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1440" r:id="rId2"/>
    <p:sldId id="386" r:id="rId3"/>
    <p:sldId id="632" r:id="rId4"/>
    <p:sldId id="1448" r:id="rId5"/>
    <p:sldId id="1446" r:id="rId6"/>
    <p:sldId id="1478" r:id="rId7"/>
    <p:sldId id="1449" r:id="rId8"/>
    <p:sldId id="1479" r:id="rId9"/>
    <p:sldId id="1451" r:id="rId10"/>
    <p:sldId id="1476" r:id="rId11"/>
    <p:sldId id="1480" r:id="rId12"/>
    <p:sldId id="1481" r:id="rId13"/>
    <p:sldId id="1454" r:id="rId14"/>
    <p:sldId id="1458" r:id="rId15"/>
  </p:sldIdLst>
  <p:sldSz cx="9144000" cy="6858000" type="screen4x3"/>
  <p:notesSz cx="6985000" cy="92837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FF"/>
    <a:srgbClr val="FFCC00"/>
    <a:srgbClr val="CC00CC"/>
    <a:srgbClr val="FF9900"/>
    <a:srgbClr val="006600"/>
    <a:srgbClr val="CC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5" autoAdjust="0"/>
    <p:restoredTop sz="81585" autoAdjust="0"/>
  </p:normalViewPr>
  <p:slideViewPr>
    <p:cSldViewPr>
      <p:cViewPr varScale="1">
        <p:scale>
          <a:sx n="90" d="100"/>
          <a:sy n="90" d="100"/>
        </p:scale>
        <p:origin x="212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96" d="100"/>
          <a:sy n="96" d="100"/>
        </p:scale>
        <p:origin x="63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2959" tIns="46480" rIns="92959" bIns="46480" numCol="1" anchor="t" anchorCtr="0" compatLnSpc="1">
            <a:prstTxWarp prst="textNoShape">
              <a:avLst/>
            </a:prstTxWarp>
          </a:bodyPr>
          <a:lstStyle>
            <a:lvl1pPr defTabSz="929760" eaLnBrk="1" hangingPunct="1">
              <a:defRPr sz="1300">
                <a:latin typeface="Arial" charset="0"/>
                <a:cs typeface="+mn-cs"/>
              </a:defRPr>
            </a:lvl1pPr>
          </a:lstStyle>
          <a:p>
            <a:pPr>
              <a:defRPr/>
            </a:pPr>
            <a:endParaRPr lang="en-US"/>
          </a:p>
        </p:txBody>
      </p:sp>
      <p:sp>
        <p:nvSpPr>
          <p:cNvPr id="108547" name="Rectangle 3"/>
          <p:cNvSpPr>
            <a:spLocks noGrp="1" noChangeArrowheads="1"/>
          </p:cNvSpPr>
          <p:nvPr>
            <p:ph type="dt" sz="quarter" idx="1"/>
          </p:nvPr>
        </p:nvSpPr>
        <p:spPr bwMode="auto">
          <a:xfrm>
            <a:off x="3956050" y="0"/>
            <a:ext cx="3027363" cy="463550"/>
          </a:xfrm>
          <a:prstGeom prst="rect">
            <a:avLst/>
          </a:prstGeom>
          <a:noFill/>
          <a:ln w="9525">
            <a:noFill/>
            <a:miter lim="800000"/>
            <a:headEnd/>
            <a:tailEnd/>
          </a:ln>
          <a:effectLst/>
        </p:spPr>
        <p:txBody>
          <a:bodyPr vert="horz" wrap="square" lIns="92959" tIns="46480" rIns="92959" bIns="46480" numCol="1" anchor="t" anchorCtr="0" compatLnSpc="1">
            <a:prstTxWarp prst="textNoShape">
              <a:avLst/>
            </a:prstTxWarp>
          </a:bodyPr>
          <a:lstStyle>
            <a:lvl1pPr algn="r" defTabSz="929760" eaLnBrk="1" hangingPunct="1">
              <a:defRPr sz="1300">
                <a:latin typeface="Arial" charset="0"/>
                <a:cs typeface="+mn-cs"/>
              </a:defRPr>
            </a:lvl1pPr>
          </a:lstStyle>
          <a:p>
            <a:pPr>
              <a:defRPr/>
            </a:pPr>
            <a:endParaRPr lang="en-US"/>
          </a:p>
        </p:txBody>
      </p:sp>
      <p:sp>
        <p:nvSpPr>
          <p:cNvPr id="108548" name="Rectangle 4"/>
          <p:cNvSpPr>
            <a:spLocks noGrp="1" noChangeArrowheads="1"/>
          </p:cNvSpPr>
          <p:nvPr>
            <p:ph type="ftr" sz="quarter" idx="2"/>
          </p:nvPr>
        </p:nvSpPr>
        <p:spPr bwMode="auto">
          <a:xfrm>
            <a:off x="0" y="8818563"/>
            <a:ext cx="3027363" cy="463550"/>
          </a:xfrm>
          <a:prstGeom prst="rect">
            <a:avLst/>
          </a:prstGeom>
          <a:noFill/>
          <a:ln w="9525">
            <a:noFill/>
            <a:miter lim="800000"/>
            <a:headEnd/>
            <a:tailEnd/>
          </a:ln>
          <a:effectLst/>
        </p:spPr>
        <p:txBody>
          <a:bodyPr vert="horz" wrap="square" lIns="92959" tIns="46480" rIns="92959" bIns="46480" numCol="1" anchor="b" anchorCtr="0" compatLnSpc="1">
            <a:prstTxWarp prst="textNoShape">
              <a:avLst/>
            </a:prstTxWarp>
          </a:bodyPr>
          <a:lstStyle>
            <a:lvl1pPr defTabSz="929760" eaLnBrk="1" hangingPunct="1">
              <a:defRPr sz="1300">
                <a:latin typeface="Arial" charset="0"/>
                <a:cs typeface="+mn-cs"/>
              </a:defRPr>
            </a:lvl1pPr>
          </a:lstStyle>
          <a:p>
            <a:pPr>
              <a:defRPr/>
            </a:pPr>
            <a:endParaRPr lang="en-US"/>
          </a:p>
        </p:txBody>
      </p:sp>
      <p:sp>
        <p:nvSpPr>
          <p:cNvPr id="108549" name="Rectangle 5"/>
          <p:cNvSpPr>
            <a:spLocks noGrp="1" noChangeArrowheads="1"/>
          </p:cNvSpPr>
          <p:nvPr>
            <p:ph type="sldNum" sz="quarter" idx="3"/>
          </p:nvPr>
        </p:nvSpPr>
        <p:spPr bwMode="auto">
          <a:xfrm>
            <a:off x="3956050" y="8818563"/>
            <a:ext cx="3027363" cy="463550"/>
          </a:xfrm>
          <a:prstGeom prst="rect">
            <a:avLst/>
          </a:prstGeom>
          <a:noFill/>
          <a:ln w="9525">
            <a:noFill/>
            <a:miter lim="800000"/>
            <a:headEnd/>
            <a:tailEnd/>
          </a:ln>
          <a:effectLst/>
        </p:spPr>
        <p:txBody>
          <a:bodyPr vert="horz" wrap="square" lIns="92959" tIns="46480" rIns="92959" bIns="46480" numCol="1" anchor="b" anchorCtr="0" compatLnSpc="1">
            <a:prstTxWarp prst="textNoShape">
              <a:avLst/>
            </a:prstTxWarp>
          </a:bodyPr>
          <a:lstStyle>
            <a:lvl1pPr algn="r" defTabSz="928688" eaLnBrk="1" hangingPunct="1">
              <a:defRPr sz="1300"/>
            </a:lvl1pPr>
          </a:lstStyle>
          <a:p>
            <a:pPr>
              <a:defRPr/>
            </a:pPr>
            <a:fld id="{2D61B8D2-6EF2-4076-B3B5-DA2C9CDBACD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2959" tIns="46480" rIns="92959" bIns="46480" numCol="1" anchor="t" anchorCtr="0" compatLnSpc="1">
            <a:prstTxWarp prst="textNoShape">
              <a:avLst/>
            </a:prstTxWarp>
          </a:bodyPr>
          <a:lstStyle>
            <a:lvl1pPr defTabSz="929760" eaLnBrk="1" hangingPunct="1">
              <a:defRPr sz="1300">
                <a:latin typeface="Arial" charset="0"/>
                <a:cs typeface="+mn-cs"/>
              </a:defRPr>
            </a:lvl1pPr>
          </a:lstStyle>
          <a:p>
            <a:pPr>
              <a:defRPr/>
            </a:pPr>
            <a:endParaRPr lang="en-US"/>
          </a:p>
        </p:txBody>
      </p:sp>
      <p:sp>
        <p:nvSpPr>
          <p:cNvPr id="23555" name="Rectangle 3"/>
          <p:cNvSpPr>
            <a:spLocks noGrp="1" noChangeArrowheads="1"/>
          </p:cNvSpPr>
          <p:nvPr>
            <p:ph type="dt" idx="1"/>
          </p:nvPr>
        </p:nvSpPr>
        <p:spPr bwMode="auto">
          <a:xfrm>
            <a:off x="3956050" y="0"/>
            <a:ext cx="3027363" cy="463550"/>
          </a:xfrm>
          <a:prstGeom prst="rect">
            <a:avLst/>
          </a:prstGeom>
          <a:noFill/>
          <a:ln w="9525">
            <a:noFill/>
            <a:miter lim="800000"/>
            <a:headEnd/>
            <a:tailEnd/>
          </a:ln>
          <a:effectLst/>
        </p:spPr>
        <p:txBody>
          <a:bodyPr vert="horz" wrap="square" lIns="92959" tIns="46480" rIns="92959" bIns="46480" numCol="1" anchor="t" anchorCtr="0" compatLnSpc="1">
            <a:prstTxWarp prst="textNoShape">
              <a:avLst/>
            </a:prstTxWarp>
          </a:bodyPr>
          <a:lstStyle>
            <a:lvl1pPr algn="r" defTabSz="929760" eaLnBrk="1" hangingPunct="1">
              <a:defRPr sz="1300">
                <a:latin typeface="Arial" charset="0"/>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71575" y="696913"/>
            <a:ext cx="4641850" cy="34813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5"/>
          <p:cNvSpPr>
            <a:spLocks noGrp="1" noChangeArrowheads="1"/>
          </p:cNvSpPr>
          <p:nvPr>
            <p:ph type="body" sz="quarter" idx="3"/>
          </p:nvPr>
        </p:nvSpPr>
        <p:spPr bwMode="auto">
          <a:xfrm>
            <a:off x="698500" y="4410075"/>
            <a:ext cx="5588000" cy="4176713"/>
          </a:xfrm>
          <a:prstGeom prst="rect">
            <a:avLst/>
          </a:prstGeom>
          <a:noFill/>
          <a:ln w="9525">
            <a:noFill/>
            <a:miter lim="800000"/>
            <a:headEnd/>
            <a:tailEnd/>
          </a:ln>
          <a:effectLst/>
        </p:spPr>
        <p:txBody>
          <a:bodyPr vert="horz" wrap="square" lIns="92959" tIns="46480" rIns="92959" bIns="4648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3558" name="Rectangle 6"/>
          <p:cNvSpPr>
            <a:spLocks noGrp="1" noChangeArrowheads="1"/>
          </p:cNvSpPr>
          <p:nvPr>
            <p:ph type="ftr" sz="quarter" idx="4"/>
          </p:nvPr>
        </p:nvSpPr>
        <p:spPr bwMode="auto">
          <a:xfrm>
            <a:off x="0" y="8818563"/>
            <a:ext cx="3027363" cy="463550"/>
          </a:xfrm>
          <a:prstGeom prst="rect">
            <a:avLst/>
          </a:prstGeom>
          <a:noFill/>
          <a:ln w="9525">
            <a:noFill/>
            <a:miter lim="800000"/>
            <a:headEnd/>
            <a:tailEnd/>
          </a:ln>
          <a:effectLst/>
        </p:spPr>
        <p:txBody>
          <a:bodyPr vert="horz" wrap="square" lIns="92959" tIns="46480" rIns="92959" bIns="46480" numCol="1" anchor="b" anchorCtr="0" compatLnSpc="1">
            <a:prstTxWarp prst="textNoShape">
              <a:avLst/>
            </a:prstTxWarp>
          </a:bodyPr>
          <a:lstStyle>
            <a:lvl1pPr defTabSz="929760" eaLnBrk="1" hangingPunct="1">
              <a:defRPr sz="1300">
                <a:latin typeface="Arial" charset="0"/>
                <a:cs typeface="+mn-cs"/>
              </a:defRPr>
            </a:lvl1pPr>
          </a:lstStyle>
          <a:p>
            <a:pPr>
              <a:defRPr/>
            </a:pPr>
            <a:endParaRPr lang="en-US"/>
          </a:p>
        </p:txBody>
      </p:sp>
      <p:sp>
        <p:nvSpPr>
          <p:cNvPr id="23559" name="Rectangle 7"/>
          <p:cNvSpPr>
            <a:spLocks noGrp="1" noChangeArrowheads="1"/>
          </p:cNvSpPr>
          <p:nvPr>
            <p:ph type="sldNum" sz="quarter" idx="5"/>
          </p:nvPr>
        </p:nvSpPr>
        <p:spPr bwMode="auto">
          <a:xfrm>
            <a:off x="3956050" y="8818563"/>
            <a:ext cx="3027363" cy="463550"/>
          </a:xfrm>
          <a:prstGeom prst="rect">
            <a:avLst/>
          </a:prstGeom>
          <a:noFill/>
          <a:ln w="9525">
            <a:noFill/>
            <a:miter lim="800000"/>
            <a:headEnd/>
            <a:tailEnd/>
          </a:ln>
          <a:effectLst/>
        </p:spPr>
        <p:txBody>
          <a:bodyPr vert="horz" wrap="square" lIns="92959" tIns="46480" rIns="92959" bIns="46480" numCol="1" anchor="b" anchorCtr="0" compatLnSpc="1">
            <a:prstTxWarp prst="textNoShape">
              <a:avLst/>
            </a:prstTxWarp>
          </a:bodyPr>
          <a:lstStyle>
            <a:lvl1pPr algn="r" defTabSz="928688" eaLnBrk="1" hangingPunct="1">
              <a:defRPr sz="1300"/>
            </a:lvl1pPr>
          </a:lstStyle>
          <a:p>
            <a:pPr>
              <a:defRPr/>
            </a:pPr>
            <a:fld id="{3271CA9A-7D9A-412A-B041-D8A2C4383F9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ChangeArrowheads="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Arial" panose="020B0604020202020204" pitchFamily="34" charset="0"/>
              </a:defRPr>
            </a:lvl1pPr>
            <a:lvl2pPr marL="742950" indent="-285750" defTabSz="928688">
              <a:spcBef>
                <a:spcPct val="30000"/>
              </a:spcBef>
              <a:defRPr sz="1200">
                <a:solidFill>
                  <a:schemeClr val="tx1"/>
                </a:solidFill>
                <a:latin typeface="Arial" panose="020B0604020202020204" pitchFamily="34" charset="0"/>
              </a:defRPr>
            </a:lvl2pPr>
            <a:lvl3pPr marL="1143000" indent="-228600" defTabSz="928688">
              <a:spcBef>
                <a:spcPct val="30000"/>
              </a:spcBef>
              <a:defRPr sz="1200">
                <a:solidFill>
                  <a:schemeClr val="tx1"/>
                </a:solidFill>
                <a:latin typeface="Arial" panose="020B0604020202020204" pitchFamily="34" charset="0"/>
              </a:defRPr>
            </a:lvl3pPr>
            <a:lvl4pPr marL="1600200" indent="-228600" defTabSz="928688">
              <a:spcBef>
                <a:spcPct val="30000"/>
              </a:spcBef>
              <a:defRPr sz="1200">
                <a:solidFill>
                  <a:schemeClr val="tx1"/>
                </a:solidFill>
                <a:latin typeface="Arial" panose="020B0604020202020204" pitchFamily="34" charset="0"/>
              </a:defRPr>
            </a:lvl4pPr>
            <a:lvl5pPr marL="2057400" indent="-228600" defTabSz="928688">
              <a:spcBef>
                <a:spcPct val="30000"/>
              </a:spcBef>
              <a:defRPr sz="1200">
                <a:solidFill>
                  <a:schemeClr val="tx1"/>
                </a:solidFill>
                <a:latin typeface="Arial" panose="020B0604020202020204" pitchFamily="34" charset="0"/>
              </a:defRPr>
            </a:lvl5pPr>
            <a:lvl6pPr marL="2514600" indent="-228600" defTabSz="9286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86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86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86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6FAEC38-B328-441A-82EC-CF3931E7ABAB}" type="slidenum">
              <a:rPr lang="en-US" altLang="en-US" sz="1300" smtClean="0"/>
              <a:pPr>
                <a:spcBef>
                  <a:spcPct val="0"/>
                </a:spcBef>
              </a:pPr>
              <a:t>1</a:t>
            </a:fld>
            <a:endParaRPr lang="en-US" altLang="en-US" sz="13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ChangeArrowheads="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Arial" panose="020B0604020202020204" pitchFamily="34" charset="0"/>
              </a:defRPr>
            </a:lvl1pPr>
            <a:lvl2pPr marL="742950" indent="-285750" defTabSz="928688">
              <a:spcBef>
                <a:spcPct val="30000"/>
              </a:spcBef>
              <a:defRPr sz="1200">
                <a:solidFill>
                  <a:schemeClr val="tx1"/>
                </a:solidFill>
                <a:latin typeface="Arial" panose="020B0604020202020204" pitchFamily="34" charset="0"/>
              </a:defRPr>
            </a:lvl2pPr>
            <a:lvl3pPr marL="1143000" indent="-228600" defTabSz="928688">
              <a:spcBef>
                <a:spcPct val="30000"/>
              </a:spcBef>
              <a:defRPr sz="1200">
                <a:solidFill>
                  <a:schemeClr val="tx1"/>
                </a:solidFill>
                <a:latin typeface="Arial" panose="020B0604020202020204" pitchFamily="34" charset="0"/>
              </a:defRPr>
            </a:lvl3pPr>
            <a:lvl4pPr marL="1600200" indent="-228600" defTabSz="928688">
              <a:spcBef>
                <a:spcPct val="30000"/>
              </a:spcBef>
              <a:defRPr sz="1200">
                <a:solidFill>
                  <a:schemeClr val="tx1"/>
                </a:solidFill>
                <a:latin typeface="Arial" panose="020B0604020202020204" pitchFamily="34" charset="0"/>
              </a:defRPr>
            </a:lvl4pPr>
            <a:lvl5pPr marL="2057400" indent="-228600" defTabSz="928688">
              <a:spcBef>
                <a:spcPct val="30000"/>
              </a:spcBef>
              <a:defRPr sz="1200">
                <a:solidFill>
                  <a:schemeClr val="tx1"/>
                </a:solidFill>
                <a:latin typeface="Arial" panose="020B0604020202020204" pitchFamily="34" charset="0"/>
              </a:defRPr>
            </a:lvl5pPr>
            <a:lvl6pPr marL="2514600" indent="-228600" defTabSz="9286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86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86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86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347FD90-ACFD-4005-A3E5-FAAFEF9856F4}" type="slidenum">
              <a:rPr lang="en-US" altLang="en-US" sz="1300" smtClean="0"/>
              <a:pPr>
                <a:spcBef>
                  <a:spcPct val="0"/>
                </a:spcBef>
              </a:pPr>
              <a:t>10</a:t>
            </a:fld>
            <a:endParaRPr lang="en-US" altLang="en-US" sz="1300"/>
          </a:p>
        </p:txBody>
      </p:sp>
    </p:spTree>
    <p:extLst>
      <p:ext uri="{BB962C8B-B14F-4D97-AF65-F5344CB8AC3E}">
        <p14:creationId xmlns:p14="http://schemas.microsoft.com/office/powerpoint/2010/main" val="2252586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ChangeArrowheads="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Arial" panose="020B0604020202020204" pitchFamily="34" charset="0"/>
              </a:defRPr>
            </a:lvl1pPr>
            <a:lvl2pPr marL="742950" indent="-285750" defTabSz="928688">
              <a:spcBef>
                <a:spcPct val="30000"/>
              </a:spcBef>
              <a:defRPr sz="1200">
                <a:solidFill>
                  <a:schemeClr val="tx1"/>
                </a:solidFill>
                <a:latin typeface="Arial" panose="020B0604020202020204" pitchFamily="34" charset="0"/>
              </a:defRPr>
            </a:lvl2pPr>
            <a:lvl3pPr marL="1143000" indent="-228600" defTabSz="928688">
              <a:spcBef>
                <a:spcPct val="30000"/>
              </a:spcBef>
              <a:defRPr sz="1200">
                <a:solidFill>
                  <a:schemeClr val="tx1"/>
                </a:solidFill>
                <a:latin typeface="Arial" panose="020B0604020202020204" pitchFamily="34" charset="0"/>
              </a:defRPr>
            </a:lvl3pPr>
            <a:lvl4pPr marL="1600200" indent="-228600" defTabSz="928688">
              <a:spcBef>
                <a:spcPct val="30000"/>
              </a:spcBef>
              <a:defRPr sz="1200">
                <a:solidFill>
                  <a:schemeClr val="tx1"/>
                </a:solidFill>
                <a:latin typeface="Arial" panose="020B0604020202020204" pitchFamily="34" charset="0"/>
              </a:defRPr>
            </a:lvl4pPr>
            <a:lvl5pPr marL="2057400" indent="-228600" defTabSz="928688">
              <a:spcBef>
                <a:spcPct val="30000"/>
              </a:spcBef>
              <a:defRPr sz="1200">
                <a:solidFill>
                  <a:schemeClr val="tx1"/>
                </a:solidFill>
                <a:latin typeface="Arial" panose="020B0604020202020204" pitchFamily="34" charset="0"/>
              </a:defRPr>
            </a:lvl5pPr>
            <a:lvl6pPr marL="2514600" indent="-228600" defTabSz="9286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86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86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86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347FD90-ACFD-4005-A3E5-FAAFEF9856F4}" type="slidenum">
              <a:rPr lang="en-US" altLang="en-US" sz="1300" smtClean="0"/>
              <a:pPr>
                <a:spcBef>
                  <a:spcPct val="0"/>
                </a:spcBef>
              </a:pPr>
              <a:t>11</a:t>
            </a:fld>
            <a:endParaRPr lang="en-US" altLang="en-US" sz="1300"/>
          </a:p>
        </p:txBody>
      </p:sp>
    </p:spTree>
    <p:extLst>
      <p:ext uri="{BB962C8B-B14F-4D97-AF65-F5344CB8AC3E}">
        <p14:creationId xmlns:p14="http://schemas.microsoft.com/office/powerpoint/2010/main" val="713595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ChangeArrowheads="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Arial" panose="020B0604020202020204" pitchFamily="34" charset="0"/>
              </a:defRPr>
            </a:lvl1pPr>
            <a:lvl2pPr marL="742950" indent="-285750" defTabSz="928688">
              <a:spcBef>
                <a:spcPct val="30000"/>
              </a:spcBef>
              <a:defRPr sz="1200">
                <a:solidFill>
                  <a:schemeClr val="tx1"/>
                </a:solidFill>
                <a:latin typeface="Arial" panose="020B0604020202020204" pitchFamily="34" charset="0"/>
              </a:defRPr>
            </a:lvl2pPr>
            <a:lvl3pPr marL="1143000" indent="-228600" defTabSz="928688">
              <a:spcBef>
                <a:spcPct val="30000"/>
              </a:spcBef>
              <a:defRPr sz="1200">
                <a:solidFill>
                  <a:schemeClr val="tx1"/>
                </a:solidFill>
                <a:latin typeface="Arial" panose="020B0604020202020204" pitchFamily="34" charset="0"/>
              </a:defRPr>
            </a:lvl3pPr>
            <a:lvl4pPr marL="1600200" indent="-228600" defTabSz="928688">
              <a:spcBef>
                <a:spcPct val="30000"/>
              </a:spcBef>
              <a:defRPr sz="1200">
                <a:solidFill>
                  <a:schemeClr val="tx1"/>
                </a:solidFill>
                <a:latin typeface="Arial" panose="020B0604020202020204" pitchFamily="34" charset="0"/>
              </a:defRPr>
            </a:lvl4pPr>
            <a:lvl5pPr marL="2057400" indent="-228600" defTabSz="928688">
              <a:spcBef>
                <a:spcPct val="30000"/>
              </a:spcBef>
              <a:defRPr sz="1200">
                <a:solidFill>
                  <a:schemeClr val="tx1"/>
                </a:solidFill>
                <a:latin typeface="Arial" panose="020B0604020202020204" pitchFamily="34" charset="0"/>
              </a:defRPr>
            </a:lvl5pPr>
            <a:lvl6pPr marL="2514600" indent="-228600" defTabSz="9286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86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86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86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347FD90-ACFD-4005-A3E5-FAAFEF9856F4}" type="slidenum">
              <a:rPr lang="en-US" altLang="en-US" sz="1300" smtClean="0"/>
              <a:pPr>
                <a:spcBef>
                  <a:spcPct val="0"/>
                </a:spcBef>
              </a:pPr>
              <a:t>12</a:t>
            </a:fld>
            <a:endParaRPr lang="en-US" altLang="en-US" sz="1300"/>
          </a:p>
        </p:txBody>
      </p:sp>
    </p:spTree>
    <p:extLst>
      <p:ext uri="{BB962C8B-B14F-4D97-AF65-F5344CB8AC3E}">
        <p14:creationId xmlns:p14="http://schemas.microsoft.com/office/powerpoint/2010/main" val="31764682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ChangeArrowheads="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Arial" panose="020B0604020202020204" pitchFamily="34" charset="0"/>
              </a:defRPr>
            </a:lvl1pPr>
            <a:lvl2pPr marL="742950" indent="-285750" defTabSz="928688">
              <a:spcBef>
                <a:spcPct val="30000"/>
              </a:spcBef>
              <a:defRPr sz="1200">
                <a:solidFill>
                  <a:schemeClr val="tx1"/>
                </a:solidFill>
                <a:latin typeface="Arial" panose="020B0604020202020204" pitchFamily="34" charset="0"/>
              </a:defRPr>
            </a:lvl2pPr>
            <a:lvl3pPr marL="1143000" indent="-228600" defTabSz="928688">
              <a:spcBef>
                <a:spcPct val="30000"/>
              </a:spcBef>
              <a:defRPr sz="1200">
                <a:solidFill>
                  <a:schemeClr val="tx1"/>
                </a:solidFill>
                <a:latin typeface="Arial" panose="020B0604020202020204" pitchFamily="34" charset="0"/>
              </a:defRPr>
            </a:lvl3pPr>
            <a:lvl4pPr marL="1600200" indent="-228600" defTabSz="928688">
              <a:spcBef>
                <a:spcPct val="30000"/>
              </a:spcBef>
              <a:defRPr sz="1200">
                <a:solidFill>
                  <a:schemeClr val="tx1"/>
                </a:solidFill>
                <a:latin typeface="Arial" panose="020B0604020202020204" pitchFamily="34" charset="0"/>
              </a:defRPr>
            </a:lvl4pPr>
            <a:lvl5pPr marL="2057400" indent="-228600" defTabSz="928688">
              <a:spcBef>
                <a:spcPct val="30000"/>
              </a:spcBef>
              <a:defRPr sz="1200">
                <a:solidFill>
                  <a:schemeClr val="tx1"/>
                </a:solidFill>
                <a:latin typeface="Arial" panose="020B0604020202020204" pitchFamily="34" charset="0"/>
              </a:defRPr>
            </a:lvl5pPr>
            <a:lvl6pPr marL="2514600" indent="-228600" defTabSz="9286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86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86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86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347FD90-ACFD-4005-A3E5-FAAFEF9856F4}" type="slidenum">
              <a:rPr lang="en-US" altLang="en-US" sz="1300" smtClean="0"/>
              <a:pPr>
                <a:spcBef>
                  <a:spcPct val="0"/>
                </a:spcBef>
              </a:pPr>
              <a:t>13</a:t>
            </a:fld>
            <a:endParaRPr lang="en-US" altLang="en-US" sz="1300"/>
          </a:p>
        </p:txBody>
      </p:sp>
    </p:spTree>
    <p:extLst>
      <p:ext uri="{BB962C8B-B14F-4D97-AF65-F5344CB8AC3E}">
        <p14:creationId xmlns:p14="http://schemas.microsoft.com/office/powerpoint/2010/main" val="39929240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ChangeArrowheads="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Arial" panose="020B0604020202020204" pitchFamily="34" charset="0"/>
              </a:defRPr>
            </a:lvl1pPr>
            <a:lvl2pPr marL="742950" indent="-285750" defTabSz="928688">
              <a:spcBef>
                <a:spcPct val="30000"/>
              </a:spcBef>
              <a:defRPr sz="1200">
                <a:solidFill>
                  <a:schemeClr val="tx1"/>
                </a:solidFill>
                <a:latin typeface="Arial" panose="020B0604020202020204" pitchFamily="34" charset="0"/>
              </a:defRPr>
            </a:lvl2pPr>
            <a:lvl3pPr marL="1143000" indent="-228600" defTabSz="928688">
              <a:spcBef>
                <a:spcPct val="30000"/>
              </a:spcBef>
              <a:defRPr sz="1200">
                <a:solidFill>
                  <a:schemeClr val="tx1"/>
                </a:solidFill>
                <a:latin typeface="Arial" panose="020B0604020202020204" pitchFamily="34" charset="0"/>
              </a:defRPr>
            </a:lvl3pPr>
            <a:lvl4pPr marL="1600200" indent="-228600" defTabSz="928688">
              <a:spcBef>
                <a:spcPct val="30000"/>
              </a:spcBef>
              <a:defRPr sz="1200">
                <a:solidFill>
                  <a:schemeClr val="tx1"/>
                </a:solidFill>
                <a:latin typeface="Arial" panose="020B0604020202020204" pitchFamily="34" charset="0"/>
              </a:defRPr>
            </a:lvl4pPr>
            <a:lvl5pPr marL="2057400" indent="-228600" defTabSz="928688">
              <a:spcBef>
                <a:spcPct val="30000"/>
              </a:spcBef>
              <a:defRPr sz="1200">
                <a:solidFill>
                  <a:schemeClr val="tx1"/>
                </a:solidFill>
                <a:latin typeface="Arial" panose="020B0604020202020204" pitchFamily="34" charset="0"/>
              </a:defRPr>
            </a:lvl5pPr>
            <a:lvl6pPr marL="2514600" indent="-228600" defTabSz="9286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86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86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86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6FAEC38-B328-441A-82EC-CF3931E7ABAB}" type="slidenum">
              <a:rPr lang="en-US" altLang="en-US" sz="1300" smtClean="0"/>
              <a:pPr>
                <a:spcBef>
                  <a:spcPct val="0"/>
                </a:spcBef>
              </a:pPr>
              <a:t>14</a:t>
            </a:fld>
            <a:endParaRPr lang="en-US" altLang="en-US" sz="1300"/>
          </a:p>
        </p:txBody>
      </p:sp>
    </p:spTree>
    <p:extLst>
      <p:ext uri="{BB962C8B-B14F-4D97-AF65-F5344CB8AC3E}">
        <p14:creationId xmlns:p14="http://schemas.microsoft.com/office/powerpoint/2010/main" val="3073508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ChangeArrowheads="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Arial" panose="020B0604020202020204" pitchFamily="34" charset="0"/>
              </a:defRPr>
            </a:lvl1pPr>
            <a:lvl2pPr marL="742950" indent="-285750" defTabSz="928688">
              <a:spcBef>
                <a:spcPct val="30000"/>
              </a:spcBef>
              <a:defRPr sz="1200">
                <a:solidFill>
                  <a:schemeClr val="tx1"/>
                </a:solidFill>
                <a:latin typeface="Arial" panose="020B0604020202020204" pitchFamily="34" charset="0"/>
              </a:defRPr>
            </a:lvl2pPr>
            <a:lvl3pPr marL="1143000" indent="-228600" defTabSz="928688">
              <a:spcBef>
                <a:spcPct val="30000"/>
              </a:spcBef>
              <a:defRPr sz="1200">
                <a:solidFill>
                  <a:schemeClr val="tx1"/>
                </a:solidFill>
                <a:latin typeface="Arial" panose="020B0604020202020204" pitchFamily="34" charset="0"/>
              </a:defRPr>
            </a:lvl3pPr>
            <a:lvl4pPr marL="1600200" indent="-228600" defTabSz="928688">
              <a:spcBef>
                <a:spcPct val="30000"/>
              </a:spcBef>
              <a:defRPr sz="1200">
                <a:solidFill>
                  <a:schemeClr val="tx1"/>
                </a:solidFill>
                <a:latin typeface="Arial" panose="020B0604020202020204" pitchFamily="34" charset="0"/>
              </a:defRPr>
            </a:lvl4pPr>
            <a:lvl5pPr marL="2057400" indent="-228600" defTabSz="928688">
              <a:spcBef>
                <a:spcPct val="30000"/>
              </a:spcBef>
              <a:defRPr sz="1200">
                <a:solidFill>
                  <a:schemeClr val="tx1"/>
                </a:solidFill>
                <a:latin typeface="Arial" panose="020B0604020202020204" pitchFamily="34" charset="0"/>
              </a:defRPr>
            </a:lvl5pPr>
            <a:lvl6pPr marL="2514600" indent="-228600" defTabSz="9286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86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86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86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525B015-B050-41CF-ADAF-AAA7EF366159}" type="slidenum">
              <a:rPr lang="en-US" altLang="en-US" sz="1300" smtClean="0"/>
              <a:pPr>
                <a:spcBef>
                  <a:spcPct val="0"/>
                </a:spcBef>
              </a:pPr>
              <a:t>2</a:t>
            </a:fld>
            <a:endParaRPr lang="en-US" altLang="en-US" sz="13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ChangeArrowheads="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Arial" panose="020B0604020202020204" pitchFamily="34" charset="0"/>
              </a:defRPr>
            </a:lvl1pPr>
            <a:lvl2pPr marL="742950" indent="-285750" defTabSz="928688">
              <a:spcBef>
                <a:spcPct val="30000"/>
              </a:spcBef>
              <a:defRPr sz="1200">
                <a:solidFill>
                  <a:schemeClr val="tx1"/>
                </a:solidFill>
                <a:latin typeface="Arial" panose="020B0604020202020204" pitchFamily="34" charset="0"/>
              </a:defRPr>
            </a:lvl2pPr>
            <a:lvl3pPr marL="1143000" indent="-228600" defTabSz="928688">
              <a:spcBef>
                <a:spcPct val="30000"/>
              </a:spcBef>
              <a:defRPr sz="1200">
                <a:solidFill>
                  <a:schemeClr val="tx1"/>
                </a:solidFill>
                <a:latin typeface="Arial" panose="020B0604020202020204" pitchFamily="34" charset="0"/>
              </a:defRPr>
            </a:lvl3pPr>
            <a:lvl4pPr marL="1600200" indent="-228600" defTabSz="928688">
              <a:spcBef>
                <a:spcPct val="30000"/>
              </a:spcBef>
              <a:defRPr sz="1200">
                <a:solidFill>
                  <a:schemeClr val="tx1"/>
                </a:solidFill>
                <a:latin typeface="Arial" panose="020B0604020202020204" pitchFamily="34" charset="0"/>
              </a:defRPr>
            </a:lvl4pPr>
            <a:lvl5pPr marL="2057400" indent="-228600" defTabSz="928688">
              <a:spcBef>
                <a:spcPct val="30000"/>
              </a:spcBef>
              <a:defRPr sz="1200">
                <a:solidFill>
                  <a:schemeClr val="tx1"/>
                </a:solidFill>
                <a:latin typeface="Arial" panose="020B0604020202020204" pitchFamily="34" charset="0"/>
              </a:defRPr>
            </a:lvl5pPr>
            <a:lvl6pPr marL="2514600" indent="-228600" defTabSz="9286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86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86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86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347FD90-ACFD-4005-A3E5-FAAFEF9856F4}" type="slidenum">
              <a:rPr lang="en-US" altLang="en-US" sz="1300" smtClean="0"/>
              <a:pPr>
                <a:spcBef>
                  <a:spcPct val="0"/>
                </a:spcBef>
              </a:pPr>
              <a:t>3</a:t>
            </a:fld>
            <a:endParaRPr lang="en-US" altLang="en-US" sz="13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ChangeArrowheads="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Arial" panose="020B0604020202020204" pitchFamily="34" charset="0"/>
              </a:defRPr>
            </a:lvl1pPr>
            <a:lvl2pPr marL="742950" indent="-285750" defTabSz="928688">
              <a:spcBef>
                <a:spcPct val="30000"/>
              </a:spcBef>
              <a:defRPr sz="1200">
                <a:solidFill>
                  <a:schemeClr val="tx1"/>
                </a:solidFill>
                <a:latin typeface="Arial" panose="020B0604020202020204" pitchFamily="34" charset="0"/>
              </a:defRPr>
            </a:lvl2pPr>
            <a:lvl3pPr marL="1143000" indent="-228600" defTabSz="928688">
              <a:spcBef>
                <a:spcPct val="30000"/>
              </a:spcBef>
              <a:defRPr sz="1200">
                <a:solidFill>
                  <a:schemeClr val="tx1"/>
                </a:solidFill>
                <a:latin typeface="Arial" panose="020B0604020202020204" pitchFamily="34" charset="0"/>
              </a:defRPr>
            </a:lvl3pPr>
            <a:lvl4pPr marL="1600200" indent="-228600" defTabSz="928688">
              <a:spcBef>
                <a:spcPct val="30000"/>
              </a:spcBef>
              <a:defRPr sz="1200">
                <a:solidFill>
                  <a:schemeClr val="tx1"/>
                </a:solidFill>
                <a:latin typeface="Arial" panose="020B0604020202020204" pitchFamily="34" charset="0"/>
              </a:defRPr>
            </a:lvl4pPr>
            <a:lvl5pPr marL="2057400" indent="-228600" defTabSz="928688">
              <a:spcBef>
                <a:spcPct val="30000"/>
              </a:spcBef>
              <a:defRPr sz="1200">
                <a:solidFill>
                  <a:schemeClr val="tx1"/>
                </a:solidFill>
                <a:latin typeface="Arial" panose="020B0604020202020204" pitchFamily="34" charset="0"/>
              </a:defRPr>
            </a:lvl5pPr>
            <a:lvl6pPr marL="2514600" indent="-228600" defTabSz="9286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86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86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86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347FD90-ACFD-4005-A3E5-FAAFEF9856F4}" type="slidenum">
              <a:rPr lang="en-US" altLang="en-US" sz="1300" smtClean="0"/>
              <a:pPr>
                <a:spcBef>
                  <a:spcPct val="0"/>
                </a:spcBef>
              </a:pPr>
              <a:t>4</a:t>
            </a:fld>
            <a:endParaRPr lang="en-US" altLang="en-US" sz="1300"/>
          </a:p>
        </p:txBody>
      </p:sp>
    </p:spTree>
    <p:extLst>
      <p:ext uri="{BB962C8B-B14F-4D97-AF65-F5344CB8AC3E}">
        <p14:creationId xmlns:p14="http://schemas.microsoft.com/office/powerpoint/2010/main" val="2901167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ChangeArrowheads="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Arial" panose="020B0604020202020204" pitchFamily="34" charset="0"/>
              </a:defRPr>
            </a:lvl1pPr>
            <a:lvl2pPr marL="742950" indent="-285750" defTabSz="928688">
              <a:spcBef>
                <a:spcPct val="30000"/>
              </a:spcBef>
              <a:defRPr sz="1200">
                <a:solidFill>
                  <a:schemeClr val="tx1"/>
                </a:solidFill>
                <a:latin typeface="Arial" panose="020B0604020202020204" pitchFamily="34" charset="0"/>
              </a:defRPr>
            </a:lvl2pPr>
            <a:lvl3pPr marL="1143000" indent="-228600" defTabSz="928688">
              <a:spcBef>
                <a:spcPct val="30000"/>
              </a:spcBef>
              <a:defRPr sz="1200">
                <a:solidFill>
                  <a:schemeClr val="tx1"/>
                </a:solidFill>
                <a:latin typeface="Arial" panose="020B0604020202020204" pitchFamily="34" charset="0"/>
              </a:defRPr>
            </a:lvl3pPr>
            <a:lvl4pPr marL="1600200" indent="-228600" defTabSz="928688">
              <a:spcBef>
                <a:spcPct val="30000"/>
              </a:spcBef>
              <a:defRPr sz="1200">
                <a:solidFill>
                  <a:schemeClr val="tx1"/>
                </a:solidFill>
                <a:latin typeface="Arial" panose="020B0604020202020204" pitchFamily="34" charset="0"/>
              </a:defRPr>
            </a:lvl4pPr>
            <a:lvl5pPr marL="2057400" indent="-228600" defTabSz="928688">
              <a:spcBef>
                <a:spcPct val="30000"/>
              </a:spcBef>
              <a:defRPr sz="1200">
                <a:solidFill>
                  <a:schemeClr val="tx1"/>
                </a:solidFill>
                <a:latin typeface="Arial" panose="020B0604020202020204" pitchFamily="34" charset="0"/>
              </a:defRPr>
            </a:lvl5pPr>
            <a:lvl6pPr marL="2514600" indent="-228600" defTabSz="9286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86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86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86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347FD90-ACFD-4005-A3E5-FAAFEF9856F4}" type="slidenum">
              <a:rPr lang="en-US" altLang="en-US" sz="1300" smtClean="0"/>
              <a:pPr>
                <a:spcBef>
                  <a:spcPct val="0"/>
                </a:spcBef>
              </a:pPr>
              <a:t>5</a:t>
            </a:fld>
            <a:endParaRPr lang="en-US" altLang="en-US" sz="1300"/>
          </a:p>
        </p:txBody>
      </p:sp>
    </p:spTree>
    <p:extLst>
      <p:ext uri="{BB962C8B-B14F-4D97-AF65-F5344CB8AC3E}">
        <p14:creationId xmlns:p14="http://schemas.microsoft.com/office/powerpoint/2010/main" val="2913285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ChangeArrowheads="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Arial" panose="020B0604020202020204" pitchFamily="34" charset="0"/>
              </a:defRPr>
            </a:lvl1pPr>
            <a:lvl2pPr marL="742950" indent="-285750" defTabSz="928688">
              <a:spcBef>
                <a:spcPct val="30000"/>
              </a:spcBef>
              <a:defRPr sz="1200">
                <a:solidFill>
                  <a:schemeClr val="tx1"/>
                </a:solidFill>
                <a:latin typeface="Arial" panose="020B0604020202020204" pitchFamily="34" charset="0"/>
              </a:defRPr>
            </a:lvl2pPr>
            <a:lvl3pPr marL="1143000" indent="-228600" defTabSz="928688">
              <a:spcBef>
                <a:spcPct val="30000"/>
              </a:spcBef>
              <a:defRPr sz="1200">
                <a:solidFill>
                  <a:schemeClr val="tx1"/>
                </a:solidFill>
                <a:latin typeface="Arial" panose="020B0604020202020204" pitchFamily="34" charset="0"/>
              </a:defRPr>
            </a:lvl3pPr>
            <a:lvl4pPr marL="1600200" indent="-228600" defTabSz="928688">
              <a:spcBef>
                <a:spcPct val="30000"/>
              </a:spcBef>
              <a:defRPr sz="1200">
                <a:solidFill>
                  <a:schemeClr val="tx1"/>
                </a:solidFill>
                <a:latin typeface="Arial" panose="020B0604020202020204" pitchFamily="34" charset="0"/>
              </a:defRPr>
            </a:lvl4pPr>
            <a:lvl5pPr marL="2057400" indent="-228600" defTabSz="928688">
              <a:spcBef>
                <a:spcPct val="30000"/>
              </a:spcBef>
              <a:defRPr sz="1200">
                <a:solidFill>
                  <a:schemeClr val="tx1"/>
                </a:solidFill>
                <a:latin typeface="Arial" panose="020B0604020202020204" pitchFamily="34" charset="0"/>
              </a:defRPr>
            </a:lvl5pPr>
            <a:lvl6pPr marL="2514600" indent="-228600" defTabSz="9286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86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86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86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347FD90-ACFD-4005-A3E5-FAAFEF9856F4}" type="slidenum">
              <a:rPr lang="en-US" altLang="en-US" sz="1300" smtClean="0"/>
              <a:pPr>
                <a:spcBef>
                  <a:spcPct val="0"/>
                </a:spcBef>
              </a:pPr>
              <a:t>6</a:t>
            </a:fld>
            <a:endParaRPr lang="en-US" altLang="en-US" sz="1300"/>
          </a:p>
        </p:txBody>
      </p:sp>
    </p:spTree>
    <p:extLst>
      <p:ext uri="{BB962C8B-B14F-4D97-AF65-F5344CB8AC3E}">
        <p14:creationId xmlns:p14="http://schemas.microsoft.com/office/powerpoint/2010/main" val="20083667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ChangeArrowheads="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Arial" panose="020B0604020202020204" pitchFamily="34" charset="0"/>
              </a:defRPr>
            </a:lvl1pPr>
            <a:lvl2pPr marL="742950" indent="-285750" defTabSz="928688">
              <a:spcBef>
                <a:spcPct val="30000"/>
              </a:spcBef>
              <a:defRPr sz="1200">
                <a:solidFill>
                  <a:schemeClr val="tx1"/>
                </a:solidFill>
                <a:latin typeface="Arial" panose="020B0604020202020204" pitchFamily="34" charset="0"/>
              </a:defRPr>
            </a:lvl2pPr>
            <a:lvl3pPr marL="1143000" indent="-228600" defTabSz="928688">
              <a:spcBef>
                <a:spcPct val="30000"/>
              </a:spcBef>
              <a:defRPr sz="1200">
                <a:solidFill>
                  <a:schemeClr val="tx1"/>
                </a:solidFill>
                <a:latin typeface="Arial" panose="020B0604020202020204" pitchFamily="34" charset="0"/>
              </a:defRPr>
            </a:lvl3pPr>
            <a:lvl4pPr marL="1600200" indent="-228600" defTabSz="928688">
              <a:spcBef>
                <a:spcPct val="30000"/>
              </a:spcBef>
              <a:defRPr sz="1200">
                <a:solidFill>
                  <a:schemeClr val="tx1"/>
                </a:solidFill>
                <a:latin typeface="Arial" panose="020B0604020202020204" pitchFamily="34" charset="0"/>
              </a:defRPr>
            </a:lvl4pPr>
            <a:lvl5pPr marL="2057400" indent="-228600" defTabSz="928688">
              <a:spcBef>
                <a:spcPct val="30000"/>
              </a:spcBef>
              <a:defRPr sz="1200">
                <a:solidFill>
                  <a:schemeClr val="tx1"/>
                </a:solidFill>
                <a:latin typeface="Arial" panose="020B0604020202020204" pitchFamily="34" charset="0"/>
              </a:defRPr>
            </a:lvl5pPr>
            <a:lvl6pPr marL="2514600" indent="-228600" defTabSz="9286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86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86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86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347FD90-ACFD-4005-A3E5-FAAFEF9856F4}" type="slidenum">
              <a:rPr lang="en-US" altLang="en-US" sz="1300" smtClean="0"/>
              <a:pPr>
                <a:spcBef>
                  <a:spcPct val="0"/>
                </a:spcBef>
              </a:pPr>
              <a:t>7</a:t>
            </a:fld>
            <a:endParaRPr lang="en-US" altLang="en-US" sz="1300"/>
          </a:p>
        </p:txBody>
      </p:sp>
    </p:spTree>
    <p:extLst>
      <p:ext uri="{BB962C8B-B14F-4D97-AF65-F5344CB8AC3E}">
        <p14:creationId xmlns:p14="http://schemas.microsoft.com/office/powerpoint/2010/main" val="2763606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ChangeArrowheads="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Arial" panose="020B0604020202020204" pitchFamily="34" charset="0"/>
              </a:defRPr>
            </a:lvl1pPr>
            <a:lvl2pPr marL="742950" indent="-285750" defTabSz="928688">
              <a:spcBef>
                <a:spcPct val="30000"/>
              </a:spcBef>
              <a:defRPr sz="1200">
                <a:solidFill>
                  <a:schemeClr val="tx1"/>
                </a:solidFill>
                <a:latin typeface="Arial" panose="020B0604020202020204" pitchFamily="34" charset="0"/>
              </a:defRPr>
            </a:lvl2pPr>
            <a:lvl3pPr marL="1143000" indent="-228600" defTabSz="928688">
              <a:spcBef>
                <a:spcPct val="30000"/>
              </a:spcBef>
              <a:defRPr sz="1200">
                <a:solidFill>
                  <a:schemeClr val="tx1"/>
                </a:solidFill>
                <a:latin typeface="Arial" panose="020B0604020202020204" pitchFamily="34" charset="0"/>
              </a:defRPr>
            </a:lvl3pPr>
            <a:lvl4pPr marL="1600200" indent="-228600" defTabSz="928688">
              <a:spcBef>
                <a:spcPct val="30000"/>
              </a:spcBef>
              <a:defRPr sz="1200">
                <a:solidFill>
                  <a:schemeClr val="tx1"/>
                </a:solidFill>
                <a:latin typeface="Arial" panose="020B0604020202020204" pitchFamily="34" charset="0"/>
              </a:defRPr>
            </a:lvl4pPr>
            <a:lvl5pPr marL="2057400" indent="-228600" defTabSz="928688">
              <a:spcBef>
                <a:spcPct val="30000"/>
              </a:spcBef>
              <a:defRPr sz="1200">
                <a:solidFill>
                  <a:schemeClr val="tx1"/>
                </a:solidFill>
                <a:latin typeface="Arial" panose="020B0604020202020204" pitchFamily="34" charset="0"/>
              </a:defRPr>
            </a:lvl5pPr>
            <a:lvl6pPr marL="2514600" indent="-228600" defTabSz="9286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86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86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86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347FD90-ACFD-4005-A3E5-FAAFEF9856F4}" type="slidenum">
              <a:rPr lang="en-US" altLang="en-US" sz="1300" smtClean="0"/>
              <a:pPr>
                <a:spcBef>
                  <a:spcPct val="0"/>
                </a:spcBef>
              </a:pPr>
              <a:t>8</a:t>
            </a:fld>
            <a:endParaRPr lang="en-US" altLang="en-US" sz="1300"/>
          </a:p>
        </p:txBody>
      </p:sp>
    </p:spTree>
    <p:extLst>
      <p:ext uri="{BB962C8B-B14F-4D97-AF65-F5344CB8AC3E}">
        <p14:creationId xmlns:p14="http://schemas.microsoft.com/office/powerpoint/2010/main" val="865263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ChangeArrowheads="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Arial" panose="020B0604020202020204" pitchFamily="34" charset="0"/>
              </a:defRPr>
            </a:lvl1pPr>
            <a:lvl2pPr marL="742950" indent="-285750" defTabSz="928688">
              <a:spcBef>
                <a:spcPct val="30000"/>
              </a:spcBef>
              <a:defRPr sz="1200">
                <a:solidFill>
                  <a:schemeClr val="tx1"/>
                </a:solidFill>
                <a:latin typeface="Arial" panose="020B0604020202020204" pitchFamily="34" charset="0"/>
              </a:defRPr>
            </a:lvl2pPr>
            <a:lvl3pPr marL="1143000" indent="-228600" defTabSz="928688">
              <a:spcBef>
                <a:spcPct val="30000"/>
              </a:spcBef>
              <a:defRPr sz="1200">
                <a:solidFill>
                  <a:schemeClr val="tx1"/>
                </a:solidFill>
                <a:latin typeface="Arial" panose="020B0604020202020204" pitchFamily="34" charset="0"/>
              </a:defRPr>
            </a:lvl3pPr>
            <a:lvl4pPr marL="1600200" indent="-228600" defTabSz="928688">
              <a:spcBef>
                <a:spcPct val="30000"/>
              </a:spcBef>
              <a:defRPr sz="1200">
                <a:solidFill>
                  <a:schemeClr val="tx1"/>
                </a:solidFill>
                <a:latin typeface="Arial" panose="020B0604020202020204" pitchFamily="34" charset="0"/>
              </a:defRPr>
            </a:lvl4pPr>
            <a:lvl5pPr marL="2057400" indent="-228600" defTabSz="928688">
              <a:spcBef>
                <a:spcPct val="30000"/>
              </a:spcBef>
              <a:defRPr sz="1200">
                <a:solidFill>
                  <a:schemeClr val="tx1"/>
                </a:solidFill>
                <a:latin typeface="Arial" panose="020B0604020202020204" pitchFamily="34" charset="0"/>
              </a:defRPr>
            </a:lvl5pPr>
            <a:lvl6pPr marL="2514600" indent="-228600" defTabSz="9286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86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86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86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347FD90-ACFD-4005-A3E5-FAAFEF9856F4}" type="slidenum">
              <a:rPr lang="en-US" altLang="en-US" sz="1300" smtClean="0"/>
              <a:pPr>
                <a:spcBef>
                  <a:spcPct val="0"/>
                </a:spcBef>
              </a:pPr>
              <a:t>9</a:t>
            </a:fld>
            <a:endParaRPr lang="en-US" altLang="en-US" sz="1300"/>
          </a:p>
        </p:txBody>
      </p:sp>
    </p:spTree>
    <p:extLst>
      <p:ext uri="{BB962C8B-B14F-4D97-AF65-F5344CB8AC3E}">
        <p14:creationId xmlns:p14="http://schemas.microsoft.com/office/powerpoint/2010/main" val="1627428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5"/>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663575"/>
            <a:ext cx="7772400" cy="1089025"/>
          </a:xfrm>
        </p:spPr>
        <p:txBody>
          <a:bodyPr/>
          <a:lstStyle>
            <a:lvl1pPr>
              <a:defRPr b="1" u="sng"/>
            </a:lvl1pPr>
          </a:lstStyle>
          <a:p>
            <a:r>
              <a:rPr lang="en-US"/>
              <a:t>Title</a:t>
            </a:r>
          </a:p>
        </p:txBody>
      </p:sp>
      <p:sp>
        <p:nvSpPr>
          <p:cNvPr id="13315" name="Rectangle 3"/>
          <p:cNvSpPr>
            <a:spLocks noGrp="1" noChangeArrowheads="1"/>
          </p:cNvSpPr>
          <p:nvPr>
            <p:ph type="subTitle" idx="1"/>
          </p:nvPr>
        </p:nvSpPr>
        <p:spPr>
          <a:xfrm>
            <a:off x="1371600" y="2133600"/>
            <a:ext cx="6400800" cy="1752600"/>
          </a:xfrm>
        </p:spPr>
        <p:txBody>
          <a:bodyPr/>
          <a:lstStyle>
            <a:lvl1pPr marL="0" indent="0" algn="ctr">
              <a:buFont typeface="Arial" charset="0"/>
              <a:buNone/>
              <a:defRPr/>
            </a:lvl1pPr>
          </a:lstStyle>
          <a:p>
            <a:r>
              <a:rPr lang="en-US"/>
              <a:t>Subtitle</a:t>
            </a:r>
          </a:p>
        </p:txBody>
      </p:sp>
    </p:spTree>
    <p:extLst>
      <p:ext uri="{BB962C8B-B14F-4D97-AF65-F5344CB8AC3E}">
        <p14:creationId xmlns:p14="http://schemas.microsoft.com/office/powerpoint/2010/main" val="2711560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cs typeface="+mn-cs"/>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a:latin typeface="Arial" charset="0"/>
                <a:cs typeface="+mn-cs"/>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CA86BD67-0C15-487A-BFFB-CBD227EF3245}" type="slidenum">
              <a:rPr lang="en-US" altLang="en-US"/>
              <a:pPr>
                <a:defRPr/>
              </a:pPr>
              <a:t>‹#›</a:t>
            </a:fld>
            <a:endParaRPr lang="en-US" altLang="en-US"/>
          </a:p>
        </p:txBody>
      </p:sp>
    </p:spTree>
    <p:extLst>
      <p:ext uri="{BB962C8B-B14F-4D97-AF65-F5344CB8AC3E}">
        <p14:creationId xmlns:p14="http://schemas.microsoft.com/office/powerpoint/2010/main" val="1640866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solidFill>
          <a:schemeClr val="accent5"/>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cs typeface="+mn-cs"/>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a:latin typeface="Arial" charset="0"/>
                <a:cs typeface="+mn-cs"/>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6FEB268D-772B-4FCF-81CF-5009CFF02240}" type="slidenum">
              <a:rPr lang="en-US" altLang="en-US"/>
              <a:pPr>
                <a:defRPr/>
              </a:pPr>
              <a:t>‹#›</a:t>
            </a:fld>
            <a:endParaRPr lang="en-US" altLang="en-US"/>
          </a:p>
        </p:txBody>
      </p:sp>
    </p:spTree>
    <p:extLst>
      <p:ext uri="{BB962C8B-B14F-4D97-AF65-F5344CB8AC3E}">
        <p14:creationId xmlns:p14="http://schemas.microsoft.com/office/powerpoint/2010/main" val="8238553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a:t>Click to edit Master title style</a:t>
            </a:r>
          </a:p>
        </p:txBody>
      </p:sp>
      <p:sp>
        <p:nvSpPr>
          <p:cNvPr id="3" name="Text Placeholder 2"/>
          <p:cNvSpPr>
            <a:spLocks noGrp="1"/>
          </p:cNvSpPr>
          <p:nvPr>
            <p:ph type="body" sz="half" idx="1"/>
          </p:nvPr>
        </p:nvSpPr>
        <p:spPr>
          <a:xfrm>
            <a:off x="457200" y="1447800"/>
            <a:ext cx="4038600" cy="4678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47800"/>
            <a:ext cx="4038600" cy="4678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cs typeface="+mn-cs"/>
              </a:defRPr>
            </a:lvl1pPr>
          </a:lstStyle>
          <a:p>
            <a:pPr>
              <a:defRPr/>
            </a:pPr>
            <a:endParaRPr lang="en-US"/>
          </a:p>
        </p:txBody>
      </p:sp>
      <p:sp>
        <p:nvSpPr>
          <p:cNvPr id="6" name="Footer Placeholder 5"/>
          <p:cNvSpPr>
            <a:spLocks noGrp="1" noChangeArrowheads="1"/>
          </p:cNvSpPr>
          <p:nvPr>
            <p:ph type="ftr" sz="quarter" idx="11"/>
          </p:nvPr>
        </p:nvSpPr>
        <p:spPr>
          <a:xfrm>
            <a:off x="3124200" y="6245225"/>
            <a:ext cx="2895600" cy="476250"/>
          </a:xfrm>
          <a:prstGeom prst="rect">
            <a:avLst/>
          </a:prstGeom>
        </p:spPr>
        <p:txBody>
          <a:bodyPr/>
          <a:lstStyle>
            <a:lvl1pPr eaLnBrk="1" hangingPunct="1">
              <a:defRPr>
                <a:latin typeface="Arial" charset="0"/>
                <a:cs typeface="+mn-cs"/>
              </a:defRPr>
            </a:lvl1pPr>
          </a:lstStyle>
          <a:p>
            <a:pPr>
              <a:defRPr/>
            </a:pPr>
            <a:endParaRPr lang="en-US"/>
          </a:p>
        </p:txBody>
      </p:sp>
      <p:sp>
        <p:nvSpPr>
          <p:cNvPr id="7" name="Slide Number Placeholder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CBABCA3-1B15-40A6-897E-C4C38D9B2D34}" type="slidenum">
              <a:rPr lang="en-US" altLang="en-US"/>
              <a:pPr>
                <a:defRPr/>
              </a:pPr>
              <a:t>‹#›</a:t>
            </a:fld>
            <a:endParaRPr lang="en-US" altLang="en-US"/>
          </a:p>
        </p:txBody>
      </p:sp>
    </p:spTree>
    <p:extLst>
      <p:ext uri="{BB962C8B-B14F-4D97-AF65-F5344CB8AC3E}">
        <p14:creationId xmlns:p14="http://schemas.microsoft.com/office/powerpoint/2010/main" val="4888381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TwoObj" preserve="1">
  <p:cSld name="Title, Text, and 2 Content">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a:t>Click to edit Master title style</a:t>
            </a:r>
          </a:p>
        </p:txBody>
      </p:sp>
      <p:sp>
        <p:nvSpPr>
          <p:cNvPr id="3" name="Text Placeholder 2"/>
          <p:cNvSpPr>
            <a:spLocks noGrp="1"/>
          </p:cNvSpPr>
          <p:nvPr>
            <p:ph type="body" sz="half" idx="1"/>
          </p:nvPr>
        </p:nvSpPr>
        <p:spPr>
          <a:xfrm>
            <a:off x="457200" y="1447800"/>
            <a:ext cx="4038600" cy="4678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447800"/>
            <a:ext cx="4038600" cy="2262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862388"/>
            <a:ext cx="4038600" cy="2263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cs typeface="+mn-cs"/>
              </a:defRPr>
            </a:lvl1pPr>
          </a:lstStyle>
          <a:p>
            <a:pPr>
              <a:defRPr/>
            </a:pPr>
            <a:endParaRPr lang="en-US"/>
          </a:p>
        </p:txBody>
      </p:sp>
      <p:sp>
        <p:nvSpPr>
          <p:cNvPr id="7"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a:latin typeface="Arial" charset="0"/>
                <a:cs typeface="+mn-cs"/>
              </a:defRPr>
            </a:lvl1pPr>
          </a:lstStyle>
          <a:p>
            <a:pPr>
              <a:defRPr/>
            </a:pPr>
            <a:endParaRPr lang="en-US"/>
          </a:p>
        </p:txBody>
      </p:sp>
      <p:sp>
        <p:nvSpPr>
          <p:cNvPr id="8"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5A27936-71DF-4179-A8A5-19A94610607C}" type="slidenum">
              <a:rPr lang="en-US" altLang="en-US"/>
              <a:pPr>
                <a:defRPr/>
              </a:pPr>
              <a:t>‹#›</a:t>
            </a:fld>
            <a:endParaRPr lang="en-US" altLang="en-US"/>
          </a:p>
        </p:txBody>
      </p:sp>
    </p:spTree>
    <p:extLst>
      <p:ext uri="{BB962C8B-B14F-4D97-AF65-F5344CB8AC3E}">
        <p14:creationId xmlns:p14="http://schemas.microsoft.com/office/powerpoint/2010/main" val="4221190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accent5"/>
        </a:solidFill>
        <a:effectLst/>
      </p:bgPr>
    </p:bg>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8010525" y="6381690"/>
            <a:ext cx="1057275" cy="400110"/>
          </a:xfrm>
          <a:prstGeom prst="rect">
            <a:avLst/>
          </a:prstGeom>
          <a:noFill/>
          <a:ln>
            <a:noFill/>
          </a:ln>
        </p:spPr>
        <p:txBody>
          <a:bodyPr>
            <a:spAutoFit/>
          </a:bodyPr>
          <a:lstStyle>
            <a:lvl1pPr eaLnBrk="0" hangingPunct="0">
              <a:defRPr sz="1200">
                <a:solidFill>
                  <a:schemeClr val="tx1"/>
                </a:solidFill>
                <a:latin typeface="Arial" panose="020B0604020202020204" pitchFamily="34" charset="0"/>
                <a:cs typeface="Arial" panose="020B0604020202020204" pitchFamily="34" charset="0"/>
              </a:defRPr>
            </a:lvl1pPr>
            <a:lvl2pPr marL="742950" indent="-285750" eaLnBrk="0" hangingPunct="0">
              <a:defRPr sz="1200">
                <a:solidFill>
                  <a:schemeClr val="tx1"/>
                </a:solidFill>
                <a:latin typeface="Arial" panose="020B0604020202020204" pitchFamily="34" charset="0"/>
                <a:cs typeface="Arial" panose="020B0604020202020204" pitchFamily="34" charset="0"/>
              </a:defRPr>
            </a:lvl2pPr>
            <a:lvl3pPr marL="1143000" indent="-228600" eaLnBrk="0" hangingPunct="0">
              <a:defRPr sz="1200">
                <a:solidFill>
                  <a:schemeClr val="tx1"/>
                </a:solidFill>
                <a:latin typeface="Arial" panose="020B0604020202020204" pitchFamily="34" charset="0"/>
                <a:cs typeface="Arial" panose="020B0604020202020204" pitchFamily="34" charset="0"/>
              </a:defRPr>
            </a:lvl3pPr>
            <a:lvl4pPr marL="1600200" indent="-228600" eaLnBrk="0" hangingPunct="0">
              <a:defRPr sz="1200">
                <a:solidFill>
                  <a:schemeClr val="tx1"/>
                </a:solidFill>
                <a:latin typeface="Arial" panose="020B0604020202020204" pitchFamily="34" charset="0"/>
                <a:cs typeface="Arial" panose="020B0604020202020204" pitchFamily="34" charset="0"/>
              </a:defRPr>
            </a:lvl4pPr>
            <a:lvl5pPr marL="2057400" indent="-228600" eaLnBrk="0" hangingPunct="0">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cs typeface="Arial" panose="020B0604020202020204" pitchFamily="34" charset="0"/>
              </a:defRPr>
            </a:lvl9pPr>
          </a:lstStyle>
          <a:p>
            <a:pPr algn="r" eaLnBrk="1" hangingPunct="1">
              <a:defRPr/>
            </a:pPr>
            <a:fld id="{0974BE39-BB93-4C4B-8E14-EBC8307CC408}" type="slidenum">
              <a:rPr lang="en-US" altLang="en-US" sz="2000" smtClean="0">
                <a:solidFill>
                  <a:srgbClr val="C00000"/>
                </a:solidFill>
                <a:latin typeface="Times New Roman" panose="02020603050405020304" pitchFamily="18" charset="0"/>
                <a:cs typeface="Times New Roman" panose="02020603050405020304" pitchFamily="18" charset="0"/>
              </a:rPr>
              <a:pPr algn="r" eaLnBrk="1" hangingPunct="1">
                <a:defRPr/>
              </a:pPr>
              <a:t>‹#›</a:t>
            </a:fld>
            <a:r>
              <a:rPr lang="en-US" altLang="en-US" sz="2000" dirty="0">
                <a:solidFill>
                  <a:srgbClr val="C00000"/>
                </a:solidFill>
                <a:latin typeface="Times New Roman" panose="02020603050405020304" pitchFamily="18" charset="0"/>
                <a:cs typeface="Times New Roman" panose="02020603050405020304" pitchFamily="18" charset="0"/>
              </a:rPr>
              <a:t> / 14</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5" name="Straight Connector 4">
            <a:extLst>
              <a:ext uri="{FF2B5EF4-FFF2-40B4-BE49-F238E27FC236}">
                <a16:creationId xmlns:a16="http://schemas.microsoft.com/office/drawing/2014/main" id="{7510E78B-BA20-444C-96E1-2F209CB658FE}"/>
              </a:ext>
            </a:extLst>
          </p:cNvPr>
          <p:cNvCxnSpPr/>
          <p:nvPr userDrawn="1"/>
        </p:nvCxnSpPr>
        <p:spPr>
          <a:xfrm>
            <a:off x="8001000" y="6445372"/>
            <a:ext cx="0" cy="260228"/>
          </a:xfrm>
          <a:prstGeom prst="line">
            <a:avLst/>
          </a:prstGeom>
          <a:ln w="19050">
            <a:solidFill>
              <a:schemeClr val="accent5">
                <a:lumMod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2492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cs typeface="+mn-cs"/>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a:latin typeface="Arial" charset="0"/>
                <a:cs typeface="+mn-cs"/>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98E44270-46FE-418F-893E-EC7EC03C0BB4}" type="slidenum">
              <a:rPr lang="en-US" altLang="en-US"/>
              <a:pPr>
                <a:defRPr/>
              </a:pPr>
              <a:t>‹#›</a:t>
            </a:fld>
            <a:endParaRPr lang="en-US" altLang="en-US"/>
          </a:p>
        </p:txBody>
      </p:sp>
    </p:spTree>
    <p:extLst>
      <p:ext uri="{BB962C8B-B14F-4D97-AF65-F5344CB8AC3E}">
        <p14:creationId xmlns:p14="http://schemas.microsoft.com/office/powerpoint/2010/main" val="3785361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447800"/>
            <a:ext cx="4038600"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47800"/>
            <a:ext cx="4038600"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cs typeface="+mn-cs"/>
              </a:defRPr>
            </a:lvl1pPr>
          </a:lstStyle>
          <a:p>
            <a:pPr>
              <a:defRPr/>
            </a:pPr>
            <a:endParaRPr lang="en-US"/>
          </a:p>
        </p:txBody>
      </p:sp>
      <p:sp>
        <p:nvSpPr>
          <p:cNvPr id="6" name="Footer Placeholder 5"/>
          <p:cNvSpPr>
            <a:spLocks noGrp="1" noChangeArrowheads="1"/>
          </p:cNvSpPr>
          <p:nvPr>
            <p:ph type="ftr" sz="quarter" idx="11"/>
          </p:nvPr>
        </p:nvSpPr>
        <p:spPr>
          <a:xfrm>
            <a:off x="3124200" y="6245225"/>
            <a:ext cx="2895600" cy="476250"/>
          </a:xfrm>
          <a:prstGeom prst="rect">
            <a:avLst/>
          </a:prstGeom>
        </p:spPr>
        <p:txBody>
          <a:bodyPr/>
          <a:lstStyle>
            <a:lvl1pPr eaLnBrk="1" hangingPunct="1">
              <a:defRPr>
                <a:latin typeface="Arial" charset="0"/>
                <a:cs typeface="+mn-cs"/>
              </a:defRPr>
            </a:lvl1pPr>
          </a:lstStyle>
          <a:p>
            <a:pPr>
              <a:defRPr/>
            </a:pPr>
            <a:endParaRPr lang="en-US"/>
          </a:p>
        </p:txBody>
      </p:sp>
      <p:sp>
        <p:nvSpPr>
          <p:cNvPr id="7" name="Slide Number Placeholder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DA63D277-BEEB-49A9-B112-6A0552FFEB8E}" type="slidenum">
              <a:rPr lang="en-US" altLang="en-US"/>
              <a:pPr>
                <a:defRPr/>
              </a:pPr>
              <a:t>‹#›</a:t>
            </a:fld>
            <a:endParaRPr lang="en-US" altLang="en-US"/>
          </a:p>
        </p:txBody>
      </p:sp>
    </p:spTree>
    <p:extLst>
      <p:ext uri="{BB962C8B-B14F-4D97-AF65-F5344CB8AC3E}">
        <p14:creationId xmlns:p14="http://schemas.microsoft.com/office/powerpoint/2010/main" val="1817837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cs typeface="+mn-cs"/>
              </a:defRPr>
            </a:lvl1pPr>
          </a:lstStyle>
          <a:p>
            <a:pPr>
              <a:defRPr/>
            </a:pPr>
            <a:endParaRPr lang="en-US"/>
          </a:p>
        </p:txBody>
      </p:sp>
      <p:sp>
        <p:nvSpPr>
          <p:cNvPr id="8"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a:latin typeface="Arial" charset="0"/>
                <a:cs typeface="+mn-cs"/>
              </a:defRPr>
            </a:lvl1pPr>
          </a:lstStyle>
          <a:p>
            <a:pPr>
              <a:defRPr/>
            </a:pPr>
            <a:endParaRPr lang="en-US"/>
          </a:p>
        </p:txBody>
      </p:sp>
      <p:sp>
        <p:nvSpPr>
          <p:cNvPr id="9"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AC17958B-132B-4FD7-A05C-FA8F887BCA29}" type="slidenum">
              <a:rPr lang="en-US" altLang="en-US"/>
              <a:pPr>
                <a:defRPr/>
              </a:pPr>
              <a:t>‹#›</a:t>
            </a:fld>
            <a:endParaRPr lang="en-US" altLang="en-US"/>
          </a:p>
        </p:txBody>
      </p:sp>
    </p:spTree>
    <p:extLst>
      <p:ext uri="{BB962C8B-B14F-4D97-AF65-F5344CB8AC3E}">
        <p14:creationId xmlns:p14="http://schemas.microsoft.com/office/powerpoint/2010/main" val="3023374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cs typeface="+mn-cs"/>
              </a:defRPr>
            </a:lvl1pPr>
          </a:lstStyle>
          <a:p>
            <a:pPr>
              <a:defRPr/>
            </a:pPr>
            <a:endParaRPr lang="en-US"/>
          </a:p>
        </p:txBody>
      </p:sp>
      <p:sp>
        <p:nvSpPr>
          <p:cNvPr id="4"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a:latin typeface="Arial" charset="0"/>
                <a:cs typeface="+mn-cs"/>
              </a:defRPr>
            </a:lvl1pPr>
          </a:lstStyle>
          <a:p>
            <a:pPr>
              <a:defRPr/>
            </a:pPr>
            <a:endParaRPr lang="en-US"/>
          </a:p>
        </p:txBody>
      </p:sp>
      <p:sp>
        <p:nvSpPr>
          <p:cNvPr id="5"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364EE592-832B-41E4-84FD-8C3CF360F7C3}" type="slidenum">
              <a:rPr lang="en-US" altLang="en-US"/>
              <a:pPr>
                <a:defRPr/>
              </a:pPr>
              <a:t>‹#›</a:t>
            </a:fld>
            <a:endParaRPr lang="en-US" altLang="en-US"/>
          </a:p>
        </p:txBody>
      </p:sp>
    </p:spTree>
    <p:extLst>
      <p:ext uri="{BB962C8B-B14F-4D97-AF65-F5344CB8AC3E}">
        <p14:creationId xmlns:p14="http://schemas.microsoft.com/office/powerpoint/2010/main" val="2792980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accent5"/>
        </a:solidFill>
        <a:effectLst/>
      </p:bgPr>
    </p:b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cs typeface="+mn-cs"/>
              </a:defRPr>
            </a:lvl1pPr>
          </a:lstStyle>
          <a:p>
            <a:pPr>
              <a:defRPr/>
            </a:pPr>
            <a:endParaRPr lang="en-US"/>
          </a:p>
        </p:txBody>
      </p:sp>
      <p:sp>
        <p:nvSpPr>
          <p:cNvPr id="3"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a:latin typeface="Arial" charset="0"/>
                <a:cs typeface="+mn-cs"/>
              </a:defRPr>
            </a:lvl1pPr>
          </a:lstStyle>
          <a:p>
            <a:pPr>
              <a:defRPr/>
            </a:pPr>
            <a:endParaRPr lang="en-US"/>
          </a:p>
        </p:txBody>
      </p:sp>
      <p:sp>
        <p:nvSpPr>
          <p:cNvPr id="4"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58BC2E9B-A031-4DAA-A945-2C2D0353647D}" type="slidenum">
              <a:rPr lang="en-US" altLang="en-US"/>
              <a:pPr>
                <a:defRPr/>
              </a:pPr>
              <a:t>‹#›</a:t>
            </a:fld>
            <a:endParaRPr lang="en-US" altLang="en-US"/>
          </a:p>
        </p:txBody>
      </p:sp>
    </p:spTree>
    <p:extLst>
      <p:ext uri="{BB962C8B-B14F-4D97-AF65-F5344CB8AC3E}">
        <p14:creationId xmlns:p14="http://schemas.microsoft.com/office/powerpoint/2010/main" val="4199674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cs typeface="+mn-cs"/>
              </a:defRPr>
            </a:lvl1pPr>
          </a:lstStyle>
          <a:p>
            <a:pPr>
              <a:defRPr/>
            </a:pPr>
            <a:endParaRPr lang="en-US"/>
          </a:p>
        </p:txBody>
      </p:sp>
      <p:sp>
        <p:nvSpPr>
          <p:cNvPr id="6" name="Footer Placeholder 5"/>
          <p:cNvSpPr>
            <a:spLocks noGrp="1" noChangeArrowheads="1"/>
          </p:cNvSpPr>
          <p:nvPr>
            <p:ph type="ftr" sz="quarter" idx="11"/>
          </p:nvPr>
        </p:nvSpPr>
        <p:spPr>
          <a:xfrm>
            <a:off x="3124200" y="6245225"/>
            <a:ext cx="2895600" cy="476250"/>
          </a:xfrm>
          <a:prstGeom prst="rect">
            <a:avLst/>
          </a:prstGeom>
        </p:spPr>
        <p:txBody>
          <a:bodyPr/>
          <a:lstStyle>
            <a:lvl1pPr eaLnBrk="1" hangingPunct="1">
              <a:defRPr>
                <a:latin typeface="Arial" charset="0"/>
                <a:cs typeface="+mn-cs"/>
              </a:defRPr>
            </a:lvl1pPr>
          </a:lstStyle>
          <a:p>
            <a:pPr>
              <a:defRPr/>
            </a:pPr>
            <a:endParaRPr lang="en-US"/>
          </a:p>
        </p:txBody>
      </p:sp>
      <p:sp>
        <p:nvSpPr>
          <p:cNvPr id="7" name="Slide Number Placeholder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57B935DA-2AF1-463C-BD07-F57559F8DEF7}" type="slidenum">
              <a:rPr lang="en-US" altLang="en-US"/>
              <a:pPr>
                <a:defRPr/>
              </a:pPr>
              <a:t>‹#›</a:t>
            </a:fld>
            <a:endParaRPr lang="en-US" altLang="en-US"/>
          </a:p>
        </p:txBody>
      </p:sp>
    </p:spTree>
    <p:extLst>
      <p:ext uri="{BB962C8B-B14F-4D97-AF65-F5344CB8AC3E}">
        <p14:creationId xmlns:p14="http://schemas.microsoft.com/office/powerpoint/2010/main" val="2549945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cs typeface="+mn-cs"/>
              </a:defRPr>
            </a:lvl1pPr>
          </a:lstStyle>
          <a:p>
            <a:pPr>
              <a:defRPr/>
            </a:pPr>
            <a:endParaRPr lang="en-US"/>
          </a:p>
        </p:txBody>
      </p:sp>
      <p:sp>
        <p:nvSpPr>
          <p:cNvPr id="6" name="Footer Placeholder 5"/>
          <p:cNvSpPr>
            <a:spLocks noGrp="1" noChangeArrowheads="1"/>
          </p:cNvSpPr>
          <p:nvPr>
            <p:ph type="ftr" sz="quarter" idx="11"/>
          </p:nvPr>
        </p:nvSpPr>
        <p:spPr>
          <a:xfrm>
            <a:off x="3124200" y="6245225"/>
            <a:ext cx="2895600" cy="476250"/>
          </a:xfrm>
          <a:prstGeom prst="rect">
            <a:avLst/>
          </a:prstGeom>
        </p:spPr>
        <p:txBody>
          <a:bodyPr/>
          <a:lstStyle>
            <a:lvl1pPr eaLnBrk="1" hangingPunct="1">
              <a:defRPr>
                <a:latin typeface="Arial" charset="0"/>
                <a:cs typeface="+mn-cs"/>
              </a:defRPr>
            </a:lvl1pPr>
          </a:lstStyle>
          <a:p>
            <a:pPr>
              <a:defRPr/>
            </a:pPr>
            <a:endParaRPr lang="en-US"/>
          </a:p>
        </p:txBody>
      </p:sp>
      <p:sp>
        <p:nvSpPr>
          <p:cNvPr id="7" name="Slide Number Placeholder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AD6B0C8D-8374-435E-BF10-EB5A329CA957}" type="slidenum">
              <a:rPr lang="en-US" altLang="en-US"/>
              <a:pPr>
                <a:defRPr/>
              </a:pPr>
              <a:t>‹#›</a:t>
            </a:fld>
            <a:endParaRPr lang="en-US" altLang="en-US"/>
          </a:p>
        </p:txBody>
      </p:sp>
    </p:spTree>
    <p:extLst>
      <p:ext uri="{BB962C8B-B14F-4D97-AF65-F5344CB8AC3E}">
        <p14:creationId xmlns:p14="http://schemas.microsoft.com/office/powerpoint/2010/main" val="1088961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02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447800"/>
            <a:ext cx="822960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Tree>
  </p:cSld>
  <p:clrMap bg1="lt1" tx1="dk1" bg2="lt2" tx2="dk2" accent1="accent1" accent2="accent2" accent3="accent3" accent4="accent4" accent5="accent5" accent6="accent6" hlink="hlink" folHlink="folHlink"/>
  <p:sldLayoutIdLst>
    <p:sldLayoutId id="2147485603" r:id="rId1"/>
    <p:sldLayoutId id="2147485604" r:id="rId2"/>
    <p:sldLayoutId id="2147485605" r:id="rId3"/>
    <p:sldLayoutId id="2147485606" r:id="rId4"/>
    <p:sldLayoutId id="2147485607" r:id="rId5"/>
    <p:sldLayoutId id="2147485608" r:id="rId6"/>
    <p:sldLayoutId id="2147485609" r:id="rId7"/>
    <p:sldLayoutId id="2147485610" r:id="rId8"/>
    <p:sldLayoutId id="2147485611" r:id="rId9"/>
    <p:sldLayoutId id="2147485612" r:id="rId10"/>
    <p:sldLayoutId id="2147485613" r:id="rId11"/>
    <p:sldLayoutId id="2147485614" r:id="rId12"/>
    <p:sldLayoutId id="2147485615" r:id="rId13"/>
  </p:sldLayoutIdLst>
  <p:hf hdr="0" ftr="0" dt="0"/>
  <p:txStyles>
    <p:titleStyle>
      <a:lvl1pPr algn="ctr" rtl="0" eaLnBrk="0" fontAlgn="base" hangingPunct="0">
        <a:spcBef>
          <a:spcPct val="0"/>
        </a:spcBef>
        <a:spcAft>
          <a:spcPct val="0"/>
        </a:spcAft>
        <a:defRPr sz="3200">
          <a:solidFill>
            <a:srgbClr val="0000FF"/>
          </a:solidFill>
          <a:latin typeface="+mj-lt"/>
          <a:ea typeface="+mj-ea"/>
          <a:cs typeface="+mj-cs"/>
        </a:defRPr>
      </a:lvl1pPr>
      <a:lvl2pPr algn="ctr" rtl="0" eaLnBrk="0" fontAlgn="base" hangingPunct="0">
        <a:spcBef>
          <a:spcPct val="0"/>
        </a:spcBef>
        <a:spcAft>
          <a:spcPct val="0"/>
        </a:spcAft>
        <a:defRPr sz="3200">
          <a:solidFill>
            <a:srgbClr val="0000FF"/>
          </a:solidFill>
          <a:latin typeface="Arial" charset="0"/>
        </a:defRPr>
      </a:lvl2pPr>
      <a:lvl3pPr algn="ctr" rtl="0" eaLnBrk="0" fontAlgn="base" hangingPunct="0">
        <a:spcBef>
          <a:spcPct val="0"/>
        </a:spcBef>
        <a:spcAft>
          <a:spcPct val="0"/>
        </a:spcAft>
        <a:defRPr sz="3200">
          <a:solidFill>
            <a:srgbClr val="0000FF"/>
          </a:solidFill>
          <a:latin typeface="Arial" charset="0"/>
        </a:defRPr>
      </a:lvl3pPr>
      <a:lvl4pPr algn="ctr" rtl="0" eaLnBrk="0" fontAlgn="base" hangingPunct="0">
        <a:spcBef>
          <a:spcPct val="0"/>
        </a:spcBef>
        <a:spcAft>
          <a:spcPct val="0"/>
        </a:spcAft>
        <a:defRPr sz="3200">
          <a:solidFill>
            <a:srgbClr val="0000FF"/>
          </a:solidFill>
          <a:latin typeface="Arial" charset="0"/>
        </a:defRPr>
      </a:lvl4pPr>
      <a:lvl5pPr algn="ctr" rtl="0" eaLnBrk="0" fontAlgn="base" hangingPunct="0">
        <a:spcBef>
          <a:spcPct val="0"/>
        </a:spcBef>
        <a:spcAft>
          <a:spcPct val="0"/>
        </a:spcAft>
        <a:defRPr sz="3200">
          <a:solidFill>
            <a:srgbClr val="0000FF"/>
          </a:solidFill>
          <a:latin typeface="Arial" charset="0"/>
        </a:defRPr>
      </a:lvl5pPr>
      <a:lvl6pPr marL="457200" algn="ctr" rtl="0" fontAlgn="base">
        <a:spcBef>
          <a:spcPct val="0"/>
        </a:spcBef>
        <a:spcAft>
          <a:spcPct val="0"/>
        </a:spcAft>
        <a:defRPr sz="3200">
          <a:solidFill>
            <a:srgbClr val="0000FF"/>
          </a:solidFill>
          <a:latin typeface="Arial" charset="0"/>
        </a:defRPr>
      </a:lvl6pPr>
      <a:lvl7pPr marL="914400" algn="ctr" rtl="0" fontAlgn="base">
        <a:spcBef>
          <a:spcPct val="0"/>
        </a:spcBef>
        <a:spcAft>
          <a:spcPct val="0"/>
        </a:spcAft>
        <a:defRPr sz="3200">
          <a:solidFill>
            <a:srgbClr val="0000FF"/>
          </a:solidFill>
          <a:latin typeface="Arial" charset="0"/>
        </a:defRPr>
      </a:lvl7pPr>
      <a:lvl8pPr marL="1371600" algn="ctr" rtl="0" fontAlgn="base">
        <a:spcBef>
          <a:spcPct val="0"/>
        </a:spcBef>
        <a:spcAft>
          <a:spcPct val="0"/>
        </a:spcAft>
        <a:defRPr sz="3200">
          <a:solidFill>
            <a:srgbClr val="0000FF"/>
          </a:solidFill>
          <a:latin typeface="Arial" charset="0"/>
        </a:defRPr>
      </a:lvl8pPr>
      <a:lvl9pPr marL="1828800" algn="ctr" rtl="0" fontAlgn="base">
        <a:spcBef>
          <a:spcPct val="0"/>
        </a:spcBef>
        <a:spcAft>
          <a:spcPct val="0"/>
        </a:spcAft>
        <a:defRPr sz="3200">
          <a:solidFill>
            <a:srgbClr val="0000FF"/>
          </a:solidFill>
          <a:latin typeface="Arial"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19458" name="Rectangle 3"/>
          <p:cNvSpPr>
            <a:spLocks noGrp="1" noChangeArrowheads="1"/>
          </p:cNvSpPr>
          <p:nvPr>
            <p:ph type="subTitle" idx="1"/>
          </p:nvPr>
        </p:nvSpPr>
        <p:spPr>
          <a:xfrm>
            <a:off x="0" y="1828800"/>
            <a:ext cx="9134475" cy="1383030"/>
          </a:xfrm>
        </p:spPr>
        <p:txBody>
          <a:bodyPr/>
          <a:lstStyle/>
          <a:p>
            <a:pPr eaLnBrk="1" hangingPunct="1">
              <a:spcBef>
                <a:spcPts val="600"/>
              </a:spcBef>
              <a:spcAft>
                <a:spcPts val="600"/>
              </a:spcAft>
            </a:pPr>
            <a:r>
              <a:rPr lang="en-US" altLang="en-US" b="1" dirty="0"/>
              <a:t>“Performance Analysis of C and Python Parallel Implementations on a Multicore System Using Particle Simulation”</a:t>
            </a:r>
          </a:p>
        </p:txBody>
      </p:sp>
      <p:sp>
        <p:nvSpPr>
          <p:cNvPr id="6" name="Text Box 23"/>
          <p:cNvSpPr txBox="1">
            <a:spLocks noChangeArrowheads="1"/>
          </p:cNvSpPr>
          <p:nvPr/>
        </p:nvSpPr>
        <p:spPr bwMode="auto">
          <a:xfrm>
            <a:off x="0" y="4712494"/>
            <a:ext cx="9134475" cy="1231106"/>
          </a:xfrm>
          <a:prstGeom prst="rect">
            <a:avLst/>
          </a:prstGeom>
          <a:noFill/>
          <a:ln>
            <a:noFill/>
          </a:ln>
        </p:spPr>
        <p:txBody>
          <a:bodyPr>
            <a:spAutoFit/>
          </a:bodyPr>
          <a:lstStyle>
            <a:lvl1pPr eaLnBrk="0" hangingPunct="0">
              <a:spcBef>
                <a:spcPct val="20000"/>
              </a:spcBef>
              <a:buFont typeface="Arial" charset="0"/>
              <a:buChar char="■"/>
              <a:defRPr sz="2800">
                <a:solidFill>
                  <a:schemeClr val="tx1"/>
                </a:solidFill>
                <a:latin typeface="Arial" charset="0"/>
                <a:ea typeface="ＭＳ Ｐゴシック" pitchFamily="34" charset="-128"/>
              </a:defRPr>
            </a:lvl1pPr>
            <a:lvl2pPr marL="742950" indent="-285750" eaLnBrk="0" hangingPunct="0">
              <a:spcBef>
                <a:spcPct val="20000"/>
              </a:spcBef>
              <a:buFont typeface="Wingdings" pitchFamily="2" charset="2"/>
              <a:buChar char="§"/>
              <a:defRPr sz="2400">
                <a:solidFill>
                  <a:schemeClr val="tx1"/>
                </a:solidFill>
                <a:latin typeface="Arial" charset="0"/>
                <a:ea typeface="ＭＳ Ｐゴシック" pitchFamily="34" charset="-128"/>
              </a:defRPr>
            </a:lvl2pPr>
            <a:lvl3pPr marL="1143000" indent="-228600" eaLnBrk="0" hangingPunct="0">
              <a:spcBef>
                <a:spcPct val="20000"/>
              </a:spcBef>
              <a:buChar char="•"/>
              <a:defRPr sz="2000">
                <a:solidFill>
                  <a:schemeClr val="tx1"/>
                </a:solidFill>
                <a:latin typeface="Arial" charset="0"/>
                <a:ea typeface="ＭＳ Ｐゴシック" pitchFamily="34" charset="-128"/>
              </a:defRPr>
            </a:lvl3pPr>
            <a:lvl4pPr marL="1600200" indent="-228600" eaLnBrk="0" hangingPunct="0">
              <a:spcBef>
                <a:spcPct val="20000"/>
              </a:spcBef>
              <a:buChar char="–"/>
              <a:defRPr sz="2000">
                <a:solidFill>
                  <a:schemeClr val="tx1"/>
                </a:solidFill>
                <a:latin typeface="Arial" charset="0"/>
                <a:ea typeface="ＭＳ Ｐゴシック" pitchFamily="34" charset="-128"/>
              </a:defRPr>
            </a:lvl4pPr>
            <a:lvl5pPr marL="2057400" indent="-228600" eaLnBrk="0" hangingPunct="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defRPr/>
            </a:pPr>
            <a:r>
              <a:rPr lang="en-US" altLang="en-US" sz="2000" i="1" dirty="0">
                <a:latin typeface="+mn-lt"/>
                <a:cs typeface="Times New Roman" pitchFamily="18" charset="0"/>
              </a:rPr>
              <a:t>Authors:</a:t>
            </a:r>
          </a:p>
          <a:p>
            <a:pPr algn="ctr" eaLnBrk="1" hangingPunct="1">
              <a:spcBef>
                <a:spcPct val="0"/>
              </a:spcBef>
              <a:buFontTx/>
              <a:buNone/>
              <a:defRPr/>
            </a:pPr>
            <a:r>
              <a:rPr lang="en-US" altLang="en-US" sz="1800" b="1" dirty="0">
                <a:latin typeface="+mn-lt"/>
                <a:cs typeface="Times New Roman" pitchFamily="18" charset="0"/>
              </a:rPr>
              <a:t>Abu Asaduzzaman</a:t>
            </a:r>
            <a:r>
              <a:rPr lang="en-US" altLang="en-US" sz="1800" b="1" baseline="30000" dirty="0">
                <a:latin typeface="+mn-lt"/>
                <a:cs typeface="Times New Roman" pitchFamily="18" charset="0"/>
              </a:rPr>
              <a:t>1</a:t>
            </a:r>
            <a:r>
              <a:rPr lang="en-US" altLang="en-US" sz="1800" b="1" dirty="0">
                <a:latin typeface="+mn-lt"/>
                <a:cs typeface="Times New Roman" pitchFamily="18" charset="0"/>
              </a:rPr>
              <a:t>, </a:t>
            </a:r>
            <a:r>
              <a:rPr lang="fi-FI" altLang="en-US" sz="1800" b="1" dirty="0">
                <a:latin typeface="+mn-lt"/>
                <a:cs typeface="Times New Roman" pitchFamily="18" charset="0"/>
              </a:rPr>
              <a:t>Venkata S.P.T. Telikepalli</a:t>
            </a:r>
            <a:r>
              <a:rPr lang="fi-FI" altLang="en-US" sz="1800" b="1" baseline="30000" dirty="0">
                <a:latin typeface="+mn-lt"/>
                <a:cs typeface="Times New Roman" pitchFamily="18" charset="0"/>
              </a:rPr>
              <a:t>1</a:t>
            </a:r>
            <a:r>
              <a:rPr lang="fi-FI" altLang="en-US" sz="1800" b="1" dirty="0">
                <a:latin typeface="+mn-lt"/>
                <a:cs typeface="Times New Roman" pitchFamily="18" charset="0"/>
              </a:rPr>
              <a:t>, and Md Raihan Uddin</a:t>
            </a:r>
            <a:r>
              <a:rPr lang="fi-FI" altLang="en-US" sz="1800" b="1" baseline="30000" dirty="0">
                <a:latin typeface="+mn-lt"/>
                <a:cs typeface="Times New Roman" pitchFamily="18" charset="0"/>
              </a:rPr>
              <a:t>1</a:t>
            </a:r>
            <a:endParaRPr lang="en-US" altLang="en-US" sz="1800" baseline="30000" dirty="0">
              <a:latin typeface="+mn-lt"/>
              <a:cs typeface="Times New Roman" pitchFamily="18" charset="0"/>
            </a:endParaRPr>
          </a:p>
          <a:p>
            <a:pPr algn="ctr" eaLnBrk="1" hangingPunct="1">
              <a:spcBef>
                <a:spcPct val="0"/>
              </a:spcBef>
              <a:buFontTx/>
              <a:buNone/>
              <a:defRPr/>
            </a:pPr>
            <a:r>
              <a:rPr lang="en-US" altLang="en-US" sz="1800" b="1" baseline="30000" dirty="0">
                <a:latin typeface="+mn-lt"/>
                <a:cs typeface="Times New Roman" pitchFamily="18" charset="0"/>
              </a:rPr>
              <a:t>1</a:t>
            </a:r>
            <a:r>
              <a:rPr lang="en-US" altLang="en-US" sz="1800" b="1" dirty="0">
                <a:latin typeface="+mn-lt"/>
                <a:cs typeface="Times New Roman" pitchFamily="18" charset="0"/>
              </a:rPr>
              <a:t>Wichita State University, USA</a:t>
            </a:r>
          </a:p>
          <a:p>
            <a:pPr algn="ctr" eaLnBrk="1" hangingPunct="1">
              <a:spcBef>
                <a:spcPct val="0"/>
              </a:spcBef>
              <a:buFontTx/>
              <a:buNone/>
              <a:defRPr/>
            </a:pPr>
            <a:endParaRPr lang="en-US" altLang="en-US" sz="1800" b="1" dirty="0">
              <a:latin typeface="+mn-lt"/>
              <a:cs typeface="Times New Roman" pitchFamily="18" charset="0"/>
            </a:endParaRPr>
          </a:p>
        </p:txBody>
      </p:sp>
      <p:sp>
        <p:nvSpPr>
          <p:cNvPr id="8" name="Text Box 23"/>
          <p:cNvSpPr txBox="1">
            <a:spLocks noChangeArrowheads="1"/>
          </p:cNvSpPr>
          <p:nvPr/>
        </p:nvSpPr>
        <p:spPr bwMode="auto">
          <a:xfrm>
            <a:off x="9525" y="3505200"/>
            <a:ext cx="9134475" cy="1117229"/>
          </a:xfrm>
          <a:prstGeom prst="rect">
            <a:avLst/>
          </a:prstGeom>
          <a:noFill/>
          <a:ln>
            <a:noFill/>
          </a:ln>
        </p:spPr>
        <p:txBody>
          <a:bodyPr>
            <a:spAutoFit/>
          </a:bodyPr>
          <a:lstStyle>
            <a:lvl1pPr eaLnBrk="0" hangingPunct="0">
              <a:spcBef>
                <a:spcPct val="20000"/>
              </a:spcBef>
              <a:buFont typeface="Arial" charset="0"/>
              <a:buChar char="■"/>
              <a:defRPr sz="2800">
                <a:solidFill>
                  <a:schemeClr val="tx1"/>
                </a:solidFill>
                <a:latin typeface="Arial" charset="0"/>
                <a:ea typeface="ＭＳ Ｐゴシック" pitchFamily="34" charset="-128"/>
              </a:defRPr>
            </a:lvl1pPr>
            <a:lvl2pPr marL="742950" indent="-285750" eaLnBrk="0" hangingPunct="0">
              <a:spcBef>
                <a:spcPct val="20000"/>
              </a:spcBef>
              <a:buFont typeface="Wingdings" pitchFamily="2" charset="2"/>
              <a:buChar char="§"/>
              <a:defRPr sz="2400">
                <a:solidFill>
                  <a:schemeClr val="tx1"/>
                </a:solidFill>
                <a:latin typeface="Arial" charset="0"/>
                <a:ea typeface="ＭＳ Ｐゴシック" pitchFamily="34" charset="-128"/>
              </a:defRPr>
            </a:lvl2pPr>
            <a:lvl3pPr marL="1143000" indent="-228600" eaLnBrk="0" hangingPunct="0">
              <a:spcBef>
                <a:spcPct val="20000"/>
              </a:spcBef>
              <a:buChar char="•"/>
              <a:defRPr sz="2000">
                <a:solidFill>
                  <a:schemeClr val="tx1"/>
                </a:solidFill>
                <a:latin typeface="Arial" charset="0"/>
                <a:ea typeface="ＭＳ Ｐゴシック" pitchFamily="34" charset="-128"/>
              </a:defRPr>
            </a:lvl3pPr>
            <a:lvl4pPr marL="1600200" indent="-228600" eaLnBrk="0" hangingPunct="0">
              <a:spcBef>
                <a:spcPct val="20000"/>
              </a:spcBef>
              <a:buChar char="–"/>
              <a:defRPr sz="2000">
                <a:solidFill>
                  <a:schemeClr val="tx1"/>
                </a:solidFill>
                <a:latin typeface="Arial" charset="0"/>
                <a:ea typeface="ＭＳ Ｐゴシック" pitchFamily="34" charset="-128"/>
              </a:defRPr>
            </a:lvl4pPr>
            <a:lvl5pPr marL="2057400" indent="-228600" eaLnBrk="0" hangingPunct="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defRPr/>
            </a:pPr>
            <a:r>
              <a:rPr lang="en-US" altLang="en-US" sz="2000" i="1" dirty="0">
                <a:solidFill>
                  <a:srgbClr val="0000FF"/>
                </a:solidFill>
                <a:latin typeface="Arial" panose="020B0604020202020204" pitchFamily="34" charset="0"/>
              </a:rPr>
              <a:t>Presenter:</a:t>
            </a:r>
          </a:p>
          <a:p>
            <a:pPr algn="ctr" eaLnBrk="1" hangingPunct="1">
              <a:spcBef>
                <a:spcPct val="0"/>
              </a:spcBef>
              <a:buFontTx/>
              <a:buNone/>
              <a:defRPr/>
            </a:pPr>
            <a:r>
              <a:rPr lang="en-US" altLang="en-US" sz="2000" b="1" dirty="0">
                <a:solidFill>
                  <a:srgbClr val="0000FF"/>
                </a:solidFill>
                <a:latin typeface="Arial" panose="020B0604020202020204" pitchFamily="34" charset="0"/>
              </a:rPr>
              <a:t>Abu Asaduzzaman, Associate Professor</a:t>
            </a:r>
          </a:p>
          <a:p>
            <a:pPr algn="ctr" eaLnBrk="1" hangingPunct="1">
              <a:spcBef>
                <a:spcPct val="0"/>
              </a:spcBef>
              <a:buFontTx/>
              <a:buNone/>
              <a:defRPr/>
            </a:pPr>
            <a:r>
              <a:rPr lang="en-US" altLang="en-US" sz="2000" b="1" dirty="0">
                <a:solidFill>
                  <a:srgbClr val="0000FF"/>
                </a:solidFill>
                <a:cs typeface="Times New Roman" pitchFamily="18" charset="0"/>
              </a:rPr>
              <a:t>Wichita State University, USA</a:t>
            </a:r>
            <a:endParaRPr lang="en-US" altLang="en-US" sz="2000" b="1" dirty="0">
              <a:solidFill>
                <a:srgbClr val="0000FF"/>
              </a:solidFill>
              <a:latin typeface="Arial" panose="020B0604020202020204" pitchFamily="34" charset="0"/>
            </a:endParaRPr>
          </a:p>
        </p:txBody>
      </p:sp>
      <p:sp>
        <p:nvSpPr>
          <p:cNvPr id="10" name="Rectangle 26">
            <a:extLst>
              <a:ext uri="{FF2B5EF4-FFF2-40B4-BE49-F238E27FC236}">
                <a16:creationId xmlns:a16="http://schemas.microsoft.com/office/drawing/2014/main" id="{FA707D35-2FDF-4F81-911C-71E1A605CF40}"/>
              </a:ext>
            </a:extLst>
          </p:cNvPr>
          <p:cNvSpPr>
            <a:spLocks noChangeArrowheads="1"/>
          </p:cNvSpPr>
          <p:nvPr/>
        </p:nvSpPr>
        <p:spPr bwMode="auto">
          <a:xfrm>
            <a:off x="0" y="5942405"/>
            <a:ext cx="9144000" cy="9144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spcAft>
                <a:spcPts val="600"/>
              </a:spcAft>
              <a:defRPr/>
            </a:pPr>
            <a:r>
              <a:rPr lang="en-US" sz="2000" b="1" dirty="0">
                <a:solidFill>
                  <a:srgbClr val="FFC000"/>
                </a:solidFill>
                <a:latin typeface="+mn-lt"/>
              </a:rPr>
              <a:t>Feb. 1, 2024</a:t>
            </a:r>
          </a:p>
        </p:txBody>
      </p:sp>
      <p:pic>
        <p:nvPicPr>
          <p:cNvPr id="11" name="Picture 10">
            <a:extLst>
              <a:ext uri="{FF2B5EF4-FFF2-40B4-BE49-F238E27FC236}">
                <a16:creationId xmlns:a16="http://schemas.microsoft.com/office/drawing/2014/main" id="{0EEF473A-63AA-4419-9AC4-60C60C1603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5600" y="6235013"/>
            <a:ext cx="2340216" cy="470587"/>
          </a:xfrm>
          <a:prstGeom prst="rect">
            <a:avLst/>
          </a:prstGeom>
        </p:spPr>
      </p:pic>
      <p:pic>
        <p:nvPicPr>
          <p:cNvPr id="12" name="Picture 6">
            <a:extLst>
              <a:ext uri="{FF2B5EF4-FFF2-40B4-BE49-F238E27FC236}">
                <a16:creationId xmlns:a16="http://schemas.microsoft.com/office/drawing/2014/main" id="{10D8722D-88E3-4BFB-9FA0-C7955C87A9E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3494" y="6236367"/>
            <a:ext cx="2421106" cy="469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26">
            <a:extLst>
              <a:ext uri="{FF2B5EF4-FFF2-40B4-BE49-F238E27FC236}">
                <a16:creationId xmlns:a16="http://schemas.microsoft.com/office/drawing/2014/main" id="{6AADA4FE-E719-4F3E-B191-8FE961CD3FB4}"/>
              </a:ext>
            </a:extLst>
          </p:cNvPr>
          <p:cNvSpPr>
            <a:spLocks noChangeArrowheads="1"/>
          </p:cNvSpPr>
          <p:nvPr/>
        </p:nvSpPr>
        <p:spPr bwMode="auto">
          <a:xfrm>
            <a:off x="0" y="0"/>
            <a:ext cx="9144000" cy="118872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8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400">
                <a:solidFill>
                  <a:schemeClr val="tx1"/>
                </a:solidFill>
                <a:latin typeface="Arial" panose="020B0604020202020204" pitchFamily="34" charset="0"/>
              </a:defRPr>
            </a:lvl2pPr>
            <a:lvl3pPr marL="1143000" indent="-228600" eaLnBrk="0" hangingPunct="0">
              <a:spcBef>
                <a:spcPct val="20000"/>
              </a:spcBef>
              <a:buChar char="•"/>
              <a:defRPr sz="20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None/>
            </a:pPr>
            <a:r>
              <a:rPr lang="en-US" altLang="en-US" sz="3600" b="1" kern="0" dirty="0">
                <a:solidFill>
                  <a:srgbClr val="FFC000"/>
                </a:solidFill>
                <a:latin typeface="Arial Black" panose="020B0A04020102020204" pitchFamily="34" charset="0"/>
              </a:rPr>
              <a:t>IEEE Conference on ACDSA 2024</a:t>
            </a:r>
          </a:p>
          <a:p>
            <a:pPr algn="ctr">
              <a:spcBef>
                <a:spcPct val="0"/>
              </a:spcBef>
              <a:buNone/>
            </a:pPr>
            <a:r>
              <a:rPr lang="en-US" altLang="en-US" sz="2400" b="1" kern="0" dirty="0">
                <a:solidFill>
                  <a:srgbClr val="FFC000"/>
                </a:solidFill>
                <a:latin typeface="Arial Black" panose="020B0A04020102020204" pitchFamily="34" charset="0"/>
              </a:rPr>
              <a:t>Feb. 01-02, 2024 | </a:t>
            </a:r>
            <a:r>
              <a:rPr lang="en-US" altLang="en-US" sz="2400" b="1" kern="0" dirty="0" err="1">
                <a:solidFill>
                  <a:srgbClr val="FFC000"/>
                </a:solidFill>
                <a:latin typeface="Arial Black" panose="020B0A04020102020204" pitchFamily="34" charset="0"/>
              </a:rPr>
              <a:t>Mahé</a:t>
            </a:r>
            <a:r>
              <a:rPr lang="en-US" altLang="en-US" sz="2400" b="1" kern="0" dirty="0">
                <a:solidFill>
                  <a:srgbClr val="FFC000"/>
                </a:solidFill>
                <a:latin typeface="Arial Black" panose="020B0A04020102020204" pitchFamily="34" charset="0"/>
              </a:rPr>
              <a:t>, Seychelles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a:spLocks noGrp="1" noChangeArrowheads="1"/>
          </p:cNvSpPr>
          <p:nvPr>
            <p:ph idx="1"/>
          </p:nvPr>
        </p:nvSpPr>
        <p:spPr>
          <a:xfrm>
            <a:off x="76201" y="1211263"/>
            <a:ext cx="5353049" cy="922337"/>
          </a:xfrm>
        </p:spPr>
        <p:txBody>
          <a:bodyPr/>
          <a:lstStyle/>
          <a:p>
            <a:pPr marL="0" indent="0" eaLnBrk="1" hangingPunct="1">
              <a:lnSpc>
                <a:spcPct val="90000"/>
              </a:lnSpc>
              <a:buClr>
                <a:srgbClr val="FFC000"/>
              </a:buClr>
              <a:buNone/>
            </a:pPr>
            <a:r>
              <a:rPr lang="en-US" altLang="en-US" b="1" dirty="0">
                <a:solidFill>
                  <a:srgbClr val="0000FF"/>
                </a:solidFill>
              </a:rPr>
              <a:t>Simulation Results</a:t>
            </a:r>
          </a:p>
          <a:p>
            <a:pPr marL="0" indent="0" eaLnBrk="1" hangingPunct="1">
              <a:lnSpc>
                <a:spcPct val="90000"/>
              </a:lnSpc>
              <a:buClr>
                <a:srgbClr val="FFC000"/>
              </a:buClr>
              <a:buNone/>
            </a:pPr>
            <a:r>
              <a:rPr lang="en-US" altLang="en-US" sz="2400" dirty="0">
                <a:solidFill>
                  <a:srgbClr val="0000FF"/>
                </a:solidFill>
              </a:rPr>
              <a:t>Parallel Execution Time</a:t>
            </a:r>
          </a:p>
          <a:p>
            <a:pPr marL="682625" lvl="1" indent="-341313" eaLnBrk="1" hangingPunct="1">
              <a:lnSpc>
                <a:spcPct val="90000"/>
              </a:lnSpc>
              <a:buClr>
                <a:srgbClr val="FFC000"/>
              </a:buClr>
              <a:buFont typeface="Wingdings" panose="05000000000000000000" pitchFamily="2" charset="2"/>
              <a:buChar char="Ø"/>
            </a:pPr>
            <a:endParaRPr lang="en-US" altLang="en-US" sz="2000" dirty="0"/>
          </a:p>
        </p:txBody>
      </p:sp>
      <p:sp>
        <p:nvSpPr>
          <p:cNvPr id="5" name="Content Placeholder 2"/>
          <p:cNvSpPr txBox="1">
            <a:spLocks noChangeArrowheads="1"/>
          </p:cNvSpPr>
          <p:nvPr/>
        </p:nvSpPr>
        <p:spPr bwMode="auto">
          <a:xfrm>
            <a:off x="76200" y="2057400"/>
            <a:ext cx="4572000" cy="1611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63550" lvl="1" indent="-231775" eaLnBrk="1" hangingPunct="1">
              <a:lnSpc>
                <a:spcPct val="90000"/>
              </a:lnSpc>
              <a:buClr>
                <a:schemeClr val="tx1"/>
              </a:buClr>
              <a:buFont typeface="Wingdings" panose="05000000000000000000" pitchFamily="2" charset="2"/>
              <a:buChar char="Ø"/>
            </a:pPr>
            <a:r>
              <a:rPr lang="en-US" altLang="en-US" sz="1800" kern="0" dirty="0"/>
              <a:t>For OpenMP C, the execution time increases as the number of particles increases. However, the speedup increases with the increase of particles as shown in Figure 4. For more than 12 threads, speedup decreases.</a:t>
            </a:r>
          </a:p>
        </p:txBody>
      </p:sp>
      <p:sp>
        <p:nvSpPr>
          <p:cNvPr id="20" name="Content Placeholder 2"/>
          <p:cNvSpPr txBox="1">
            <a:spLocks noChangeArrowheads="1"/>
          </p:cNvSpPr>
          <p:nvPr/>
        </p:nvSpPr>
        <p:spPr bwMode="auto">
          <a:xfrm>
            <a:off x="4648200" y="1523999"/>
            <a:ext cx="4346606" cy="2144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63550" lvl="1" indent="-231775" eaLnBrk="1" hangingPunct="1">
              <a:lnSpc>
                <a:spcPct val="90000"/>
              </a:lnSpc>
              <a:buClr>
                <a:schemeClr val="tx1"/>
              </a:buClr>
              <a:buFont typeface="Wingdings" panose="05000000000000000000" pitchFamily="2" charset="2"/>
              <a:buChar char="Ø"/>
            </a:pPr>
            <a:r>
              <a:rPr lang="en-US" altLang="en-US" sz="1800" kern="0" dirty="0"/>
              <a:t>Unlike OpenMP C, for the same number of threads, the Python multithreading speedup (comparing with the respective single-thread execution time) decreases with the increase of particles as shown in Figure 5. For more than 12 threads, speedup becomes less than one.</a:t>
            </a:r>
          </a:p>
        </p:txBody>
      </p:sp>
      <p:sp>
        <p:nvSpPr>
          <p:cNvPr id="15" name="Title 1">
            <a:extLst>
              <a:ext uri="{FF2B5EF4-FFF2-40B4-BE49-F238E27FC236}">
                <a16:creationId xmlns:a16="http://schemas.microsoft.com/office/drawing/2014/main" id="{31A01F33-601F-4079-9977-5202CE0B6E60}"/>
              </a:ext>
            </a:extLst>
          </p:cNvPr>
          <p:cNvSpPr>
            <a:spLocks noGrp="1"/>
          </p:cNvSpPr>
          <p:nvPr>
            <p:ph type="title"/>
          </p:nvPr>
        </p:nvSpPr>
        <p:spPr>
          <a:xfrm>
            <a:off x="0" y="0"/>
            <a:ext cx="9144000" cy="1065213"/>
          </a:xfrm>
          <a:noFill/>
          <a:ln>
            <a:noFill/>
            <a:miter lim="800000"/>
            <a:headEnd/>
            <a:tailEnd/>
          </a:ln>
        </p:spPr>
        <p:txBody>
          <a:bodyPr/>
          <a:lstStyle/>
          <a:p>
            <a:r>
              <a:rPr lang="en-US" altLang="en-US" sz="2200" b="1" dirty="0">
                <a:solidFill>
                  <a:schemeClr val="tx1"/>
                </a:solidFill>
                <a:cs typeface="Arial" panose="020B0604020202020204" pitchFamily="34" charset="0"/>
              </a:rPr>
              <a:t>“Performance Analysis of C and Python Parallel Implementations on a Multicore System Using Particle Simulation”</a:t>
            </a:r>
          </a:p>
        </p:txBody>
      </p:sp>
      <p:pic>
        <p:nvPicPr>
          <p:cNvPr id="16" name="Picture 15">
            <a:extLst>
              <a:ext uri="{FF2B5EF4-FFF2-40B4-BE49-F238E27FC236}">
                <a16:creationId xmlns:a16="http://schemas.microsoft.com/office/drawing/2014/main" id="{763EE7FF-CE54-478D-A0EC-91BA89F032B8}"/>
              </a:ext>
            </a:extLst>
          </p:cNvPr>
          <p:cNvPicPr/>
          <p:nvPr/>
        </p:nvPicPr>
        <p:blipFill>
          <a:blip r:embed="rId3"/>
          <a:stretch>
            <a:fillRect/>
          </a:stretch>
        </p:blipFill>
        <p:spPr>
          <a:xfrm>
            <a:off x="381000" y="3730823"/>
            <a:ext cx="4112670" cy="2223605"/>
          </a:xfrm>
          <a:prstGeom prst="rect">
            <a:avLst/>
          </a:prstGeom>
        </p:spPr>
      </p:pic>
      <p:pic>
        <p:nvPicPr>
          <p:cNvPr id="17" name="Picture 16">
            <a:extLst>
              <a:ext uri="{FF2B5EF4-FFF2-40B4-BE49-F238E27FC236}">
                <a16:creationId xmlns:a16="http://schemas.microsoft.com/office/drawing/2014/main" id="{DEC06AC2-79E2-46AE-9AF5-BC57175CAE9C}"/>
              </a:ext>
            </a:extLst>
          </p:cNvPr>
          <p:cNvPicPr/>
          <p:nvPr/>
        </p:nvPicPr>
        <p:blipFill>
          <a:blip r:embed="rId4"/>
          <a:stretch>
            <a:fillRect/>
          </a:stretch>
        </p:blipFill>
        <p:spPr>
          <a:xfrm>
            <a:off x="4955130" y="3730824"/>
            <a:ext cx="4112670" cy="2223604"/>
          </a:xfrm>
          <a:prstGeom prst="rect">
            <a:avLst/>
          </a:prstGeom>
        </p:spPr>
      </p:pic>
      <p:sp>
        <p:nvSpPr>
          <p:cNvPr id="18" name="TextBox 17">
            <a:extLst>
              <a:ext uri="{FF2B5EF4-FFF2-40B4-BE49-F238E27FC236}">
                <a16:creationId xmlns:a16="http://schemas.microsoft.com/office/drawing/2014/main" id="{9C536CF9-1357-4777-B18E-0EA942143683}"/>
              </a:ext>
            </a:extLst>
          </p:cNvPr>
          <p:cNvSpPr txBox="1"/>
          <p:nvPr/>
        </p:nvSpPr>
        <p:spPr>
          <a:xfrm>
            <a:off x="856550" y="6016823"/>
            <a:ext cx="3185423" cy="307777"/>
          </a:xfrm>
          <a:prstGeom prst="rect">
            <a:avLst/>
          </a:prstGeom>
          <a:noFill/>
        </p:spPr>
        <p:txBody>
          <a:bodyPr wrap="none" rtlCol="0">
            <a:spAutoFit/>
          </a:bodyPr>
          <a:lstStyle/>
          <a:p>
            <a:pPr algn="ctr"/>
            <a:r>
              <a:rPr lang="en-US" sz="1400" dirty="0"/>
              <a:t>Figure 4: Speedup due to OpenMP C</a:t>
            </a:r>
          </a:p>
        </p:txBody>
      </p:sp>
      <p:sp>
        <p:nvSpPr>
          <p:cNvPr id="19" name="TextBox 18">
            <a:extLst>
              <a:ext uri="{FF2B5EF4-FFF2-40B4-BE49-F238E27FC236}">
                <a16:creationId xmlns:a16="http://schemas.microsoft.com/office/drawing/2014/main" id="{17BF4FBD-832D-42F2-976A-42633DE07C74}"/>
              </a:ext>
            </a:extLst>
          </p:cNvPr>
          <p:cNvSpPr txBox="1"/>
          <p:nvPr/>
        </p:nvSpPr>
        <p:spPr>
          <a:xfrm>
            <a:off x="5011022" y="6016823"/>
            <a:ext cx="3983784" cy="307777"/>
          </a:xfrm>
          <a:prstGeom prst="rect">
            <a:avLst/>
          </a:prstGeom>
          <a:noFill/>
        </p:spPr>
        <p:txBody>
          <a:bodyPr wrap="none" rtlCol="0">
            <a:spAutoFit/>
          </a:bodyPr>
          <a:lstStyle/>
          <a:p>
            <a:pPr algn="ctr"/>
            <a:r>
              <a:rPr lang="en-US" sz="1400" dirty="0"/>
              <a:t>Figure 5: Speedup due to Python multithreading</a:t>
            </a:r>
          </a:p>
        </p:txBody>
      </p:sp>
    </p:spTree>
    <p:extLst>
      <p:ext uri="{BB962C8B-B14F-4D97-AF65-F5344CB8AC3E}">
        <p14:creationId xmlns:p14="http://schemas.microsoft.com/office/powerpoint/2010/main" val="1357152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a:spLocks noGrp="1" noChangeArrowheads="1"/>
          </p:cNvSpPr>
          <p:nvPr>
            <p:ph idx="1"/>
          </p:nvPr>
        </p:nvSpPr>
        <p:spPr>
          <a:xfrm>
            <a:off x="76201" y="1211263"/>
            <a:ext cx="5353049" cy="922337"/>
          </a:xfrm>
        </p:spPr>
        <p:txBody>
          <a:bodyPr/>
          <a:lstStyle/>
          <a:p>
            <a:pPr marL="0" indent="0" eaLnBrk="1" hangingPunct="1">
              <a:lnSpc>
                <a:spcPct val="90000"/>
              </a:lnSpc>
              <a:buClr>
                <a:srgbClr val="FFC000"/>
              </a:buClr>
              <a:buNone/>
            </a:pPr>
            <a:r>
              <a:rPr lang="en-US" altLang="en-US" b="1" dirty="0">
                <a:solidFill>
                  <a:srgbClr val="0000FF"/>
                </a:solidFill>
              </a:rPr>
              <a:t>Simulation Results</a:t>
            </a:r>
          </a:p>
          <a:p>
            <a:pPr marL="0" indent="0" eaLnBrk="1" hangingPunct="1">
              <a:lnSpc>
                <a:spcPct val="90000"/>
              </a:lnSpc>
              <a:buClr>
                <a:srgbClr val="FFC000"/>
              </a:buClr>
              <a:buNone/>
            </a:pPr>
            <a:r>
              <a:rPr lang="en-US" altLang="en-US" sz="2400" dirty="0">
                <a:solidFill>
                  <a:srgbClr val="0000FF"/>
                </a:solidFill>
              </a:rPr>
              <a:t>Parallel Execution Time (+)</a:t>
            </a:r>
          </a:p>
          <a:p>
            <a:pPr marL="682625" lvl="1" indent="-341313" eaLnBrk="1" hangingPunct="1">
              <a:lnSpc>
                <a:spcPct val="90000"/>
              </a:lnSpc>
              <a:buClr>
                <a:srgbClr val="FFC000"/>
              </a:buClr>
              <a:buFont typeface="Wingdings" panose="05000000000000000000" pitchFamily="2" charset="2"/>
              <a:buChar char="Ø"/>
            </a:pPr>
            <a:endParaRPr lang="en-US" altLang="en-US" sz="2000" dirty="0"/>
          </a:p>
        </p:txBody>
      </p:sp>
      <p:sp>
        <p:nvSpPr>
          <p:cNvPr id="5" name="Content Placeholder 2"/>
          <p:cNvSpPr txBox="1">
            <a:spLocks noChangeArrowheads="1"/>
          </p:cNvSpPr>
          <p:nvPr/>
        </p:nvSpPr>
        <p:spPr bwMode="auto">
          <a:xfrm>
            <a:off x="76200" y="2057401"/>
            <a:ext cx="4724400" cy="1611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63550" lvl="1" indent="-231775" eaLnBrk="1" hangingPunct="1">
              <a:lnSpc>
                <a:spcPct val="90000"/>
              </a:lnSpc>
              <a:buClr>
                <a:schemeClr val="tx1"/>
              </a:buClr>
              <a:buFont typeface="Wingdings" panose="05000000000000000000" pitchFamily="2" charset="2"/>
              <a:buChar char="Ø"/>
            </a:pPr>
            <a:r>
              <a:rPr lang="en-US" altLang="en-US" sz="1800" kern="0" dirty="0"/>
              <a:t>Like OpenMP C, the MPI C execution time increases as the number of particles increases. However, the speedup increases (for up to 12 threads) with the increase of particles as shown in Figure 6.</a:t>
            </a:r>
          </a:p>
        </p:txBody>
      </p:sp>
      <p:sp>
        <p:nvSpPr>
          <p:cNvPr id="15" name="Title 1">
            <a:extLst>
              <a:ext uri="{FF2B5EF4-FFF2-40B4-BE49-F238E27FC236}">
                <a16:creationId xmlns:a16="http://schemas.microsoft.com/office/drawing/2014/main" id="{31A01F33-601F-4079-9977-5202CE0B6E60}"/>
              </a:ext>
            </a:extLst>
          </p:cNvPr>
          <p:cNvSpPr>
            <a:spLocks noGrp="1"/>
          </p:cNvSpPr>
          <p:nvPr>
            <p:ph type="title"/>
          </p:nvPr>
        </p:nvSpPr>
        <p:spPr>
          <a:xfrm>
            <a:off x="0" y="0"/>
            <a:ext cx="9144000" cy="1065213"/>
          </a:xfrm>
          <a:noFill/>
          <a:ln>
            <a:noFill/>
            <a:miter lim="800000"/>
            <a:headEnd/>
            <a:tailEnd/>
          </a:ln>
        </p:spPr>
        <p:txBody>
          <a:bodyPr/>
          <a:lstStyle/>
          <a:p>
            <a:r>
              <a:rPr lang="en-US" altLang="en-US" sz="2200" b="1" dirty="0">
                <a:solidFill>
                  <a:schemeClr val="tx1"/>
                </a:solidFill>
                <a:cs typeface="Arial" panose="020B0604020202020204" pitchFamily="34" charset="0"/>
              </a:rPr>
              <a:t>“Performance Analysis of C and Python Parallel Implementations on a Multicore System Using Particle Simulation”</a:t>
            </a:r>
          </a:p>
        </p:txBody>
      </p:sp>
      <p:sp>
        <p:nvSpPr>
          <p:cNvPr id="18" name="TextBox 17">
            <a:extLst>
              <a:ext uri="{FF2B5EF4-FFF2-40B4-BE49-F238E27FC236}">
                <a16:creationId xmlns:a16="http://schemas.microsoft.com/office/drawing/2014/main" id="{9C536CF9-1357-4777-B18E-0EA942143683}"/>
              </a:ext>
            </a:extLst>
          </p:cNvPr>
          <p:cNvSpPr txBox="1"/>
          <p:nvPr/>
        </p:nvSpPr>
        <p:spPr>
          <a:xfrm>
            <a:off x="1073725" y="6016823"/>
            <a:ext cx="2751074" cy="307777"/>
          </a:xfrm>
          <a:prstGeom prst="rect">
            <a:avLst/>
          </a:prstGeom>
          <a:noFill/>
        </p:spPr>
        <p:txBody>
          <a:bodyPr wrap="none" rtlCol="0">
            <a:spAutoFit/>
          </a:bodyPr>
          <a:lstStyle/>
          <a:p>
            <a:pPr algn="ctr"/>
            <a:r>
              <a:rPr lang="en-US" sz="1400" dirty="0"/>
              <a:t>Figure 6: Speedup due to MPI C</a:t>
            </a:r>
          </a:p>
        </p:txBody>
      </p:sp>
      <p:sp>
        <p:nvSpPr>
          <p:cNvPr id="19" name="TextBox 18">
            <a:extLst>
              <a:ext uri="{FF2B5EF4-FFF2-40B4-BE49-F238E27FC236}">
                <a16:creationId xmlns:a16="http://schemas.microsoft.com/office/drawing/2014/main" id="{17BF4FBD-832D-42F2-976A-42633DE07C74}"/>
              </a:ext>
            </a:extLst>
          </p:cNvPr>
          <p:cNvSpPr txBox="1"/>
          <p:nvPr/>
        </p:nvSpPr>
        <p:spPr>
          <a:xfrm>
            <a:off x="5413375" y="6016823"/>
            <a:ext cx="3179075" cy="307777"/>
          </a:xfrm>
          <a:prstGeom prst="rect">
            <a:avLst/>
          </a:prstGeom>
          <a:noFill/>
        </p:spPr>
        <p:txBody>
          <a:bodyPr wrap="none" rtlCol="0">
            <a:spAutoFit/>
          </a:bodyPr>
          <a:lstStyle/>
          <a:p>
            <a:pPr algn="ctr"/>
            <a:r>
              <a:rPr lang="en-US" sz="1400" dirty="0"/>
              <a:t>Figure 7: Speedup due to MPI Python</a:t>
            </a:r>
          </a:p>
        </p:txBody>
      </p:sp>
      <p:pic>
        <p:nvPicPr>
          <p:cNvPr id="12" name="Picture 11">
            <a:extLst>
              <a:ext uri="{FF2B5EF4-FFF2-40B4-BE49-F238E27FC236}">
                <a16:creationId xmlns:a16="http://schemas.microsoft.com/office/drawing/2014/main" id="{1A933C58-F75E-4D74-9E75-63C0C87EFDF3}"/>
              </a:ext>
            </a:extLst>
          </p:cNvPr>
          <p:cNvPicPr/>
          <p:nvPr/>
        </p:nvPicPr>
        <p:blipFill>
          <a:blip r:embed="rId3"/>
          <a:stretch>
            <a:fillRect/>
          </a:stretch>
        </p:blipFill>
        <p:spPr>
          <a:xfrm>
            <a:off x="381000" y="3730822"/>
            <a:ext cx="4112670" cy="2223603"/>
          </a:xfrm>
          <a:prstGeom prst="rect">
            <a:avLst/>
          </a:prstGeom>
        </p:spPr>
      </p:pic>
      <p:pic>
        <p:nvPicPr>
          <p:cNvPr id="14" name="Picture 13">
            <a:extLst>
              <a:ext uri="{FF2B5EF4-FFF2-40B4-BE49-F238E27FC236}">
                <a16:creationId xmlns:a16="http://schemas.microsoft.com/office/drawing/2014/main" id="{19EC547F-A116-49A3-85D7-3AB967B59F80}"/>
              </a:ext>
            </a:extLst>
          </p:cNvPr>
          <p:cNvPicPr/>
          <p:nvPr/>
        </p:nvPicPr>
        <p:blipFill>
          <a:blip r:embed="rId4"/>
          <a:stretch>
            <a:fillRect/>
          </a:stretch>
        </p:blipFill>
        <p:spPr>
          <a:xfrm>
            <a:off x="4955130" y="3730823"/>
            <a:ext cx="4112670" cy="2223602"/>
          </a:xfrm>
          <a:prstGeom prst="rect">
            <a:avLst/>
          </a:prstGeom>
        </p:spPr>
      </p:pic>
      <p:sp>
        <p:nvSpPr>
          <p:cNvPr id="21" name="Content Placeholder 2">
            <a:extLst>
              <a:ext uri="{FF2B5EF4-FFF2-40B4-BE49-F238E27FC236}">
                <a16:creationId xmlns:a16="http://schemas.microsoft.com/office/drawing/2014/main" id="{926C62A9-9F6A-4218-9B01-C2DF641EA737}"/>
              </a:ext>
            </a:extLst>
          </p:cNvPr>
          <p:cNvSpPr txBox="1">
            <a:spLocks noChangeArrowheads="1"/>
          </p:cNvSpPr>
          <p:nvPr/>
        </p:nvSpPr>
        <p:spPr bwMode="auto">
          <a:xfrm>
            <a:off x="4648200" y="1524000"/>
            <a:ext cx="4419600" cy="2144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63550" lvl="1" indent="-231775" eaLnBrk="1" hangingPunct="1">
              <a:lnSpc>
                <a:spcPct val="90000"/>
              </a:lnSpc>
              <a:buClr>
                <a:schemeClr val="tx1"/>
              </a:buClr>
              <a:buFont typeface="Wingdings" panose="05000000000000000000" pitchFamily="2" charset="2"/>
              <a:buChar char="Ø"/>
            </a:pPr>
            <a:r>
              <a:rPr lang="en-US" altLang="en-US" sz="1800" kern="0" dirty="0"/>
              <a:t>Unlike Python multithreading behavior, the MPI Python speedup (comparing with the respective single-thread execution time) increases when the number of threads increases from three to six for all particle sizes as shown in Figure 7.</a:t>
            </a:r>
          </a:p>
        </p:txBody>
      </p:sp>
    </p:spTree>
    <p:extLst>
      <p:ext uri="{BB962C8B-B14F-4D97-AF65-F5344CB8AC3E}">
        <p14:creationId xmlns:p14="http://schemas.microsoft.com/office/powerpoint/2010/main" val="3731255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a:spLocks noGrp="1" noChangeArrowheads="1"/>
          </p:cNvSpPr>
          <p:nvPr>
            <p:ph idx="1"/>
          </p:nvPr>
        </p:nvSpPr>
        <p:spPr>
          <a:xfrm>
            <a:off x="76201" y="1211263"/>
            <a:ext cx="5353049" cy="922337"/>
          </a:xfrm>
        </p:spPr>
        <p:txBody>
          <a:bodyPr/>
          <a:lstStyle/>
          <a:p>
            <a:pPr marL="0" indent="0" eaLnBrk="1" hangingPunct="1">
              <a:lnSpc>
                <a:spcPct val="90000"/>
              </a:lnSpc>
              <a:buClr>
                <a:srgbClr val="FFC000"/>
              </a:buClr>
              <a:buNone/>
            </a:pPr>
            <a:r>
              <a:rPr lang="en-US" altLang="en-US" b="1" dirty="0">
                <a:solidFill>
                  <a:srgbClr val="0000FF"/>
                </a:solidFill>
              </a:rPr>
              <a:t>Simulation Results</a:t>
            </a:r>
          </a:p>
          <a:p>
            <a:pPr marL="0" indent="0" eaLnBrk="1" hangingPunct="1">
              <a:lnSpc>
                <a:spcPct val="90000"/>
              </a:lnSpc>
              <a:buClr>
                <a:srgbClr val="FFC000"/>
              </a:buClr>
              <a:buNone/>
            </a:pPr>
            <a:r>
              <a:rPr lang="en-US" altLang="en-US" sz="2400" dirty="0">
                <a:solidFill>
                  <a:srgbClr val="0000FF"/>
                </a:solidFill>
              </a:rPr>
              <a:t>(cont’d)</a:t>
            </a:r>
          </a:p>
          <a:p>
            <a:pPr marL="682625" lvl="1" indent="-341313" eaLnBrk="1" hangingPunct="1">
              <a:lnSpc>
                <a:spcPct val="90000"/>
              </a:lnSpc>
              <a:buClr>
                <a:srgbClr val="FFC000"/>
              </a:buClr>
              <a:buFont typeface="Wingdings" panose="05000000000000000000" pitchFamily="2" charset="2"/>
              <a:buChar char="Ø"/>
            </a:pPr>
            <a:endParaRPr lang="en-US" altLang="en-US" sz="2000" dirty="0"/>
          </a:p>
        </p:txBody>
      </p:sp>
      <p:sp>
        <p:nvSpPr>
          <p:cNvPr id="5" name="Content Placeholder 2"/>
          <p:cNvSpPr txBox="1">
            <a:spLocks noChangeArrowheads="1"/>
          </p:cNvSpPr>
          <p:nvPr/>
        </p:nvSpPr>
        <p:spPr bwMode="auto">
          <a:xfrm>
            <a:off x="76200" y="2057401"/>
            <a:ext cx="87630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63550" lvl="1" indent="-231775" eaLnBrk="1" hangingPunct="1">
              <a:lnSpc>
                <a:spcPct val="90000"/>
              </a:lnSpc>
              <a:buClr>
                <a:schemeClr val="tx1"/>
              </a:buClr>
              <a:buFont typeface="Wingdings" panose="05000000000000000000" pitchFamily="2" charset="2"/>
              <a:buChar char="Ø"/>
            </a:pPr>
            <a:r>
              <a:rPr lang="en-US" altLang="en-US" sz="1800" kern="0" dirty="0"/>
              <a:t>Overall, the speedup due to OpenMP C is significant and that due to MPI C is negligible. As shown in Figure 8, the speedup due to Python code (for both multithreading and MPI) remains almost the same.</a:t>
            </a:r>
          </a:p>
        </p:txBody>
      </p:sp>
      <p:sp>
        <p:nvSpPr>
          <p:cNvPr id="13" name="Title 1">
            <a:extLst>
              <a:ext uri="{FF2B5EF4-FFF2-40B4-BE49-F238E27FC236}">
                <a16:creationId xmlns:a16="http://schemas.microsoft.com/office/drawing/2014/main" id="{F160C40D-00F7-4A1F-93D9-F3FB35972921}"/>
              </a:ext>
            </a:extLst>
          </p:cNvPr>
          <p:cNvSpPr>
            <a:spLocks noGrp="1"/>
          </p:cNvSpPr>
          <p:nvPr>
            <p:ph type="title"/>
          </p:nvPr>
        </p:nvSpPr>
        <p:spPr>
          <a:xfrm>
            <a:off x="0" y="0"/>
            <a:ext cx="9144000" cy="1065213"/>
          </a:xfrm>
          <a:noFill/>
          <a:ln>
            <a:noFill/>
            <a:miter lim="800000"/>
            <a:headEnd/>
            <a:tailEnd/>
          </a:ln>
        </p:spPr>
        <p:txBody>
          <a:bodyPr/>
          <a:lstStyle/>
          <a:p>
            <a:r>
              <a:rPr lang="en-US" altLang="en-US" sz="2200" b="1" dirty="0">
                <a:solidFill>
                  <a:schemeClr val="tx1"/>
                </a:solidFill>
                <a:cs typeface="Arial" panose="020B0604020202020204" pitchFamily="34" charset="0"/>
              </a:rPr>
              <a:t>“Performance Analysis of C and Python Parallel Implementations on a Multicore System Using Particle Simulation”</a:t>
            </a:r>
          </a:p>
        </p:txBody>
      </p:sp>
      <p:sp>
        <p:nvSpPr>
          <p:cNvPr id="20" name="TextBox 19">
            <a:extLst>
              <a:ext uri="{FF2B5EF4-FFF2-40B4-BE49-F238E27FC236}">
                <a16:creationId xmlns:a16="http://schemas.microsoft.com/office/drawing/2014/main" id="{0D21C24A-AB79-4CD5-8CCD-823C7D792E13}"/>
              </a:ext>
            </a:extLst>
          </p:cNvPr>
          <p:cNvSpPr txBox="1"/>
          <p:nvPr/>
        </p:nvSpPr>
        <p:spPr>
          <a:xfrm>
            <a:off x="2667000" y="5940623"/>
            <a:ext cx="3775393" cy="307777"/>
          </a:xfrm>
          <a:prstGeom prst="rect">
            <a:avLst/>
          </a:prstGeom>
          <a:noFill/>
        </p:spPr>
        <p:txBody>
          <a:bodyPr wrap="none" rtlCol="0">
            <a:spAutoFit/>
          </a:bodyPr>
          <a:lstStyle/>
          <a:p>
            <a:pPr algn="ctr"/>
            <a:r>
              <a:rPr lang="en-US" sz="1400" dirty="0"/>
              <a:t>Figure 8: Speedup due to C and Python code</a:t>
            </a:r>
          </a:p>
        </p:txBody>
      </p:sp>
      <p:pic>
        <p:nvPicPr>
          <p:cNvPr id="7" name="Picture 6">
            <a:extLst>
              <a:ext uri="{FF2B5EF4-FFF2-40B4-BE49-F238E27FC236}">
                <a16:creationId xmlns:a16="http://schemas.microsoft.com/office/drawing/2014/main" id="{DDD104D1-D7D3-44F9-A62E-A17110588645}"/>
              </a:ext>
            </a:extLst>
          </p:cNvPr>
          <p:cNvPicPr/>
          <p:nvPr/>
        </p:nvPicPr>
        <p:blipFill>
          <a:blip r:embed="rId3"/>
          <a:stretch>
            <a:fillRect/>
          </a:stretch>
        </p:blipFill>
        <p:spPr>
          <a:xfrm>
            <a:off x="2083835" y="2895600"/>
            <a:ext cx="4976331" cy="2988253"/>
          </a:xfrm>
          <a:prstGeom prst="rect">
            <a:avLst/>
          </a:prstGeom>
        </p:spPr>
      </p:pic>
    </p:spTree>
    <p:extLst>
      <p:ext uri="{BB962C8B-B14F-4D97-AF65-F5344CB8AC3E}">
        <p14:creationId xmlns:p14="http://schemas.microsoft.com/office/powerpoint/2010/main" val="2341060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10" name="Content Placeholder 2"/>
          <p:cNvSpPr>
            <a:spLocks noGrp="1" noChangeArrowheads="1"/>
          </p:cNvSpPr>
          <p:nvPr>
            <p:ph idx="1"/>
          </p:nvPr>
        </p:nvSpPr>
        <p:spPr>
          <a:xfrm>
            <a:off x="76200" y="1211263"/>
            <a:ext cx="8839199" cy="4948905"/>
          </a:xfrm>
        </p:spPr>
        <p:txBody>
          <a:bodyPr/>
          <a:lstStyle/>
          <a:p>
            <a:pPr marL="0" indent="0" eaLnBrk="1" hangingPunct="1">
              <a:lnSpc>
                <a:spcPct val="90000"/>
              </a:lnSpc>
              <a:buClr>
                <a:srgbClr val="FFC000"/>
              </a:buClr>
              <a:buNone/>
            </a:pPr>
            <a:r>
              <a:rPr lang="en-US" altLang="en-US" b="1" dirty="0">
                <a:solidFill>
                  <a:srgbClr val="0000FF"/>
                </a:solidFill>
              </a:rPr>
              <a:t>Conclusion</a:t>
            </a:r>
            <a:endParaRPr lang="en-US" altLang="en-US" sz="2400" b="1" dirty="0">
              <a:solidFill>
                <a:srgbClr val="0000FF"/>
              </a:solidFill>
            </a:endParaRPr>
          </a:p>
          <a:p>
            <a:pPr marL="463550" indent="-231775" eaLnBrk="1" hangingPunct="1">
              <a:lnSpc>
                <a:spcPct val="90000"/>
              </a:lnSpc>
              <a:buClr>
                <a:schemeClr val="tx1"/>
              </a:buClr>
              <a:buFont typeface="Wingdings" panose="05000000000000000000" pitchFamily="2" charset="2"/>
              <a:buChar char="Ø"/>
            </a:pPr>
            <a:r>
              <a:rPr lang="en-US" altLang="en-US" sz="2000" dirty="0"/>
              <a:t>Python is one of the top most-used programming languages. However, Python cannot use OpenMP, and MPI4Py library takes a significant amount of computation time. Traditionally, C has good supports for parallel programming.</a:t>
            </a:r>
          </a:p>
          <a:p>
            <a:pPr marL="463550" indent="-231775" eaLnBrk="1" hangingPunct="1">
              <a:lnSpc>
                <a:spcPct val="90000"/>
              </a:lnSpc>
              <a:buClr>
                <a:schemeClr val="tx1"/>
              </a:buClr>
              <a:buFont typeface="Wingdings" panose="05000000000000000000" pitchFamily="2" charset="2"/>
              <a:buChar char="Ø"/>
            </a:pPr>
            <a:r>
              <a:rPr lang="en-US" altLang="en-US" sz="2000" dirty="0"/>
              <a:t>Therefore, it poses a challenge to decide whether C or Python is better for a given parallel computer system.</a:t>
            </a:r>
          </a:p>
          <a:p>
            <a:pPr marL="463550" indent="-231775" eaLnBrk="1" hangingPunct="1">
              <a:lnSpc>
                <a:spcPct val="90000"/>
              </a:lnSpc>
              <a:buClr>
                <a:schemeClr val="tx1"/>
              </a:buClr>
              <a:buFont typeface="Wingdings" panose="05000000000000000000" pitchFamily="2" charset="2"/>
              <a:buChar char="Ø"/>
            </a:pPr>
            <a:r>
              <a:rPr lang="en-US" altLang="en-US" sz="2000" dirty="0"/>
              <a:t>In this work, we implement particle simulation application using C with OpenMP &amp; MPI and Python with multithreading &amp; MPI. </a:t>
            </a:r>
          </a:p>
          <a:p>
            <a:pPr marL="463550" indent="-231775" eaLnBrk="1" hangingPunct="1">
              <a:lnSpc>
                <a:spcPct val="90000"/>
              </a:lnSpc>
              <a:buClr>
                <a:schemeClr val="tx1"/>
              </a:buClr>
              <a:buFont typeface="Wingdings" panose="05000000000000000000" pitchFamily="2" charset="2"/>
              <a:buChar char="Ø"/>
            </a:pPr>
            <a:r>
              <a:rPr lang="en-US" altLang="en-US" sz="2000" dirty="0"/>
              <a:t>According to the experimental results using 1K, 5K, and 10K particles, C outperforms Python. For up to 12 threads, C OpenMP shows the best performance, followed by C MPI. As the number of threads increases, Python multithreading and MPI show worse performance. </a:t>
            </a:r>
          </a:p>
          <a:p>
            <a:pPr marL="463550" indent="-231775" eaLnBrk="1" hangingPunct="1">
              <a:lnSpc>
                <a:spcPct val="90000"/>
              </a:lnSpc>
              <a:buClr>
                <a:schemeClr val="tx1"/>
              </a:buClr>
              <a:buFont typeface="Wingdings" panose="05000000000000000000" pitchFamily="2" charset="2"/>
              <a:buChar char="Ø"/>
            </a:pPr>
            <a:r>
              <a:rPr lang="en-US" altLang="en-US" sz="2000" dirty="0"/>
              <a:t>In our next endeavor, we plan to conduct parallel implementations of real-time data-dependent applications in order to better understand Python’s ability for high performance computing.</a:t>
            </a:r>
          </a:p>
        </p:txBody>
      </p:sp>
      <p:sp>
        <p:nvSpPr>
          <p:cNvPr id="6" name="Title 1">
            <a:extLst>
              <a:ext uri="{FF2B5EF4-FFF2-40B4-BE49-F238E27FC236}">
                <a16:creationId xmlns:a16="http://schemas.microsoft.com/office/drawing/2014/main" id="{ADD937F0-6E40-44C3-BC03-E42CE3390933}"/>
              </a:ext>
            </a:extLst>
          </p:cNvPr>
          <p:cNvSpPr>
            <a:spLocks noGrp="1"/>
          </p:cNvSpPr>
          <p:nvPr>
            <p:ph type="title"/>
          </p:nvPr>
        </p:nvSpPr>
        <p:spPr>
          <a:xfrm>
            <a:off x="0" y="0"/>
            <a:ext cx="9144000" cy="1065213"/>
          </a:xfrm>
          <a:noFill/>
          <a:ln>
            <a:noFill/>
            <a:miter lim="800000"/>
            <a:headEnd/>
            <a:tailEnd/>
          </a:ln>
        </p:spPr>
        <p:txBody>
          <a:bodyPr/>
          <a:lstStyle/>
          <a:p>
            <a:r>
              <a:rPr lang="en-US" altLang="en-US" sz="2200" b="1" dirty="0">
                <a:solidFill>
                  <a:schemeClr val="tx1"/>
                </a:solidFill>
                <a:cs typeface="Arial" panose="020B0604020202020204" pitchFamily="34" charset="0"/>
              </a:rPr>
              <a:t>“Performance Analysis of C and Python Parallel Implementations on a Multicore System Using Particle Simulation”</a:t>
            </a:r>
          </a:p>
        </p:txBody>
      </p:sp>
    </p:spTree>
    <p:extLst>
      <p:ext uri="{BB962C8B-B14F-4D97-AF65-F5344CB8AC3E}">
        <p14:creationId xmlns:p14="http://schemas.microsoft.com/office/powerpoint/2010/main" val="1198675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19458" name="Rectangle 3"/>
          <p:cNvSpPr>
            <a:spLocks noGrp="1" noChangeArrowheads="1"/>
          </p:cNvSpPr>
          <p:nvPr>
            <p:ph type="subTitle" idx="1"/>
          </p:nvPr>
        </p:nvSpPr>
        <p:spPr>
          <a:xfrm>
            <a:off x="0" y="2057581"/>
            <a:ext cx="9134475" cy="533219"/>
          </a:xfrm>
        </p:spPr>
        <p:txBody>
          <a:bodyPr/>
          <a:lstStyle/>
          <a:p>
            <a:pPr eaLnBrk="1" hangingPunct="1">
              <a:spcBef>
                <a:spcPts val="600"/>
              </a:spcBef>
              <a:spcAft>
                <a:spcPts val="600"/>
              </a:spcAft>
            </a:pPr>
            <a:r>
              <a:rPr lang="en-US" altLang="en-US" b="1" dirty="0">
                <a:solidFill>
                  <a:srgbClr val="0000FF"/>
                </a:solidFill>
                <a:latin typeface="Arial Black" panose="020B0A04020102020204" pitchFamily="34" charset="0"/>
              </a:rPr>
              <a:t>Questions?</a:t>
            </a:r>
          </a:p>
        </p:txBody>
      </p:sp>
      <p:sp>
        <p:nvSpPr>
          <p:cNvPr id="6" name="Text Box 23"/>
          <p:cNvSpPr txBox="1">
            <a:spLocks noChangeArrowheads="1"/>
          </p:cNvSpPr>
          <p:nvPr/>
        </p:nvSpPr>
        <p:spPr bwMode="auto">
          <a:xfrm>
            <a:off x="0" y="3488829"/>
            <a:ext cx="9134475" cy="1323439"/>
          </a:xfrm>
          <a:prstGeom prst="rect">
            <a:avLst/>
          </a:prstGeom>
          <a:noFill/>
          <a:ln>
            <a:noFill/>
          </a:ln>
        </p:spPr>
        <p:txBody>
          <a:bodyPr>
            <a:spAutoFit/>
          </a:bodyPr>
          <a:lstStyle>
            <a:lvl1pPr eaLnBrk="0" hangingPunct="0">
              <a:spcBef>
                <a:spcPct val="20000"/>
              </a:spcBef>
              <a:buFont typeface="Arial" charset="0"/>
              <a:buChar char="■"/>
              <a:defRPr sz="2800">
                <a:solidFill>
                  <a:schemeClr val="tx1"/>
                </a:solidFill>
                <a:latin typeface="Arial" charset="0"/>
                <a:ea typeface="ＭＳ Ｐゴシック" pitchFamily="34" charset="-128"/>
              </a:defRPr>
            </a:lvl1pPr>
            <a:lvl2pPr marL="742950" indent="-285750" eaLnBrk="0" hangingPunct="0">
              <a:spcBef>
                <a:spcPct val="20000"/>
              </a:spcBef>
              <a:buFont typeface="Wingdings" pitchFamily="2" charset="2"/>
              <a:buChar char="§"/>
              <a:defRPr sz="2400">
                <a:solidFill>
                  <a:schemeClr val="tx1"/>
                </a:solidFill>
                <a:latin typeface="Arial" charset="0"/>
                <a:ea typeface="ＭＳ Ｐゴシック" pitchFamily="34" charset="-128"/>
              </a:defRPr>
            </a:lvl2pPr>
            <a:lvl3pPr marL="1143000" indent="-228600" eaLnBrk="0" hangingPunct="0">
              <a:spcBef>
                <a:spcPct val="20000"/>
              </a:spcBef>
              <a:buChar char="•"/>
              <a:defRPr sz="2000">
                <a:solidFill>
                  <a:schemeClr val="tx1"/>
                </a:solidFill>
                <a:latin typeface="Arial" charset="0"/>
                <a:ea typeface="ＭＳ Ｐゴシック" pitchFamily="34" charset="-128"/>
              </a:defRPr>
            </a:lvl3pPr>
            <a:lvl4pPr marL="1600200" indent="-228600" eaLnBrk="0" hangingPunct="0">
              <a:spcBef>
                <a:spcPct val="20000"/>
              </a:spcBef>
              <a:buChar char="–"/>
              <a:defRPr sz="2000">
                <a:solidFill>
                  <a:schemeClr val="tx1"/>
                </a:solidFill>
                <a:latin typeface="Arial" charset="0"/>
                <a:ea typeface="ＭＳ Ｐゴシック" pitchFamily="34" charset="-128"/>
              </a:defRPr>
            </a:lvl4pPr>
            <a:lvl5pPr marL="2057400" indent="-228600" eaLnBrk="0" hangingPunct="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defRPr/>
            </a:pPr>
            <a:r>
              <a:rPr lang="en-US" altLang="en-US" sz="2000" b="1" i="1" kern="0" dirty="0">
                <a:latin typeface="Arial" panose="020B0604020202020204" pitchFamily="34" charset="0"/>
              </a:rPr>
              <a:t>Please send your feedback to:</a:t>
            </a:r>
            <a:endParaRPr lang="en-US" altLang="en-US" sz="2000" i="1" dirty="0">
              <a:solidFill>
                <a:srgbClr val="00B0F0"/>
              </a:solidFill>
              <a:latin typeface="Arial" panose="020B0604020202020204" pitchFamily="34" charset="0"/>
            </a:endParaRPr>
          </a:p>
          <a:p>
            <a:pPr algn="ctr" eaLnBrk="1" hangingPunct="1">
              <a:spcBef>
                <a:spcPct val="0"/>
              </a:spcBef>
              <a:buFontTx/>
              <a:buNone/>
              <a:defRPr/>
            </a:pPr>
            <a:r>
              <a:rPr lang="en-US" altLang="en-US" sz="2000" b="1" dirty="0">
                <a:solidFill>
                  <a:srgbClr val="0000FF"/>
                </a:solidFill>
                <a:latin typeface="+mn-lt"/>
                <a:cs typeface="Times New Roman" pitchFamily="18" charset="0"/>
              </a:rPr>
              <a:t>Abu Asaduzzaman</a:t>
            </a:r>
          </a:p>
          <a:p>
            <a:pPr algn="ctr" eaLnBrk="1" hangingPunct="1">
              <a:spcBef>
                <a:spcPct val="0"/>
              </a:spcBef>
              <a:buFontTx/>
              <a:buNone/>
              <a:defRPr/>
            </a:pPr>
            <a:r>
              <a:rPr lang="en-US" altLang="en-US" sz="2000" dirty="0">
                <a:solidFill>
                  <a:srgbClr val="0000FF"/>
                </a:solidFill>
                <a:cs typeface="Times New Roman" pitchFamily="18" charset="0"/>
              </a:rPr>
              <a:t>abu.asaduzzaman@wichita.edu</a:t>
            </a:r>
            <a:endParaRPr lang="en-US" altLang="en-US" sz="2000" dirty="0">
              <a:solidFill>
                <a:srgbClr val="0000FF"/>
              </a:solidFill>
              <a:latin typeface="+mn-lt"/>
              <a:cs typeface="Times New Roman" pitchFamily="18" charset="0"/>
            </a:endParaRPr>
          </a:p>
          <a:p>
            <a:pPr algn="ctr" eaLnBrk="1" hangingPunct="1">
              <a:spcBef>
                <a:spcPct val="0"/>
              </a:spcBef>
              <a:buNone/>
              <a:defRPr/>
            </a:pPr>
            <a:r>
              <a:rPr lang="en-US" altLang="en-US" sz="2000" dirty="0">
                <a:solidFill>
                  <a:srgbClr val="0000FF"/>
                </a:solidFill>
                <a:cs typeface="Times New Roman" pitchFamily="18" charset="0"/>
              </a:rPr>
              <a:t>+1 (316) 978-5261</a:t>
            </a:r>
          </a:p>
        </p:txBody>
      </p:sp>
      <p:sp>
        <p:nvSpPr>
          <p:cNvPr id="9" name="Rectangle 26"/>
          <p:cNvSpPr>
            <a:spLocks noChangeArrowheads="1"/>
          </p:cNvSpPr>
          <p:nvPr/>
        </p:nvSpPr>
        <p:spPr bwMode="auto">
          <a:xfrm>
            <a:off x="0" y="5142097"/>
            <a:ext cx="9144000" cy="801503"/>
          </a:xfrm>
          <a:prstGeom prst="rect">
            <a:avLst/>
          </a:prstGeom>
          <a:noFill/>
          <a:ln>
            <a:noFill/>
          </a:ln>
        </p:spPr>
        <p:txBody>
          <a:bodyPr anchor="ctr"/>
          <a:lstStyle/>
          <a:p>
            <a:pPr algn="ctr" eaLnBrk="1" hangingPunct="1">
              <a:defRPr/>
            </a:pPr>
            <a:r>
              <a:rPr lang="en-US" sz="4000" b="1" dirty="0">
                <a:solidFill>
                  <a:srgbClr val="00B050"/>
                </a:solidFill>
                <a:latin typeface="Brush Script MT" panose="03060802040406070304" pitchFamily="66" charset="0"/>
              </a:rPr>
              <a:t>Thank You!</a:t>
            </a:r>
            <a:endParaRPr lang="en-US" sz="4000" b="1" dirty="0">
              <a:solidFill>
                <a:srgbClr val="00B050"/>
              </a:solidFill>
              <a:latin typeface="Brush Script MT" panose="03060802040406070304" pitchFamily="66" charset="0"/>
              <a:cs typeface="+mn-cs"/>
            </a:endParaRPr>
          </a:p>
        </p:txBody>
      </p:sp>
      <p:sp>
        <p:nvSpPr>
          <p:cNvPr id="20" name="Rectangle 26"/>
          <p:cNvSpPr>
            <a:spLocks noChangeArrowheads="1"/>
          </p:cNvSpPr>
          <p:nvPr/>
        </p:nvSpPr>
        <p:spPr bwMode="auto">
          <a:xfrm>
            <a:off x="0" y="0"/>
            <a:ext cx="9144000" cy="169227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2800">
                <a:solidFill>
                  <a:schemeClr val="tx1"/>
                </a:solidFill>
                <a:latin typeface="Arial" panose="020B0604020202020204" pitchFamily="34" charset="0"/>
              </a:defRPr>
            </a:lvl1pPr>
            <a:lvl2pPr marL="742950" indent="-285750">
              <a:spcBef>
                <a:spcPct val="20000"/>
              </a:spcBef>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ts val="0"/>
              </a:spcBef>
              <a:spcAft>
                <a:spcPts val="0"/>
              </a:spcAft>
              <a:buFontTx/>
              <a:buNone/>
            </a:pPr>
            <a:r>
              <a:rPr lang="en-US" altLang="en-US" b="1" dirty="0">
                <a:solidFill>
                  <a:srgbClr val="FFC000"/>
                </a:solidFill>
                <a:latin typeface="Arial Black" panose="020B0A04020102020204" pitchFamily="34" charset="0"/>
                <a:ea typeface="ＭＳ Ｐゴシック" panose="020B0600070205080204" pitchFamily="34" charset="-128"/>
              </a:rPr>
              <a:t>“Performance Analysis of C and Python Parallel Implementations on a Multicore System Using Particle Simulation”</a:t>
            </a:r>
          </a:p>
        </p:txBody>
      </p:sp>
      <p:sp>
        <p:nvSpPr>
          <p:cNvPr id="10" name="Rectangle 26">
            <a:extLst>
              <a:ext uri="{FF2B5EF4-FFF2-40B4-BE49-F238E27FC236}">
                <a16:creationId xmlns:a16="http://schemas.microsoft.com/office/drawing/2014/main" id="{52ECD795-B562-4777-ADCD-C6C0C9A001B1}"/>
              </a:ext>
            </a:extLst>
          </p:cNvPr>
          <p:cNvSpPr>
            <a:spLocks noChangeArrowheads="1"/>
          </p:cNvSpPr>
          <p:nvPr/>
        </p:nvSpPr>
        <p:spPr bwMode="auto">
          <a:xfrm>
            <a:off x="0" y="5942405"/>
            <a:ext cx="9144000" cy="9144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spcAft>
                <a:spcPts val="600"/>
              </a:spcAft>
              <a:defRPr/>
            </a:pPr>
            <a:endParaRPr lang="en-US" sz="2000" b="1" dirty="0">
              <a:solidFill>
                <a:srgbClr val="FFC000"/>
              </a:solidFill>
              <a:latin typeface="+mn-lt"/>
            </a:endParaRPr>
          </a:p>
        </p:txBody>
      </p:sp>
      <p:pic>
        <p:nvPicPr>
          <p:cNvPr id="11" name="Picture 10">
            <a:extLst>
              <a:ext uri="{FF2B5EF4-FFF2-40B4-BE49-F238E27FC236}">
                <a16:creationId xmlns:a16="http://schemas.microsoft.com/office/drawing/2014/main" id="{FF9C526D-E831-4676-9890-8CA05B5ADC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5600" y="6235013"/>
            <a:ext cx="2340216" cy="470587"/>
          </a:xfrm>
          <a:prstGeom prst="rect">
            <a:avLst/>
          </a:prstGeom>
        </p:spPr>
      </p:pic>
      <p:pic>
        <p:nvPicPr>
          <p:cNvPr id="12" name="Picture 6">
            <a:extLst>
              <a:ext uri="{FF2B5EF4-FFF2-40B4-BE49-F238E27FC236}">
                <a16:creationId xmlns:a16="http://schemas.microsoft.com/office/drawing/2014/main" id="{AFCE5CEA-26DD-4A0F-9004-FB0004EC6C3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3494" y="6236367"/>
            <a:ext cx="2421106" cy="469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6872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16387" name="Content Placeholder 2"/>
          <p:cNvSpPr>
            <a:spLocks noGrp="1" noChangeArrowheads="1"/>
          </p:cNvSpPr>
          <p:nvPr>
            <p:ph idx="1"/>
          </p:nvPr>
        </p:nvSpPr>
        <p:spPr>
          <a:xfrm>
            <a:off x="76200" y="1211263"/>
            <a:ext cx="8839200" cy="4948905"/>
          </a:xfrm>
        </p:spPr>
        <p:txBody>
          <a:bodyPr/>
          <a:lstStyle/>
          <a:p>
            <a:pPr eaLnBrk="1" hangingPunct="1">
              <a:lnSpc>
                <a:spcPct val="90000"/>
              </a:lnSpc>
              <a:buNone/>
            </a:pPr>
            <a:r>
              <a:rPr lang="en-US" altLang="en-US" b="1" u="sng" dirty="0">
                <a:solidFill>
                  <a:srgbClr val="FFC000"/>
                </a:solidFill>
              </a:rPr>
              <a:t>Outline								</a:t>
            </a:r>
            <a:r>
              <a:rPr lang="en-US" altLang="en-US" b="1" u="sng" dirty="0">
                <a:solidFill>
                  <a:srgbClr val="FFC000"/>
                </a:solidFill>
                <a:cs typeface="Arial" panose="020B0604020202020204" pitchFamily="34" charset="0"/>
              </a:rPr>
              <a:t>►</a:t>
            </a:r>
          </a:p>
          <a:p>
            <a:pPr eaLnBrk="1" hangingPunct="1">
              <a:lnSpc>
                <a:spcPct val="90000"/>
              </a:lnSpc>
              <a:spcBef>
                <a:spcPts val="200"/>
              </a:spcBef>
              <a:spcAft>
                <a:spcPts val="200"/>
              </a:spcAft>
              <a:buClr>
                <a:srgbClr val="FFC000"/>
              </a:buClr>
              <a:buFont typeface="Wingdings" panose="05000000000000000000" pitchFamily="2" charset="2"/>
              <a:buChar char="n"/>
            </a:pPr>
            <a:r>
              <a:rPr lang="en-US" altLang="en-US" sz="2400" b="1" dirty="0"/>
              <a:t>Introduction</a:t>
            </a:r>
          </a:p>
          <a:p>
            <a:pPr marL="682625" lvl="1" indent="-341313" eaLnBrk="1" hangingPunct="1">
              <a:lnSpc>
                <a:spcPct val="90000"/>
              </a:lnSpc>
              <a:spcBef>
                <a:spcPts val="200"/>
              </a:spcBef>
              <a:spcAft>
                <a:spcPts val="200"/>
              </a:spcAft>
              <a:buClr>
                <a:srgbClr val="FFC000"/>
              </a:buClr>
              <a:buFont typeface="Wingdings" panose="05000000000000000000" pitchFamily="2" charset="2"/>
              <a:buChar char="Ø"/>
            </a:pPr>
            <a:r>
              <a:rPr lang="en-US" altLang="en-US" sz="2000" dirty="0"/>
              <a:t>Parallel Processing with C and Python on Multicore Systems</a:t>
            </a:r>
          </a:p>
          <a:p>
            <a:pPr marL="682625" lvl="1" indent="-341313" eaLnBrk="1" hangingPunct="1">
              <a:lnSpc>
                <a:spcPct val="90000"/>
              </a:lnSpc>
              <a:spcBef>
                <a:spcPts val="200"/>
              </a:spcBef>
              <a:spcAft>
                <a:spcPts val="200"/>
              </a:spcAft>
              <a:buClr>
                <a:srgbClr val="FFC000"/>
              </a:buClr>
              <a:buFont typeface="Wingdings" panose="05000000000000000000" pitchFamily="2" charset="2"/>
              <a:buChar char="Ø"/>
            </a:pPr>
            <a:r>
              <a:rPr lang="en-US" altLang="en-US" sz="2000" dirty="0">
                <a:solidFill>
                  <a:srgbClr val="7030A0"/>
                </a:solidFill>
              </a:rPr>
              <a:t>Problem Description, Contribution</a:t>
            </a:r>
          </a:p>
          <a:p>
            <a:pPr eaLnBrk="1" hangingPunct="1">
              <a:lnSpc>
                <a:spcPct val="90000"/>
              </a:lnSpc>
              <a:spcBef>
                <a:spcPts val="200"/>
              </a:spcBef>
              <a:spcAft>
                <a:spcPts val="200"/>
              </a:spcAft>
              <a:buClr>
                <a:srgbClr val="FFC000"/>
              </a:buClr>
              <a:buFont typeface="Wingdings" panose="05000000000000000000" pitchFamily="2" charset="2"/>
              <a:buChar char="n"/>
            </a:pPr>
            <a:r>
              <a:rPr lang="en-US" altLang="en-US" sz="2400" b="1" dirty="0"/>
              <a:t>Related Concepts and Work</a:t>
            </a:r>
          </a:p>
          <a:p>
            <a:pPr marL="682625" lvl="1" indent="-341313" eaLnBrk="1" hangingPunct="1">
              <a:lnSpc>
                <a:spcPct val="90000"/>
              </a:lnSpc>
              <a:spcBef>
                <a:spcPts val="200"/>
              </a:spcBef>
              <a:spcAft>
                <a:spcPts val="200"/>
              </a:spcAft>
              <a:buClr>
                <a:srgbClr val="FFC000"/>
              </a:buClr>
              <a:buFont typeface="Wingdings" panose="05000000000000000000" pitchFamily="2" charset="2"/>
              <a:buChar char="Ø"/>
            </a:pPr>
            <a:r>
              <a:rPr lang="en-US" altLang="en-US" sz="2000" dirty="0"/>
              <a:t>Parallel Execution of C and Python Code</a:t>
            </a:r>
          </a:p>
          <a:p>
            <a:pPr eaLnBrk="1" hangingPunct="1">
              <a:lnSpc>
                <a:spcPct val="90000"/>
              </a:lnSpc>
              <a:spcBef>
                <a:spcPts val="200"/>
              </a:spcBef>
              <a:spcAft>
                <a:spcPts val="200"/>
              </a:spcAft>
              <a:buClr>
                <a:srgbClr val="FFC000"/>
              </a:buClr>
              <a:buFont typeface="Wingdings" panose="05000000000000000000" pitchFamily="2" charset="2"/>
              <a:buChar char="n"/>
            </a:pPr>
            <a:r>
              <a:rPr lang="en-US" altLang="en-US" sz="2400" b="1" dirty="0"/>
              <a:t>Simulation Details</a:t>
            </a:r>
          </a:p>
          <a:p>
            <a:pPr marL="682625" lvl="1" indent="-341313" eaLnBrk="1" hangingPunct="1">
              <a:lnSpc>
                <a:spcPct val="90000"/>
              </a:lnSpc>
              <a:spcBef>
                <a:spcPts val="200"/>
              </a:spcBef>
              <a:spcAft>
                <a:spcPts val="200"/>
              </a:spcAft>
              <a:buClr>
                <a:srgbClr val="FFC000"/>
              </a:buClr>
              <a:buFont typeface="Wingdings" panose="05000000000000000000" pitchFamily="2" charset="2"/>
              <a:buChar char="Ø"/>
            </a:pPr>
            <a:r>
              <a:rPr lang="en-US" altLang="en-US" sz="2000" dirty="0"/>
              <a:t>Application, Workflow, Computations</a:t>
            </a:r>
          </a:p>
          <a:p>
            <a:pPr eaLnBrk="1" hangingPunct="1">
              <a:lnSpc>
                <a:spcPct val="90000"/>
              </a:lnSpc>
              <a:spcBef>
                <a:spcPts val="200"/>
              </a:spcBef>
              <a:spcAft>
                <a:spcPts val="200"/>
              </a:spcAft>
              <a:buClr>
                <a:srgbClr val="FFC000"/>
              </a:buClr>
              <a:buFont typeface="Wingdings" panose="05000000000000000000" pitchFamily="2" charset="2"/>
              <a:buChar char="n"/>
            </a:pPr>
            <a:r>
              <a:rPr lang="en-US" altLang="en-US" sz="2400" b="1" dirty="0"/>
              <a:t>Simulation Results</a:t>
            </a:r>
          </a:p>
          <a:p>
            <a:pPr marL="682625" lvl="1" indent="-341313" eaLnBrk="1" hangingPunct="1">
              <a:lnSpc>
                <a:spcPct val="90000"/>
              </a:lnSpc>
              <a:spcBef>
                <a:spcPts val="200"/>
              </a:spcBef>
              <a:spcAft>
                <a:spcPts val="200"/>
              </a:spcAft>
              <a:buClr>
                <a:srgbClr val="FFC000"/>
              </a:buClr>
              <a:buFont typeface="Wingdings" panose="05000000000000000000" pitchFamily="2" charset="2"/>
              <a:buChar char="Ø"/>
            </a:pPr>
            <a:r>
              <a:rPr lang="en-US" altLang="en-US" sz="2000" dirty="0"/>
              <a:t>Serial and Parallel Execution Time</a:t>
            </a:r>
          </a:p>
          <a:p>
            <a:pPr eaLnBrk="1" hangingPunct="1">
              <a:lnSpc>
                <a:spcPct val="90000"/>
              </a:lnSpc>
              <a:spcBef>
                <a:spcPts val="200"/>
              </a:spcBef>
              <a:spcAft>
                <a:spcPts val="200"/>
              </a:spcAft>
              <a:buClr>
                <a:srgbClr val="FFC000"/>
              </a:buClr>
              <a:buFont typeface="Wingdings" panose="05000000000000000000" pitchFamily="2" charset="2"/>
              <a:buChar char="n"/>
            </a:pPr>
            <a:r>
              <a:rPr lang="en-US" altLang="en-US" sz="2400" b="1" dirty="0"/>
              <a:t>Conclusion</a:t>
            </a:r>
          </a:p>
          <a:p>
            <a:pPr eaLnBrk="1" hangingPunct="1">
              <a:lnSpc>
                <a:spcPct val="90000"/>
              </a:lnSpc>
              <a:spcBef>
                <a:spcPts val="200"/>
              </a:spcBef>
              <a:spcAft>
                <a:spcPts val="200"/>
              </a:spcAft>
              <a:buClr>
                <a:srgbClr val="FFC000"/>
              </a:buClr>
              <a:buFont typeface="Wingdings" panose="05000000000000000000" pitchFamily="2" charset="2"/>
              <a:buChar char="n"/>
            </a:pPr>
            <a:r>
              <a:rPr lang="en-US" altLang="en-US" sz="2400" b="1" dirty="0"/>
              <a:t>Q/A Discussion</a:t>
            </a:r>
          </a:p>
        </p:txBody>
      </p:sp>
      <p:sp>
        <p:nvSpPr>
          <p:cNvPr id="21514" name="Title 1"/>
          <p:cNvSpPr>
            <a:spLocks noGrp="1"/>
          </p:cNvSpPr>
          <p:nvPr>
            <p:ph type="title"/>
          </p:nvPr>
        </p:nvSpPr>
        <p:spPr>
          <a:xfrm>
            <a:off x="0" y="0"/>
            <a:ext cx="9144000" cy="1065213"/>
          </a:xfrm>
          <a:solidFill>
            <a:schemeClr val="tx1"/>
          </a:solidFill>
          <a:ln>
            <a:solidFill>
              <a:schemeClr val="tx1"/>
            </a:solidFill>
            <a:miter lim="800000"/>
            <a:headEnd/>
            <a:tailEnd/>
          </a:ln>
        </p:spPr>
        <p:txBody>
          <a:bodyPr/>
          <a:lstStyle/>
          <a:p>
            <a:r>
              <a:rPr lang="en-US" altLang="en-US" sz="2200" b="1" dirty="0">
                <a:solidFill>
                  <a:srgbClr val="FFCC00"/>
                </a:solidFill>
                <a:cs typeface="Arial" panose="020B0604020202020204" pitchFamily="34" charset="0"/>
              </a:rPr>
              <a:t>“Performance Analysis of C and Python Parallel Implementations on a Multicore System Using Particle Simulation”</a:t>
            </a:r>
          </a:p>
        </p:txBody>
      </p:sp>
      <p:sp>
        <p:nvSpPr>
          <p:cNvPr id="10" name="Rectangle 9">
            <a:extLst>
              <a:ext uri="{FF2B5EF4-FFF2-40B4-BE49-F238E27FC236}">
                <a16:creationId xmlns:a16="http://schemas.microsoft.com/office/drawing/2014/main" id="{5BC3CB17-8A6A-42E9-8503-767553AE2737}"/>
              </a:ext>
            </a:extLst>
          </p:cNvPr>
          <p:cNvSpPr/>
          <p:nvPr/>
        </p:nvSpPr>
        <p:spPr>
          <a:xfrm>
            <a:off x="0" y="6248400"/>
            <a:ext cx="9144000" cy="609600"/>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dirty="0"/>
          </a:p>
        </p:txBody>
      </p:sp>
      <p:sp>
        <p:nvSpPr>
          <p:cNvPr id="11" name="TextBox 10">
            <a:extLst>
              <a:ext uri="{FF2B5EF4-FFF2-40B4-BE49-F238E27FC236}">
                <a16:creationId xmlns:a16="http://schemas.microsoft.com/office/drawing/2014/main" id="{31FC0BE2-8367-4C5A-BDB5-4860EB3E475C}"/>
              </a:ext>
            </a:extLst>
          </p:cNvPr>
          <p:cNvSpPr txBox="1">
            <a:spLocks noChangeArrowheads="1"/>
          </p:cNvSpPr>
          <p:nvPr/>
        </p:nvSpPr>
        <p:spPr bwMode="auto">
          <a:xfrm>
            <a:off x="105251" y="6381690"/>
            <a:ext cx="1723549" cy="400110"/>
          </a:xfrm>
          <a:prstGeom prst="rect">
            <a:avLst/>
          </a:prstGeom>
          <a:solidFill>
            <a:schemeClr val="bg1"/>
          </a:solidFill>
          <a:ln>
            <a:noFill/>
          </a:ln>
        </p:spPr>
        <p:txBody>
          <a:bodyPr wrap="none">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r>
              <a:rPr lang="en-US" sz="2000" b="1" dirty="0">
                <a:latin typeface="Times New Roman" pitchFamily="18" charset="0"/>
                <a:cs typeface="Times New Roman" pitchFamily="18" charset="0"/>
              </a:rPr>
              <a:t>Asaduzzaman</a:t>
            </a:r>
          </a:p>
        </p:txBody>
      </p:sp>
      <p:pic>
        <p:nvPicPr>
          <p:cNvPr id="12" name="Picture 11">
            <a:extLst>
              <a:ext uri="{FF2B5EF4-FFF2-40B4-BE49-F238E27FC236}">
                <a16:creationId xmlns:a16="http://schemas.microsoft.com/office/drawing/2014/main" id="{CF70DDE6-E61F-4748-A2FE-91A792306C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12714" y="6269475"/>
            <a:ext cx="555086" cy="588525"/>
          </a:xfrm>
          <a:prstGeom prst="rect">
            <a:avLst/>
          </a:prstGeom>
        </p:spPr>
      </p:pic>
      <p:pic>
        <p:nvPicPr>
          <p:cNvPr id="13" name="Picture 8">
            <a:extLst>
              <a:ext uri="{FF2B5EF4-FFF2-40B4-BE49-F238E27FC236}">
                <a16:creationId xmlns:a16="http://schemas.microsoft.com/office/drawing/2014/main" id="{FE4A0E4B-FE58-4FE2-B94D-B69C78AE5FF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001000" y="6283325"/>
            <a:ext cx="5334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6">
            <a:extLst>
              <a:ext uri="{FF2B5EF4-FFF2-40B4-BE49-F238E27FC236}">
                <a16:creationId xmlns:a16="http://schemas.microsoft.com/office/drawing/2014/main" id="{25DFFCC9-9505-4848-B7B8-254E30CA64C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5000" y="6367462"/>
            <a:ext cx="2243138"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0946F743-E083-4B5D-9769-C2D534A30E2D}"/>
              </a:ext>
            </a:extLst>
          </p:cNvPr>
          <p:cNvSpPr txBox="1"/>
          <p:nvPr/>
        </p:nvSpPr>
        <p:spPr>
          <a:xfrm>
            <a:off x="0" y="5971401"/>
            <a:ext cx="1937903" cy="276999"/>
          </a:xfrm>
          <a:prstGeom prst="rect">
            <a:avLst/>
          </a:prstGeom>
          <a:noFill/>
        </p:spPr>
        <p:txBody>
          <a:bodyPr wrap="none" rtlCol="0">
            <a:spAutoFit/>
          </a:bodyPr>
          <a:lstStyle/>
          <a:p>
            <a:r>
              <a:rPr lang="en-US" dirty="0">
                <a:solidFill>
                  <a:srgbClr val="7030A0"/>
                </a:solidFill>
              </a:rPr>
              <a:t>Q/A: Questions / Answers</a:t>
            </a:r>
          </a:p>
        </p:txBody>
      </p:sp>
      <p:pic>
        <p:nvPicPr>
          <p:cNvPr id="3" name="Picture 2" descr="The C Programming Language Computer programming Logo, language transparent  background PNG clipart | HiClipart">
            <a:extLst>
              <a:ext uri="{FF2B5EF4-FFF2-40B4-BE49-F238E27FC236}">
                <a16:creationId xmlns:a16="http://schemas.microsoft.com/office/drawing/2014/main" id="{3D48BBC9-C8A0-4A15-A6C6-126059D4BB0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48400" y="2517459"/>
            <a:ext cx="987741" cy="98774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The History of Python Programming Language | by Cristian Nedelcu | Medium">
            <a:extLst>
              <a:ext uri="{FF2B5EF4-FFF2-40B4-BE49-F238E27FC236}">
                <a16:creationId xmlns:a16="http://schemas.microsoft.com/office/drawing/2014/main" id="{12C99649-D7F5-43EF-8E1C-FE6550F96504}"/>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296405" y="2517459"/>
            <a:ext cx="1260887" cy="98774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68F10DB0-ABBA-495F-ABB1-462FA4D11D58}"/>
              </a:ext>
            </a:extLst>
          </p:cNvPr>
          <p:cNvSpPr/>
          <p:nvPr/>
        </p:nvSpPr>
        <p:spPr>
          <a:xfrm>
            <a:off x="5715000" y="3505200"/>
            <a:ext cx="3276600" cy="13716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E54FABD0-5EF8-46A4-9BB2-174221C236E8}"/>
              </a:ext>
            </a:extLst>
          </p:cNvPr>
          <p:cNvSpPr txBox="1"/>
          <p:nvPr/>
        </p:nvSpPr>
        <p:spPr>
          <a:xfrm>
            <a:off x="5728755" y="4495800"/>
            <a:ext cx="1281645" cy="307777"/>
          </a:xfrm>
          <a:prstGeom prst="rect">
            <a:avLst/>
          </a:prstGeom>
          <a:noFill/>
          <a:ln w="12700">
            <a:noFill/>
          </a:ln>
        </p:spPr>
        <p:txBody>
          <a:bodyPr wrap="square" rtlCol="0" anchor="ctr">
            <a:spAutoFit/>
          </a:bodyPr>
          <a:lstStyle/>
          <a:p>
            <a:r>
              <a:rPr lang="en-US" sz="1400" b="1" dirty="0"/>
              <a:t>Single-Core</a:t>
            </a:r>
          </a:p>
        </p:txBody>
      </p:sp>
      <p:sp>
        <p:nvSpPr>
          <p:cNvPr id="25" name="TextBox 24">
            <a:extLst>
              <a:ext uri="{FF2B5EF4-FFF2-40B4-BE49-F238E27FC236}">
                <a16:creationId xmlns:a16="http://schemas.microsoft.com/office/drawing/2014/main" id="{6BFA4B6B-AE11-4ADD-AE34-F34CB31DF329}"/>
              </a:ext>
            </a:extLst>
          </p:cNvPr>
          <p:cNvSpPr txBox="1"/>
          <p:nvPr/>
        </p:nvSpPr>
        <p:spPr>
          <a:xfrm>
            <a:off x="7557555" y="4495800"/>
            <a:ext cx="1281645" cy="307777"/>
          </a:xfrm>
          <a:prstGeom prst="rect">
            <a:avLst/>
          </a:prstGeom>
          <a:noFill/>
          <a:ln w="12700">
            <a:noFill/>
          </a:ln>
        </p:spPr>
        <p:txBody>
          <a:bodyPr wrap="square" rtlCol="0" anchor="ctr">
            <a:spAutoFit/>
          </a:bodyPr>
          <a:lstStyle/>
          <a:p>
            <a:pPr algn="ctr"/>
            <a:r>
              <a:rPr lang="en-US" sz="1400" b="1" dirty="0"/>
              <a:t>Multi-Core</a:t>
            </a:r>
          </a:p>
        </p:txBody>
      </p:sp>
      <p:sp>
        <p:nvSpPr>
          <p:cNvPr id="27" name="Rectangle 26">
            <a:extLst>
              <a:ext uri="{FF2B5EF4-FFF2-40B4-BE49-F238E27FC236}">
                <a16:creationId xmlns:a16="http://schemas.microsoft.com/office/drawing/2014/main" id="{07BFE0D8-6342-4D58-A7C0-4C211B36D476}"/>
              </a:ext>
            </a:extLst>
          </p:cNvPr>
          <p:cNvSpPr/>
          <p:nvPr/>
        </p:nvSpPr>
        <p:spPr>
          <a:xfrm>
            <a:off x="6047095" y="3882789"/>
            <a:ext cx="582305" cy="38441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CPU</a:t>
            </a:r>
          </a:p>
        </p:txBody>
      </p:sp>
      <p:sp>
        <p:nvSpPr>
          <p:cNvPr id="28" name="Rectangle 27">
            <a:extLst>
              <a:ext uri="{FF2B5EF4-FFF2-40B4-BE49-F238E27FC236}">
                <a16:creationId xmlns:a16="http://schemas.microsoft.com/office/drawing/2014/main" id="{4F7F58C4-3427-4D9E-BAAE-82051561F1DC}"/>
              </a:ext>
            </a:extLst>
          </p:cNvPr>
          <p:cNvSpPr/>
          <p:nvPr/>
        </p:nvSpPr>
        <p:spPr>
          <a:xfrm>
            <a:off x="8256895" y="4111389"/>
            <a:ext cx="582305" cy="384411"/>
          </a:xfrm>
          <a:prstGeom prst="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GPU</a:t>
            </a:r>
          </a:p>
        </p:txBody>
      </p:sp>
      <p:sp>
        <p:nvSpPr>
          <p:cNvPr id="29" name="Rectangle 28">
            <a:extLst>
              <a:ext uri="{FF2B5EF4-FFF2-40B4-BE49-F238E27FC236}">
                <a16:creationId xmlns:a16="http://schemas.microsoft.com/office/drawing/2014/main" id="{4BD0F96C-92B1-4B96-B4AB-E541C7988FD0}"/>
              </a:ext>
            </a:extLst>
          </p:cNvPr>
          <p:cNvSpPr/>
          <p:nvPr/>
        </p:nvSpPr>
        <p:spPr>
          <a:xfrm>
            <a:off x="7571095" y="4111389"/>
            <a:ext cx="582305" cy="38441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CPU</a:t>
            </a:r>
          </a:p>
        </p:txBody>
      </p:sp>
      <p:sp>
        <p:nvSpPr>
          <p:cNvPr id="30" name="Rectangle 29">
            <a:extLst>
              <a:ext uri="{FF2B5EF4-FFF2-40B4-BE49-F238E27FC236}">
                <a16:creationId xmlns:a16="http://schemas.microsoft.com/office/drawing/2014/main" id="{99A37F9D-20BB-45EF-9675-1A51DEE33E73}"/>
              </a:ext>
            </a:extLst>
          </p:cNvPr>
          <p:cNvSpPr/>
          <p:nvPr/>
        </p:nvSpPr>
        <p:spPr>
          <a:xfrm>
            <a:off x="7571095" y="3657600"/>
            <a:ext cx="582305" cy="38441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CPU</a:t>
            </a:r>
          </a:p>
        </p:txBody>
      </p:sp>
      <p:sp>
        <p:nvSpPr>
          <p:cNvPr id="31" name="Rectangle 30">
            <a:extLst>
              <a:ext uri="{FF2B5EF4-FFF2-40B4-BE49-F238E27FC236}">
                <a16:creationId xmlns:a16="http://schemas.microsoft.com/office/drawing/2014/main" id="{70DE5F36-C257-4070-8704-2FC9A91B0A54}"/>
              </a:ext>
            </a:extLst>
          </p:cNvPr>
          <p:cNvSpPr/>
          <p:nvPr/>
        </p:nvSpPr>
        <p:spPr>
          <a:xfrm>
            <a:off x="8256895" y="3657600"/>
            <a:ext cx="582305" cy="38441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CPU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10" name="Content Placeholder 2"/>
          <p:cNvSpPr>
            <a:spLocks noGrp="1" noChangeArrowheads="1"/>
          </p:cNvSpPr>
          <p:nvPr>
            <p:ph idx="1"/>
          </p:nvPr>
        </p:nvSpPr>
        <p:spPr>
          <a:xfrm>
            <a:off x="76200" y="1211263"/>
            <a:ext cx="8839200" cy="4122738"/>
          </a:xfrm>
        </p:spPr>
        <p:txBody>
          <a:bodyPr/>
          <a:lstStyle/>
          <a:p>
            <a:pPr marL="0" indent="0" eaLnBrk="1" hangingPunct="1">
              <a:lnSpc>
                <a:spcPct val="90000"/>
              </a:lnSpc>
              <a:buClr>
                <a:srgbClr val="FFC000"/>
              </a:buClr>
              <a:buNone/>
            </a:pPr>
            <a:r>
              <a:rPr lang="en-US" altLang="en-US" b="1" dirty="0">
                <a:solidFill>
                  <a:srgbClr val="0000FF"/>
                </a:solidFill>
              </a:rPr>
              <a:t>Introduction</a:t>
            </a:r>
          </a:p>
          <a:p>
            <a:pPr marL="0" indent="0" eaLnBrk="1" hangingPunct="1">
              <a:lnSpc>
                <a:spcPct val="90000"/>
              </a:lnSpc>
              <a:buClr>
                <a:srgbClr val="FFC000"/>
              </a:buClr>
              <a:buNone/>
            </a:pPr>
            <a:r>
              <a:rPr lang="en-US" altLang="en-US" sz="2400" dirty="0">
                <a:solidFill>
                  <a:srgbClr val="0000FF"/>
                </a:solidFill>
              </a:rPr>
              <a:t>Parallel Processing using C and Python on Multicore Systems</a:t>
            </a:r>
            <a:endParaRPr lang="en-US" altLang="en-US" sz="2400" dirty="0"/>
          </a:p>
          <a:p>
            <a:pPr marL="463550" lvl="1" indent="-231775" eaLnBrk="1" hangingPunct="1">
              <a:lnSpc>
                <a:spcPct val="90000"/>
              </a:lnSpc>
              <a:buClr>
                <a:schemeClr val="tx1"/>
              </a:buClr>
              <a:buFont typeface="Wingdings" panose="05000000000000000000" pitchFamily="2" charset="2"/>
              <a:buChar char="Ø"/>
            </a:pPr>
            <a:r>
              <a:rPr lang="en-US" altLang="en-US" sz="2000" dirty="0"/>
              <a:t>Languages for parallel processing on multicore architecture include: </a:t>
            </a:r>
            <a:r>
              <a:rPr lang="en-US" altLang="en-US" sz="2000" dirty="0">
                <a:solidFill>
                  <a:srgbClr val="7030A0"/>
                </a:solidFill>
              </a:rPr>
              <a:t>C</a:t>
            </a:r>
            <a:r>
              <a:rPr lang="en-US" altLang="en-US" sz="2000" dirty="0"/>
              <a:t>, C++, Java, and </a:t>
            </a:r>
            <a:r>
              <a:rPr lang="en-US" altLang="en-US" sz="2000" dirty="0">
                <a:solidFill>
                  <a:srgbClr val="7030A0"/>
                </a:solidFill>
              </a:rPr>
              <a:t>Python</a:t>
            </a:r>
          </a:p>
          <a:p>
            <a:pPr marL="463550" lvl="1" indent="-231775" eaLnBrk="1" hangingPunct="1">
              <a:lnSpc>
                <a:spcPct val="90000"/>
              </a:lnSpc>
              <a:buClr>
                <a:schemeClr val="tx1"/>
              </a:buClr>
              <a:buFont typeface="Wingdings" panose="05000000000000000000" pitchFamily="2" charset="2"/>
              <a:buChar char="Ø"/>
            </a:pPr>
            <a:r>
              <a:rPr lang="en-US" altLang="en-US" sz="2000" dirty="0"/>
              <a:t>C: translator, closer to machine language, most widely preferred [1, 2]</a:t>
            </a:r>
          </a:p>
          <a:p>
            <a:pPr marL="463550" lvl="1" indent="-231775" eaLnBrk="1" hangingPunct="1">
              <a:lnSpc>
                <a:spcPct val="90000"/>
              </a:lnSpc>
              <a:buClr>
                <a:schemeClr val="tx1"/>
              </a:buClr>
              <a:buFont typeface="Wingdings" panose="05000000000000000000" pitchFamily="2" charset="2"/>
              <a:buChar char="Ø"/>
            </a:pPr>
            <a:r>
              <a:rPr lang="en-US" altLang="en-US" sz="2000" dirty="0"/>
              <a:t>Python: interpreter, higher level language, most popular [1, 2]</a:t>
            </a:r>
          </a:p>
          <a:p>
            <a:pPr marL="463550" lvl="1" indent="-231775" eaLnBrk="1" hangingPunct="1">
              <a:lnSpc>
                <a:spcPct val="90000"/>
              </a:lnSpc>
              <a:buClr>
                <a:schemeClr val="tx1"/>
              </a:buClr>
              <a:buFont typeface="Wingdings" panose="05000000000000000000" pitchFamily="2" charset="2"/>
              <a:buChar char="Ø"/>
            </a:pPr>
            <a:r>
              <a:rPr lang="en-US" altLang="en-US" sz="2000" dirty="0"/>
              <a:t>Multicore Architecture with CPU/GPU: </a:t>
            </a:r>
            <a:r>
              <a:rPr lang="en-US" altLang="en-US" sz="2000" dirty="0">
                <a:solidFill>
                  <a:srgbClr val="7030A0"/>
                </a:solidFill>
              </a:rPr>
              <a:t>Intel</a:t>
            </a:r>
            <a:r>
              <a:rPr lang="en-US" altLang="en-US" sz="2000" dirty="0"/>
              <a:t>, Nvidia, AMD</a:t>
            </a:r>
          </a:p>
          <a:p>
            <a:pPr marL="463550" lvl="1" indent="-231775" eaLnBrk="1" hangingPunct="1">
              <a:lnSpc>
                <a:spcPct val="90000"/>
              </a:lnSpc>
              <a:buClr>
                <a:schemeClr val="tx1"/>
              </a:buClr>
              <a:buFont typeface="Wingdings" panose="05000000000000000000" pitchFamily="2" charset="2"/>
              <a:buChar char="Ø"/>
            </a:pPr>
            <a:r>
              <a:rPr lang="en-US" altLang="en-US" sz="2000" dirty="0"/>
              <a:t>Multithreading APIs: </a:t>
            </a:r>
            <a:r>
              <a:rPr lang="en-US" altLang="en-US" sz="2000" dirty="0">
                <a:solidFill>
                  <a:srgbClr val="7030A0"/>
                </a:solidFill>
              </a:rPr>
              <a:t>OpenMP, Open MPI,</a:t>
            </a:r>
            <a:r>
              <a:rPr lang="en-US" altLang="en-US" sz="2000" dirty="0"/>
              <a:t> and CUDA</a:t>
            </a:r>
          </a:p>
          <a:p>
            <a:pPr marL="463550" lvl="1" indent="-231775" eaLnBrk="1" hangingPunct="1">
              <a:lnSpc>
                <a:spcPct val="90000"/>
              </a:lnSpc>
              <a:buClr>
                <a:schemeClr val="tx1"/>
              </a:buClr>
              <a:buFont typeface="Wingdings" panose="05000000000000000000" pitchFamily="2" charset="2"/>
              <a:buChar char="Ø"/>
            </a:pPr>
            <a:r>
              <a:rPr lang="en-US" altLang="en-US" sz="2000" dirty="0"/>
              <a:t>OpenMP: supports C/C++, </a:t>
            </a:r>
            <a:r>
              <a:rPr lang="en-US" altLang="en-US" sz="2000" dirty="0">
                <a:solidFill>
                  <a:srgbClr val="00B0F0"/>
                </a:solidFill>
              </a:rPr>
              <a:t>not Python because of GIL</a:t>
            </a:r>
          </a:p>
          <a:p>
            <a:pPr marL="231775" lvl="1" indent="0" eaLnBrk="1" hangingPunct="1">
              <a:lnSpc>
                <a:spcPct val="90000"/>
              </a:lnSpc>
              <a:buClr>
                <a:schemeClr val="tx1"/>
              </a:buClr>
              <a:buNone/>
            </a:pPr>
            <a:r>
              <a:rPr lang="en-US" altLang="en-US" sz="2000" dirty="0">
                <a:solidFill>
                  <a:srgbClr val="00B0F0"/>
                </a:solidFill>
              </a:rPr>
              <a:t>			&gt; Multithreading module supports Python</a:t>
            </a:r>
          </a:p>
          <a:p>
            <a:pPr marL="463550" lvl="1" indent="-231775" eaLnBrk="1" hangingPunct="1">
              <a:lnSpc>
                <a:spcPct val="90000"/>
              </a:lnSpc>
              <a:buClr>
                <a:schemeClr val="tx1"/>
              </a:buClr>
              <a:buFont typeface="Wingdings" panose="05000000000000000000" pitchFamily="2" charset="2"/>
              <a:buChar char="Ø"/>
            </a:pPr>
            <a:r>
              <a:rPr lang="en-US" altLang="en-US" sz="2000" dirty="0"/>
              <a:t>Open MPI: supports both C/C++ and Python</a:t>
            </a:r>
          </a:p>
          <a:p>
            <a:pPr marL="463550" lvl="1" indent="-231775" eaLnBrk="1" hangingPunct="1">
              <a:lnSpc>
                <a:spcPct val="90000"/>
              </a:lnSpc>
              <a:buClr>
                <a:schemeClr val="tx1"/>
              </a:buClr>
              <a:buFont typeface="Wingdings" panose="05000000000000000000" pitchFamily="2" charset="2"/>
              <a:buChar char="Ø"/>
            </a:pPr>
            <a:endParaRPr lang="en-US" altLang="en-US" sz="2000" dirty="0"/>
          </a:p>
        </p:txBody>
      </p:sp>
      <p:sp>
        <p:nvSpPr>
          <p:cNvPr id="5" name="TextBox 4"/>
          <p:cNvSpPr txBox="1"/>
          <p:nvPr/>
        </p:nvSpPr>
        <p:spPr>
          <a:xfrm>
            <a:off x="0" y="6304002"/>
            <a:ext cx="8001000" cy="553998"/>
          </a:xfrm>
          <a:prstGeom prst="rect">
            <a:avLst/>
          </a:prstGeom>
          <a:noFill/>
        </p:spPr>
        <p:txBody>
          <a:bodyPr wrap="square" rtlCol="0">
            <a:spAutoFit/>
          </a:bodyPr>
          <a:lstStyle/>
          <a:p>
            <a:pPr marL="231775" indent="-231775"/>
            <a:r>
              <a:rPr lang="en-US" sz="1000" dirty="0"/>
              <a:t>[1]	S. </a:t>
            </a:r>
            <a:r>
              <a:rPr lang="en-US" sz="1000" dirty="0" err="1"/>
              <a:t>Veeraraghavan</a:t>
            </a:r>
            <a:r>
              <a:rPr lang="en-US" sz="1000" dirty="0"/>
              <a:t>, “Top 20 Best Programming Languages To Learn in 2023,” 2023. https://www.simplilearn.com/best-programming-languages-start-learning-today-article</a:t>
            </a:r>
          </a:p>
          <a:p>
            <a:pPr marL="231775" indent="-231775"/>
            <a:r>
              <a:rPr lang="en-US" sz="1000" dirty="0"/>
              <a:t>[2]	“20 Top Programming Languages for 2023,” 2023. https://devmountain.com/blog/20-top-programming-languages-2020/</a:t>
            </a:r>
          </a:p>
        </p:txBody>
      </p:sp>
      <p:sp>
        <p:nvSpPr>
          <p:cNvPr id="6" name="Title 1"/>
          <p:cNvSpPr>
            <a:spLocks noGrp="1"/>
          </p:cNvSpPr>
          <p:nvPr>
            <p:ph type="title"/>
          </p:nvPr>
        </p:nvSpPr>
        <p:spPr>
          <a:xfrm>
            <a:off x="0" y="0"/>
            <a:ext cx="9144000" cy="1065213"/>
          </a:xfrm>
          <a:noFill/>
          <a:ln>
            <a:noFill/>
            <a:miter lim="800000"/>
            <a:headEnd/>
            <a:tailEnd/>
          </a:ln>
        </p:spPr>
        <p:txBody>
          <a:bodyPr/>
          <a:lstStyle/>
          <a:p>
            <a:r>
              <a:rPr lang="en-US" altLang="en-US" sz="2200" b="1" dirty="0">
                <a:solidFill>
                  <a:schemeClr val="tx1"/>
                </a:solidFill>
                <a:cs typeface="Arial" panose="020B0604020202020204" pitchFamily="34" charset="0"/>
              </a:rPr>
              <a:t>“Performance Analysis of C and Python Parallel Implementations on a Multicore System Using Particle Simulation”</a:t>
            </a:r>
          </a:p>
        </p:txBody>
      </p:sp>
      <p:sp>
        <p:nvSpPr>
          <p:cNvPr id="2" name="TextBox 1">
            <a:extLst>
              <a:ext uri="{FF2B5EF4-FFF2-40B4-BE49-F238E27FC236}">
                <a16:creationId xmlns:a16="http://schemas.microsoft.com/office/drawing/2014/main" id="{53D99E61-BB75-41A9-B5E6-C3195E1EA56D}"/>
              </a:ext>
            </a:extLst>
          </p:cNvPr>
          <p:cNvSpPr txBox="1"/>
          <p:nvPr/>
        </p:nvSpPr>
        <p:spPr>
          <a:xfrm>
            <a:off x="0" y="5486400"/>
            <a:ext cx="6709594" cy="830997"/>
          </a:xfrm>
          <a:prstGeom prst="rect">
            <a:avLst/>
          </a:prstGeom>
          <a:noFill/>
        </p:spPr>
        <p:txBody>
          <a:bodyPr wrap="none" rtlCol="0">
            <a:spAutoFit/>
          </a:bodyPr>
          <a:lstStyle/>
          <a:p>
            <a:r>
              <a:rPr lang="en-US" dirty="0">
                <a:solidFill>
                  <a:srgbClr val="7030A0"/>
                </a:solidFill>
              </a:rPr>
              <a:t>CPU: Central Processing Unit | GPU: Graphics Processing Unit | AMD: Advanced Micro Devices</a:t>
            </a:r>
          </a:p>
          <a:p>
            <a:r>
              <a:rPr lang="en-US" dirty="0">
                <a:solidFill>
                  <a:srgbClr val="7030A0"/>
                </a:solidFill>
              </a:rPr>
              <a:t>API: Application Programming Interface | OpenMP: Open Multi-Processing</a:t>
            </a:r>
          </a:p>
          <a:p>
            <a:r>
              <a:rPr lang="en-US" dirty="0">
                <a:solidFill>
                  <a:srgbClr val="7030A0"/>
                </a:solidFill>
              </a:rPr>
              <a:t>MPI: Message Passing Interface | CUDA: Compute Unified Device Architecture</a:t>
            </a:r>
          </a:p>
          <a:p>
            <a:r>
              <a:rPr lang="en-US" dirty="0">
                <a:solidFill>
                  <a:srgbClr val="7030A0"/>
                </a:solidFill>
              </a:rPr>
              <a:t>GIL: Global Interpreter Lock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10" name="Content Placeholder 2"/>
          <p:cNvSpPr>
            <a:spLocks noGrp="1" noChangeArrowheads="1"/>
          </p:cNvSpPr>
          <p:nvPr>
            <p:ph idx="1"/>
          </p:nvPr>
        </p:nvSpPr>
        <p:spPr>
          <a:xfrm>
            <a:off x="76200" y="1211264"/>
            <a:ext cx="8839200" cy="4477186"/>
          </a:xfrm>
        </p:spPr>
        <p:txBody>
          <a:bodyPr/>
          <a:lstStyle/>
          <a:p>
            <a:pPr marL="0" indent="0" eaLnBrk="1" hangingPunct="1">
              <a:lnSpc>
                <a:spcPct val="90000"/>
              </a:lnSpc>
              <a:buClr>
                <a:srgbClr val="FFC000"/>
              </a:buClr>
              <a:buNone/>
            </a:pPr>
            <a:r>
              <a:rPr lang="en-US" altLang="en-US" b="1" dirty="0">
                <a:solidFill>
                  <a:srgbClr val="0000FF"/>
                </a:solidFill>
              </a:rPr>
              <a:t>Introduction</a:t>
            </a:r>
          </a:p>
          <a:p>
            <a:pPr marL="0" indent="0" eaLnBrk="1" hangingPunct="1">
              <a:lnSpc>
                <a:spcPct val="90000"/>
              </a:lnSpc>
              <a:buClr>
                <a:srgbClr val="FFC000"/>
              </a:buClr>
              <a:buNone/>
            </a:pPr>
            <a:r>
              <a:rPr lang="en-US" altLang="en-US" sz="2400" dirty="0">
                <a:solidFill>
                  <a:srgbClr val="C00000"/>
                </a:solidFill>
              </a:rPr>
              <a:t>Problem Description</a:t>
            </a:r>
            <a:r>
              <a:rPr lang="en-US" altLang="en-US" sz="2400" dirty="0">
                <a:solidFill>
                  <a:srgbClr val="7030A0"/>
                </a:solidFill>
              </a:rPr>
              <a:t> </a:t>
            </a:r>
            <a:r>
              <a:rPr lang="en-US" altLang="en-US" sz="2400" dirty="0"/>
              <a:t>and</a:t>
            </a:r>
            <a:r>
              <a:rPr lang="en-US" altLang="en-US" sz="2400" dirty="0">
                <a:solidFill>
                  <a:srgbClr val="7030A0"/>
                </a:solidFill>
              </a:rPr>
              <a:t> </a:t>
            </a:r>
            <a:r>
              <a:rPr lang="en-US" altLang="en-US" sz="2400" dirty="0">
                <a:solidFill>
                  <a:srgbClr val="00B050"/>
                </a:solidFill>
              </a:rPr>
              <a:t>Contribution</a:t>
            </a:r>
          </a:p>
          <a:p>
            <a:pPr marL="463550" lvl="1" indent="-231775" eaLnBrk="1" hangingPunct="1">
              <a:lnSpc>
                <a:spcPct val="90000"/>
              </a:lnSpc>
              <a:buClr>
                <a:schemeClr val="tx1"/>
              </a:buClr>
              <a:buFont typeface="Wingdings" panose="05000000000000000000" pitchFamily="2" charset="2"/>
              <a:buChar char="Ø"/>
            </a:pPr>
            <a:r>
              <a:rPr lang="en-US" altLang="en-US" sz="2000" dirty="0">
                <a:solidFill>
                  <a:srgbClr val="C00000"/>
                </a:solidFill>
              </a:rPr>
              <a:t>It is often challenging to decide which programming language should provide the best performance for a given set of low-end architecture and applications.</a:t>
            </a:r>
          </a:p>
          <a:p>
            <a:pPr marL="463550" lvl="1" indent="-231775" eaLnBrk="1" hangingPunct="1">
              <a:lnSpc>
                <a:spcPct val="90000"/>
              </a:lnSpc>
              <a:buClr>
                <a:schemeClr val="tx1"/>
              </a:buClr>
              <a:buFont typeface="Wingdings" panose="05000000000000000000" pitchFamily="2" charset="2"/>
              <a:buChar char="Ø"/>
            </a:pPr>
            <a:r>
              <a:rPr lang="en-US" altLang="en-US" sz="2000" dirty="0">
                <a:solidFill>
                  <a:srgbClr val="00B050"/>
                </a:solidFill>
              </a:rPr>
              <a:t>We investigate the performance of </a:t>
            </a:r>
            <a:r>
              <a:rPr lang="en-US" altLang="en-US" sz="2000" u="sng" dirty="0">
                <a:solidFill>
                  <a:srgbClr val="00B050"/>
                </a:solidFill>
              </a:rPr>
              <a:t>C with OpenMP &amp; MPI</a:t>
            </a:r>
            <a:r>
              <a:rPr lang="en-US" altLang="en-US" sz="2000" dirty="0">
                <a:solidFill>
                  <a:srgbClr val="00B050"/>
                </a:solidFill>
              </a:rPr>
              <a:t> and the same of </a:t>
            </a:r>
            <a:r>
              <a:rPr lang="en-US" altLang="en-US" sz="2000" u="sng" dirty="0">
                <a:solidFill>
                  <a:srgbClr val="00B050"/>
                </a:solidFill>
              </a:rPr>
              <a:t>Python with multithreading &amp; MPI</a:t>
            </a:r>
            <a:r>
              <a:rPr lang="en-US" altLang="en-US" sz="2000" dirty="0">
                <a:solidFill>
                  <a:srgbClr val="00B050"/>
                </a:solidFill>
              </a:rPr>
              <a:t> using particle simulation.</a:t>
            </a:r>
          </a:p>
          <a:p>
            <a:pPr marL="463550" lvl="1" indent="-231775" eaLnBrk="1" hangingPunct="1">
              <a:lnSpc>
                <a:spcPct val="90000"/>
              </a:lnSpc>
              <a:buClr>
                <a:schemeClr val="tx1"/>
              </a:buClr>
              <a:buFont typeface="Wingdings" panose="05000000000000000000" pitchFamily="2" charset="2"/>
              <a:buChar char="Ø"/>
            </a:pPr>
            <a:r>
              <a:rPr lang="en-US" altLang="en-US" sz="2000" dirty="0">
                <a:solidFill>
                  <a:srgbClr val="00B050"/>
                </a:solidFill>
              </a:rPr>
              <a:t>We simulate 1K, 5K, and 10K particles on a three-core system with CentOS and obtain the speedup due to parallel executions.</a:t>
            </a:r>
          </a:p>
        </p:txBody>
      </p:sp>
      <p:sp>
        <p:nvSpPr>
          <p:cNvPr id="7" name="Title 1">
            <a:extLst>
              <a:ext uri="{FF2B5EF4-FFF2-40B4-BE49-F238E27FC236}">
                <a16:creationId xmlns:a16="http://schemas.microsoft.com/office/drawing/2014/main" id="{32D4BB01-4E0E-43F8-BBB6-B4E36EB0700A}"/>
              </a:ext>
            </a:extLst>
          </p:cNvPr>
          <p:cNvSpPr>
            <a:spLocks noGrp="1"/>
          </p:cNvSpPr>
          <p:nvPr>
            <p:ph type="title"/>
          </p:nvPr>
        </p:nvSpPr>
        <p:spPr>
          <a:xfrm>
            <a:off x="0" y="0"/>
            <a:ext cx="9144000" cy="1065213"/>
          </a:xfrm>
          <a:noFill/>
          <a:ln>
            <a:noFill/>
            <a:miter lim="800000"/>
            <a:headEnd/>
            <a:tailEnd/>
          </a:ln>
        </p:spPr>
        <p:txBody>
          <a:bodyPr/>
          <a:lstStyle/>
          <a:p>
            <a:r>
              <a:rPr lang="en-US" altLang="en-US" sz="2200" b="1" dirty="0">
                <a:solidFill>
                  <a:schemeClr val="tx1"/>
                </a:solidFill>
                <a:cs typeface="Arial" panose="020B0604020202020204" pitchFamily="34" charset="0"/>
              </a:rPr>
              <a:t>“Performance Analysis of C and Python Parallel Implementations on a Multicore System Using Particle Simulation”</a:t>
            </a:r>
          </a:p>
        </p:txBody>
      </p:sp>
    </p:spTree>
    <p:extLst>
      <p:ext uri="{BB962C8B-B14F-4D97-AF65-F5344CB8AC3E}">
        <p14:creationId xmlns:p14="http://schemas.microsoft.com/office/powerpoint/2010/main" val="499530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10" name="Content Placeholder 2"/>
          <p:cNvSpPr>
            <a:spLocks noGrp="1" noChangeArrowheads="1"/>
          </p:cNvSpPr>
          <p:nvPr>
            <p:ph idx="1"/>
          </p:nvPr>
        </p:nvSpPr>
        <p:spPr>
          <a:xfrm>
            <a:off x="76200" y="1211264"/>
            <a:ext cx="5105400" cy="2425382"/>
          </a:xfrm>
        </p:spPr>
        <p:txBody>
          <a:bodyPr/>
          <a:lstStyle/>
          <a:p>
            <a:pPr marL="0" indent="0" eaLnBrk="1" hangingPunct="1">
              <a:lnSpc>
                <a:spcPct val="90000"/>
              </a:lnSpc>
              <a:buClr>
                <a:srgbClr val="FFC000"/>
              </a:buClr>
              <a:buNone/>
            </a:pPr>
            <a:r>
              <a:rPr lang="en-US" altLang="en-US" b="1" dirty="0">
                <a:solidFill>
                  <a:srgbClr val="0000FF"/>
                </a:solidFill>
              </a:rPr>
              <a:t>Related Work</a:t>
            </a:r>
          </a:p>
          <a:p>
            <a:pPr marL="0" indent="0" eaLnBrk="1" hangingPunct="1">
              <a:lnSpc>
                <a:spcPct val="90000"/>
              </a:lnSpc>
              <a:buClr>
                <a:srgbClr val="FFC000"/>
              </a:buClr>
              <a:buNone/>
            </a:pPr>
            <a:r>
              <a:rPr lang="en-US" altLang="en-US" sz="2400" dirty="0">
                <a:solidFill>
                  <a:srgbClr val="0000FF"/>
                </a:solidFill>
              </a:rPr>
              <a:t>Execution of C and Python</a:t>
            </a:r>
          </a:p>
        </p:txBody>
      </p:sp>
      <p:sp>
        <p:nvSpPr>
          <p:cNvPr id="12" name="Title 1">
            <a:extLst>
              <a:ext uri="{FF2B5EF4-FFF2-40B4-BE49-F238E27FC236}">
                <a16:creationId xmlns:a16="http://schemas.microsoft.com/office/drawing/2014/main" id="{39057B52-60FA-45DD-ABC9-045511718506}"/>
              </a:ext>
            </a:extLst>
          </p:cNvPr>
          <p:cNvSpPr>
            <a:spLocks noGrp="1"/>
          </p:cNvSpPr>
          <p:nvPr>
            <p:ph type="title"/>
          </p:nvPr>
        </p:nvSpPr>
        <p:spPr>
          <a:xfrm>
            <a:off x="0" y="0"/>
            <a:ext cx="9144000" cy="1065213"/>
          </a:xfrm>
          <a:noFill/>
          <a:ln>
            <a:noFill/>
            <a:miter lim="800000"/>
            <a:headEnd/>
            <a:tailEnd/>
          </a:ln>
        </p:spPr>
        <p:txBody>
          <a:bodyPr/>
          <a:lstStyle/>
          <a:p>
            <a:r>
              <a:rPr lang="en-US" altLang="en-US" sz="2200" b="1" dirty="0">
                <a:solidFill>
                  <a:schemeClr val="tx1"/>
                </a:solidFill>
                <a:cs typeface="Arial" panose="020B0604020202020204" pitchFamily="34" charset="0"/>
              </a:rPr>
              <a:t>“Performance Analysis of C and Python Parallel Implementations on a Multicore System Using Particle Simulation”</a:t>
            </a:r>
          </a:p>
        </p:txBody>
      </p:sp>
      <p:pic>
        <p:nvPicPr>
          <p:cNvPr id="6" name="Picture 5">
            <a:extLst>
              <a:ext uri="{FF2B5EF4-FFF2-40B4-BE49-F238E27FC236}">
                <a16:creationId xmlns:a16="http://schemas.microsoft.com/office/drawing/2014/main" id="{C064BD36-85C6-4650-A7BD-19C28FB568ED}"/>
              </a:ext>
            </a:extLst>
          </p:cNvPr>
          <p:cNvPicPr>
            <a:picLocks noChangeAspect="1"/>
          </p:cNvPicPr>
          <p:nvPr/>
        </p:nvPicPr>
        <p:blipFill>
          <a:blip r:embed="rId3"/>
          <a:stretch>
            <a:fillRect/>
          </a:stretch>
        </p:blipFill>
        <p:spPr>
          <a:xfrm>
            <a:off x="4544706" y="2219469"/>
            <a:ext cx="2008494" cy="3353311"/>
          </a:xfrm>
          <a:prstGeom prst="rect">
            <a:avLst/>
          </a:prstGeom>
        </p:spPr>
      </p:pic>
      <p:pic>
        <p:nvPicPr>
          <p:cNvPr id="9" name="Picture 8">
            <a:extLst>
              <a:ext uri="{FF2B5EF4-FFF2-40B4-BE49-F238E27FC236}">
                <a16:creationId xmlns:a16="http://schemas.microsoft.com/office/drawing/2014/main" id="{9B2FC7F0-FBB2-4217-8DC1-A11B5BE007B3}"/>
              </a:ext>
            </a:extLst>
          </p:cNvPr>
          <p:cNvPicPr>
            <a:picLocks noChangeAspect="1"/>
          </p:cNvPicPr>
          <p:nvPr/>
        </p:nvPicPr>
        <p:blipFill>
          <a:blip r:embed="rId4"/>
          <a:stretch>
            <a:fillRect/>
          </a:stretch>
        </p:blipFill>
        <p:spPr>
          <a:xfrm>
            <a:off x="6566646" y="1000780"/>
            <a:ext cx="2501153" cy="4572000"/>
          </a:xfrm>
          <a:prstGeom prst="rect">
            <a:avLst/>
          </a:prstGeom>
        </p:spPr>
      </p:pic>
      <p:sp>
        <p:nvSpPr>
          <p:cNvPr id="13" name="Content Placeholder 2">
            <a:extLst>
              <a:ext uri="{FF2B5EF4-FFF2-40B4-BE49-F238E27FC236}">
                <a16:creationId xmlns:a16="http://schemas.microsoft.com/office/drawing/2014/main" id="{91592CFE-54B9-4523-AF9F-E56E06F33B02}"/>
              </a:ext>
            </a:extLst>
          </p:cNvPr>
          <p:cNvSpPr txBox="1">
            <a:spLocks noChangeArrowheads="1"/>
          </p:cNvSpPr>
          <p:nvPr/>
        </p:nvSpPr>
        <p:spPr bwMode="auto">
          <a:xfrm>
            <a:off x="76200" y="2133600"/>
            <a:ext cx="4572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63550" lvl="1" indent="-231775" eaLnBrk="1" hangingPunct="1">
              <a:lnSpc>
                <a:spcPct val="90000"/>
              </a:lnSpc>
              <a:buClr>
                <a:schemeClr val="tx1"/>
              </a:buClr>
              <a:buFont typeface="Wingdings" panose="05000000000000000000" pitchFamily="2" charset="2"/>
              <a:buChar char="Ø"/>
            </a:pPr>
            <a:r>
              <a:rPr lang="en-US" altLang="en-US" sz="2000" kern="0" dirty="0"/>
              <a:t>Figure 1 shows the major steps to execute C and Python code.</a:t>
            </a:r>
          </a:p>
          <a:p>
            <a:pPr marL="463550" lvl="1" indent="-231775" eaLnBrk="1" hangingPunct="1">
              <a:lnSpc>
                <a:spcPct val="90000"/>
              </a:lnSpc>
              <a:buClr>
                <a:schemeClr val="tx1"/>
              </a:buClr>
              <a:buFont typeface="Wingdings" panose="05000000000000000000" pitchFamily="2" charset="2"/>
              <a:buChar char="Ø"/>
            </a:pPr>
            <a:r>
              <a:rPr lang="en-US" altLang="en-US" sz="2000" kern="0" dirty="0"/>
              <a:t>The entire C code is compiled to generate the executable file. C allows memory management, offers powerful performance, but C’s static nature limits dynamic features [3]. </a:t>
            </a:r>
          </a:p>
          <a:p>
            <a:pPr marL="463550" lvl="1" indent="-231775" eaLnBrk="1" hangingPunct="1">
              <a:lnSpc>
                <a:spcPct val="90000"/>
              </a:lnSpc>
              <a:buClr>
                <a:schemeClr val="tx1"/>
              </a:buClr>
              <a:buFont typeface="Wingdings" panose="05000000000000000000" pitchFamily="2" charset="2"/>
              <a:buChar char="Ø"/>
            </a:pPr>
            <a:r>
              <a:rPr lang="en-US" altLang="en-US" sz="2000" kern="0" dirty="0">
                <a:sym typeface="Wingdings" panose="05000000000000000000" pitchFamily="2" charset="2"/>
              </a:rPr>
              <a:t>Python code is executed using an interpreter that processes each line of code sequentially. Python handles memory internally, results in performance overhead [4].</a:t>
            </a:r>
          </a:p>
        </p:txBody>
      </p:sp>
      <p:sp>
        <p:nvSpPr>
          <p:cNvPr id="14" name="TextBox 13">
            <a:extLst>
              <a:ext uri="{FF2B5EF4-FFF2-40B4-BE49-F238E27FC236}">
                <a16:creationId xmlns:a16="http://schemas.microsoft.com/office/drawing/2014/main" id="{C26F1BFC-F85F-45D7-8B7A-652EA8E686BF}"/>
              </a:ext>
            </a:extLst>
          </p:cNvPr>
          <p:cNvSpPr txBox="1"/>
          <p:nvPr/>
        </p:nvSpPr>
        <p:spPr>
          <a:xfrm>
            <a:off x="4572000" y="5572780"/>
            <a:ext cx="4461711" cy="523220"/>
          </a:xfrm>
          <a:prstGeom prst="rect">
            <a:avLst/>
          </a:prstGeom>
          <a:noFill/>
        </p:spPr>
        <p:txBody>
          <a:bodyPr wrap="none" rtlCol="0">
            <a:spAutoFit/>
          </a:bodyPr>
          <a:lstStyle/>
          <a:p>
            <a:r>
              <a:rPr lang="en-US" sz="1400" dirty="0"/>
              <a:t>               (a) C                                         (b) Python</a:t>
            </a:r>
          </a:p>
          <a:p>
            <a:pPr algn="ctr"/>
            <a:r>
              <a:rPr lang="en-US" sz="1400" dirty="0"/>
              <a:t>Figure 1: Major steps for executing C and Python code</a:t>
            </a:r>
          </a:p>
        </p:txBody>
      </p:sp>
      <p:sp>
        <p:nvSpPr>
          <p:cNvPr id="15" name="TextBox 14">
            <a:extLst>
              <a:ext uri="{FF2B5EF4-FFF2-40B4-BE49-F238E27FC236}">
                <a16:creationId xmlns:a16="http://schemas.microsoft.com/office/drawing/2014/main" id="{3640BE01-E240-43F6-AC8F-C3DA5561E20D}"/>
              </a:ext>
            </a:extLst>
          </p:cNvPr>
          <p:cNvSpPr txBox="1"/>
          <p:nvPr/>
        </p:nvSpPr>
        <p:spPr>
          <a:xfrm>
            <a:off x="0" y="6150114"/>
            <a:ext cx="8001000" cy="707886"/>
          </a:xfrm>
          <a:prstGeom prst="rect">
            <a:avLst/>
          </a:prstGeom>
          <a:noFill/>
        </p:spPr>
        <p:txBody>
          <a:bodyPr wrap="square" rtlCol="0">
            <a:spAutoFit/>
          </a:bodyPr>
          <a:lstStyle/>
          <a:p>
            <a:pPr marL="231775" indent="-231775"/>
            <a:r>
              <a:rPr lang="en-US" sz="1000" dirty="0"/>
              <a:t>[3]	T. Chakrabarty, “Draw the flow chart of the process of compiling and running a C program,” Online Class Notes, 2015, https://onlineclassnotes.com/draw-flow-chart-of-process-of-compiling</a:t>
            </a:r>
          </a:p>
          <a:p>
            <a:pPr marL="231775" indent="-231775"/>
            <a:r>
              <a:rPr lang="en-US" sz="1000" dirty="0"/>
              <a:t>[4]	S. Ravi, “How Does Python Code Run: C Python And Python Difference,” 2020, https://www.c-sharpcorner.com/article/why-learn-python-an-introduction-to-python/</a:t>
            </a:r>
          </a:p>
        </p:txBody>
      </p:sp>
      <p:sp>
        <p:nvSpPr>
          <p:cNvPr id="11" name="Rectangle 10">
            <a:extLst>
              <a:ext uri="{FF2B5EF4-FFF2-40B4-BE49-F238E27FC236}">
                <a16:creationId xmlns:a16="http://schemas.microsoft.com/office/drawing/2014/main" id="{D549B321-9643-43CB-BDF9-DD11BC9CD8D9}"/>
              </a:ext>
            </a:extLst>
          </p:cNvPr>
          <p:cNvSpPr/>
          <p:nvPr/>
        </p:nvSpPr>
        <p:spPr>
          <a:xfrm>
            <a:off x="5582407" y="2667000"/>
            <a:ext cx="970793" cy="602181"/>
          </a:xfrm>
          <a:prstGeom prst="rect">
            <a:avLst/>
          </a:prstGeom>
          <a:noFill/>
          <a:ln>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83333B8-B63D-4CCB-B9F6-342CC31DD750}"/>
              </a:ext>
            </a:extLst>
          </p:cNvPr>
          <p:cNvSpPr/>
          <p:nvPr/>
        </p:nvSpPr>
        <p:spPr>
          <a:xfrm>
            <a:off x="7639807" y="1496628"/>
            <a:ext cx="970793" cy="602181"/>
          </a:xfrm>
          <a:prstGeom prst="rect">
            <a:avLst/>
          </a:prstGeom>
          <a:noFill/>
          <a:ln>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1716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a:spLocks noGrp="1" noChangeArrowheads="1"/>
          </p:cNvSpPr>
          <p:nvPr>
            <p:ph idx="1"/>
          </p:nvPr>
        </p:nvSpPr>
        <p:spPr>
          <a:xfrm>
            <a:off x="76200" y="1211264"/>
            <a:ext cx="5105400" cy="1240154"/>
          </a:xfrm>
        </p:spPr>
        <p:txBody>
          <a:bodyPr/>
          <a:lstStyle/>
          <a:p>
            <a:pPr marL="0" indent="0" eaLnBrk="1" hangingPunct="1">
              <a:lnSpc>
                <a:spcPct val="90000"/>
              </a:lnSpc>
              <a:buClr>
                <a:srgbClr val="FFC000"/>
              </a:buClr>
              <a:buNone/>
            </a:pPr>
            <a:r>
              <a:rPr lang="en-US" altLang="en-US" b="1" dirty="0">
                <a:solidFill>
                  <a:srgbClr val="0000FF"/>
                </a:solidFill>
              </a:rPr>
              <a:t>Related Work</a:t>
            </a:r>
          </a:p>
          <a:p>
            <a:pPr marL="0" indent="0" eaLnBrk="1" hangingPunct="1">
              <a:lnSpc>
                <a:spcPct val="90000"/>
              </a:lnSpc>
              <a:buClr>
                <a:srgbClr val="FFC000"/>
              </a:buClr>
              <a:buNone/>
            </a:pPr>
            <a:endParaRPr lang="en-US" altLang="en-US" sz="2400" dirty="0">
              <a:solidFill>
                <a:srgbClr val="0000FF"/>
              </a:solidFill>
            </a:endParaRPr>
          </a:p>
        </p:txBody>
      </p:sp>
      <p:sp>
        <p:nvSpPr>
          <p:cNvPr id="12" name="Title 1">
            <a:extLst>
              <a:ext uri="{FF2B5EF4-FFF2-40B4-BE49-F238E27FC236}">
                <a16:creationId xmlns:a16="http://schemas.microsoft.com/office/drawing/2014/main" id="{39057B52-60FA-45DD-ABC9-045511718506}"/>
              </a:ext>
            </a:extLst>
          </p:cNvPr>
          <p:cNvSpPr>
            <a:spLocks noGrp="1"/>
          </p:cNvSpPr>
          <p:nvPr>
            <p:ph type="title"/>
          </p:nvPr>
        </p:nvSpPr>
        <p:spPr>
          <a:xfrm>
            <a:off x="0" y="0"/>
            <a:ext cx="9144000" cy="1065213"/>
          </a:xfrm>
          <a:noFill/>
          <a:ln>
            <a:noFill/>
            <a:miter lim="800000"/>
            <a:headEnd/>
            <a:tailEnd/>
          </a:ln>
        </p:spPr>
        <p:txBody>
          <a:bodyPr/>
          <a:lstStyle/>
          <a:p>
            <a:r>
              <a:rPr lang="en-US" altLang="en-US" sz="2200" b="1" dirty="0">
                <a:solidFill>
                  <a:schemeClr val="tx1"/>
                </a:solidFill>
                <a:cs typeface="Arial" panose="020B0604020202020204" pitchFamily="34" charset="0"/>
              </a:rPr>
              <a:t>“Performance Analysis of C and Python Parallel Implementations on a Multicore System Using Particle Simulation”</a:t>
            </a:r>
          </a:p>
        </p:txBody>
      </p:sp>
      <p:sp>
        <p:nvSpPr>
          <p:cNvPr id="13" name="Content Placeholder 2">
            <a:extLst>
              <a:ext uri="{FF2B5EF4-FFF2-40B4-BE49-F238E27FC236}">
                <a16:creationId xmlns:a16="http://schemas.microsoft.com/office/drawing/2014/main" id="{91592CFE-54B9-4523-AF9F-E56E06F33B02}"/>
              </a:ext>
            </a:extLst>
          </p:cNvPr>
          <p:cNvSpPr txBox="1">
            <a:spLocks noChangeArrowheads="1"/>
          </p:cNvSpPr>
          <p:nvPr/>
        </p:nvSpPr>
        <p:spPr bwMode="auto">
          <a:xfrm>
            <a:off x="76200" y="2895600"/>
            <a:ext cx="4495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63550" lvl="1" indent="-231775" eaLnBrk="1" hangingPunct="1">
              <a:lnSpc>
                <a:spcPct val="90000"/>
              </a:lnSpc>
              <a:buClr>
                <a:schemeClr val="tx1"/>
              </a:buClr>
              <a:buFont typeface="Wingdings" panose="05000000000000000000" pitchFamily="2" charset="2"/>
              <a:buChar char="Ø"/>
            </a:pPr>
            <a:r>
              <a:rPr lang="en-US" altLang="en-US" sz="2000" kern="0" dirty="0"/>
              <a:t>The OpenMP API is included as a header file in all C programs as an extension to facilitate multithreading usage [5].</a:t>
            </a:r>
          </a:p>
        </p:txBody>
      </p:sp>
      <p:sp>
        <p:nvSpPr>
          <p:cNvPr id="15" name="TextBox 14">
            <a:extLst>
              <a:ext uri="{FF2B5EF4-FFF2-40B4-BE49-F238E27FC236}">
                <a16:creationId xmlns:a16="http://schemas.microsoft.com/office/drawing/2014/main" id="{3640BE01-E240-43F6-AC8F-C3DA5561E20D}"/>
              </a:ext>
            </a:extLst>
          </p:cNvPr>
          <p:cNvSpPr txBox="1"/>
          <p:nvPr/>
        </p:nvSpPr>
        <p:spPr>
          <a:xfrm>
            <a:off x="0" y="5996226"/>
            <a:ext cx="8001000" cy="861774"/>
          </a:xfrm>
          <a:prstGeom prst="rect">
            <a:avLst/>
          </a:prstGeom>
          <a:noFill/>
        </p:spPr>
        <p:txBody>
          <a:bodyPr wrap="square" rtlCol="0">
            <a:spAutoFit/>
          </a:bodyPr>
          <a:lstStyle/>
          <a:p>
            <a:pPr marL="231775" indent="-231775"/>
            <a:r>
              <a:rPr lang="en-US" sz="1000" dirty="0"/>
              <a:t>[5]	N. Singh, “Automatic parallelization using OpenMP API,” International Conference on Signal Processing, Communication, Power and Embedded System (SCOPES), 2016, pp. 291-294.</a:t>
            </a:r>
          </a:p>
          <a:p>
            <a:pPr marL="231775" indent="-231775"/>
            <a:r>
              <a:rPr lang="en-US" sz="1000" dirty="0"/>
              <a:t>[6]	J. Anderson, “An Intro to Threading in Python,” Real Python, 2023. https://realpython.com/intro-to-python-threading/</a:t>
            </a:r>
          </a:p>
          <a:p>
            <a:pPr marL="231775" indent="-231775"/>
            <a:r>
              <a:rPr lang="en-US" sz="1000" dirty="0"/>
              <a:t>[7]	S. </a:t>
            </a:r>
            <a:r>
              <a:rPr lang="en-US" sz="1000" dirty="0" err="1"/>
              <a:t>Behnel</a:t>
            </a:r>
            <a:r>
              <a:rPr lang="en-US" sz="1000" dirty="0"/>
              <a:t>, R. Bradshaw, C. </a:t>
            </a:r>
            <a:r>
              <a:rPr lang="en-US" sz="1000" dirty="0" err="1"/>
              <a:t>Citro</a:t>
            </a:r>
            <a:r>
              <a:rPr lang="en-US" sz="1000" dirty="0"/>
              <a:t>, L. </a:t>
            </a:r>
            <a:r>
              <a:rPr lang="en-US" sz="1000" dirty="0" err="1"/>
              <a:t>Dalcin</a:t>
            </a:r>
            <a:r>
              <a:rPr lang="en-US" sz="1000" dirty="0"/>
              <a:t>, D. S. </a:t>
            </a:r>
            <a:r>
              <a:rPr lang="en-US" sz="1000" dirty="0" err="1"/>
              <a:t>Seljebotn</a:t>
            </a:r>
            <a:r>
              <a:rPr lang="en-US" sz="1000" dirty="0"/>
              <a:t>, and K. Smith, “</a:t>
            </a:r>
            <a:r>
              <a:rPr lang="en-US" sz="1000" dirty="0" err="1"/>
              <a:t>Cython</a:t>
            </a:r>
            <a:r>
              <a:rPr lang="en-US" sz="1000" dirty="0"/>
              <a:t>: The best of both worlds,” Computing in Science Engineering, vol. 13, no. 2, pp. 31–39, 2011.</a:t>
            </a:r>
          </a:p>
        </p:txBody>
      </p:sp>
      <p:sp>
        <p:nvSpPr>
          <p:cNvPr id="11" name="Content Placeholder 2">
            <a:extLst>
              <a:ext uri="{FF2B5EF4-FFF2-40B4-BE49-F238E27FC236}">
                <a16:creationId xmlns:a16="http://schemas.microsoft.com/office/drawing/2014/main" id="{7C6CCE34-6FF5-4147-8EA7-2EF4BF2E3C6A}"/>
              </a:ext>
            </a:extLst>
          </p:cNvPr>
          <p:cNvSpPr txBox="1">
            <a:spLocks noChangeArrowheads="1"/>
          </p:cNvSpPr>
          <p:nvPr/>
        </p:nvSpPr>
        <p:spPr bwMode="auto">
          <a:xfrm>
            <a:off x="5257800" y="2322706"/>
            <a:ext cx="3715537" cy="3544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63550" lvl="1" indent="-231775" eaLnBrk="1" hangingPunct="1">
              <a:lnSpc>
                <a:spcPct val="90000"/>
              </a:lnSpc>
              <a:buClr>
                <a:schemeClr val="tx1"/>
              </a:buClr>
              <a:buFont typeface="Wingdings" panose="05000000000000000000" pitchFamily="2" charset="2"/>
              <a:buChar char="Ø"/>
            </a:pPr>
            <a:r>
              <a:rPr lang="en-US" altLang="en-US" sz="2000" kern="0" dirty="0"/>
              <a:t>During the execution of MPI, all processes use the same compiled binary, and they run the same code. </a:t>
            </a:r>
          </a:p>
          <a:p>
            <a:pPr marL="463550" lvl="1" indent="-231775" eaLnBrk="1" hangingPunct="1">
              <a:lnSpc>
                <a:spcPct val="90000"/>
              </a:lnSpc>
              <a:buClr>
                <a:schemeClr val="tx1"/>
              </a:buClr>
              <a:buFont typeface="Wingdings" panose="05000000000000000000" pitchFamily="2" charset="2"/>
              <a:buChar char="Ø"/>
            </a:pPr>
            <a:r>
              <a:rPr lang="en-US" altLang="en-US" sz="2000" kern="0" dirty="0"/>
              <a:t>In Python, we use MPI4Py, while in the C, we use the standard </a:t>
            </a:r>
            <a:r>
              <a:rPr lang="en-US" altLang="en-US" sz="2000" kern="0" dirty="0" err="1"/>
              <a:t>mpi.h</a:t>
            </a:r>
            <a:r>
              <a:rPr lang="en-US" altLang="en-US" sz="2000" kern="0" dirty="0"/>
              <a:t> library. </a:t>
            </a:r>
          </a:p>
          <a:p>
            <a:pPr marL="463550" lvl="1" indent="-231775" eaLnBrk="1" hangingPunct="1">
              <a:lnSpc>
                <a:spcPct val="90000"/>
              </a:lnSpc>
              <a:buClr>
                <a:schemeClr val="tx1"/>
              </a:buClr>
              <a:buFont typeface="Wingdings" panose="05000000000000000000" pitchFamily="2" charset="2"/>
              <a:buChar char="Ø"/>
            </a:pPr>
            <a:r>
              <a:rPr lang="en-US" altLang="en-US" sz="2000" kern="0" dirty="0" err="1"/>
              <a:t>Cython</a:t>
            </a:r>
            <a:r>
              <a:rPr lang="en-US" altLang="en-US" sz="2000" kern="0" dirty="0"/>
              <a:t> [7] is used in this work as a middleware between Python and C/C++.</a:t>
            </a:r>
            <a:endParaRPr lang="en-US" altLang="en-US" sz="2000" kern="0" dirty="0">
              <a:sym typeface="Wingdings" panose="05000000000000000000" pitchFamily="2" charset="2"/>
            </a:endParaRPr>
          </a:p>
        </p:txBody>
      </p:sp>
      <p:sp>
        <p:nvSpPr>
          <p:cNvPr id="16" name="Content Placeholder 2">
            <a:extLst>
              <a:ext uri="{FF2B5EF4-FFF2-40B4-BE49-F238E27FC236}">
                <a16:creationId xmlns:a16="http://schemas.microsoft.com/office/drawing/2014/main" id="{5EA8E240-1C64-41B2-A485-6DF98C61F851}"/>
              </a:ext>
            </a:extLst>
          </p:cNvPr>
          <p:cNvSpPr txBox="1">
            <a:spLocks noChangeArrowheads="1"/>
          </p:cNvSpPr>
          <p:nvPr/>
        </p:nvSpPr>
        <p:spPr bwMode="auto">
          <a:xfrm>
            <a:off x="76200" y="4170310"/>
            <a:ext cx="5105400" cy="580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eaLnBrk="1" hangingPunct="1">
              <a:lnSpc>
                <a:spcPct val="90000"/>
              </a:lnSpc>
              <a:buClr>
                <a:srgbClr val="FFC000"/>
              </a:buClr>
              <a:buNone/>
            </a:pPr>
            <a:r>
              <a:rPr lang="en-US" altLang="en-US" sz="2400" dirty="0">
                <a:solidFill>
                  <a:srgbClr val="0000FF"/>
                </a:solidFill>
              </a:rPr>
              <a:t>Parallelization</a:t>
            </a:r>
            <a:r>
              <a:rPr lang="en-US" altLang="en-US" sz="2400" kern="0" dirty="0">
                <a:solidFill>
                  <a:srgbClr val="0000FF"/>
                </a:solidFill>
              </a:rPr>
              <a:t> for Python</a:t>
            </a:r>
          </a:p>
        </p:txBody>
      </p:sp>
      <p:sp>
        <p:nvSpPr>
          <p:cNvPr id="17" name="Content Placeholder 2">
            <a:extLst>
              <a:ext uri="{FF2B5EF4-FFF2-40B4-BE49-F238E27FC236}">
                <a16:creationId xmlns:a16="http://schemas.microsoft.com/office/drawing/2014/main" id="{CC8482EB-A26B-4DE5-B152-C3C3004DA2AD}"/>
              </a:ext>
            </a:extLst>
          </p:cNvPr>
          <p:cNvSpPr txBox="1">
            <a:spLocks noChangeArrowheads="1"/>
          </p:cNvSpPr>
          <p:nvPr/>
        </p:nvSpPr>
        <p:spPr bwMode="auto">
          <a:xfrm>
            <a:off x="76200" y="4648200"/>
            <a:ext cx="4495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63550" lvl="1" indent="-231775" eaLnBrk="1" hangingPunct="1">
              <a:lnSpc>
                <a:spcPct val="90000"/>
              </a:lnSpc>
              <a:buClr>
                <a:schemeClr val="tx1"/>
              </a:buClr>
              <a:buFont typeface="Wingdings" panose="05000000000000000000" pitchFamily="2" charset="2"/>
              <a:buChar char="Ø"/>
            </a:pPr>
            <a:r>
              <a:rPr lang="en-US" altLang="en-US" sz="2000" kern="0" dirty="0"/>
              <a:t>The multithreading module helps to facilitate multithreading in Python using start(), run(), and join() methods [6].</a:t>
            </a:r>
          </a:p>
        </p:txBody>
      </p:sp>
      <p:sp>
        <p:nvSpPr>
          <p:cNvPr id="18" name="Content Placeholder 2">
            <a:extLst>
              <a:ext uri="{FF2B5EF4-FFF2-40B4-BE49-F238E27FC236}">
                <a16:creationId xmlns:a16="http://schemas.microsoft.com/office/drawing/2014/main" id="{BE47A149-804A-4052-BF85-897C218C55FC}"/>
              </a:ext>
            </a:extLst>
          </p:cNvPr>
          <p:cNvSpPr txBox="1">
            <a:spLocks noChangeArrowheads="1"/>
          </p:cNvSpPr>
          <p:nvPr/>
        </p:nvSpPr>
        <p:spPr bwMode="auto">
          <a:xfrm>
            <a:off x="5232037" y="1933983"/>
            <a:ext cx="3835763" cy="580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eaLnBrk="1" hangingPunct="1">
              <a:lnSpc>
                <a:spcPct val="90000"/>
              </a:lnSpc>
              <a:buClr>
                <a:srgbClr val="FFC000"/>
              </a:buClr>
              <a:buFont typeface="Arial" panose="020B0604020202020204" pitchFamily="34" charset="0"/>
              <a:buNone/>
            </a:pPr>
            <a:r>
              <a:rPr lang="en-US" altLang="en-US" sz="2400" kern="0" dirty="0">
                <a:solidFill>
                  <a:srgbClr val="0000FF"/>
                </a:solidFill>
              </a:rPr>
              <a:t>MPI for C and Python</a:t>
            </a:r>
          </a:p>
        </p:txBody>
      </p:sp>
      <p:sp>
        <p:nvSpPr>
          <p:cNvPr id="19" name="Content Placeholder 2">
            <a:extLst>
              <a:ext uri="{FF2B5EF4-FFF2-40B4-BE49-F238E27FC236}">
                <a16:creationId xmlns:a16="http://schemas.microsoft.com/office/drawing/2014/main" id="{D5930799-7F5A-4379-B4C3-5FCBF8A84462}"/>
              </a:ext>
            </a:extLst>
          </p:cNvPr>
          <p:cNvSpPr txBox="1">
            <a:spLocks noChangeArrowheads="1"/>
          </p:cNvSpPr>
          <p:nvPr/>
        </p:nvSpPr>
        <p:spPr bwMode="auto">
          <a:xfrm>
            <a:off x="76200" y="2467383"/>
            <a:ext cx="5105400" cy="580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eaLnBrk="1" hangingPunct="1">
              <a:lnSpc>
                <a:spcPct val="90000"/>
              </a:lnSpc>
              <a:buClr>
                <a:srgbClr val="FFC000"/>
              </a:buClr>
              <a:buNone/>
            </a:pPr>
            <a:r>
              <a:rPr lang="en-US" altLang="en-US" sz="2400" dirty="0">
                <a:solidFill>
                  <a:srgbClr val="0000FF"/>
                </a:solidFill>
              </a:rPr>
              <a:t>OpenMP Based Parallelization for C</a:t>
            </a:r>
            <a:endParaRPr lang="en-US" altLang="en-US" sz="2400" kern="0" dirty="0">
              <a:solidFill>
                <a:srgbClr val="0000FF"/>
              </a:solidFill>
            </a:endParaRPr>
          </a:p>
        </p:txBody>
      </p:sp>
      <p:sp>
        <p:nvSpPr>
          <p:cNvPr id="20" name="Content Placeholder 2">
            <a:extLst>
              <a:ext uri="{FF2B5EF4-FFF2-40B4-BE49-F238E27FC236}">
                <a16:creationId xmlns:a16="http://schemas.microsoft.com/office/drawing/2014/main" id="{06691B54-A475-4843-9C3D-CCEEA3EFB5FD}"/>
              </a:ext>
            </a:extLst>
          </p:cNvPr>
          <p:cNvSpPr txBox="1">
            <a:spLocks noChangeArrowheads="1"/>
          </p:cNvSpPr>
          <p:nvPr/>
        </p:nvSpPr>
        <p:spPr bwMode="auto">
          <a:xfrm>
            <a:off x="76200" y="1676400"/>
            <a:ext cx="4495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63550" lvl="1" indent="-231775" eaLnBrk="1" hangingPunct="1">
              <a:lnSpc>
                <a:spcPct val="90000"/>
              </a:lnSpc>
              <a:buClr>
                <a:schemeClr val="tx1"/>
              </a:buClr>
              <a:buFont typeface="Wingdings" panose="05000000000000000000" pitchFamily="2" charset="2"/>
              <a:buChar char="Ø"/>
            </a:pPr>
            <a:r>
              <a:rPr lang="en-US" altLang="en-US" sz="2000" kern="0" dirty="0"/>
              <a:t>Multicore systems facilitate the work sharing of threads.</a:t>
            </a:r>
          </a:p>
        </p:txBody>
      </p:sp>
    </p:spTree>
    <p:extLst>
      <p:ext uri="{BB962C8B-B14F-4D97-AF65-F5344CB8AC3E}">
        <p14:creationId xmlns:p14="http://schemas.microsoft.com/office/powerpoint/2010/main" val="2769744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10" name="Content Placeholder 2"/>
          <p:cNvSpPr>
            <a:spLocks noGrp="1" noChangeArrowheads="1"/>
          </p:cNvSpPr>
          <p:nvPr>
            <p:ph idx="1"/>
          </p:nvPr>
        </p:nvSpPr>
        <p:spPr>
          <a:xfrm>
            <a:off x="76199" y="1211263"/>
            <a:ext cx="5429801" cy="1146373"/>
          </a:xfrm>
        </p:spPr>
        <p:txBody>
          <a:bodyPr/>
          <a:lstStyle/>
          <a:p>
            <a:pPr marL="0" indent="0" eaLnBrk="1" hangingPunct="1">
              <a:lnSpc>
                <a:spcPct val="90000"/>
              </a:lnSpc>
              <a:buClr>
                <a:srgbClr val="FFC000"/>
              </a:buClr>
              <a:buNone/>
            </a:pPr>
            <a:r>
              <a:rPr lang="en-US" altLang="en-US" b="1" dirty="0">
                <a:solidFill>
                  <a:srgbClr val="0000FF"/>
                </a:solidFill>
              </a:rPr>
              <a:t>Simulation Details</a:t>
            </a:r>
          </a:p>
          <a:p>
            <a:pPr marL="0" indent="0" eaLnBrk="1" hangingPunct="1">
              <a:lnSpc>
                <a:spcPct val="90000"/>
              </a:lnSpc>
              <a:buClr>
                <a:srgbClr val="FFC000"/>
              </a:buClr>
              <a:buNone/>
            </a:pPr>
            <a:r>
              <a:rPr lang="en-US" altLang="en-US" sz="2400" dirty="0">
                <a:solidFill>
                  <a:srgbClr val="0000FF"/>
                </a:solidFill>
              </a:rPr>
              <a:t>Application: Particle Simulation [8]</a:t>
            </a:r>
          </a:p>
        </p:txBody>
      </p:sp>
      <p:sp>
        <p:nvSpPr>
          <p:cNvPr id="8" name="Title 1">
            <a:extLst>
              <a:ext uri="{FF2B5EF4-FFF2-40B4-BE49-F238E27FC236}">
                <a16:creationId xmlns:a16="http://schemas.microsoft.com/office/drawing/2014/main" id="{5E73CD50-A3CD-418B-8C51-2D6CBC586987}"/>
              </a:ext>
            </a:extLst>
          </p:cNvPr>
          <p:cNvSpPr>
            <a:spLocks noGrp="1"/>
          </p:cNvSpPr>
          <p:nvPr>
            <p:ph type="title"/>
          </p:nvPr>
        </p:nvSpPr>
        <p:spPr>
          <a:xfrm>
            <a:off x="0" y="0"/>
            <a:ext cx="9144000" cy="1065213"/>
          </a:xfrm>
          <a:noFill/>
          <a:ln>
            <a:noFill/>
            <a:miter lim="800000"/>
            <a:headEnd/>
            <a:tailEnd/>
          </a:ln>
        </p:spPr>
        <p:txBody>
          <a:bodyPr/>
          <a:lstStyle/>
          <a:p>
            <a:r>
              <a:rPr lang="en-US" altLang="en-US" sz="2200" b="1" dirty="0">
                <a:solidFill>
                  <a:schemeClr val="tx1"/>
                </a:solidFill>
                <a:cs typeface="Arial" panose="020B0604020202020204" pitchFamily="34" charset="0"/>
              </a:rPr>
              <a:t>“Performance Analysis of C and Python Parallel Implementations on a Multicore System Using Particle Simulation”</a:t>
            </a:r>
          </a:p>
        </p:txBody>
      </p:sp>
      <p:pic>
        <p:nvPicPr>
          <p:cNvPr id="4" name="Picture 3">
            <a:extLst>
              <a:ext uri="{FF2B5EF4-FFF2-40B4-BE49-F238E27FC236}">
                <a16:creationId xmlns:a16="http://schemas.microsoft.com/office/drawing/2014/main" id="{B505FC77-2935-4BE5-A064-B8372F6BDC60}"/>
              </a:ext>
            </a:extLst>
          </p:cNvPr>
          <p:cNvPicPr>
            <a:picLocks noChangeAspect="1"/>
          </p:cNvPicPr>
          <p:nvPr/>
        </p:nvPicPr>
        <p:blipFill>
          <a:blip r:embed="rId3"/>
          <a:stretch>
            <a:fillRect/>
          </a:stretch>
        </p:blipFill>
        <p:spPr>
          <a:xfrm>
            <a:off x="781600" y="3505200"/>
            <a:ext cx="3561800" cy="2547436"/>
          </a:xfrm>
          <a:prstGeom prst="rect">
            <a:avLst/>
          </a:prstGeom>
        </p:spPr>
      </p:pic>
      <p:sp>
        <p:nvSpPr>
          <p:cNvPr id="12" name="TextBox 11">
            <a:extLst>
              <a:ext uri="{FF2B5EF4-FFF2-40B4-BE49-F238E27FC236}">
                <a16:creationId xmlns:a16="http://schemas.microsoft.com/office/drawing/2014/main" id="{0A2B77DA-D340-48E6-9B49-6F022259C2DC}"/>
              </a:ext>
            </a:extLst>
          </p:cNvPr>
          <p:cNvSpPr txBox="1"/>
          <p:nvPr/>
        </p:nvSpPr>
        <p:spPr>
          <a:xfrm>
            <a:off x="816473" y="6019800"/>
            <a:ext cx="3526927" cy="307777"/>
          </a:xfrm>
          <a:prstGeom prst="rect">
            <a:avLst/>
          </a:prstGeom>
          <a:noFill/>
        </p:spPr>
        <p:txBody>
          <a:bodyPr wrap="none" rtlCol="0">
            <a:spAutoFit/>
          </a:bodyPr>
          <a:lstStyle/>
          <a:p>
            <a:pPr algn="ctr"/>
            <a:r>
              <a:rPr lang="en-US" sz="1400" dirty="0"/>
              <a:t>Figure 2: Particles in a virtual environment</a:t>
            </a:r>
          </a:p>
        </p:txBody>
      </p:sp>
      <p:pic>
        <p:nvPicPr>
          <p:cNvPr id="5" name="Picture 4">
            <a:extLst>
              <a:ext uri="{FF2B5EF4-FFF2-40B4-BE49-F238E27FC236}">
                <a16:creationId xmlns:a16="http://schemas.microsoft.com/office/drawing/2014/main" id="{895E42EE-20EC-416D-95E3-C7A030DC3013}"/>
              </a:ext>
            </a:extLst>
          </p:cNvPr>
          <p:cNvPicPr>
            <a:picLocks noChangeAspect="1"/>
          </p:cNvPicPr>
          <p:nvPr/>
        </p:nvPicPr>
        <p:blipFill>
          <a:blip r:embed="rId4"/>
          <a:stretch>
            <a:fillRect/>
          </a:stretch>
        </p:blipFill>
        <p:spPr>
          <a:xfrm>
            <a:off x="5114088" y="3044643"/>
            <a:ext cx="3953712" cy="2213157"/>
          </a:xfrm>
          <a:prstGeom prst="rect">
            <a:avLst/>
          </a:prstGeom>
        </p:spPr>
      </p:pic>
      <p:sp>
        <p:nvSpPr>
          <p:cNvPr id="13" name="TextBox 12">
            <a:extLst>
              <a:ext uri="{FF2B5EF4-FFF2-40B4-BE49-F238E27FC236}">
                <a16:creationId xmlns:a16="http://schemas.microsoft.com/office/drawing/2014/main" id="{94DEDB8A-3D30-4442-93D1-40C3C20BA90E}"/>
              </a:ext>
            </a:extLst>
          </p:cNvPr>
          <p:cNvSpPr txBox="1"/>
          <p:nvPr/>
        </p:nvSpPr>
        <p:spPr>
          <a:xfrm>
            <a:off x="0" y="6457890"/>
            <a:ext cx="8001000" cy="400110"/>
          </a:xfrm>
          <a:prstGeom prst="rect">
            <a:avLst/>
          </a:prstGeom>
          <a:noFill/>
        </p:spPr>
        <p:txBody>
          <a:bodyPr wrap="square" rtlCol="0">
            <a:spAutoFit/>
          </a:bodyPr>
          <a:lstStyle/>
          <a:p>
            <a:pPr marL="231775" indent="-231775"/>
            <a:r>
              <a:rPr lang="en-US" sz="1000" dirty="0"/>
              <a:t>[8]	“Programming Project: Parallelize Particle Simulation,” GitHub, 2023. https://github.com/Nycander/ID1217--Parallelize-Particle-Simulation</a:t>
            </a:r>
          </a:p>
        </p:txBody>
      </p:sp>
      <p:sp>
        <p:nvSpPr>
          <p:cNvPr id="16" name="Content Placeholder 2">
            <a:extLst>
              <a:ext uri="{FF2B5EF4-FFF2-40B4-BE49-F238E27FC236}">
                <a16:creationId xmlns:a16="http://schemas.microsoft.com/office/drawing/2014/main" id="{FA740053-0248-447F-9ADB-967278F9E751}"/>
              </a:ext>
            </a:extLst>
          </p:cNvPr>
          <p:cNvSpPr txBox="1">
            <a:spLocks noChangeArrowheads="1"/>
          </p:cNvSpPr>
          <p:nvPr/>
        </p:nvSpPr>
        <p:spPr bwMode="auto">
          <a:xfrm>
            <a:off x="4580361" y="2057400"/>
            <a:ext cx="4487439" cy="104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63550" indent="-233363" eaLnBrk="1" hangingPunct="1">
              <a:lnSpc>
                <a:spcPct val="90000"/>
              </a:lnSpc>
              <a:buClr>
                <a:schemeClr val="tx1"/>
              </a:buClr>
              <a:buFont typeface="Wingdings" panose="05000000000000000000" pitchFamily="2" charset="2"/>
              <a:buChar char="Ø"/>
            </a:pPr>
            <a:r>
              <a:rPr lang="en-US" altLang="en-US" sz="2000" kern="0" dirty="0"/>
              <a:t>We compute the equations: (1) for position, (2) for velocity, (3) for acceleration (3), and (4) for force.</a:t>
            </a:r>
          </a:p>
        </p:txBody>
      </p:sp>
      <p:sp>
        <p:nvSpPr>
          <p:cNvPr id="17" name="Content Placeholder 2">
            <a:extLst>
              <a:ext uri="{FF2B5EF4-FFF2-40B4-BE49-F238E27FC236}">
                <a16:creationId xmlns:a16="http://schemas.microsoft.com/office/drawing/2014/main" id="{0E18A44A-E37C-4008-8199-3F677F26CAFA}"/>
              </a:ext>
            </a:extLst>
          </p:cNvPr>
          <p:cNvSpPr txBox="1">
            <a:spLocks noChangeArrowheads="1"/>
          </p:cNvSpPr>
          <p:nvPr/>
        </p:nvSpPr>
        <p:spPr bwMode="auto">
          <a:xfrm>
            <a:off x="84561" y="2057400"/>
            <a:ext cx="4487439" cy="1566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63550" indent="-233363" eaLnBrk="1" hangingPunct="1">
              <a:lnSpc>
                <a:spcPct val="90000"/>
              </a:lnSpc>
              <a:buClr>
                <a:schemeClr val="tx1"/>
              </a:buClr>
              <a:buFont typeface="Wingdings" panose="05000000000000000000" pitchFamily="2" charset="2"/>
              <a:buChar char="Ø"/>
            </a:pPr>
            <a:r>
              <a:rPr lang="en-US" altLang="en-US" sz="2000" kern="0" dirty="0"/>
              <a:t>The particle simulation starts by generating particles with random values for position (X and Y) and velocities (X and Y) as depicted in Figure 2.</a:t>
            </a:r>
          </a:p>
        </p:txBody>
      </p:sp>
    </p:spTree>
    <p:extLst>
      <p:ext uri="{BB962C8B-B14F-4D97-AF65-F5344CB8AC3E}">
        <p14:creationId xmlns:p14="http://schemas.microsoft.com/office/powerpoint/2010/main" val="2830050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a:spLocks noGrp="1" noChangeArrowheads="1"/>
          </p:cNvSpPr>
          <p:nvPr>
            <p:ph idx="1"/>
          </p:nvPr>
        </p:nvSpPr>
        <p:spPr>
          <a:xfrm>
            <a:off x="76199" y="1211263"/>
            <a:ext cx="4495801" cy="1150937"/>
          </a:xfrm>
        </p:spPr>
        <p:txBody>
          <a:bodyPr/>
          <a:lstStyle/>
          <a:p>
            <a:pPr marL="0" indent="0" eaLnBrk="1" hangingPunct="1">
              <a:lnSpc>
                <a:spcPct val="90000"/>
              </a:lnSpc>
              <a:buClr>
                <a:srgbClr val="FFC000"/>
              </a:buClr>
              <a:buNone/>
            </a:pPr>
            <a:r>
              <a:rPr lang="en-US" altLang="en-US" b="1" dirty="0">
                <a:solidFill>
                  <a:srgbClr val="0000FF"/>
                </a:solidFill>
              </a:rPr>
              <a:t>Simulation Details</a:t>
            </a:r>
          </a:p>
          <a:p>
            <a:pPr marL="0" indent="0" eaLnBrk="1" hangingPunct="1">
              <a:lnSpc>
                <a:spcPct val="90000"/>
              </a:lnSpc>
              <a:buClr>
                <a:srgbClr val="FFC000"/>
              </a:buClr>
              <a:buNone/>
            </a:pPr>
            <a:r>
              <a:rPr lang="en-US" altLang="en-US" sz="2400" dirty="0">
                <a:solidFill>
                  <a:srgbClr val="0000FF"/>
                </a:solidFill>
              </a:rPr>
              <a:t>Workflow: Serial and Parallel</a:t>
            </a:r>
          </a:p>
        </p:txBody>
      </p:sp>
      <p:sp>
        <p:nvSpPr>
          <p:cNvPr id="8" name="Title 1">
            <a:extLst>
              <a:ext uri="{FF2B5EF4-FFF2-40B4-BE49-F238E27FC236}">
                <a16:creationId xmlns:a16="http://schemas.microsoft.com/office/drawing/2014/main" id="{5E73CD50-A3CD-418B-8C51-2D6CBC586987}"/>
              </a:ext>
            </a:extLst>
          </p:cNvPr>
          <p:cNvSpPr>
            <a:spLocks noGrp="1"/>
          </p:cNvSpPr>
          <p:nvPr>
            <p:ph type="title"/>
          </p:nvPr>
        </p:nvSpPr>
        <p:spPr>
          <a:xfrm>
            <a:off x="0" y="0"/>
            <a:ext cx="9144000" cy="1065213"/>
          </a:xfrm>
          <a:noFill/>
          <a:ln>
            <a:noFill/>
            <a:miter lim="800000"/>
            <a:headEnd/>
            <a:tailEnd/>
          </a:ln>
        </p:spPr>
        <p:txBody>
          <a:bodyPr/>
          <a:lstStyle/>
          <a:p>
            <a:r>
              <a:rPr lang="en-US" altLang="en-US" sz="2200" b="1" dirty="0">
                <a:solidFill>
                  <a:schemeClr val="tx1"/>
                </a:solidFill>
                <a:cs typeface="Arial" panose="020B0604020202020204" pitchFamily="34" charset="0"/>
              </a:rPr>
              <a:t>“Performance Analysis of C and Python Parallel Implementations on a Multicore System Using Particle Simulation”</a:t>
            </a:r>
          </a:p>
        </p:txBody>
      </p:sp>
      <p:pic>
        <p:nvPicPr>
          <p:cNvPr id="2" name="Picture 1">
            <a:extLst>
              <a:ext uri="{FF2B5EF4-FFF2-40B4-BE49-F238E27FC236}">
                <a16:creationId xmlns:a16="http://schemas.microsoft.com/office/drawing/2014/main" id="{34C345AB-64E5-4850-B335-48EE40D00B27}"/>
              </a:ext>
            </a:extLst>
          </p:cNvPr>
          <p:cNvPicPr>
            <a:picLocks noChangeAspect="1"/>
          </p:cNvPicPr>
          <p:nvPr/>
        </p:nvPicPr>
        <p:blipFill>
          <a:blip r:embed="rId3"/>
          <a:stretch>
            <a:fillRect/>
          </a:stretch>
        </p:blipFill>
        <p:spPr>
          <a:xfrm>
            <a:off x="4240739" y="1752600"/>
            <a:ext cx="2292365" cy="3113414"/>
          </a:xfrm>
          <a:prstGeom prst="rect">
            <a:avLst/>
          </a:prstGeom>
        </p:spPr>
      </p:pic>
      <p:pic>
        <p:nvPicPr>
          <p:cNvPr id="3" name="Picture 2">
            <a:extLst>
              <a:ext uri="{FF2B5EF4-FFF2-40B4-BE49-F238E27FC236}">
                <a16:creationId xmlns:a16="http://schemas.microsoft.com/office/drawing/2014/main" id="{669E10A9-5532-4711-A0C5-AB97271A7EE5}"/>
              </a:ext>
            </a:extLst>
          </p:cNvPr>
          <p:cNvPicPr>
            <a:picLocks noChangeAspect="1"/>
          </p:cNvPicPr>
          <p:nvPr/>
        </p:nvPicPr>
        <p:blipFill>
          <a:blip r:embed="rId4"/>
          <a:stretch>
            <a:fillRect/>
          </a:stretch>
        </p:blipFill>
        <p:spPr>
          <a:xfrm>
            <a:off x="6569912" y="1752600"/>
            <a:ext cx="2497888" cy="3113414"/>
          </a:xfrm>
          <a:prstGeom prst="rect">
            <a:avLst/>
          </a:prstGeom>
        </p:spPr>
      </p:pic>
      <p:sp>
        <p:nvSpPr>
          <p:cNvPr id="9" name="TextBox 8">
            <a:extLst>
              <a:ext uri="{FF2B5EF4-FFF2-40B4-BE49-F238E27FC236}">
                <a16:creationId xmlns:a16="http://schemas.microsoft.com/office/drawing/2014/main" id="{549376B0-1ADC-41A1-9586-7808DF6A7FD1}"/>
              </a:ext>
            </a:extLst>
          </p:cNvPr>
          <p:cNvSpPr txBox="1"/>
          <p:nvPr/>
        </p:nvSpPr>
        <p:spPr>
          <a:xfrm>
            <a:off x="4375376" y="4876800"/>
            <a:ext cx="4540024" cy="523220"/>
          </a:xfrm>
          <a:prstGeom prst="rect">
            <a:avLst/>
          </a:prstGeom>
          <a:noFill/>
        </p:spPr>
        <p:txBody>
          <a:bodyPr wrap="none" rtlCol="0">
            <a:spAutoFit/>
          </a:bodyPr>
          <a:lstStyle/>
          <a:p>
            <a:r>
              <a:rPr lang="en-US" sz="1400" dirty="0"/>
              <a:t>           (a) Serial                                 (b) Parallel</a:t>
            </a:r>
          </a:p>
          <a:p>
            <a:pPr algn="ctr"/>
            <a:r>
              <a:rPr lang="en-US" sz="1400" dirty="0"/>
              <a:t>Figure 3: Flowchart for the serial and parallel execution</a:t>
            </a:r>
          </a:p>
        </p:txBody>
      </p:sp>
      <p:sp>
        <p:nvSpPr>
          <p:cNvPr id="11" name="Content Placeholder 2">
            <a:extLst>
              <a:ext uri="{FF2B5EF4-FFF2-40B4-BE49-F238E27FC236}">
                <a16:creationId xmlns:a16="http://schemas.microsoft.com/office/drawing/2014/main" id="{68ADAB82-C9D4-4E4D-BC63-76FF206149B0}"/>
              </a:ext>
            </a:extLst>
          </p:cNvPr>
          <p:cNvSpPr txBox="1">
            <a:spLocks noChangeArrowheads="1"/>
          </p:cNvSpPr>
          <p:nvPr/>
        </p:nvSpPr>
        <p:spPr bwMode="auto">
          <a:xfrm>
            <a:off x="76200" y="2049463"/>
            <a:ext cx="4164539" cy="2456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63550" indent="-233363" eaLnBrk="1" hangingPunct="1">
              <a:lnSpc>
                <a:spcPct val="90000"/>
              </a:lnSpc>
              <a:buClr>
                <a:schemeClr val="tx1"/>
              </a:buClr>
              <a:buFont typeface="Wingdings" panose="05000000000000000000" pitchFamily="2" charset="2"/>
              <a:buChar char="Ø"/>
            </a:pPr>
            <a:r>
              <a:rPr lang="en-US" altLang="en-US" sz="2000" kern="0" dirty="0"/>
              <a:t>The process flow is illustrated in Figure 3.</a:t>
            </a:r>
          </a:p>
          <a:p>
            <a:pPr marL="463550" indent="-233363" eaLnBrk="1" hangingPunct="1">
              <a:lnSpc>
                <a:spcPct val="90000"/>
              </a:lnSpc>
              <a:buClr>
                <a:schemeClr val="tx1"/>
              </a:buClr>
              <a:buFont typeface="Wingdings" panose="05000000000000000000" pitchFamily="2" charset="2"/>
              <a:buChar char="Ø"/>
            </a:pPr>
            <a:r>
              <a:rPr lang="en-US" altLang="en-US" sz="2000" kern="0" dirty="0"/>
              <a:t>The number of steps in the simulation is fixed at 20 for all calculations. After creating the particles, the forces and positions are computed 20 times. </a:t>
            </a:r>
          </a:p>
        </p:txBody>
      </p:sp>
      <p:sp>
        <p:nvSpPr>
          <p:cNvPr id="13" name="Content Placeholder 2">
            <a:extLst>
              <a:ext uri="{FF2B5EF4-FFF2-40B4-BE49-F238E27FC236}">
                <a16:creationId xmlns:a16="http://schemas.microsoft.com/office/drawing/2014/main" id="{2A6131C3-40C5-4C81-A556-586B81E44249}"/>
              </a:ext>
            </a:extLst>
          </p:cNvPr>
          <p:cNvSpPr txBox="1">
            <a:spLocks noChangeArrowheads="1"/>
          </p:cNvSpPr>
          <p:nvPr/>
        </p:nvSpPr>
        <p:spPr bwMode="auto">
          <a:xfrm>
            <a:off x="76200" y="4495800"/>
            <a:ext cx="4495801"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eaLnBrk="1" hangingPunct="1">
              <a:lnSpc>
                <a:spcPct val="90000"/>
              </a:lnSpc>
              <a:buClr>
                <a:srgbClr val="FFC000"/>
              </a:buClr>
              <a:buNone/>
            </a:pPr>
            <a:r>
              <a:rPr lang="en-US" altLang="en-US" sz="2400" kern="0" dirty="0">
                <a:solidFill>
                  <a:srgbClr val="0000FF"/>
                </a:solidFill>
              </a:rPr>
              <a:t>Computation Environment</a:t>
            </a:r>
          </a:p>
        </p:txBody>
      </p:sp>
      <p:sp>
        <p:nvSpPr>
          <p:cNvPr id="14" name="Content Placeholder 2">
            <a:extLst>
              <a:ext uri="{FF2B5EF4-FFF2-40B4-BE49-F238E27FC236}">
                <a16:creationId xmlns:a16="http://schemas.microsoft.com/office/drawing/2014/main" id="{FE036DA6-30D9-4501-8C5F-7C278FC6EBF3}"/>
              </a:ext>
            </a:extLst>
          </p:cNvPr>
          <p:cNvSpPr txBox="1">
            <a:spLocks noChangeArrowheads="1"/>
          </p:cNvSpPr>
          <p:nvPr/>
        </p:nvSpPr>
        <p:spPr bwMode="auto">
          <a:xfrm>
            <a:off x="76201" y="4876800"/>
            <a:ext cx="4164539" cy="1818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63550" indent="-233363" eaLnBrk="1" hangingPunct="1">
              <a:lnSpc>
                <a:spcPct val="90000"/>
              </a:lnSpc>
              <a:buClr>
                <a:schemeClr val="tx1"/>
              </a:buClr>
              <a:buFont typeface="Wingdings" panose="05000000000000000000" pitchFamily="2" charset="2"/>
              <a:buChar char="Ø"/>
            </a:pPr>
            <a:r>
              <a:rPr lang="en-US" altLang="en-US" sz="2000" kern="0" dirty="0"/>
              <a:t>The system consists of an Intel Xeon Gold 6240 CPU at 2.60GHz. The CPU's core architecture is x86_64.</a:t>
            </a:r>
          </a:p>
          <a:p>
            <a:pPr marL="463550" indent="-233363" eaLnBrk="1" hangingPunct="1">
              <a:lnSpc>
                <a:spcPct val="90000"/>
              </a:lnSpc>
              <a:buClr>
                <a:schemeClr val="tx1"/>
              </a:buClr>
              <a:buFont typeface="Wingdings" panose="05000000000000000000" pitchFamily="2" charset="2"/>
              <a:buChar char="Ø"/>
            </a:pPr>
            <a:r>
              <a:rPr lang="en-US" altLang="en-US" sz="2000" kern="0" dirty="0"/>
              <a:t>We use Python/3.9.6/GCCcore-11.2.0.</a:t>
            </a:r>
          </a:p>
        </p:txBody>
      </p:sp>
      <p:sp>
        <p:nvSpPr>
          <p:cNvPr id="4" name="Rectangle 3">
            <a:extLst>
              <a:ext uri="{FF2B5EF4-FFF2-40B4-BE49-F238E27FC236}">
                <a16:creationId xmlns:a16="http://schemas.microsoft.com/office/drawing/2014/main" id="{81427079-672E-4C80-8235-AA839926AC1F}"/>
              </a:ext>
            </a:extLst>
          </p:cNvPr>
          <p:cNvSpPr/>
          <p:nvPr/>
        </p:nvSpPr>
        <p:spPr>
          <a:xfrm>
            <a:off x="4899660" y="3657600"/>
            <a:ext cx="1424940" cy="1066800"/>
          </a:xfrm>
          <a:prstGeom prst="rect">
            <a:avLst/>
          </a:prstGeom>
          <a:noFill/>
          <a:ln>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CAE718D-13D9-43A1-A1D6-FCE98C9609E4}"/>
              </a:ext>
            </a:extLst>
          </p:cNvPr>
          <p:cNvSpPr/>
          <p:nvPr/>
        </p:nvSpPr>
        <p:spPr>
          <a:xfrm>
            <a:off x="7494063" y="3703320"/>
            <a:ext cx="1421337" cy="1173480"/>
          </a:xfrm>
          <a:prstGeom prst="rect">
            <a:avLst/>
          </a:prstGeom>
          <a:noFill/>
          <a:ln>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41332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10" name="Content Placeholder 2"/>
          <p:cNvSpPr>
            <a:spLocks noGrp="1" noChangeArrowheads="1"/>
          </p:cNvSpPr>
          <p:nvPr>
            <p:ph idx="1"/>
          </p:nvPr>
        </p:nvSpPr>
        <p:spPr>
          <a:xfrm>
            <a:off x="76201" y="1211263"/>
            <a:ext cx="5353049" cy="922337"/>
          </a:xfrm>
        </p:spPr>
        <p:txBody>
          <a:bodyPr/>
          <a:lstStyle/>
          <a:p>
            <a:pPr marL="0" indent="0" eaLnBrk="1" hangingPunct="1">
              <a:lnSpc>
                <a:spcPct val="90000"/>
              </a:lnSpc>
              <a:buClr>
                <a:srgbClr val="FFC000"/>
              </a:buClr>
              <a:buNone/>
            </a:pPr>
            <a:r>
              <a:rPr lang="en-US" altLang="en-US" b="1" dirty="0">
                <a:solidFill>
                  <a:srgbClr val="0000FF"/>
                </a:solidFill>
              </a:rPr>
              <a:t>Simulation Results</a:t>
            </a:r>
          </a:p>
          <a:p>
            <a:pPr marL="0" indent="0" eaLnBrk="1" hangingPunct="1">
              <a:lnSpc>
                <a:spcPct val="90000"/>
              </a:lnSpc>
              <a:buClr>
                <a:srgbClr val="FFC000"/>
              </a:buClr>
              <a:buNone/>
            </a:pPr>
            <a:r>
              <a:rPr lang="en-US" altLang="en-US" sz="2400" dirty="0">
                <a:solidFill>
                  <a:srgbClr val="0000FF"/>
                </a:solidFill>
              </a:rPr>
              <a:t>Serial Execution Time</a:t>
            </a:r>
          </a:p>
          <a:p>
            <a:pPr marL="682625" lvl="1" indent="-341313" eaLnBrk="1" hangingPunct="1">
              <a:lnSpc>
                <a:spcPct val="90000"/>
              </a:lnSpc>
              <a:buClr>
                <a:srgbClr val="FFC000"/>
              </a:buClr>
              <a:buFont typeface="Wingdings" panose="05000000000000000000" pitchFamily="2" charset="2"/>
              <a:buChar char="Ø"/>
            </a:pPr>
            <a:endParaRPr lang="en-US" altLang="en-US" sz="2000" dirty="0"/>
          </a:p>
        </p:txBody>
      </p:sp>
      <p:sp>
        <p:nvSpPr>
          <p:cNvPr id="5" name="Content Placeholder 2"/>
          <p:cNvSpPr txBox="1">
            <a:spLocks noChangeArrowheads="1"/>
          </p:cNvSpPr>
          <p:nvPr/>
        </p:nvSpPr>
        <p:spPr bwMode="auto">
          <a:xfrm>
            <a:off x="76200" y="2057401"/>
            <a:ext cx="8763000" cy="1140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63550" lvl="1" indent="-231775" eaLnBrk="1" hangingPunct="1">
              <a:lnSpc>
                <a:spcPct val="90000"/>
              </a:lnSpc>
              <a:buClr>
                <a:schemeClr val="tx1"/>
              </a:buClr>
              <a:buFont typeface="Wingdings" panose="05000000000000000000" pitchFamily="2" charset="2"/>
              <a:buChar char="Ø"/>
            </a:pPr>
            <a:r>
              <a:rPr lang="en-US" altLang="en-US" sz="1800" kern="0" dirty="0"/>
              <a:t>The execution times of C and Python serial code for particle simulation are measured for three particle sizes. As shown in Table 1, Python serial code takes more time when compared with the C serial code.</a:t>
            </a:r>
          </a:p>
        </p:txBody>
      </p:sp>
      <p:sp>
        <p:nvSpPr>
          <p:cNvPr id="13" name="Title 1">
            <a:extLst>
              <a:ext uri="{FF2B5EF4-FFF2-40B4-BE49-F238E27FC236}">
                <a16:creationId xmlns:a16="http://schemas.microsoft.com/office/drawing/2014/main" id="{F160C40D-00F7-4A1F-93D9-F3FB35972921}"/>
              </a:ext>
            </a:extLst>
          </p:cNvPr>
          <p:cNvSpPr>
            <a:spLocks noGrp="1"/>
          </p:cNvSpPr>
          <p:nvPr>
            <p:ph type="title"/>
          </p:nvPr>
        </p:nvSpPr>
        <p:spPr>
          <a:xfrm>
            <a:off x="0" y="0"/>
            <a:ext cx="9144000" cy="1065213"/>
          </a:xfrm>
          <a:noFill/>
          <a:ln>
            <a:noFill/>
            <a:miter lim="800000"/>
            <a:headEnd/>
            <a:tailEnd/>
          </a:ln>
        </p:spPr>
        <p:txBody>
          <a:bodyPr/>
          <a:lstStyle/>
          <a:p>
            <a:r>
              <a:rPr lang="en-US" altLang="en-US" sz="2200" b="1" dirty="0">
                <a:solidFill>
                  <a:schemeClr val="tx1"/>
                </a:solidFill>
                <a:cs typeface="Arial" panose="020B0604020202020204" pitchFamily="34" charset="0"/>
              </a:rPr>
              <a:t>“Performance Analysis of C and Python Parallel Implementations on a Multicore System Using Particle Simulation”</a:t>
            </a:r>
          </a:p>
        </p:txBody>
      </p:sp>
      <p:pic>
        <p:nvPicPr>
          <p:cNvPr id="4" name="Picture 3">
            <a:extLst>
              <a:ext uri="{FF2B5EF4-FFF2-40B4-BE49-F238E27FC236}">
                <a16:creationId xmlns:a16="http://schemas.microsoft.com/office/drawing/2014/main" id="{69F3D2D7-E030-4D16-B66E-D193973CC90E}"/>
              </a:ext>
            </a:extLst>
          </p:cNvPr>
          <p:cNvPicPr>
            <a:picLocks noChangeAspect="1"/>
          </p:cNvPicPr>
          <p:nvPr/>
        </p:nvPicPr>
        <p:blipFill>
          <a:blip r:embed="rId3"/>
          <a:stretch>
            <a:fillRect/>
          </a:stretch>
        </p:blipFill>
        <p:spPr>
          <a:xfrm>
            <a:off x="1184049" y="3429000"/>
            <a:ext cx="6775903" cy="1819285"/>
          </a:xfrm>
          <a:prstGeom prst="rect">
            <a:avLst/>
          </a:prstGeom>
        </p:spPr>
      </p:pic>
      <p:sp>
        <p:nvSpPr>
          <p:cNvPr id="20" name="TextBox 19">
            <a:extLst>
              <a:ext uri="{FF2B5EF4-FFF2-40B4-BE49-F238E27FC236}">
                <a16:creationId xmlns:a16="http://schemas.microsoft.com/office/drawing/2014/main" id="{0D21C24A-AB79-4CD5-8CCD-823C7D792E13}"/>
              </a:ext>
            </a:extLst>
          </p:cNvPr>
          <p:cNvSpPr txBox="1"/>
          <p:nvPr/>
        </p:nvSpPr>
        <p:spPr>
          <a:xfrm>
            <a:off x="1066800" y="3121223"/>
            <a:ext cx="4829848" cy="307777"/>
          </a:xfrm>
          <a:prstGeom prst="rect">
            <a:avLst/>
          </a:prstGeom>
          <a:noFill/>
        </p:spPr>
        <p:txBody>
          <a:bodyPr wrap="none" rtlCol="0">
            <a:spAutoFit/>
          </a:bodyPr>
          <a:lstStyle/>
          <a:p>
            <a:pPr algn="ctr"/>
            <a:r>
              <a:rPr lang="en-US" sz="1400" dirty="0"/>
              <a:t>Table 1: Serial execution time due to C and Python Code</a:t>
            </a:r>
          </a:p>
        </p:txBody>
      </p:sp>
    </p:spTree>
    <p:extLst>
      <p:ext uri="{BB962C8B-B14F-4D97-AF65-F5344CB8AC3E}">
        <p14:creationId xmlns:p14="http://schemas.microsoft.com/office/powerpoint/2010/main" val="121335664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19042</TotalTime>
  <Words>1794</Words>
  <Application>Microsoft Office PowerPoint</Application>
  <PresentationFormat>On-screen Show (4:3)</PresentationFormat>
  <Paragraphs>148</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ＭＳ Ｐゴシック</vt:lpstr>
      <vt:lpstr>Arial</vt:lpstr>
      <vt:lpstr>Arial Black</vt:lpstr>
      <vt:lpstr>Brush Script MT</vt:lpstr>
      <vt:lpstr>Times New Roman</vt:lpstr>
      <vt:lpstr>Wingdings</vt:lpstr>
      <vt:lpstr>Default Design</vt:lpstr>
      <vt:lpstr>PowerPoint Presentation</vt:lpstr>
      <vt:lpstr>“Performance Analysis of C and Python Parallel Implementations on a Multicore System Using Particle Simulation”</vt:lpstr>
      <vt:lpstr>“Performance Analysis of C and Python Parallel Implementations on a Multicore System Using Particle Simulation”</vt:lpstr>
      <vt:lpstr>“Performance Analysis of C and Python Parallel Implementations on a Multicore System Using Particle Simulation”</vt:lpstr>
      <vt:lpstr>“Performance Analysis of C and Python Parallel Implementations on a Multicore System Using Particle Simulation”</vt:lpstr>
      <vt:lpstr>“Performance Analysis of C and Python Parallel Implementations on a Multicore System Using Particle Simulation”</vt:lpstr>
      <vt:lpstr>“Performance Analysis of C and Python Parallel Implementations on a Multicore System Using Particle Simulation”</vt:lpstr>
      <vt:lpstr>“Performance Analysis of C and Python Parallel Implementations on a Multicore System Using Particle Simulation”</vt:lpstr>
      <vt:lpstr>“Performance Analysis of C and Python Parallel Implementations on a Multicore System Using Particle Simulation”</vt:lpstr>
      <vt:lpstr>“Performance Analysis of C and Python Parallel Implementations on a Multicore System Using Particle Simulation”</vt:lpstr>
      <vt:lpstr>“Performance Analysis of C and Python Parallel Implementations on a Multicore System Using Particle Simulation”</vt:lpstr>
      <vt:lpstr>“Performance Analysis of C and Python Parallel Implementations on a Multicore System Using Particle Simulation”</vt:lpstr>
      <vt:lpstr>“Performance Analysis of C and Python Parallel Implementations on a Multicore System Using Particle Simulation”</vt:lpstr>
      <vt:lpstr>PowerPoint Presentation</vt:lpstr>
    </vt:vector>
  </TitlesOfParts>
  <Company>Florida Atlantic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Asaduzzaman</dc:title>
  <dc:creator>Abu.Asaduzzaman@wichita.edu</dc:creator>
  <cp:lastModifiedBy>Asaduzzaman, Abu</cp:lastModifiedBy>
  <cp:revision>1115</cp:revision>
  <cp:lastPrinted>2011-12-10T22:36:01Z</cp:lastPrinted>
  <dcterms:created xsi:type="dcterms:W3CDTF">2008-05-01T23:54:43Z</dcterms:created>
  <dcterms:modified xsi:type="dcterms:W3CDTF">2024-01-12T02:55:58Z</dcterms:modified>
</cp:coreProperties>
</file>