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7"/>
    <p:restoredTop sz="94693"/>
  </p:normalViewPr>
  <p:slideViewPr>
    <p:cSldViewPr snapToGrid="0" snapToObjects="1">
      <p:cViewPr varScale="1">
        <p:scale>
          <a:sx n="194" d="100"/>
          <a:sy n="194" d="100"/>
        </p:scale>
        <p:origin x="20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0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5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7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6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9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5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7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6B54-E521-C140-A85C-59C95478D339}" type="datetimeFigureOut">
              <a:rPr lang="en-US" smtClean="0"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F47-ED0E-044B-BE24-E1FE23534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1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C5C1B5-8220-7C46-B3CE-294CF21BA3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l="585" r="377"/>
          <a:stretch/>
        </p:blipFill>
        <p:spPr>
          <a:xfrm>
            <a:off x="1434096" y="1047750"/>
            <a:ext cx="6288966" cy="4762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C87E83-5AC9-9D4A-90AA-3BFB5D7517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l="71213" t="48500" r="16866" b="46302"/>
          <a:stretch/>
        </p:blipFill>
        <p:spPr>
          <a:xfrm rot="-120000">
            <a:off x="5887682" y="3584576"/>
            <a:ext cx="953871" cy="79664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34E607-2200-7A42-AF1D-3392342AFB21}"/>
              </a:ext>
            </a:extLst>
          </p:cNvPr>
          <p:cNvCxnSpPr>
            <a:cxnSpLocks/>
          </p:cNvCxnSpPr>
          <p:nvPr/>
        </p:nvCxnSpPr>
        <p:spPr>
          <a:xfrm>
            <a:off x="6308702" y="3315522"/>
            <a:ext cx="59206" cy="1368311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0003CFB-2297-ED49-A3C9-67AA267863BC}"/>
              </a:ext>
            </a:extLst>
          </p:cNvPr>
          <p:cNvCxnSpPr>
            <a:cxnSpLocks/>
          </p:cNvCxnSpPr>
          <p:nvPr/>
        </p:nvCxnSpPr>
        <p:spPr>
          <a:xfrm>
            <a:off x="5183048" y="4277068"/>
            <a:ext cx="1155257" cy="0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4ED6B10-8B18-F542-A19D-3A62CEAEEA70}"/>
              </a:ext>
            </a:extLst>
          </p:cNvPr>
          <p:cNvCxnSpPr>
            <a:cxnSpLocks/>
          </p:cNvCxnSpPr>
          <p:nvPr/>
        </p:nvCxnSpPr>
        <p:spPr>
          <a:xfrm>
            <a:off x="2779384" y="5192565"/>
            <a:ext cx="1111007" cy="0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6C68FB8-4412-A240-9014-5B69819D636B}"/>
              </a:ext>
            </a:extLst>
          </p:cNvPr>
          <p:cNvCxnSpPr>
            <a:cxnSpLocks/>
          </p:cNvCxnSpPr>
          <p:nvPr/>
        </p:nvCxnSpPr>
        <p:spPr>
          <a:xfrm>
            <a:off x="2805696" y="3889489"/>
            <a:ext cx="0" cy="1303076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Callout 22">
            <a:extLst>
              <a:ext uri="{FF2B5EF4-FFF2-40B4-BE49-F238E27FC236}">
                <a16:creationId xmlns:a16="http://schemas.microsoft.com/office/drawing/2014/main" id="{96D33AC1-E667-7746-A0D1-BCAB4B8BB3A5}"/>
              </a:ext>
            </a:extLst>
          </p:cNvPr>
          <p:cNvSpPr/>
          <p:nvPr/>
        </p:nvSpPr>
        <p:spPr>
          <a:xfrm>
            <a:off x="5933732" y="1122363"/>
            <a:ext cx="1328841" cy="302607"/>
          </a:xfrm>
          <a:prstGeom prst="wedgeEllipseCallout">
            <a:avLst>
              <a:gd name="adj1" fmla="val -37500"/>
              <a:gd name="adj2" fmla="val 6467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Checkpoint A</a:t>
            </a:r>
          </a:p>
        </p:txBody>
      </p:sp>
      <p:sp>
        <p:nvSpPr>
          <p:cNvPr id="24" name="Oval Callout 23">
            <a:extLst>
              <a:ext uri="{FF2B5EF4-FFF2-40B4-BE49-F238E27FC236}">
                <a16:creationId xmlns:a16="http://schemas.microsoft.com/office/drawing/2014/main" id="{EA7CB4F8-E9D1-574A-AB10-6A097E0A5D49}"/>
              </a:ext>
            </a:extLst>
          </p:cNvPr>
          <p:cNvSpPr/>
          <p:nvPr/>
        </p:nvSpPr>
        <p:spPr>
          <a:xfrm>
            <a:off x="1704906" y="1514130"/>
            <a:ext cx="1328841" cy="302607"/>
          </a:xfrm>
          <a:prstGeom prst="wedgeEllipseCallout">
            <a:avLst>
              <a:gd name="adj1" fmla="val 30817"/>
              <a:gd name="adj2" fmla="val 864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Checkpoint C</a:t>
            </a:r>
          </a:p>
        </p:txBody>
      </p:sp>
      <p:sp>
        <p:nvSpPr>
          <p:cNvPr id="25" name="Oval Callout 24">
            <a:extLst>
              <a:ext uri="{FF2B5EF4-FFF2-40B4-BE49-F238E27FC236}">
                <a16:creationId xmlns:a16="http://schemas.microsoft.com/office/drawing/2014/main" id="{E3481DA6-7743-0346-9B48-4E711CE3E2CA}"/>
              </a:ext>
            </a:extLst>
          </p:cNvPr>
          <p:cNvSpPr/>
          <p:nvPr/>
        </p:nvSpPr>
        <p:spPr>
          <a:xfrm>
            <a:off x="4794920" y="2313616"/>
            <a:ext cx="1328841" cy="302607"/>
          </a:xfrm>
          <a:prstGeom prst="wedgeEllipseCallout">
            <a:avLst>
              <a:gd name="adj1" fmla="val -39975"/>
              <a:gd name="adj2" fmla="val -505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Checkpoint B</a:t>
            </a:r>
          </a:p>
        </p:txBody>
      </p:sp>
      <p:sp>
        <p:nvSpPr>
          <p:cNvPr id="26" name="Oval Callout 25">
            <a:extLst>
              <a:ext uri="{FF2B5EF4-FFF2-40B4-BE49-F238E27FC236}">
                <a16:creationId xmlns:a16="http://schemas.microsoft.com/office/drawing/2014/main" id="{E3EB8035-6E26-3348-BCD1-DC07B45FD818}"/>
              </a:ext>
            </a:extLst>
          </p:cNvPr>
          <p:cNvSpPr/>
          <p:nvPr/>
        </p:nvSpPr>
        <p:spPr>
          <a:xfrm>
            <a:off x="6123761" y="2741144"/>
            <a:ext cx="1328841" cy="302607"/>
          </a:xfrm>
          <a:prstGeom prst="wedgeEllipseCallout">
            <a:avLst>
              <a:gd name="adj1" fmla="val -101361"/>
              <a:gd name="adj2" fmla="val 380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Ski Slope</a:t>
            </a:r>
          </a:p>
        </p:txBody>
      </p:sp>
      <p:sp>
        <p:nvSpPr>
          <p:cNvPr id="27" name="Oval Callout 26">
            <a:extLst>
              <a:ext uri="{FF2B5EF4-FFF2-40B4-BE49-F238E27FC236}">
                <a16:creationId xmlns:a16="http://schemas.microsoft.com/office/drawing/2014/main" id="{5651C51F-8165-6342-9C44-316C38453635}"/>
              </a:ext>
            </a:extLst>
          </p:cNvPr>
          <p:cNvSpPr/>
          <p:nvPr/>
        </p:nvSpPr>
        <p:spPr>
          <a:xfrm>
            <a:off x="854450" y="4532529"/>
            <a:ext cx="1328841" cy="302607"/>
          </a:xfrm>
          <a:prstGeom prst="wedgeEllipseCallout">
            <a:avLst>
              <a:gd name="adj1" fmla="val 73886"/>
              <a:gd name="adj2" fmla="val -44022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Mogul Strips</a:t>
            </a:r>
          </a:p>
        </p:txBody>
      </p:sp>
      <p:sp>
        <p:nvSpPr>
          <p:cNvPr id="28" name="Oval Callout 27">
            <a:extLst>
              <a:ext uri="{FF2B5EF4-FFF2-40B4-BE49-F238E27FC236}">
                <a16:creationId xmlns:a16="http://schemas.microsoft.com/office/drawing/2014/main" id="{C55FDF40-8EE5-7D4A-805A-0239683D9290}"/>
              </a:ext>
            </a:extLst>
          </p:cNvPr>
          <p:cNvSpPr/>
          <p:nvPr/>
        </p:nvSpPr>
        <p:spPr>
          <a:xfrm>
            <a:off x="4098125" y="4400117"/>
            <a:ext cx="1328841" cy="302607"/>
          </a:xfrm>
          <a:prstGeom prst="wedgeEllipseCallout">
            <a:avLst>
              <a:gd name="adj1" fmla="val -51856"/>
              <a:gd name="adj2" fmla="val -1005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Snow Fences</a:t>
            </a:r>
          </a:p>
        </p:txBody>
      </p:sp>
      <p:sp>
        <p:nvSpPr>
          <p:cNvPr id="29" name="Oval Callout 28">
            <a:extLst>
              <a:ext uri="{FF2B5EF4-FFF2-40B4-BE49-F238E27FC236}">
                <a16:creationId xmlns:a16="http://schemas.microsoft.com/office/drawing/2014/main" id="{A185C400-8F34-F24A-88F9-215C4AE4D576}"/>
              </a:ext>
            </a:extLst>
          </p:cNvPr>
          <p:cNvSpPr/>
          <p:nvPr/>
        </p:nvSpPr>
        <p:spPr>
          <a:xfrm>
            <a:off x="1348927" y="2313615"/>
            <a:ext cx="1328841" cy="302607"/>
          </a:xfrm>
          <a:prstGeom prst="wedgeEllipseCallout">
            <a:avLst>
              <a:gd name="adj1" fmla="val 98638"/>
              <a:gd name="adj2" fmla="val -91848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Slalom Pole</a:t>
            </a:r>
          </a:p>
        </p:txBody>
      </p:sp>
      <p:sp>
        <p:nvSpPr>
          <p:cNvPr id="30" name="Oval Callout 29">
            <a:extLst>
              <a:ext uri="{FF2B5EF4-FFF2-40B4-BE49-F238E27FC236}">
                <a16:creationId xmlns:a16="http://schemas.microsoft.com/office/drawing/2014/main" id="{1B3922F7-B590-B24D-934F-00F7DCD29CD2}"/>
              </a:ext>
            </a:extLst>
          </p:cNvPr>
          <p:cNvSpPr/>
          <p:nvPr/>
        </p:nvSpPr>
        <p:spPr>
          <a:xfrm>
            <a:off x="4106874" y="4400116"/>
            <a:ext cx="1328841" cy="302607"/>
          </a:xfrm>
          <a:prstGeom prst="wedgeEllipseCallout">
            <a:avLst>
              <a:gd name="adj1" fmla="val 27352"/>
              <a:gd name="adj2" fmla="val 123369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Snow Fences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90FAA03-E156-A542-9296-0F8E5937BE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9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l="76622" t="18725" r="19157" b="73644"/>
          <a:stretch/>
        </p:blipFill>
        <p:spPr>
          <a:xfrm>
            <a:off x="6466234" y="1950201"/>
            <a:ext cx="268070" cy="363414"/>
          </a:xfrm>
          <a:prstGeom prst="rect">
            <a:avLst/>
          </a:prstGeom>
        </p:spPr>
      </p:pic>
      <p:sp>
        <p:nvSpPr>
          <p:cNvPr id="34" name="Oval Callout 33">
            <a:extLst>
              <a:ext uri="{FF2B5EF4-FFF2-40B4-BE49-F238E27FC236}">
                <a16:creationId xmlns:a16="http://schemas.microsoft.com/office/drawing/2014/main" id="{5379AF5C-2C1A-FE4E-BB61-5A4317F4A3B8}"/>
              </a:ext>
            </a:extLst>
          </p:cNvPr>
          <p:cNvSpPr/>
          <p:nvPr/>
        </p:nvSpPr>
        <p:spPr>
          <a:xfrm>
            <a:off x="6698435" y="4275129"/>
            <a:ext cx="1328841" cy="684998"/>
          </a:xfrm>
          <a:prstGeom prst="wedgeEllipseCallout">
            <a:avLst>
              <a:gd name="adj1" fmla="val -59777"/>
              <a:gd name="adj2" fmla="val 2925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Start &amp; End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Red Cross Area</a:t>
            </a:r>
          </a:p>
        </p:txBody>
      </p:sp>
      <p:sp>
        <p:nvSpPr>
          <p:cNvPr id="35" name="Oval Callout 34">
            <a:extLst>
              <a:ext uri="{FF2B5EF4-FFF2-40B4-BE49-F238E27FC236}">
                <a16:creationId xmlns:a16="http://schemas.microsoft.com/office/drawing/2014/main" id="{57119CD5-F58F-FD4D-9219-BEEA1B0FF2B8}"/>
              </a:ext>
            </a:extLst>
          </p:cNvPr>
          <p:cNvSpPr/>
          <p:nvPr/>
        </p:nvSpPr>
        <p:spPr>
          <a:xfrm>
            <a:off x="6109037" y="2734886"/>
            <a:ext cx="1328841" cy="302607"/>
          </a:xfrm>
          <a:prstGeom prst="wedgeEllipseCallout">
            <a:avLst>
              <a:gd name="adj1" fmla="val -213242"/>
              <a:gd name="adj2" fmla="val 232065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Ski Slope</a:t>
            </a:r>
          </a:p>
        </p:txBody>
      </p:sp>
      <p:sp>
        <p:nvSpPr>
          <p:cNvPr id="36" name="Oval Callout 35">
            <a:extLst>
              <a:ext uri="{FF2B5EF4-FFF2-40B4-BE49-F238E27FC236}">
                <a16:creationId xmlns:a16="http://schemas.microsoft.com/office/drawing/2014/main" id="{E1825A81-7985-974D-9867-349C218B8B5B}"/>
              </a:ext>
            </a:extLst>
          </p:cNvPr>
          <p:cNvSpPr/>
          <p:nvPr/>
        </p:nvSpPr>
        <p:spPr>
          <a:xfrm>
            <a:off x="6126678" y="2741144"/>
            <a:ext cx="1328841" cy="302607"/>
          </a:xfrm>
          <a:prstGeom prst="wedgeEllipseCallout">
            <a:avLst>
              <a:gd name="adj1" fmla="val -163242"/>
              <a:gd name="adj2" fmla="val 79891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Ski Slope</a:t>
            </a:r>
          </a:p>
        </p:txBody>
      </p:sp>
    </p:spTree>
    <p:extLst>
      <p:ext uri="{BB962C8B-B14F-4D97-AF65-F5344CB8AC3E}">
        <p14:creationId xmlns:p14="http://schemas.microsoft.com/office/powerpoint/2010/main" val="251337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26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Brill</dc:creator>
  <cp:lastModifiedBy>Randy Brill</cp:lastModifiedBy>
  <cp:revision>3</cp:revision>
  <dcterms:created xsi:type="dcterms:W3CDTF">2019-12-02T00:38:20Z</dcterms:created>
  <dcterms:modified xsi:type="dcterms:W3CDTF">2019-12-02T03:27:47Z</dcterms:modified>
</cp:coreProperties>
</file>