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9" r:id="rId4"/>
    <p:sldId id="268" r:id="rId5"/>
    <p:sldId id="265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93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60"/>
  </p:normalViewPr>
  <p:slideViewPr>
    <p:cSldViewPr>
      <p:cViewPr varScale="1">
        <p:scale>
          <a:sx n="124" d="100"/>
          <a:sy n="124" d="100"/>
        </p:scale>
        <p:origin x="172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7E76-5A01-405F-8938-550F13AAED93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86BC-FEAD-41A2-A7C9-66483821F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943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7E76-5A01-405F-8938-550F13AAED93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86BC-FEAD-41A2-A7C9-66483821F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2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7E76-5A01-405F-8938-550F13AAED93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86BC-FEAD-41A2-A7C9-66483821F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5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7E76-5A01-405F-8938-550F13AAED93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86BC-FEAD-41A2-A7C9-66483821F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54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7E76-5A01-405F-8938-550F13AAED93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86BC-FEAD-41A2-A7C9-66483821F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2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7E76-5A01-405F-8938-550F13AAED93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86BC-FEAD-41A2-A7C9-66483821F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8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7E76-5A01-405F-8938-550F13AAED93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86BC-FEAD-41A2-A7C9-66483821F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5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7E76-5A01-405F-8938-550F13AAED93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86BC-FEAD-41A2-A7C9-66483821F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6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7E76-5A01-405F-8938-550F13AAED93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86BC-FEAD-41A2-A7C9-66483821F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5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7E76-5A01-405F-8938-550F13AAED93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86BC-FEAD-41A2-A7C9-66483821F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0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D7E76-5A01-405F-8938-550F13AAED93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86BC-FEAD-41A2-A7C9-66483821F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6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D7E76-5A01-405F-8938-550F13AAED93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486BC-FEAD-41A2-A7C9-66483821F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5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05000" y="923924"/>
            <a:ext cx="152400" cy="38766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19750" y="923925"/>
            <a:ext cx="152400" cy="38766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5400000">
            <a:off x="3762375" y="-781050"/>
            <a:ext cx="152400" cy="3562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5400000">
            <a:off x="3762375" y="2943225"/>
            <a:ext cx="152400" cy="3562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5400000">
            <a:off x="3762375" y="1038224"/>
            <a:ext cx="152400" cy="3562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919584" y="6418986"/>
            <a:ext cx="4148216" cy="3628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MindStorms Mission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919584" y="5892328"/>
            <a:ext cx="4148216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Olympic Rescue		Sheet 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1000" y="5879930"/>
            <a:ext cx="4191000" cy="9018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>
                <a:solidFill>
                  <a:schemeClr val="tx1"/>
                </a:solidFill>
              </a:rPr>
              <a:t>Assemble 2” x 2” components in the configuration shown above.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5" name="Picture 2" descr="http://webs.wichita.edu/depttools/depttoolsmemberfiles/mindstorms/_new_index/Shocker%20MINDSTORMS_logo_horizontal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336" y="4953000"/>
            <a:ext cx="1913664" cy="92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1905000" y="923924"/>
            <a:ext cx="152400" cy="38766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5400000">
            <a:off x="3762375" y="-781050"/>
            <a:ext cx="152400" cy="3562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rot="5400000">
            <a:off x="3762375" y="2943225"/>
            <a:ext cx="152400" cy="3562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2057400" y="609600"/>
            <a:ext cx="0" cy="238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5615739" y="632409"/>
            <a:ext cx="0" cy="238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057400" y="751471"/>
            <a:ext cx="3558339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67400" y="923924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568032" y="543996"/>
            <a:ext cx="51167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45”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5867400" y="48006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619750" y="923925"/>
            <a:ext cx="152400" cy="38766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561887" y="937458"/>
            <a:ext cx="0" cy="386314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346321" y="2606910"/>
            <a:ext cx="51167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48”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5867400" y="2819400"/>
            <a:ext cx="38300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098005" y="941469"/>
            <a:ext cx="0" cy="187793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885915" y="1669882"/>
            <a:ext cx="5148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24”</a:t>
            </a:r>
          </a:p>
        </p:txBody>
      </p:sp>
    </p:spTree>
    <p:extLst>
      <p:ext uri="{BB962C8B-B14F-4D97-AF65-F5344CB8AC3E}">
        <p14:creationId xmlns:p14="http://schemas.microsoft.com/office/powerpoint/2010/main" val="1235886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rot="5400000">
            <a:off x="3762375" y="1038224"/>
            <a:ext cx="152400" cy="3562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905000" y="914400"/>
            <a:ext cx="152400" cy="3886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19750" y="923925"/>
            <a:ext cx="152400" cy="3886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5400000">
            <a:off x="3762375" y="-781050"/>
            <a:ext cx="152400" cy="3562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5400000">
            <a:off x="3762375" y="2943225"/>
            <a:ext cx="152400" cy="3562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5400000">
            <a:off x="1890712" y="928688"/>
            <a:ext cx="3895725" cy="3867150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919584" y="6418986"/>
            <a:ext cx="4148216" cy="3628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MindStorms Mission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919584" y="5892328"/>
            <a:ext cx="4148216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Olympic Rescue		Sheet B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1000" y="5879930"/>
            <a:ext cx="4191000" cy="9018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Apply 48” x 48” Luan Skin.</a:t>
            </a:r>
          </a:p>
        </p:txBody>
      </p:sp>
      <p:pic>
        <p:nvPicPr>
          <p:cNvPr id="17" name="Picture 2" descr="http://webs.wichita.edu/depttools/depttoolsmemberfiles/mindstorms/_new_index/Shocker%20MINDSTORMS_logo_horizontal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336" y="4953000"/>
            <a:ext cx="1913664" cy="92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663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traight Arrow Connector 53"/>
          <p:cNvCxnSpPr/>
          <p:nvPr/>
        </p:nvCxnSpPr>
        <p:spPr>
          <a:xfrm>
            <a:off x="542191" y="2743200"/>
            <a:ext cx="0" cy="175260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06806" y="3434835"/>
            <a:ext cx="5148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12”</a:t>
            </a:r>
          </a:p>
        </p:txBody>
      </p:sp>
      <p:sp>
        <p:nvSpPr>
          <p:cNvPr id="10" name="Freeform 9"/>
          <p:cNvSpPr/>
          <p:nvPr/>
        </p:nvSpPr>
        <p:spPr>
          <a:xfrm>
            <a:off x="768786" y="1010653"/>
            <a:ext cx="4728411" cy="914400"/>
          </a:xfrm>
          <a:custGeom>
            <a:avLst/>
            <a:gdLst>
              <a:gd name="connsiteX0" fmla="*/ 0 w 4728411"/>
              <a:gd name="connsiteY0" fmla="*/ 902368 h 914400"/>
              <a:gd name="connsiteX1" fmla="*/ 4728411 w 4728411"/>
              <a:gd name="connsiteY1" fmla="*/ 914400 h 914400"/>
              <a:gd name="connsiteX2" fmla="*/ 3043989 w 4728411"/>
              <a:gd name="connsiteY2" fmla="*/ 0 h 914400"/>
              <a:gd name="connsiteX3" fmla="*/ 1672389 w 4728411"/>
              <a:gd name="connsiteY3" fmla="*/ 0 h 914400"/>
              <a:gd name="connsiteX4" fmla="*/ 0 w 4728411"/>
              <a:gd name="connsiteY4" fmla="*/ 902368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28411" h="914400">
                <a:moveTo>
                  <a:pt x="0" y="902368"/>
                </a:moveTo>
                <a:lnTo>
                  <a:pt x="4728411" y="914400"/>
                </a:lnTo>
                <a:lnTo>
                  <a:pt x="3043989" y="0"/>
                </a:lnTo>
                <a:lnTo>
                  <a:pt x="1672389" y="0"/>
                </a:lnTo>
                <a:lnTo>
                  <a:pt x="0" y="90236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441177" y="2743200"/>
            <a:ext cx="1371600" cy="17569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812776" y="2745463"/>
            <a:ext cx="1668379" cy="17503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68786" y="2745462"/>
            <a:ext cx="1668379" cy="17503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919584" y="6418986"/>
            <a:ext cx="4148216" cy="3628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MindStorms Mission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919584" y="5892328"/>
            <a:ext cx="4148216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Olympic Rescue		Sheet 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000" y="5879930"/>
            <a:ext cx="4191000" cy="9018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Fabrication of Ski Slope.  (2) side pieces and (3) top skins.</a:t>
            </a:r>
          </a:p>
        </p:txBody>
      </p:sp>
      <p:pic>
        <p:nvPicPr>
          <p:cNvPr id="36" name="Picture 2" descr="http://webs.wichita.edu/depttools/depttoolsmemberfiles/mindstorms/_new_index/Shocker%20MINDSTORMS_logo_horizontal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336" y="4953000"/>
            <a:ext cx="1913664" cy="92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2437165" y="609600"/>
            <a:ext cx="0" cy="2821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804755" y="609600"/>
            <a:ext cx="0" cy="2821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493186" y="2003866"/>
            <a:ext cx="0" cy="2821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68786" y="2003866"/>
            <a:ext cx="0" cy="2821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68786" y="2209800"/>
            <a:ext cx="472440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445186" y="706865"/>
            <a:ext cx="1359569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978586" y="533400"/>
            <a:ext cx="39786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8”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978586" y="2055865"/>
            <a:ext cx="5148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26”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311586" y="4495801"/>
            <a:ext cx="38300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11586" y="2743200"/>
            <a:ext cx="38300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40185" y="990600"/>
            <a:ext cx="0" cy="91440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04800" y="1219200"/>
            <a:ext cx="57259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5.5”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309580" y="1905001"/>
            <a:ext cx="38300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09580" y="990600"/>
            <a:ext cx="198320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350623" y="1350207"/>
            <a:ext cx="15486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(2) Side Panels</a:t>
            </a:r>
          </a:p>
        </p:txBody>
      </p:sp>
      <p:sp>
        <p:nvSpPr>
          <p:cNvPr id="15" name="Freeform 14"/>
          <p:cNvSpPr/>
          <p:nvPr/>
        </p:nvSpPr>
        <p:spPr>
          <a:xfrm>
            <a:off x="6507212" y="1204106"/>
            <a:ext cx="1999715" cy="925149"/>
          </a:xfrm>
          <a:custGeom>
            <a:avLst/>
            <a:gdLst>
              <a:gd name="connsiteX0" fmla="*/ 144379 w 818148"/>
              <a:gd name="connsiteY0" fmla="*/ 0 h 372979"/>
              <a:gd name="connsiteX1" fmla="*/ 818148 w 818148"/>
              <a:gd name="connsiteY1" fmla="*/ 372979 h 372979"/>
              <a:gd name="connsiteX2" fmla="*/ 36095 w 818148"/>
              <a:gd name="connsiteY2" fmla="*/ 372979 h 372979"/>
              <a:gd name="connsiteX3" fmla="*/ 0 w 818148"/>
              <a:gd name="connsiteY3" fmla="*/ 132347 h 372979"/>
              <a:gd name="connsiteX4" fmla="*/ 132348 w 818148"/>
              <a:gd name="connsiteY4" fmla="*/ 192505 h 372979"/>
              <a:gd name="connsiteX5" fmla="*/ 180474 w 818148"/>
              <a:gd name="connsiteY5" fmla="*/ 36094 h 372979"/>
              <a:gd name="connsiteX6" fmla="*/ 180474 w 818148"/>
              <a:gd name="connsiteY6" fmla="*/ 36094 h 372979"/>
              <a:gd name="connsiteX0" fmla="*/ 144379 w 818148"/>
              <a:gd name="connsiteY0" fmla="*/ 2991 h 375970"/>
              <a:gd name="connsiteX1" fmla="*/ 818148 w 818148"/>
              <a:gd name="connsiteY1" fmla="*/ 375970 h 375970"/>
              <a:gd name="connsiteX2" fmla="*/ 36095 w 818148"/>
              <a:gd name="connsiteY2" fmla="*/ 375970 h 375970"/>
              <a:gd name="connsiteX3" fmla="*/ 0 w 818148"/>
              <a:gd name="connsiteY3" fmla="*/ 135338 h 375970"/>
              <a:gd name="connsiteX4" fmla="*/ 132348 w 818148"/>
              <a:gd name="connsiteY4" fmla="*/ 195496 h 375970"/>
              <a:gd name="connsiteX5" fmla="*/ 180474 w 818148"/>
              <a:gd name="connsiteY5" fmla="*/ 39085 h 375970"/>
              <a:gd name="connsiteX6" fmla="*/ 143751 w 818148"/>
              <a:gd name="connsiteY6" fmla="*/ 0 h 375970"/>
              <a:gd name="connsiteX0" fmla="*/ 144379 w 818148"/>
              <a:gd name="connsiteY0" fmla="*/ 13117 h 386096"/>
              <a:gd name="connsiteX1" fmla="*/ 818148 w 818148"/>
              <a:gd name="connsiteY1" fmla="*/ 386096 h 386096"/>
              <a:gd name="connsiteX2" fmla="*/ 36095 w 818148"/>
              <a:gd name="connsiteY2" fmla="*/ 386096 h 386096"/>
              <a:gd name="connsiteX3" fmla="*/ 0 w 818148"/>
              <a:gd name="connsiteY3" fmla="*/ 145464 h 386096"/>
              <a:gd name="connsiteX4" fmla="*/ 132348 w 818148"/>
              <a:gd name="connsiteY4" fmla="*/ 205622 h 386096"/>
              <a:gd name="connsiteX5" fmla="*/ 141457 w 818148"/>
              <a:gd name="connsiteY5" fmla="*/ 12425 h 386096"/>
              <a:gd name="connsiteX6" fmla="*/ 143751 w 818148"/>
              <a:gd name="connsiteY6" fmla="*/ 10126 h 386096"/>
              <a:gd name="connsiteX0" fmla="*/ 144379 w 818148"/>
              <a:gd name="connsiteY0" fmla="*/ 6186 h 379165"/>
              <a:gd name="connsiteX1" fmla="*/ 818148 w 818148"/>
              <a:gd name="connsiteY1" fmla="*/ 379165 h 379165"/>
              <a:gd name="connsiteX2" fmla="*/ 36095 w 818148"/>
              <a:gd name="connsiteY2" fmla="*/ 379165 h 379165"/>
              <a:gd name="connsiteX3" fmla="*/ 0 w 818148"/>
              <a:gd name="connsiteY3" fmla="*/ 138533 h 379165"/>
              <a:gd name="connsiteX4" fmla="*/ 132348 w 818148"/>
              <a:gd name="connsiteY4" fmla="*/ 198691 h 379165"/>
              <a:gd name="connsiteX5" fmla="*/ 141457 w 818148"/>
              <a:gd name="connsiteY5" fmla="*/ 5494 h 379165"/>
              <a:gd name="connsiteX6" fmla="*/ 141456 w 818148"/>
              <a:gd name="connsiteY6" fmla="*/ 42280 h 379165"/>
              <a:gd name="connsiteX0" fmla="*/ 144379 w 818148"/>
              <a:gd name="connsiteY0" fmla="*/ 6186 h 379165"/>
              <a:gd name="connsiteX1" fmla="*/ 818148 w 818148"/>
              <a:gd name="connsiteY1" fmla="*/ 379165 h 379165"/>
              <a:gd name="connsiteX2" fmla="*/ 36095 w 818148"/>
              <a:gd name="connsiteY2" fmla="*/ 379165 h 379165"/>
              <a:gd name="connsiteX3" fmla="*/ 0 w 818148"/>
              <a:gd name="connsiteY3" fmla="*/ 138533 h 379165"/>
              <a:gd name="connsiteX4" fmla="*/ 132348 w 818148"/>
              <a:gd name="connsiteY4" fmla="*/ 198691 h 379165"/>
              <a:gd name="connsiteX5" fmla="*/ 141457 w 818148"/>
              <a:gd name="connsiteY5" fmla="*/ 5494 h 379165"/>
              <a:gd name="connsiteX6" fmla="*/ 141456 w 818148"/>
              <a:gd name="connsiteY6" fmla="*/ 42280 h 379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8148" h="379165">
                <a:moveTo>
                  <a:pt x="144379" y="6186"/>
                </a:moveTo>
                <a:lnTo>
                  <a:pt x="818148" y="379165"/>
                </a:lnTo>
                <a:lnTo>
                  <a:pt x="36095" y="379165"/>
                </a:lnTo>
                <a:lnTo>
                  <a:pt x="0" y="138533"/>
                </a:lnTo>
                <a:lnTo>
                  <a:pt x="132348" y="198691"/>
                </a:lnTo>
                <a:cubicBezTo>
                  <a:pt x="148390" y="146554"/>
                  <a:pt x="139939" y="31562"/>
                  <a:pt x="141457" y="5494"/>
                </a:cubicBezTo>
                <a:cubicBezTo>
                  <a:pt x="142975" y="-20574"/>
                  <a:pt x="142221" y="55308"/>
                  <a:pt x="141456" y="42280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6492106" y="990600"/>
            <a:ext cx="2194694" cy="1219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488094" y="2144933"/>
            <a:ext cx="1978769" cy="7726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6240349" y="2763968"/>
            <a:ext cx="23696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When trimming the top skins, a small overhang of the skin will allow it to sit closer to the base after the Velcro is attached.</a:t>
            </a:r>
          </a:p>
        </p:txBody>
      </p:sp>
      <p:cxnSp>
        <p:nvCxnSpPr>
          <p:cNvPr id="20" name="Straight Arrow Connector 19"/>
          <p:cNvCxnSpPr>
            <a:stCxn id="68" idx="0"/>
          </p:cNvCxnSpPr>
          <p:nvPr/>
        </p:nvCxnSpPr>
        <p:spPr>
          <a:xfrm flipV="1">
            <a:off x="7425168" y="2286000"/>
            <a:ext cx="956832" cy="47796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593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5698134" y="656851"/>
            <a:ext cx="4972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45°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919584" y="6418986"/>
            <a:ext cx="4148216" cy="3628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MindStorms Mission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919584" y="5892328"/>
            <a:ext cx="4148216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Olympic Rescue		Sheet 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000" y="5879930"/>
            <a:ext cx="4191000" cy="9018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Fabrication of Snow Fences.</a:t>
            </a:r>
          </a:p>
        </p:txBody>
      </p:sp>
      <p:pic>
        <p:nvPicPr>
          <p:cNvPr id="36" name="Picture 2" descr="http://webs.wichita.edu/depttools/depttoolsmemberfiles/mindstorms/_new_index/Shocker%20MINDSTORMS_logo_horizontal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336" y="4953000"/>
            <a:ext cx="1913664" cy="92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9" name="Straight Connector 48"/>
          <p:cNvCxnSpPr/>
          <p:nvPr/>
        </p:nvCxnSpPr>
        <p:spPr>
          <a:xfrm>
            <a:off x="4521421" y="1415017"/>
            <a:ext cx="0" cy="2821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940021" y="1447800"/>
            <a:ext cx="0" cy="2821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940021" y="1588867"/>
            <a:ext cx="358140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540221" y="1371600"/>
            <a:ext cx="39786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9”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642006" y="529390"/>
            <a:ext cx="0" cy="84221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81000" y="750913"/>
            <a:ext cx="57259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2.5”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406621" y="1371600"/>
            <a:ext cx="46398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06621" y="529390"/>
            <a:ext cx="46398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940021" y="533400"/>
            <a:ext cx="3581400" cy="838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633931" y="1730116"/>
            <a:ext cx="22721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(2) Snow Fence Panels</a:t>
            </a:r>
          </a:p>
        </p:txBody>
      </p:sp>
      <p:sp>
        <p:nvSpPr>
          <p:cNvPr id="59" name="Freeform 58"/>
          <p:cNvSpPr/>
          <p:nvPr/>
        </p:nvSpPr>
        <p:spPr>
          <a:xfrm>
            <a:off x="5418783" y="2989988"/>
            <a:ext cx="2429817" cy="1359568"/>
          </a:xfrm>
          <a:custGeom>
            <a:avLst/>
            <a:gdLst>
              <a:gd name="connsiteX0" fmla="*/ 0 w 2454442"/>
              <a:gd name="connsiteY0" fmla="*/ 1359568 h 1359568"/>
              <a:gd name="connsiteX1" fmla="*/ 1143000 w 2454442"/>
              <a:gd name="connsiteY1" fmla="*/ 0 h 1359568"/>
              <a:gd name="connsiteX2" fmla="*/ 1299411 w 2454442"/>
              <a:gd name="connsiteY2" fmla="*/ 0 h 1359568"/>
              <a:gd name="connsiteX3" fmla="*/ 2454442 w 2454442"/>
              <a:gd name="connsiteY3" fmla="*/ 1359568 h 1359568"/>
              <a:gd name="connsiteX4" fmla="*/ 0 w 2454442"/>
              <a:gd name="connsiteY4" fmla="*/ 1359568 h 1359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4442" h="1359568">
                <a:moveTo>
                  <a:pt x="0" y="1359568"/>
                </a:moveTo>
                <a:lnTo>
                  <a:pt x="1143000" y="0"/>
                </a:lnTo>
                <a:lnTo>
                  <a:pt x="1299411" y="0"/>
                </a:lnTo>
                <a:lnTo>
                  <a:pt x="2454442" y="1359568"/>
                </a:lnTo>
                <a:lnTo>
                  <a:pt x="0" y="1359568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6553231" y="2987342"/>
            <a:ext cx="160919" cy="8448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857335" y="4470274"/>
            <a:ext cx="5155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Affix one panel to the top of the wedge as shown.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43000" y="2987342"/>
            <a:ext cx="151404" cy="13466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294404" y="2987342"/>
            <a:ext cx="3581400" cy="8448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Connector 68"/>
          <p:cNvCxnSpPr/>
          <p:nvPr/>
        </p:nvCxnSpPr>
        <p:spPr>
          <a:xfrm>
            <a:off x="8179021" y="1920728"/>
            <a:ext cx="0" cy="2821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724578" y="1953511"/>
            <a:ext cx="0" cy="2821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5724578" y="2094578"/>
            <a:ext cx="2454443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731221" y="1905000"/>
            <a:ext cx="39786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6”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5426563" y="529390"/>
            <a:ext cx="0" cy="134792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165557" y="1002268"/>
            <a:ext cx="39786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4”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191178" y="1877311"/>
            <a:ext cx="46398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191178" y="533400"/>
            <a:ext cx="1522972" cy="109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7417021" y="54293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3/4” Wide 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951799" y="238959"/>
            <a:ext cx="0" cy="2727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79" idx="1"/>
          </p:cNvCxnSpPr>
          <p:nvPr/>
        </p:nvCxnSpPr>
        <p:spPr>
          <a:xfrm>
            <a:off x="6951799" y="238959"/>
            <a:ext cx="46522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nip Same Side Corner Rectangle 7"/>
          <p:cNvSpPr/>
          <p:nvPr/>
        </p:nvSpPr>
        <p:spPr>
          <a:xfrm>
            <a:off x="5715153" y="544388"/>
            <a:ext cx="2473295" cy="1350141"/>
          </a:xfrm>
          <a:custGeom>
            <a:avLst/>
            <a:gdLst>
              <a:gd name="connsiteX0" fmla="*/ 679784 w 2454442"/>
              <a:gd name="connsiteY0" fmla="*/ 0 h 1359568"/>
              <a:gd name="connsiteX1" fmla="*/ 1774658 w 2454442"/>
              <a:gd name="connsiteY1" fmla="*/ 0 h 1359568"/>
              <a:gd name="connsiteX2" fmla="*/ 2454442 w 2454442"/>
              <a:gd name="connsiteY2" fmla="*/ 679784 h 1359568"/>
              <a:gd name="connsiteX3" fmla="*/ 2454442 w 2454442"/>
              <a:gd name="connsiteY3" fmla="*/ 1359568 h 1359568"/>
              <a:gd name="connsiteX4" fmla="*/ 2454442 w 2454442"/>
              <a:gd name="connsiteY4" fmla="*/ 1359568 h 1359568"/>
              <a:gd name="connsiteX5" fmla="*/ 0 w 2454442"/>
              <a:gd name="connsiteY5" fmla="*/ 1359568 h 1359568"/>
              <a:gd name="connsiteX6" fmla="*/ 0 w 2454442"/>
              <a:gd name="connsiteY6" fmla="*/ 1359568 h 1359568"/>
              <a:gd name="connsiteX7" fmla="*/ 0 w 2454442"/>
              <a:gd name="connsiteY7" fmla="*/ 679784 h 1359568"/>
              <a:gd name="connsiteX8" fmla="*/ 679784 w 2454442"/>
              <a:gd name="connsiteY8" fmla="*/ 0 h 1359568"/>
              <a:gd name="connsiteX0" fmla="*/ 1122844 w 2454442"/>
              <a:gd name="connsiteY0" fmla="*/ 9427 h 1359568"/>
              <a:gd name="connsiteX1" fmla="*/ 1774658 w 2454442"/>
              <a:gd name="connsiteY1" fmla="*/ 0 h 1359568"/>
              <a:gd name="connsiteX2" fmla="*/ 2454442 w 2454442"/>
              <a:gd name="connsiteY2" fmla="*/ 679784 h 1359568"/>
              <a:gd name="connsiteX3" fmla="*/ 2454442 w 2454442"/>
              <a:gd name="connsiteY3" fmla="*/ 1359568 h 1359568"/>
              <a:gd name="connsiteX4" fmla="*/ 2454442 w 2454442"/>
              <a:gd name="connsiteY4" fmla="*/ 1359568 h 1359568"/>
              <a:gd name="connsiteX5" fmla="*/ 0 w 2454442"/>
              <a:gd name="connsiteY5" fmla="*/ 1359568 h 1359568"/>
              <a:gd name="connsiteX6" fmla="*/ 0 w 2454442"/>
              <a:gd name="connsiteY6" fmla="*/ 1359568 h 1359568"/>
              <a:gd name="connsiteX7" fmla="*/ 0 w 2454442"/>
              <a:gd name="connsiteY7" fmla="*/ 679784 h 1359568"/>
              <a:gd name="connsiteX8" fmla="*/ 1122844 w 2454442"/>
              <a:gd name="connsiteY8" fmla="*/ 9427 h 1359568"/>
              <a:gd name="connsiteX0" fmla="*/ 1132270 w 2463868"/>
              <a:gd name="connsiteY0" fmla="*/ 9427 h 1359568"/>
              <a:gd name="connsiteX1" fmla="*/ 1784084 w 2463868"/>
              <a:gd name="connsiteY1" fmla="*/ 0 h 1359568"/>
              <a:gd name="connsiteX2" fmla="*/ 2463868 w 2463868"/>
              <a:gd name="connsiteY2" fmla="*/ 679784 h 1359568"/>
              <a:gd name="connsiteX3" fmla="*/ 2463868 w 2463868"/>
              <a:gd name="connsiteY3" fmla="*/ 1359568 h 1359568"/>
              <a:gd name="connsiteX4" fmla="*/ 2463868 w 2463868"/>
              <a:gd name="connsiteY4" fmla="*/ 1359568 h 1359568"/>
              <a:gd name="connsiteX5" fmla="*/ 9426 w 2463868"/>
              <a:gd name="connsiteY5" fmla="*/ 1359568 h 1359568"/>
              <a:gd name="connsiteX6" fmla="*/ 9426 w 2463868"/>
              <a:gd name="connsiteY6" fmla="*/ 1359568 h 1359568"/>
              <a:gd name="connsiteX7" fmla="*/ 0 w 2463868"/>
              <a:gd name="connsiteY7" fmla="*/ 915454 h 1359568"/>
              <a:gd name="connsiteX8" fmla="*/ 1132270 w 2463868"/>
              <a:gd name="connsiteY8" fmla="*/ 9427 h 1359568"/>
              <a:gd name="connsiteX0" fmla="*/ 1132270 w 2463868"/>
              <a:gd name="connsiteY0" fmla="*/ 0 h 1350141"/>
              <a:gd name="connsiteX1" fmla="*/ 1341024 w 2463868"/>
              <a:gd name="connsiteY1" fmla="*/ 0 h 1350141"/>
              <a:gd name="connsiteX2" fmla="*/ 2463868 w 2463868"/>
              <a:gd name="connsiteY2" fmla="*/ 670357 h 1350141"/>
              <a:gd name="connsiteX3" fmla="*/ 2463868 w 2463868"/>
              <a:gd name="connsiteY3" fmla="*/ 1350141 h 1350141"/>
              <a:gd name="connsiteX4" fmla="*/ 2463868 w 2463868"/>
              <a:gd name="connsiteY4" fmla="*/ 1350141 h 1350141"/>
              <a:gd name="connsiteX5" fmla="*/ 9426 w 2463868"/>
              <a:gd name="connsiteY5" fmla="*/ 1350141 h 1350141"/>
              <a:gd name="connsiteX6" fmla="*/ 9426 w 2463868"/>
              <a:gd name="connsiteY6" fmla="*/ 1350141 h 1350141"/>
              <a:gd name="connsiteX7" fmla="*/ 0 w 2463868"/>
              <a:gd name="connsiteY7" fmla="*/ 906027 h 1350141"/>
              <a:gd name="connsiteX8" fmla="*/ 1132270 w 2463868"/>
              <a:gd name="connsiteY8" fmla="*/ 0 h 1350141"/>
              <a:gd name="connsiteX0" fmla="*/ 1132270 w 2473295"/>
              <a:gd name="connsiteY0" fmla="*/ 0 h 1350141"/>
              <a:gd name="connsiteX1" fmla="*/ 1341024 w 2473295"/>
              <a:gd name="connsiteY1" fmla="*/ 0 h 1350141"/>
              <a:gd name="connsiteX2" fmla="*/ 2473295 w 2473295"/>
              <a:gd name="connsiteY2" fmla="*/ 906027 h 1350141"/>
              <a:gd name="connsiteX3" fmla="*/ 2463868 w 2473295"/>
              <a:gd name="connsiteY3" fmla="*/ 1350141 h 1350141"/>
              <a:gd name="connsiteX4" fmla="*/ 2463868 w 2473295"/>
              <a:gd name="connsiteY4" fmla="*/ 1350141 h 1350141"/>
              <a:gd name="connsiteX5" fmla="*/ 9426 w 2473295"/>
              <a:gd name="connsiteY5" fmla="*/ 1350141 h 1350141"/>
              <a:gd name="connsiteX6" fmla="*/ 9426 w 2473295"/>
              <a:gd name="connsiteY6" fmla="*/ 1350141 h 1350141"/>
              <a:gd name="connsiteX7" fmla="*/ 0 w 2473295"/>
              <a:gd name="connsiteY7" fmla="*/ 906027 h 1350141"/>
              <a:gd name="connsiteX8" fmla="*/ 1132270 w 2473295"/>
              <a:gd name="connsiteY8" fmla="*/ 0 h 1350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73295" h="1350141">
                <a:moveTo>
                  <a:pt x="1132270" y="0"/>
                </a:moveTo>
                <a:lnTo>
                  <a:pt x="1341024" y="0"/>
                </a:lnTo>
                <a:lnTo>
                  <a:pt x="2473295" y="906027"/>
                </a:lnTo>
                <a:lnTo>
                  <a:pt x="2463868" y="1350141"/>
                </a:lnTo>
                <a:lnTo>
                  <a:pt x="2463868" y="1350141"/>
                </a:lnTo>
                <a:lnTo>
                  <a:pt x="9426" y="1350141"/>
                </a:lnTo>
                <a:lnTo>
                  <a:pt x="9426" y="1350141"/>
                </a:lnTo>
                <a:lnTo>
                  <a:pt x="0" y="906027"/>
                </a:lnTo>
                <a:lnTo>
                  <a:pt x="113227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Curved Connector 4"/>
          <p:cNvCxnSpPr/>
          <p:nvPr/>
        </p:nvCxnSpPr>
        <p:spPr>
          <a:xfrm rot="16200000" flipH="1">
            <a:off x="6019800" y="685800"/>
            <a:ext cx="304800" cy="152400"/>
          </a:xfrm>
          <a:prstGeom prst="curvedConnector3">
            <a:avLst>
              <a:gd name="adj1" fmla="val 84021"/>
            </a:avLst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718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Box 175"/>
          <p:cNvSpPr txBox="1"/>
          <p:nvPr/>
        </p:nvSpPr>
        <p:spPr>
          <a:xfrm>
            <a:off x="1821177" y="4376411"/>
            <a:ext cx="39786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6”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1865164" y="4798669"/>
            <a:ext cx="39786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2”</a:t>
            </a:r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5333113" y="718815"/>
            <a:ext cx="972437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5562600" y="545068"/>
            <a:ext cx="5148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12”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847315" y="931945"/>
            <a:ext cx="0" cy="80768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611145" y="1182360"/>
            <a:ext cx="5148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11”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811934" y="381000"/>
            <a:ext cx="39786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4”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504456" y="966504"/>
            <a:ext cx="39786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6”</a:t>
            </a:r>
          </a:p>
        </p:txBody>
      </p:sp>
      <p:sp>
        <p:nvSpPr>
          <p:cNvPr id="100" name="Rectangle 99"/>
          <p:cNvSpPr/>
          <p:nvPr/>
        </p:nvSpPr>
        <p:spPr>
          <a:xfrm rot="5400000">
            <a:off x="4295775" y="1038224"/>
            <a:ext cx="152400" cy="3562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2438400" y="914400"/>
            <a:ext cx="152400" cy="3886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6153150" y="923925"/>
            <a:ext cx="152400" cy="3886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 rot="5400000">
            <a:off x="4295775" y="-781050"/>
            <a:ext cx="152400" cy="3562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 rot="5400000">
            <a:off x="4295775" y="2943225"/>
            <a:ext cx="152400" cy="3562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 rot="5400000">
            <a:off x="2424112" y="928688"/>
            <a:ext cx="3895725" cy="386715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363319" y="1738362"/>
            <a:ext cx="133350" cy="1523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199763" y="1800233"/>
            <a:ext cx="133350" cy="1523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314825" y="1366962"/>
            <a:ext cx="133350" cy="1523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762250" y="1228731"/>
            <a:ext cx="133350" cy="1523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047787" y="2311819"/>
            <a:ext cx="634569" cy="10227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657387" y="2314081"/>
            <a:ext cx="684914" cy="1020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362873" y="2310236"/>
            <a:ext cx="684914" cy="10243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flipH="1">
            <a:off x="3820800" y="3334543"/>
            <a:ext cx="65400" cy="6536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648200" y="4823559"/>
            <a:ext cx="564676" cy="71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 flipH="1">
            <a:off x="4897834" y="4160543"/>
            <a:ext cx="63368" cy="6495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919584" y="6418986"/>
            <a:ext cx="4148216" cy="3628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MindStorms Mission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919584" y="5892328"/>
            <a:ext cx="4148216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Olympic Rescue		Sheet 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81000" y="5879930"/>
            <a:ext cx="4191000" cy="9018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Addition of (4) 1.5” x 1.75” x 4” Slalom Poles, Ski Slope, (2) 2.5” x 9” Snow Fences, and (7) 1/4” x 6.5” Rumble Strips.</a:t>
            </a:r>
          </a:p>
        </p:txBody>
      </p:sp>
      <p:pic>
        <p:nvPicPr>
          <p:cNvPr id="36" name="Picture 2" descr="http://webs.wichita.edu/depttools/depttoolsmemberfiles/mindstorms/_new_index/Shocker%20MINDSTORMS_logo_horizontal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336" y="4953000"/>
            <a:ext cx="1913664" cy="92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7" name="Group 36"/>
          <p:cNvGrpSpPr/>
          <p:nvPr/>
        </p:nvGrpSpPr>
        <p:grpSpPr>
          <a:xfrm>
            <a:off x="2590800" y="3352804"/>
            <a:ext cx="609600" cy="960143"/>
            <a:chOff x="2057400" y="3352804"/>
            <a:chExt cx="419100" cy="960143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41" name="Rectangle 40"/>
            <p:cNvSpPr/>
            <p:nvPr/>
          </p:nvSpPr>
          <p:spPr>
            <a:xfrm>
              <a:off x="2057400" y="4267228"/>
              <a:ext cx="419100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057400" y="4114824"/>
              <a:ext cx="419100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057400" y="3962420"/>
              <a:ext cx="419100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057400" y="3810016"/>
              <a:ext cx="419100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057400" y="3657612"/>
              <a:ext cx="419100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057400" y="3505208"/>
              <a:ext cx="419100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057400" y="3352804"/>
              <a:ext cx="419100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0" name="Straight Connector 39"/>
          <p:cNvCxnSpPr/>
          <p:nvPr/>
        </p:nvCxnSpPr>
        <p:spPr>
          <a:xfrm>
            <a:off x="6400800" y="923924"/>
            <a:ext cx="112629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7028915" y="941469"/>
            <a:ext cx="0" cy="84089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7407910" y="941469"/>
            <a:ext cx="0" cy="137035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181315" y="1437111"/>
            <a:ext cx="5148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18”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792745" y="1191884"/>
            <a:ext cx="5148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11”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6553200" y="923924"/>
            <a:ext cx="0" cy="452626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720722" y="914400"/>
            <a:ext cx="62477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2226310" y="931945"/>
            <a:ext cx="0" cy="28725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2454958" y="304800"/>
            <a:ext cx="0" cy="5505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2454958" y="714282"/>
            <a:ext cx="31651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6305550" y="287643"/>
            <a:ext cx="0" cy="5505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4448175" y="381000"/>
            <a:ext cx="1857375" cy="53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2457450" y="401668"/>
            <a:ext cx="905423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667000" y="193690"/>
            <a:ext cx="5148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12”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123915" y="180448"/>
            <a:ext cx="5148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24”</a:t>
            </a:r>
          </a:p>
        </p:txBody>
      </p:sp>
      <p:cxnSp>
        <p:nvCxnSpPr>
          <p:cNvPr id="116" name="Straight Arrow Connector 115"/>
          <p:cNvCxnSpPr/>
          <p:nvPr/>
        </p:nvCxnSpPr>
        <p:spPr>
          <a:xfrm>
            <a:off x="2054899" y="634470"/>
            <a:ext cx="382615" cy="768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2054899" y="634470"/>
            <a:ext cx="171411" cy="2480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2450129" y="4871737"/>
            <a:ext cx="0" cy="8432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4959025" y="4953000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300721" y="4854580"/>
            <a:ext cx="0" cy="3270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4959025" y="5038446"/>
            <a:ext cx="1341696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2452621" y="5613432"/>
            <a:ext cx="1357379" cy="2536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2895600" y="5421868"/>
            <a:ext cx="5148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17”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352515" y="4845220"/>
            <a:ext cx="5148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17”</a:t>
            </a:r>
          </a:p>
        </p:txBody>
      </p:sp>
      <p:cxnSp>
        <p:nvCxnSpPr>
          <p:cNvPr id="157" name="Straight Arrow Connector 156"/>
          <p:cNvCxnSpPr/>
          <p:nvPr/>
        </p:nvCxnSpPr>
        <p:spPr>
          <a:xfrm>
            <a:off x="2159347" y="4986442"/>
            <a:ext cx="28829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2590800" y="4871737"/>
            <a:ext cx="0" cy="23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>
            <a:off x="2590800" y="4986442"/>
            <a:ext cx="28829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1865038" y="4805771"/>
            <a:ext cx="5325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1859773" y="4312947"/>
            <a:ext cx="5325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1859773" y="3364015"/>
            <a:ext cx="5325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2162622" y="4312947"/>
            <a:ext cx="0" cy="480019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>
            <a:off x="2159347" y="3364015"/>
            <a:ext cx="0" cy="948932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1904198" y="3666028"/>
            <a:ext cx="5148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10”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522414" y="3211336"/>
            <a:ext cx="1189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Rumble Strips randomly spaced.</a:t>
            </a:r>
          </a:p>
        </p:txBody>
      </p:sp>
      <p:cxnSp>
        <p:nvCxnSpPr>
          <p:cNvPr id="179" name="Straight Arrow Connector 178"/>
          <p:cNvCxnSpPr/>
          <p:nvPr/>
        </p:nvCxnSpPr>
        <p:spPr>
          <a:xfrm>
            <a:off x="1523644" y="3810016"/>
            <a:ext cx="28829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2452621" y="5296964"/>
            <a:ext cx="909967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/>
          <p:cNvSpPr txBox="1"/>
          <p:nvPr/>
        </p:nvSpPr>
        <p:spPr>
          <a:xfrm>
            <a:off x="2682481" y="5089857"/>
            <a:ext cx="5148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11”</a:t>
            </a:r>
          </a:p>
        </p:txBody>
      </p:sp>
      <p:cxnSp>
        <p:nvCxnSpPr>
          <p:cNvPr id="188" name="Straight Connector 187"/>
          <p:cNvCxnSpPr/>
          <p:nvPr/>
        </p:nvCxnSpPr>
        <p:spPr>
          <a:xfrm>
            <a:off x="5744260" y="2316634"/>
            <a:ext cx="1112921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5627955" y="1802793"/>
            <a:ext cx="1112921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5342301" y="1376550"/>
            <a:ext cx="1112921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1904198" y="1738362"/>
            <a:ext cx="1112921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>
            <a:off x="5342752" y="775873"/>
            <a:ext cx="0" cy="53344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4419600" y="660833"/>
            <a:ext cx="0" cy="53344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3372886" y="658442"/>
            <a:ext cx="0" cy="53344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3362588" y="4539736"/>
            <a:ext cx="0" cy="35555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3820800" y="4567965"/>
            <a:ext cx="0" cy="35555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452984" y="1800233"/>
            <a:ext cx="17098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452984" y="2311819"/>
            <a:ext cx="20741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519534" y="1367033"/>
            <a:ext cx="2186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720722" y="1739632"/>
            <a:ext cx="15381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3362873" y="304800"/>
            <a:ext cx="0" cy="13562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4448175" y="273728"/>
            <a:ext cx="0" cy="10216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5333113" y="573215"/>
            <a:ext cx="0" cy="11711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3810000" y="4114824"/>
            <a:ext cx="0" cy="1600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3352800" y="3402621"/>
            <a:ext cx="0" cy="20075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2762250" y="775873"/>
            <a:ext cx="0" cy="35555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2771468" y="573215"/>
            <a:ext cx="0" cy="6186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>
            <a:off x="2296206" y="1218507"/>
            <a:ext cx="386275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126030" y="1219200"/>
            <a:ext cx="5430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457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 rot="5400000">
            <a:off x="3400425" y="1019732"/>
            <a:ext cx="152400" cy="3562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1543050" y="895908"/>
            <a:ext cx="152400" cy="3886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5257800" y="905433"/>
            <a:ext cx="152400" cy="3886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 rot="5400000">
            <a:off x="3400425" y="-799542"/>
            <a:ext cx="152400" cy="3562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 rot="5400000">
            <a:off x="3400425" y="2924733"/>
            <a:ext cx="152400" cy="35623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 rot="5400000">
            <a:off x="1528762" y="910196"/>
            <a:ext cx="3895725" cy="386715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940A7B58-D754-ED4D-9F55-843AC188082F}"/>
              </a:ext>
            </a:extLst>
          </p:cNvPr>
          <p:cNvGrpSpPr/>
          <p:nvPr/>
        </p:nvGrpSpPr>
        <p:grpSpPr>
          <a:xfrm>
            <a:off x="1695450" y="3334312"/>
            <a:ext cx="609600" cy="960143"/>
            <a:chOff x="1695450" y="3334312"/>
            <a:chExt cx="609600" cy="960143"/>
          </a:xfrm>
        </p:grpSpPr>
        <p:sp>
          <p:nvSpPr>
            <p:cNvPr id="2" name="Rectangle 1"/>
            <p:cNvSpPr/>
            <p:nvPr/>
          </p:nvSpPr>
          <p:spPr>
            <a:xfrm>
              <a:off x="1695450" y="4248736"/>
              <a:ext cx="609600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695450" y="4096332"/>
              <a:ext cx="609600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695450" y="3943928"/>
              <a:ext cx="609600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695450" y="3791524"/>
              <a:ext cx="609600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695450" y="3639120"/>
              <a:ext cx="609600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695450" y="3486716"/>
              <a:ext cx="609600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695450" y="3334312"/>
              <a:ext cx="609600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3143250" y="2267508"/>
            <a:ext cx="634569" cy="10137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752850" y="2269770"/>
            <a:ext cx="684914" cy="10137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458336" y="2267508"/>
            <a:ext cx="684914" cy="10137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787967" y="4080302"/>
            <a:ext cx="393633" cy="4876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5085581" y="1886508"/>
            <a:ext cx="57419" cy="660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ross 5"/>
          <p:cNvSpPr/>
          <p:nvPr/>
        </p:nvSpPr>
        <p:spPr>
          <a:xfrm>
            <a:off x="4858250" y="4193751"/>
            <a:ext cx="251244" cy="259089"/>
          </a:xfrm>
          <a:prstGeom prst="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911714" y="1573709"/>
            <a:ext cx="1813" cy="172538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913528" y="1301342"/>
            <a:ext cx="924921" cy="273994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 flipV="1">
            <a:off x="2838449" y="1301342"/>
            <a:ext cx="359014" cy="71168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202443" y="2002598"/>
            <a:ext cx="491163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3653994" y="1301342"/>
            <a:ext cx="586234" cy="701256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4240228" y="1301342"/>
            <a:ext cx="518444" cy="106722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 flipV="1">
            <a:off x="4749366" y="1406349"/>
            <a:ext cx="222684" cy="139455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919584" y="6418986"/>
            <a:ext cx="4148216" cy="3628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MindStorms Mission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919584" y="5892328"/>
            <a:ext cx="4148216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Olympic Rescue		Sheet F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81000" y="5879930"/>
            <a:ext cx="4191000" cy="9018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>
                <a:solidFill>
                  <a:schemeClr val="tx1"/>
                </a:solidFill>
              </a:rPr>
              <a:t>Paint Scheme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4" name="Picture 2" descr="http://webs.wichita.edu/depttools/depttoolsmemberfiles/mindstorms/_new_index/Shocker%20MINDSTORMS_logo_horizontal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336" y="4953000"/>
            <a:ext cx="1913664" cy="92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Rectangle 52"/>
          <p:cNvSpPr/>
          <p:nvPr/>
        </p:nvSpPr>
        <p:spPr>
          <a:xfrm>
            <a:off x="2467969" y="1719870"/>
            <a:ext cx="133350" cy="15239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4304413" y="1781741"/>
            <a:ext cx="133350" cy="15239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3419475" y="1348470"/>
            <a:ext cx="133350" cy="15239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866900" y="1210239"/>
            <a:ext cx="133350" cy="15239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 flipH="1">
            <a:off x="2895600" y="3292585"/>
            <a:ext cx="65400" cy="653696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3733800" y="4805067"/>
            <a:ext cx="564676" cy="7173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 flipH="1">
            <a:off x="3983434" y="4142051"/>
            <a:ext cx="63368" cy="64958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n 7"/>
          <p:cNvSpPr/>
          <p:nvPr/>
        </p:nvSpPr>
        <p:spPr>
          <a:xfrm>
            <a:off x="5410200" y="732510"/>
            <a:ext cx="152400" cy="1524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5483687" y="897495"/>
            <a:ext cx="0" cy="2455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113655" y="838200"/>
            <a:ext cx="288290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 flipH="1">
            <a:off x="5143000" y="604445"/>
            <a:ext cx="266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A</a:t>
            </a:r>
            <a:endParaRPr lang="en-US" sz="1100" dirty="0"/>
          </a:p>
        </p:txBody>
      </p:sp>
      <p:sp>
        <p:nvSpPr>
          <p:cNvPr id="66" name="TextBox 65"/>
          <p:cNvSpPr txBox="1"/>
          <p:nvPr/>
        </p:nvSpPr>
        <p:spPr>
          <a:xfrm flipH="1">
            <a:off x="5448800" y="838200"/>
            <a:ext cx="266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B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066052" y="207117"/>
            <a:ext cx="2790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lines on this sheet will be dimensioned (A,B) from this corner.</a:t>
            </a:r>
          </a:p>
        </p:txBody>
      </p:sp>
      <p:cxnSp>
        <p:nvCxnSpPr>
          <p:cNvPr id="68" name="Straight Arrow Connector 67"/>
          <p:cNvCxnSpPr>
            <a:endCxn id="67" idx="1"/>
          </p:cNvCxnSpPr>
          <p:nvPr/>
        </p:nvCxnSpPr>
        <p:spPr>
          <a:xfrm flipV="1">
            <a:off x="5570855" y="668782"/>
            <a:ext cx="495197" cy="6372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70" idx="1"/>
          </p:cNvCxnSpPr>
          <p:nvPr/>
        </p:nvCxnSpPr>
        <p:spPr>
          <a:xfrm>
            <a:off x="5043892" y="2859183"/>
            <a:ext cx="657828" cy="251479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01720" y="2925996"/>
            <a:ext cx="117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(5,24 3/8)</a:t>
            </a:r>
            <a:endParaRPr lang="en-US" dirty="0"/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5205368" y="1912711"/>
            <a:ext cx="696434" cy="1603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890452" y="1725254"/>
            <a:ext cx="117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(2,12)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4869720" y="1405513"/>
            <a:ext cx="696434" cy="1603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554804" y="1218056"/>
            <a:ext cx="117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(7,4.5)</a:t>
            </a:r>
          </a:p>
        </p:txBody>
      </p:sp>
      <p:cxnSp>
        <p:nvCxnSpPr>
          <p:cNvPr id="75" name="Straight Arrow Connector 74"/>
          <p:cNvCxnSpPr>
            <a:endCxn id="76" idx="2"/>
          </p:cNvCxnSpPr>
          <p:nvPr/>
        </p:nvCxnSpPr>
        <p:spPr>
          <a:xfrm flipV="1">
            <a:off x="4240228" y="381882"/>
            <a:ext cx="540879" cy="84296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304413" y="12550"/>
            <a:ext cx="953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(17,4.5)</a:t>
            </a:r>
            <a:endParaRPr lang="en-US" dirty="0"/>
          </a:p>
        </p:txBody>
      </p:sp>
      <p:cxnSp>
        <p:nvCxnSpPr>
          <p:cNvPr id="77" name="Straight Arrow Connector 76"/>
          <p:cNvCxnSpPr>
            <a:endCxn id="78" idx="2"/>
          </p:cNvCxnSpPr>
          <p:nvPr/>
        </p:nvCxnSpPr>
        <p:spPr>
          <a:xfrm flipV="1">
            <a:off x="3626312" y="762807"/>
            <a:ext cx="289367" cy="115621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261889" y="393475"/>
            <a:ext cx="1307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(20.75,12.5)</a:t>
            </a:r>
            <a:endParaRPr lang="en-US" dirty="0"/>
          </a:p>
        </p:txBody>
      </p:sp>
      <p:cxnSp>
        <p:nvCxnSpPr>
          <p:cNvPr id="79" name="Straight Arrow Connector 78"/>
          <p:cNvCxnSpPr>
            <a:endCxn id="80" idx="2"/>
          </p:cNvCxnSpPr>
          <p:nvPr/>
        </p:nvCxnSpPr>
        <p:spPr>
          <a:xfrm flipH="1" flipV="1">
            <a:off x="3177969" y="380786"/>
            <a:ext cx="76644" cy="155334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2622138" y="11454"/>
            <a:ext cx="1111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(26,12.5)</a:t>
            </a:r>
            <a:endParaRPr lang="en-US" dirty="0"/>
          </a:p>
        </p:txBody>
      </p:sp>
      <p:cxnSp>
        <p:nvCxnSpPr>
          <p:cNvPr id="81" name="Straight Arrow Connector 80"/>
          <p:cNvCxnSpPr>
            <a:endCxn id="82" idx="2"/>
          </p:cNvCxnSpPr>
          <p:nvPr/>
        </p:nvCxnSpPr>
        <p:spPr>
          <a:xfrm flipH="1" flipV="1">
            <a:off x="2356751" y="798789"/>
            <a:ext cx="428380" cy="43344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1880057" y="429457"/>
            <a:ext cx="953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(32,4.5)</a:t>
            </a:r>
          </a:p>
        </p:txBody>
      </p:sp>
      <p:cxnSp>
        <p:nvCxnSpPr>
          <p:cNvPr id="83" name="Straight Arrow Connector 82"/>
          <p:cNvCxnSpPr>
            <a:endCxn id="84" idx="2"/>
          </p:cNvCxnSpPr>
          <p:nvPr/>
        </p:nvCxnSpPr>
        <p:spPr>
          <a:xfrm flipH="1" flipV="1">
            <a:off x="1135179" y="587084"/>
            <a:ext cx="748716" cy="986626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762000" y="217752"/>
            <a:ext cx="74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(43,9)</a:t>
            </a:r>
            <a:endParaRPr lang="en-US" dirty="0"/>
          </a:p>
        </p:txBody>
      </p:sp>
      <p:cxnSp>
        <p:nvCxnSpPr>
          <p:cNvPr id="85" name="Straight Arrow Connector 84"/>
          <p:cNvCxnSpPr>
            <a:cxnSpLocks/>
            <a:endCxn id="86" idx="2"/>
          </p:cNvCxnSpPr>
          <p:nvPr/>
        </p:nvCxnSpPr>
        <p:spPr>
          <a:xfrm flipH="1" flipV="1">
            <a:off x="786774" y="2253471"/>
            <a:ext cx="1092613" cy="56034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62786" y="1884139"/>
            <a:ext cx="124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(43,24 3/8)</a:t>
            </a:r>
          </a:p>
        </p:txBody>
      </p:sp>
      <p:cxnSp>
        <p:nvCxnSpPr>
          <p:cNvPr id="90" name="Straight Connector 89"/>
          <p:cNvCxnSpPr/>
          <p:nvPr/>
        </p:nvCxnSpPr>
        <p:spPr>
          <a:xfrm>
            <a:off x="5180158" y="4846859"/>
            <a:ext cx="1442" cy="25854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5752007" y="4964668"/>
            <a:ext cx="57259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2.5”</a:t>
            </a:r>
          </a:p>
        </p:txBody>
      </p:sp>
      <p:cxnSp>
        <p:nvCxnSpPr>
          <p:cNvPr id="92" name="Straight Connector 91"/>
          <p:cNvCxnSpPr/>
          <p:nvPr/>
        </p:nvCxnSpPr>
        <p:spPr>
          <a:xfrm>
            <a:off x="4807017" y="4853216"/>
            <a:ext cx="0" cy="5784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5479062" y="4565028"/>
            <a:ext cx="289248" cy="29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5475131" y="4791633"/>
            <a:ext cx="669537" cy="134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5476028" y="4080302"/>
            <a:ext cx="669537" cy="134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5623686" y="4554459"/>
            <a:ext cx="0" cy="250608"/>
          </a:xfrm>
          <a:prstGeom prst="line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5943600" y="4093736"/>
            <a:ext cx="0" cy="704614"/>
          </a:xfrm>
          <a:prstGeom prst="line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5180158" y="4976129"/>
            <a:ext cx="229042" cy="0"/>
          </a:xfrm>
          <a:prstGeom prst="line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4807017" y="5257800"/>
            <a:ext cx="602183" cy="0"/>
          </a:xfrm>
          <a:prstGeom prst="line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endCxn id="91" idx="1"/>
          </p:cNvCxnSpPr>
          <p:nvPr/>
        </p:nvCxnSpPr>
        <p:spPr>
          <a:xfrm>
            <a:off x="5637687" y="4805067"/>
            <a:ext cx="114320" cy="3442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1" idx="1"/>
          </p:cNvCxnSpPr>
          <p:nvPr/>
        </p:nvCxnSpPr>
        <p:spPr>
          <a:xfrm flipH="1" flipV="1">
            <a:off x="5409200" y="4986890"/>
            <a:ext cx="342807" cy="1624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5798280" y="4249108"/>
            <a:ext cx="39786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9”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863527" y="5297228"/>
            <a:ext cx="57259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7.5”</a:t>
            </a:r>
          </a:p>
        </p:txBody>
      </p:sp>
      <p:cxnSp>
        <p:nvCxnSpPr>
          <p:cNvPr id="93" name="Straight Connector 92"/>
          <p:cNvCxnSpPr/>
          <p:nvPr/>
        </p:nvCxnSpPr>
        <p:spPr>
          <a:xfrm>
            <a:off x="5409200" y="4853215"/>
            <a:ext cx="0" cy="5784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F520652E-08C3-BB4E-B2C2-297CB8A92A59}"/>
              </a:ext>
            </a:extLst>
          </p:cNvPr>
          <p:cNvCxnSpPr>
            <a:cxnSpLocks/>
          </p:cNvCxnSpPr>
          <p:nvPr/>
        </p:nvCxnSpPr>
        <p:spPr>
          <a:xfrm flipV="1">
            <a:off x="4953000" y="2796945"/>
            <a:ext cx="0" cy="128051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1911714" y="2796945"/>
            <a:ext cx="3060336" cy="396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4DBAA52-D249-0644-BB63-BB3747A71AFA}"/>
              </a:ext>
            </a:extLst>
          </p:cNvPr>
          <p:cNvCxnSpPr>
            <a:cxnSpLocks/>
          </p:cNvCxnSpPr>
          <p:nvPr/>
        </p:nvCxnSpPr>
        <p:spPr>
          <a:xfrm flipV="1">
            <a:off x="1911714" y="3334312"/>
            <a:ext cx="0" cy="10090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131AC05E-9D30-7B4D-B0BA-DB692A460E60}"/>
              </a:ext>
            </a:extLst>
          </p:cNvPr>
          <p:cNvCxnSpPr>
            <a:cxnSpLocks/>
          </p:cNvCxnSpPr>
          <p:nvPr/>
        </p:nvCxnSpPr>
        <p:spPr>
          <a:xfrm flipH="1">
            <a:off x="1905000" y="4343400"/>
            <a:ext cx="92844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1ACAF9D5-4BDE-8C4B-BE3F-E4BCFD556B81}"/>
              </a:ext>
            </a:extLst>
          </p:cNvPr>
          <p:cNvCxnSpPr>
            <a:cxnSpLocks/>
          </p:cNvCxnSpPr>
          <p:nvPr/>
        </p:nvCxnSpPr>
        <p:spPr>
          <a:xfrm flipH="1">
            <a:off x="4046802" y="3684839"/>
            <a:ext cx="91170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89454001-210C-1C40-9767-401DE4274596}"/>
              </a:ext>
            </a:extLst>
          </p:cNvPr>
          <p:cNvCxnSpPr>
            <a:cxnSpLocks/>
            <a:endCxn id="113" idx="1"/>
          </p:cNvCxnSpPr>
          <p:nvPr/>
        </p:nvCxnSpPr>
        <p:spPr>
          <a:xfrm flipV="1">
            <a:off x="5029201" y="3407320"/>
            <a:ext cx="1807449" cy="302988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2827CAE9-1F26-9245-B54C-AE1CE9B3CCF8}"/>
              </a:ext>
            </a:extLst>
          </p:cNvPr>
          <p:cNvSpPr txBox="1"/>
          <p:nvPr/>
        </p:nvSpPr>
        <p:spPr>
          <a:xfrm>
            <a:off x="6836650" y="3222654"/>
            <a:ext cx="117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(5,34 1/4)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917F1135-521C-CA4B-B648-7DD920AE84DF}"/>
              </a:ext>
            </a:extLst>
          </p:cNvPr>
          <p:cNvCxnSpPr>
            <a:cxnSpLocks/>
            <a:endCxn id="115" idx="1"/>
          </p:cNvCxnSpPr>
          <p:nvPr/>
        </p:nvCxnSpPr>
        <p:spPr>
          <a:xfrm flipV="1">
            <a:off x="5029201" y="3843465"/>
            <a:ext cx="1521026" cy="200103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590F19AC-24BA-AD49-9350-109A7088BBDC}"/>
              </a:ext>
            </a:extLst>
          </p:cNvPr>
          <p:cNvSpPr txBox="1"/>
          <p:nvPr/>
        </p:nvSpPr>
        <p:spPr>
          <a:xfrm>
            <a:off x="6550227" y="3658799"/>
            <a:ext cx="117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(5,37)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A3361D7A-DF07-0442-9684-9409AE4B6A6F}"/>
              </a:ext>
            </a:extLst>
          </p:cNvPr>
          <p:cNvCxnSpPr>
            <a:cxnSpLocks/>
            <a:endCxn id="117" idx="3"/>
          </p:cNvCxnSpPr>
          <p:nvPr/>
        </p:nvCxnSpPr>
        <p:spPr>
          <a:xfrm flipH="1">
            <a:off x="3254604" y="3710308"/>
            <a:ext cx="792198" cy="1532416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98E22D10-D4CD-9844-BF5F-393C54373A36}"/>
              </a:ext>
            </a:extLst>
          </p:cNvPr>
          <p:cNvSpPr txBox="1"/>
          <p:nvPr/>
        </p:nvSpPr>
        <p:spPr>
          <a:xfrm>
            <a:off x="2000249" y="5058058"/>
            <a:ext cx="1254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(17,34 1/4)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4790CE9B-1121-804C-ACD4-3E567A03ED9A}"/>
              </a:ext>
            </a:extLst>
          </p:cNvPr>
          <p:cNvCxnSpPr>
            <a:cxnSpLocks/>
            <a:endCxn id="119" idx="3"/>
          </p:cNvCxnSpPr>
          <p:nvPr/>
        </p:nvCxnSpPr>
        <p:spPr>
          <a:xfrm flipH="1" flipV="1">
            <a:off x="1027813" y="2824816"/>
            <a:ext cx="825182" cy="497226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21275CE3-CE22-4247-B00A-78ABE86D9488}"/>
              </a:ext>
            </a:extLst>
          </p:cNvPr>
          <p:cNvSpPr txBox="1"/>
          <p:nvPr/>
        </p:nvSpPr>
        <p:spPr>
          <a:xfrm>
            <a:off x="160254" y="2640150"/>
            <a:ext cx="86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(43,30)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2ACA2AF6-0D14-6B45-BB2B-ED1A986FDA5C}"/>
              </a:ext>
            </a:extLst>
          </p:cNvPr>
          <p:cNvCxnSpPr>
            <a:cxnSpLocks/>
            <a:endCxn id="121" idx="3"/>
          </p:cNvCxnSpPr>
          <p:nvPr/>
        </p:nvCxnSpPr>
        <p:spPr>
          <a:xfrm flipH="1">
            <a:off x="1283920" y="4371558"/>
            <a:ext cx="595468" cy="262944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FCBBFBC5-6312-3942-AC31-5488D41AB8D6}"/>
              </a:ext>
            </a:extLst>
          </p:cNvPr>
          <p:cNvSpPr txBox="1"/>
          <p:nvPr/>
        </p:nvSpPr>
        <p:spPr>
          <a:xfrm>
            <a:off x="66270" y="4449836"/>
            <a:ext cx="1217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(43,43 3/4)</a:t>
            </a: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64D0C60F-ACE6-FD4A-AF14-C0295772D697}"/>
              </a:ext>
            </a:extLst>
          </p:cNvPr>
          <p:cNvCxnSpPr>
            <a:cxnSpLocks/>
            <a:endCxn id="124" idx="3"/>
          </p:cNvCxnSpPr>
          <p:nvPr/>
        </p:nvCxnSpPr>
        <p:spPr>
          <a:xfrm flipH="1">
            <a:off x="1612145" y="4392345"/>
            <a:ext cx="1208256" cy="837753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BC302764-B452-5647-8BD4-C644421E7F3C}"/>
              </a:ext>
            </a:extLst>
          </p:cNvPr>
          <p:cNvSpPr txBox="1"/>
          <p:nvPr/>
        </p:nvSpPr>
        <p:spPr>
          <a:xfrm>
            <a:off x="357790" y="5045432"/>
            <a:ext cx="1254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(31,43 3/4)</a:t>
            </a:r>
          </a:p>
        </p:txBody>
      </p:sp>
    </p:spTree>
    <p:extLst>
      <p:ext uri="{BB962C8B-B14F-4D97-AF65-F5344CB8AC3E}">
        <p14:creationId xmlns:p14="http://schemas.microsoft.com/office/powerpoint/2010/main" val="496661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8719</TotalTime>
  <Words>324</Words>
  <Application>Microsoft Macintosh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Spirit AeroSystems,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Brill, Randy A (EXT-I)</dc:creator>
  <cp:lastModifiedBy>Randy Brill</cp:lastModifiedBy>
  <cp:revision>91</cp:revision>
  <cp:lastPrinted>2019-11-15T10:49:44Z</cp:lastPrinted>
  <dcterms:created xsi:type="dcterms:W3CDTF">2017-10-16T14:41:21Z</dcterms:created>
  <dcterms:modified xsi:type="dcterms:W3CDTF">2019-11-17T16:57:37Z</dcterms:modified>
</cp:coreProperties>
</file>