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6" r:id="rId4"/>
    <p:sldId id="259" r:id="rId5"/>
    <p:sldId id="257" r:id="rId6"/>
    <p:sldId id="260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5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9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6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1475-92CD-4443-AB96-3AEBA931457E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5DA5-5C36-4825-9C19-A48C36D88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52" y="295275"/>
            <a:ext cx="83898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Parts List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(1) 4’ x 8’ 5mm Utility Panel (plywood)	$26.68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(2) 1” x 8” x 8’ Whitewood Board	21.98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     This wall height is only to keep balls on the course and to support the 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     hoops.  The walls may be shorter if you choose.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(1) 1” x 6” x 6’ Whitewood Board	8.47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(3) 1” x 2” x 8’ Whitewood Board	8.22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(1) 2” x 2” x 8’ Whitewood Board	6.96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(8) ¼” x 2.5” Bolts 	2.16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(8) Wing Nuts for ¼” Bolts	</a:t>
            </a:r>
            <a:r>
              <a:rPr lang="en-US" u="sng" dirty="0"/>
              <a:t>5.52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	$999.999</a:t>
            </a:r>
          </a:p>
          <a:p>
            <a:pPr>
              <a:tabLst>
                <a:tab pos="457200" algn="l"/>
                <a:tab pos="5029200" algn="dec"/>
              </a:tabLst>
            </a:pPr>
            <a:endParaRPr lang="en-US" dirty="0"/>
          </a:p>
          <a:p>
            <a:pPr>
              <a:tabLst>
                <a:tab pos="457200" algn="l"/>
                <a:tab pos="5029200" algn="dec"/>
              </a:tabLst>
            </a:pPr>
            <a:endParaRPr lang="en-US" dirty="0"/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Plus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(4) oversized golf tees – see example on next page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(4) 5.5cm diameter plastic balls – see example on next page</a:t>
            </a:r>
          </a:p>
          <a:p>
            <a:pPr>
              <a:tabLst>
                <a:tab pos="457200" algn="l"/>
                <a:tab pos="5029200" algn="dec"/>
              </a:tabLst>
            </a:pPr>
            <a:endParaRPr lang="en-US" dirty="0"/>
          </a:p>
          <a:p>
            <a:pPr>
              <a:tabLst>
                <a:tab pos="457200" algn="l"/>
                <a:tab pos="5029200" algn="dec"/>
              </a:tabLst>
            </a:pPr>
            <a:endParaRPr lang="en-US" dirty="0"/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Plus miscellaneous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Paint (color scheme has no bearing on this course, paint it how you want)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Glue</a:t>
            </a:r>
          </a:p>
          <a:p>
            <a:pPr>
              <a:tabLst>
                <a:tab pos="457200" algn="l"/>
                <a:tab pos="5029200" algn="dec"/>
              </a:tabLst>
            </a:pPr>
            <a:r>
              <a:rPr lang="en-US" dirty="0"/>
              <a:t>	Nails (if required)</a:t>
            </a:r>
          </a:p>
        </p:txBody>
      </p:sp>
    </p:spTree>
    <p:extLst>
      <p:ext uri="{BB962C8B-B14F-4D97-AF65-F5344CB8AC3E}">
        <p14:creationId xmlns:p14="http://schemas.microsoft.com/office/powerpoint/2010/main" val="302652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79051-DCAC-D4DE-772F-4FD360F6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22" y="476251"/>
            <a:ext cx="5739555" cy="2825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9C97D8-7EFC-9FE4-79AF-1B359231A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22" y="3702051"/>
            <a:ext cx="5739555" cy="29218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F46135-1923-8376-A43A-976BA1F53EDD}"/>
              </a:ext>
            </a:extLst>
          </p:cNvPr>
          <p:cNvSpPr/>
          <p:nvPr/>
        </p:nvSpPr>
        <p:spPr>
          <a:xfrm>
            <a:off x="5410200" y="2628900"/>
            <a:ext cx="9398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9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/>
          <p:cNvGrpSpPr/>
          <p:nvPr/>
        </p:nvGrpSpPr>
        <p:grpSpPr>
          <a:xfrm>
            <a:off x="273221" y="292507"/>
            <a:ext cx="4763376" cy="4922856"/>
            <a:chOff x="935665" y="829340"/>
            <a:chExt cx="4763376" cy="4922856"/>
          </a:xfrm>
        </p:grpSpPr>
        <p:sp>
          <p:nvSpPr>
            <p:cNvPr id="5" name="Rectangle 4"/>
            <p:cNvSpPr/>
            <p:nvPr/>
          </p:nvSpPr>
          <p:spPr>
            <a:xfrm>
              <a:off x="935665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33376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31087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798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26509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24220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1931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19642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17353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15064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12775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0486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8197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5908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03619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01330" y="82934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5665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33376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31087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798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26509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24220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21931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19642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17353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15064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12775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0486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08197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05908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03619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1330" y="113768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35665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33376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31087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798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26509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24220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21931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19642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317353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15064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12775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0486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08197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05908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03619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01330" y="144602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35665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33376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31087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28798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26509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24220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21931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19642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17353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615064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12775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10486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08197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05908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03619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01330" y="175436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5665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3376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31087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828798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126509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24220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721931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019642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317353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15064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12775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210486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08197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805908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103619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01330" y="206271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35665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233376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31087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828798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26509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424220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721931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019642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17353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15064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12775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10486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508197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05908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103619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01330" y="237105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35665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33376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31087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28798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126509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424220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721931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019642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17353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615064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912775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210486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508197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805908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103619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401330" y="2679398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35665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233376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31087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828798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126509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424220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721931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019642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317353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615064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12775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210486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508197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805908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103619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401330" y="2987741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35665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233376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531087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828798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126509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424220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21931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019642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317353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615064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912775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210486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508197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05908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103619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01330" y="3296084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935665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233376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31087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828798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126509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424220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721931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019642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317353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615064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12775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210486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508197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805908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103619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401330" y="3604427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935665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233376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531087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28798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126509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424220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721931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019642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317353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615064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912775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10486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508197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805908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103619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01330" y="3912770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935665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233376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531087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828798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126509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424220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721931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019642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317353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615064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912775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210486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508197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805908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103619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401330" y="4221113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35665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233376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531087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828798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126509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424220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721931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019642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317353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615064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912775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210486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508197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805908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103619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401330" y="4529456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935665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233376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531087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828798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126509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424220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721931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019642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317353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615064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912775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10486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508197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805908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103619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401330" y="4837799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935665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233376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531087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828798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126509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424220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721931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019642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317353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615064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912775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210486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08197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05908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103619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401330" y="5146142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935665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233376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531087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1828798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126509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424220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2721931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019642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317353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615064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912775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210486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508197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805908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103619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401330" y="5454485"/>
              <a:ext cx="297711" cy="29771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86110" y="450674"/>
            <a:ext cx="143238" cy="461451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280493" y="291758"/>
            <a:ext cx="4756104" cy="14280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293475" y="5061191"/>
            <a:ext cx="4740692" cy="148856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1736670" y="450673"/>
            <a:ext cx="143238" cy="461451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3467069" y="453616"/>
            <a:ext cx="143238" cy="461451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4890929" y="450673"/>
            <a:ext cx="143238" cy="4614513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TextBox 261"/>
          <p:cNvSpPr txBox="1"/>
          <p:nvPr/>
        </p:nvSpPr>
        <p:spPr>
          <a:xfrm>
            <a:off x="570932" y="5353826"/>
            <a:ext cx="41663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(1) 4’ x 4’ 5mm thick plywood sheet</a:t>
            </a:r>
          </a:p>
          <a:p>
            <a:r>
              <a:rPr lang="en-US" sz="1200" dirty="0"/>
              <a:t>(2) 1”x2”x48” </a:t>
            </a:r>
          </a:p>
          <a:p>
            <a:r>
              <a:rPr lang="en-US" sz="1200" dirty="0"/>
              <a:t>(4) 1”x2”x45”</a:t>
            </a:r>
          </a:p>
          <a:p>
            <a:r>
              <a:rPr lang="en-US" sz="1200" dirty="0"/>
              <a:t>Course frame assembled with glue and nails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67" y="6517873"/>
            <a:ext cx="310923" cy="310923"/>
          </a:xfrm>
          <a:prstGeom prst="rect">
            <a:avLst/>
          </a:prstGeom>
        </p:spPr>
      </p:pic>
      <p:sp>
        <p:nvSpPr>
          <p:cNvPr id="263" name="TextBox 262"/>
          <p:cNvSpPr txBox="1"/>
          <p:nvPr/>
        </p:nvSpPr>
        <p:spPr>
          <a:xfrm>
            <a:off x="2221490" y="6488668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Grid is 3” x 3”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865DB40F-AD99-B7F9-980A-CD79F80F7344}"/>
              </a:ext>
            </a:extLst>
          </p:cNvPr>
          <p:cNvSpPr/>
          <p:nvPr/>
        </p:nvSpPr>
        <p:spPr>
          <a:xfrm>
            <a:off x="466180" y="481695"/>
            <a:ext cx="259716" cy="2890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5C7C0C84-B9C4-B611-BB35-6A40C57EEA7C}"/>
              </a:ext>
            </a:extLst>
          </p:cNvPr>
          <p:cNvSpPr/>
          <p:nvPr/>
        </p:nvSpPr>
        <p:spPr>
          <a:xfrm>
            <a:off x="4577776" y="484329"/>
            <a:ext cx="259716" cy="2890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362F5AB9-0DC6-54A0-5B31-F42F00E93357}"/>
              </a:ext>
            </a:extLst>
          </p:cNvPr>
          <p:cNvSpPr/>
          <p:nvPr/>
        </p:nvSpPr>
        <p:spPr>
          <a:xfrm>
            <a:off x="460404" y="4691855"/>
            <a:ext cx="259716" cy="2890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0C6CC37E-D24F-A046-77A4-7CD5D5490D52}"/>
              </a:ext>
            </a:extLst>
          </p:cNvPr>
          <p:cNvSpPr/>
          <p:nvPr/>
        </p:nvSpPr>
        <p:spPr>
          <a:xfrm>
            <a:off x="4572000" y="4694489"/>
            <a:ext cx="259716" cy="2890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6F63721C-65F9-8610-42A2-C0384D4C0A4E}"/>
              </a:ext>
            </a:extLst>
          </p:cNvPr>
          <p:cNvSpPr txBox="1"/>
          <p:nvPr/>
        </p:nvSpPr>
        <p:spPr>
          <a:xfrm>
            <a:off x="6146742" y="2303508"/>
            <a:ext cx="21286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Note: </a:t>
            </a:r>
          </a:p>
          <a:p>
            <a:r>
              <a:rPr lang="en-US" sz="1200" dirty="0"/>
              <a:t>add a 1” x 2” x 2” block in each corner to support the golf tees</a:t>
            </a:r>
          </a:p>
        </p:txBody>
      </p:sp>
      <p:cxnSp>
        <p:nvCxnSpPr>
          <p:cNvPr id="492" name="Straight Arrow Connector 491">
            <a:extLst>
              <a:ext uri="{FF2B5EF4-FFF2-40B4-BE49-F238E27FC236}">
                <a16:creationId xmlns:a16="http://schemas.microsoft.com/office/drawing/2014/main" id="{9CA9AADE-79A1-EF54-699F-6E8765313D94}"/>
              </a:ext>
            </a:extLst>
          </p:cNvPr>
          <p:cNvCxnSpPr>
            <a:stCxn id="480" idx="1"/>
            <a:endCxn id="36" idx="1"/>
          </p:cNvCxnSpPr>
          <p:nvPr/>
        </p:nvCxnSpPr>
        <p:spPr>
          <a:xfrm flipH="1" flipV="1">
            <a:off x="4738886" y="749706"/>
            <a:ext cx="1407856" cy="1876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Arrow Connector 492">
            <a:extLst>
              <a:ext uri="{FF2B5EF4-FFF2-40B4-BE49-F238E27FC236}">
                <a16:creationId xmlns:a16="http://schemas.microsoft.com/office/drawing/2014/main" id="{2DB6F0CB-175F-30D8-AF0F-CA94B9A3022D}"/>
              </a:ext>
            </a:extLst>
          </p:cNvPr>
          <p:cNvCxnSpPr>
            <a:cxnSpLocks/>
            <a:stCxn id="480" idx="1"/>
            <a:endCxn id="448" idx="3"/>
          </p:cNvCxnSpPr>
          <p:nvPr/>
        </p:nvCxnSpPr>
        <p:spPr>
          <a:xfrm flipH="1" flipV="1">
            <a:off x="725896" y="626213"/>
            <a:ext cx="5420846" cy="20004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Arrow Connector 495">
            <a:extLst>
              <a:ext uri="{FF2B5EF4-FFF2-40B4-BE49-F238E27FC236}">
                <a16:creationId xmlns:a16="http://schemas.microsoft.com/office/drawing/2014/main" id="{E422BA1A-92EB-F201-7278-809B98E074A5}"/>
              </a:ext>
            </a:extLst>
          </p:cNvPr>
          <p:cNvCxnSpPr>
            <a:cxnSpLocks/>
            <a:stCxn id="480" idx="1"/>
            <a:endCxn id="478" idx="3"/>
          </p:cNvCxnSpPr>
          <p:nvPr/>
        </p:nvCxnSpPr>
        <p:spPr>
          <a:xfrm flipH="1">
            <a:off x="720120" y="2626674"/>
            <a:ext cx="5426622" cy="22096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>
            <a:extLst>
              <a:ext uri="{FF2B5EF4-FFF2-40B4-BE49-F238E27FC236}">
                <a16:creationId xmlns:a16="http://schemas.microsoft.com/office/drawing/2014/main" id="{AE935AF7-032D-5840-4510-512D6E8FDA9C}"/>
              </a:ext>
            </a:extLst>
          </p:cNvPr>
          <p:cNvCxnSpPr>
            <a:cxnSpLocks/>
            <a:stCxn id="480" idx="1"/>
            <a:endCxn id="479" idx="0"/>
          </p:cNvCxnSpPr>
          <p:nvPr/>
        </p:nvCxnSpPr>
        <p:spPr>
          <a:xfrm flipH="1">
            <a:off x="4701858" y="2626674"/>
            <a:ext cx="1444884" cy="20678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12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BF2E1-F3B3-50F8-F030-F35819E1F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2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/>
          <p:cNvGrpSpPr/>
          <p:nvPr/>
        </p:nvGrpSpPr>
        <p:grpSpPr>
          <a:xfrm>
            <a:off x="302205" y="301560"/>
            <a:ext cx="4763376" cy="4922856"/>
            <a:chOff x="935665" y="829340"/>
            <a:chExt cx="4763376" cy="4922856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935665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33376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31087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798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26509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24220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21931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19642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17353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15064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12775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0486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8197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5908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03619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01330" y="82934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5665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33376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31087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798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26509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24220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21931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19642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17353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15064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12775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10486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08197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05908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03619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01330" y="113768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35665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33376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31087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798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26509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24220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21931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19642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317353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15064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12775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0486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08197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05908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03619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01330" y="144602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35665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233376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31087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28798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26509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24220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721931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19642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17353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615064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12775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10486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08197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05908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03619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01330" y="175436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5665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33376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31087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828798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126509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424220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721931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019642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317353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15064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12775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210486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508197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805908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103619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01330" y="206271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35665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233376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31087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828798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26509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424220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721931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019642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17353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15064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12775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10486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508197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05908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103619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01330" y="237105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35665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33376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531087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828798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126509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424220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721931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019642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317353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615064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912775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210486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508197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805908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103619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401330" y="2679398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35665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233376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31087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828798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126509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424220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721931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019642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317353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615064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12775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210486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508197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805908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103619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401330" y="2987741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35665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233376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531087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828798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126509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424220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21931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019642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3317353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615064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912775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210486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508197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05908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103619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01330" y="3296084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935665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233376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31087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828798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126509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424220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721931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019642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317353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615064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12775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210486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508197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805908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103619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401330" y="3604427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935665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233376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531087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28798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126509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424220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2721931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019642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317353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615064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912775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210486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508197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805908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103619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401330" y="3912770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935665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233376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531087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828798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126509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424220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721931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019642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317353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615064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912775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210486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4508197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805908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103619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401330" y="4221113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35665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233376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531087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828798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126509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2424220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721931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019642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317353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615064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912775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210486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508197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805908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103619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401330" y="4529456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935665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233376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531087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828798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126509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424220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721931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019642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3317353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615064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912775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4210486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508197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805908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5103619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5401330" y="4837799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935665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233376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531087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828798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126509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424220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721931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019642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317353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615064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912775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210486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08197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05908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103619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401330" y="5146142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935665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233376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1531087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1828798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2126509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424220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2721931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3019642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317353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615064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912775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210486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4508197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4805908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103619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401330" y="5454485"/>
              <a:ext cx="297711" cy="297711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4732005" y="559479"/>
            <a:ext cx="85060" cy="85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4732005" y="4878444"/>
            <a:ext cx="85060" cy="85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1" name="TextBox 450"/>
          <p:cNvSpPr txBox="1"/>
          <p:nvPr/>
        </p:nvSpPr>
        <p:spPr>
          <a:xfrm>
            <a:off x="599917" y="5585474"/>
            <a:ext cx="416795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Attach walls around base.  (2) walls 48” long and (2) walls 19.5” long.  All wall are 8” tall.</a:t>
            </a:r>
          </a:p>
          <a:p>
            <a:r>
              <a:rPr lang="en-US" sz="1200" dirty="0"/>
              <a:t>Drill holes in corners 3” from each wall.  Drill holes to fit golf tees.</a:t>
            </a:r>
          </a:p>
        </p:txBody>
      </p:sp>
      <p:pic>
        <p:nvPicPr>
          <p:cNvPr id="353" name="Picture 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916" y="6463364"/>
            <a:ext cx="310923" cy="310923"/>
          </a:xfrm>
          <a:prstGeom prst="rect">
            <a:avLst/>
          </a:prstGeom>
        </p:spPr>
      </p:pic>
      <p:sp>
        <p:nvSpPr>
          <p:cNvPr id="354" name="TextBox 353"/>
          <p:cNvSpPr txBox="1"/>
          <p:nvPr/>
        </p:nvSpPr>
        <p:spPr>
          <a:xfrm>
            <a:off x="6689839" y="6434159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Grid is 3” x 3”</a:t>
            </a:r>
          </a:p>
        </p:txBody>
      </p:sp>
      <p:sp>
        <p:nvSpPr>
          <p:cNvPr id="351" name="Rectangle 350"/>
          <p:cNvSpPr/>
          <p:nvPr/>
        </p:nvSpPr>
        <p:spPr>
          <a:xfrm>
            <a:off x="302205" y="301560"/>
            <a:ext cx="4763376" cy="4922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9420ED-E513-CE44-DF12-8EEED205F3A4}"/>
              </a:ext>
            </a:extLst>
          </p:cNvPr>
          <p:cNvSpPr/>
          <p:nvPr/>
        </p:nvSpPr>
        <p:spPr>
          <a:xfrm>
            <a:off x="544053" y="553383"/>
            <a:ext cx="85060" cy="85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557017B8-897B-4F87-610B-1046B4600D9F}"/>
              </a:ext>
            </a:extLst>
          </p:cNvPr>
          <p:cNvSpPr/>
          <p:nvPr/>
        </p:nvSpPr>
        <p:spPr>
          <a:xfrm>
            <a:off x="544053" y="4872348"/>
            <a:ext cx="85060" cy="85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F75DAC16-3F0E-F350-5755-7E61499951BC}"/>
              </a:ext>
            </a:extLst>
          </p:cNvPr>
          <p:cNvSpPr/>
          <p:nvPr/>
        </p:nvSpPr>
        <p:spPr>
          <a:xfrm>
            <a:off x="170689" y="195202"/>
            <a:ext cx="5025814" cy="1033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80791570-30F0-BB50-C74D-0CA22489E597}"/>
              </a:ext>
            </a:extLst>
          </p:cNvPr>
          <p:cNvSpPr/>
          <p:nvPr/>
        </p:nvSpPr>
        <p:spPr>
          <a:xfrm>
            <a:off x="170688" y="5223586"/>
            <a:ext cx="5025815" cy="1033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C24D921F-984E-AE55-74E3-C3ECFDFE22E6}"/>
              </a:ext>
            </a:extLst>
          </p:cNvPr>
          <p:cNvSpPr/>
          <p:nvPr/>
        </p:nvSpPr>
        <p:spPr>
          <a:xfrm flipH="1">
            <a:off x="170689" y="298567"/>
            <a:ext cx="137040" cy="49258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D1385FAB-A52E-3822-E7EB-AE2809F0E6B2}"/>
              </a:ext>
            </a:extLst>
          </p:cNvPr>
          <p:cNvSpPr/>
          <p:nvPr/>
        </p:nvSpPr>
        <p:spPr>
          <a:xfrm flipH="1">
            <a:off x="5059464" y="303883"/>
            <a:ext cx="137040" cy="49258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7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877D31-3A77-6FB6-66F1-1AD531E61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493149-9BD1-B58A-7BF6-20DEA8F02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66635"/>
              </p:ext>
            </p:extLst>
          </p:nvPr>
        </p:nvGraphicFramePr>
        <p:xfrm>
          <a:off x="499427" y="829151"/>
          <a:ext cx="8261109" cy="1696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677">
                  <a:extLst>
                    <a:ext uri="{9D8B030D-6E8A-4147-A177-3AD203B41FA5}">
                      <a16:colId xmlns:a16="http://schemas.microsoft.com/office/drawing/2014/main" val="1742578647"/>
                    </a:ext>
                  </a:extLst>
                </a:gridCol>
                <a:gridCol w="1652358">
                  <a:extLst>
                    <a:ext uri="{9D8B030D-6E8A-4147-A177-3AD203B41FA5}">
                      <a16:colId xmlns:a16="http://schemas.microsoft.com/office/drawing/2014/main" val="736379953"/>
                    </a:ext>
                  </a:extLst>
                </a:gridCol>
                <a:gridCol w="1652358">
                  <a:extLst>
                    <a:ext uri="{9D8B030D-6E8A-4147-A177-3AD203B41FA5}">
                      <a16:colId xmlns:a16="http://schemas.microsoft.com/office/drawing/2014/main" val="2387448014"/>
                    </a:ext>
                  </a:extLst>
                </a:gridCol>
                <a:gridCol w="1652358">
                  <a:extLst>
                    <a:ext uri="{9D8B030D-6E8A-4147-A177-3AD203B41FA5}">
                      <a16:colId xmlns:a16="http://schemas.microsoft.com/office/drawing/2014/main" val="1148607057"/>
                    </a:ext>
                  </a:extLst>
                </a:gridCol>
                <a:gridCol w="1652358">
                  <a:extLst>
                    <a:ext uri="{9D8B030D-6E8A-4147-A177-3AD203B41FA5}">
                      <a16:colId xmlns:a16="http://schemas.microsoft.com/office/drawing/2014/main" val="719040719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No. of baskets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Color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127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Height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Hoop diameter </a:t>
                      </a:r>
                      <a:endParaRPr lang="en-US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 Length</a:t>
                      </a: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2172525971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Basket 1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0" marR="127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Red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 1/8 in </a:t>
                      </a:r>
                      <a:endParaRPr lang="en-US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3.5 in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5.25 in</a:t>
                      </a: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33731905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Basket 2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Blue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 1/8 in </a:t>
                      </a:r>
                      <a:endParaRPr lang="en-US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 in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in</a:t>
                      </a: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1811549916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Basket 3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Yellow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 1/8 in </a:t>
                      </a:r>
                      <a:endParaRPr lang="en-US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 in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in</a:t>
                      </a: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400964326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Basket 4 </a:t>
                      </a:r>
                      <a:endParaRPr lang="en-US" sz="11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Green </a:t>
                      </a:r>
                      <a:endParaRPr lang="en-US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190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 1/8 in </a:t>
                      </a:r>
                      <a:endParaRPr lang="en-US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3.5 in </a:t>
                      </a:r>
                      <a:endParaRPr lang="en-US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5.25 in</a:t>
                      </a: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53746312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BAC0F94-31F1-C73F-3C07-3C7C10A1B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" y="451480"/>
            <a:ext cx="61639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There are four baskets. Dimensions of those baskets are in the table below.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F09A11-677B-1F1E-D3AC-8BC2375F3257}"/>
              </a:ext>
            </a:extLst>
          </p:cNvPr>
          <p:cNvSpPr/>
          <p:nvPr/>
        </p:nvSpPr>
        <p:spPr>
          <a:xfrm>
            <a:off x="499427" y="4003346"/>
            <a:ext cx="1079500" cy="10668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995437-E73E-7380-D628-4CD8AD03279F}"/>
              </a:ext>
            </a:extLst>
          </p:cNvPr>
          <p:cNvSpPr/>
          <p:nvPr/>
        </p:nvSpPr>
        <p:spPr>
          <a:xfrm>
            <a:off x="800099" y="5044746"/>
            <a:ext cx="537528" cy="12298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0A5E0-26D9-782E-C22E-01CF59BC113B}"/>
              </a:ext>
            </a:extLst>
          </p:cNvPr>
          <p:cNvSpPr txBox="1"/>
          <p:nvPr/>
        </p:nvSpPr>
        <p:spPr>
          <a:xfrm>
            <a:off x="6714172" y="2828835"/>
            <a:ext cx="2125028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Adjust 2” x 2” basket stands as required to match total height requirements in the table.</a:t>
            </a:r>
          </a:p>
          <a:p>
            <a:endParaRPr lang="en-US" sz="1200" dirty="0"/>
          </a:p>
          <a:p>
            <a:r>
              <a:rPr lang="en-US" sz="1200" dirty="0"/>
              <a:t>Cut hoops from 1” x 6” material</a:t>
            </a:r>
          </a:p>
          <a:p>
            <a:endParaRPr lang="en-US" sz="1200" dirty="0"/>
          </a:p>
          <a:p>
            <a:r>
              <a:rPr lang="en-US" sz="1200" dirty="0"/>
              <a:t>Attach hoops to basket stands with glue and nails/screws.</a:t>
            </a:r>
          </a:p>
          <a:p>
            <a:endParaRPr lang="en-US" sz="1200" dirty="0"/>
          </a:p>
          <a:p>
            <a:r>
              <a:rPr lang="en-US" sz="1200" dirty="0"/>
              <a:t>Attach basket assemblies to walls with (2) bolts and wing nuts</a:t>
            </a:r>
          </a:p>
          <a:p>
            <a:endParaRPr lang="en-US" sz="1200" dirty="0"/>
          </a:p>
          <a:p>
            <a:r>
              <a:rPr lang="en-US" sz="1200" dirty="0"/>
              <a:t>Make line between baskets with a ¾” black line of tape or paint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B6D265-0F43-EE0E-ED56-FE5738345F02}"/>
              </a:ext>
            </a:extLst>
          </p:cNvPr>
          <p:cNvSpPr/>
          <p:nvPr/>
        </p:nvSpPr>
        <p:spPr>
          <a:xfrm>
            <a:off x="5085384" y="3570671"/>
            <a:ext cx="537528" cy="20737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63FF0-7DC0-E82F-3B02-87531B1BA280}"/>
              </a:ext>
            </a:extLst>
          </p:cNvPr>
          <p:cNvSpPr/>
          <p:nvPr/>
        </p:nvSpPr>
        <p:spPr>
          <a:xfrm>
            <a:off x="2763348" y="3263806"/>
            <a:ext cx="2859564" cy="2507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052FD-DD1A-67FE-2838-3E9CF933D76C}"/>
              </a:ext>
            </a:extLst>
          </p:cNvPr>
          <p:cNvSpPr txBox="1"/>
          <p:nvPr/>
        </p:nvSpPr>
        <p:spPr>
          <a:xfrm rot="16200000">
            <a:off x="5059984" y="4284375"/>
            <a:ext cx="170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Height per table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F78FB3-7E93-F3DA-C036-5A83928D46F9}"/>
              </a:ext>
            </a:extLst>
          </p:cNvPr>
          <p:cNvCxnSpPr>
            <a:stCxn id="12" idx="3"/>
          </p:cNvCxnSpPr>
          <p:nvPr/>
        </p:nvCxnSpPr>
        <p:spPr>
          <a:xfrm flipV="1">
            <a:off x="5910473" y="3263806"/>
            <a:ext cx="13111" cy="3547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06648D-8146-2F62-A54E-A12E96C3B187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5910473" y="5319530"/>
            <a:ext cx="13111" cy="3248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54DF670-A9F3-12F4-1479-E15631D707A3}"/>
              </a:ext>
            </a:extLst>
          </p:cNvPr>
          <p:cNvSpPr txBox="1"/>
          <p:nvPr/>
        </p:nvSpPr>
        <p:spPr>
          <a:xfrm>
            <a:off x="1942256" y="4130950"/>
            <a:ext cx="21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hoop inside diameter</a:t>
            </a:r>
          </a:p>
          <a:p>
            <a:r>
              <a:rPr lang="en-US" dirty="0"/>
              <a:t>per table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E597A3-593A-59A5-0484-EE11B8B5D727}"/>
              </a:ext>
            </a:extLst>
          </p:cNvPr>
          <p:cNvSpPr txBox="1"/>
          <p:nvPr/>
        </p:nvSpPr>
        <p:spPr>
          <a:xfrm>
            <a:off x="1942256" y="5321260"/>
            <a:ext cx="167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hoop arm</a:t>
            </a:r>
          </a:p>
          <a:p>
            <a:r>
              <a:rPr lang="en-US" dirty="0"/>
              <a:t>length per table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0B0567-3610-AD2A-4EE5-8163945E5E6B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404728" y="5644426"/>
            <a:ext cx="5375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2831D8-8379-A790-1285-D0EA213CDCD8}"/>
              </a:ext>
            </a:extLst>
          </p:cNvPr>
          <p:cNvCxnSpPr/>
          <p:nvPr/>
        </p:nvCxnSpPr>
        <p:spPr>
          <a:xfrm>
            <a:off x="1404728" y="4454115"/>
            <a:ext cx="29656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643F8A-C0C9-695F-854B-F903504A8F9E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621792" y="4454115"/>
            <a:ext cx="132046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1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A61AB129-E62F-814D-EA8B-EF903BD22EBC}"/>
              </a:ext>
            </a:extLst>
          </p:cNvPr>
          <p:cNvPicPr/>
          <p:nvPr/>
        </p:nvPicPr>
        <p:blipFill rotWithShape="1">
          <a:blip r:embed="rId2"/>
          <a:srcRect l="14061" t="12265" r="16841" b="15384"/>
          <a:stretch/>
        </p:blipFill>
        <p:spPr>
          <a:xfrm>
            <a:off x="469899" y="439108"/>
            <a:ext cx="3733801" cy="2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5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457</Words>
  <Application>Microsoft Macintosh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GKN Aerospace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Brill, Randy</dc:creator>
  <cp:lastModifiedBy>Randy Brill</cp:lastModifiedBy>
  <cp:revision>31</cp:revision>
  <dcterms:created xsi:type="dcterms:W3CDTF">2023-11-28T13:30:57Z</dcterms:created>
  <dcterms:modified xsi:type="dcterms:W3CDTF">2023-12-01T23:57:38Z</dcterms:modified>
</cp:coreProperties>
</file>