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6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0F09-5875-4D32-AACC-04FD5994784F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60EF-7261-44F5-ABC6-D2182FB8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1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0F09-5875-4D32-AACC-04FD5994784F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60EF-7261-44F5-ABC6-D2182FB8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1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0F09-5875-4D32-AACC-04FD5994784F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60EF-7261-44F5-ABC6-D2182FB8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4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0F09-5875-4D32-AACC-04FD5994784F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60EF-7261-44F5-ABC6-D2182FB8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0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0F09-5875-4D32-AACC-04FD5994784F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60EF-7261-44F5-ABC6-D2182FB8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2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0F09-5875-4D32-AACC-04FD5994784F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60EF-7261-44F5-ABC6-D2182FB8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4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0F09-5875-4D32-AACC-04FD5994784F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60EF-7261-44F5-ABC6-D2182FB8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7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0F09-5875-4D32-AACC-04FD5994784F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60EF-7261-44F5-ABC6-D2182FB8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9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0F09-5875-4D32-AACC-04FD5994784F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60EF-7261-44F5-ABC6-D2182FB8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44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0F09-5875-4D32-AACC-04FD5994784F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60EF-7261-44F5-ABC6-D2182FB8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1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0F09-5875-4D32-AACC-04FD5994784F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60EF-7261-44F5-ABC6-D2182FB8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9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70F09-5875-4D32-AACC-04FD5994784F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960EF-7261-44F5-ABC6-D2182FB8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6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60" y="314691"/>
            <a:ext cx="11723077" cy="28024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460" y="3375147"/>
            <a:ext cx="11723077" cy="250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70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60" y="374771"/>
            <a:ext cx="11617571" cy="304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61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GKN Aerospace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Brill, Randy</dc:creator>
  <cp:lastModifiedBy>perlekar Tamtam</cp:lastModifiedBy>
  <cp:revision>1</cp:revision>
  <dcterms:created xsi:type="dcterms:W3CDTF">2025-03-09T23:38:58Z</dcterms:created>
  <dcterms:modified xsi:type="dcterms:W3CDTF">2025-03-16T00:16:14Z</dcterms:modified>
</cp:coreProperties>
</file>