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61" r:id="rId3"/>
    <p:sldId id="256" r:id="rId4"/>
    <p:sldId id="259" r:id="rId5"/>
    <p:sldId id="257" r:id="rId6"/>
    <p:sldId id="260" r:id="rId7"/>
    <p:sldId id="258" r:id="rId8"/>
    <p:sldId id="262"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13" autoAdjust="0"/>
    <p:restoredTop sz="94660"/>
  </p:normalViewPr>
  <p:slideViewPr>
    <p:cSldViewPr snapToGrid="0">
      <p:cViewPr varScale="1">
        <p:scale>
          <a:sx n="131" d="100"/>
          <a:sy n="131" d="100"/>
        </p:scale>
        <p:origin x="954"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591475-92CD-4443-AB96-3AEBA931457E}"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C5DA5-5C36-4825-9C19-A48C36D88936}" type="slidenum">
              <a:rPr lang="en-US" smtClean="0"/>
              <a:t>‹#›</a:t>
            </a:fld>
            <a:endParaRPr lang="en-US"/>
          </a:p>
        </p:txBody>
      </p:sp>
    </p:spTree>
    <p:extLst>
      <p:ext uri="{BB962C8B-B14F-4D97-AF65-F5344CB8AC3E}">
        <p14:creationId xmlns:p14="http://schemas.microsoft.com/office/powerpoint/2010/main" val="2514042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591475-92CD-4443-AB96-3AEBA931457E}"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C5DA5-5C36-4825-9C19-A48C36D88936}" type="slidenum">
              <a:rPr lang="en-US" smtClean="0"/>
              <a:t>‹#›</a:t>
            </a:fld>
            <a:endParaRPr lang="en-US"/>
          </a:p>
        </p:txBody>
      </p:sp>
    </p:spTree>
    <p:extLst>
      <p:ext uri="{BB962C8B-B14F-4D97-AF65-F5344CB8AC3E}">
        <p14:creationId xmlns:p14="http://schemas.microsoft.com/office/powerpoint/2010/main" val="756891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591475-92CD-4443-AB96-3AEBA931457E}"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C5DA5-5C36-4825-9C19-A48C36D88936}" type="slidenum">
              <a:rPr lang="en-US" smtClean="0"/>
              <a:t>‹#›</a:t>
            </a:fld>
            <a:endParaRPr lang="en-US"/>
          </a:p>
        </p:txBody>
      </p:sp>
    </p:spTree>
    <p:extLst>
      <p:ext uri="{BB962C8B-B14F-4D97-AF65-F5344CB8AC3E}">
        <p14:creationId xmlns:p14="http://schemas.microsoft.com/office/powerpoint/2010/main" val="673351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591475-92CD-4443-AB96-3AEBA931457E}"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C5DA5-5C36-4825-9C19-A48C36D88936}" type="slidenum">
              <a:rPr lang="en-US" smtClean="0"/>
              <a:t>‹#›</a:t>
            </a:fld>
            <a:endParaRPr lang="en-US"/>
          </a:p>
        </p:txBody>
      </p:sp>
    </p:spTree>
    <p:extLst>
      <p:ext uri="{BB962C8B-B14F-4D97-AF65-F5344CB8AC3E}">
        <p14:creationId xmlns:p14="http://schemas.microsoft.com/office/powerpoint/2010/main" val="2822639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591475-92CD-4443-AB96-3AEBA931457E}" type="datetimeFigureOut">
              <a:rPr lang="en-US" smtClean="0"/>
              <a:t>11/21/2025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C5DA5-5C36-4825-9C19-A48C36D88936}" type="slidenum">
              <a:rPr lang="en-US" smtClean="0"/>
              <a:t>‹#›</a:t>
            </a:fld>
            <a:endParaRPr lang="en-US"/>
          </a:p>
        </p:txBody>
      </p:sp>
    </p:spTree>
    <p:extLst>
      <p:ext uri="{BB962C8B-B14F-4D97-AF65-F5344CB8AC3E}">
        <p14:creationId xmlns:p14="http://schemas.microsoft.com/office/powerpoint/2010/main" val="1468164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591475-92CD-4443-AB96-3AEBA931457E}" type="datetimeFigureOut">
              <a:rPr lang="en-US" smtClean="0"/>
              <a:t>11/21/2025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0C5DA5-5C36-4825-9C19-A48C36D88936}" type="slidenum">
              <a:rPr lang="en-US" smtClean="0"/>
              <a:t>‹#›</a:t>
            </a:fld>
            <a:endParaRPr lang="en-US"/>
          </a:p>
        </p:txBody>
      </p:sp>
    </p:spTree>
    <p:extLst>
      <p:ext uri="{BB962C8B-B14F-4D97-AF65-F5344CB8AC3E}">
        <p14:creationId xmlns:p14="http://schemas.microsoft.com/office/powerpoint/2010/main" val="1959457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591475-92CD-4443-AB96-3AEBA931457E}" type="datetimeFigureOut">
              <a:rPr lang="en-US" smtClean="0"/>
              <a:t>11/21/2025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0C5DA5-5C36-4825-9C19-A48C36D88936}" type="slidenum">
              <a:rPr lang="en-US" smtClean="0"/>
              <a:t>‹#›</a:t>
            </a:fld>
            <a:endParaRPr lang="en-US"/>
          </a:p>
        </p:txBody>
      </p:sp>
    </p:spTree>
    <p:extLst>
      <p:ext uri="{BB962C8B-B14F-4D97-AF65-F5344CB8AC3E}">
        <p14:creationId xmlns:p14="http://schemas.microsoft.com/office/powerpoint/2010/main" val="650833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591475-92CD-4443-AB96-3AEBA931457E}" type="datetimeFigureOut">
              <a:rPr lang="en-US" smtClean="0"/>
              <a:t>11/21/2025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0C5DA5-5C36-4825-9C19-A48C36D88936}" type="slidenum">
              <a:rPr lang="en-US" smtClean="0"/>
              <a:t>‹#›</a:t>
            </a:fld>
            <a:endParaRPr lang="en-US"/>
          </a:p>
        </p:txBody>
      </p:sp>
    </p:spTree>
    <p:extLst>
      <p:ext uri="{BB962C8B-B14F-4D97-AF65-F5344CB8AC3E}">
        <p14:creationId xmlns:p14="http://schemas.microsoft.com/office/powerpoint/2010/main" val="3354493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91475-92CD-4443-AB96-3AEBA931457E}" type="datetimeFigureOut">
              <a:rPr lang="en-US" smtClean="0"/>
              <a:t>11/21/2025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0C5DA5-5C36-4825-9C19-A48C36D88936}" type="slidenum">
              <a:rPr lang="en-US" smtClean="0"/>
              <a:t>‹#›</a:t>
            </a:fld>
            <a:endParaRPr lang="en-US"/>
          </a:p>
        </p:txBody>
      </p:sp>
    </p:spTree>
    <p:extLst>
      <p:ext uri="{BB962C8B-B14F-4D97-AF65-F5344CB8AC3E}">
        <p14:creationId xmlns:p14="http://schemas.microsoft.com/office/powerpoint/2010/main" val="3016782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591475-92CD-4443-AB96-3AEBA931457E}" type="datetimeFigureOut">
              <a:rPr lang="en-US" smtClean="0"/>
              <a:t>11/21/2025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0C5DA5-5C36-4825-9C19-A48C36D88936}" type="slidenum">
              <a:rPr lang="en-US" smtClean="0"/>
              <a:t>‹#›</a:t>
            </a:fld>
            <a:endParaRPr lang="en-US"/>
          </a:p>
        </p:txBody>
      </p:sp>
    </p:spTree>
    <p:extLst>
      <p:ext uri="{BB962C8B-B14F-4D97-AF65-F5344CB8AC3E}">
        <p14:creationId xmlns:p14="http://schemas.microsoft.com/office/powerpoint/2010/main" val="244426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591475-92CD-4443-AB96-3AEBA931457E}" type="datetimeFigureOut">
              <a:rPr lang="en-US" smtClean="0"/>
              <a:t>11/21/2025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0C5DA5-5C36-4825-9C19-A48C36D88936}" type="slidenum">
              <a:rPr lang="en-US" smtClean="0"/>
              <a:t>‹#›</a:t>
            </a:fld>
            <a:endParaRPr lang="en-US"/>
          </a:p>
        </p:txBody>
      </p:sp>
    </p:spTree>
    <p:extLst>
      <p:ext uri="{BB962C8B-B14F-4D97-AF65-F5344CB8AC3E}">
        <p14:creationId xmlns:p14="http://schemas.microsoft.com/office/powerpoint/2010/main" val="3045363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91475-92CD-4443-AB96-3AEBA931457E}" type="datetimeFigureOut">
              <a:rPr lang="en-US" smtClean="0"/>
              <a:t>11/21/2025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C5DA5-5C36-4825-9C19-A48C36D88936}" type="slidenum">
              <a:rPr lang="en-US" smtClean="0"/>
              <a:t>‹#›</a:t>
            </a:fld>
            <a:endParaRPr lang="en-US"/>
          </a:p>
        </p:txBody>
      </p:sp>
    </p:spTree>
    <p:extLst>
      <p:ext uri="{BB962C8B-B14F-4D97-AF65-F5344CB8AC3E}">
        <p14:creationId xmlns:p14="http://schemas.microsoft.com/office/powerpoint/2010/main" val="221998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F4E52-E526-434B-68CB-2FCA7722F1C9}"/>
              </a:ext>
            </a:extLst>
          </p:cNvPr>
          <p:cNvSpPr>
            <a:spLocks noGrp="1"/>
          </p:cNvSpPr>
          <p:nvPr>
            <p:ph type="title"/>
          </p:nvPr>
        </p:nvSpPr>
        <p:spPr>
          <a:xfrm>
            <a:off x="467285" y="312637"/>
            <a:ext cx="8515350" cy="1325563"/>
          </a:xfrm>
        </p:spPr>
        <p:txBody>
          <a:bodyPr>
            <a:normAutofit fontScale="90000"/>
          </a:bodyPr>
          <a:lstStyle/>
          <a:p>
            <a:r>
              <a:rPr lang="en-US" altLang="en-US" b="1" u="sng" dirty="0">
                <a:latin typeface="Calibri" panose="020F0502020204030204" pitchFamily="34" charset="0"/>
                <a:ea typeface="Calibri" panose="020F0502020204030204" pitchFamily="34" charset="0"/>
                <a:cs typeface="Times New Roman" panose="02020603050405020304" pitchFamily="18" charset="0"/>
              </a:rPr>
              <a:t>Can Carnage – Apprentice course 2026</a:t>
            </a:r>
            <a:br>
              <a:rPr lang="en-US" altLang="en-US" sz="800" dirty="0"/>
            </a:br>
            <a:endParaRPr lang="en-US" dirty="0"/>
          </a:p>
        </p:txBody>
      </p:sp>
      <p:graphicFrame>
        <p:nvGraphicFramePr>
          <p:cNvPr id="5" name="Table 4">
            <a:extLst>
              <a:ext uri="{FF2B5EF4-FFF2-40B4-BE49-F238E27FC236}">
                <a16:creationId xmlns:a16="http://schemas.microsoft.com/office/drawing/2014/main" id="{6F439754-2116-2887-ED8E-717F12B82C1C}"/>
              </a:ext>
            </a:extLst>
          </p:cNvPr>
          <p:cNvGraphicFramePr>
            <a:graphicFrameLocks noGrp="1"/>
          </p:cNvGraphicFramePr>
          <p:nvPr>
            <p:extLst>
              <p:ext uri="{D42A27DB-BD31-4B8C-83A1-F6EECF244321}">
                <p14:modId xmlns:p14="http://schemas.microsoft.com/office/powerpoint/2010/main" val="1049135279"/>
              </p:ext>
            </p:extLst>
          </p:nvPr>
        </p:nvGraphicFramePr>
        <p:xfrm>
          <a:off x="4352846" y="2881772"/>
          <a:ext cx="4572000" cy="3666083"/>
        </p:xfrm>
        <a:graphic>
          <a:graphicData uri="http://schemas.openxmlformats.org/drawingml/2006/table">
            <a:tbl>
              <a:tblPr firstRow="1" firstCol="1" bandRow="1">
                <a:tableStyleId>{5C22544A-7EE6-4342-B048-85BDC9FD1C3A}</a:tableStyleId>
              </a:tblPr>
              <a:tblGrid>
                <a:gridCol w="2111961">
                  <a:extLst>
                    <a:ext uri="{9D8B030D-6E8A-4147-A177-3AD203B41FA5}">
                      <a16:colId xmlns:a16="http://schemas.microsoft.com/office/drawing/2014/main" val="200382428"/>
                    </a:ext>
                  </a:extLst>
                </a:gridCol>
                <a:gridCol w="2460039">
                  <a:extLst>
                    <a:ext uri="{9D8B030D-6E8A-4147-A177-3AD203B41FA5}">
                      <a16:colId xmlns:a16="http://schemas.microsoft.com/office/drawing/2014/main" val="4052708837"/>
                    </a:ext>
                  </a:extLst>
                </a:gridCol>
              </a:tblGrid>
              <a:tr h="916938">
                <a:tc>
                  <a:txBody>
                    <a:bodyPr/>
                    <a:lstStyle/>
                    <a:p>
                      <a:pPr marL="0" marR="0">
                        <a:lnSpc>
                          <a:spcPct val="107000"/>
                        </a:lnSpc>
                        <a:spcAft>
                          <a:spcPts val="800"/>
                        </a:spcAft>
                        <a:buNone/>
                      </a:pPr>
                      <a:r>
                        <a:rPr lang="en-US" sz="1100" kern="100">
                          <a:effectLst/>
                          <a:latin typeface="Calibri" panose="020F0502020204030204" pitchFamily="34" charset="0"/>
                          <a:ea typeface="Calibri" panose="020F0502020204030204" pitchFamily="34" charset="0"/>
                          <a:cs typeface="Times New Roman" panose="02020603050405020304" pitchFamily="18" charset="0"/>
                        </a:rPr>
                        <a:t>Can the robot drive over the starting square without ending the run?</a:t>
                      </a:r>
                    </a:p>
                  </a:txBody>
                  <a:tcPr marL="68580" marR="68580" marT="0" marB="0"/>
                </a:tc>
                <a:tc>
                  <a:txBody>
                    <a:bodyPr/>
                    <a:lstStyle/>
                    <a:p>
                      <a:pPr marL="0" marR="0">
                        <a:lnSpc>
                          <a:spcPct val="107000"/>
                        </a:lnSpc>
                        <a:spcAft>
                          <a:spcPts val="800"/>
                        </a:spcAft>
                        <a:buNone/>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Yes, once the starting box has been vacated you may drive across it at any time. Final robot position at the end of the run will determine points from robot being on the starting square.</a:t>
                      </a:r>
                    </a:p>
                  </a:txBody>
                  <a:tcPr marL="68580" marR="68580" marT="0" marB="0"/>
                </a:tc>
                <a:extLst>
                  <a:ext uri="{0D108BD9-81ED-4DB2-BD59-A6C34878D82A}">
                    <a16:rowId xmlns:a16="http://schemas.microsoft.com/office/drawing/2014/main" val="3759287211"/>
                  </a:ext>
                </a:extLst>
              </a:tr>
              <a:tr h="519486">
                <a:tc>
                  <a:txBody>
                    <a:bodyPr/>
                    <a:lstStyle/>
                    <a:p>
                      <a:pPr marL="0" marR="0">
                        <a:lnSpc>
                          <a:spcPct val="107000"/>
                        </a:lnSpc>
                        <a:spcAft>
                          <a:spcPts val="800"/>
                        </a:spcAft>
                        <a:buNone/>
                      </a:pPr>
                      <a:r>
                        <a:rPr lang="en-US" sz="1100" kern="100">
                          <a:effectLst/>
                          <a:latin typeface="Calibri" panose="020F0502020204030204" pitchFamily="34" charset="0"/>
                          <a:ea typeface="Calibri" panose="020F0502020204030204" pitchFamily="34" charset="0"/>
                          <a:cs typeface="Times New Roman" panose="02020603050405020304" pitchFamily="18" charset="0"/>
                        </a:rPr>
                        <a:t>Can the robot get points for returning to the starting box without ever leaving it?</a:t>
                      </a:r>
                    </a:p>
                  </a:txBody>
                  <a:tcPr marL="68580" marR="68580" marT="0" marB="0"/>
                </a:tc>
                <a:tc>
                  <a:txBody>
                    <a:bodyPr/>
                    <a:lstStyle/>
                    <a:p>
                      <a:pPr marL="0" marR="0">
                        <a:lnSpc>
                          <a:spcPct val="107000"/>
                        </a:lnSpc>
                        <a:spcAft>
                          <a:spcPts val="800"/>
                        </a:spcAft>
                        <a:buNone/>
                      </a:pPr>
                      <a:r>
                        <a:rPr lang="en-US" sz="1100" kern="100">
                          <a:effectLst/>
                          <a:latin typeface="Calibri" panose="020F0502020204030204" pitchFamily="34" charset="0"/>
                          <a:ea typeface="Calibri" panose="020F0502020204030204" pitchFamily="34" charset="0"/>
                          <a:cs typeface="Times New Roman" panose="02020603050405020304" pitchFamily="18" charset="0"/>
                        </a:rPr>
                        <a:t>No, the robot must completely leave to get points for returning</a:t>
                      </a:r>
                    </a:p>
                  </a:txBody>
                  <a:tcPr marL="68580" marR="68580" marT="0" marB="0"/>
                </a:tc>
                <a:extLst>
                  <a:ext uri="{0D108BD9-81ED-4DB2-BD59-A6C34878D82A}">
                    <a16:rowId xmlns:a16="http://schemas.microsoft.com/office/drawing/2014/main" val="825720056"/>
                  </a:ext>
                </a:extLst>
              </a:tr>
              <a:tr h="695241">
                <a:tc>
                  <a:txBody>
                    <a:bodyPr/>
                    <a:lstStyle/>
                    <a:p>
                      <a:pPr marL="0" marR="0">
                        <a:lnSpc>
                          <a:spcPct val="107000"/>
                        </a:lnSpc>
                        <a:spcAft>
                          <a:spcPts val="800"/>
                        </a:spcAft>
                        <a:buNone/>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If a can is knocked off a pillar and touches an obstacle can, does that count as obstacle being touched?</a:t>
                      </a:r>
                    </a:p>
                  </a:txBody>
                  <a:tcPr marL="68580" marR="68580" marT="0" marB="0"/>
                </a:tc>
                <a:tc>
                  <a:txBody>
                    <a:bodyPr/>
                    <a:lstStyle/>
                    <a:p>
                      <a:pPr marL="0" marR="0">
                        <a:lnSpc>
                          <a:spcPct val="107000"/>
                        </a:lnSpc>
                        <a:spcAft>
                          <a:spcPts val="800"/>
                        </a:spcAft>
                        <a:buNone/>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No. Cans touched by falling cans do not count for a penalty. Only physical contact between robot an obstacle can causes penalty.</a:t>
                      </a:r>
                    </a:p>
                  </a:txBody>
                  <a:tcPr marL="68580" marR="68580" marT="0" marB="0"/>
                </a:tc>
                <a:extLst>
                  <a:ext uri="{0D108BD9-81ED-4DB2-BD59-A6C34878D82A}">
                    <a16:rowId xmlns:a16="http://schemas.microsoft.com/office/drawing/2014/main" val="968564802"/>
                  </a:ext>
                </a:extLst>
              </a:tr>
              <a:tr h="638312">
                <a:tc>
                  <a:txBody>
                    <a:bodyPr/>
                    <a:lstStyle/>
                    <a:p>
                      <a:pPr marL="0" marR="0">
                        <a:lnSpc>
                          <a:spcPct val="107000"/>
                        </a:lnSpc>
                        <a:spcAft>
                          <a:spcPts val="800"/>
                        </a:spcAft>
                        <a:buNone/>
                      </a:pPr>
                      <a:r>
                        <a:rPr lang="en-US" sz="1100" kern="100">
                          <a:effectLst/>
                          <a:latin typeface="Calibri" panose="020F0502020204030204" pitchFamily="34" charset="0"/>
                          <a:ea typeface="Calibri" panose="020F0502020204030204" pitchFamily="34" charset="0"/>
                          <a:cs typeface="Times New Roman" panose="02020603050405020304" pitchFamily="18" charset="0"/>
                        </a:rPr>
                        <a:t>Can the ending box be returned to if no cans were knocked off?</a:t>
                      </a:r>
                    </a:p>
                  </a:txBody>
                  <a:tcPr marL="68580" marR="68580" marT="0" marB="0"/>
                </a:tc>
                <a:tc>
                  <a:txBody>
                    <a:bodyPr/>
                    <a:lstStyle/>
                    <a:p>
                      <a:pPr marL="0" marR="0">
                        <a:lnSpc>
                          <a:spcPct val="107000"/>
                        </a:lnSpc>
                        <a:spcAft>
                          <a:spcPts val="800"/>
                        </a:spcAft>
                        <a:buNone/>
                      </a:pPr>
                      <a:r>
                        <a:rPr lang="en-US" sz="1100" kern="100">
                          <a:effectLst/>
                          <a:latin typeface="Calibri" panose="020F0502020204030204" pitchFamily="34" charset="0"/>
                          <a:ea typeface="Calibri" panose="020F0502020204030204" pitchFamily="34" charset="0"/>
                          <a:cs typeface="Times New Roman" panose="02020603050405020304" pitchFamily="18" charset="0"/>
                        </a:rPr>
                        <a:t>Yes</a:t>
                      </a:r>
                    </a:p>
                  </a:txBody>
                  <a:tcPr marL="68580" marR="68580" marT="0" marB="0"/>
                </a:tc>
                <a:extLst>
                  <a:ext uri="{0D108BD9-81ED-4DB2-BD59-A6C34878D82A}">
                    <a16:rowId xmlns:a16="http://schemas.microsoft.com/office/drawing/2014/main" val="526000546"/>
                  </a:ext>
                </a:extLst>
              </a:tr>
              <a:tr h="870995">
                <a:tc>
                  <a:txBody>
                    <a:bodyPr/>
                    <a:lstStyle/>
                    <a:p>
                      <a:pPr marL="0" marR="0">
                        <a:lnSpc>
                          <a:spcPct val="107000"/>
                        </a:lnSpc>
                        <a:spcAft>
                          <a:spcPts val="800"/>
                        </a:spcAft>
                        <a:buNone/>
                      </a:pPr>
                      <a:r>
                        <a:rPr lang="en-US" sz="1100" kern="100">
                          <a:effectLst/>
                          <a:latin typeface="Calibri" panose="020F0502020204030204" pitchFamily="34" charset="0"/>
                          <a:ea typeface="Calibri" panose="020F0502020204030204" pitchFamily="34" charset="0"/>
                          <a:cs typeface="Times New Roman" panose="02020603050405020304" pitchFamily="18" charset="0"/>
                        </a:rPr>
                        <a:t>Will this course come back in future years?</a:t>
                      </a:r>
                    </a:p>
                  </a:txBody>
                  <a:tcPr marL="68580" marR="68580" marT="0" marB="0"/>
                </a:tc>
                <a:tc>
                  <a:txBody>
                    <a:bodyPr/>
                    <a:lstStyle/>
                    <a:p>
                      <a:pPr marL="0" marR="0">
                        <a:lnSpc>
                          <a:spcPct val="107000"/>
                        </a:lnSpc>
                        <a:spcAft>
                          <a:spcPts val="800"/>
                        </a:spcAft>
                        <a:buNone/>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That’s the plan! The intent is to change some small things each year: starting position changing, and/or new obstacle locations!</a:t>
                      </a:r>
                    </a:p>
                  </a:txBody>
                  <a:tcPr marL="68580" marR="68580" marT="0" marB="0"/>
                </a:tc>
                <a:extLst>
                  <a:ext uri="{0D108BD9-81ED-4DB2-BD59-A6C34878D82A}">
                    <a16:rowId xmlns:a16="http://schemas.microsoft.com/office/drawing/2014/main" val="375493115"/>
                  </a:ext>
                </a:extLst>
              </a:tr>
            </a:tbl>
          </a:graphicData>
        </a:graphic>
      </p:graphicFrame>
      <p:sp>
        <p:nvSpPr>
          <p:cNvPr id="8" name="TextBox 7">
            <a:extLst>
              <a:ext uri="{FF2B5EF4-FFF2-40B4-BE49-F238E27FC236}">
                <a16:creationId xmlns:a16="http://schemas.microsoft.com/office/drawing/2014/main" id="{6132AA92-E4A2-88D3-0B09-414CA9A0BF62}"/>
              </a:ext>
            </a:extLst>
          </p:cNvPr>
          <p:cNvSpPr txBox="1"/>
          <p:nvPr/>
        </p:nvSpPr>
        <p:spPr>
          <a:xfrm>
            <a:off x="437991" y="1038036"/>
            <a:ext cx="8544644" cy="1200329"/>
          </a:xfrm>
          <a:prstGeom prst="rect">
            <a:avLst/>
          </a:prstGeom>
          <a:noFill/>
        </p:spPr>
        <p:txBody>
          <a:bodyPr wrap="square">
            <a:spAutoFit/>
          </a:bodyPr>
          <a:lstStyle/>
          <a:p>
            <a:r>
              <a:rPr lang="en-US" dirty="0"/>
              <a:t>Reach for the gold and knock the cans off every tower! This new for 2026 apprentice course will test your skill navigating and avoiding obstacles while also presenting a height intensive building challenge. Can you conquer the towers and make it out unscathed? We shall see!</a:t>
            </a:r>
          </a:p>
        </p:txBody>
      </p:sp>
      <p:sp>
        <p:nvSpPr>
          <p:cNvPr id="13" name="TextBox 12">
            <a:extLst>
              <a:ext uri="{FF2B5EF4-FFF2-40B4-BE49-F238E27FC236}">
                <a16:creationId xmlns:a16="http://schemas.microsoft.com/office/drawing/2014/main" id="{2553102A-BAF5-4FEE-452D-E54F44C7EF49}"/>
              </a:ext>
            </a:extLst>
          </p:cNvPr>
          <p:cNvSpPr txBox="1"/>
          <p:nvPr/>
        </p:nvSpPr>
        <p:spPr>
          <a:xfrm>
            <a:off x="4503986" y="2528838"/>
            <a:ext cx="4572000" cy="375552"/>
          </a:xfrm>
          <a:prstGeom prst="rect">
            <a:avLst/>
          </a:prstGeom>
          <a:noFill/>
        </p:spPr>
        <p:txBody>
          <a:bodyPr wrap="square">
            <a:spAutoFit/>
          </a:bodyPr>
          <a:lstStyle/>
          <a:p>
            <a:pPr marL="0" marR="0">
              <a:lnSpc>
                <a:spcPct val="107000"/>
              </a:lnSpc>
              <a:spcAft>
                <a:spcPts val="800"/>
              </a:spcAft>
              <a:buNone/>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Q&amp;A:</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C71B7555-154C-7606-4A86-9AFC6C3CDFC5}"/>
              </a:ext>
            </a:extLst>
          </p:cNvPr>
          <p:cNvGraphicFramePr>
            <a:graphicFrameLocks noGrp="1"/>
          </p:cNvGraphicFramePr>
          <p:nvPr>
            <p:extLst>
              <p:ext uri="{D42A27DB-BD31-4B8C-83A1-F6EECF244321}">
                <p14:modId xmlns:p14="http://schemas.microsoft.com/office/powerpoint/2010/main" val="3462305148"/>
              </p:ext>
            </p:extLst>
          </p:nvPr>
        </p:nvGraphicFramePr>
        <p:xfrm>
          <a:off x="219154" y="3288314"/>
          <a:ext cx="3961882" cy="2852998"/>
        </p:xfrm>
        <a:graphic>
          <a:graphicData uri="http://schemas.openxmlformats.org/drawingml/2006/table">
            <a:tbl>
              <a:tblPr firstRow="1" firstCol="1" bandRow="1">
                <a:tableStyleId>{5C22544A-7EE6-4342-B048-85BDC9FD1C3A}</a:tableStyleId>
              </a:tblPr>
              <a:tblGrid>
                <a:gridCol w="3453107">
                  <a:extLst>
                    <a:ext uri="{9D8B030D-6E8A-4147-A177-3AD203B41FA5}">
                      <a16:colId xmlns:a16="http://schemas.microsoft.com/office/drawing/2014/main" val="2030941743"/>
                    </a:ext>
                  </a:extLst>
                </a:gridCol>
                <a:gridCol w="508775">
                  <a:extLst>
                    <a:ext uri="{9D8B030D-6E8A-4147-A177-3AD203B41FA5}">
                      <a16:colId xmlns:a16="http://schemas.microsoft.com/office/drawing/2014/main" val="398657245"/>
                    </a:ext>
                  </a:extLst>
                </a:gridCol>
              </a:tblGrid>
              <a:tr h="192622">
                <a:tc>
                  <a:txBody>
                    <a:bodyPr/>
                    <a:lstStyle/>
                    <a:p>
                      <a:pPr marL="0" marR="0">
                        <a:lnSpc>
                          <a:spcPct val="107000"/>
                        </a:lnSpc>
                        <a:spcAft>
                          <a:spcPts val="800"/>
                        </a:spcAft>
                        <a:buNone/>
                      </a:pPr>
                      <a:r>
                        <a:rPr lang="en-US" sz="1100" kern="100" dirty="0">
                          <a:effectLst/>
                        </a:rPr>
                        <a:t>Objective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100" kern="100">
                          <a:effectLst/>
                        </a:rPr>
                        <a:t>Score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7742147"/>
                  </a:ext>
                </a:extLst>
              </a:tr>
              <a:tr h="201611">
                <a:tc>
                  <a:txBody>
                    <a:bodyPr/>
                    <a:lstStyle/>
                    <a:p>
                      <a:pPr marL="0" marR="0">
                        <a:lnSpc>
                          <a:spcPct val="107000"/>
                        </a:lnSpc>
                        <a:spcAft>
                          <a:spcPts val="800"/>
                        </a:spcAft>
                        <a:buNone/>
                      </a:pPr>
                      <a:r>
                        <a:rPr lang="en-US" sz="1100" kern="100" dirty="0">
                          <a:effectLst/>
                        </a:rPr>
                        <a:t>Robot starts entirely within the starting box (all parts of robot within vertical plane of box)</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buNone/>
                      </a:pPr>
                      <a:endParaRPr lang="en-US" sz="1100" kern="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7687258"/>
                  </a:ext>
                </a:extLst>
              </a:tr>
              <a:tr h="354745">
                <a:tc>
                  <a:txBody>
                    <a:bodyPr/>
                    <a:lstStyle/>
                    <a:p>
                      <a:pPr marL="0" marR="0">
                        <a:lnSpc>
                          <a:spcPct val="107000"/>
                        </a:lnSpc>
                        <a:spcAft>
                          <a:spcPts val="800"/>
                        </a:spcAft>
                        <a:buNone/>
                      </a:pPr>
                      <a:r>
                        <a:rPr lang="en-US" sz="1100" kern="100" dirty="0">
                          <a:effectLst/>
                        </a:rPr>
                        <a:t>No cans can be knocked off pillars until the robot entirely leaves the start box (any touched prior are void).</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buNone/>
                      </a:pPr>
                      <a:endParaRPr lang="en-US" sz="1100" kern="1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2179132"/>
                  </a:ext>
                </a:extLst>
              </a:tr>
              <a:tr h="173360">
                <a:tc>
                  <a:txBody>
                    <a:bodyPr/>
                    <a:lstStyle/>
                    <a:p>
                      <a:pPr marL="0" marR="0">
                        <a:lnSpc>
                          <a:spcPct val="107000"/>
                        </a:lnSpc>
                        <a:spcAft>
                          <a:spcPts val="800"/>
                        </a:spcAft>
                        <a:buNone/>
                      </a:pPr>
                      <a:r>
                        <a:rPr lang="en-US" sz="1100" kern="100" dirty="0">
                          <a:effectLst/>
                        </a:rPr>
                        <a:t>Robot knocks can off pillar #1 (8” shortest pillar)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100" kern="100" dirty="0">
                          <a:effectLst/>
                        </a:rPr>
                        <a:t>150</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360711"/>
                  </a:ext>
                </a:extLst>
              </a:tr>
              <a:tr h="173360">
                <a:tc>
                  <a:txBody>
                    <a:bodyPr/>
                    <a:lstStyle/>
                    <a:p>
                      <a:pPr marL="0" marR="0">
                        <a:lnSpc>
                          <a:spcPct val="107000"/>
                        </a:lnSpc>
                        <a:spcAft>
                          <a:spcPts val="800"/>
                        </a:spcAft>
                        <a:buNone/>
                      </a:pPr>
                      <a:r>
                        <a:rPr lang="en-US" sz="1100" kern="100" dirty="0">
                          <a:effectLst/>
                        </a:rPr>
                        <a:t>Robot knocks can off pillar #2 (10” pillar)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100" kern="100" dirty="0">
                          <a:effectLst/>
                        </a:rPr>
                        <a:t>250</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3930928"/>
                  </a:ext>
                </a:extLst>
              </a:tr>
              <a:tr h="173360">
                <a:tc>
                  <a:txBody>
                    <a:bodyPr/>
                    <a:lstStyle/>
                    <a:p>
                      <a:pPr marL="0" marR="0">
                        <a:lnSpc>
                          <a:spcPct val="107000"/>
                        </a:lnSpc>
                        <a:spcAft>
                          <a:spcPts val="800"/>
                        </a:spcAft>
                        <a:buNone/>
                      </a:pPr>
                      <a:r>
                        <a:rPr lang="en-US" sz="1100" kern="100" dirty="0">
                          <a:effectLst/>
                        </a:rPr>
                        <a:t>Robot knocks can off pillar #3 (12” pillar)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100" kern="100" dirty="0">
                          <a:effectLst/>
                        </a:rPr>
                        <a:t>250</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4787851"/>
                  </a:ext>
                </a:extLst>
              </a:tr>
              <a:tr h="173360">
                <a:tc>
                  <a:txBody>
                    <a:bodyPr/>
                    <a:lstStyle/>
                    <a:p>
                      <a:pPr marL="0" marR="0">
                        <a:lnSpc>
                          <a:spcPct val="107000"/>
                        </a:lnSpc>
                        <a:spcAft>
                          <a:spcPts val="800"/>
                        </a:spcAft>
                        <a:buNone/>
                      </a:pPr>
                      <a:r>
                        <a:rPr lang="en-US" sz="1100" kern="100" dirty="0">
                          <a:effectLst/>
                        </a:rPr>
                        <a:t>Robot knocks can off pillar #4 (14” tallest pillar)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100" kern="100" dirty="0">
                          <a:effectLst/>
                        </a:rPr>
                        <a:t>350</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7281694"/>
                  </a:ext>
                </a:extLst>
              </a:tr>
              <a:tr h="354745">
                <a:tc>
                  <a:txBody>
                    <a:bodyPr/>
                    <a:lstStyle/>
                    <a:p>
                      <a:pPr marL="0" marR="0">
                        <a:lnSpc>
                          <a:spcPct val="107000"/>
                        </a:lnSpc>
                        <a:spcAft>
                          <a:spcPts val="800"/>
                        </a:spcAft>
                        <a:buNone/>
                      </a:pPr>
                      <a:r>
                        <a:rPr lang="en-US" sz="1100" kern="100">
                          <a:effectLst/>
                        </a:rPr>
                        <a:t>Robot ends run with at least one touch point in starting box (wheel or otherwise, must have left before this)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100" kern="100" dirty="0">
                          <a:effectLst/>
                        </a:rPr>
                        <a:t>200</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4311275"/>
                  </a:ext>
                </a:extLst>
              </a:tr>
              <a:tr h="173360">
                <a:tc>
                  <a:txBody>
                    <a:bodyPr/>
                    <a:lstStyle/>
                    <a:p>
                      <a:pPr marL="0" marR="0">
                        <a:lnSpc>
                          <a:spcPct val="107000"/>
                        </a:lnSpc>
                        <a:spcAft>
                          <a:spcPts val="800"/>
                        </a:spcAft>
                        <a:buNone/>
                      </a:pPr>
                      <a:r>
                        <a:rPr lang="en-US" sz="1100" kern="100">
                          <a:effectLst/>
                        </a:rPr>
                        <a:t>Obstacle bumped (black can touched) #1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100" kern="100" dirty="0">
                          <a:effectLst/>
                        </a:rPr>
                        <a:t>-75</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8471336"/>
                  </a:ext>
                </a:extLst>
              </a:tr>
              <a:tr h="173360">
                <a:tc>
                  <a:txBody>
                    <a:bodyPr/>
                    <a:lstStyle/>
                    <a:p>
                      <a:pPr marL="0" marR="0">
                        <a:lnSpc>
                          <a:spcPct val="107000"/>
                        </a:lnSpc>
                        <a:spcAft>
                          <a:spcPts val="800"/>
                        </a:spcAft>
                        <a:buNone/>
                      </a:pPr>
                      <a:r>
                        <a:rPr lang="en-US" sz="1100" kern="100">
                          <a:effectLst/>
                        </a:rPr>
                        <a:t>Obstacle bumped (black can touched) #2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100" kern="100">
                          <a:effectLst/>
                        </a:rPr>
                        <a:t>-75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8876277"/>
                  </a:ext>
                </a:extLst>
              </a:tr>
              <a:tr h="173360">
                <a:tc>
                  <a:txBody>
                    <a:bodyPr/>
                    <a:lstStyle/>
                    <a:p>
                      <a:pPr marL="0" marR="0">
                        <a:lnSpc>
                          <a:spcPct val="107000"/>
                        </a:lnSpc>
                        <a:spcAft>
                          <a:spcPts val="800"/>
                        </a:spcAft>
                        <a:buNone/>
                      </a:pPr>
                      <a:r>
                        <a:rPr lang="en-US" sz="1100" kern="100" dirty="0">
                          <a:effectLst/>
                        </a:rPr>
                        <a:t>Obstacle bumped (black can touched) #3</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100" kern="100">
                          <a:effectLst/>
                        </a:rPr>
                        <a:t>-75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395387"/>
                  </a:ext>
                </a:extLst>
              </a:tr>
              <a:tr h="173360">
                <a:tc>
                  <a:txBody>
                    <a:bodyPr/>
                    <a:lstStyle/>
                    <a:p>
                      <a:pPr marL="0" marR="0">
                        <a:lnSpc>
                          <a:spcPct val="107000"/>
                        </a:lnSpc>
                        <a:spcAft>
                          <a:spcPts val="800"/>
                        </a:spcAft>
                        <a:buNone/>
                      </a:pPr>
                      <a:r>
                        <a:rPr lang="en-US" sz="1100" kern="100" dirty="0">
                          <a:effectLst/>
                        </a:rPr>
                        <a:t>Obstacle bumped (black can touched) #4</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100" kern="100">
                          <a:effectLst/>
                        </a:rPr>
                        <a:t>-75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434217"/>
                  </a:ext>
                </a:extLst>
              </a:tr>
              <a:tr h="213168">
                <a:tc>
                  <a:txBody>
                    <a:bodyPr/>
                    <a:lstStyle/>
                    <a:p>
                      <a:pPr marL="0" marR="0" algn="r">
                        <a:lnSpc>
                          <a:spcPct val="107000"/>
                        </a:lnSpc>
                        <a:spcAft>
                          <a:spcPts val="800"/>
                        </a:spcAft>
                        <a:buNone/>
                      </a:pPr>
                      <a:r>
                        <a:rPr lang="en-US" sz="1100" kern="100" dirty="0">
                          <a:effectLst/>
                        </a:rPr>
                        <a:t>Max score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100" kern="100" dirty="0">
                          <a:effectLst/>
                        </a:rPr>
                        <a:t>1200</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0911618"/>
                  </a:ext>
                </a:extLst>
              </a:tr>
            </a:tbl>
          </a:graphicData>
        </a:graphic>
      </p:graphicFrame>
    </p:spTree>
    <p:extLst>
      <p:ext uri="{BB962C8B-B14F-4D97-AF65-F5344CB8AC3E}">
        <p14:creationId xmlns:p14="http://schemas.microsoft.com/office/powerpoint/2010/main" val="323402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0452" y="295275"/>
            <a:ext cx="8389847" cy="3693319"/>
          </a:xfrm>
          <a:prstGeom prst="rect">
            <a:avLst/>
          </a:prstGeom>
          <a:noFill/>
        </p:spPr>
        <p:txBody>
          <a:bodyPr wrap="square" rtlCol="0">
            <a:spAutoFit/>
          </a:bodyPr>
          <a:lstStyle/>
          <a:p>
            <a:r>
              <a:rPr lang="en-US" dirty="0"/>
              <a:t>Parts List</a:t>
            </a:r>
          </a:p>
          <a:p>
            <a:pPr>
              <a:tabLst>
                <a:tab pos="457200" algn="l"/>
                <a:tab pos="5029200" algn="dec"/>
              </a:tabLst>
            </a:pPr>
            <a:r>
              <a:rPr lang="en-US" dirty="0"/>
              <a:t>	(1) 4’ x 8’ 5mm Utility Panel (plywood)	$26.68</a:t>
            </a:r>
          </a:p>
          <a:p>
            <a:pPr>
              <a:tabLst>
                <a:tab pos="457200" algn="l"/>
                <a:tab pos="5029200" algn="dec"/>
              </a:tabLst>
            </a:pPr>
            <a:r>
              <a:rPr lang="en-US" dirty="0"/>
              <a:t>	(1) 1” x 8” x 8’ Whitewood Board	10.29 (walls of field)</a:t>
            </a:r>
          </a:p>
          <a:p>
            <a:pPr>
              <a:tabLst>
                <a:tab pos="457200" algn="l"/>
                <a:tab pos="5029200" algn="dec"/>
              </a:tabLst>
            </a:pPr>
            <a:r>
              <a:rPr lang="en-US" dirty="0"/>
              <a:t>	(2) 1” x 8” x 6’ Whitewood Board	16.47 (walls of field)</a:t>
            </a:r>
          </a:p>
          <a:p>
            <a:pPr>
              <a:tabLst>
                <a:tab pos="457200" algn="l"/>
                <a:tab pos="5029200" algn="dec"/>
              </a:tabLst>
            </a:pPr>
            <a:r>
              <a:rPr lang="en-US" dirty="0"/>
              <a:t>	(3) 1” x 2” x 8’ Whitewood Board	3.84 (base support)</a:t>
            </a:r>
          </a:p>
          <a:p>
            <a:pPr>
              <a:tabLst>
                <a:tab pos="457200" algn="l"/>
                <a:tab pos="5029200" algn="dec"/>
              </a:tabLst>
            </a:pPr>
            <a:r>
              <a:rPr lang="en-US" dirty="0"/>
              <a:t>	(3) 1” x 4” x 8’ Whitewood Board	6.24 (towers)</a:t>
            </a:r>
          </a:p>
          <a:p>
            <a:pPr>
              <a:tabLst>
                <a:tab pos="457200" algn="l"/>
                <a:tab pos="5029200" algn="dec"/>
              </a:tabLst>
            </a:pPr>
            <a:r>
              <a:rPr lang="en-US" dirty="0"/>
              <a:t>		$63.52</a:t>
            </a:r>
          </a:p>
          <a:p>
            <a:pPr>
              <a:tabLst>
                <a:tab pos="457200" algn="l"/>
                <a:tab pos="5029200" algn="dec"/>
              </a:tabLst>
            </a:pPr>
            <a:endParaRPr lang="en-US" dirty="0"/>
          </a:p>
          <a:p>
            <a:pPr>
              <a:tabLst>
                <a:tab pos="457200" algn="l"/>
                <a:tab pos="5029200" algn="dec"/>
              </a:tabLst>
            </a:pPr>
            <a:r>
              <a:rPr lang="en-US" dirty="0"/>
              <a:t>Plus miscellaneous</a:t>
            </a:r>
          </a:p>
          <a:p>
            <a:pPr>
              <a:tabLst>
                <a:tab pos="457200" algn="l"/>
                <a:tab pos="5029200" algn="dec"/>
              </a:tabLst>
            </a:pPr>
            <a:r>
              <a:rPr lang="en-US" dirty="0"/>
              <a:t>	9 soda cans with 4 cans having 3x pennies inside (for pillars) with top taped.</a:t>
            </a:r>
          </a:p>
          <a:p>
            <a:pPr>
              <a:tabLst>
                <a:tab pos="457200" algn="l"/>
                <a:tab pos="5029200" algn="dec"/>
              </a:tabLst>
            </a:pPr>
            <a:r>
              <a:rPr lang="en-US" dirty="0"/>
              <a:t>	0x pennies in obstacle cans</a:t>
            </a:r>
          </a:p>
          <a:p>
            <a:pPr>
              <a:tabLst>
                <a:tab pos="457200" algn="l"/>
                <a:tab pos="5029200" algn="dec"/>
              </a:tabLst>
            </a:pPr>
            <a:r>
              <a:rPr lang="en-US" dirty="0"/>
              <a:t>	Paint (color scheme has no bearing on this course, paint it how you want)</a:t>
            </a:r>
          </a:p>
          <a:p>
            <a:pPr>
              <a:tabLst>
                <a:tab pos="457200" algn="l"/>
                <a:tab pos="5029200" algn="dec"/>
              </a:tabLst>
            </a:pPr>
            <a:r>
              <a:rPr lang="en-US" dirty="0"/>
              <a:t>	Glue/Nails/screws (as required)</a:t>
            </a:r>
          </a:p>
        </p:txBody>
      </p:sp>
    </p:spTree>
    <p:extLst>
      <p:ext uri="{BB962C8B-B14F-4D97-AF65-F5344CB8AC3E}">
        <p14:creationId xmlns:p14="http://schemas.microsoft.com/office/powerpoint/2010/main" val="3026522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1" name="Group 260"/>
          <p:cNvGrpSpPr/>
          <p:nvPr/>
        </p:nvGrpSpPr>
        <p:grpSpPr>
          <a:xfrm>
            <a:off x="273221" y="292507"/>
            <a:ext cx="4763376" cy="4922856"/>
            <a:chOff x="935665" y="829340"/>
            <a:chExt cx="4763376" cy="4922856"/>
          </a:xfrm>
        </p:grpSpPr>
        <p:sp>
          <p:nvSpPr>
            <p:cNvPr id="5" name="Rectangle 4"/>
            <p:cNvSpPr/>
            <p:nvPr/>
          </p:nvSpPr>
          <p:spPr>
            <a:xfrm>
              <a:off x="935665" y="829340"/>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33376" y="829340"/>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31087" y="829340"/>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28798" y="829340"/>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126509" y="829340"/>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24220" y="829340"/>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21931" y="829340"/>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019642" y="829340"/>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17353" y="829340"/>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615064" y="829340"/>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912775" y="829340"/>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210486" y="829340"/>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508197" y="829340"/>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805908" y="829340"/>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103619" y="829340"/>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401330" y="829340"/>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35665" y="1137683"/>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233376" y="1137683"/>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31087" y="1137683"/>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828798" y="1137683"/>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126509" y="1137683"/>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424220" y="1137683"/>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721931" y="1137683"/>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019642" y="1137683"/>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317353" y="1137683"/>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615064" y="1137683"/>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912775" y="1137683"/>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210486" y="1137683"/>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508197" y="1137683"/>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805908" y="1137683"/>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103619" y="1137683"/>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401330" y="1137683"/>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935665" y="1446026"/>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233376" y="1446026"/>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531087" y="1446026"/>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828798" y="1446026"/>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126509" y="1446026"/>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424220" y="1446026"/>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721931" y="1446026"/>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19642" y="1446026"/>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17353" y="1446026"/>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615064" y="1446026"/>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912775" y="1446026"/>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210486" y="1446026"/>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508197" y="1446026"/>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805908" y="1446026"/>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103619" y="1446026"/>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401330" y="1446026"/>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35665" y="1754369"/>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233376" y="1754369"/>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1531087" y="1754369"/>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828798" y="1754369"/>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126509" y="1754369"/>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2424220" y="1754369"/>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2721931" y="1754369"/>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3019642" y="1754369"/>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3317353" y="1754369"/>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615064" y="1754369"/>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912775" y="1754369"/>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210486" y="1754369"/>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508197" y="1754369"/>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805908" y="1754369"/>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5103619" y="1754369"/>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5401330" y="1754369"/>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935665" y="2062712"/>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1233376" y="2062712"/>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531087" y="2062712"/>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828798" y="2062712"/>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2126509" y="2062712"/>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2424220" y="2062712"/>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2721931" y="2062712"/>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3019642" y="2062712"/>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317353" y="2062712"/>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3615064" y="2062712"/>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3912775" y="2062712"/>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4210486" y="2062712"/>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4508197" y="2062712"/>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4805908" y="2062712"/>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5103619" y="2062712"/>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401330" y="2062712"/>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935665" y="2371055"/>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1233376" y="2371055"/>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1531087" y="2371055"/>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1828798" y="2371055"/>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2126509" y="2371055"/>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424220" y="2371055"/>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2721931" y="2371055"/>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3019642" y="2371055"/>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3317353" y="2371055"/>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3615064" y="2371055"/>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3912775" y="2371055"/>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4210486" y="2371055"/>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4508197" y="2371055"/>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4805908" y="2371055"/>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5103619" y="2371055"/>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5401330" y="2371055"/>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935665" y="2679398"/>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33376" y="2679398"/>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1531087" y="2679398"/>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1828798" y="2679398"/>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126509" y="2679398"/>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2424220" y="2679398"/>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2721931" y="2679398"/>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3019642" y="2679398"/>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3317353" y="2679398"/>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3615064" y="2679398"/>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3912775" y="2679398"/>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4210486" y="2679398"/>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4508197" y="2679398"/>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4805908" y="2679398"/>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5103619" y="2679398"/>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5401330" y="2679398"/>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935665" y="2987741"/>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1233376" y="2987741"/>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1531087" y="2987741"/>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1828798" y="2987741"/>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2126509" y="2987741"/>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2424220" y="2987741"/>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2721931" y="2987741"/>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3019642" y="2987741"/>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3317353" y="2987741"/>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3615064" y="2987741"/>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3912775" y="2987741"/>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4210486" y="2987741"/>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4508197" y="2987741"/>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4805908" y="2987741"/>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5103619" y="2987741"/>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5401330" y="2987741"/>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935665" y="3296084"/>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1233376" y="3296084"/>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1531087" y="3296084"/>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1828798" y="3296084"/>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2126509" y="3296084"/>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2424220" y="3296084"/>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2721931" y="3296084"/>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3019642" y="3296084"/>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3317353" y="3296084"/>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3615064" y="3296084"/>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3912775" y="3296084"/>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4210486" y="3296084"/>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4508197" y="3296084"/>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4805908" y="3296084"/>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5103619" y="3296084"/>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5401330" y="3296084"/>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935665" y="3604427"/>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1233376" y="3604427"/>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1531087" y="3604427"/>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1828798" y="3604427"/>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2126509" y="3604427"/>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2424220" y="3604427"/>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2721931" y="3604427"/>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3019642" y="3604427"/>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3317353" y="3604427"/>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3615064" y="3604427"/>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3912775" y="3604427"/>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4210486" y="3604427"/>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4508197" y="3604427"/>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4805908" y="3604427"/>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5103619" y="3604427"/>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5401330" y="3604427"/>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935665" y="3912770"/>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1233376" y="3912770"/>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1531087" y="3912770"/>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1828798" y="3912770"/>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2126509" y="3912770"/>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2424220" y="3912770"/>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2721931" y="3912770"/>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3019642" y="3912770"/>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3317353" y="3912770"/>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3615064" y="3912770"/>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3912775" y="3912770"/>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4210486" y="3912770"/>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4508197" y="3912770"/>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4805908" y="3912770"/>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5103619" y="3912770"/>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5401330" y="3912770"/>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935665" y="4221113"/>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1233376" y="4221113"/>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1531087" y="4221113"/>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1828798" y="4221113"/>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2126509" y="4221113"/>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2424220" y="4221113"/>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a:off x="2721931" y="4221113"/>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3019642" y="4221113"/>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3317353" y="4221113"/>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a:off x="3615064" y="4221113"/>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3912775" y="4221113"/>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4210486" y="4221113"/>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4508197" y="4221113"/>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4805908" y="4221113"/>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5103619" y="4221113"/>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5401330" y="4221113"/>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935665" y="4529456"/>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1233376" y="4529456"/>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1531087" y="4529456"/>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1828798" y="4529456"/>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2126509" y="4529456"/>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2424220" y="4529456"/>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2721931" y="4529456"/>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3019642" y="4529456"/>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a:off x="3317353" y="4529456"/>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3615064" y="4529456"/>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3912775" y="4529456"/>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4210486" y="4529456"/>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4508197" y="4529456"/>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a:off x="4805908" y="4529456"/>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5103619" y="4529456"/>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5401330" y="4529456"/>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935665" y="4837799"/>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1233376" y="4837799"/>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a:xfrm>
              <a:off x="1531087" y="4837799"/>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p:nvPr/>
          </p:nvSpPr>
          <p:spPr>
            <a:xfrm>
              <a:off x="1828798" y="4837799"/>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a:off x="2126509" y="4837799"/>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2424220" y="4837799"/>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2721931" y="4837799"/>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3019642" y="4837799"/>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a:off x="3317353" y="4837799"/>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3615064" y="4837799"/>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3912775" y="4837799"/>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a:off x="4210486" y="4837799"/>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a:off x="4508197" y="4837799"/>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a:off x="4805908" y="4837799"/>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p:nvPr/>
          </p:nvSpPr>
          <p:spPr>
            <a:xfrm>
              <a:off x="5103619" y="4837799"/>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a:off x="5401330" y="4837799"/>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935665" y="5146142"/>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1233376" y="5146142"/>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1531087" y="5146142"/>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a:off x="1828798" y="5146142"/>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a:off x="2126509" y="5146142"/>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2424220" y="5146142"/>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2721931" y="5146142"/>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3019642" y="5146142"/>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p:nvPr/>
          </p:nvSpPr>
          <p:spPr>
            <a:xfrm>
              <a:off x="3317353" y="5146142"/>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a:off x="3615064" y="5146142"/>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p:nvSpPr>
          <p:spPr>
            <a:xfrm>
              <a:off x="3912775" y="5146142"/>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4210486" y="5146142"/>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a:off x="4508197" y="5146142"/>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4805908" y="5146142"/>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5103619" y="5146142"/>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5401330" y="5146142"/>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a:off x="935665" y="5454485"/>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1233376" y="5454485"/>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1531087" y="5454485"/>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1828798" y="5454485"/>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p:cNvSpPr/>
            <p:nvPr/>
          </p:nvSpPr>
          <p:spPr>
            <a:xfrm>
              <a:off x="2126509" y="5454485"/>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p:cNvSpPr/>
            <p:nvPr/>
          </p:nvSpPr>
          <p:spPr>
            <a:xfrm>
              <a:off x="2424220" y="5454485"/>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2721931" y="5454485"/>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p:nvPr/>
          </p:nvSpPr>
          <p:spPr>
            <a:xfrm>
              <a:off x="3019642" y="5454485"/>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a:off x="3317353" y="5454485"/>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a:off x="3615064" y="5454485"/>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a:off x="3912775" y="5454485"/>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p:cNvSpPr/>
            <p:nvPr/>
          </p:nvSpPr>
          <p:spPr>
            <a:xfrm>
              <a:off x="4210486" y="5454485"/>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p:cNvSpPr/>
            <p:nvPr/>
          </p:nvSpPr>
          <p:spPr>
            <a:xfrm>
              <a:off x="4508197" y="5454485"/>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p:nvPr/>
          </p:nvSpPr>
          <p:spPr>
            <a:xfrm>
              <a:off x="4805908" y="5454485"/>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p:cNvSpPr/>
            <p:nvPr/>
          </p:nvSpPr>
          <p:spPr>
            <a:xfrm>
              <a:off x="5103619" y="5454485"/>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5401330" y="5454485"/>
              <a:ext cx="297711" cy="2977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286110" y="450674"/>
            <a:ext cx="143238" cy="4614513"/>
          </a:xfrm>
          <a:prstGeom prst="rect">
            <a:avLst/>
          </a:prstGeom>
          <a:solidFill>
            <a:schemeClr val="bg1">
              <a:lumMod val="6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ectangle 458"/>
          <p:cNvSpPr/>
          <p:nvPr/>
        </p:nvSpPr>
        <p:spPr>
          <a:xfrm>
            <a:off x="280493" y="291758"/>
            <a:ext cx="4756104" cy="142807"/>
          </a:xfrm>
          <a:prstGeom prst="rect">
            <a:avLst/>
          </a:prstGeom>
          <a:solidFill>
            <a:schemeClr val="bg1">
              <a:lumMod val="6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ectangle 459"/>
          <p:cNvSpPr/>
          <p:nvPr/>
        </p:nvSpPr>
        <p:spPr>
          <a:xfrm>
            <a:off x="293475" y="5061191"/>
            <a:ext cx="4740692" cy="148856"/>
          </a:xfrm>
          <a:prstGeom prst="rect">
            <a:avLst/>
          </a:prstGeom>
          <a:solidFill>
            <a:schemeClr val="bg1">
              <a:lumMod val="6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ectangle 460"/>
          <p:cNvSpPr/>
          <p:nvPr/>
        </p:nvSpPr>
        <p:spPr>
          <a:xfrm>
            <a:off x="1736670" y="450673"/>
            <a:ext cx="143238" cy="4614513"/>
          </a:xfrm>
          <a:prstGeom prst="rect">
            <a:avLst/>
          </a:prstGeom>
          <a:solidFill>
            <a:schemeClr val="bg1">
              <a:lumMod val="6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ectangle 461"/>
          <p:cNvSpPr/>
          <p:nvPr/>
        </p:nvSpPr>
        <p:spPr>
          <a:xfrm>
            <a:off x="3467069" y="453616"/>
            <a:ext cx="143238" cy="4614513"/>
          </a:xfrm>
          <a:prstGeom prst="rect">
            <a:avLst/>
          </a:prstGeom>
          <a:solidFill>
            <a:schemeClr val="bg1">
              <a:lumMod val="6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ectangle 462"/>
          <p:cNvSpPr/>
          <p:nvPr/>
        </p:nvSpPr>
        <p:spPr>
          <a:xfrm>
            <a:off x="4890929" y="450673"/>
            <a:ext cx="143238" cy="4614513"/>
          </a:xfrm>
          <a:prstGeom prst="rect">
            <a:avLst/>
          </a:prstGeom>
          <a:solidFill>
            <a:schemeClr val="bg1">
              <a:lumMod val="6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extBox 261"/>
          <p:cNvSpPr txBox="1"/>
          <p:nvPr/>
        </p:nvSpPr>
        <p:spPr>
          <a:xfrm>
            <a:off x="570932" y="5353826"/>
            <a:ext cx="4166300" cy="830997"/>
          </a:xfrm>
          <a:prstGeom prst="rect">
            <a:avLst/>
          </a:prstGeom>
          <a:solidFill>
            <a:schemeClr val="bg1"/>
          </a:solidFill>
          <a:ln>
            <a:solidFill>
              <a:schemeClr val="tx1"/>
            </a:solidFill>
          </a:ln>
        </p:spPr>
        <p:txBody>
          <a:bodyPr wrap="square" rtlCol="0">
            <a:spAutoFit/>
          </a:bodyPr>
          <a:lstStyle/>
          <a:p>
            <a:r>
              <a:rPr lang="en-US" sz="1200" dirty="0"/>
              <a:t>(1) 4’ x 4’ 5mm thick plywood sheet</a:t>
            </a:r>
          </a:p>
          <a:p>
            <a:r>
              <a:rPr lang="en-US" sz="1200" dirty="0"/>
              <a:t>(2) 1”x2”x48” </a:t>
            </a:r>
          </a:p>
          <a:p>
            <a:r>
              <a:rPr lang="en-US" sz="1200" dirty="0"/>
              <a:t>(4) 1”x2”x45”</a:t>
            </a:r>
          </a:p>
          <a:p>
            <a:r>
              <a:rPr lang="en-US" sz="1200" dirty="0"/>
              <a:t>Course frame assembled with glue and nails</a:t>
            </a:r>
          </a:p>
        </p:txBody>
      </p:sp>
      <p:pic>
        <p:nvPicPr>
          <p:cNvPr id="2" name="Picture 1"/>
          <p:cNvPicPr>
            <a:picLocks noChangeAspect="1"/>
          </p:cNvPicPr>
          <p:nvPr/>
        </p:nvPicPr>
        <p:blipFill>
          <a:blip r:embed="rId2"/>
          <a:stretch>
            <a:fillRect/>
          </a:stretch>
        </p:blipFill>
        <p:spPr>
          <a:xfrm>
            <a:off x="1910567" y="6517873"/>
            <a:ext cx="310923" cy="310923"/>
          </a:xfrm>
          <a:prstGeom prst="rect">
            <a:avLst/>
          </a:prstGeom>
        </p:spPr>
      </p:pic>
      <p:sp>
        <p:nvSpPr>
          <p:cNvPr id="263" name="TextBox 262"/>
          <p:cNvSpPr txBox="1"/>
          <p:nvPr/>
        </p:nvSpPr>
        <p:spPr>
          <a:xfrm>
            <a:off x="2221490" y="6488668"/>
            <a:ext cx="1462260" cy="369332"/>
          </a:xfrm>
          <a:prstGeom prst="rect">
            <a:avLst/>
          </a:prstGeom>
          <a:noFill/>
        </p:spPr>
        <p:txBody>
          <a:bodyPr wrap="none" rtlCol="0">
            <a:spAutoFit/>
          </a:bodyPr>
          <a:lstStyle/>
          <a:p>
            <a:r>
              <a:rPr lang="en-US" dirty="0"/>
              <a:t>Grid is 3” x 3”</a:t>
            </a:r>
          </a:p>
        </p:txBody>
      </p:sp>
      <p:sp>
        <p:nvSpPr>
          <p:cNvPr id="3" name="TextBox 2">
            <a:extLst>
              <a:ext uri="{FF2B5EF4-FFF2-40B4-BE49-F238E27FC236}">
                <a16:creationId xmlns:a16="http://schemas.microsoft.com/office/drawing/2014/main" id="{96B6C093-8F54-BCF6-242F-1A0CC5B00E46}"/>
              </a:ext>
            </a:extLst>
          </p:cNvPr>
          <p:cNvSpPr txBox="1"/>
          <p:nvPr/>
        </p:nvSpPr>
        <p:spPr>
          <a:xfrm>
            <a:off x="4793742" y="5595650"/>
            <a:ext cx="4166300" cy="461665"/>
          </a:xfrm>
          <a:prstGeom prst="rect">
            <a:avLst/>
          </a:prstGeom>
          <a:solidFill>
            <a:schemeClr val="bg1"/>
          </a:solidFill>
          <a:ln>
            <a:solidFill>
              <a:schemeClr val="tx1"/>
            </a:solidFill>
          </a:ln>
        </p:spPr>
        <p:txBody>
          <a:bodyPr wrap="square" rtlCol="0">
            <a:spAutoFit/>
          </a:bodyPr>
          <a:lstStyle/>
          <a:p>
            <a:pPr algn="ctr"/>
            <a:r>
              <a:rPr lang="en-US" sz="2400" dirty="0"/>
              <a:t>Underside of course view</a:t>
            </a:r>
          </a:p>
        </p:txBody>
      </p:sp>
    </p:spTree>
    <p:extLst>
      <p:ext uri="{BB962C8B-B14F-4D97-AF65-F5344CB8AC3E}">
        <p14:creationId xmlns:p14="http://schemas.microsoft.com/office/powerpoint/2010/main" val="2868120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DBF2E1-F3B3-50F8-F030-F35819E1FD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514350"/>
            <a:ext cx="7772400" cy="5829300"/>
          </a:xfrm>
          <a:prstGeom prst="rect">
            <a:avLst/>
          </a:prstGeom>
        </p:spPr>
      </p:pic>
      <p:sp>
        <p:nvSpPr>
          <p:cNvPr id="2" name="TextBox 1">
            <a:extLst>
              <a:ext uri="{FF2B5EF4-FFF2-40B4-BE49-F238E27FC236}">
                <a16:creationId xmlns:a16="http://schemas.microsoft.com/office/drawing/2014/main" id="{24FB8E99-856D-DFE6-9712-A34424DDABB1}"/>
              </a:ext>
            </a:extLst>
          </p:cNvPr>
          <p:cNvSpPr txBox="1"/>
          <p:nvPr/>
        </p:nvSpPr>
        <p:spPr>
          <a:xfrm>
            <a:off x="2488850" y="5731677"/>
            <a:ext cx="4166300" cy="461665"/>
          </a:xfrm>
          <a:prstGeom prst="rect">
            <a:avLst/>
          </a:prstGeom>
          <a:solidFill>
            <a:schemeClr val="bg1"/>
          </a:solidFill>
          <a:ln>
            <a:solidFill>
              <a:schemeClr val="tx1"/>
            </a:solidFill>
          </a:ln>
        </p:spPr>
        <p:txBody>
          <a:bodyPr wrap="square" rtlCol="0">
            <a:spAutoFit/>
          </a:bodyPr>
          <a:lstStyle/>
          <a:p>
            <a:pPr algn="ctr"/>
            <a:r>
              <a:rPr lang="en-US" sz="2400" dirty="0"/>
              <a:t>Underside of course view</a:t>
            </a:r>
          </a:p>
        </p:txBody>
      </p:sp>
    </p:spTree>
    <p:extLst>
      <p:ext uri="{BB962C8B-B14F-4D97-AF65-F5344CB8AC3E}">
        <p14:creationId xmlns:p14="http://schemas.microsoft.com/office/powerpoint/2010/main" val="2985826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1" name="Group 260"/>
          <p:cNvGrpSpPr/>
          <p:nvPr/>
        </p:nvGrpSpPr>
        <p:grpSpPr>
          <a:xfrm>
            <a:off x="302205" y="301560"/>
            <a:ext cx="4763376" cy="4922856"/>
            <a:chOff x="935665" y="829340"/>
            <a:chExt cx="4763376" cy="4922856"/>
          </a:xfrm>
          <a:noFill/>
        </p:grpSpPr>
        <p:sp>
          <p:nvSpPr>
            <p:cNvPr id="5" name="Rectangle 4"/>
            <p:cNvSpPr/>
            <p:nvPr/>
          </p:nvSpPr>
          <p:spPr>
            <a:xfrm>
              <a:off x="935665" y="82934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33376" y="82934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31087" y="82934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28798" y="82934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126509" y="82934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24220" y="82934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21931" y="82934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019642" y="82934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17353" y="82934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615064" y="82934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912775" y="82934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210486" y="82934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508197" y="82934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805908" y="82934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103619" y="82934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401330" y="82934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35665" y="113768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233376" y="113768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31087" y="113768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828798" y="113768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126509" y="113768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424220" y="113768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721931" y="113768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019642" y="113768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317353" y="113768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615064" y="113768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912775" y="113768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210486" y="113768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508197" y="113768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805908" y="113768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103619" y="113768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401330" y="113768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935665" y="144602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233376" y="144602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531087" y="144602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828798" y="144602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126509" y="144602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424220" y="144602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721931" y="144602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19642" y="144602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17353" y="144602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615064" y="144602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912775" y="144602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210486" y="144602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508197" y="144602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805908" y="144602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103619" y="144602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401330" y="144602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35665" y="175436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233376" y="175436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1531087" y="175436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828798" y="175436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126509" y="175436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2424220" y="175436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2721931" y="175436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3019642" y="175436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3317353" y="175436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615064" y="175436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912775" y="175436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210486" y="175436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508197" y="175436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805908" y="175436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5103619" y="175436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5401330" y="175436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935665" y="206271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1233376" y="206271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531087" y="206271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828798" y="206271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2126509" y="206271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2424220" y="206271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2721931" y="206271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3019642" y="206271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317353" y="206271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3615064" y="206271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3912775" y="206271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4210486" y="206271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4508197" y="206271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4805908" y="206271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5103619" y="206271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401330" y="206271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935665" y="237105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1233376" y="237105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1531087" y="237105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1828798" y="237105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2126509" y="237105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424220" y="237105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2721931" y="237105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3019642" y="237105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3317353" y="237105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3615064" y="237105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3912775" y="237105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4210486" y="237105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4508197" y="237105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4805908" y="237105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5103619" y="237105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5401330" y="237105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935665" y="2679398"/>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33376" y="2679398"/>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1531087" y="2679398"/>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1828798" y="2679398"/>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126509" y="2679398"/>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2424220" y="2679398"/>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2721931" y="2679398"/>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3019642" y="2679398"/>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3317353" y="2679398"/>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3615064" y="2679398"/>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3912775" y="2679398"/>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4210486" y="2679398"/>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4508197" y="2679398"/>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4805908" y="2679398"/>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5103619" y="2679398"/>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5401330" y="2679398"/>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935665" y="2987741"/>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1233376" y="2987741"/>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1531087" y="2987741"/>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1828798" y="2987741"/>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2126509" y="2987741"/>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2424220" y="2987741"/>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2721931" y="2987741"/>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3019642" y="2987741"/>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3317353" y="2987741"/>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3615064" y="2987741"/>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3912775" y="2987741"/>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4210486" y="2987741"/>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4508197" y="2987741"/>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4805908" y="2987741"/>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5103619" y="2987741"/>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5401330" y="2987741"/>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935665" y="3296084"/>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1233376" y="3296084"/>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1531087" y="3296084"/>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1828798" y="3296084"/>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2126509" y="3296084"/>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2424220" y="3296084"/>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2721931" y="3296084"/>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3019642" y="3296084"/>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3317353" y="3296084"/>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3615064" y="3296084"/>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3912775" y="3296084"/>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4210486" y="3296084"/>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4508197" y="3296084"/>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4805908" y="3296084"/>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5103619" y="3296084"/>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5401330" y="3296084"/>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935665" y="3604427"/>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1233376" y="3604427"/>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1531087" y="3604427"/>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1828798" y="3604427"/>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2126509" y="3604427"/>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2424220" y="3604427"/>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2721931" y="3604427"/>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3019642" y="3604427"/>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3317353" y="3604427"/>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3615064" y="3604427"/>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3912775" y="3604427"/>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4210486" y="3604427"/>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4508197" y="3604427"/>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4805908" y="3604427"/>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5103619" y="3604427"/>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5401330" y="3604427"/>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935665" y="391277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1233376" y="391277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1531087" y="391277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1828798" y="391277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2126509" y="391277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2424220" y="391277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2721931" y="391277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3019642" y="391277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3317353" y="391277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3615064" y="391277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3912775" y="391277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4210486" y="391277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4508197" y="391277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4805908" y="391277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5103619" y="391277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5401330" y="391277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935665" y="422111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1233376" y="422111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1531087" y="422111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1828798" y="422111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2126509" y="422111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2424220" y="422111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a:off x="2721931" y="422111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3019642" y="422111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3317353" y="422111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a:off x="3615064" y="422111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3912775" y="422111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4210486" y="422111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4508197" y="422111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4805908" y="422111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5103619" y="422111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5401330" y="422111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935665" y="452945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1233376" y="452945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1531087" y="452945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1828798" y="452945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2126509" y="452945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2424220" y="452945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2721931" y="452945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3019642" y="452945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a:off x="3317353" y="452945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3615064" y="452945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3912775" y="452945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4210486" y="452945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4508197" y="452945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a:off x="4805908" y="452945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5103619" y="452945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5401330" y="452945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935665" y="483779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1233376" y="483779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a:xfrm>
              <a:off x="1531087" y="483779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p:nvPr/>
          </p:nvSpPr>
          <p:spPr>
            <a:xfrm>
              <a:off x="1828798" y="483779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a:off x="2126509" y="483779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2424220" y="483779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2721931" y="483779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3019642" y="483779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a:off x="3317353" y="483779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3615064" y="483779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3912775" y="483779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a:off x="4210486" y="483779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a:off x="4508197" y="483779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a:off x="4805908" y="483779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p:nvPr/>
          </p:nvSpPr>
          <p:spPr>
            <a:xfrm>
              <a:off x="5103619" y="483779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a:off x="5401330" y="483779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935665" y="514614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1233376" y="514614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1531087" y="514614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a:off x="1828798" y="514614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a:off x="2126509" y="514614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2424220" y="514614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2721931" y="514614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3019642" y="514614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p:nvPr/>
          </p:nvSpPr>
          <p:spPr>
            <a:xfrm>
              <a:off x="3317353" y="514614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a:off x="3615064" y="514614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p:nvSpPr>
          <p:spPr>
            <a:xfrm>
              <a:off x="3912775" y="514614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4210486" y="514614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a:off x="4508197" y="514614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4805908" y="514614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5103619" y="514614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5401330" y="514614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a:off x="935665" y="545448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1233376" y="545448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1531087" y="545448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1828798" y="545448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p:cNvSpPr/>
            <p:nvPr/>
          </p:nvSpPr>
          <p:spPr>
            <a:xfrm>
              <a:off x="2126509" y="545448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p:cNvSpPr/>
            <p:nvPr/>
          </p:nvSpPr>
          <p:spPr>
            <a:xfrm>
              <a:off x="2424220" y="545448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2721931" y="545448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p:nvPr/>
          </p:nvSpPr>
          <p:spPr>
            <a:xfrm>
              <a:off x="3019642" y="545448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a:off x="3317353" y="545448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a:off x="3615064" y="545448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a:off x="3912775" y="545448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p:cNvSpPr/>
            <p:nvPr/>
          </p:nvSpPr>
          <p:spPr>
            <a:xfrm>
              <a:off x="4210486" y="545448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p:cNvSpPr/>
            <p:nvPr/>
          </p:nvSpPr>
          <p:spPr>
            <a:xfrm>
              <a:off x="4508197" y="545448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p:nvPr/>
          </p:nvSpPr>
          <p:spPr>
            <a:xfrm>
              <a:off x="4805908" y="545448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p:cNvSpPr/>
            <p:nvPr/>
          </p:nvSpPr>
          <p:spPr>
            <a:xfrm>
              <a:off x="5103619" y="545448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5401330" y="545448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1" name="TextBox 450"/>
          <p:cNvSpPr txBox="1"/>
          <p:nvPr/>
        </p:nvSpPr>
        <p:spPr>
          <a:xfrm>
            <a:off x="599917" y="5585474"/>
            <a:ext cx="4167954" cy="646331"/>
          </a:xfrm>
          <a:prstGeom prst="rect">
            <a:avLst/>
          </a:prstGeom>
          <a:solidFill>
            <a:schemeClr val="bg1"/>
          </a:solidFill>
          <a:ln>
            <a:solidFill>
              <a:schemeClr val="tx1"/>
            </a:solidFill>
          </a:ln>
        </p:spPr>
        <p:txBody>
          <a:bodyPr wrap="square" rtlCol="0">
            <a:spAutoFit/>
          </a:bodyPr>
          <a:lstStyle/>
          <a:p>
            <a:r>
              <a:rPr lang="en-US" sz="1200" dirty="0"/>
              <a:t>Attach walls around base.  (2) walls 48” long and (2) walls 49.5” long.  All walls are 8” tall.</a:t>
            </a:r>
          </a:p>
          <a:p>
            <a:r>
              <a:rPr lang="en-US" sz="1200" dirty="0"/>
              <a:t>Recommended to pre-drill to prevent wood splitting</a:t>
            </a:r>
          </a:p>
        </p:txBody>
      </p:sp>
      <p:pic>
        <p:nvPicPr>
          <p:cNvPr id="353" name="Picture 352"/>
          <p:cNvPicPr>
            <a:picLocks noChangeAspect="1"/>
          </p:cNvPicPr>
          <p:nvPr/>
        </p:nvPicPr>
        <p:blipFill>
          <a:blip r:embed="rId2"/>
          <a:stretch>
            <a:fillRect/>
          </a:stretch>
        </p:blipFill>
        <p:spPr>
          <a:xfrm>
            <a:off x="6378916" y="6463364"/>
            <a:ext cx="310923" cy="310923"/>
          </a:xfrm>
          <a:prstGeom prst="rect">
            <a:avLst/>
          </a:prstGeom>
        </p:spPr>
      </p:pic>
      <p:sp>
        <p:nvSpPr>
          <p:cNvPr id="354" name="TextBox 353"/>
          <p:cNvSpPr txBox="1"/>
          <p:nvPr/>
        </p:nvSpPr>
        <p:spPr>
          <a:xfrm>
            <a:off x="6689839" y="6434159"/>
            <a:ext cx="1462260" cy="369332"/>
          </a:xfrm>
          <a:prstGeom prst="rect">
            <a:avLst/>
          </a:prstGeom>
          <a:noFill/>
        </p:spPr>
        <p:txBody>
          <a:bodyPr wrap="none" rtlCol="0">
            <a:spAutoFit/>
          </a:bodyPr>
          <a:lstStyle/>
          <a:p>
            <a:r>
              <a:rPr lang="en-US" dirty="0"/>
              <a:t>Grid is 3” x 3”</a:t>
            </a:r>
          </a:p>
        </p:txBody>
      </p:sp>
      <p:sp>
        <p:nvSpPr>
          <p:cNvPr id="351" name="Rectangle 350"/>
          <p:cNvSpPr/>
          <p:nvPr/>
        </p:nvSpPr>
        <p:spPr>
          <a:xfrm>
            <a:off x="302205" y="301560"/>
            <a:ext cx="4763376" cy="49228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Rectangle 449">
            <a:extLst>
              <a:ext uri="{FF2B5EF4-FFF2-40B4-BE49-F238E27FC236}">
                <a16:creationId xmlns:a16="http://schemas.microsoft.com/office/drawing/2014/main" id="{F75DAC16-3F0E-F350-5755-7E61499951BC}"/>
              </a:ext>
            </a:extLst>
          </p:cNvPr>
          <p:cNvSpPr/>
          <p:nvPr/>
        </p:nvSpPr>
        <p:spPr>
          <a:xfrm>
            <a:off x="170689" y="195202"/>
            <a:ext cx="5025814" cy="1033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ectangle 453">
            <a:extLst>
              <a:ext uri="{FF2B5EF4-FFF2-40B4-BE49-F238E27FC236}">
                <a16:creationId xmlns:a16="http://schemas.microsoft.com/office/drawing/2014/main" id="{80791570-30F0-BB50-C74D-0CA22489E597}"/>
              </a:ext>
            </a:extLst>
          </p:cNvPr>
          <p:cNvSpPr/>
          <p:nvPr/>
        </p:nvSpPr>
        <p:spPr>
          <a:xfrm>
            <a:off x="170688" y="5223586"/>
            <a:ext cx="5025815" cy="1033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Rectangle 454">
            <a:extLst>
              <a:ext uri="{FF2B5EF4-FFF2-40B4-BE49-F238E27FC236}">
                <a16:creationId xmlns:a16="http://schemas.microsoft.com/office/drawing/2014/main" id="{C24D921F-984E-AE55-74E3-C3ECFDFE22E6}"/>
              </a:ext>
            </a:extLst>
          </p:cNvPr>
          <p:cNvSpPr/>
          <p:nvPr/>
        </p:nvSpPr>
        <p:spPr>
          <a:xfrm flipH="1">
            <a:off x="170689" y="298567"/>
            <a:ext cx="137040" cy="49258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ectangle 455">
            <a:extLst>
              <a:ext uri="{FF2B5EF4-FFF2-40B4-BE49-F238E27FC236}">
                <a16:creationId xmlns:a16="http://schemas.microsoft.com/office/drawing/2014/main" id="{D1385FAB-A52E-3822-E7EB-AE2809F0E6B2}"/>
              </a:ext>
            </a:extLst>
          </p:cNvPr>
          <p:cNvSpPr/>
          <p:nvPr/>
        </p:nvSpPr>
        <p:spPr>
          <a:xfrm flipH="1">
            <a:off x="5059464" y="303883"/>
            <a:ext cx="137040" cy="49258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9875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DA5DBC-DDC3-F0D2-B98F-A163883B0CAA}"/>
              </a:ext>
            </a:extLst>
          </p:cNvPr>
          <p:cNvPicPr>
            <a:picLocks noChangeAspect="1"/>
          </p:cNvPicPr>
          <p:nvPr/>
        </p:nvPicPr>
        <p:blipFill>
          <a:blip r:embed="rId2"/>
          <a:stretch>
            <a:fillRect/>
          </a:stretch>
        </p:blipFill>
        <p:spPr>
          <a:xfrm>
            <a:off x="3566678" y="3120288"/>
            <a:ext cx="5314996" cy="3482041"/>
          </a:xfrm>
          <a:prstGeom prst="rect">
            <a:avLst/>
          </a:prstGeom>
        </p:spPr>
      </p:pic>
      <p:pic>
        <p:nvPicPr>
          <p:cNvPr id="5" name="Picture 4">
            <a:extLst>
              <a:ext uri="{FF2B5EF4-FFF2-40B4-BE49-F238E27FC236}">
                <a16:creationId xmlns:a16="http://schemas.microsoft.com/office/drawing/2014/main" id="{79877D31-3A77-6FB6-66F1-1AD531E61C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06" y="255671"/>
            <a:ext cx="4728411" cy="3546308"/>
          </a:xfrm>
          <a:prstGeom prst="rect">
            <a:avLst/>
          </a:prstGeom>
        </p:spPr>
      </p:pic>
    </p:spTree>
    <p:extLst>
      <p:ext uri="{BB962C8B-B14F-4D97-AF65-F5344CB8AC3E}">
        <p14:creationId xmlns:p14="http://schemas.microsoft.com/office/powerpoint/2010/main" val="3102972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0BAC0F94-31F1-C73F-3C07-3C7C10A1BDEE}"/>
              </a:ext>
            </a:extLst>
          </p:cNvPr>
          <p:cNvSpPr>
            <a:spLocks noChangeArrowheads="1"/>
          </p:cNvSpPr>
          <p:nvPr/>
        </p:nvSpPr>
        <p:spPr bwMode="auto">
          <a:xfrm>
            <a:off x="499427" y="451480"/>
            <a:ext cx="616394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panose="020B0604020202020204" pitchFamily="34" charset="0"/>
                <a:ea typeface="Calibri" panose="020F0502020204030204" pitchFamily="34" charset="0"/>
              </a:rPr>
              <a:t>There are four towers of heights: 8”, 10”, 12”, and 14” (±1/8”)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A4995437-E73E-7380-D628-4CD8AD03279F}"/>
              </a:ext>
            </a:extLst>
          </p:cNvPr>
          <p:cNvSpPr/>
          <p:nvPr/>
        </p:nvSpPr>
        <p:spPr>
          <a:xfrm>
            <a:off x="829159" y="2513293"/>
            <a:ext cx="537528" cy="122983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4E0A5E0-26D9-782E-C22E-01CF59BC113B}"/>
              </a:ext>
            </a:extLst>
          </p:cNvPr>
          <p:cNvSpPr txBox="1"/>
          <p:nvPr/>
        </p:nvSpPr>
        <p:spPr>
          <a:xfrm>
            <a:off x="871439" y="1995602"/>
            <a:ext cx="3027985" cy="461665"/>
          </a:xfrm>
          <a:prstGeom prst="rect">
            <a:avLst/>
          </a:prstGeom>
          <a:solidFill>
            <a:schemeClr val="bg1"/>
          </a:solidFill>
          <a:ln>
            <a:solidFill>
              <a:schemeClr val="tx1"/>
            </a:solidFill>
          </a:ln>
        </p:spPr>
        <p:txBody>
          <a:bodyPr wrap="square" rtlCol="0">
            <a:spAutoFit/>
          </a:bodyPr>
          <a:lstStyle/>
          <a:p>
            <a:r>
              <a:rPr lang="en-US" sz="1200" dirty="0"/>
              <a:t>All pillars made of 1”x4”x8’ pine,</a:t>
            </a:r>
          </a:p>
          <a:p>
            <a:r>
              <a:rPr lang="en-US" sz="1200" dirty="0"/>
              <a:t>Actual size: 0.75”x3.5”x8’</a:t>
            </a:r>
          </a:p>
        </p:txBody>
      </p:sp>
      <p:graphicFrame>
        <p:nvGraphicFramePr>
          <p:cNvPr id="13" name="Table 12">
            <a:extLst>
              <a:ext uri="{FF2B5EF4-FFF2-40B4-BE49-F238E27FC236}">
                <a16:creationId xmlns:a16="http://schemas.microsoft.com/office/drawing/2014/main" id="{55E231AC-9EB1-74F6-04EF-CE302CBA8895}"/>
              </a:ext>
            </a:extLst>
          </p:cNvPr>
          <p:cNvGraphicFramePr>
            <a:graphicFrameLocks noGrp="1"/>
          </p:cNvGraphicFramePr>
          <p:nvPr>
            <p:extLst>
              <p:ext uri="{D42A27DB-BD31-4B8C-83A1-F6EECF244321}">
                <p14:modId xmlns:p14="http://schemas.microsoft.com/office/powerpoint/2010/main" val="2156127394"/>
              </p:ext>
            </p:extLst>
          </p:nvPr>
        </p:nvGraphicFramePr>
        <p:xfrm>
          <a:off x="687137" y="796585"/>
          <a:ext cx="4521200" cy="1143000"/>
        </p:xfrm>
        <a:graphic>
          <a:graphicData uri="http://schemas.openxmlformats.org/drawingml/2006/table">
            <a:tbl>
              <a:tblPr>
                <a:tableStyleId>{3C2FFA5D-87B4-456A-9821-1D502468CF0F}</a:tableStyleId>
              </a:tblPr>
              <a:tblGrid>
                <a:gridCol w="837612">
                  <a:extLst>
                    <a:ext uri="{9D8B030D-6E8A-4147-A177-3AD203B41FA5}">
                      <a16:colId xmlns:a16="http://schemas.microsoft.com/office/drawing/2014/main" val="1012540909"/>
                    </a:ext>
                  </a:extLst>
                </a:gridCol>
                <a:gridCol w="609172">
                  <a:extLst>
                    <a:ext uri="{9D8B030D-6E8A-4147-A177-3AD203B41FA5}">
                      <a16:colId xmlns:a16="http://schemas.microsoft.com/office/drawing/2014/main" val="2663381515"/>
                    </a:ext>
                  </a:extLst>
                </a:gridCol>
                <a:gridCol w="3074416">
                  <a:extLst>
                    <a:ext uri="{9D8B030D-6E8A-4147-A177-3AD203B41FA5}">
                      <a16:colId xmlns:a16="http://schemas.microsoft.com/office/drawing/2014/main" val="4205361575"/>
                    </a:ext>
                  </a:extLst>
                </a:gridCol>
              </a:tblGrid>
              <a:tr h="190500">
                <a:tc>
                  <a:txBody>
                    <a:bodyPr/>
                    <a:lstStyle/>
                    <a:p>
                      <a:pPr algn="l" fontAlgn="b">
                        <a:buNone/>
                      </a:pPr>
                      <a:r>
                        <a:rPr lang="en-US" sz="1100" u="none" strike="noStrike">
                          <a:effectLst/>
                        </a:rPr>
                        <a:t>Wood piece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buNone/>
                      </a:pPr>
                      <a:r>
                        <a:rPr lang="en-US" sz="1100" u="none" strike="noStrike" dirty="0">
                          <a:effectLst/>
                        </a:rPr>
                        <a:t>QTY</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buNone/>
                      </a:pPr>
                      <a:r>
                        <a:rPr lang="en-US" sz="1100" u="none" strike="noStrike" dirty="0">
                          <a:effectLst/>
                        </a:rPr>
                        <a:t>Description</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7584177"/>
                  </a:ext>
                </a:extLst>
              </a:tr>
              <a:tr h="190500">
                <a:tc>
                  <a:txBody>
                    <a:bodyPr/>
                    <a:lstStyle/>
                    <a:p>
                      <a:pPr algn="l" fontAlgn="b">
                        <a:buNone/>
                      </a:pPr>
                      <a:r>
                        <a:rPr lang="en-US" sz="1100" u="none" strike="noStrike" dirty="0">
                          <a:effectLst/>
                        </a:rPr>
                        <a:t>3.5"x3.5"</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buNone/>
                      </a:pPr>
                      <a:r>
                        <a:rPr lang="en-US" sz="1100" u="none" strike="noStrike" dirty="0">
                          <a:effectLst/>
                        </a:rPr>
                        <a:t>8</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buNone/>
                      </a:pPr>
                      <a:r>
                        <a:rPr lang="en-US" sz="1100" u="none" strike="noStrike">
                          <a:effectLst/>
                        </a:rPr>
                        <a:t>These are attached at top and bottom of each tower</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24577123"/>
                  </a:ext>
                </a:extLst>
              </a:tr>
              <a:tr h="190500">
                <a:tc>
                  <a:txBody>
                    <a:bodyPr/>
                    <a:lstStyle/>
                    <a:p>
                      <a:pPr algn="l" fontAlgn="b">
                        <a:buNone/>
                      </a:pPr>
                      <a:r>
                        <a:rPr lang="en-US" sz="1100" u="none" strike="noStrike">
                          <a:effectLst/>
                        </a:rPr>
                        <a:t>3.5"x8"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buNone/>
                      </a:pPr>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buNone/>
                      </a:pPr>
                      <a:r>
                        <a:rPr lang="en-US" sz="1100" u="none" strike="noStrike">
                          <a:effectLst/>
                        </a:rPr>
                        <a:t>Tower #1 outside structure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35437715"/>
                  </a:ext>
                </a:extLst>
              </a:tr>
              <a:tr h="190500">
                <a:tc>
                  <a:txBody>
                    <a:bodyPr/>
                    <a:lstStyle/>
                    <a:p>
                      <a:pPr algn="l" fontAlgn="b">
                        <a:buNone/>
                      </a:pPr>
                      <a:r>
                        <a:rPr lang="en-US" sz="1100" u="none" strike="noStrike" dirty="0">
                          <a:effectLst/>
                        </a:rPr>
                        <a:t>3.5"x10"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buNone/>
                      </a:pPr>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buNone/>
                      </a:pPr>
                      <a:r>
                        <a:rPr lang="en-US" sz="1100" u="none" strike="noStrike">
                          <a:effectLst/>
                        </a:rPr>
                        <a:t>Tower #2 outside structure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77754544"/>
                  </a:ext>
                </a:extLst>
              </a:tr>
              <a:tr h="190500">
                <a:tc>
                  <a:txBody>
                    <a:bodyPr/>
                    <a:lstStyle/>
                    <a:p>
                      <a:pPr algn="l" fontAlgn="b">
                        <a:buNone/>
                      </a:pPr>
                      <a:r>
                        <a:rPr lang="en-US" sz="1100" u="none" strike="noStrike">
                          <a:effectLst/>
                        </a:rPr>
                        <a:t>3.5"x12"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buNone/>
                      </a:pPr>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buNone/>
                      </a:pPr>
                      <a:r>
                        <a:rPr lang="en-US" sz="1100" u="none" strike="noStrike">
                          <a:effectLst/>
                        </a:rPr>
                        <a:t>Tower #3 outside structure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95247472"/>
                  </a:ext>
                </a:extLst>
              </a:tr>
              <a:tr h="190500">
                <a:tc>
                  <a:txBody>
                    <a:bodyPr/>
                    <a:lstStyle/>
                    <a:p>
                      <a:pPr algn="l" fontAlgn="b">
                        <a:buNone/>
                      </a:pPr>
                      <a:r>
                        <a:rPr lang="en-US" sz="1100" u="none" strike="noStrike">
                          <a:effectLst/>
                        </a:rPr>
                        <a:t>3.5"x14"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buNone/>
                      </a:pPr>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buNone/>
                      </a:pPr>
                      <a:r>
                        <a:rPr lang="en-US" sz="1100" u="none" strike="noStrike" dirty="0">
                          <a:effectLst/>
                        </a:rPr>
                        <a:t>Tower #4 outside structure</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51004956"/>
                  </a:ext>
                </a:extLst>
              </a:tr>
            </a:tbl>
          </a:graphicData>
        </a:graphic>
      </p:graphicFrame>
      <p:sp>
        <p:nvSpPr>
          <p:cNvPr id="16" name="Rectangle 15">
            <a:extLst>
              <a:ext uri="{FF2B5EF4-FFF2-40B4-BE49-F238E27FC236}">
                <a16:creationId xmlns:a16="http://schemas.microsoft.com/office/drawing/2014/main" id="{EB610BB2-B3E1-FB1B-FE00-C7D0084EEF53}"/>
              </a:ext>
            </a:extLst>
          </p:cNvPr>
          <p:cNvSpPr/>
          <p:nvPr/>
        </p:nvSpPr>
        <p:spPr>
          <a:xfrm>
            <a:off x="1517375" y="2513290"/>
            <a:ext cx="537528" cy="122983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BA06E7-7978-DA9E-DDCF-CF35413E232D}"/>
              </a:ext>
            </a:extLst>
          </p:cNvPr>
          <p:cNvSpPr/>
          <p:nvPr/>
        </p:nvSpPr>
        <p:spPr>
          <a:xfrm>
            <a:off x="2205591" y="2513289"/>
            <a:ext cx="537528" cy="122983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BCCCC7-101B-9611-ECE5-E413D0413D90}"/>
              </a:ext>
            </a:extLst>
          </p:cNvPr>
          <p:cNvSpPr/>
          <p:nvPr/>
        </p:nvSpPr>
        <p:spPr>
          <a:xfrm>
            <a:off x="2893807" y="2513288"/>
            <a:ext cx="537528" cy="122983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7CABA16-D958-05C8-ADE9-03219967757E}"/>
              </a:ext>
            </a:extLst>
          </p:cNvPr>
          <p:cNvSpPr/>
          <p:nvPr/>
        </p:nvSpPr>
        <p:spPr>
          <a:xfrm>
            <a:off x="3521455" y="2513287"/>
            <a:ext cx="537528" cy="51867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53CA16E-C734-065E-1CE0-82AA88069D8D}"/>
              </a:ext>
            </a:extLst>
          </p:cNvPr>
          <p:cNvSpPr/>
          <p:nvPr/>
        </p:nvSpPr>
        <p:spPr>
          <a:xfrm>
            <a:off x="4149103" y="2513286"/>
            <a:ext cx="537528" cy="51867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3EB902BF-011A-9672-1E59-5839FA82BB13}"/>
              </a:ext>
            </a:extLst>
          </p:cNvPr>
          <p:cNvPicPr>
            <a:picLocks noChangeAspect="1"/>
          </p:cNvPicPr>
          <p:nvPr/>
        </p:nvPicPr>
        <p:blipFill>
          <a:blip r:embed="rId2"/>
          <a:stretch>
            <a:fillRect/>
          </a:stretch>
        </p:blipFill>
        <p:spPr>
          <a:xfrm>
            <a:off x="5586103" y="334085"/>
            <a:ext cx="3272376" cy="2967969"/>
          </a:xfrm>
          <a:prstGeom prst="rect">
            <a:avLst/>
          </a:prstGeom>
        </p:spPr>
      </p:pic>
      <p:pic>
        <p:nvPicPr>
          <p:cNvPr id="29" name="Picture 28">
            <a:extLst>
              <a:ext uri="{FF2B5EF4-FFF2-40B4-BE49-F238E27FC236}">
                <a16:creationId xmlns:a16="http://schemas.microsoft.com/office/drawing/2014/main" id="{694E5D02-8F5E-F5FD-C707-C0BCFC1A72DA}"/>
              </a:ext>
            </a:extLst>
          </p:cNvPr>
          <p:cNvPicPr>
            <a:picLocks noChangeAspect="1"/>
          </p:cNvPicPr>
          <p:nvPr/>
        </p:nvPicPr>
        <p:blipFill>
          <a:blip r:embed="rId3"/>
          <a:srcRect l="14803" t="16195" r="9726" b="5885"/>
          <a:stretch>
            <a:fillRect/>
          </a:stretch>
        </p:blipFill>
        <p:spPr>
          <a:xfrm>
            <a:off x="269053" y="3952375"/>
            <a:ext cx="4706742" cy="2666897"/>
          </a:xfrm>
          <a:prstGeom prst="rect">
            <a:avLst/>
          </a:prstGeom>
        </p:spPr>
      </p:pic>
      <p:sp>
        <p:nvSpPr>
          <p:cNvPr id="30" name="TextBox 29">
            <a:extLst>
              <a:ext uri="{FF2B5EF4-FFF2-40B4-BE49-F238E27FC236}">
                <a16:creationId xmlns:a16="http://schemas.microsoft.com/office/drawing/2014/main" id="{6F68F6CE-7713-8389-A8BA-8995AA05FB40}"/>
              </a:ext>
            </a:extLst>
          </p:cNvPr>
          <p:cNvSpPr txBox="1"/>
          <p:nvPr/>
        </p:nvSpPr>
        <p:spPr>
          <a:xfrm>
            <a:off x="5204802" y="5515754"/>
            <a:ext cx="3939198" cy="1200329"/>
          </a:xfrm>
          <a:prstGeom prst="rect">
            <a:avLst/>
          </a:prstGeom>
          <a:solidFill>
            <a:schemeClr val="bg1"/>
          </a:solidFill>
          <a:ln>
            <a:solidFill>
              <a:schemeClr val="tx1"/>
            </a:solidFill>
          </a:ln>
        </p:spPr>
        <p:txBody>
          <a:bodyPr wrap="square" rtlCol="0">
            <a:spAutoFit/>
          </a:bodyPr>
          <a:lstStyle/>
          <a:p>
            <a:r>
              <a:rPr lang="en-US" sz="1200" dirty="0"/>
              <a:t>Towers assembled with finish nails. 1 nail on top and bottom of each longer board into the associated middle board.</a:t>
            </a:r>
          </a:p>
          <a:p>
            <a:r>
              <a:rPr lang="en-US" sz="1200" dirty="0"/>
              <a:t>Glue and/or screws should be a simple alternative to this approach if no nail gun available.</a:t>
            </a:r>
          </a:p>
          <a:p>
            <a:endParaRPr lang="en-US" sz="1200" dirty="0"/>
          </a:p>
          <a:p>
            <a:r>
              <a:rPr lang="en-US" sz="1200" dirty="0"/>
              <a:t>Towers are attached to middle of the walls using 2x screws</a:t>
            </a:r>
          </a:p>
        </p:txBody>
      </p:sp>
      <p:pic>
        <p:nvPicPr>
          <p:cNvPr id="1024" name="Picture 1023">
            <a:extLst>
              <a:ext uri="{FF2B5EF4-FFF2-40B4-BE49-F238E27FC236}">
                <a16:creationId xmlns:a16="http://schemas.microsoft.com/office/drawing/2014/main" id="{B14DCBC6-88EC-5836-FB8B-C6EDF46BE519}"/>
              </a:ext>
            </a:extLst>
          </p:cNvPr>
          <p:cNvPicPr>
            <a:picLocks noChangeAspect="1"/>
          </p:cNvPicPr>
          <p:nvPr/>
        </p:nvPicPr>
        <p:blipFill>
          <a:blip r:embed="rId4"/>
          <a:stretch>
            <a:fillRect/>
          </a:stretch>
        </p:blipFill>
        <p:spPr>
          <a:xfrm>
            <a:off x="6308518" y="3390996"/>
            <a:ext cx="1731765" cy="2035815"/>
          </a:xfrm>
          <a:prstGeom prst="rect">
            <a:avLst/>
          </a:prstGeom>
        </p:spPr>
      </p:pic>
    </p:spTree>
    <p:extLst>
      <p:ext uri="{BB962C8B-B14F-4D97-AF65-F5344CB8AC3E}">
        <p14:creationId xmlns:p14="http://schemas.microsoft.com/office/powerpoint/2010/main" val="2919212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8107A-483D-DDDC-C35D-2E3B5EC8446C}"/>
            </a:ext>
          </a:extLst>
        </p:cNvPr>
        <p:cNvGrpSpPr/>
        <p:nvPr/>
      </p:nvGrpSpPr>
      <p:grpSpPr>
        <a:xfrm>
          <a:off x="0" y="0"/>
          <a:ext cx="0" cy="0"/>
          <a:chOff x="0" y="0"/>
          <a:chExt cx="0" cy="0"/>
        </a:xfrm>
      </p:grpSpPr>
      <p:grpSp>
        <p:nvGrpSpPr>
          <p:cNvPr id="261" name="Group 260">
            <a:extLst>
              <a:ext uri="{FF2B5EF4-FFF2-40B4-BE49-F238E27FC236}">
                <a16:creationId xmlns:a16="http://schemas.microsoft.com/office/drawing/2014/main" id="{6F6FCDCB-8F81-EAF8-B98E-BA5FD524CA2F}"/>
              </a:ext>
            </a:extLst>
          </p:cNvPr>
          <p:cNvGrpSpPr/>
          <p:nvPr/>
        </p:nvGrpSpPr>
        <p:grpSpPr>
          <a:xfrm>
            <a:off x="302205" y="301560"/>
            <a:ext cx="4763376" cy="4922856"/>
            <a:chOff x="935665" y="829340"/>
            <a:chExt cx="4763376" cy="4922856"/>
          </a:xfrm>
          <a:noFill/>
        </p:grpSpPr>
        <p:sp>
          <p:nvSpPr>
            <p:cNvPr id="5" name="Rectangle 4">
              <a:extLst>
                <a:ext uri="{FF2B5EF4-FFF2-40B4-BE49-F238E27FC236}">
                  <a16:creationId xmlns:a16="http://schemas.microsoft.com/office/drawing/2014/main" id="{953FE005-FBA8-70AF-0D1C-6A1E6FB76E24}"/>
                </a:ext>
              </a:extLst>
            </p:cNvPr>
            <p:cNvSpPr/>
            <p:nvPr/>
          </p:nvSpPr>
          <p:spPr>
            <a:xfrm>
              <a:off x="935665" y="82934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696A1E8-D2F8-7960-CDE6-904D9B85BCD9}"/>
                </a:ext>
              </a:extLst>
            </p:cNvPr>
            <p:cNvSpPr/>
            <p:nvPr/>
          </p:nvSpPr>
          <p:spPr>
            <a:xfrm>
              <a:off x="1233376" y="82934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C075215-9253-7F53-D871-8417F63DCEEA}"/>
                </a:ext>
              </a:extLst>
            </p:cNvPr>
            <p:cNvSpPr/>
            <p:nvPr/>
          </p:nvSpPr>
          <p:spPr>
            <a:xfrm>
              <a:off x="1531087" y="82934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1D91D93-E4C1-E2AB-CFB4-012BB5A974BC}"/>
                </a:ext>
              </a:extLst>
            </p:cNvPr>
            <p:cNvSpPr/>
            <p:nvPr/>
          </p:nvSpPr>
          <p:spPr>
            <a:xfrm>
              <a:off x="1828798" y="82934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292A18F-A8D8-1E23-6819-B5287736FB73}"/>
                </a:ext>
              </a:extLst>
            </p:cNvPr>
            <p:cNvSpPr/>
            <p:nvPr/>
          </p:nvSpPr>
          <p:spPr>
            <a:xfrm>
              <a:off x="2126509" y="82934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EBCCF25-CF0F-37B4-CA7F-237E0B7DDA88}"/>
                </a:ext>
              </a:extLst>
            </p:cNvPr>
            <p:cNvSpPr/>
            <p:nvPr/>
          </p:nvSpPr>
          <p:spPr>
            <a:xfrm>
              <a:off x="2424220" y="82934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42BCBA7-C312-3A9C-8D60-EDA2AEED31A3}"/>
                </a:ext>
              </a:extLst>
            </p:cNvPr>
            <p:cNvSpPr/>
            <p:nvPr/>
          </p:nvSpPr>
          <p:spPr>
            <a:xfrm>
              <a:off x="2721931" y="82934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DB84E5-2A02-22E5-765E-B22E861EFD99}"/>
                </a:ext>
              </a:extLst>
            </p:cNvPr>
            <p:cNvSpPr/>
            <p:nvPr/>
          </p:nvSpPr>
          <p:spPr>
            <a:xfrm>
              <a:off x="3019642" y="82934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31565C6-CB02-E828-55E8-3B64CDC9BCDF}"/>
                </a:ext>
              </a:extLst>
            </p:cNvPr>
            <p:cNvSpPr/>
            <p:nvPr/>
          </p:nvSpPr>
          <p:spPr>
            <a:xfrm>
              <a:off x="3317353" y="82934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348579E-2639-9E93-B2AB-A09AD6C990E9}"/>
                </a:ext>
              </a:extLst>
            </p:cNvPr>
            <p:cNvSpPr/>
            <p:nvPr/>
          </p:nvSpPr>
          <p:spPr>
            <a:xfrm>
              <a:off x="3615064" y="82934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0AE3B57-C010-116B-885B-DDA644A2F417}"/>
                </a:ext>
              </a:extLst>
            </p:cNvPr>
            <p:cNvSpPr/>
            <p:nvPr/>
          </p:nvSpPr>
          <p:spPr>
            <a:xfrm>
              <a:off x="3912775" y="82934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0E0FF6-653B-7809-6FCA-B7464E7D291D}"/>
                </a:ext>
              </a:extLst>
            </p:cNvPr>
            <p:cNvSpPr/>
            <p:nvPr/>
          </p:nvSpPr>
          <p:spPr>
            <a:xfrm>
              <a:off x="4210486" y="82934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E76B3BE-031F-55E7-28DF-E28C1A096668}"/>
                </a:ext>
              </a:extLst>
            </p:cNvPr>
            <p:cNvSpPr/>
            <p:nvPr/>
          </p:nvSpPr>
          <p:spPr>
            <a:xfrm>
              <a:off x="4508197" y="82934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1D881A5-CC3B-848E-9F7D-12D29EFD49F8}"/>
                </a:ext>
              </a:extLst>
            </p:cNvPr>
            <p:cNvSpPr/>
            <p:nvPr/>
          </p:nvSpPr>
          <p:spPr>
            <a:xfrm>
              <a:off x="4805908" y="82934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D7B3BDD-FA87-DACE-37A4-481A5B791A47}"/>
                </a:ext>
              </a:extLst>
            </p:cNvPr>
            <p:cNvSpPr/>
            <p:nvPr/>
          </p:nvSpPr>
          <p:spPr>
            <a:xfrm>
              <a:off x="5103619" y="82934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2BBFF43-20EA-B5EE-4621-4677BBE8E5C2}"/>
                </a:ext>
              </a:extLst>
            </p:cNvPr>
            <p:cNvSpPr/>
            <p:nvPr/>
          </p:nvSpPr>
          <p:spPr>
            <a:xfrm>
              <a:off x="5401330" y="82934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0B44891-F272-4BA2-2469-D54FB017D2A1}"/>
                </a:ext>
              </a:extLst>
            </p:cNvPr>
            <p:cNvSpPr/>
            <p:nvPr/>
          </p:nvSpPr>
          <p:spPr>
            <a:xfrm>
              <a:off x="935665" y="113768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4891992-6D5D-E937-BA9B-BA14350ED6D9}"/>
                </a:ext>
              </a:extLst>
            </p:cNvPr>
            <p:cNvSpPr/>
            <p:nvPr/>
          </p:nvSpPr>
          <p:spPr>
            <a:xfrm>
              <a:off x="1233376" y="113768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A4DEA66-8CED-F899-5E67-6D301CE68FBB}"/>
                </a:ext>
              </a:extLst>
            </p:cNvPr>
            <p:cNvSpPr/>
            <p:nvPr/>
          </p:nvSpPr>
          <p:spPr>
            <a:xfrm>
              <a:off x="1531087" y="113768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D6C0D09-4A8C-E543-CB63-9D2AD184EE28}"/>
                </a:ext>
              </a:extLst>
            </p:cNvPr>
            <p:cNvSpPr/>
            <p:nvPr/>
          </p:nvSpPr>
          <p:spPr>
            <a:xfrm>
              <a:off x="1828798" y="113768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D01DD9C-961B-B547-9A1B-9D6BFA68E734}"/>
                </a:ext>
              </a:extLst>
            </p:cNvPr>
            <p:cNvSpPr/>
            <p:nvPr/>
          </p:nvSpPr>
          <p:spPr>
            <a:xfrm>
              <a:off x="2126509" y="113768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3BCE9BE-7BC3-DC6E-3F2B-EF9DA6224603}"/>
                </a:ext>
              </a:extLst>
            </p:cNvPr>
            <p:cNvSpPr/>
            <p:nvPr/>
          </p:nvSpPr>
          <p:spPr>
            <a:xfrm>
              <a:off x="2424220" y="113768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B5810D8-7336-08FC-FC2E-2C0C239F1E47}"/>
                </a:ext>
              </a:extLst>
            </p:cNvPr>
            <p:cNvSpPr/>
            <p:nvPr/>
          </p:nvSpPr>
          <p:spPr>
            <a:xfrm>
              <a:off x="2721931" y="113768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5CEDB57-4C15-9DCC-79C0-DF5CE938F0A3}"/>
                </a:ext>
              </a:extLst>
            </p:cNvPr>
            <p:cNvSpPr/>
            <p:nvPr/>
          </p:nvSpPr>
          <p:spPr>
            <a:xfrm>
              <a:off x="3019642" y="113768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CF2937E-3B41-EE59-F5E2-1ECB416F2EE9}"/>
                </a:ext>
              </a:extLst>
            </p:cNvPr>
            <p:cNvSpPr/>
            <p:nvPr/>
          </p:nvSpPr>
          <p:spPr>
            <a:xfrm>
              <a:off x="3317353" y="113768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218E258-740F-F9EA-1B77-90A410FD8BA7}"/>
                </a:ext>
              </a:extLst>
            </p:cNvPr>
            <p:cNvSpPr/>
            <p:nvPr/>
          </p:nvSpPr>
          <p:spPr>
            <a:xfrm>
              <a:off x="3615064" y="113768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8E34AC3-5E46-2881-CF87-1542FC9CFBD0}"/>
                </a:ext>
              </a:extLst>
            </p:cNvPr>
            <p:cNvSpPr/>
            <p:nvPr/>
          </p:nvSpPr>
          <p:spPr>
            <a:xfrm>
              <a:off x="3912775" y="113768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E6E3BE7-3414-A7C1-FA44-776DEF3F8406}"/>
                </a:ext>
              </a:extLst>
            </p:cNvPr>
            <p:cNvSpPr/>
            <p:nvPr/>
          </p:nvSpPr>
          <p:spPr>
            <a:xfrm>
              <a:off x="4210486" y="113768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A6105FF-77A0-4F17-6A6D-EC415FF024F2}"/>
                </a:ext>
              </a:extLst>
            </p:cNvPr>
            <p:cNvSpPr/>
            <p:nvPr/>
          </p:nvSpPr>
          <p:spPr>
            <a:xfrm>
              <a:off x="4508197" y="113768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5859FE1-1B30-4F59-FDD9-0B76097804FB}"/>
                </a:ext>
              </a:extLst>
            </p:cNvPr>
            <p:cNvSpPr/>
            <p:nvPr/>
          </p:nvSpPr>
          <p:spPr>
            <a:xfrm>
              <a:off x="4805908" y="113768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356E3B6-3E9D-FDF5-6FCC-D3F8A8DAFD5E}"/>
                </a:ext>
              </a:extLst>
            </p:cNvPr>
            <p:cNvSpPr/>
            <p:nvPr/>
          </p:nvSpPr>
          <p:spPr>
            <a:xfrm>
              <a:off x="5103619" y="113768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B7212C7-AEF8-82BB-760E-6993E7FA2F69}"/>
                </a:ext>
              </a:extLst>
            </p:cNvPr>
            <p:cNvSpPr/>
            <p:nvPr/>
          </p:nvSpPr>
          <p:spPr>
            <a:xfrm>
              <a:off x="5401330" y="113768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6D85BD2-C5A4-3C2A-DE33-43F7739D4448}"/>
                </a:ext>
              </a:extLst>
            </p:cNvPr>
            <p:cNvSpPr/>
            <p:nvPr/>
          </p:nvSpPr>
          <p:spPr>
            <a:xfrm>
              <a:off x="935665" y="144602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0C5F2FF-5187-8FD8-5046-49686C07F5C5}"/>
                </a:ext>
              </a:extLst>
            </p:cNvPr>
            <p:cNvSpPr/>
            <p:nvPr/>
          </p:nvSpPr>
          <p:spPr>
            <a:xfrm>
              <a:off x="1233376" y="144602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00F4193-B512-BB24-8E28-5F1B35E87954}"/>
                </a:ext>
              </a:extLst>
            </p:cNvPr>
            <p:cNvSpPr/>
            <p:nvPr/>
          </p:nvSpPr>
          <p:spPr>
            <a:xfrm>
              <a:off x="1531087" y="144602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6766FF0-12A4-CF96-DD30-3A06448234BF}"/>
                </a:ext>
              </a:extLst>
            </p:cNvPr>
            <p:cNvSpPr/>
            <p:nvPr/>
          </p:nvSpPr>
          <p:spPr>
            <a:xfrm>
              <a:off x="1828798" y="144602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4A7B071-BDD5-1351-4DB8-EC83606925A9}"/>
                </a:ext>
              </a:extLst>
            </p:cNvPr>
            <p:cNvSpPr/>
            <p:nvPr/>
          </p:nvSpPr>
          <p:spPr>
            <a:xfrm>
              <a:off x="2126509" y="144602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934A58-CF6A-B0BB-6BFA-B96BB33FEBAE}"/>
                </a:ext>
              </a:extLst>
            </p:cNvPr>
            <p:cNvSpPr/>
            <p:nvPr/>
          </p:nvSpPr>
          <p:spPr>
            <a:xfrm>
              <a:off x="2424220" y="144602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E10A41E-34E8-B256-FE76-32690A1E7FD0}"/>
                </a:ext>
              </a:extLst>
            </p:cNvPr>
            <p:cNvSpPr/>
            <p:nvPr/>
          </p:nvSpPr>
          <p:spPr>
            <a:xfrm>
              <a:off x="2721931" y="144602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625864A5-23D0-44CB-709D-89366F462E53}"/>
                </a:ext>
              </a:extLst>
            </p:cNvPr>
            <p:cNvSpPr/>
            <p:nvPr/>
          </p:nvSpPr>
          <p:spPr>
            <a:xfrm>
              <a:off x="3019642" y="144602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91F536B-7445-2951-C516-EA107457DAB9}"/>
                </a:ext>
              </a:extLst>
            </p:cNvPr>
            <p:cNvSpPr/>
            <p:nvPr/>
          </p:nvSpPr>
          <p:spPr>
            <a:xfrm>
              <a:off x="3317353" y="144602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41CFB36-1AC1-DE27-C3B4-F7DCC41A8A4C}"/>
                </a:ext>
              </a:extLst>
            </p:cNvPr>
            <p:cNvSpPr/>
            <p:nvPr/>
          </p:nvSpPr>
          <p:spPr>
            <a:xfrm>
              <a:off x="3615064" y="144602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78886221-AAC3-863A-DCF6-E5C32DA9D018}"/>
                </a:ext>
              </a:extLst>
            </p:cNvPr>
            <p:cNvSpPr/>
            <p:nvPr/>
          </p:nvSpPr>
          <p:spPr>
            <a:xfrm>
              <a:off x="3912775" y="144602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0F4130A-D7DF-7B40-703D-B6C6B404AB76}"/>
                </a:ext>
              </a:extLst>
            </p:cNvPr>
            <p:cNvSpPr/>
            <p:nvPr/>
          </p:nvSpPr>
          <p:spPr>
            <a:xfrm>
              <a:off x="4210486" y="144602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0316936-1D99-E07B-6A98-808868153D35}"/>
                </a:ext>
              </a:extLst>
            </p:cNvPr>
            <p:cNvSpPr/>
            <p:nvPr/>
          </p:nvSpPr>
          <p:spPr>
            <a:xfrm>
              <a:off x="4508197" y="144602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3060E4FC-CF01-2AF2-E78E-60BDF46F3637}"/>
                </a:ext>
              </a:extLst>
            </p:cNvPr>
            <p:cNvSpPr/>
            <p:nvPr/>
          </p:nvSpPr>
          <p:spPr>
            <a:xfrm>
              <a:off x="4805908" y="144602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E51FFBCE-63AD-A0F6-E99D-4F692E6C18B3}"/>
                </a:ext>
              </a:extLst>
            </p:cNvPr>
            <p:cNvSpPr/>
            <p:nvPr/>
          </p:nvSpPr>
          <p:spPr>
            <a:xfrm>
              <a:off x="5103619" y="144602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0CDC474-0DCE-04A6-7D95-D0D1188CF7F7}"/>
                </a:ext>
              </a:extLst>
            </p:cNvPr>
            <p:cNvSpPr/>
            <p:nvPr/>
          </p:nvSpPr>
          <p:spPr>
            <a:xfrm>
              <a:off x="5401330" y="144602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081D2A71-348C-6114-A318-0967592F958E}"/>
                </a:ext>
              </a:extLst>
            </p:cNvPr>
            <p:cNvSpPr/>
            <p:nvPr/>
          </p:nvSpPr>
          <p:spPr>
            <a:xfrm>
              <a:off x="935665" y="175436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D5247926-AA90-C77C-5BD6-5F579F38DC4E}"/>
                </a:ext>
              </a:extLst>
            </p:cNvPr>
            <p:cNvSpPr/>
            <p:nvPr/>
          </p:nvSpPr>
          <p:spPr>
            <a:xfrm>
              <a:off x="1233376" y="175436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CD4C131-2375-18F3-8E7E-94E21FAECCB1}"/>
                </a:ext>
              </a:extLst>
            </p:cNvPr>
            <p:cNvSpPr/>
            <p:nvPr/>
          </p:nvSpPr>
          <p:spPr>
            <a:xfrm>
              <a:off x="1531087" y="175436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9A0556F6-A4F0-7151-09E7-9620566E1375}"/>
                </a:ext>
              </a:extLst>
            </p:cNvPr>
            <p:cNvSpPr/>
            <p:nvPr/>
          </p:nvSpPr>
          <p:spPr>
            <a:xfrm>
              <a:off x="1828798" y="175436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F31DB53E-3737-E5A9-476D-B74A7E52C59E}"/>
                </a:ext>
              </a:extLst>
            </p:cNvPr>
            <p:cNvSpPr/>
            <p:nvPr/>
          </p:nvSpPr>
          <p:spPr>
            <a:xfrm>
              <a:off x="2126509" y="175436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22809107-4336-D77A-2450-7A075A6872AF}"/>
                </a:ext>
              </a:extLst>
            </p:cNvPr>
            <p:cNvSpPr/>
            <p:nvPr/>
          </p:nvSpPr>
          <p:spPr>
            <a:xfrm>
              <a:off x="2424220" y="175436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F3E3454E-E74A-AAD5-D17E-CF9ADAC23239}"/>
                </a:ext>
              </a:extLst>
            </p:cNvPr>
            <p:cNvSpPr/>
            <p:nvPr/>
          </p:nvSpPr>
          <p:spPr>
            <a:xfrm>
              <a:off x="2721931" y="175436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B637FF20-C47D-32C4-44E6-9F9D926742D0}"/>
                </a:ext>
              </a:extLst>
            </p:cNvPr>
            <p:cNvSpPr/>
            <p:nvPr/>
          </p:nvSpPr>
          <p:spPr>
            <a:xfrm>
              <a:off x="3019642" y="175436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8744848F-EA6B-E66E-412A-EC98C6BFA5E6}"/>
                </a:ext>
              </a:extLst>
            </p:cNvPr>
            <p:cNvSpPr/>
            <p:nvPr/>
          </p:nvSpPr>
          <p:spPr>
            <a:xfrm>
              <a:off x="3317353" y="175436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75AF7EA7-1F27-D68E-02BD-425B524E9FBE}"/>
                </a:ext>
              </a:extLst>
            </p:cNvPr>
            <p:cNvSpPr/>
            <p:nvPr/>
          </p:nvSpPr>
          <p:spPr>
            <a:xfrm>
              <a:off x="3615064" y="175436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ED940DB4-49B6-88F6-6E2F-75D758722589}"/>
                </a:ext>
              </a:extLst>
            </p:cNvPr>
            <p:cNvSpPr/>
            <p:nvPr/>
          </p:nvSpPr>
          <p:spPr>
            <a:xfrm>
              <a:off x="3912775" y="175436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1BC963DD-C458-0675-47EA-3FDA7ABB83A7}"/>
                </a:ext>
              </a:extLst>
            </p:cNvPr>
            <p:cNvSpPr/>
            <p:nvPr/>
          </p:nvSpPr>
          <p:spPr>
            <a:xfrm>
              <a:off x="4210486" y="175436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92EEB591-14CA-2825-56AC-B4060BC9D441}"/>
                </a:ext>
              </a:extLst>
            </p:cNvPr>
            <p:cNvSpPr/>
            <p:nvPr/>
          </p:nvSpPr>
          <p:spPr>
            <a:xfrm>
              <a:off x="4508197" y="175436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A9056DE7-36BE-982A-94F8-899B41DE754F}"/>
                </a:ext>
              </a:extLst>
            </p:cNvPr>
            <p:cNvSpPr/>
            <p:nvPr/>
          </p:nvSpPr>
          <p:spPr>
            <a:xfrm>
              <a:off x="4805908" y="175436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B4648FD-AD8A-6595-B022-339A7E30AEED}"/>
                </a:ext>
              </a:extLst>
            </p:cNvPr>
            <p:cNvSpPr/>
            <p:nvPr/>
          </p:nvSpPr>
          <p:spPr>
            <a:xfrm>
              <a:off x="5103619" y="175436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0E844C2-92D5-20F0-7EA5-9D085BA50BB7}"/>
                </a:ext>
              </a:extLst>
            </p:cNvPr>
            <p:cNvSpPr/>
            <p:nvPr/>
          </p:nvSpPr>
          <p:spPr>
            <a:xfrm>
              <a:off x="5401330" y="175436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27656AFF-45FA-4634-7890-370AE8715569}"/>
                </a:ext>
              </a:extLst>
            </p:cNvPr>
            <p:cNvSpPr/>
            <p:nvPr/>
          </p:nvSpPr>
          <p:spPr>
            <a:xfrm>
              <a:off x="935665" y="206271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03FE0A75-EA89-1BFF-E1E9-F9E1CA88371F}"/>
                </a:ext>
              </a:extLst>
            </p:cNvPr>
            <p:cNvSpPr/>
            <p:nvPr/>
          </p:nvSpPr>
          <p:spPr>
            <a:xfrm>
              <a:off x="1233376" y="206271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111B877D-8F92-0CAF-7B4F-FD39021DF761}"/>
                </a:ext>
              </a:extLst>
            </p:cNvPr>
            <p:cNvSpPr/>
            <p:nvPr/>
          </p:nvSpPr>
          <p:spPr>
            <a:xfrm>
              <a:off x="1531087" y="206271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302988E1-E0C3-6640-C11F-207E654C40D9}"/>
                </a:ext>
              </a:extLst>
            </p:cNvPr>
            <p:cNvSpPr/>
            <p:nvPr/>
          </p:nvSpPr>
          <p:spPr>
            <a:xfrm>
              <a:off x="1828798" y="206271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EEDE784-1B25-7483-0463-7DEDA278B178}"/>
                </a:ext>
              </a:extLst>
            </p:cNvPr>
            <p:cNvSpPr/>
            <p:nvPr/>
          </p:nvSpPr>
          <p:spPr>
            <a:xfrm>
              <a:off x="2126509" y="206271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B09FDC48-497A-8906-C591-EF00326F2C88}"/>
                </a:ext>
              </a:extLst>
            </p:cNvPr>
            <p:cNvSpPr/>
            <p:nvPr/>
          </p:nvSpPr>
          <p:spPr>
            <a:xfrm>
              <a:off x="2424220" y="206271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FC3993D-58E0-2AB5-6CE4-6E3F02D33393}"/>
                </a:ext>
              </a:extLst>
            </p:cNvPr>
            <p:cNvSpPr/>
            <p:nvPr/>
          </p:nvSpPr>
          <p:spPr>
            <a:xfrm>
              <a:off x="2721931" y="206271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34FE3F11-63B5-BC29-CFC5-23324065E168}"/>
                </a:ext>
              </a:extLst>
            </p:cNvPr>
            <p:cNvSpPr/>
            <p:nvPr/>
          </p:nvSpPr>
          <p:spPr>
            <a:xfrm>
              <a:off x="3019642" y="206271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155A8298-D198-C74C-8F71-87556B5EFE34}"/>
                </a:ext>
              </a:extLst>
            </p:cNvPr>
            <p:cNvSpPr/>
            <p:nvPr/>
          </p:nvSpPr>
          <p:spPr>
            <a:xfrm>
              <a:off x="3317353" y="206271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0B9984B4-90B5-2B27-E696-5F0237DF83FD}"/>
                </a:ext>
              </a:extLst>
            </p:cNvPr>
            <p:cNvSpPr/>
            <p:nvPr/>
          </p:nvSpPr>
          <p:spPr>
            <a:xfrm>
              <a:off x="3615064" y="206271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EAC10760-836E-7AC2-5E7F-616C94F5B895}"/>
                </a:ext>
              </a:extLst>
            </p:cNvPr>
            <p:cNvSpPr/>
            <p:nvPr/>
          </p:nvSpPr>
          <p:spPr>
            <a:xfrm>
              <a:off x="3912775" y="206271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6778C641-E325-50F4-DCE2-8E504D5E2033}"/>
                </a:ext>
              </a:extLst>
            </p:cNvPr>
            <p:cNvSpPr/>
            <p:nvPr/>
          </p:nvSpPr>
          <p:spPr>
            <a:xfrm>
              <a:off x="4210486" y="206271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304EAD39-4B56-9BE7-8C66-6F97300F3988}"/>
                </a:ext>
              </a:extLst>
            </p:cNvPr>
            <p:cNvSpPr/>
            <p:nvPr/>
          </p:nvSpPr>
          <p:spPr>
            <a:xfrm>
              <a:off x="4508197" y="206271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3979764B-916E-CC8A-FCAA-9C8BC226FAB9}"/>
                </a:ext>
              </a:extLst>
            </p:cNvPr>
            <p:cNvSpPr/>
            <p:nvPr/>
          </p:nvSpPr>
          <p:spPr>
            <a:xfrm>
              <a:off x="4805908" y="206271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120810AD-1184-06BD-008C-48190590CE5C}"/>
                </a:ext>
              </a:extLst>
            </p:cNvPr>
            <p:cNvSpPr/>
            <p:nvPr/>
          </p:nvSpPr>
          <p:spPr>
            <a:xfrm>
              <a:off x="5103619" y="206271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26F2D5AB-7F0A-B5FB-BD17-CA2EEDD32524}"/>
                </a:ext>
              </a:extLst>
            </p:cNvPr>
            <p:cNvSpPr/>
            <p:nvPr/>
          </p:nvSpPr>
          <p:spPr>
            <a:xfrm>
              <a:off x="5401330" y="206271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1B20C3C0-4EB7-ED4F-3377-E261A8EE37C2}"/>
                </a:ext>
              </a:extLst>
            </p:cNvPr>
            <p:cNvSpPr/>
            <p:nvPr/>
          </p:nvSpPr>
          <p:spPr>
            <a:xfrm>
              <a:off x="935665" y="237105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1B21953D-407B-FB4E-4FAB-1B9EAE718862}"/>
                </a:ext>
              </a:extLst>
            </p:cNvPr>
            <p:cNvSpPr/>
            <p:nvPr/>
          </p:nvSpPr>
          <p:spPr>
            <a:xfrm>
              <a:off x="1233376" y="237105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DD8EA41C-DD30-89FB-C2F8-0B5041B91DBA}"/>
                </a:ext>
              </a:extLst>
            </p:cNvPr>
            <p:cNvSpPr/>
            <p:nvPr/>
          </p:nvSpPr>
          <p:spPr>
            <a:xfrm>
              <a:off x="1531087" y="237105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1A928876-1F22-2C2D-103C-D383831B71F8}"/>
                </a:ext>
              </a:extLst>
            </p:cNvPr>
            <p:cNvSpPr/>
            <p:nvPr/>
          </p:nvSpPr>
          <p:spPr>
            <a:xfrm>
              <a:off x="1828798" y="237105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342CA654-500D-BF5B-233B-D9DA1791DF0C}"/>
                </a:ext>
              </a:extLst>
            </p:cNvPr>
            <p:cNvSpPr/>
            <p:nvPr/>
          </p:nvSpPr>
          <p:spPr>
            <a:xfrm>
              <a:off x="2126509" y="237105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80F377A5-928A-9049-9E85-19BE9300F911}"/>
                </a:ext>
              </a:extLst>
            </p:cNvPr>
            <p:cNvSpPr/>
            <p:nvPr/>
          </p:nvSpPr>
          <p:spPr>
            <a:xfrm>
              <a:off x="2424220" y="237105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6916214E-BD7B-0A66-8166-8D91CAACC32A}"/>
                </a:ext>
              </a:extLst>
            </p:cNvPr>
            <p:cNvSpPr/>
            <p:nvPr/>
          </p:nvSpPr>
          <p:spPr>
            <a:xfrm>
              <a:off x="2721931" y="237105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E05934AC-5D72-219C-2202-54E7AEF4F7D6}"/>
                </a:ext>
              </a:extLst>
            </p:cNvPr>
            <p:cNvSpPr/>
            <p:nvPr/>
          </p:nvSpPr>
          <p:spPr>
            <a:xfrm>
              <a:off x="3019642" y="237105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4710C644-EBDF-0341-DAEA-479127687BD3}"/>
                </a:ext>
              </a:extLst>
            </p:cNvPr>
            <p:cNvSpPr/>
            <p:nvPr/>
          </p:nvSpPr>
          <p:spPr>
            <a:xfrm>
              <a:off x="3317353" y="237105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8FB50757-1B84-05A5-AD8D-A35E712F0DA5}"/>
                </a:ext>
              </a:extLst>
            </p:cNvPr>
            <p:cNvSpPr/>
            <p:nvPr/>
          </p:nvSpPr>
          <p:spPr>
            <a:xfrm>
              <a:off x="3615064" y="237105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FB9C1F49-8599-D8AD-4A41-AECEB6BCC18F}"/>
                </a:ext>
              </a:extLst>
            </p:cNvPr>
            <p:cNvSpPr/>
            <p:nvPr/>
          </p:nvSpPr>
          <p:spPr>
            <a:xfrm>
              <a:off x="3912775" y="237105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2CA7B96C-069B-1F88-C405-D865065911BB}"/>
                </a:ext>
              </a:extLst>
            </p:cNvPr>
            <p:cNvSpPr/>
            <p:nvPr/>
          </p:nvSpPr>
          <p:spPr>
            <a:xfrm>
              <a:off x="4210486" y="237105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CAED011C-70A4-CF3D-C685-280B8999C39F}"/>
                </a:ext>
              </a:extLst>
            </p:cNvPr>
            <p:cNvSpPr/>
            <p:nvPr/>
          </p:nvSpPr>
          <p:spPr>
            <a:xfrm>
              <a:off x="4508197" y="237105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E312865F-A3AA-134C-3386-FD4C38028565}"/>
                </a:ext>
              </a:extLst>
            </p:cNvPr>
            <p:cNvSpPr/>
            <p:nvPr/>
          </p:nvSpPr>
          <p:spPr>
            <a:xfrm>
              <a:off x="4805908" y="237105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13AE6A23-3A1B-7F25-7EEF-63CF1F7401DB}"/>
                </a:ext>
              </a:extLst>
            </p:cNvPr>
            <p:cNvSpPr/>
            <p:nvPr/>
          </p:nvSpPr>
          <p:spPr>
            <a:xfrm>
              <a:off x="5103619" y="237105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BA89C200-28D1-33D2-0FBC-907F9F2C85CB}"/>
                </a:ext>
              </a:extLst>
            </p:cNvPr>
            <p:cNvSpPr/>
            <p:nvPr/>
          </p:nvSpPr>
          <p:spPr>
            <a:xfrm>
              <a:off x="5401330" y="237105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AA3AB7A-448E-85C4-DA33-33242990893C}"/>
                </a:ext>
              </a:extLst>
            </p:cNvPr>
            <p:cNvSpPr/>
            <p:nvPr/>
          </p:nvSpPr>
          <p:spPr>
            <a:xfrm>
              <a:off x="935665" y="2679398"/>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E59CA644-47B7-0C46-D8FB-25013F4ED438}"/>
                </a:ext>
              </a:extLst>
            </p:cNvPr>
            <p:cNvSpPr/>
            <p:nvPr/>
          </p:nvSpPr>
          <p:spPr>
            <a:xfrm>
              <a:off x="1233376" y="2679398"/>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3A72D83E-4501-5EB7-EAFC-D2030688C2FB}"/>
                </a:ext>
              </a:extLst>
            </p:cNvPr>
            <p:cNvSpPr/>
            <p:nvPr/>
          </p:nvSpPr>
          <p:spPr>
            <a:xfrm>
              <a:off x="1531087" y="2679398"/>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A9FD4E61-5985-C406-84FA-F9641C14B5AE}"/>
                </a:ext>
              </a:extLst>
            </p:cNvPr>
            <p:cNvSpPr/>
            <p:nvPr/>
          </p:nvSpPr>
          <p:spPr>
            <a:xfrm>
              <a:off x="1828798" y="2679398"/>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5760BCEB-824A-A7EB-69C4-F9EA8ED0947A}"/>
                </a:ext>
              </a:extLst>
            </p:cNvPr>
            <p:cNvSpPr/>
            <p:nvPr/>
          </p:nvSpPr>
          <p:spPr>
            <a:xfrm>
              <a:off x="2126509" y="2679398"/>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1AECEFE5-7C77-703A-3D4F-ACCC60DF85A3}"/>
                </a:ext>
              </a:extLst>
            </p:cNvPr>
            <p:cNvSpPr/>
            <p:nvPr/>
          </p:nvSpPr>
          <p:spPr>
            <a:xfrm>
              <a:off x="2424220" y="2679398"/>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D631D7FB-8348-BA57-4543-D862C62D4359}"/>
                </a:ext>
              </a:extLst>
            </p:cNvPr>
            <p:cNvSpPr/>
            <p:nvPr/>
          </p:nvSpPr>
          <p:spPr>
            <a:xfrm>
              <a:off x="2721931" y="2679398"/>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8E862236-5C8C-DE85-509F-BD0B383DBAEC}"/>
                </a:ext>
              </a:extLst>
            </p:cNvPr>
            <p:cNvSpPr/>
            <p:nvPr/>
          </p:nvSpPr>
          <p:spPr>
            <a:xfrm>
              <a:off x="3019642" y="2679398"/>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CA933DF5-C1D4-3518-9A66-E3AAA14469D0}"/>
                </a:ext>
              </a:extLst>
            </p:cNvPr>
            <p:cNvSpPr/>
            <p:nvPr/>
          </p:nvSpPr>
          <p:spPr>
            <a:xfrm>
              <a:off x="3317353" y="2679398"/>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0CDEA611-9195-CE20-BC2F-7A6A2B07B0F1}"/>
                </a:ext>
              </a:extLst>
            </p:cNvPr>
            <p:cNvSpPr/>
            <p:nvPr/>
          </p:nvSpPr>
          <p:spPr>
            <a:xfrm>
              <a:off x="3615064" y="2679398"/>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FA94D622-8C99-BDBA-F8DE-772D2B7B88BD}"/>
                </a:ext>
              </a:extLst>
            </p:cNvPr>
            <p:cNvSpPr/>
            <p:nvPr/>
          </p:nvSpPr>
          <p:spPr>
            <a:xfrm>
              <a:off x="3912775" y="2679398"/>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F7A85E6A-9843-6540-209F-9D0708E38F9A}"/>
                </a:ext>
              </a:extLst>
            </p:cNvPr>
            <p:cNvSpPr/>
            <p:nvPr/>
          </p:nvSpPr>
          <p:spPr>
            <a:xfrm>
              <a:off x="4210486" y="2679398"/>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ECFA6F8A-4CF7-7966-4C3B-91F97C3DA8A4}"/>
                </a:ext>
              </a:extLst>
            </p:cNvPr>
            <p:cNvSpPr/>
            <p:nvPr/>
          </p:nvSpPr>
          <p:spPr>
            <a:xfrm>
              <a:off x="4508197" y="2679398"/>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AB2FD42-8E14-EBE5-7A43-CF8E5329833A}"/>
                </a:ext>
              </a:extLst>
            </p:cNvPr>
            <p:cNvSpPr/>
            <p:nvPr/>
          </p:nvSpPr>
          <p:spPr>
            <a:xfrm>
              <a:off x="4805908" y="2679398"/>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D70F3060-4334-C39E-8ED6-99A5FFB6343F}"/>
                </a:ext>
              </a:extLst>
            </p:cNvPr>
            <p:cNvSpPr/>
            <p:nvPr/>
          </p:nvSpPr>
          <p:spPr>
            <a:xfrm>
              <a:off x="5103619" y="2679398"/>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FB823F2A-801D-C573-2BB4-585F5E46A9B9}"/>
                </a:ext>
              </a:extLst>
            </p:cNvPr>
            <p:cNvSpPr/>
            <p:nvPr/>
          </p:nvSpPr>
          <p:spPr>
            <a:xfrm>
              <a:off x="5401330" y="2679398"/>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73D0CFEB-7148-6DF0-86C7-2EA53CD05AF9}"/>
                </a:ext>
              </a:extLst>
            </p:cNvPr>
            <p:cNvSpPr/>
            <p:nvPr/>
          </p:nvSpPr>
          <p:spPr>
            <a:xfrm>
              <a:off x="935665" y="2987741"/>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97A2093F-156B-BFB5-13D6-9FBCC3929BC7}"/>
                </a:ext>
              </a:extLst>
            </p:cNvPr>
            <p:cNvSpPr/>
            <p:nvPr/>
          </p:nvSpPr>
          <p:spPr>
            <a:xfrm>
              <a:off x="1233376" y="2987741"/>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C09E8817-5516-6CD1-5BF4-70DA89D849D0}"/>
                </a:ext>
              </a:extLst>
            </p:cNvPr>
            <p:cNvSpPr/>
            <p:nvPr/>
          </p:nvSpPr>
          <p:spPr>
            <a:xfrm>
              <a:off x="1531087" y="2987741"/>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C7FBD6BC-4828-D359-5627-C6905F963D5F}"/>
                </a:ext>
              </a:extLst>
            </p:cNvPr>
            <p:cNvSpPr/>
            <p:nvPr/>
          </p:nvSpPr>
          <p:spPr>
            <a:xfrm>
              <a:off x="1828798" y="2987741"/>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F4C49EAB-2E45-5A2C-BBA6-61831E25F351}"/>
                </a:ext>
              </a:extLst>
            </p:cNvPr>
            <p:cNvSpPr/>
            <p:nvPr/>
          </p:nvSpPr>
          <p:spPr>
            <a:xfrm>
              <a:off x="2126509" y="2987741"/>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6CD9841E-E3C2-5DE1-518E-1B9472DD525B}"/>
                </a:ext>
              </a:extLst>
            </p:cNvPr>
            <p:cNvSpPr/>
            <p:nvPr/>
          </p:nvSpPr>
          <p:spPr>
            <a:xfrm>
              <a:off x="2424220" y="2987741"/>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5D59C231-96EB-FFA1-E658-C941CD620EAD}"/>
                </a:ext>
              </a:extLst>
            </p:cNvPr>
            <p:cNvSpPr/>
            <p:nvPr/>
          </p:nvSpPr>
          <p:spPr>
            <a:xfrm>
              <a:off x="2721931" y="2987741"/>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FB4F3C42-6AA0-E9C2-5765-CA4547D3693F}"/>
                </a:ext>
              </a:extLst>
            </p:cNvPr>
            <p:cNvSpPr/>
            <p:nvPr/>
          </p:nvSpPr>
          <p:spPr>
            <a:xfrm>
              <a:off x="3019642" y="2987741"/>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3F618D34-E638-EB8A-C230-58D4B6A65D2C}"/>
                </a:ext>
              </a:extLst>
            </p:cNvPr>
            <p:cNvSpPr/>
            <p:nvPr/>
          </p:nvSpPr>
          <p:spPr>
            <a:xfrm>
              <a:off x="3317353" y="2987741"/>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7E100679-8676-64B4-4C54-3BC4FABCD158}"/>
                </a:ext>
              </a:extLst>
            </p:cNvPr>
            <p:cNvSpPr/>
            <p:nvPr/>
          </p:nvSpPr>
          <p:spPr>
            <a:xfrm>
              <a:off x="3615064" y="2987741"/>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37E3797F-D014-9F6C-E869-ABBDC853C7A4}"/>
                </a:ext>
              </a:extLst>
            </p:cNvPr>
            <p:cNvSpPr/>
            <p:nvPr/>
          </p:nvSpPr>
          <p:spPr>
            <a:xfrm>
              <a:off x="3912775" y="2987741"/>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605E83E6-0EC1-D6DD-6E90-28D882A9CFBA}"/>
                </a:ext>
              </a:extLst>
            </p:cNvPr>
            <p:cNvSpPr/>
            <p:nvPr/>
          </p:nvSpPr>
          <p:spPr>
            <a:xfrm>
              <a:off x="4210486" y="2987741"/>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7BF3E382-0F00-9790-D8F8-FE1275691080}"/>
                </a:ext>
              </a:extLst>
            </p:cNvPr>
            <p:cNvSpPr/>
            <p:nvPr/>
          </p:nvSpPr>
          <p:spPr>
            <a:xfrm>
              <a:off x="4508197" y="2987741"/>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0ECEB779-507E-7434-4AD7-CFE67ED00918}"/>
                </a:ext>
              </a:extLst>
            </p:cNvPr>
            <p:cNvSpPr/>
            <p:nvPr/>
          </p:nvSpPr>
          <p:spPr>
            <a:xfrm>
              <a:off x="4805908" y="2987741"/>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D32A7616-03C0-354D-EB0E-EBCFF33A2D17}"/>
                </a:ext>
              </a:extLst>
            </p:cNvPr>
            <p:cNvSpPr/>
            <p:nvPr/>
          </p:nvSpPr>
          <p:spPr>
            <a:xfrm>
              <a:off x="5103619" y="2987741"/>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263F7F11-134C-0139-E396-3859B6BA0050}"/>
                </a:ext>
              </a:extLst>
            </p:cNvPr>
            <p:cNvSpPr/>
            <p:nvPr/>
          </p:nvSpPr>
          <p:spPr>
            <a:xfrm>
              <a:off x="5401330" y="2987741"/>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83790E78-FE87-A1CE-DE77-04A3729A9ABA}"/>
                </a:ext>
              </a:extLst>
            </p:cNvPr>
            <p:cNvSpPr/>
            <p:nvPr/>
          </p:nvSpPr>
          <p:spPr>
            <a:xfrm>
              <a:off x="935665" y="3296084"/>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ED9B71C0-792E-8CE9-33A9-DA6B46CB0AAE}"/>
                </a:ext>
              </a:extLst>
            </p:cNvPr>
            <p:cNvSpPr/>
            <p:nvPr/>
          </p:nvSpPr>
          <p:spPr>
            <a:xfrm>
              <a:off x="1233376" y="3296084"/>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641E1ED3-77A7-E3D1-47FB-00B09955701A}"/>
                </a:ext>
              </a:extLst>
            </p:cNvPr>
            <p:cNvSpPr/>
            <p:nvPr/>
          </p:nvSpPr>
          <p:spPr>
            <a:xfrm>
              <a:off x="1531087" y="3296084"/>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3CDD64BC-95F4-1872-70A8-759DE9CB7B84}"/>
                </a:ext>
              </a:extLst>
            </p:cNvPr>
            <p:cNvSpPr/>
            <p:nvPr/>
          </p:nvSpPr>
          <p:spPr>
            <a:xfrm>
              <a:off x="1828798" y="3296084"/>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FBDD841F-6987-D295-1F2C-99E8CCA55071}"/>
                </a:ext>
              </a:extLst>
            </p:cNvPr>
            <p:cNvSpPr/>
            <p:nvPr/>
          </p:nvSpPr>
          <p:spPr>
            <a:xfrm>
              <a:off x="2126509" y="3296084"/>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FBD415A8-BBC0-453D-B1CE-714EEDF58503}"/>
                </a:ext>
              </a:extLst>
            </p:cNvPr>
            <p:cNvSpPr/>
            <p:nvPr/>
          </p:nvSpPr>
          <p:spPr>
            <a:xfrm>
              <a:off x="2424220" y="3296084"/>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B13651EE-0025-D7A2-B4F8-795518F7ADB3}"/>
                </a:ext>
              </a:extLst>
            </p:cNvPr>
            <p:cNvSpPr/>
            <p:nvPr/>
          </p:nvSpPr>
          <p:spPr>
            <a:xfrm>
              <a:off x="2721931" y="3296084"/>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FA0A8104-8820-6647-4E23-DDF27E047DC9}"/>
                </a:ext>
              </a:extLst>
            </p:cNvPr>
            <p:cNvSpPr/>
            <p:nvPr/>
          </p:nvSpPr>
          <p:spPr>
            <a:xfrm>
              <a:off x="3019642" y="3296084"/>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31777422-102F-EBB2-F5B5-BEC0AC6E12FA}"/>
                </a:ext>
              </a:extLst>
            </p:cNvPr>
            <p:cNvSpPr/>
            <p:nvPr/>
          </p:nvSpPr>
          <p:spPr>
            <a:xfrm>
              <a:off x="3317353" y="3296084"/>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E3944A20-F989-8AFE-D46E-D3C16565B0B7}"/>
                </a:ext>
              </a:extLst>
            </p:cNvPr>
            <p:cNvSpPr/>
            <p:nvPr/>
          </p:nvSpPr>
          <p:spPr>
            <a:xfrm>
              <a:off x="3615064" y="3296084"/>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820A1233-A08E-55D7-88EE-2C4DFAC4588D}"/>
                </a:ext>
              </a:extLst>
            </p:cNvPr>
            <p:cNvSpPr/>
            <p:nvPr/>
          </p:nvSpPr>
          <p:spPr>
            <a:xfrm>
              <a:off x="3912775" y="3296084"/>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CA623AA2-73C5-4981-B380-77052EF2B7EB}"/>
                </a:ext>
              </a:extLst>
            </p:cNvPr>
            <p:cNvSpPr/>
            <p:nvPr/>
          </p:nvSpPr>
          <p:spPr>
            <a:xfrm>
              <a:off x="4210486" y="3296084"/>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FA94054C-C431-183D-A11C-603F61808881}"/>
                </a:ext>
              </a:extLst>
            </p:cNvPr>
            <p:cNvSpPr/>
            <p:nvPr/>
          </p:nvSpPr>
          <p:spPr>
            <a:xfrm>
              <a:off x="4508197" y="3296084"/>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B1CFA420-01FD-804B-E150-D14908F06DAE}"/>
                </a:ext>
              </a:extLst>
            </p:cNvPr>
            <p:cNvSpPr/>
            <p:nvPr/>
          </p:nvSpPr>
          <p:spPr>
            <a:xfrm>
              <a:off x="4805908" y="3296084"/>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BC1A817D-736B-C871-5625-9449C6A43D9F}"/>
                </a:ext>
              </a:extLst>
            </p:cNvPr>
            <p:cNvSpPr/>
            <p:nvPr/>
          </p:nvSpPr>
          <p:spPr>
            <a:xfrm>
              <a:off x="5103619" y="3296084"/>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6889743F-9967-6E00-4BA2-24B0075E3A35}"/>
                </a:ext>
              </a:extLst>
            </p:cNvPr>
            <p:cNvSpPr/>
            <p:nvPr/>
          </p:nvSpPr>
          <p:spPr>
            <a:xfrm>
              <a:off x="5401330" y="3296084"/>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F32C49EA-EA90-6203-572A-C80DC37DBB40}"/>
                </a:ext>
              </a:extLst>
            </p:cNvPr>
            <p:cNvSpPr/>
            <p:nvPr/>
          </p:nvSpPr>
          <p:spPr>
            <a:xfrm>
              <a:off x="935665" y="3604427"/>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FCD9B0EB-5C51-E6A9-B549-48717C63560D}"/>
                </a:ext>
              </a:extLst>
            </p:cNvPr>
            <p:cNvSpPr/>
            <p:nvPr/>
          </p:nvSpPr>
          <p:spPr>
            <a:xfrm>
              <a:off x="1233376" y="3604427"/>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71012215-E5EA-05D1-B796-79DB18B7728E}"/>
                </a:ext>
              </a:extLst>
            </p:cNvPr>
            <p:cNvSpPr/>
            <p:nvPr/>
          </p:nvSpPr>
          <p:spPr>
            <a:xfrm>
              <a:off x="1531087" y="3604427"/>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FF032D3B-8355-417B-16AB-B61FEF70CF17}"/>
                </a:ext>
              </a:extLst>
            </p:cNvPr>
            <p:cNvSpPr/>
            <p:nvPr/>
          </p:nvSpPr>
          <p:spPr>
            <a:xfrm>
              <a:off x="1828798" y="3604427"/>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D4898955-88F1-605D-ED97-EF4392A46C63}"/>
                </a:ext>
              </a:extLst>
            </p:cNvPr>
            <p:cNvSpPr/>
            <p:nvPr/>
          </p:nvSpPr>
          <p:spPr>
            <a:xfrm>
              <a:off x="2126509" y="3604427"/>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F7E0A7AD-D99F-6117-55A8-FE4850790CB6}"/>
                </a:ext>
              </a:extLst>
            </p:cNvPr>
            <p:cNvSpPr/>
            <p:nvPr/>
          </p:nvSpPr>
          <p:spPr>
            <a:xfrm>
              <a:off x="2424220" y="3604427"/>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F0932C57-D54E-88E1-FD91-53DDF866B892}"/>
                </a:ext>
              </a:extLst>
            </p:cNvPr>
            <p:cNvSpPr/>
            <p:nvPr/>
          </p:nvSpPr>
          <p:spPr>
            <a:xfrm>
              <a:off x="2721931" y="3604427"/>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9CC1C78A-94FD-7263-A3EC-F3F067435FEF}"/>
                </a:ext>
              </a:extLst>
            </p:cNvPr>
            <p:cNvSpPr/>
            <p:nvPr/>
          </p:nvSpPr>
          <p:spPr>
            <a:xfrm>
              <a:off x="3019642" y="3604427"/>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6CB3EA5C-A596-E4CA-8E77-4F52D0A15924}"/>
                </a:ext>
              </a:extLst>
            </p:cNvPr>
            <p:cNvSpPr/>
            <p:nvPr/>
          </p:nvSpPr>
          <p:spPr>
            <a:xfrm>
              <a:off x="3317353" y="3604427"/>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7B632F7D-3BA6-65DE-3526-002D13C8639C}"/>
                </a:ext>
              </a:extLst>
            </p:cNvPr>
            <p:cNvSpPr/>
            <p:nvPr/>
          </p:nvSpPr>
          <p:spPr>
            <a:xfrm>
              <a:off x="3615064" y="3604427"/>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2C90711F-E69A-278A-3BA3-C8285E4CD50E}"/>
                </a:ext>
              </a:extLst>
            </p:cNvPr>
            <p:cNvSpPr/>
            <p:nvPr/>
          </p:nvSpPr>
          <p:spPr>
            <a:xfrm>
              <a:off x="3912775" y="3604427"/>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B10D4F9D-9BB5-FD95-3A20-AE9C0FABCE6F}"/>
                </a:ext>
              </a:extLst>
            </p:cNvPr>
            <p:cNvSpPr/>
            <p:nvPr/>
          </p:nvSpPr>
          <p:spPr>
            <a:xfrm>
              <a:off x="4210486" y="3604427"/>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259A0D15-0BF5-8F55-0A2C-C9E5883B446D}"/>
                </a:ext>
              </a:extLst>
            </p:cNvPr>
            <p:cNvSpPr/>
            <p:nvPr/>
          </p:nvSpPr>
          <p:spPr>
            <a:xfrm>
              <a:off x="4508197" y="3604427"/>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BB68B3AE-F500-C3F9-4308-264D9302F7E1}"/>
                </a:ext>
              </a:extLst>
            </p:cNvPr>
            <p:cNvSpPr/>
            <p:nvPr/>
          </p:nvSpPr>
          <p:spPr>
            <a:xfrm>
              <a:off x="4805908" y="3604427"/>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4B5F3703-03E0-6408-A4E3-793E073D6D5B}"/>
                </a:ext>
              </a:extLst>
            </p:cNvPr>
            <p:cNvSpPr/>
            <p:nvPr/>
          </p:nvSpPr>
          <p:spPr>
            <a:xfrm>
              <a:off x="5103619" y="3604427"/>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43D667D9-5892-C879-E92E-C7132A3B7AAE}"/>
                </a:ext>
              </a:extLst>
            </p:cNvPr>
            <p:cNvSpPr/>
            <p:nvPr/>
          </p:nvSpPr>
          <p:spPr>
            <a:xfrm>
              <a:off x="5401330" y="3604427"/>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B22A3130-22CA-71F8-4803-CCAA6E733E17}"/>
                </a:ext>
              </a:extLst>
            </p:cNvPr>
            <p:cNvSpPr/>
            <p:nvPr/>
          </p:nvSpPr>
          <p:spPr>
            <a:xfrm>
              <a:off x="935665" y="391277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57428554-E12A-532D-43A2-79827EA83153}"/>
                </a:ext>
              </a:extLst>
            </p:cNvPr>
            <p:cNvSpPr/>
            <p:nvPr/>
          </p:nvSpPr>
          <p:spPr>
            <a:xfrm>
              <a:off x="1233376" y="391277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13B5EDB6-458E-6DCE-219B-A1917749BEB0}"/>
                </a:ext>
              </a:extLst>
            </p:cNvPr>
            <p:cNvSpPr/>
            <p:nvPr/>
          </p:nvSpPr>
          <p:spPr>
            <a:xfrm>
              <a:off x="1531087" y="391277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D2F53934-5DB5-10F1-5D70-4BB8103042EE}"/>
                </a:ext>
              </a:extLst>
            </p:cNvPr>
            <p:cNvSpPr/>
            <p:nvPr/>
          </p:nvSpPr>
          <p:spPr>
            <a:xfrm>
              <a:off x="1828798" y="391277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427CAFF6-1A52-30D6-1EF6-90629F33B8C7}"/>
                </a:ext>
              </a:extLst>
            </p:cNvPr>
            <p:cNvSpPr/>
            <p:nvPr/>
          </p:nvSpPr>
          <p:spPr>
            <a:xfrm>
              <a:off x="2126509" y="391277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BA44F94C-5087-DAC1-C8BC-0EA71223351D}"/>
                </a:ext>
              </a:extLst>
            </p:cNvPr>
            <p:cNvSpPr/>
            <p:nvPr/>
          </p:nvSpPr>
          <p:spPr>
            <a:xfrm>
              <a:off x="2424220" y="391277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BA526993-63E6-3D3A-EE7D-0D898B086780}"/>
                </a:ext>
              </a:extLst>
            </p:cNvPr>
            <p:cNvSpPr/>
            <p:nvPr/>
          </p:nvSpPr>
          <p:spPr>
            <a:xfrm>
              <a:off x="2721931" y="391277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D146B2A4-105E-D86E-DE2A-6B568A574691}"/>
                </a:ext>
              </a:extLst>
            </p:cNvPr>
            <p:cNvSpPr/>
            <p:nvPr/>
          </p:nvSpPr>
          <p:spPr>
            <a:xfrm>
              <a:off x="3019642" y="391277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4B9CAD7D-56B9-6286-E4EF-6A4CE63D01E6}"/>
                </a:ext>
              </a:extLst>
            </p:cNvPr>
            <p:cNvSpPr/>
            <p:nvPr/>
          </p:nvSpPr>
          <p:spPr>
            <a:xfrm>
              <a:off x="3317353" y="391277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A56616EC-106F-A9C6-7812-FF0C848B3E1C}"/>
                </a:ext>
              </a:extLst>
            </p:cNvPr>
            <p:cNvSpPr/>
            <p:nvPr/>
          </p:nvSpPr>
          <p:spPr>
            <a:xfrm>
              <a:off x="3615064" y="391277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0D12C7B2-402A-7CF2-D04C-A3682CEFE3BC}"/>
                </a:ext>
              </a:extLst>
            </p:cNvPr>
            <p:cNvSpPr/>
            <p:nvPr/>
          </p:nvSpPr>
          <p:spPr>
            <a:xfrm>
              <a:off x="3912775" y="391277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E4C42466-3BEB-22B5-570D-B5C23CE30D14}"/>
                </a:ext>
              </a:extLst>
            </p:cNvPr>
            <p:cNvSpPr/>
            <p:nvPr/>
          </p:nvSpPr>
          <p:spPr>
            <a:xfrm>
              <a:off x="4210486" y="391277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00292F4A-CCEB-A845-3383-0A8EDBFF440D}"/>
                </a:ext>
              </a:extLst>
            </p:cNvPr>
            <p:cNvSpPr/>
            <p:nvPr/>
          </p:nvSpPr>
          <p:spPr>
            <a:xfrm>
              <a:off x="4508197" y="391277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9354DB13-1B1A-BDBF-C363-389150B79CFD}"/>
                </a:ext>
              </a:extLst>
            </p:cNvPr>
            <p:cNvSpPr/>
            <p:nvPr/>
          </p:nvSpPr>
          <p:spPr>
            <a:xfrm>
              <a:off x="4805908" y="391277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3F9A53F1-9F69-CEDB-EBD5-0E315094277C}"/>
                </a:ext>
              </a:extLst>
            </p:cNvPr>
            <p:cNvSpPr/>
            <p:nvPr/>
          </p:nvSpPr>
          <p:spPr>
            <a:xfrm>
              <a:off x="5103619" y="391277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0F384DE9-127C-9F40-B93C-730FCBD97CDD}"/>
                </a:ext>
              </a:extLst>
            </p:cNvPr>
            <p:cNvSpPr/>
            <p:nvPr/>
          </p:nvSpPr>
          <p:spPr>
            <a:xfrm>
              <a:off x="5401330" y="3912770"/>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4F38969E-8FE6-58EB-C747-BFB422E43043}"/>
                </a:ext>
              </a:extLst>
            </p:cNvPr>
            <p:cNvSpPr/>
            <p:nvPr/>
          </p:nvSpPr>
          <p:spPr>
            <a:xfrm>
              <a:off x="935665" y="422111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6E53E8A-9B1C-29E4-9563-E39FC1A97D7F}"/>
                </a:ext>
              </a:extLst>
            </p:cNvPr>
            <p:cNvSpPr/>
            <p:nvPr/>
          </p:nvSpPr>
          <p:spPr>
            <a:xfrm>
              <a:off x="1233376" y="422111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11EEEC45-0A75-7105-8202-26DCE6C5BEBA}"/>
                </a:ext>
              </a:extLst>
            </p:cNvPr>
            <p:cNvSpPr/>
            <p:nvPr/>
          </p:nvSpPr>
          <p:spPr>
            <a:xfrm>
              <a:off x="1531087" y="422111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75844723-D464-6455-43C1-E4547B43F2CB}"/>
                </a:ext>
              </a:extLst>
            </p:cNvPr>
            <p:cNvSpPr/>
            <p:nvPr/>
          </p:nvSpPr>
          <p:spPr>
            <a:xfrm>
              <a:off x="1828798" y="422111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5EF4DF94-7207-2D9D-7387-C239BA3E6DBC}"/>
                </a:ext>
              </a:extLst>
            </p:cNvPr>
            <p:cNvSpPr/>
            <p:nvPr/>
          </p:nvSpPr>
          <p:spPr>
            <a:xfrm>
              <a:off x="2126509" y="422111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BEB2B064-EA87-E821-9A89-CEDEB68D9B3E}"/>
                </a:ext>
              </a:extLst>
            </p:cNvPr>
            <p:cNvSpPr/>
            <p:nvPr/>
          </p:nvSpPr>
          <p:spPr>
            <a:xfrm>
              <a:off x="2424220" y="422111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C3039398-9FB3-5BDB-C439-31A9CEF634E9}"/>
                </a:ext>
              </a:extLst>
            </p:cNvPr>
            <p:cNvSpPr/>
            <p:nvPr/>
          </p:nvSpPr>
          <p:spPr>
            <a:xfrm>
              <a:off x="2721931" y="422111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40344459-334D-46EB-5400-89796DA9ECEB}"/>
                </a:ext>
              </a:extLst>
            </p:cNvPr>
            <p:cNvSpPr/>
            <p:nvPr/>
          </p:nvSpPr>
          <p:spPr>
            <a:xfrm>
              <a:off x="3019642" y="422111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C382D3BF-D685-FAF8-6300-DBAF58EE3FBD}"/>
                </a:ext>
              </a:extLst>
            </p:cNvPr>
            <p:cNvSpPr/>
            <p:nvPr/>
          </p:nvSpPr>
          <p:spPr>
            <a:xfrm>
              <a:off x="3317353" y="422111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71FBB721-FE19-58F5-BB89-DDE800A9882C}"/>
                </a:ext>
              </a:extLst>
            </p:cNvPr>
            <p:cNvSpPr/>
            <p:nvPr/>
          </p:nvSpPr>
          <p:spPr>
            <a:xfrm>
              <a:off x="3615064" y="422111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90979073-7BA1-FA90-A062-DA18A9177D2D}"/>
                </a:ext>
              </a:extLst>
            </p:cNvPr>
            <p:cNvSpPr/>
            <p:nvPr/>
          </p:nvSpPr>
          <p:spPr>
            <a:xfrm>
              <a:off x="3912775" y="422111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27BF8477-7825-97D8-8BB5-C00346FD2C3E}"/>
                </a:ext>
              </a:extLst>
            </p:cNvPr>
            <p:cNvSpPr/>
            <p:nvPr/>
          </p:nvSpPr>
          <p:spPr>
            <a:xfrm>
              <a:off x="4210486" y="422111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266FF6A1-F5C7-1C6C-D845-0BE50F685682}"/>
                </a:ext>
              </a:extLst>
            </p:cNvPr>
            <p:cNvSpPr/>
            <p:nvPr/>
          </p:nvSpPr>
          <p:spPr>
            <a:xfrm>
              <a:off x="4508197" y="422111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9A191CD0-F6BC-31ED-7591-E491DFBA20FD}"/>
                </a:ext>
              </a:extLst>
            </p:cNvPr>
            <p:cNvSpPr/>
            <p:nvPr/>
          </p:nvSpPr>
          <p:spPr>
            <a:xfrm>
              <a:off x="4805908" y="422111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B99CEC8E-61BF-704C-9256-D221F560839C}"/>
                </a:ext>
              </a:extLst>
            </p:cNvPr>
            <p:cNvSpPr/>
            <p:nvPr/>
          </p:nvSpPr>
          <p:spPr>
            <a:xfrm>
              <a:off x="5103619" y="422111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6F76E4E2-A6D2-8554-1F8C-E82B237CBD4E}"/>
                </a:ext>
              </a:extLst>
            </p:cNvPr>
            <p:cNvSpPr/>
            <p:nvPr/>
          </p:nvSpPr>
          <p:spPr>
            <a:xfrm>
              <a:off x="5401330" y="4221113"/>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D0D0BAFD-A79E-C1DC-6C64-AA72A59752BD}"/>
                </a:ext>
              </a:extLst>
            </p:cNvPr>
            <p:cNvSpPr/>
            <p:nvPr/>
          </p:nvSpPr>
          <p:spPr>
            <a:xfrm>
              <a:off x="935665" y="452945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AFC68874-F1BF-7950-7BC4-99589B47C9FC}"/>
                </a:ext>
              </a:extLst>
            </p:cNvPr>
            <p:cNvSpPr/>
            <p:nvPr/>
          </p:nvSpPr>
          <p:spPr>
            <a:xfrm>
              <a:off x="1233376" y="452945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DF98E363-641D-4A63-9C33-E8E27F3241CC}"/>
                </a:ext>
              </a:extLst>
            </p:cNvPr>
            <p:cNvSpPr/>
            <p:nvPr/>
          </p:nvSpPr>
          <p:spPr>
            <a:xfrm>
              <a:off x="1531087" y="452945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8E9CF637-77CA-3C3D-5441-15E673EFFAAD}"/>
                </a:ext>
              </a:extLst>
            </p:cNvPr>
            <p:cNvSpPr/>
            <p:nvPr/>
          </p:nvSpPr>
          <p:spPr>
            <a:xfrm>
              <a:off x="1828798" y="452945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12EA2FAC-328C-3507-A8FB-A77802AB9DA4}"/>
                </a:ext>
              </a:extLst>
            </p:cNvPr>
            <p:cNvSpPr/>
            <p:nvPr/>
          </p:nvSpPr>
          <p:spPr>
            <a:xfrm>
              <a:off x="2126509" y="452945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C6991253-EB0D-4E0F-936E-803C2103C4D6}"/>
                </a:ext>
              </a:extLst>
            </p:cNvPr>
            <p:cNvSpPr/>
            <p:nvPr/>
          </p:nvSpPr>
          <p:spPr>
            <a:xfrm>
              <a:off x="2424220" y="452945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D30BF1B4-A8CF-C1C8-44D1-C8ECC37E1980}"/>
                </a:ext>
              </a:extLst>
            </p:cNvPr>
            <p:cNvSpPr/>
            <p:nvPr/>
          </p:nvSpPr>
          <p:spPr>
            <a:xfrm>
              <a:off x="2721931" y="452945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F593E70F-81FE-717D-32FD-121A68C84A10}"/>
                </a:ext>
              </a:extLst>
            </p:cNvPr>
            <p:cNvSpPr/>
            <p:nvPr/>
          </p:nvSpPr>
          <p:spPr>
            <a:xfrm>
              <a:off x="3019642" y="452945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7535EEE2-F41C-CF4A-AD7D-E805CA51B6CE}"/>
                </a:ext>
              </a:extLst>
            </p:cNvPr>
            <p:cNvSpPr/>
            <p:nvPr/>
          </p:nvSpPr>
          <p:spPr>
            <a:xfrm>
              <a:off x="3317353" y="452945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F62F2BC9-5740-E45A-E640-457DEEB9D9F8}"/>
                </a:ext>
              </a:extLst>
            </p:cNvPr>
            <p:cNvSpPr/>
            <p:nvPr/>
          </p:nvSpPr>
          <p:spPr>
            <a:xfrm>
              <a:off x="3615064" y="452945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a:extLst>
                <a:ext uri="{FF2B5EF4-FFF2-40B4-BE49-F238E27FC236}">
                  <a16:creationId xmlns:a16="http://schemas.microsoft.com/office/drawing/2014/main" id="{BE70A43C-C90E-8366-056C-325969AD80F1}"/>
                </a:ext>
              </a:extLst>
            </p:cNvPr>
            <p:cNvSpPr/>
            <p:nvPr/>
          </p:nvSpPr>
          <p:spPr>
            <a:xfrm>
              <a:off x="3912775" y="452945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a:extLst>
                <a:ext uri="{FF2B5EF4-FFF2-40B4-BE49-F238E27FC236}">
                  <a16:creationId xmlns:a16="http://schemas.microsoft.com/office/drawing/2014/main" id="{EBBBD90A-26BA-B5D6-0B18-85B7B3C6314F}"/>
                </a:ext>
              </a:extLst>
            </p:cNvPr>
            <p:cNvSpPr/>
            <p:nvPr/>
          </p:nvSpPr>
          <p:spPr>
            <a:xfrm>
              <a:off x="4210486" y="452945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id="{C82A3449-A825-4591-D431-B343EA802F34}"/>
                </a:ext>
              </a:extLst>
            </p:cNvPr>
            <p:cNvSpPr/>
            <p:nvPr/>
          </p:nvSpPr>
          <p:spPr>
            <a:xfrm>
              <a:off x="4508197" y="452945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a:extLst>
                <a:ext uri="{FF2B5EF4-FFF2-40B4-BE49-F238E27FC236}">
                  <a16:creationId xmlns:a16="http://schemas.microsoft.com/office/drawing/2014/main" id="{2C8FDA80-CBD7-004B-F782-032599DAB380}"/>
                </a:ext>
              </a:extLst>
            </p:cNvPr>
            <p:cNvSpPr/>
            <p:nvPr/>
          </p:nvSpPr>
          <p:spPr>
            <a:xfrm>
              <a:off x="4805908" y="452945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4B5932E3-26FD-0B0A-D49F-E93228E2F6AA}"/>
                </a:ext>
              </a:extLst>
            </p:cNvPr>
            <p:cNvSpPr/>
            <p:nvPr/>
          </p:nvSpPr>
          <p:spPr>
            <a:xfrm>
              <a:off x="5103619" y="452945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C3CFE695-98A2-8515-0716-BC802A7E6460}"/>
                </a:ext>
              </a:extLst>
            </p:cNvPr>
            <p:cNvSpPr/>
            <p:nvPr/>
          </p:nvSpPr>
          <p:spPr>
            <a:xfrm>
              <a:off x="5401330" y="4529456"/>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id="{02A50AE3-0785-54A4-BE51-0A9C2A0A2999}"/>
                </a:ext>
              </a:extLst>
            </p:cNvPr>
            <p:cNvSpPr/>
            <p:nvPr/>
          </p:nvSpPr>
          <p:spPr>
            <a:xfrm>
              <a:off x="935665" y="483779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20AFCA7D-A82B-5AAE-2890-9A6BCBF63A4D}"/>
                </a:ext>
              </a:extLst>
            </p:cNvPr>
            <p:cNvSpPr/>
            <p:nvPr/>
          </p:nvSpPr>
          <p:spPr>
            <a:xfrm>
              <a:off x="1233376" y="483779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a:extLst>
                <a:ext uri="{FF2B5EF4-FFF2-40B4-BE49-F238E27FC236}">
                  <a16:creationId xmlns:a16="http://schemas.microsoft.com/office/drawing/2014/main" id="{32F5031A-F1E4-A579-B14F-B5946BC2E2F9}"/>
                </a:ext>
              </a:extLst>
            </p:cNvPr>
            <p:cNvSpPr/>
            <p:nvPr/>
          </p:nvSpPr>
          <p:spPr>
            <a:xfrm>
              <a:off x="1531087" y="483779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a:extLst>
                <a:ext uri="{FF2B5EF4-FFF2-40B4-BE49-F238E27FC236}">
                  <a16:creationId xmlns:a16="http://schemas.microsoft.com/office/drawing/2014/main" id="{D227FFCA-DBCC-5276-DD0B-6671F6B8C4A5}"/>
                </a:ext>
              </a:extLst>
            </p:cNvPr>
            <p:cNvSpPr/>
            <p:nvPr/>
          </p:nvSpPr>
          <p:spPr>
            <a:xfrm>
              <a:off x="1828798" y="483779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E8EC8AC4-40E5-4345-A639-3F898883ADDB}"/>
                </a:ext>
              </a:extLst>
            </p:cNvPr>
            <p:cNvSpPr/>
            <p:nvPr/>
          </p:nvSpPr>
          <p:spPr>
            <a:xfrm>
              <a:off x="2126509" y="483779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5F877E37-E33C-3BA0-8D1E-9632F1347A45}"/>
                </a:ext>
              </a:extLst>
            </p:cNvPr>
            <p:cNvSpPr/>
            <p:nvPr/>
          </p:nvSpPr>
          <p:spPr>
            <a:xfrm>
              <a:off x="2424220" y="483779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a:extLst>
                <a:ext uri="{FF2B5EF4-FFF2-40B4-BE49-F238E27FC236}">
                  <a16:creationId xmlns:a16="http://schemas.microsoft.com/office/drawing/2014/main" id="{3431AF0C-B33F-9388-ECE2-542ED597D047}"/>
                </a:ext>
              </a:extLst>
            </p:cNvPr>
            <p:cNvSpPr/>
            <p:nvPr/>
          </p:nvSpPr>
          <p:spPr>
            <a:xfrm>
              <a:off x="2721931" y="483779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id="{1EDF0124-0E0B-3D2F-1EF6-49E7317BFF9C}"/>
                </a:ext>
              </a:extLst>
            </p:cNvPr>
            <p:cNvSpPr/>
            <p:nvPr/>
          </p:nvSpPr>
          <p:spPr>
            <a:xfrm>
              <a:off x="3019642" y="483779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a:extLst>
                <a:ext uri="{FF2B5EF4-FFF2-40B4-BE49-F238E27FC236}">
                  <a16:creationId xmlns:a16="http://schemas.microsoft.com/office/drawing/2014/main" id="{D6E2CC18-7A5B-46D5-4D7E-087C3F13422A}"/>
                </a:ext>
              </a:extLst>
            </p:cNvPr>
            <p:cNvSpPr/>
            <p:nvPr/>
          </p:nvSpPr>
          <p:spPr>
            <a:xfrm>
              <a:off x="3317353" y="483779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a:extLst>
                <a:ext uri="{FF2B5EF4-FFF2-40B4-BE49-F238E27FC236}">
                  <a16:creationId xmlns:a16="http://schemas.microsoft.com/office/drawing/2014/main" id="{5818A86C-633B-1D78-9A0C-FEA35289E513}"/>
                </a:ext>
              </a:extLst>
            </p:cNvPr>
            <p:cNvSpPr/>
            <p:nvPr/>
          </p:nvSpPr>
          <p:spPr>
            <a:xfrm>
              <a:off x="3615064" y="483779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a:extLst>
                <a:ext uri="{FF2B5EF4-FFF2-40B4-BE49-F238E27FC236}">
                  <a16:creationId xmlns:a16="http://schemas.microsoft.com/office/drawing/2014/main" id="{5046B1F0-6CD9-A853-78AF-A76B686C19E2}"/>
                </a:ext>
              </a:extLst>
            </p:cNvPr>
            <p:cNvSpPr/>
            <p:nvPr/>
          </p:nvSpPr>
          <p:spPr>
            <a:xfrm>
              <a:off x="3912775" y="483779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a:extLst>
                <a:ext uri="{FF2B5EF4-FFF2-40B4-BE49-F238E27FC236}">
                  <a16:creationId xmlns:a16="http://schemas.microsoft.com/office/drawing/2014/main" id="{F56D5927-D82E-A4DD-4093-F7115CB654D8}"/>
                </a:ext>
              </a:extLst>
            </p:cNvPr>
            <p:cNvSpPr/>
            <p:nvPr/>
          </p:nvSpPr>
          <p:spPr>
            <a:xfrm>
              <a:off x="4210486" y="483779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a:extLst>
                <a:ext uri="{FF2B5EF4-FFF2-40B4-BE49-F238E27FC236}">
                  <a16:creationId xmlns:a16="http://schemas.microsoft.com/office/drawing/2014/main" id="{27517295-D05A-9B42-6512-AC67E7A70AD8}"/>
                </a:ext>
              </a:extLst>
            </p:cNvPr>
            <p:cNvSpPr/>
            <p:nvPr/>
          </p:nvSpPr>
          <p:spPr>
            <a:xfrm>
              <a:off x="4508197" y="483779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C546AE01-5DEC-45EC-CFE8-C87301F15E7B}"/>
                </a:ext>
              </a:extLst>
            </p:cNvPr>
            <p:cNvSpPr/>
            <p:nvPr/>
          </p:nvSpPr>
          <p:spPr>
            <a:xfrm>
              <a:off x="4805908" y="483779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E7EA1635-ABB1-0C0B-FC5B-C7BFB3D1ABE7}"/>
                </a:ext>
              </a:extLst>
            </p:cNvPr>
            <p:cNvSpPr/>
            <p:nvPr/>
          </p:nvSpPr>
          <p:spPr>
            <a:xfrm>
              <a:off x="5103619" y="483779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a:extLst>
                <a:ext uri="{FF2B5EF4-FFF2-40B4-BE49-F238E27FC236}">
                  <a16:creationId xmlns:a16="http://schemas.microsoft.com/office/drawing/2014/main" id="{043EB189-C48C-E940-C35D-B00851F6F0D7}"/>
                </a:ext>
              </a:extLst>
            </p:cNvPr>
            <p:cNvSpPr/>
            <p:nvPr/>
          </p:nvSpPr>
          <p:spPr>
            <a:xfrm>
              <a:off x="5401330" y="4837799"/>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a:extLst>
                <a:ext uri="{FF2B5EF4-FFF2-40B4-BE49-F238E27FC236}">
                  <a16:creationId xmlns:a16="http://schemas.microsoft.com/office/drawing/2014/main" id="{D8164348-8032-CE73-7B1D-4E354930C3BB}"/>
                </a:ext>
              </a:extLst>
            </p:cNvPr>
            <p:cNvSpPr/>
            <p:nvPr/>
          </p:nvSpPr>
          <p:spPr>
            <a:xfrm>
              <a:off x="935665" y="514614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0104564B-3B2C-73B1-D44D-D9BE3F8CDDCA}"/>
                </a:ext>
              </a:extLst>
            </p:cNvPr>
            <p:cNvSpPr/>
            <p:nvPr/>
          </p:nvSpPr>
          <p:spPr>
            <a:xfrm>
              <a:off x="1233376" y="514614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AFAA56FC-9AD0-18BF-0393-9848C74589CF}"/>
                </a:ext>
              </a:extLst>
            </p:cNvPr>
            <p:cNvSpPr/>
            <p:nvPr/>
          </p:nvSpPr>
          <p:spPr>
            <a:xfrm>
              <a:off x="1531087" y="514614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a:extLst>
                <a:ext uri="{FF2B5EF4-FFF2-40B4-BE49-F238E27FC236}">
                  <a16:creationId xmlns:a16="http://schemas.microsoft.com/office/drawing/2014/main" id="{6ACD1354-8E28-2936-8D08-67B386B67F85}"/>
                </a:ext>
              </a:extLst>
            </p:cNvPr>
            <p:cNvSpPr/>
            <p:nvPr/>
          </p:nvSpPr>
          <p:spPr>
            <a:xfrm>
              <a:off x="1828798" y="514614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a:extLst>
                <a:ext uri="{FF2B5EF4-FFF2-40B4-BE49-F238E27FC236}">
                  <a16:creationId xmlns:a16="http://schemas.microsoft.com/office/drawing/2014/main" id="{1C7FF6DF-D9C9-FA17-7F0A-9F97E81CF590}"/>
                </a:ext>
              </a:extLst>
            </p:cNvPr>
            <p:cNvSpPr/>
            <p:nvPr/>
          </p:nvSpPr>
          <p:spPr>
            <a:xfrm>
              <a:off x="2126509" y="514614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id="{3A97AD4B-AAED-E925-8A1D-DF71450DD4FA}"/>
                </a:ext>
              </a:extLst>
            </p:cNvPr>
            <p:cNvSpPr/>
            <p:nvPr/>
          </p:nvSpPr>
          <p:spPr>
            <a:xfrm>
              <a:off x="2424220" y="514614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a:extLst>
                <a:ext uri="{FF2B5EF4-FFF2-40B4-BE49-F238E27FC236}">
                  <a16:creationId xmlns:a16="http://schemas.microsoft.com/office/drawing/2014/main" id="{501FF8C4-7E1A-D76D-AE93-FFC40928000F}"/>
                </a:ext>
              </a:extLst>
            </p:cNvPr>
            <p:cNvSpPr/>
            <p:nvPr/>
          </p:nvSpPr>
          <p:spPr>
            <a:xfrm>
              <a:off x="2721931" y="514614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a:extLst>
                <a:ext uri="{FF2B5EF4-FFF2-40B4-BE49-F238E27FC236}">
                  <a16:creationId xmlns:a16="http://schemas.microsoft.com/office/drawing/2014/main" id="{1E0E8D28-E4D7-E5FB-49B6-EDCE53F6BF2D}"/>
                </a:ext>
              </a:extLst>
            </p:cNvPr>
            <p:cNvSpPr/>
            <p:nvPr/>
          </p:nvSpPr>
          <p:spPr>
            <a:xfrm>
              <a:off x="3019642" y="514614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a:extLst>
                <a:ext uri="{FF2B5EF4-FFF2-40B4-BE49-F238E27FC236}">
                  <a16:creationId xmlns:a16="http://schemas.microsoft.com/office/drawing/2014/main" id="{6F5376A3-CC0D-1BF7-1406-4BEB22BD7A1F}"/>
                </a:ext>
              </a:extLst>
            </p:cNvPr>
            <p:cNvSpPr/>
            <p:nvPr/>
          </p:nvSpPr>
          <p:spPr>
            <a:xfrm>
              <a:off x="3317353" y="514614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a:extLst>
                <a:ext uri="{FF2B5EF4-FFF2-40B4-BE49-F238E27FC236}">
                  <a16:creationId xmlns:a16="http://schemas.microsoft.com/office/drawing/2014/main" id="{9AD87B1D-59F2-B1AF-F9D4-31921356DEF5}"/>
                </a:ext>
              </a:extLst>
            </p:cNvPr>
            <p:cNvSpPr/>
            <p:nvPr/>
          </p:nvSpPr>
          <p:spPr>
            <a:xfrm>
              <a:off x="3615064" y="514614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a:extLst>
                <a:ext uri="{FF2B5EF4-FFF2-40B4-BE49-F238E27FC236}">
                  <a16:creationId xmlns:a16="http://schemas.microsoft.com/office/drawing/2014/main" id="{558453B1-7E9C-3306-F2CF-DE88A1419F65}"/>
                </a:ext>
              </a:extLst>
            </p:cNvPr>
            <p:cNvSpPr/>
            <p:nvPr/>
          </p:nvSpPr>
          <p:spPr>
            <a:xfrm>
              <a:off x="3912775" y="514614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a:extLst>
                <a:ext uri="{FF2B5EF4-FFF2-40B4-BE49-F238E27FC236}">
                  <a16:creationId xmlns:a16="http://schemas.microsoft.com/office/drawing/2014/main" id="{B5874332-DD13-D020-9D77-217D61507D7A}"/>
                </a:ext>
              </a:extLst>
            </p:cNvPr>
            <p:cNvSpPr/>
            <p:nvPr/>
          </p:nvSpPr>
          <p:spPr>
            <a:xfrm>
              <a:off x="4210486" y="514614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a:extLst>
                <a:ext uri="{FF2B5EF4-FFF2-40B4-BE49-F238E27FC236}">
                  <a16:creationId xmlns:a16="http://schemas.microsoft.com/office/drawing/2014/main" id="{73FC6D3F-37EA-BCF1-AE82-375FDDE026B9}"/>
                </a:ext>
              </a:extLst>
            </p:cNvPr>
            <p:cNvSpPr/>
            <p:nvPr/>
          </p:nvSpPr>
          <p:spPr>
            <a:xfrm>
              <a:off x="4508197" y="514614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a:extLst>
                <a:ext uri="{FF2B5EF4-FFF2-40B4-BE49-F238E27FC236}">
                  <a16:creationId xmlns:a16="http://schemas.microsoft.com/office/drawing/2014/main" id="{2118B2C9-4967-CBF6-4146-F40A749CAE76}"/>
                </a:ext>
              </a:extLst>
            </p:cNvPr>
            <p:cNvSpPr/>
            <p:nvPr/>
          </p:nvSpPr>
          <p:spPr>
            <a:xfrm>
              <a:off x="4805908" y="514614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a:extLst>
                <a:ext uri="{FF2B5EF4-FFF2-40B4-BE49-F238E27FC236}">
                  <a16:creationId xmlns:a16="http://schemas.microsoft.com/office/drawing/2014/main" id="{E0ABA7A9-0EA2-4738-DAB4-A8EED58DCE44}"/>
                </a:ext>
              </a:extLst>
            </p:cNvPr>
            <p:cNvSpPr/>
            <p:nvPr/>
          </p:nvSpPr>
          <p:spPr>
            <a:xfrm>
              <a:off x="5103619" y="514614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a:extLst>
                <a:ext uri="{FF2B5EF4-FFF2-40B4-BE49-F238E27FC236}">
                  <a16:creationId xmlns:a16="http://schemas.microsoft.com/office/drawing/2014/main" id="{DC5E01FC-C49A-ABA3-7FC1-DB5FC643DA32}"/>
                </a:ext>
              </a:extLst>
            </p:cNvPr>
            <p:cNvSpPr/>
            <p:nvPr/>
          </p:nvSpPr>
          <p:spPr>
            <a:xfrm>
              <a:off x="5401330" y="5146142"/>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a:extLst>
                <a:ext uri="{FF2B5EF4-FFF2-40B4-BE49-F238E27FC236}">
                  <a16:creationId xmlns:a16="http://schemas.microsoft.com/office/drawing/2014/main" id="{AA4F6E41-1E27-C893-F1C8-B2ECE3DF9BCC}"/>
                </a:ext>
              </a:extLst>
            </p:cNvPr>
            <p:cNvSpPr/>
            <p:nvPr/>
          </p:nvSpPr>
          <p:spPr>
            <a:xfrm>
              <a:off x="935665" y="545448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a:extLst>
                <a:ext uri="{FF2B5EF4-FFF2-40B4-BE49-F238E27FC236}">
                  <a16:creationId xmlns:a16="http://schemas.microsoft.com/office/drawing/2014/main" id="{05F16BF4-7125-8EEC-F654-4B517695AFE1}"/>
                </a:ext>
              </a:extLst>
            </p:cNvPr>
            <p:cNvSpPr/>
            <p:nvPr/>
          </p:nvSpPr>
          <p:spPr>
            <a:xfrm>
              <a:off x="1233376" y="545448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a:extLst>
                <a:ext uri="{FF2B5EF4-FFF2-40B4-BE49-F238E27FC236}">
                  <a16:creationId xmlns:a16="http://schemas.microsoft.com/office/drawing/2014/main" id="{229737E6-5E43-82D1-5073-71D909CC67F7}"/>
                </a:ext>
              </a:extLst>
            </p:cNvPr>
            <p:cNvSpPr/>
            <p:nvPr/>
          </p:nvSpPr>
          <p:spPr>
            <a:xfrm>
              <a:off x="1531087" y="545448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a:extLst>
                <a:ext uri="{FF2B5EF4-FFF2-40B4-BE49-F238E27FC236}">
                  <a16:creationId xmlns:a16="http://schemas.microsoft.com/office/drawing/2014/main" id="{B65F4E44-007C-15F4-195A-381EA9636D5E}"/>
                </a:ext>
              </a:extLst>
            </p:cNvPr>
            <p:cNvSpPr/>
            <p:nvPr/>
          </p:nvSpPr>
          <p:spPr>
            <a:xfrm>
              <a:off x="1828798" y="545448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a:extLst>
                <a:ext uri="{FF2B5EF4-FFF2-40B4-BE49-F238E27FC236}">
                  <a16:creationId xmlns:a16="http://schemas.microsoft.com/office/drawing/2014/main" id="{42800626-7F34-5DC9-A8D4-DAB4736A4E3D}"/>
                </a:ext>
              </a:extLst>
            </p:cNvPr>
            <p:cNvSpPr/>
            <p:nvPr/>
          </p:nvSpPr>
          <p:spPr>
            <a:xfrm>
              <a:off x="2126509" y="545448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a:extLst>
                <a:ext uri="{FF2B5EF4-FFF2-40B4-BE49-F238E27FC236}">
                  <a16:creationId xmlns:a16="http://schemas.microsoft.com/office/drawing/2014/main" id="{EA797D56-2440-449B-22EC-973AC5739F57}"/>
                </a:ext>
              </a:extLst>
            </p:cNvPr>
            <p:cNvSpPr/>
            <p:nvPr/>
          </p:nvSpPr>
          <p:spPr>
            <a:xfrm>
              <a:off x="2424220" y="545448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a:extLst>
                <a:ext uri="{FF2B5EF4-FFF2-40B4-BE49-F238E27FC236}">
                  <a16:creationId xmlns:a16="http://schemas.microsoft.com/office/drawing/2014/main" id="{0544122B-F015-9455-E57E-2D27B7F1F8E7}"/>
                </a:ext>
              </a:extLst>
            </p:cNvPr>
            <p:cNvSpPr/>
            <p:nvPr/>
          </p:nvSpPr>
          <p:spPr>
            <a:xfrm>
              <a:off x="2721931" y="545448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a:extLst>
                <a:ext uri="{FF2B5EF4-FFF2-40B4-BE49-F238E27FC236}">
                  <a16:creationId xmlns:a16="http://schemas.microsoft.com/office/drawing/2014/main" id="{8344F866-8245-60AF-1B36-6A4AB8929BAD}"/>
                </a:ext>
              </a:extLst>
            </p:cNvPr>
            <p:cNvSpPr/>
            <p:nvPr/>
          </p:nvSpPr>
          <p:spPr>
            <a:xfrm>
              <a:off x="3019642" y="545448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a:extLst>
                <a:ext uri="{FF2B5EF4-FFF2-40B4-BE49-F238E27FC236}">
                  <a16:creationId xmlns:a16="http://schemas.microsoft.com/office/drawing/2014/main" id="{004D3F34-00E7-9D24-1CBE-EC33AD6EAFA1}"/>
                </a:ext>
              </a:extLst>
            </p:cNvPr>
            <p:cNvSpPr/>
            <p:nvPr/>
          </p:nvSpPr>
          <p:spPr>
            <a:xfrm>
              <a:off x="3317353" y="545448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a:extLst>
                <a:ext uri="{FF2B5EF4-FFF2-40B4-BE49-F238E27FC236}">
                  <a16:creationId xmlns:a16="http://schemas.microsoft.com/office/drawing/2014/main" id="{F7BF8F60-B470-A12F-4702-FD655099742F}"/>
                </a:ext>
              </a:extLst>
            </p:cNvPr>
            <p:cNvSpPr/>
            <p:nvPr/>
          </p:nvSpPr>
          <p:spPr>
            <a:xfrm>
              <a:off x="3615064" y="545448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7A623739-7CB0-41DE-9E35-FC42E992CADF}"/>
                </a:ext>
              </a:extLst>
            </p:cNvPr>
            <p:cNvSpPr/>
            <p:nvPr/>
          </p:nvSpPr>
          <p:spPr>
            <a:xfrm>
              <a:off x="3912775" y="545448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3089B8E2-24AE-2107-C4E0-0F9698AEDEAF}"/>
                </a:ext>
              </a:extLst>
            </p:cNvPr>
            <p:cNvSpPr/>
            <p:nvPr/>
          </p:nvSpPr>
          <p:spPr>
            <a:xfrm>
              <a:off x="4210486" y="545448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6B939085-6645-6F9F-3910-60C8084EC468}"/>
                </a:ext>
              </a:extLst>
            </p:cNvPr>
            <p:cNvSpPr/>
            <p:nvPr/>
          </p:nvSpPr>
          <p:spPr>
            <a:xfrm>
              <a:off x="4508197" y="545448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a:extLst>
                <a:ext uri="{FF2B5EF4-FFF2-40B4-BE49-F238E27FC236}">
                  <a16:creationId xmlns:a16="http://schemas.microsoft.com/office/drawing/2014/main" id="{0D27D36F-C5F5-F35D-1EA8-43A45DADB027}"/>
                </a:ext>
              </a:extLst>
            </p:cNvPr>
            <p:cNvSpPr/>
            <p:nvPr/>
          </p:nvSpPr>
          <p:spPr>
            <a:xfrm>
              <a:off x="4805908" y="545448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a:extLst>
                <a:ext uri="{FF2B5EF4-FFF2-40B4-BE49-F238E27FC236}">
                  <a16:creationId xmlns:a16="http://schemas.microsoft.com/office/drawing/2014/main" id="{90DCF359-48A3-07A4-E866-19954CDAC26A}"/>
                </a:ext>
              </a:extLst>
            </p:cNvPr>
            <p:cNvSpPr/>
            <p:nvPr/>
          </p:nvSpPr>
          <p:spPr>
            <a:xfrm>
              <a:off x="5103619" y="545448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a:extLst>
                <a:ext uri="{FF2B5EF4-FFF2-40B4-BE49-F238E27FC236}">
                  <a16:creationId xmlns:a16="http://schemas.microsoft.com/office/drawing/2014/main" id="{AECE1521-6417-2A11-F52E-54AE2F1A1299}"/>
                </a:ext>
              </a:extLst>
            </p:cNvPr>
            <p:cNvSpPr/>
            <p:nvPr/>
          </p:nvSpPr>
          <p:spPr>
            <a:xfrm>
              <a:off x="5401330" y="5454485"/>
              <a:ext cx="297711" cy="297711"/>
            </a:xfrm>
            <a:prstGeom prst="rect">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3" name="Picture 352">
            <a:extLst>
              <a:ext uri="{FF2B5EF4-FFF2-40B4-BE49-F238E27FC236}">
                <a16:creationId xmlns:a16="http://schemas.microsoft.com/office/drawing/2014/main" id="{E8702106-EE6F-B1BC-8C29-A530E703A492}"/>
              </a:ext>
            </a:extLst>
          </p:cNvPr>
          <p:cNvPicPr>
            <a:picLocks noChangeAspect="1"/>
          </p:cNvPicPr>
          <p:nvPr/>
        </p:nvPicPr>
        <p:blipFill>
          <a:blip r:embed="rId2"/>
          <a:stretch>
            <a:fillRect/>
          </a:stretch>
        </p:blipFill>
        <p:spPr>
          <a:xfrm>
            <a:off x="302205" y="6310972"/>
            <a:ext cx="310923" cy="310923"/>
          </a:xfrm>
          <a:prstGeom prst="rect">
            <a:avLst/>
          </a:prstGeom>
        </p:spPr>
      </p:pic>
      <p:sp>
        <p:nvSpPr>
          <p:cNvPr id="354" name="TextBox 353">
            <a:extLst>
              <a:ext uri="{FF2B5EF4-FFF2-40B4-BE49-F238E27FC236}">
                <a16:creationId xmlns:a16="http://schemas.microsoft.com/office/drawing/2014/main" id="{9BDC5066-3DAE-0CCB-1909-135D9E40D198}"/>
              </a:ext>
            </a:extLst>
          </p:cNvPr>
          <p:cNvSpPr txBox="1"/>
          <p:nvPr/>
        </p:nvSpPr>
        <p:spPr>
          <a:xfrm>
            <a:off x="610171" y="6293466"/>
            <a:ext cx="1462260" cy="369332"/>
          </a:xfrm>
          <a:prstGeom prst="rect">
            <a:avLst/>
          </a:prstGeom>
          <a:noFill/>
        </p:spPr>
        <p:txBody>
          <a:bodyPr wrap="none" rtlCol="0">
            <a:spAutoFit/>
          </a:bodyPr>
          <a:lstStyle/>
          <a:p>
            <a:r>
              <a:rPr lang="en-US" dirty="0"/>
              <a:t>Grid is 3” x 3”</a:t>
            </a:r>
          </a:p>
        </p:txBody>
      </p:sp>
      <p:sp>
        <p:nvSpPr>
          <p:cNvPr id="351" name="Rectangle 350">
            <a:extLst>
              <a:ext uri="{FF2B5EF4-FFF2-40B4-BE49-F238E27FC236}">
                <a16:creationId xmlns:a16="http://schemas.microsoft.com/office/drawing/2014/main" id="{C925ACD6-FEF3-FAC2-A580-105EA96BE15C}"/>
              </a:ext>
            </a:extLst>
          </p:cNvPr>
          <p:cNvSpPr/>
          <p:nvPr/>
        </p:nvSpPr>
        <p:spPr>
          <a:xfrm>
            <a:off x="302205" y="301560"/>
            <a:ext cx="4763376" cy="49228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Rectangle 449">
            <a:extLst>
              <a:ext uri="{FF2B5EF4-FFF2-40B4-BE49-F238E27FC236}">
                <a16:creationId xmlns:a16="http://schemas.microsoft.com/office/drawing/2014/main" id="{E1AC4495-BF00-BE05-E1CA-DDC8A2B97665}"/>
              </a:ext>
            </a:extLst>
          </p:cNvPr>
          <p:cNvSpPr/>
          <p:nvPr/>
        </p:nvSpPr>
        <p:spPr>
          <a:xfrm>
            <a:off x="170689" y="195202"/>
            <a:ext cx="5025814" cy="1033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ectangle 453">
            <a:extLst>
              <a:ext uri="{FF2B5EF4-FFF2-40B4-BE49-F238E27FC236}">
                <a16:creationId xmlns:a16="http://schemas.microsoft.com/office/drawing/2014/main" id="{47B76E69-8CB6-7CDA-5EA6-91ED80435F38}"/>
              </a:ext>
            </a:extLst>
          </p:cNvPr>
          <p:cNvSpPr/>
          <p:nvPr/>
        </p:nvSpPr>
        <p:spPr>
          <a:xfrm>
            <a:off x="170688" y="5223586"/>
            <a:ext cx="5025815" cy="1033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Rectangle 454">
            <a:extLst>
              <a:ext uri="{FF2B5EF4-FFF2-40B4-BE49-F238E27FC236}">
                <a16:creationId xmlns:a16="http://schemas.microsoft.com/office/drawing/2014/main" id="{4537ACA6-71A1-F09D-C0A8-7A6AF65A452D}"/>
              </a:ext>
            </a:extLst>
          </p:cNvPr>
          <p:cNvSpPr/>
          <p:nvPr/>
        </p:nvSpPr>
        <p:spPr>
          <a:xfrm flipH="1">
            <a:off x="170689" y="298567"/>
            <a:ext cx="137040" cy="49258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ectangle 455">
            <a:extLst>
              <a:ext uri="{FF2B5EF4-FFF2-40B4-BE49-F238E27FC236}">
                <a16:creationId xmlns:a16="http://schemas.microsoft.com/office/drawing/2014/main" id="{74071D66-6FDE-E643-00E2-025B3BB9350C}"/>
              </a:ext>
            </a:extLst>
          </p:cNvPr>
          <p:cNvSpPr/>
          <p:nvPr/>
        </p:nvSpPr>
        <p:spPr>
          <a:xfrm flipH="1">
            <a:off x="5059464" y="303883"/>
            <a:ext cx="137040" cy="49258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AE7C164-8538-91AC-08F4-4E00D75F252C}"/>
              </a:ext>
            </a:extLst>
          </p:cNvPr>
          <p:cNvSpPr/>
          <p:nvPr/>
        </p:nvSpPr>
        <p:spPr>
          <a:xfrm flipH="1">
            <a:off x="2435085" y="4780722"/>
            <a:ext cx="506897" cy="3403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14B694F-39EF-0679-BB05-138A457DFB7A}"/>
              </a:ext>
            </a:extLst>
          </p:cNvPr>
          <p:cNvSpPr/>
          <p:nvPr/>
        </p:nvSpPr>
        <p:spPr>
          <a:xfrm flipH="1">
            <a:off x="2544416" y="4691270"/>
            <a:ext cx="318053" cy="527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08C28CD-6C19-5537-68D0-71C2B462A362}"/>
              </a:ext>
            </a:extLst>
          </p:cNvPr>
          <p:cNvSpPr/>
          <p:nvPr/>
        </p:nvSpPr>
        <p:spPr>
          <a:xfrm flipH="1">
            <a:off x="4572445" y="2587028"/>
            <a:ext cx="506897" cy="3403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Rectangle 447">
            <a:extLst>
              <a:ext uri="{FF2B5EF4-FFF2-40B4-BE49-F238E27FC236}">
                <a16:creationId xmlns:a16="http://schemas.microsoft.com/office/drawing/2014/main" id="{7C682046-2D7D-162B-7B41-B0544667CCEB}"/>
              </a:ext>
            </a:extLst>
          </p:cNvPr>
          <p:cNvSpPr/>
          <p:nvPr/>
        </p:nvSpPr>
        <p:spPr>
          <a:xfrm flipH="1">
            <a:off x="4681776" y="2497576"/>
            <a:ext cx="318053" cy="527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Rectangle 448">
            <a:extLst>
              <a:ext uri="{FF2B5EF4-FFF2-40B4-BE49-F238E27FC236}">
                <a16:creationId xmlns:a16="http://schemas.microsoft.com/office/drawing/2014/main" id="{9CA2836D-6E36-850B-40CA-1838CAFC868F}"/>
              </a:ext>
            </a:extLst>
          </p:cNvPr>
          <p:cNvSpPr/>
          <p:nvPr/>
        </p:nvSpPr>
        <p:spPr>
          <a:xfrm flipH="1">
            <a:off x="2435085" y="383042"/>
            <a:ext cx="506897" cy="3403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ectangle 451">
            <a:extLst>
              <a:ext uri="{FF2B5EF4-FFF2-40B4-BE49-F238E27FC236}">
                <a16:creationId xmlns:a16="http://schemas.microsoft.com/office/drawing/2014/main" id="{52E63865-9755-08F8-870E-31940C3DFC0C}"/>
              </a:ext>
            </a:extLst>
          </p:cNvPr>
          <p:cNvSpPr/>
          <p:nvPr/>
        </p:nvSpPr>
        <p:spPr>
          <a:xfrm flipH="1">
            <a:off x="2544416" y="293590"/>
            <a:ext cx="318053" cy="527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53" name="Rectangle 452">
            <a:extLst>
              <a:ext uri="{FF2B5EF4-FFF2-40B4-BE49-F238E27FC236}">
                <a16:creationId xmlns:a16="http://schemas.microsoft.com/office/drawing/2014/main" id="{D8C9B4B4-F93B-2597-D639-9FD06F697E5B}"/>
              </a:ext>
            </a:extLst>
          </p:cNvPr>
          <p:cNvSpPr/>
          <p:nvPr/>
        </p:nvSpPr>
        <p:spPr>
          <a:xfrm flipH="1">
            <a:off x="307729" y="2589427"/>
            <a:ext cx="506897" cy="3403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ectangle 456">
            <a:extLst>
              <a:ext uri="{FF2B5EF4-FFF2-40B4-BE49-F238E27FC236}">
                <a16:creationId xmlns:a16="http://schemas.microsoft.com/office/drawing/2014/main" id="{9B7BB4D5-BF4F-915D-C103-C18458607EFF}"/>
              </a:ext>
            </a:extLst>
          </p:cNvPr>
          <p:cNvSpPr/>
          <p:nvPr/>
        </p:nvSpPr>
        <p:spPr>
          <a:xfrm flipH="1">
            <a:off x="417060" y="2499975"/>
            <a:ext cx="318053" cy="527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TextBox 457">
            <a:extLst>
              <a:ext uri="{FF2B5EF4-FFF2-40B4-BE49-F238E27FC236}">
                <a16:creationId xmlns:a16="http://schemas.microsoft.com/office/drawing/2014/main" id="{18DE213D-E60F-9A6B-DB6C-2FFF470B0C2C}"/>
              </a:ext>
            </a:extLst>
          </p:cNvPr>
          <p:cNvSpPr txBox="1"/>
          <p:nvPr/>
        </p:nvSpPr>
        <p:spPr>
          <a:xfrm>
            <a:off x="2459559" y="368540"/>
            <a:ext cx="1095769" cy="369332"/>
          </a:xfrm>
          <a:prstGeom prst="rect">
            <a:avLst/>
          </a:prstGeom>
          <a:noFill/>
        </p:spPr>
        <p:txBody>
          <a:bodyPr wrap="square" rtlCol="0">
            <a:spAutoFit/>
          </a:bodyPr>
          <a:lstStyle/>
          <a:p>
            <a:r>
              <a:rPr lang="en-US" dirty="0"/>
              <a:t>14”</a:t>
            </a:r>
          </a:p>
        </p:txBody>
      </p:sp>
      <p:sp>
        <p:nvSpPr>
          <p:cNvPr id="459" name="TextBox 458">
            <a:extLst>
              <a:ext uri="{FF2B5EF4-FFF2-40B4-BE49-F238E27FC236}">
                <a16:creationId xmlns:a16="http://schemas.microsoft.com/office/drawing/2014/main" id="{51FE5B58-973D-27F0-65CE-070240A02958}"/>
              </a:ext>
            </a:extLst>
          </p:cNvPr>
          <p:cNvSpPr txBox="1"/>
          <p:nvPr/>
        </p:nvSpPr>
        <p:spPr>
          <a:xfrm>
            <a:off x="2525613" y="4775611"/>
            <a:ext cx="1095769" cy="369332"/>
          </a:xfrm>
          <a:prstGeom prst="rect">
            <a:avLst/>
          </a:prstGeom>
          <a:noFill/>
        </p:spPr>
        <p:txBody>
          <a:bodyPr wrap="square" rtlCol="0">
            <a:spAutoFit/>
          </a:bodyPr>
          <a:lstStyle/>
          <a:p>
            <a:r>
              <a:rPr lang="en-US" dirty="0"/>
              <a:t>8”</a:t>
            </a:r>
          </a:p>
        </p:txBody>
      </p:sp>
      <p:sp>
        <p:nvSpPr>
          <p:cNvPr id="460" name="TextBox 459">
            <a:extLst>
              <a:ext uri="{FF2B5EF4-FFF2-40B4-BE49-F238E27FC236}">
                <a16:creationId xmlns:a16="http://schemas.microsoft.com/office/drawing/2014/main" id="{1C8622F7-243B-F873-417B-F6818D328D6D}"/>
              </a:ext>
            </a:extLst>
          </p:cNvPr>
          <p:cNvSpPr txBox="1"/>
          <p:nvPr/>
        </p:nvSpPr>
        <p:spPr>
          <a:xfrm>
            <a:off x="4597343" y="2558025"/>
            <a:ext cx="1095769" cy="369332"/>
          </a:xfrm>
          <a:prstGeom prst="rect">
            <a:avLst/>
          </a:prstGeom>
          <a:noFill/>
        </p:spPr>
        <p:txBody>
          <a:bodyPr wrap="square" rtlCol="0">
            <a:spAutoFit/>
          </a:bodyPr>
          <a:lstStyle/>
          <a:p>
            <a:r>
              <a:rPr lang="en-US" dirty="0"/>
              <a:t>10”</a:t>
            </a:r>
          </a:p>
        </p:txBody>
      </p:sp>
      <p:sp>
        <p:nvSpPr>
          <p:cNvPr id="461" name="TextBox 460">
            <a:extLst>
              <a:ext uri="{FF2B5EF4-FFF2-40B4-BE49-F238E27FC236}">
                <a16:creationId xmlns:a16="http://schemas.microsoft.com/office/drawing/2014/main" id="{D5C513CA-51C9-359F-9A6A-EA04383AD26C}"/>
              </a:ext>
            </a:extLst>
          </p:cNvPr>
          <p:cNvSpPr txBox="1"/>
          <p:nvPr/>
        </p:nvSpPr>
        <p:spPr>
          <a:xfrm>
            <a:off x="326376" y="2569078"/>
            <a:ext cx="1095769" cy="369332"/>
          </a:xfrm>
          <a:prstGeom prst="rect">
            <a:avLst/>
          </a:prstGeom>
          <a:noFill/>
        </p:spPr>
        <p:txBody>
          <a:bodyPr wrap="square" rtlCol="0">
            <a:spAutoFit/>
          </a:bodyPr>
          <a:lstStyle/>
          <a:p>
            <a:r>
              <a:rPr lang="en-US" dirty="0"/>
              <a:t>12”</a:t>
            </a:r>
          </a:p>
        </p:txBody>
      </p:sp>
      <p:sp>
        <p:nvSpPr>
          <p:cNvPr id="462" name="Rectangle 461">
            <a:extLst>
              <a:ext uri="{FF2B5EF4-FFF2-40B4-BE49-F238E27FC236}">
                <a16:creationId xmlns:a16="http://schemas.microsoft.com/office/drawing/2014/main" id="{8EC0A425-9B58-46CE-6AEF-50FF85283F2A}"/>
              </a:ext>
            </a:extLst>
          </p:cNvPr>
          <p:cNvSpPr/>
          <p:nvPr/>
        </p:nvSpPr>
        <p:spPr>
          <a:xfrm>
            <a:off x="3884311" y="3990109"/>
            <a:ext cx="1175153" cy="1222424"/>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Starting box 12”x12”</a:t>
            </a:r>
          </a:p>
        </p:txBody>
      </p:sp>
      <p:sp>
        <p:nvSpPr>
          <p:cNvPr id="464" name="Oval 463">
            <a:extLst>
              <a:ext uri="{FF2B5EF4-FFF2-40B4-BE49-F238E27FC236}">
                <a16:creationId xmlns:a16="http://schemas.microsoft.com/office/drawing/2014/main" id="{245F60AA-2CBE-5060-BB5F-A518650603E7}"/>
              </a:ext>
            </a:extLst>
          </p:cNvPr>
          <p:cNvSpPr/>
          <p:nvPr/>
        </p:nvSpPr>
        <p:spPr>
          <a:xfrm>
            <a:off x="1328899" y="3503676"/>
            <a:ext cx="307966" cy="32495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65" name="Oval 464">
            <a:extLst>
              <a:ext uri="{FF2B5EF4-FFF2-40B4-BE49-F238E27FC236}">
                <a16:creationId xmlns:a16="http://schemas.microsoft.com/office/drawing/2014/main" id="{69B927CF-18AD-111D-D4E1-9746F4C11EFC}"/>
              </a:ext>
            </a:extLst>
          </p:cNvPr>
          <p:cNvSpPr/>
          <p:nvPr/>
        </p:nvSpPr>
        <p:spPr>
          <a:xfrm>
            <a:off x="3730328" y="1368573"/>
            <a:ext cx="307966" cy="32495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C0655D97-24F8-C480-D1B8-E9F515399F43}"/>
              </a:ext>
            </a:extLst>
          </p:cNvPr>
          <p:cNvSpPr/>
          <p:nvPr/>
        </p:nvSpPr>
        <p:spPr>
          <a:xfrm>
            <a:off x="1942037" y="1368573"/>
            <a:ext cx="307966" cy="32495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67" name="Oval 466">
            <a:extLst>
              <a:ext uri="{FF2B5EF4-FFF2-40B4-BE49-F238E27FC236}">
                <a16:creationId xmlns:a16="http://schemas.microsoft.com/office/drawing/2014/main" id="{36646ECB-BF4A-AB0D-749F-E59DFECC4D89}"/>
              </a:ext>
            </a:extLst>
          </p:cNvPr>
          <p:cNvSpPr/>
          <p:nvPr/>
        </p:nvSpPr>
        <p:spPr>
          <a:xfrm>
            <a:off x="2522897" y="2609531"/>
            <a:ext cx="307966" cy="32495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469" name="Table 468">
            <a:extLst>
              <a:ext uri="{FF2B5EF4-FFF2-40B4-BE49-F238E27FC236}">
                <a16:creationId xmlns:a16="http://schemas.microsoft.com/office/drawing/2014/main" id="{F35CEB97-FBF0-A498-0970-B8631E5D5B18}"/>
              </a:ext>
            </a:extLst>
          </p:cNvPr>
          <p:cNvGraphicFramePr>
            <a:graphicFrameLocks noGrp="1"/>
          </p:cNvGraphicFramePr>
          <p:nvPr>
            <p:extLst>
              <p:ext uri="{D42A27DB-BD31-4B8C-83A1-F6EECF244321}">
                <p14:modId xmlns:p14="http://schemas.microsoft.com/office/powerpoint/2010/main" val="597158614"/>
              </p:ext>
            </p:extLst>
          </p:nvPr>
        </p:nvGraphicFramePr>
        <p:xfrm>
          <a:off x="5234290" y="1340086"/>
          <a:ext cx="3961882" cy="2852998"/>
        </p:xfrm>
        <a:graphic>
          <a:graphicData uri="http://schemas.openxmlformats.org/drawingml/2006/table">
            <a:tbl>
              <a:tblPr firstRow="1" firstCol="1" bandRow="1">
                <a:tableStyleId>{5C22544A-7EE6-4342-B048-85BDC9FD1C3A}</a:tableStyleId>
              </a:tblPr>
              <a:tblGrid>
                <a:gridCol w="3453107">
                  <a:extLst>
                    <a:ext uri="{9D8B030D-6E8A-4147-A177-3AD203B41FA5}">
                      <a16:colId xmlns:a16="http://schemas.microsoft.com/office/drawing/2014/main" val="2030941743"/>
                    </a:ext>
                  </a:extLst>
                </a:gridCol>
                <a:gridCol w="508775">
                  <a:extLst>
                    <a:ext uri="{9D8B030D-6E8A-4147-A177-3AD203B41FA5}">
                      <a16:colId xmlns:a16="http://schemas.microsoft.com/office/drawing/2014/main" val="398657245"/>
                    </a:ext>
                  </a:extLst>
                </a:gridCol>
              </a:tblGrid>
              <a:tr h="192622">
                <a:tc>
                  <a:txBody>
                    <a:bodyPr/>
                    <a:lstStyle/>
                    <a:p>
                      <a:pPr marL="0" marR="0">
                        <a:lnSpc>
                          <a:spcPct val="107000"/>
                        </a:lnSpc>
                        <a:spcAft>
                          <a:spcPts val="800"/>
                        </a:spcAft>
                        <a:buNone/>
                      </a:pPr>
                      <a:r>
                        <a:rPr lang="en-US" sz="1100" kern="100" dirty="0">
                          <a:effectLst/>
                        </a:rPr>
                        <a:t>Objective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100" kern="100">
                          <a:effectLst/>
                        </a:rPr>
                        <a:t>Score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7742147"/>
                  </a:ext>
                </a:extLst>
              </a:tr>
              <a:tr h="201611">
                <a:tc>
                  <a:txBody>
                    <a:bodyPr/>
                    <a:lstStyle/>
                    <a:p>
                      <a:pPr marL="0" marR="0">
                        <a:lnSpc>
                          <a:spcPct val="107000"/>
                        </a:lnSpc>
                        <a:spcAft>
                          <a:spcPts val="800"/>
                        </a:spcAft>
                        <a:buNone/>
                      </a:pPr>
                      <a:r>
                        <a:rPr lang="en-US" sz="1100" kern="100" dirty="0">
                          <a:effectLst/>
                        </a:rPr>
                        <a:t>Robot starts entirely within the starting box (all parts of robot within vertical plane of box)</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buNone/>
                      </a:pPr>
                      <a:endParaRPr lang="en-US" sz="1100" kern="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7687258"/>
                  </a:ext>
                </a:extLst>
              </a:tr>
              <a:tr h="354745">
                <a:tc>
                  <a:txBody>
                    <a:bodyPr/>
                    <a:lstStyle/>
                    <a:p>
                      <a:pPr marL="0" marR="0">
                        <a:lnSpc>
                          <a:spcPct val="107000"/>
                        </a:lnSpc>
                        <a:spcAft>
                          <a:spcPts val="800"/>
                        </a:spcAft>
                        <a:buNone/>
                      </a:pPr>
                      <a:r>
                        <a:rPr lang="en-US" sz="1100" kern="100" dirty="0">
                          <a:effectLst/>
                        </a:rPr>
                        <a:t>No cans can be knocked off pillars until the robot entirely leaves the start box (any touched prior are void).</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buNone/>
                      </a:pPr>
                      <a:endParaRPr lang="en-US" sz="1100" kern="1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2179132"/>
                  </a:ext>
                </a:extLst>
              </a:tr>
              <a:tr h="173360">
                <a:tc>
                  <a:txBody>
                    <a:bodyPr/>
                    <a:lstStyle/>
                    <a:p>
                      <a:pPr marL="0" marR="0">
                        <a:lnSpc>
                          <a:spcPct val="107000"/>
                        </a:lnSpc>
                        <a:spcAft>
                          <a:spcPts val="800"/>
                        </a:spcAft>
                        <a:buNone/>
                      </a:pPr>
                      <a:r>
                        <a:rPr lang="en-US" sz="1100" kern="100" dirty="0">
                          <a:effectLst/>
                        </a:rPr>
                        <a:t>Robot knocks can off pillar #1 (8” shortest pillar)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100" kern="100" dirty="0">
                          <a:effectLst/>
                        </a:rPr>
                        <a:t>150</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360711"/>
                  </a:ext>
                </a:extLst>
              </a:tr>
              <a:tr h="173360">
                <a:tc>
                  <a:txBody>
                    <a:bodyPr/>
                    <a:lstStyle/>
                    <a:p>
                      <a:pPr marL="0" marR="0">
                        <a:lnSpc>
                          <a:spcPct val="107000"/>
                        </a:lnSpc>
                        <a:spcAft>
                          <a:spcPts val="800"/>
                        </a:spcAft>
                        <a:buNone/>
                      </a:pPr>
                      <a:r>
                        <a:rPr lang="en-US" sz="1100" kern="100" dirty="0">
                          <a:effectLst/>
                        </a:rPr>
                        <a:t>Robot knocks can off pillar #2 (10” pillar)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100" kern="100" dirty="0">
                          <a:effectLst/>
                        </a:rPr>
                        <a:t>250</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3930928"/>
                  </a:ext>
                </a:extLst>
              </a:tr>
              <a:tr h="173360">
                <a:tc>
                  <a:txBody>
                    <a:bodyPr/>
                    <a:lstStyle/>
                    <a:p>
                      <a:pPr marL="0" marR="0">
                        <a:lnSpc>
                          <a:spcPct val="107000"/>
                        </a:lnSpc>
                        <a:spcAft>
                          <a:spcPts val="800"/>
                        </a:spcAft>
                        <a:buNone/>
                      </a:pPr>
                      <a:r>
                        <a:rPr lang="en-US" sz="1100" kern="100" dirty="0">
                          <a:effectLst/>
                        </a:rPr>
                        <a:t>Robot knocks can off pillar #3 (12” pillar)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100" kern="100" dirty="0">
                          <a:effectLst/>
                        </a:rPr>
                        <a:t>250</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4787851"/>
                  </a:ext>
                </a:extLst>
              </a:tr>
              <a:tr h="173360">
                <a:tc>
                  <a:txBody>
                    <a:bodyPr/>
                    <a:lstStyle/>
                    <a:p>
                      <a:pPr marL="0" marR="0">
                        <a:lnSpc>
                          <a:spcPct val="107000"/>
                        </a:lnSpc>
                        <a:spcAft>
                          <a:spcPts val="800"/>
                        </a:spcAft>
                        <a:buNone/>
                      </a:pPr>
                      <a:r>
                        <a:rPr lang="en-US" sz="1100" kern="100" dirty="0">
                          <a:effectLst/>
                        </a:rPr>
                        <a:t>Robot knocks can off pillar #4 (14” tallest pillar)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100" kern="100" dirty="0">
                          <a:effectLst/>
                        </a:rPr>
                        <a:t>350</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7281694"/>
                  </a:ext>
                </a:extLst>
              </a:tr>
              <a:tr h="354745">
                <a:tc>
                  <a:txBody>
                    <a:bodyPr/>
                    <a:lstStyle/>
                    <a:p>
                      <a:pPr marL="0" marR="0">
                        <a:lnSpc>
                          <a:spcPct val="107000"/>
                        </a:lnSpc>
                        <a:spcAft>
                          <a:spcPts val="800"/>
                        </a:spcAft>
                        <a:buNone/>
                      </a:pPr>
                      <a:r>
                        <a:rPr lang="en-US" sz="1100" kern="100">
                          <a:effectLst/>
                        </a:rPr>
                        <a:t>Robot ends run with at least one touch point in starting box (wheel or otherwise, must have left before this)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100" kern="100" dirty="0">
                          <a:effectLst/>
                        </a:rPr>
                        <a:t>200</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4311275"/>
                  </a:ext>
                </a:extLst>
              </a:tr>
              <a:tr h="173360">
                <a:tc>
                  <a:txBody>
                    <a:bodyPr/>
                    <a:lstStyle/>
                    <a:p>
                      <a:pPr marL="0" marR="0">
                        <a:lnSpc>
                          <a:spcPct val="107000"/>
                        </a:lnSpc>
                        <a:spcAft>
                          <a:spcPts val="800"/>
                        </a:spcAft>
                        <a:buNone/>
                      </a:pPr>
                      <a:r>
                        <a:rPr lang="en-US" sz="1100" kern="100">
                          <a:effectLst/>
                        </a:rPr>
                        <a:t>Obstacle bumped (black can touched) #1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100" kern="100" dirty="0">
                          <a:effectLst/>
                        </a:rPr>
                        <a:t>-75</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8471336"/>
                  </a:ext>
                </a:extLst>
              </a:tr>
              <a:tr h="173360">
                <a:tc>
                  <a:txBody>
                    <a:bodyPr/>
                    <a:lstStyle/>
                    <a:p>
                      <a:pPr marL="0" marR="0">
                        <a:lnSpc>
                          <a:spcPct val="107000"/>
                        </a:lnSpc>
                        <a:spcAft>
                          <a:spcPts val="800"/>
                        </a:spcAft>
                        <a:buNone/>
                      </a:pPr>
                      <a:r>
                        <a:rPr lang="en-US" sz="1100" kern="100">
                          <a:effectLst/>
                        </a:rPr>
                        <a:t>Obstacle bumped (black can touched) #2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100" kern="100">
                          <a:effectLst/>
                        </a:rPr>
                        <a:t>-75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8876277"/>
                  </a:ext>
                </a:extLst>
              </a:tr>
              <a:tr h="173360">
                <a:tc>
                  <a:txBody>
                    <a:bodyPr/>
                    <a:lstStyle/>
                    <a:p>
                      <a:pPr marL="0" marR="0">
                        <a:lnSpc>
                          <a:spcPct val="107000"/>
                        </a:lnSpc>
                        <a:spcAft>
                          <a:spcPts val="800"/>
                        </a:spcAft>
                        <a:buNone/>
                      </a:pPr>
                      <a:r>
                        <a:rPr lang="en-US" sz="1100" kern="100" dirty="0">
                          <a:effectLst/>
                        </a:rPr>
                        <a:t>Obstacle bumped (black can touched) #3</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100" kern="100">
                          <a:effectLst/>
                        </a:rPr>
                        <a:t>-75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395387"/>
                  </a:ext>
                </a:extLst>
              </a:tr>
              <a:tr h="173360">
                <a:tc>
                  <a:txBody>
                    <a:bodyPr/>
                    <a:lstStyle/>
                    <a:p>
                      <a:pPr marL="0" marR="0">
                        <a:lnSpc>
                          <a:spcPct val="107000"/>
                        </a:lnSpc>
                        <a:spcAft>
                          <a:spcPts val="800"/>
                        </a:spcAft>
                        <a:buNone/>
                      </a:pPr>
                      <a:r>
                        <a:rPr lang="en-US" sz="1100" kern="100" dirty="0">
                          <a:effectLst/>
                        </a:rPr>
                        <a:t>Obstacle bumped (black can touched) #4</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100" kern="100">
                          <a:effectLst/>
                        </a:rPr>
                        <a:t>-75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434217"/>
                  </a:ext>
                </a:extLst>
              </a:tr>
              <a:tr h="213168">
                <a:tc>
                  <a:txBody>
                    <a:bodyPr/>
                    <a:lstStyle/>
                    <a:p>
                      <a:pPr marL="0" marR="0" algn="r">
                        <a:lnSpc>
                          <a:spcPct val="107000"/>
                        </a:lnSpc>
                        <a:spcAft>
                          <a:spcPts val="800"/>
                        </a:spcAft>
                        <a:buNone/>
                      </a:pPr>
                      <a:r>
                        <a:rPr lang="en-US" sz="1100" kern="100" dirty="0">
                          <a:effectLst/>
                        </a:rPr>
                        <a:t>Max score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Aft>
                          <a:spcPts val="800"/>
                        </a:spcAft>
                        <a:buNone/>
                      </a:pPr>
                      <a:r>
                        <a:rPr lang="en-US" sz="1100" kern="100" dirty="0">
                          <a:effectLst/>
                        </a:rPr>
                        <a:t>1200</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0911618"/>
                  </a:ext>
                </a:extLst>
              </a:tr>
            </a:tbl>
          </a:graphicData>
        </a:graphic>
      </p:graphicFrame>
      <p:sp>
        <p:nvSpPr>
          <p:cNvPr id="470" name="TextBox 469">
            <a:extLst>
              <a:ext uri="{FF2B5EF4-FFF2-40B4-BE49-F238E27FC236}">
                <a16:creationId xmlns:a16="http://schemas.microsoft.com/office/drawing/2014/main" id="{B96AAEF1-910C-3E8B-8346-15DFFC88261A}"/>
              </a:ext>
            </a:extLst>
          </p:cNvPr>
          <p:cNvSpPr txBox="1"/>
          <p:nvPr/>
        </p:nvSpPr>
        <p:spPr>
          <a:xfrm>
            <a:off x="610171" y="5578642"/>
            <a:ext cx="2457118" cy="646331"/>
          </a:xfrm>
          <a:prstGeom prst="rect">
            <a:avLst/>
          </a:prstGeom>
          <a:noFill/>
        </p:spPr>
        <p:txBody>
          <a:bodyPr wrap="square" rtlCol="0">
            <a:spAutoFit/>
          </a:bodyPr>
          <a:lstStyle/>
          <a:p>
            <a:r>
              <a:rPr lang="en-US" dirty="0"/>
              <a:t>Obstacle locations</a:t>
            </a:r>
          </a:p>
          <a:p>
            <a:r>
              <a:rPr lang="en-US" dirty="0"/>
              <a:t>(may change each year)</a:t>
            </a:r>
          </a:p>
        </p:txBody>
      </p:sp>
      <p:sp>
        <p:nvSpPr>
          <p:cNvPr id="471" name="Oval 470">
            <a:extLst>
              <a:ext uri="{FF2B5EF4-FFF2-40B4-BE49-F238E27FC236}">
                <a16:creationId xmlns:a16="http://schemas.microsoft.com/office/drawing/2014/main" id="{311B9CC6-AA84-DD8F-E184-1FE5B10E1E4B}"/>
              </a:ext>
            </a:extLst>
          </p:cNvPr>
          <p:cNvSpPr/>
          <p:nvPr/>
        </p:nvSpPr>
        <p:spPr>
          <a:xfrm>
            <a:off x="302205" y="5675767"/>
            <a:ext cx="307966" cy="324952"/>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215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3556-F753-5EBB-1760-08B3CE71D86D}"/>
              </a:ext>
            </a:extLst>
          </p:cNvPr>
          <p:cNvSpPr>
            <a:spLocks noGrp="1"/>
          </p:cNvSpPr>
          <p:nvPr>
            <p:ph type="title"/>
          </p:nvPr>
        </p:nvSpPr>
        <p:spPr/>
        <p:txBody>
          <a:bodyPr>
            <a:normAutofit/>
          </a:bodyPr>
          <a:lstStyle/>
          <a:p>
            <a:r>
              <a:rPr lang="en-US" dirty="0"/>
              <a:t>2026 Layout</a:t>
            </a:r>
            <a:br>
              <a:rPr lang="en-US" dirty="0"/>
            </a:br>
            <a:r>
              <a:rPr lang="en-US" sz="2400" dirty="0"/>
              <a:t>(reference only, slide 8 is the controlling diagram)</a:t>
            </a:r>
            <a:endParaRPr lang="en-US" dirty="0"/>
          </a:p>
        </p:txBody>
      </p:sp>
      <p:pic>
        <p:nvPicPr>
          <p:cNvPr id="4" name="Picture 3">
            <a:extLst>
              <a:ext uri="{FF2B5EF4-FFF2-40B4-BE49-F238E27FC236}">
                <a16:creationId xmlns:a16="http://schemas.microsoft.com/office/drawing/2014/main" id="{CFD565C2-C2E7-890B-B6D3-B9A7869D8E36}"/>
              </a:ext>
            </a:extLst>
          </p:cNvPr>
          <p:cNvPicPr>
            <a:picLocks noChangeAspect="1"/>
          </p:cNvPicPr>
          <p:nvPr/>
        </p:nvPicPr>
        <p:blipFill>
          <a:blip r:embed="rId2"/>
          <a:stretch>
            <a:fillRect/>
          </a:stretch>
        </p:blipFill>
        <p:spPr>
          <a:xfrm>
            <a:off x="54036" y="2361701"/>
            <a:ext cx="4537842" cy="3422874"/>
          </a:xfrm>
          <a:prstGeom prst="rect">
            <a:avLst/>
          </a:prstGeom>
        </p:spPr>
      </p:pic>
      <p:pic>
        <p:nvPicPr>
          <p:cNvPr id="8" name="Picture 7">
            <a:extLst>
              <a:ext uri="{FF2B5EF4-FFF2-40B4-BE49-F238E27FC236}">
                <a16:creationId xmlns:a16="http://schemas.microsoft.com/office/drawing/2014/main" id="{6BC6D1CC-6D82-8979-175E-3ECB9E253C3A}"/>
              </a:ext>
            </a:extLst>
          </p:cNvPr>
          <p:cNvPicPr>
            <a:picLocks noChangeAspect="1"/>
          </p:cNvPicPr>
          <p:nvPr/>
        </p:nvPicPr>
        <p:blipFill>
          <a:blip r:embed="rId3"/>
          <a:stretch>
            <a:fillRect/>
          </a:stretch>
        </p:blipFill>
        <p:spPr>
          <a:xfrm>
            <a:off x="4572000" y="2168154"/>
            <a:ext cx="3872325" cy="3809968"/>
          </a:xfrm>
          <a:prstGeom prst="rect">
            <a:avLst/>
          </a:prstGeom>
        </p:spPr>
      </p:pic>
    </p:spTree>
    <p:extLst>
      <p:ext uri="{BB962C8B-B14F-4D97-AF65-F5344CB8AC3E}">
        <p14:creationId xmlns:p14="http://schemas.microsoft.com/office/powerpoint/2010/main" val="10231649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4381</TotalTime>
  <Words>1019</Words>
  <Application>Microsoft Office PowerPoint</Application>
  <PresentationFormat>On-screen Show (4:3)</PresentationFormat>
  <Paragraphs>118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Can Carnage – Apprentice course 2026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2026 Layout (reference only, slide 8 is the controlling diagram)</vt:lpstr>
    </vt:vector>
  </TitlesOfParts>
  <Company>GKN Aerospace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Marshall, Jeremy</dc:creator>
  <cp:lastModifiedBy>Jeremy Marshall</cp:lastModifiedBy>
  <cp:revision>39</cp:revision>
  <dcterms:created xsi:type="dcterms:W3CDTF">2023-11-28T13:30:57Z</dcterms:created>
  <dcterms:modified xsi:type="dcterms:W3CDTF">2025-11-22T01:30:39Z</dcterms:modified>
</cp:coreProperties>
</file>