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6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3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3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53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35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7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9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79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9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0AD7B-870A-40A3-B16A-88092E523E41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91720-3AEB-4E15-B89B-BCDB551FA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7018421" y="2523807"/>
            <a:ext cx="18288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384885" y="4353828"/>
            <a:ext cx="1821581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56886" y="3441033"/>
            <a:ext cx="914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924800" y="2514600"/>
            <a:ext cx="0" cy="179310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7010400" y="3352801"/>
            <a:ext cx="12834" cy="184013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096000" y="1598416"/>
            <a:ext cx="0" cy="273959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352800" y="1603810"/>
            <a:ext cx="5486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52800" y="5222106"/>
            <a:ext cx="5486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352800" y="1603810"/>
            <a:ext cx="0" cy="3618296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8847221" y="1635894"/>
            <a:ext cx="0" cy="35862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267200" y="2514600"/>
            <a:ext cx="914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75221" y="4353828"/>
            <a:ext cx="914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010400" y="2524827"/>
            <a:ext cx="9144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181600" y="2524827"/>
            <a:ext cx="0" cy="92482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088781" y="2534252"/>
            <a:ext cx="0" cy="92482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76600" y="3048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2 - 1’ Wall</a:t>
            </a:r>
          </a:p>
          <a:p>
            <a:r>
              <a:rPr lang="en-US" dirty="0"/>
              <a:t>5 - 2’ Wall</a:t>
            </a:r>
          </a:p>
          <a:p>
            <a:r>
              <a:rPr lang="en-US" dirty="0"/>
              <a:t>1 - 3’ Wall</a:t>
            </a:r>
          </a:p>
        </p:txBody>
      </p:sp>
      <p:cxnSp>
        <p:nvCxnSpPr>
          <p:cNvPr id="32" name="Straight Connector 31"/>
          <p:cNvCxnSpPr>
            <a:cxnSpLocks/>
          </p:cNvCxnSpPr>
          <p:nvPr/>
        </p:nvCxnSpPr>
        <p:spPr>
          <a:xfrm>
            <a:off x="4344493" y="2511290"/>
            <a:ext cx="1746342" cy="692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87308"/>
              </p:ext>
            </p:extLst>
          </p:nvPr>
        </p:nvGraphicFramePr>
        <p:xfrm>
          <a:off x="7975200" y="2560802"/>
          <a:ext cx="842639" cy="82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1000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Start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5400000">
            <a:off x="7712713" y="4627133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#1</a:t>
            </a:r>
          </a:p>
        </p:txBody>
      </p:sp>
      <p:sp>
        <p:nvSpPr>
          <p:cNvPr id="9" name="Rectangle 8"/>
          <p:cNvSpPr/>
          <p:nvPr/>
        </p:nvSpPr>
        <p:spPr>
          <a:xfrm>
            <a:off x="7024144" y="3323627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#2</a:t>
            </a:r>
          </a:p>
        </p:txBody>
      </p:sp>
      <p:sp>
        <p:nvSpPr>
          <p:cNvPr id="11" name="Rectangle 10"/>
          <p:cNvSpPr/>
          <p:nvPr/>
        </p:nvSpPr>
        <p:spPr>
          <a:xfrm rot="5400000">
            <a:off x="6751348" y="1905923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48797" y="4322818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#4</a:t>
            </a:r>
          </a:p>
        </p:txBody>
      </p:sp>
      <p:sp>
        <p:nvSpPr>
          <p:cNvPr id="13" name="Rectangle 12"/>
          <p:cNvSpPr/>
          <p:nvPr/>
        </p:nvSpPr>
        <p:spPr>
          <a:xfrm rot="5400000">
            <a:off x="4556086" y="4643299"/>
            <a:ext cx="948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 5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70594" y="3404589"/>
            <a:ext cx="948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 6</a:t>
            </a:r>
          </a:p>
        </p:txBody>
      </p:sp>
      <p:sp>
        <p:nvSpPr>
          <p:cNvPr id="19" name="Rectangle 18"/>
          <p:cNvSpPr/>
          <p:nvPr/>
        </p:nvSpPr>
        <p:spPr>
          <a:xfrm rot="5400000">
            <a:off x="4528728" y="3751904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#7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347989" y="3110739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#8</a:t>
            </a:r>
          </a:p>
        </p:txBody>
      </p:sp>
      <p:sp>
        <p:nvSpPr>
          <p:cNvPr id="27" name="Rectangle 26"/>
          <p:cNvSpPr/>
          <p:nvPr/>
        </p:nvSpPr>
        <p:spPr>
          <a:xfrm rot="5400000">
            <a:off x="3993865" y="1861437"/>
            <a:ext cx="895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#9</a:t>
            </a:r>
          </a:p>
        </p:txBody>
      </p:sp>
      <p:sp>
        <p:nvSpPr>
          <p:cNvPr id="31" name="Rectangle 30"/>
          <p:cNvSpPr/>
          <p:nvPr/>
        </p:nvSpPr>
        <p:spPr>
          <a:xfrm rot="5400000">
            <a:off x="3930190" y="2825126"/>
            <a:ext cx="1012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Ckpt</a:t>
            </a:r>
            <a:r>
              <a:rPr lang="en-US" dirty="0"/>
              <a:t> #10</a:t>
            </a:r>
          </a:p>
        </p:txBody>
      </p:sp>
      <p:cxnSp>
        <p:nvCxnSpPr>
          <p:cNvPr id="34" name="Straight Connector 33"/>
          <p:cNvCxnSpPr>
            <a:cxnSpLocks/>
          </p:cNvCxnSpPr>
          <p:nvPr/>
        </p:nvCxnSpPr>
        <p:spPr>
          <a:xfrm>
            <a:off x="5181600" y="4384257"/>
            <a:ext cx="8021" cy="8086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7037448" y="3357524"/>
            <a:ext cx="887352" cy="1464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cxnSpLocks/>
          </p:cNvCxnSpPr>
          <p:nvPr/>
        </p:nvCxnSpPr>
        <p:spPr>
          <a:xfrm>
            <a:off x="6118867" y="4338006"/>
            <a:ext cx="85487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360821" y="3459080"/>
            <a:ext cx="914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924800" y="4364112"/>
            <a:ext cx="0" cy="8391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016817" y="1656540"/>
            <a:ext cx="0" cy="8044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cxnSpLocks/>
          </p:cNvCxnSpPr>
          <p:nvPr/>
        </p:nvCxnSpPr>
        <p:spPr>
          <a:xfrm>
            <a:off x="5227291" y="3429000"/>
            <a:ext cx="861249" cy="2065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89621" y="3480071"/>
            <a:ext cx="0" cy="8044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275221" y="2567747"/>
            <a:ext cx="0" cy="8044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268770" y="1656540"/>
            <a:ext cx="0" cy="80442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217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Tamtam, Perlekar</dc:creator>
  <cp:lastModifiedBy>Tamtam, Perlekar</cp:lastModifiedBy>
  <cp:revision>5</cp:revision>
  <dcterms:created xsi:type="dcterms:W3CDTF">2022-12-03T04:21:36Z</dcterms:created>
  <dcterms:modified xsi:type="dcterms:W3CDTF">2024-12-02T19:37:56Z</dcterms:modified>
</cp:coreProperties>
</file>