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1" r:id="rId2"/>
    <p:sldId id="35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7" autoAdjust="0"/>
    <p:restoredTop sz="94660"/>
  </p:normalViewPr>
  <p:slideViewPr>
    <p:cSldViewPr snapToGrid="0">
      <p:cViewPr>
        <p:scale>
          <a:sx n="67" d="100"/>
          <a:sy n="67" d="100"/>
        </p:scale>
        <p:origin x="1296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7T20:52:59.752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2640 1,'2353'0,"-7325"0,4952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7T20:53:41.410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2399 0,'-2377'0,"2355"0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7T20:54:06.475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0 0,'0'2572,"0"-2546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7T20:54:53.294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0 1,'0'2352,"0"-2327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7T20:54:58.055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0 0,'0'2630,"0"-2599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7T20:55:34.726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2459 1,'-2439'0,"2419"0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7T21:13:13.538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2399 0,'-2377'0,"2355"0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8T00:53:40.164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0 0,'0'2304,"0"-2277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8T00:53:55.048"/>
    </inkml:context>
    <inkml:brush xml:id="br0">
      <inkml:brushProperty name="width" value="0.1" units="cm"/>
      <inkml:brushProperty name="height" value="0.1" units="cm"/>
      <inkml:brushProperty name="color" value="#E71224"/>
      <inkml:brushProperty name="ignorePressure" value="1"/>
    </inkml:brush>
  </inkml:definitions>
  <inkml:trace contextRef="#ctx0" brushRef="#br0">0 0,'0'2168,"0"-2142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E2D48-052D-2248-90AB-D25A41B1E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AC09B2-80AC-6D44-754C-F61581046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14ED2-0CCF-2166-581A-7403B39D1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18997-20A9-7B73-3FA8-ED6ECA5CB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2CCC9-D656-7C15-15CE-8AFBF015C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06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D7CB2-94AB-6F21-E31E-045C7874C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AF0E3E-2D11-908F-DB92-F4974A7CE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70B12-51FE-16E7-8167-520D5FC97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9F0F7-4E19-52E3-E14E-B29E1A24C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93ADA-A72F-7C13-C4CD-3D28CB869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1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897094-BAB9-E8CA-EF68-0A62077656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D8F03D-579F-6118-659A-010CABD365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13EE1-4634-91ED-2937-66617EA4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40540-5B7F-9196-A160-F0140A66F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4BFFC-EB6E-3AE9-E398-FD4F57AA8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9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64E4D-575E-D396-7BCF-8AAFA6D17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531E0-E63F-395F-CEBA-60AE449FC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594C2-5946-1103-243E-1EEAE3DE4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233B8-D57B-DAC8-414D-9B2420FD1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DF49C-3B5D-CBC6-4F71-54D47E19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3BAD1-6F19-998C-7095-E0D5E700F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3FDDA-AB9D-FAF1-20C4-B2FEF9B7C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333AD-5007-3226-B051-36004B73B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175D8-C61C-9A46-55DE-25DF2027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ECAC7-627A-8117-D057-39537988A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6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8D02D-6AA3-8FE0-7F6F-ACE67372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15577-0260-25E8-1A5B-7F36330C47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5E3FD-09E3-45F9-3508-82D9CAA03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010FD-A6AB-F6A1-ACCC-011F9A604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46F59-260A-811E-156D-ED47D56B7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1B66C-DB9D-C63C-60F5-9B8C3C50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2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E0354-539E-9C5F-EC70-45D99C284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2E606-A9A8-728C-947F-82634E751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E34222-B980-3915-64EA-5051EAA3E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18B93D-7D7E-3BD4-ACB5-C8394EECC5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DFBD6E-462C-98B3-9537-677B898199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C5BEC7-5085-D07B-5754-2CC6F231C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65B201-A0C1-80D1-E5B9-6A87BBDD2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58783B-716A-3BF8-28DE-6B018157B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9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EAF61-E2EE-1F55-8E9D-8B6852D1A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78F0A4-76BA-69F0-B014-8F87F4595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C16391-D4CC-7A93-E326-4D911CF76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7AD0A3-4942-ADD8-DA5F-F67A66A68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0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22E09A-1492-24CE-4A04-99C1AC67E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1E0839-5ADE-38B0-056D-2B3255C45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F76ED-99EC-7492-CC0A-1270B2E0B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3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32A78-DE55-D8B4-783A-053488F77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5A1E1-F409-602F-FB1B-D9B220325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92956-87FA-5448-E668-9899C83F6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DB748F-78F0-E5E4-6B55-89B17D3BC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B2030-D11E-9171-090C-BFEDF6490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B3430-99E4-FA68-5FED-35379EF0A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05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100C0-F1FE-82DC-C2D7-B6010FB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FE0A39-3C16-B8CC-AE38-C17511133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4DAD2-419D-A5AF-756D-8C8215F2A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3CD182-1FFA-A50E-6838-D26A537C0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9DEC9-F7AA-D0C4-DFB8-F4078ACAC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8DFC59-FC71-2C56-28B0-EFE5652FA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57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6FDAE1-3E85-F4D5-939E-E4901EDBE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75AE2-9236-08D7-7B45-990FF2230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BD906-BEE9-C4A9-D6A4-C5F69D9630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3D7E01-46FF-405F-8CF9-499659ED0D5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24854-9A56-5199-40C8-AC9616C55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C26FB-28A2-1D07-C604-FEAE7FD76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EF3376-F13A-453A-8634-312CE78C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customXml" Target="../ink/ink7.xml"/><Relationship Id="rId10" Type="http://schemas.openxmlformats.org/officeDocument/2006/relationships/customXml" Target="../ink/ink5.xml"/><Relationship Id="rId19" Type="http://schemas.openxmlformats.org/officeDocument/2006/relationships/image" Target="../media/image9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6096000" y="2520816"/>
            <a:ext cx="18288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352801" y="4337586"/>
            <a:ext cx="182158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56886" y="3441033"/>
            <a:ext cx="914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924800" y="3388494"/>
            <a:ext cx="0" cy="179310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096000" y="2514601"/>
            <a:ext cx="0" cy="17913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010400" y="2544480"/>
            <a:ext cx="0" cy="273959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352800" y="1603810"/>
            <a:ext cx="5486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52800" y="5222106"/>
            <a:ext cx="5486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352800" y="1603810"/>
            <a:ext cx="0" cy="361829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8847221" y="1635894"/>
            <a:ext cx="0" cy="358621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267200" y="2514600"/>
            <a:ext cx="914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276600" y="3048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2 - 1’ Wall</a:t>
            </a:r>
          </a:p>
          <a:p>
            <a:r>
              <a:rPr lang="en-US" dirty="0"/>
              <a:t>5 - 2’ Wall</a:t>
            </a:r>
          </a:p>
          <a:p>
            <a:r>
              <a:rPr lang="en-US" dirty="0"/>
              <a:t>1 - 3’ Wall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5177589" y="2544480"/>
            <a:ext cx="0" cy="179310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067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793A8-3F4F-7B5B-C89F-AD22EE92E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2187A0-D39C-665F-5E5D-7A915ABC9BAC}"/>
              </a:ext>
            </a:extLst>
          </p:cNvPr>
          <p:cNvCxnSpPr/>
          <p:nvPr/>
        </p:nvCxnSpPr>
        <p:spPr>
          <a:xfrm>
            <a:off x="6096000" y="2520816"/>
            <a:ext cx="18288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6B710C3-D06E-EE8F-0268-34A97606BC4B}"/>
              </a:ext>
            </a:extLst>
          </p:cNvPr>
          <p:cNvCxnSpPr/>
          <p:nvPr/>
        </p:nvCxnSpPr>
        <p:spPr>
          <a:xfrm>
            <a:off x="3352801" y="4337586"/>
            <a:ext cx="182158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A45F8AF-B33C-70D0-1C27-D329D16EE4B6}"/>
              </a:ext>
            </a:extLst>
          </p:cNvPr>
          <p:cNvCxnSpPr/>
          <p:nvPr/>
        </p:nvCxnSpPr>
        <p:spPr>
          <a:xfrm>
            <a:off x="4256886" y="3441033"/>
            <a:ext cx="914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F686A29-0017-A90F-FC80-A4E8D29C19AA}"/>
              </a:ext>
            </a:extLst>
          </p:cNvPr>
          <p:cNvCxnSpPr/>
          <p:nvPr/>
        </p:nvCxnSpPr>
        <p:spPr>
          <a:xfrm flipV="1">
            <a:off x="7924800" y="3388494"/>
            <a:ext cx="0" cy="179310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AFB636-2185-3BD7-BF6E-163161C2507C}"/>
              </a:ext>
            </a:extLst>
          </p:cNvPr>
          <p:cNvCxnSpPr/>
          <p:nvPr/>
        </p:nvCxnSpPr>
        <p:spPr>
          <a:xfrm flipV="1">
            <a:off x="6096000" y="2514601"/>
            <a:ext cx="0" cy="17913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C34AA40-28F4-F42F-1BCC-E1817231D211}"/>
              </a:ext>
            </a:extLst>
          </p:cNvPr>
          <p:cNvCxnSpPr/>
          <p:nvPr/>
        </p:nvCxnSpPr>
        <p:spPr>
          <a:xfrm flipV="1">
            <a:off x="7010400" y="2544480"/>
            <a:ext cx="0" cy="273959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C9776D3-5270-42D5-12B0-B69A1A1214E5}"/>
              </a:ext>
            </a:extLst>
          </p:cNvPr>
          <p:cNvCxnSpPr/>
          <p:nvPr/>
        </p:nvCxnSpPr>
        <p:spPr>
          <a:xfrm>
            <a:off x="3352800" y="1603810"/>
            <a:ext cx="5486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F6AB3E3-9015-C836-755B-E40DE384E81C}"/>
              </a:ext>
            </a:extLst>
          </p:cNvPr>
          <p:cNvCxnSpPr/>
          <p:nvPr/>
        </p:nvCxnSpPr>
        <p:spPr>
          <a:xfrm>
            <a:off x="3352800" y="5222106"/>
            <a:ext cx="5486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94428B1-EECC-75DD-5631-BBC4783BD3EA}"/>
              </a:ext>
            </a:extLst>
          </p:cNvPr>
          <p:cNvCxnSpPr/>
          <p:nvPr/>
        </p:nvCxnSpPr>
        <p:spPr>
          <a:xfrm flipV="1">
            <a:off x="3352800" y="1603810"/>
            <a:ext cx="0" cy="361829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DEEE4CF-E0E3-0F98-279E-A533AD8405F7}"/>
              </a:ext>
            </a:extLst>
          </p:cNvPr>
          <p:cNvCxnSpPr/>
          <p:nvPr/>
        </p:nvCxnSpPr>
        <p:spPr>
          <a:xfrm flipV="1">
            <a:off x="8847221" y="1635894"/>
            <a:ext cx="0" cy="358621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A1E0A67-9909-73FB-CFB2-9446767DB6A7}"/>
              </a:ext>
            </a:extLst>
          </p:cNvPr>
          <p:cNvCxnSpPr/>
          <p:nvPr/>
        </p:nvCxnSpPr>
        <p:spPr>
          <a:xfrm>
            <a:off x="4267200" y="2514600"/>
            <a:ext cx="914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95CD143-A09C-9C92-B140-E56313CC9144}"/>
              </a:ext>
            </a:extLst>
          </p:cNvPr>
          <p:cNvSpPr txBox="1"/>
          <p:nvPr/>
        </p:nvSpPr>
        <p:spPr>
          <a:xfrm>
            <a:off x="3276600" y="3048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2 - 1’ Wall</a:t>
            </a:r>
          </a:p>
          <a:p>
            <a:r>
              <a:rPr lang="en-US" dirty="0"/>
              <a:t>5 - 2’ Wall</a:t>
            </a:r>
          </a:p>
          <a:p>
            <a:r>
              <a:rPr lang="en-US" dirty="0"/>
              <a:t>1 - 3’ Wall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33B466D-3198-08E6-EE22-18B0B669E7A5}"/>
              </a:ext>
            </a:extLst>
          </p:cNvPr>
          <p:cNvCxnSpPr/>
          <p:nvPr/>
        </p:nvCxnSpPr>
        <p:spPr>
          <a:xfrm flipV="1">
            <a:off x="5177589" y="2544480"/>
            <a:ext cx="0" cy="179310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1BF4BEB-E56E-C657-18C3-594B6F132CD8}"/>
                  </a:ext>
                </a:extLst>
              </p14:cNvPr>
              <p14:cNvContentPartPr/>
              <p14:nvPr/>
            </p14:nvContentPartPr>
            <p14:xfrm>
              <a:off x="7005150" y="3402180"/>
              <a:ext cx="179748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1BF4BEB-E56E-C657-18C3-594B6F132CD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87510" y="3384540"/>
                <a:ext cx="183312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8D94A99-7D0A-FA6A-CA84-F0CE3AFB4CB2}"/>
                  </a:ext>
                </a:extLst>
              </p14:cNvPr>
              <p14:cNvContentPartPr/>
              <p14:nvPr/>
            </p14:nvContentPartPr>
            <p14:xfrm>
              <a:off x="6120270" y="4317300"/>
              <a:ext cx="864000" cy="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8D94A99-7D0A-FA6A-CA84-F0CE3AFB4CB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02270" y="4299300"/>
                <a:ext cx="89964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633C913-5126-3D3C-9D7D-D238C38AF16B}"/>
                  </a:ext>
                </a:extLst>
              </p14:cNvPr>
              <p14:cNvContentPartPr/>
              <p14:nvPr/>
            </p14:nvContentPartPr>
            <p14:xfrm>
              <a:off x="7846470" y="1600380"/>
              <a:ext cx="360" cy="9356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633C913-5126-3D3C-9D7D-D238C38AF16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828470" y="1582380"/>
                <a:ext cx="36000" cy="97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7DECF83-E81D-C3FB-6E7E-494FE1242564}"/>
                  </a:ext>
                </a:extLst>
              </p14:cNvPr>
              <p14:cNvContentPartPr/>
              <p14:nvPr/>
            </p14:nvContentPartPr>
            <p14:xfrm>
              <a:off x="5176350" y="4365900"/>
              <a:ext cx="360" cy="8560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7DECF83-E81D-C3FB-6E7E-494FE124256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158350" y="4348260"/>
                <a:ext cx="36000" cy="89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C3B0AD88-6F6C-DD4F-D6A0-CFA5CDEB7969}"/>
                  </a:ext>
                </a:extLst>
              </p14:cNvPr>
              <p14:cNvContentPartPr/>
              <p14:nvPr/>
            </p14:nvContentPartPr>
            <p14:xfrm>
              <a:off x="5164810" y="1696009"/>
              <a:ext cx="360" cy="95832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C3B0AD88-6F6C-DD4F-D6A0-CFA5CDEB796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146810" y="1678009"/>
                <a:ext cx="36000" cy="99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483924C-A6B9-7545-70EC-434FA877574F}"/>
                  </a:ext>
                </a:extLst>
              </p14:cNvPr>
              <p14:cNvContentPartPr/>
              <p14:nvPr/>
            </p14:nvContentPartPr>
            <p14:xfrm>
              <a:off x="5175210" y="2556513"/>
              <a:ext cx="885600" cy="3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483924C-A6B9-7545-70EC-434FA877574F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157210" y="2538873"/>
                <a:ext cx="921240" cy="36000"/>
              </a:xfrm>
              <a:prstGeom prst="rect">
                <a:avLst/>
              </a:prstGeom>
            </p:spPr>
          </p:pic>
        </mc:Fallback>
      </mc:AlternateContent>
      <p:pic>
        <p:nvPicPr>
          <p:cNvPr id="40" name="table">
            <a:extLst>
              <a:ext uri="{FF2B5EF4-FFF2-40B4-BE49-F238E27FC236}">
                <a16:creationId xmlns:a16="http://schemas.microsoft.com/office/drawing/2014/main" id="{F6631905-C13C-0145-B194-EE4BABA4358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959991" y="4365900"/>
            <a:ext cx="842639" cy="821000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B4C9FC06-5555-D782-CD3C-E84B1612C487}"/>
              </a:ext>
            </a:extLst>
          </p:cNvPr>
          <p:cNvSpPr/>
          <p:nvPr/>
        </p:nvSpPr>
        <p:spPr>
          <a:xfrm>
            <a:off x="7943827" y="3410251"/>
            <a:ext cx="895373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406D337-2378-827B-27C3-CBE00C9D9331}"/>
              </a:ext>
            </a:extLst>
          </p:cNvPr>
          <p:cNvSpPr/>
          <p:nvPr/>
        </p:nvSpPr>
        <p:spPr>
          <a:xfrm>
            <a:off x="6977110" y="3393469"/>
            <a:ext cx="955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5C4898F-C9AD-E35A-8191-DFBC7F8B8486}"/>
              </a:ext>
            </a:extLst>
          </p:cNvPr>
          <p:cNvSpPr/>
          <p:nvPr/>
        </p:nvSpPr>
        <p:spPr>
          <a:xfrm rot="5400000">
            <a:off x="7519134" y="1826501"/>
            <a:ext cx="955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#3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4DC5B2E-79D2-12ED-552E-0CC0234A6D9A}"/>
              </a:ext>
            </a:extLst>
          </p:cNvPr>
          <p:cNvSpPr/>
          <p:nvPr/>
        </p:nvSpPr>
        <p:spPr>
          <a:xfrm rot="5400000">
            <a:off x="4265295" y="1905723"/>
            <a:ext cx="955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#7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328156C-5091-6E30-A9FE-9F90F33261E7}"/>
              </a:ext>
            </a:extLst>
          </p:cNvPr>
          <p:cNvSpPr/>
          <p:nvPr/>
        </p:nvSpPr>
        <p:spPr>
          <a:xfrm>
            <a:off x="6100015" y="4323816"/>
            <a:ext cx="955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#5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73A0299-1586-4C57-F788-47F63C855243}"/>
              </a:ext>
            </a:extLst>
          </p:cNvPr>
          <p:cNvSpPr/>
          <p:nvPr/>
        </p:nvSpPr>
        <p:spPr>
          <a:xfrm>
            <a:off x="5164559" y="2586134"/>
            <a:ext cx="955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#4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457CCB54-DEA8-D613-59E1-CBF29D36D61C}"/>
                  </a:ext>
                </a:extLst>
              </p14:cNvPr>
              <p14:cNvContentPartPr/>
              <p14:nvPr/>
            </p14:nvContentPartPr>
            <p14:xfrm>
              <a:off x="3369670" y="2506491"/>
              <a:ext cx="864000" cy="360"/>
            </p14:xfrm>
          </p:contentPart>
        </mc:Choice>
        <mc:Fallback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457CCB54-DEA8-D613-59E1-CBF29D36D61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51670" y="2488491"/>
                <a:ext cx="899640" cy="36000"/>
              </a:xfrm>
              <a:prstGeom prst="rect">
                <a:avLst/>
              </a:prstGeom>
            </p:spPr>
          </p:pic>
        </mc:Fallback>
      </mc:AlternateContent>
      <p:sp>
        <p:nvSpPr>
          <p:cNvPr id="48" name="Rectangle 47">
            <a:extLst>
              <a:ext uri="{FF2B5EF4-FFF2-40B4-BE49-F238E27FC236}">
                <a16:creationId xmlns:a16="http://schemas.microsoft.com/office/drawing/2014/main" id="{591A40A9-4433-E752-8581-68F1E743FFB9}"/>
              </a:ext>
            </a:extLst>
          </p:cNvPr>
          <p:cNvSpPr/>
          <p:nvPr/>
        </p:nvSpPr>
        <p:spPr>
          <a:xfrm rot="5400000">
            <a:off x="4494802" y="4659090"/>
            <a:ext cx="955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#6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BEE3A0-CABA-CA2A-0804-EF8A76C4F899}"/>
              </a:ext>
            </a:extLst>
          </p:cNvPr>
          <p:cNvSpPr/>
          <p:nvPr/>
        </p:nvSpPr>
        <p:spPr>
          <a:xfrm>
            <a:off x="3340190" y="2133663"/>
            <a:ext cx="955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#8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EB934CC0-3910-2B08-6CE5-5201CA1AEEC2}"/>
                  </a:ext>
                </a:extLst>
              </p14:cNvPr>
              <p14:cNvContentPartPr/>
              <p14:nvPr/>
            </p14:nvContentPartPr>
            <p14:xfrm>
              <a:off x="4275221" y="3494769"/>
              <a:ext cx="360" cy="839397"/>
            </p14:xfrm>
          </p:contentPart>
        </mc:Choice>
        <mc:Fallback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EB934CC0-3910-2B08-6CE5-5201CA1AEEC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57221" y="3476772"/>
                <a:ext cx="36000" cy="8750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B6488357-E14F-A49C-7025-66FC989C0F0E}"/>
                  </a:ext>
                </a:extLst>
              </p14:cNvPr>
              <p14:cNvContentPartPr/>
              <p14:nvPr/>
            </p14:nvContentPartPr>
            <p14:xfrm>
              <a:off x="4280979" y="2586134"/>
              <a:ext cx="360" cy="790074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B6488357-E14F-A49C-7025-66FC989C0F0E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262979" y="2568137"/>
                <a:ext cx="36000" cy="825708"/>
              </a:xfrm>
              <a:prstGeom prst="rect">
                <a:avLst/>
              </a:prstGeom>
            </p:spPr>
          </p:pic>
        </mc:Fallback>
      </mc:AlternateContent>
      <p:sp>
        <p:nvSpPr>
          <p:cNvPr id="52" name="Rectangle 51">
            <a:extLst>
              <a:ext uri="{FF2B5EF4-FFF2-40B4-BE49-F238E27FC236}">
                <a16:creationId xmlns:a16="http://schemas.microsoft.com/office/drawing/2014/main" id="{46228B1D-2D04-2249-40A3-7749864EBB83}"/>
              </a:ext>
            </a:extLst>
          </p:cNvPr>
          <p:cNvSpPr/>
          <p:nvPr/>
        </p:nvSpPr>
        <p:spPr>
          <a:xfrm rot="5400000">
            <a:off x="3674519" y="3705103"/>
            <a:ext cx="955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#9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C9D30D2-B909-83D0-5B60-5BE5632960B1}"/>
              </a:ext>
            </a:extLst>
          </p:cNvPr>
          <p:cNvSpPr/>
          <p:nvPr/>
        </p:nvSpPr>
        <p:spPr>
          <a:xfrm rot="5400000">
            <a:off x="3840838" y="2815433"/>
            <a:ext cx="107914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Ckpt</a:t>
            </a:r>
            <a:r>
              <a:rPr lang="en-US" dirty="0"/>
              <a:t> #10</a:t>
            </a:r>
          </a:p>
        </p:txBody>
      </p:sp>
    </p:spTree>
    <p:extLst>
      <p:ext uri="{BB962C8B-B14F-4D97-AF65-F5344CB8AC3E}">
        <p14:creationId xmlns:p14="http://schemas.microsoft.com/office/powerpoint/2010/main" val="824744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60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Tamtam, Perlekar</dc:creator>
  <cp:lastModifiedBy>Tamtam, Perlekar</cp:lastModifiedBy>
  <cp:revision>2</cp:revision>
  <dcterms:created xsi:type="dcterms:W3CDTF">2025-09-22T22:38:06Z</dcterms:created>
  <dcterms:modified xsi:type="dcterms:W3CDTF">2025-10-08T01:09:52Z</dcterms:modified>
</cp:coreProperties>
</file>