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50DA-FBA8-326A-B59F-EF608CFE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54321-BA55-DBD9-AD70-7706353A3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5B74-C290-5843-C8EE-6F4E4D6B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0F5E0-928A-8895-249B-F63C3B1F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8474-193E-7FE0-8DCE-4932035F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1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472D3-10A9-C186-2869-A28059C25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1185E8-5A0C-99E6-BEBB-0CF1F3B85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C5DEF-61F2-2C7B-C9BA-64152C45D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A7530-5329-41EC-E3FA-38825FEC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8B510-907E-8BD2-5A85-58B91664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8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BC2E2-4ED5-3975-31C1-C556732F5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B1D27-94D5-6514-3244-6F50A42DF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16D51-F4BD-31CE-D36A-8B8A9E7A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FE1D-C0B4-3C96-51C2-34EC36AB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3025-D3D7-414C-82F2-713F87D6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6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51A67-A419-7F7C-1ACA-56C917A5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332D0-AC1B-D24D-ABCA-5E3C79F1D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A238-4760-B18B-07FC-1F6BF9D2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1A70D-2CBA-8581-1C15-7CA7A0DB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5FF23-80DF-7C27-3A35-F237D574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3641-25B2-6C54-D572-9FD298A9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BEEE6-3400-3F42-AC55-12EF45829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FC465-6B03-FFFC-84C9-C82711E8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91683-7277-7CB3-ED58-F7225419A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83790-F3CF-067E-7DEB-BD4E4122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4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D9123-FEE1-F336-1C38-0BC9EF7A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3B6CC-3B33-6A02-6599-52810FB0E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537733-A650-0B91-DB06-8C65B52BE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95190-F27D-6079-804C-1D99D116C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81C13-BB9F-2365-ED0B-26335877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86474-66E0-8391-3830-B73B5D1C2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897A-8E24-4A70-242C-87B4506D0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48947-2F7C-7115-F52A-3E0F4ECB2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823B6-3F9A-C84E-741D-B677E0267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E8DDDD-399A-2AE2-CB56-9888A843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ADF6D-2A38-5064-CB95-81E8496AD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0798AF-C5AE-5813-B21A-64F792B0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72B75D-143E-AA68-042A-BF75006C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34E375-F792-C0F7-EB58-90EC3C38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8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62DE-7E3F-9B88-4C95-DB6621B9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3B35E-D1CE-9DF8-51E4-6760CE88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9452A-F3A6-3721-813C-919E8FD9D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E257E-CB19-7E2B-4622-1DA7F4AB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6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2280D-C265-210A-8AFF-7DEF5FD7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D7E3C-B826-4F69-01BE-1917FCB6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CA94B-D022-0D7E-A2C0-E34ABE0E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1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6641-D1D0-C405-4FB3-B23DD861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3C17E-C34B-C6DC-76D7-462852BE2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D6090-F7F7-1EF7-F45B-838184331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4773E-03A7-4E1E-1896-87926BEE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72757-28DC-1647-5AE6-6BE436D0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C2222-2620-7BBB-558B-DA8D4CE1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7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CC2B-3081-53CB-C0E2-97380FC02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E4E60-9C12-0C61-0AE5-12F1C478C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566BB-AC2D-753C-B3E1-A788FB321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17715-F71D-8341-73C3-61AFF095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84384-C637-7002-7516-CC85B7E8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4C05A-6D95-AC0B-1C69-EDD513AB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0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8971C-ED49-BF86-09CB-7B1C9B75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FBE43-E852-8004-478E-5184A0364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C5E92-567B-6FB7-433A-39BBA7909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DA4A44-64B4-4E1C-94BE-74FEF06E698F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42C4E-ADFA-9270-4B4E-54485C612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9B4C3-34DA-8F94-E291-A9E228076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6B5852-579D-4108-8355-45364B3A1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2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92824E-199A-6C46-AFCC-C70A3F0FF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0686"/>
            <a:ext cx="12192000" cy="40166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7E75DE-4F24-A20A-C6E4-E47905175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46380"/>
            <a:ext cx="12192000" cy="47652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702528-42DE-B150-1217-9401E9352753}"/>
              </a:ext>
            </a:extLst>
          </p:cNvPr>
          <p:cNvSpPr txBox="1"/>
          <p:nvPr/>
        </p:nvSpPr>
        <p:spPr>
          <a:xfrm>
            <a:off x="4476750" y="169834"/>
            <a:ext cx="37197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Over the Edge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41640-3CEA-1F31-8593-D92FAF5955AF}"/>
              </a:ext>
            </a:extLst>
          </p:cNvPr>
          <p:cNvSpPr txBox="1"/>
          <p:nvPr/>
        </p:nvSpPr>
        <p:spPr>
          <a:xfrm>
            <a:off x="2044508" y="4995422"/>
            <a:ext cx="8374670" cy="153888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Bill of Materials:</a:t>
            </a:r>
          </a:p>
          <a:p>
            <a:r>
              <a:rPr lang="en-US" sz="1400" dirty="0"/>
              <a:t>6’ x 2.5’ folding table (or similar size)</a:t>
            </a:r>
          </a:p>
          <a:p>
            <a:r>
              <a:rPr lang="en-US" sz="1400" dirty="0"/>
              <a:t>¾” Black electrical tape</a:t>
            </a:r>
          </a:p>
          <a:p>
            <a:r>
              <a:rPr lang="en-US" sz="1400" dirty="0"/>
              <a:t>1.75” wooden cubes (x4)</a:t>
            </a:r>
          </a:p>
          <a:p>
            <a:endParaRPr lang="en-US" sz="1400" dirty="0"/>
          </a:p>
          <a:p>
            <a:r>
              <a:rPr lang="en-US" sz="1200" dirty="0"/>
              <a:t>(Tip: Put the table on the floor without unfolding the table legs. Your robot will still have an edge to feel, but if it falls off the edge, it will be a much shorter distance to the ground.</a:t>
            </a:r>
          </a:p>
        </p:txBody>
      </p:sp>
    </p:spTree>
    <p:extLst>
      <p:ext uri="{BB962C8B-B14F-4D97-AF65-F5344CB8AC3E}">
        <p14:creationId xmlns:p14="http://schemas.microsoft.com/office/powerpoint/2010/main" val="194956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F88D70A-D13B-4111-C93A-235DB1A9E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150" y="521864"/>
            <a:ext cx="10745700" cy="581427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442E0E8-50AD-C798-4CF4-12F7615E025A}"/>
              </a:ext>
            </a:extLst>
          </p:cNvPr>
          <p:cNvCxnSpPr>
            <a:cxnSpLocks/>
          </p:cNvCxnSpPr>
          <p:nvPr/>
        </p:nvCxnSpPr>
        <p:spPr>
          <a:xfrm>
            <a:off x="1928812" y="6238875"/>
            <a:ext cx="8358188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BEC2E0-2D51-50FF-FA2E-45ACC2DF599A}"/>
              </a:ext>
            </a:extLst>
          </p:cNvPr>
          <p:cNvCxnSpPr>
            <a:cxnSpLocks/>
          </p:cNvCxnSpPr>
          <p:nvPr/>
        </p:nvCxnSpPr>
        <p:spPr>
          <a:xfrm>
            <a:off x="1928812" y="5959475"/>
            <a:ext cx="6291263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EE87E39-08A8-1813-2907-D5B856ECEC8F}"/>
              </a:ext>
            </a:extLst>
          </p:cNvPr>
          <p:cNvCxnSpPr>
            <a:cxnSpLocks/>
          </p:cNvCxnSpPr>
          <p:nvPr/>
        </p:nvCxnSpPr>
        <p:spPr>
          <a:xfrm>
            <a:off x="1928812" y="5680075"/>
            <a:ext cx="4167188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E0AAE2E-16E4-2150-3094-89A25535983E}"/>
              </a:ext>
            </a:extLst>
          </p:cNvPr>
          <p:cNvCxnSpPr>
            <a:cxnSpLocks/>
          </p:cNvCxnSpPr>
          <p:nvPr/>
        </p:nvCxnSpPr>
        <p:spPr>
          <a:xfrm>
            <a:off x="1928812" y="5400675"/>
            <a:ext cx="2109788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60075D6-02C7-5B68-B0A6-9E99061BD8E2}"/>
              </a:ext>
            </a:extLst>
          </p:cNvPr>
          <p:cNvSpPr txBox="1"/>
          <p:nvPr/>
        </p:nvSpPr>
        <p:spPr>
          <a:xfrm>
            <a:off x="2607468" y="5242123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18 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83CB24-7DA6-CD4C-5FFA-4843B4D4C68B}"/>
              </a:ext>
            </a:extLst>
          </p:cNvPr>
          <p:cNvSpPr txBox="1"/>
          <p:nvPr/>
        </p:nvSpPr>
        <p:spPr>
          <a:xfrm>
            <a:off x="3598068" y="5522698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36 in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547321-E13E-2C3B-88D7-432447C9661F}"/>
              </a:ext>
            </a:extLst>
          </p:cNvPr>
          <p:cNvSpPr txBox="1"/>
          <p:nvPr/>
        </p:nvSpPr>
        <p:spPr>
          <a:xfrm>
            <a:off x="4615236" y="5805586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54 in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1E17FE-C44A-BFCB-1ECF-6607C22FD64A}"/>
              </a:ext>
            </a:extLst>
          </p:cNvPr>
          <p:cNvSpPr txBox="1"/>
          <p:nvPr/>
        </p:nvSpPr>
        <p:spPr>
          <a:xfrm>
            <a:off x="5712805" y="6084008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72 in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9D68C21-68DE-8BC4-7A71-3BB715075BFE}"/>
              </a:ext>
            </a:extLst>
          </p:cNvPr>
          <p:cNvCxnSpPr>
            <a:cxnSpLocks/>
          </p:cNvCxnSpPr>
          <p:nvPr/>
        </p:nvCxnSpPr>
        <p:spPr>
          <a:xfrm flipV="1">
            <a:off x="1297781" y="1717468"/>
            <a:ext cx="0" cy="3441006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1960ADD-D349-B300-F6F9-7B2A5CCB606D}"/>
              </a:ext>
            </a:extLst>
          </p:cNvPr>
          <p:cNvSpPr txBox="1"/>
          <p:nvPr/>
        </p:nvSpPr>
        <p:spPr>
          <a:xfrm rot="16200000">
            <a:off x="921543" y="3287803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30 in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2A43E8-ABD8-E034-62C7-C0BF368E9AE2}"/>
              </a:ext>
            </a:extLst>
          </p:cNvPr>
          <p:cNvCxnSpPr>
            <a:cxnSpLocks/>
          </p:cNvCxnSpPr>
          <p:nvPr/>
        </p:nvCxnSpPr>
        <p:spPr>
          <a:xfrm flipV="1">
            <a:off x="1628479" y="3429000"/>
            <a:ext cx="0" cy="1729474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0CED2E2-0624-C635-E367-071EDA54017F}"/>
              </a:ext>
            </a:extLst>
          </p:cNvPr>
          <p:cNvSpPr txBox="1"/>
          <p:nvPr/>
        </p:nvSpPr>
        <p:spPr>
          <a:xfrm rot="16200000">
            <a:off x="1252241" y="4145053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15 in</a:t>
            </a:r>
          </a:p>
        </p:txBody>
      </p:sp>
    </p:spTree>
    <p:extLst>
      <p:ext uri="{BB962C8B-B14F-4D97-AF65-F5344CB8AC3E}">
        <p14:creationId xmlns:p14="http://schemas.microsoft.com/office/powerpoint/2010/main" val="383488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B5FE2-A36B-0F5F-C41B-DBB7B8F46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38820E-4D96-0348-F7EC-113155F46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150" y="521864"/>
            <a:ext cx="10745700" cy="581427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DCBA4A-92CB-D3B8-C837-7C64085A2C51}"/>
              </a:ext>
            </a:extLst>
          </p:cNvPr>
          <p:cNvCxnSpPr>
            <a:cxnSpLocks/>
          </p:cNvCxnSpPr>
          <p:nvPr/>
        </p:nvCxnSpPr>
        <p:spPr>
          <a:xfrm>
            <a:off x="1928812" y="4295775"/>
            <a:ext cx="957263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B5DE4E8-582A-D532-E857-504311E314FE}"/>
              </a:ext>
            </a:extLst>
          </p:cNvPr>
          <p:cNvSpPr txBox="1"/>
          <p:nvPr/>
        </p:nvSpPr>
        <p:spPr>
          <a:xfrm>
            <a:off x="2031205" y="3812571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9 in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313817F-8DCF-D7B1-B298-C90614B6F904}"/>
              </a:ext>
            </a:extLst>
          </p:cNvPr>
          <p:cNvCxnSpPr>
            <a:cxnSpLocks/>
          </p:cNvCxnSpPr>
          <p:nvPr/>
        </p:nvCxnSpPr>
        <p:spPr>
          <a:xfrm flipV="1">
            <a:off x="2895600" y="4293737"/>
            <a:ext cx="0" cy="864737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33AFA39-ABFD-895C-C699-26359E6200B7}"/>
              </a:ext>
            </a:extLst>
          </p:cNvPr>
          <p:cNvSpPr txBox="1"/>
          <p:nvPr/>
        </p:nvSpPr>
        <p:spPr>
          <a:xfrm>
            <a:off x="2974180" y="4572216"/>
            <a:ext cx="75247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7.5 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2FFB44-81E3-4362-8D4F-D0B2B0165D01}"/>
              </a:ext>
            </a:extLst>
          </p:cNvPr>
          <p:cNvSpPr txBox="1"/>
          <p:nvPr/>
        </p:nvSpPr>
        <p:spPr>
          <a:xfrm>
            <a:off x="2031205" y="5630872"/>
            <a:ext cx="4451542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Center the cubes in each of the four outer sections.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693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6EB25-7011-9A27-4A75-7C306A9A2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51E2FDE-0287-0C16-FEBE-950A824A9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150" y="521864"/>
            <a:ext cx="10745700" cy="58142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6513F2-60F9-3396-2BC0-9326265ACAED}"/>
              </a:ext>
            </a:extLst>
          </p:cNvPr>
          <p:cNvSpPr txBox="1"/>
          <p:nvPr/>
        </p:nvSpPr>
        <p:spPr>
          <a:xfrm>
            <a:off x="5578077" y="973147"/>
            <a:ext cx="103584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Zone 1</a:t>
            </a:r>
            <a:endParaRPr lang="en-US" sz="1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8406AE-BCE3-5C85-5FD2-5FF7FF4385DA}"/>
              </a:ext>
            </a:extLst>
          </p:cNvPr>
          <p:cNvSpPr txBox="1"/>
          <p:nvPr/>
        </p:nvSpPr>
        <p:spPr>
          <a:xfrm>
            <a:off x="5578077" y="5586601"/>
            <a:ext cx="103584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Zone 3</a:t>
            </a:r>
            <a:endParaRPr lang="en-US" sz="1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6D9CBA-AA62-BE4F-4653-D62BB57A6925}"/>
              </a:ext>
            </a:extLst>
          </p:cNvPr>
          <p:cNvSpPr txBox="1"/>
          <p:nvPr/>
        </p:nvSpPr>
        <p:spPr>
          <a:xfrm>
            <a:off x="10693002" y="3275110"/>
            <a:ext cx="103584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Zone 2</a:t>
            </a:r>
            <a:endParaRPr lang="en-US" sz="1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6F7C67-5E7C-B527-B68E-78DDCBD7AD51}"/>
              </a:ext>
            </a:extLst>
          </p:cNvPr>
          <p:cNvSpPr txBox="1"/>
          <p:nvPr/>
        </p:nvSpPr>
        <p:spPr>
          <a:xfrm>
            <a:off x="447454" y="3275110"/>
            <a:ext cx="1035845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Zone 4</a:t>
            </a:r>
            <a:endParaRPr lang="en-US" sz="1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3336D4-FF04-6730-9B02-3321722E0172}"/>
              </a:ext>
            </a:extLst>
          </p:cNvPr>
          <p:cNvSpPr txBox="1"/>
          <p:nvPr/>
        </p:nvSpPr>
        <p:spPr>
          <a:xfrm>
            <a:off x="1796693" y="449927"/>
            <a:ext cx="2498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Scoring Zones</a:t>
            </a:r>
          </a:p>
        </p:txBody>
      </p:sp>
    </p:spTree>
    <p:extLst>
      <p:ext uri="{BB962C8B-B14F-4D97-AF65-F5344CB8AC3E}">
        <p14:creationId xmlns:p14="http://schemas.microsoft.com/office/powerpoint/2010/main" val="138157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Smith</dc:creator>
  <cp:lastModifiedBy>Steve Smith</cp:lastModifiedBy>
  <cp:revision>2</cp:revision>
  <dcterms:created xsi:type="dcterms:W3CDTF">2024-10-27T23:57:18Z</dcterms:created>
  <dcterms:modified xsi:type="dcterms:W3CDTF">2024-10-29T01:08:39Z</dcterms:modified>
</cp:coreProperties>
</file>