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CF06"/>
    <a:srgbClr val="585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96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gi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A27FEF1-6EA2-48C9-8C04-0A4294357233}"/>
              </a:ext>
            </a:extLst>
          </p:cNvPr>
          <p:cNvSpPr/>
          <p:nvPr userDrawn="1"/>
        </p:nvSpPr>
        <p:spPr>
          <a:xfrm>
            <a:off x="0" y="0"/>
            <a:ext cx="12192000" cy="8166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9A938F-E32F-4B51-91AF-CA3F4584C7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0298" y="347050"/>
            <a:ext cx="11171404" cy="2284187"/>
          </a:xfrm>
        </p:spPr>
        <p:txBody>
          <a:bodyPr anchor="ctr" anchorCtr="1">
            <a:normAutofit/>
          </a:bodyPr>
          <a:lstStyle>
            <a:lvl1pPr algn="ctr">
              <a:defRPr sz="7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CCF297-E7EC-45FC-B2B1-CED443C834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0298" y="2915554"/>
            <a:ext cx="11171404" cy="126103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14BEB7-563B-4D38-9948-EB233051F4F0}"/>
              </a:ext>
            </a:extLst>
          </p:cNvPr>
          <p:cNvSpPr/>
          <p:nvPr userDrawn="1"/>
        </p:nvSpPr>
        <p:spPr>
          <a:xfrm>
            <a:off x="0" y="5494454"/>
            <a:ext cx="12192000" cy="8166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66DB8E-2BF2-42B5-B875-066567517CF3}"/>
              </a:ext>
            </a:extLst>
          </p:cNvPr>
          <p:cNvSpPr/>
          <p:nvPr userDrawn="1"/>
        </p:nvSpPr>
        <p:spPr>
          <a:xfrm>
            <a:off x="0" y="4460900"/>
            <a:ext cx="12192000" cy="1850165"/>
          </a:xfrm>
          <a:prstGeom prst="rect">
            <a:avLst/>
          </a:prstGeom>
          <a:solidFill>
            <a:srgbClr val="F6CF0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177F33-231C-4C17-B7E7-107D9F9148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6125"/>
          <a:stretch/>
        </p:blipFill>
        <p:spPr>
          <a:xfrm>
            <a:off x="2278166" y="4618985"/>
            <a:ext cx="7788068" cy="1692080"/>
          </a:xfrm>
          <a:prstGeom prst="rect">
            <a:avLst/>
          </a:prstGeom>
        </p:spPr>
      </p:pic>
      <p:pic>
        <p:nvPicPr>
          <p:cNvPr id="11" name="Picture 6" descr="Image result for NSF">
            <a:extLst>
              <a:ext uri="{FF2B5EF4-FFF2-40B4-BE49-F238E27FC236}">
                <a16:creationId xmlns:a16="http://schemas.microsoft.com/office/drawing/2014/main" id="{D4354173-1B31-45AA-96B3-0426A3A459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94633" y="4870665"/>
            <a:ext cx="1187069" cy="1188720"/>
          </a:xfrm>
          <a:prstGeom prst="rect">
            <a:avLst/>
          </a:prstGeom>
          <a:noFill/>
        </p:spPr>
      </p:pic>
      <p:pic>
        <p:nvPicPr>
          <p:cNvPr id="12" name="Picture 8" descr="Image result for ieee pes">
            <a:extLst>
              <a:ext uri="{FF2B5EF4-FFF2-40B4-BE49-F238E27FC236}">
                <a16:creationId xmlns:a16="http://schemas.microsoft.com/office/drawing/2014/main" id="{97B013F9-CE9B-44D8-9A47-75335AD1AFF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2591" y="4834824"/>
            <a:ext cx="1713461" cy="118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6667D4E-6A53-4FC8-9D21-CC7024B4D0A0}"/>
              </a:ext>
            </a:extLst>
          </p:cNvPr>
          <p:cNvSpPr/>
          <p:nvPr userDrawn="1"/>
        </p:nvSpPr>
        <p:spPr>
          <a:xfrm>
            <a:off x="0" y="6238430"/>
            <a:ext cx="12192000" cy="619570"/>
          </a:xfrm>
          <a:prstGeom prst="rect">
            <a:avLst/>
          </a:prstGeom>
          <a:solidFill>
            <a:srgbClr val="585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51</a:t>
            </a:r>
            <a:r>
              <a:rPr lang="en-US" sz="4400" baseline="30000" dirty="0"/>
              <a:t>st</a:t>
            </a:r>
            <a:r>
              <a:rPr lang="en-US" sz="4400" dirty="0"/>
              <a:t> North American Power Symposium</a:t>
            </a:r>
          </a:p>
        </p:txBody>
      </p:sp>
    </p:spTree>
    <p:extLst>
      <p:ext uri="{BB962C8B-B14F-4D97-AF65-F5344CB8AC3E}">
        <p14:creationId xmlns:p14="http://schemas.microsoft.com/office/powerpoint/2010/main" val="458517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1742F-6E0F-40DB-88E8-1FE00070C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10046-B58D-433A-9D8A-1A12BAE12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222CB-02D6-4A7A-A736-9279856B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11F8B-5BEF-48CC-B011-0AE05AFD1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3DF6-102D-4E6B-B020-C6BC4EDD7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47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91DAE-6A58-42F9-A8ED-8904FF266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E5DC0A-D67D-45C8-9DE6-B4F873BF8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98FB4-D9BA-4A8F-9266-D16E87FB0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CF024-0A7D-4649-9C6D-407A43904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3DF6-102D-4E6B-B020-C6BC4EDD7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45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EA29E15-7705-4144-A484-5B4B968CBF64}"/>
              </a:ext>
            </a:extLst>
          </p:cNvPr>
          <p:cNvSpPr/>
          <p:nvPr userDrawn="1"/>
        </p:nvSpPr>
        <p:spPr>
          <a:xfrm>
            <a:off x="0" y="6483348"/>
            <a:ext cx="12192000" cy="374652"/>
          </a:xfrm>
          <a:prstGeom prst="rect">
            <a:avLst/>
          </a:prstGeom>
          <a:solidFill>
            <a:srgbClr val="F6CF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2F7695-183F-46C8-BBB6-8F88A5307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949036"/>
            <a:ext cx="10515600" cy="5356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7A3CE-073A-49FF-9B51-41C957565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4" y="6483347"/>
            <a:ext cx="5486404" cy="374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rgbClr val="58585A"/>
                </a:solidFill>
              </a:defRPr>
            </a:lvl1pPr>
          </a:lstStyle>
          <a:p>
            <a:r>
              <a:rPr lang="en-US" dirty="0"/>
              <a:t>51</a:t>
            </a:r>
            <a:r>
              <a:rPr lang="en-US" baseline="30000" dirty="0"/>
              <a:t>st</a:t>
            </a:r>
            <a:r>
              <a:rPr lang="en-US" dirty="0"/>
              <a:t> North American Power Symposium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81ED9-A428-41BE-99C6-E0B22AC900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37277" y="6483347"/>
            <a:ext cx="599783" cy="3746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3DF6-102D-4E6B-B020-C6BC4EDD7F9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BE0377-5009-4DCE-8B50-DE3A945C1D0E}"/>
              </a:ext>
            </a:extLst>
          </p:cNvPr>
          <p:cNvSpPr/>
          <p:nvPr userDrawn="1"/>
        </p:nvSpPr>
        <p:spPr>
          <a:xfrm>
            <a:off x="1" y="0"/>
            <a:ext cx="12192000" cy="769649"/>
          </a:xfrm>
          <a:prstGeom prst="rect">
            <a:avLst/>
          </a:prstGeom>
          <a:solidFill>
            <a:srgbClr val="585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F8F85634-8E68-4F3C-A406-32D05C16A5AC}"/>
              </a:ext>
            </a:extLst>
          </p:cNvPr>
          <p:cNvSpPr/>
          <p:nvPr userDrawn="1"/>
        </p:nvSpPr>
        <p:spPr>
          <a:xfrm>
            <a:off x="609600" y="0"/>
            <a:ext cx="1596571" cy="769649"/>
          </a:xfrm>
          <a:prstGeom prst="parallelogram">
            <a:avLst>
              <a:gd name="adj" fmla="val 94559"/>
            </a:avLst>
          </a:prstGeom>
          <a:solidFill>
            <a:srgbClr val="F6CF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07A0C6-C773-406E-B75B-93B0FBCB8CF2}"/>
              </a:ext>
            </a:extLst>
          </p:cNvPr>
          <p:cNvSpPr/>
          <p:nvPr userDrawn="1"/>
        </p:nvSpPr>
        <p:spPr>
          <a:xfrm>
            <a:off x="-3" y="0"/>
            <a:ext cx="1379223" cy="769649"/>
          </a:xfrm>
          <a:prstGeom prst="rect">
            <a:avLst/>
          </a:prstGeom>
          <a:solidFill>
            <a:srgbClr val="F6CF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&quot;WSU&quot; logo for Wichita State University." title="WSU Logo">
            <a:extLst>
              <a:ext uri="{FF2B5EF4-FFF2-40B4-BE49-F238E27FC236}">
                <a16:creationId xmlns:a16="http://schemas.microsoft.com/office/drawing/2014/main" id="{0AC13727-AB13-4F2A-9776-8CCFB47D4C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b="37252"/>
          <a:stretch/>
        </p:blipFill>
        <p:spPr>
          <a:xfrm>
            <a:off x="191911" y="24080"/>
            <a:ext cx="1381660" cy="76964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D6CC9E-8F67-4158-91DB-229E34D0F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6170" y="0"/>
            <a:ext cx="9147629" cy="7696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Parallelogram 15">
            <a:extLst>
              <a:ext uri="{FF2B5EF4-FFF2-40B4-BE49-F238E27FC236}">
                <a16:creationId xmlns:a16="http://schemas.microsoft.com/office/drawing/2014/main" id="{D8ADC86E-6087-4BF4-A3AF-11CDCA9BE28F}"/>
              </a:ext>
            </a:extLst>
          </p:cNvPr>
          <p:cNvSpPr/>
          <p:nvPr userDrawn="1"/>
        </p:nvSpPr>
        <p:spPr>
          <a:xfrm>
            <a:off x="10400130" y="6289809"/>
            <a:ext cx="1596571" cy="568190"/>
          </a:xfrm>
          <a:prstGeom prst="parallelogram">
            <a:avLst>
              <a:gd name="adj" fmla="val 94559"/>
            </a:avLst>
          </a:prstGeom>
          <a:solidFill>
            <a:srgbClr val="585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44A66D0-BCDF-487D-A3CD-29301308C178}"/>
              </a:ext>
            </a:extLst>
          </p:cNvPr>
          <p:cNvSpPr/>
          <p:nvPr userDrawn="1"/>
        </p:nvSpPr>
        <p:spPr>
          <a:xfrm>
            <a:off x="11264901" y="6289810"/>
            <a:ext cx="927100" cy="568190"/>
          </a:xfrm>
          <a:prstGeom prst="rect">
            <a:avLst/>
          </a:prstGeom>
          <a:solidFill>
            <a:srgbClr val="585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5A054CF-FDD6-4E35-824E-39F47AAB2972}"/>
              </a:ext>
            </a:extLst>
          </p:cNvPr>
          <p:cNvSpPr/>
          <p:nvPr userDrawn="1"/>
        </p:nvSpPr>
        <p:spPr>
          <a:xfrm>
            <a:off x="10966567" y="6483347"/>
            <a:ext cx="927100" cy="374653"/>
          </a:xfrm>
          <a:prstGeom prst="rect">
            <a:avLst/>
          </a:prstGeom>
          <a:solidFill>
            <a:srgbClr val="585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E3AA047-7A32-4445-B7CC-91C10C9AD45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23910" y="6299584"/>
            <a:ext cx="547641" cy="54864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6DC749D-B0AF-4CED-A741-02FA7883AF2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8896" y="6299584"/>
            <a:ext cx="790738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501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51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642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424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Sameepa Hettiarachchi</dc:creator>
  <cp:lastModifiedBy>Aravinthan, Visvakumar</cp:lastModifiedBy>
  <cp:revision>14</cp:revision>
  <dcterms:created xsi:type="dcterms:W3CDTF">2019-09-13T20:37:14Z</dcterms:created>
  <dcterms:modified xsi:type="dcterms:W3CDTF">2019-09-19T18:51:13Z</dcterms:modified>
</cp:coreProperties>
</file>