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5" r:id="rId3"/>
    <p:sldId id="293" r:id="rId4"/>
    <p:sldId id="294" r:id="rId5"/>
    <p:sldId id="295" r:id="rId6"/>
    <p:sldId id="296" r:id="rId7"/>
    <p:sldId id="290" r:id="rId8"/>
    <p:sldId id="292" r:id="rId9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6E2F2-24F1-7446-AABD-7D4DFE2CF114}" v="33" dt="2020-04-27T20:20:49.8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94741"/>
  </p:normalViewPr>
  <p:slideViewPr>
    <p:cSldViewPr snapToGrid="0" snapToObjects="1">
      <p:cViewPr varScale="1">
        <p:scale>
          <a:sx n="53" d="100"/>
          <a:sy n="53" d="100"/>
        </p:scale>
        <p:origin x="352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57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gy, Terrance" userId="8154669d-9889-4afd-9b94-860a46319bef" providerId="ADAL" clId="{2536E2F2-24F1-7446-AABD-7D4DFE2CF114}"/>
    <pc:docChg chg="custSel addSld delSld modSld sldOrd">
      <pc:chgData name="Figy, Terrance" userId="8154669d-9889-4afd-9b94-860a46319bef" providerId="ADAL" clId="{2536E2F2-24F1-7446-AABD-7D4DFE2CF114}" dt="2020-04-27T20:21:09.680" v="1784" actId="2696"/>
      <pc:docMkLst>
        <pc:docMk/>
      </pc:docMkLst>
      <pc:sldChg chg="modSp del">
        <pc:chgData name="Figy, Terrance" userId="8154669d-9889-4afd-9b94-860a46319bef" providerId="ADAL" clId="{2536E2F2-24F1-7446-AABD-7D4DFE2CF114}" dt="2020-04-27T17:15:37.689" v="589" actId="2696"/>
        <pc:sldMkLst>
          <pc:docMk/>
          <pc:sldMk cId="1271329280" sldId="269"/>
        </pc:sldMkLst>
        <pc:spChg chg="mod">
          <ac:chgData name="Figy, Terrance" userId="8154669d-9889-4afd-9b94-860a46319bef" providerId="ADAL" clId="{2536E2F2-24F1-7446-AABD-7D4DFE2CF114}" dt="2020-04-27T17:03:30.584" v="74" actId="20577"/>
          <ac:spMkLst>
            <pc:docMk/>
            <pc:sldMk cId="1271329280" sldId="269"/>
            <ac:spMk id="2" creationId="{00000000-0000-0000-0000-000000000000}"/>
          </ac:spMkLst>
        </pc:spChg>
      </pc:sldChg>
      <pc:sldChg chg="modSp">
        <pc:chgData name="Figy, Terrance" userId="8154669d-9889-4afd-9b94-860a46319bef" providerId="ADAL" clId="{2536E2F2-24F1-7446-AABD-7D4DFE2CF114}" dt="2020-04-27T18:07:49.281" v="980" actId="14100"/>
        <pc:sldMkLst>
          <pc:docMk/>
          <pc:sldMk cId="2200086081" sldId="270"/>
        </pc:sldMkLst>
        <pc:spChg chg="mod">
          <ac:chgData name="Figy, Terrance" userId="8154669d-9889-4afd-9b94-860a46319bef" providerId="ADAL" clId="{2536E2F2-24F1-7446-AABD-7D4DFE2CF114}" dt="2020-04-27T18:07:49.281" v="980" actId="14100"/>
          <ac:spMkLst>
            <pc:docMk/>
            <pc:sldMk cId="2200086081" sldId="270"/>
            <ac:spMk id="2" creationId="{DE0CC318-54E2-7040-B43E-298568AE217D}"/>
          </ac:spMkLst>
        </pc:spChg>
      </pc:sldChg>
      <pc:sldChg chg="del">
        <pc:chgData name="Figy, Terrance" userId="8154669d-9889-4afd-9b94-860a46319bef" providerId="ADAL" clId="{2536E2F2-24F1-7446-AABD-7D4DFE2CF114}" dt="2020-04-27T17:04:15.870" v="87" actId="2696"/>
        <pc:sldMkLst>
          <pc:docMk/>
          <pc:sldMk cId="1449067103" sldId="272"/>
        </pc:sldMkLst>
      </pc:sldChg>
      <pc:sldChg chg="modSp">
        <pc:chgData name="Figy, Terrance" userId="8154669d-9889-4afd-9b94-860a46319bef" providerId="ADAL" clId="{2536E2F2-24F1-7446-AABD-7D4DFE2CF114}" dt="2020-04-27T17:27:52.770" v="768" actId="114"/>
        <pc:sldMkLst>
          <pc:docMk/>
          <pc:sldMk cId="4153597468" sldId="275"/>
        </pc:sldMkLst>
        <pc:spChg chg="mod">
          <ac:chgData name="Figy, Terrance" userId="8154669d-9889-4afd-9b94-860a46319bef" providerId="ADAL" clId="{2536E2F2-24F1-7446-AABD-7D4DFE2CF114}" dt="2020-04-27T17:27:52.770" v="768" actId="114"/>
          <ac:spMkLst>
            <pc:docMk/>
            <pc:sldMk cId="4153597468" sldId="275"/>
            <ac:spMk id="3" creationId="{0DBB75AB-C585-D640-9E20-531E7FA42B3E}"/>
          </ac:spMkLst>
        </pc:spChg>
      </pc:sldChg>
      <pc:sldChg chg="del">
        <pc:chgData name="Figy, Terrance" userId="8154669d-9889-4afd-9b94-860a46319bef" providerId="ADAL" clId="{2536E2F2-24F1-7446-AABD-7D4DFE2CF114}" dt="2020-04-27T17:04:17.924" v="89" actId="2696"/>
        <pc:sldMkLst>
          <pc:docMk/>
          <pc:sldMk cId="1768478110" sldId="277"/>
        </pc:sldMkLst>
      </pc:sldChg>
      <pc:sldChg chg="del">
        <pc:chgData name="Figy, Terrance" userId="8154669d-9889-4afd-9b94-860a46319bef" providerId="ADAL" clId="{2536E2F2-24F1-7446-AABD-7D4DFE2CF114}" dt="2020-04-27T17:04:26.371" v="94" actId="2696"/>
        <pc:sldMkLst>
          <pc:docMk/>
          <pc:sldMk cId="391500030" sldId="278"/>
        </pc:sldMkLst>
      </pc:sldChg>
      <pc:sldChg chg="del">
        <pc:chgData name="Figy, Terrance" userId="8154669d-9889-4afd-9b94-860a46319bef" providerId="ADAL" clId="{2536E2F2-24F1-7446-AABD-7D4DFE2CF114}" dt="2020-04-27T17:04:14.577" v="86" actId="2696"/>
        <pc:sldMkLst>
          <pc:docMk/>
          <pc:sldMk cId="1974996122" sldId="280"/>
        </pc:sldMkLst>
      </pc:sldChg>
      <pc:sldChg chg="del">
        <pc:chgData name="Figy, Terrance" userId="8154669d-9889-4afd-9b94-860a46319bef" providerId="ADAL" clId="{2536E2F2-24F1-7446-AABD-7D4DFE2CF114}" dt="2020-04-27T17:04:16.994" v="88" actId="2696"/>
        <pc:sldMkLst>
          <pc:docMk/>
          <pc:sldMk cId="1631662021" sldId="282"/>
        </pc:sldMkLst>
      </pc:sldChg>
      <pc:sldChg chg="del">
        <pc:chgData name="Figy, Terrance" userId="8154669d-9889-4afd-9b94-860a46319bef" providerId="ADAL" clId="{2536E2F2-24F1-7446-AABD-7D4DFE2CF114}" dt="2020-04-27T17:04:20.700" v="91" actId="2696"/>
        <pc:sldMkLst>
          <pc:docMk/>
          <pc:sldMk cId="3779231351" sldId="283"/>
        </pc:sldMkLst>
      </pc:sldChg>
      <pc:sldChg chg="del">
        <pc:chgData name="Figy, Terrance" userId="8154669d-9889-4afd-9b94-860a46319bef" providerId="ADAL" clId="{2536E2F2-24F1-7446-AABD-7D4DFE2CF114}" dt="2020-04-27T17:04:27.493" v="95" actId="2696"/>
        <pc:sldMkLst>
          <pc:docMk/>
          <pc:sldMk cId="642595096" sldId="286"/>
        </pc:sldMkLst>
      </pc:sldChg>
      <pc:sldChg chg="del">
        <pc:chgData name="Figy, Terrance" userId="8154669d-9889-4afd-9b94-860a46319bef" providerId="ADAL" clId="{2536E2F2-24F1-7446-AABD-7D4DFE2CF114}" dt="2020-04-27T17:04:29.627" v="97" actId="2696"/>
        <pc:sldMkLst>
          <pc:docMk/>
          <pc:sldMk cId="208303858" sldId="287"/>
        </pc:sldMkLst>
      </pc:sldChg>
      <pc:sldChg chg="addSp delSp modSp del">
        <pc:chgData name="Figy, Terrance" userId="8154669d-9889-4afd-9b94-860a46319bef" providerId="ADAL" clId="{2536E2F2-24F1-7446-AABD-7D4DFE2CF114}" dt="2020-04-27T17:12:59.765" v="408" actId="2696"/>
        <pc:sldMkLst>
          <pc:docMk/>
          <pc:sldMk cId="1193695704" sldId="289"/>
        </pc:sldMkLst>
        <pc:spChg chg="mod">
          <ac:chgData name="Figy, Terrance" userId="8154669d-9889-4afd-9b94-860a46319bef" providerId="ADAL" clId="{2536E2F2-24F1-7446-AABD-7D4DFE2CF114}" dt="2020-04-27T17:04:06.308" v="85" actId="20577"/>
          <ac:spMkLst>
            <pc:docMk/>
            <pc:sldMk cId="1193695704" sldId="289"/>
            <ac:spMk id="3" creationId="{AE9AD045-4D33-914B-BB04-D22C380C981C}"/>
          </ac:spMkLst>
        </pc:spChg>
        <pc:spChg chg="add del mod">
          <ac:chgData name="Figy, Terrance" userId="8154669d-9889-4afd-9b94-860a46319bef" providerId="ADAL" clId="{2536E2F2-24F1-7446-AABD-7D4DFE2CF114}" dt="2020-04-27T17:06:23.280" v="100" actId="478"/>
          <ac:spMkLst>
            <pc:docMk/>
            <pc:sldMk cId="1193695704" sldId="289"/>
            <ac:spMk id="4" creationId="{2BDCFC2E-7703-264C-B668-1F828949163E}"/>
          </ac:spMkLst>
        </pc:spChg>
        <pc:spChg chg="add mod">
          <ac:chgData name="Figy, Terrance" userId="8154669d-9889-4afd-9b94-860a46319bef" providerId="ADAL" clId="{2536E2F2-24F1-7446-AABD-7D4DFE2CF114}" dt="2020-04-27T17:10:41.579" v="180" actId="20577"/>
          <ac:spMkLst>
            <pc:docMk/>
            <pc:sldMk cId="1193695704" sldId="289"/>
            <ac:spMk id="5" creationId="{E4D5BA78-8EF6-7547-AF39-3A8C1063EC19}"/>
          </ac:spMkLst>
        </pc:spChg>
      </pc:sldChg>
      <pc:sldChg chg="ord">
        <pc:chgData name="Figy, Terrance" userId="8154669d-9889-4afd-9b94-860a46319bef" providerId="ADAL" clId="{2536E2F2-24F1-7446-AABD-7D4DFE2CF114}" dt="2020-04-27T17:04:41.776" v="98"/>
        <pc:sldMkLst>
          <pc:docMk/>
          <pc:sldMk cId="4118780319" sldId="290"/>
        </pc:sldMkLst>
      </pc:sldChg>
      <pc:sldChg chg="modSp add">
        <pc:chgData name="Figy, Terrance" userId="8154669d-9889-4afd-9b94-860a46319bef" providerId="ADAL" clId="{2536E2F2-24F1-7446-AABD-7D4DFE2CF114}" dt="2020-04-27T17:18:44.754" v="747" actId="20577"/>
        <pc:sldMkLst>
          <pc:docMk/>
          <pc:sldMk cId="3549857210" sldId="293"/>
        </pc:sldMkLst>
        <pc:spChg chg="mod">
          <ac:chgData name="Figy, Terrance" userId="8154669d-9889-4afd-9b94-860a46319bef" providerId="ADAL" clId="{2536E2F2-24F1-7446-AABD-7D4DFE2CF114}" dt="2020-04-27T17:12:57.421" v="407" actId="313"/>
          <ac:spMkLst>
            <pc:docMk/>
            <pc:sldMk cId="3549857210" sldId="293"/>
            <ac:spMk id="2" creationId="{A4F41818-8E00-2C40-9E79-503D691B8E98}"/>
          </ac:spMkLst>
        </pc:spChg>
        <pc:spChg chg="mod">
          <ac:chgData name="Figy, Terrance" userId="8154669d-9889-4afd-9b94-860a46319bef" providerId="ADAL" clId="{2536E2F2-24F1-7446-AABD-7D4DFE2CF114}" dt="2020-04-27T17:18:44.754" v="747" actId="20577"/>
          <ac:spMkLst>
            <pc:docMk/>
            <pc:sldMk cId="3549857210" sldId="293"/>
            <ac:spMk id="3" creationId="{AF43BA2D-4024-AE43-BC32-E9FA5A052036}"/>
          </ac:spMkLst>
        </pc:spChg>
      </pc:sldChg>
      <pc:sldChg chg="del">
        <pc:chgData name="Figy, Terrance" userId="8154669d-9889-4afd-9b94-860a46319bef" providerId="ADAL" clId="{2536E2F2-24F1-7446-AABD-7D4DFE2CF114}" dt="2020-04-27T17:04:28.563" v="96" actId="2696"/>
        <pc:sldMkLst>
          <pc:docMk/>
          <pc:sldMk cId="729897165" sldId="294"/>
        </pc:sldMkLst>
      </pc:sldChg>
      <pc:sldChg chg="modSp add">
        <pc:chgData name="Figy, Terrance" userId="8154669d-9889-4afd-9b94-860a46319bef" providerId="ADAL" clId="{2536E2F2-24F1-7446-AABD-7D4DFE2CF114}" dt="2020-04-27T18:21:03.399" v="1533" actId="20577"/>
        <pc:sldMkLst>
          <pc:docMk/>
          <pc:sldMk cId="2513666946" sldId="294"/>
        </pc:sldMkLst>
        <pc:spChg chg="mod">
          <ac:chgData name="Figy, Terrance" userId="8154669d-9889-4afd-9b94-860a46319bef" providerId="ADAL" clId="{2536E2F2-24F1-7446-AABD-7D4DFE2CF114}" dt="2020-04-27T17:19:33.110" v="748" actId="20577"/>
          <ac:spMkLst>
            <pc:docMk/>
            <pc:sldMk cId="2513666946" sldId="294"/>
            <ac:spMk id="2" creationId="{DCB067FF-A30F-F84B-8C2C-B636ADFAA36F}"/>
          </ac:spMkLst>
        </pc:spChg>
        <pc:spChg chg="mod">
          <ac:chgData name="Figy, Terrance" userId="8154669d-9889-4afd-9b94-860a46319bef" providerId="ADAL" clId="{2536E2F2-24F1-7446-AABD-7D4DFE2CF114}" dt="2020-04-27T18:21:03.399" v="1533" actId="20577"/>
          <ac:spMkLst>
            <pc:docMk/>
            <pc:sldMk cId="2513666946" sldId="294"/>
            <ac:spMk id="3" creationId="{02A2BDAC-4D9D-0B43-A100-86B998C4DEFF}"/>
          </ac:spMkLst>
        </pc:spChg>
      </pc:sldChg>
      <pc:sldChg chg="modSp add">
        <pc:chgData name="Figy, Terrance" userId="8154669d-9889-4afd-9b94-860a46319bef" providerId="ADAL" clId="{2536E2F2-24F1-7446-AABD-7D4DFE2CF114}" dt="2020-04-27T18:19:19.712" v="1450" actId="20577"/>
        <pc:sldMkLst>
          <pc:docMk/>
          <pc:sldMk cId="1112955747" sldId="295"/>
        </pc:sldMkLst>
        <pc:spChg chg="mod">
          <ac:chgData name="Figy, Terrance" userId="8154669d-9889-4afd-9b94-860a46319bef" providerId="ADAL" clId="{2536E2F2-24F1-7446-AABD-7D4DFE2CF114}" dt="2020-04-27T18:13:53.981" v="1029" actId="20577"/>
          <ac:spMkLst>
            <pc:docMk/>
            <pc:sldMk cId="1112955747" sldId="295"/>
            <ac:spMk id="2" creationId="{CBCD4CF1-0A1D-0E4B-9BE2-5D20BCB85389}"/>
          </ac:spMkLst>
        </pc:spChg>
        <pc:spChg chg="mod">
          <ac:chgData name="Figy, Terrance" userId="8154669d-9889-4afd-9b94-860a46319bef" providerId="ADAL" clId="{2536E2F2-24F1-7446-AABD-7D4DFE2CF114}" dt="2020-04-27T18:19:19.712" v="1450" actId="20577"/>
          <ac:spMkLst>
            <pc:docMk/>
            <pc:sldMk cId="1112955747" sldId="295"/>
            <ac:spMk id="3" creationId="{C411F21D-6D54-F74F-8639-76FDF458D251}"/>
          </ac:spMkLst>
        </pc:spChg>
      </pc:sldChg>
      <pc:sldChg chg="addSp delSp modSp add del">
        <pc:chgData name="Figy, Terrance" userId="8154669d-9889-4afd-9b94-860a46319bef" providerId="ADAL" clId="{2536E2F2-24F1-7446-AABD-7D4DFE2CF114}" dt="2020-04-27T17:27:27.716" v="766" actId="2696"/>
        <pc:sldMkLst>
          <pc:docMk/>
          <pc:sldMk cId="1445261919" sldId="295"/>
        </pc:sldMkLst>
        <pc:spChg chg="del mod">
          <ac:chgData name="Figy, Terrance" userId="8154669d-9889-4afd-9b94-860a46319bef" providerId="ADAL" clId="{2536E2F2-24F1-7446-AABD-7D4DFE2CF114}" dt="2020-04-27T17:27:15.780" v="763" actId="478"/>
          <ac:spMkLst>
            <pc:docMk/>
            <pc:sldMk cId="1445261919" sldId="295"/>
            <ac:spMk id="2" creationId="{20834A88-745B-0F4F-A8A3-AA152883891D}"/>
          </ac:spMkLst>
        </pc:spChg>
        <pc:spChg chg="add mod">
          <ac:chgData name="Figy, Terrance" userId="8154669d-9889-4afd-9b94-860a46319bef" providerId="ADAL" clId="{2536E2F2-24F1-7446-AABD-7D4DFE2CF114}" dt="2020-04-27T17:27:15.780" v="763" actId="478"/>
          <ac:spMkLst>
            <pc:docMk/>
            <pc:sldMk cId="1445261919" sldId="295"/>
            <ac:spMk id="5" creationId="{B506C07F-C1AC-9C4A-A131-0F971A7E843E}"/>
          </ac:spMkLst>
        </pc:spChg>
      </pc:sldChg>
      <pc:sldChg chg="add del">
        <pc:chgData name="Figy, Terrance" userId="8154669d-9889-4afd-9b94-860a46319bef" providerId="ADAL" clId="{2536E2F2-24F1-7446-AABD-7D4DFE2CF114}" dt="2020-04-27T17:27:23.103" v="765"/>
        <pc:sldMkLst>
          <pc:docMk/>
          <pc:sldMk cId="112670984" sldId="296"/>
        </pc:sldMkLst>
      </pc:sldChg>
      <pc:sldChg chg="modSp add">
        <pc:chgData name="Figy, Terrance" userId="8154669d-9889-4afd-9b94-860a46319bef" providerId="ADAL" clId="{2536E2F2-24F1-7446-AABD-7D4DFE2CF114}" dt="2020-04-27T18:59:20.454" v="1766" actId="20577"/>
        <pc:sldMkLst>
          <pc:docMk/>
          <pc:sldMk cId="3360774925" sldId="296"/>
        </pc:sldMkLst>
        <pc:spChg chg="mod">
          <ac:chgData name="Figy, Terrance" userId="8154669d-9889-4afd-9b94-860a46319bef" providerId="ADAL" clId="{2536E2F2-24F1-7446-AABD-7D4DFE2CF114}" dt="2020-04-27T18:21:44.536" v="1547" actId="20577"/>
          <ac:spMkLst>
            <pc:docMk/>
            <pc:sldMk cId="3360774925" sldId="296"/>
            <ac:spMk id="2" creationId="{04774EE4-E5A0-0946-8AAB-163E8FA77610}"/>
          </ac:spMkLst>
        </pc:spChg>
        <pc:spChg chg="mod">
          <ac:chgData name="Figy, Terrance" userId="8154669d-9889-4afd-9b94-860a46319bef" providerId="ADAL" clId="{2536E2F2-24F1-7446-AABD-7D4DFE2CF114}" dt="2020-04-27T18:59:20.454" v="1766" actId="20577"/>
          <ac:spMkLst>
            <pc:docMk/>
            <pc:sldMk cId="3360774925" sldId="296"/>
            <ac:spMk id="3" creationId="{55FAA6EA-0260-6A48-863A-93F36C84727E}"/>
          </ac:spMkLst>
        </pc:spChg>
      </pc:sldChg>
      <pc:sldChg chg="add del">
        <pc:chgData name="Figy, Terrance" userId="8154669d-9889-4afd-9b94-860a46319bef" providerId="ADAL" clId="{2536E2F2-24F1-7446-AABD-7D4DFE2CF114}" dt="2020-04-27T20:15:36.674" v="1768" actId="2696"/>
        <pc:sldMkLst>
          <pc:docMk/>
          <pc:sldMk cId="154785631" sldId="297"/>
        </pc:sldMkLst>
      </pc:sldChg>
      <pc:sldChg chg="addSp delSp modSp add del">
        <pc:chgData name="Figy, Terrance" userId="8154669d-9889-4afd-9b94-860a46319bef" providerId="ADAL" clId="{2536E2F2-24F1-7446-AABD-7D4DFE2CF114}" dt="2020-04-27T20:21:09.680" v="1784" actId="2696"/>
        <pc:sldMkLst>
          <pc:docMk/>
          <pc:sldMk cId="1892370373" sldId="297"/>
        </pc:sldMkLst>
        <pc:spChg chg="add del mod">
          <ac:chgData name="Figy, Terrance" userId="8154669d-9889-4afd-9b94-860a46319bef" providerId="ADAL" clId="{2536E2F2-24F1-7446-AABD-7D4DFE2CF114}" dt="2020-04-27T20:17:30.656" v="1772" actId="478"/>
          <ac:spMkLst>
            <pc:docMk/>
            <pc:sldMk cId="1892370373" sldId="297"/>
            <ac:spMk id="2" creationId="{F8152E17-355D-4D4D-AF59-25ED3EB6B8C1}"/>
          </ac:spMkLst>
        </pc:spChg>
        <pc:spChg chg="add mod">
          <ac:chgData name="Figy, Terrance" userId="8154669d-9889-4afd-9b94-860a46319bef" providerId="ADAL" clId="{2536E2F2-24F1-7446-AABD-7D4DFE2CF114}" dt="2020-04-27T20:20:32.932" v="1779" actId="20577"/>
          <ac:spMkLst>
            <pc:docMk/>
            <pc:sldMk cId="1892370373" sldId="297"/>
            <ac:spMk id="3" creationId="{55EF3238-99C4-3A43-8840-6250D764C151}"/>
          </ac:spMkLst>
        </pc:spChg>
        <pc:spChg chg="add mod">
          <ac:chgData name="Figy, Terrance" userId="8154669d-9889-4afd-9b94-860a46319bef" providerId="ADAL" clId="{2536E2F2-24F1-7446-AABD-7D4DFE2CF114}" dt="2020-04-27T20:20:43.077" v="1780" actId="1076"/>
          <ac:spMkLst>
            <pc:docMk/>
            <pc:sldMk cId="1892370373" sldId="297"/>
            <ac:spMk id="4" creationId="{605BECC1-9AAF-5F4B-A76B-FCE3CCFD1083}"/>
          </ac:spMkLst>
        </pc:spChg>
        <pc:spChg chg="add del mod">
          <ac:chgData name="Figy, Terrance" userId="8154669d-9889-4afd-9b94-860a46319bef" providerId="ADAL" clId="{2536E2F2-24F1-7446-AABD-7D4DFE2CF114}" dt="2020-04-27T20:20:52.999" v="1783"/>
          <ac:spMkLst>
            <pc:docMk/>
            <pc:sldMk cId="1892370373" sldId="297"/>
            <ac:spMk id="5" creationId="{38683FDB-7D2A-734D-B0E5-187B4D45DAA4}"/>
          </ac:spMkLst>
        </pc:spChg>
      </pc:sldChg>
      <pc:sldChg chg="del">
        <pc:chgData name="Figy, Terrance" userId="8154669d-9889-4afd-9b94-860a46319bef" providerId="ADAL" clId="{2536E2F2-24F1-7446-AABD-7D4DFE2CF114}" dt="2020-04-27T17:04:25.246" v="93" actId="2696"/>
        <pc:sldMkLst>
          <pc:docMk/>
          <pc:sldMk cId="201945568" sldId="299"/>
        </pc:sldMkLst>
      </pc:sldChg>
      <pc:sldChg chg="del">
        <pc:chgData name="Figy, Terrance" userId="8154669d-9889-4afd-9b94-860a46319bef" providerId="ADAL" clId="{2536E2F2-24F1-7446-AABD-7D4DFE2CF114}" dt="2020-04-27T17:04:19.044" v="90" actId="2696"/>
        <pc:sldMkLst>
          <pc:docMk/>
          <pc:sldMk cId="2134672452" sldId="300"/>
        </pc:sldMkLst>
      </pc:sldChg>
      <pc:sldChg chg="del">
        <pc:chgData name="Figy, Terrance" userId="8154669d-9889-4afd-9b94-860a46319bef" providerId="ADAL" clId="{2536E2F2-24F1-7446-AABD-7D4DFE2CF114}" dt="2020-04-27T17:04:23.833" v="92" actId="2696"/>
        <pc:sldMkLst>
          <pc:docMk/>
          <pc:sldMk cId="3368198910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32F6-0554-484B-9647-07B4698ADBF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53E-1177-C14C-A9E1-E7F5C340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8438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8353777"/>
            <a:ext cx="18438179" cy="1854053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A Simple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7467614"/>
            <a:ext cx="18438179" cy="8156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lang="en-US" sz="5200" b="1" i="1" cap="none" spc="20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lvl="0" algn="l"/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18343274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9386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Headline for the Comparison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first item of comparison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second item of comparison</a:t>
            </a:r>
          </a:p>
        </p:txBody>
      </p:sp>
      <p:pic>
        <p:nvPicPr>
          <p:cNvPr id="10" name="dot-long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782296" y="11306504"/>
            <a:ext cx="19685001" cy="5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t-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0" y="4562869"/>
            <a:ext cx="57912" cy="641858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27222" y="11782275"/>
            <a:ext cx="3428999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lvl="0" indent="0" algn="l">
              <a:spcBef>
                <a:spcPts val="5200"/>
              </a:spcBef>
              <a:buSzPct val="75000"/>
              <a:buNone/>
              <a:defRPr sz="3600" b="1" cap="all" spc="140" baseline="0">
                <a:solidFill>
                  <a:srgbClr val="1A1718"/>
                </a:solidFill>
                <a:latin typeface="KlavikaBold-CapsTF"/>
                <a:ea typeface="Klavika"/>
                <a:cs typeface="Klavika"/>
              </a:defRPr>
            </a:lvl1pPr>
            <a:lvl2pPr marL="1270000" indent="-635000">
              <a:spcBef>
                <a:spcPts val="5200"/>
              </a:spcBef>
              <a:buSzPct val="75000"/>
              <a:buChar char="•"/>
              <a:defRPr sz="5200"/>
            </a:lvl2pPr>
            <a:lvl3pPr marL="1905000" indent="-635000">
              <a:spcBef>
                <a:spcPts val="5200"/>
              </a:spcBef>
              <a:buSzPct val="75000"/>
              <a:buChar char="•"/>
              <a:defRPr sz="5200"/>
            </a:lvl3pPr>
            <a:lvl4pPr marL="2540000" indent="-635000">
              <a:spcBef>
                <a:spcPts val="5200"/>
              </a:spcBef>
              <a:buSzPct val="75000"/>
              <a:buChar char="•"/>
              <a:defRPr sz="5200"/>
            </a:lvl4pPr>
            <a:lvl5pPr marL="3175000" indent="-635000">
              <a:spcBef>
                <a:spcPts val="5200"/>
              </a:spcBef>
              <a:buSzPct val="75000"/>
              <a:buChar char="•"/>
              <a:defRPr sz="5200"/>
            </a:lvl5pPr>
            <a:lvl6pPr marL="3810000" indent="-635000">
              <a:spcBef>
                <a:spcPts val="5200"/>
              </a:spcBef>
              <a:buSzPct val="75000"/>
              <a:buChar char="•"/>
              <a:defRPr sz="5200"/>
            </a:lvl6pPr>
            <a:lvl7pPr marL="4445000" indent="-635000">
              <a:spcBef>
                <a:spcPts val="5200"/>
              </a:spcBef>
              <a:buSzPct val="75000"/>
              <a:buChar char="•"/>
              <a:defRPr sz="5200"/>
            </a:lvl7pPr>
            <a:lvl8pPr marL="5080000" indent="-635000">
              <a:spcBef>
                <a:spcPts val="5200"/>
              </a:spcBef>
              <a:buSzPct val="75000"/>
              <a:buChar char="•"/>
              <a:defRPr sz="5200"/>
            </a:lvl8pPr>
            <a:lvl9pPr marL="5715000" indent="-635000">
              <a:spcBef>
                <a:spcPts val="5200"/>
              </a:spcBef>
              <a:buSzPct val="75000"/>
              <a:buChar char="•"/>
              <a:defRPr sz="5200"/>
            </a:lvl9pPr>
          </a:lstStyle>
          <a:p>
            <a:pPr lvl="0"/>
            <a:r>
              <a:rPr lang="en-US" sz="4000" b="1" i="1" cap="none" dirty="0">
                <a:latin typeface="Georgia"/>
                <a:cs typeface="Georgia"/>
                <a:sym typeface="Helvetica Light"/>
              </a:rPr>
              <a:t>Conclusion</a:t>
            </a:r>
          </a:p>
        </p:txBody>
      </p:sp>
      <p:pic>
        <p:nvPicPr>
          <p:cNvPr id="5" name="Picture 4" descr="arrow-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4" y="11910678"/>
            <a:ext cx="341968" cy="4806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255000" y="11756282"/>
            <a:ext cx="13902399" cy="1270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4000" i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Summary describing conclusion or outcome.</a:t>
            </a:r>
          </a:p>
          <a:p>
            <a:pPr lvl="0"/>
            <a:r>
              <a:rPr lang="en-US" dirty="0"/>
              <a:t>May be up to two lines.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782296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12906117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SzPct val="89000"/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353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ph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47" y="733778"/>
            <a:ext cx="22642349" cy="128380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2" y="571862"/>
            <a:ext cx="20984194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/>
              <a:t>| Caption for the image (type a vertical line at its beginning please)</a:t>
            </a:r>
          </a:p>
        </p:txBody>
      </p:sp>
      <p:pic>
        <p:nvPicPr>
          <p:cNvPr id="5" name="Picture 4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84222" y="1961444"/>
            <a:ext cx="19374556" cy="10315224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US" b="1" cap="none" baseline="0">
                <a:latin typeface="Georgia"/>
                <a:cs typeface="Georgia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19561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3" y="1419965"/>
            <a:ext cx="20984194" cy="1229603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1" y="571862"/>
            <a:ext cx="20984195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/>
              <a:t>| Caption for the content (type a vertical line at its beginning please)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92380" y="2356328"/>
            <a:ext cx="19332695" cy="103436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Use this space for charts, graphs, or tables</a:t>
            </a:r>
          </a:p>
        </p:txBody>
      </p:sp>
      <p:pic>
        <p:nvPicPr>
          <p:cNvPr id="8" name="Picture 7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7792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9234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022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7323195"/>
            <a:ext cx="18438179" cy="2884636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/>
              <a:t>A Title that is Two Lines Long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6056854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23865689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5587072"/>
            <a:ext cx="18438179" cy="462075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A Long Title that takes up Three Lines Long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4575188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40106746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4591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The Title for a Standard Slide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8493392"/>
          </a:xfrm>
          <a:prstGeom prst="rect">
            <a:avLst/>
          </a:prstGeom>
        </p:spPr>
        <p:txBody>
          <a:bodyPr vert="horz"/>
          <a:lstStyle>
            <a:lvl1pPr marL="635000" indent="-58521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6000" b="1" cap="none" baseline="0">
                <a:latin typeface="Georgia"/>
                <a:cs typeface="Georgia"/>
              </a:defRPr>
            </a:lvl1pPr>
            <a:lvl2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2pPr>
            <a:lvl3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3pPr>
            <a:lvl4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4pPr>
            <a:lvl5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095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518628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826869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0837" y="5283453"/>
            <a:ext cx="17243778" cy="3079305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/>
              <a:t>The 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19500939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5" y="8167180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5063750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5" y="6460764"/>
            <a:ext cx="17349637" cy="155119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The Section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5311226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626526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927849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361348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6" y="5885361"/>
            <a:ext cx="17349638" cy="2884636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/>
              <a:t>A Two Line Section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4679379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87446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9545605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261393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016" y="4820324"/>
            <a:ext cx="17449898" cy="456586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A Plain Title that can be Three Lines Long</a:t>
            </a:r>
          </a:p>
        </p:txBody>
      </p:sp>
    </p:spTree>
    <p:extLst>
      <p:ext uri="{BB962C8B-B14F-4D97-AF65-F5344CB8AC3E}">
        <p14:creationId xmlns:p14="http://schemas.microsoft.com/office/powerpoint/2010/main" val="76067759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7" y="1069584"/>
            <a:ext cx="17236228" cy="4265014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Title for the Two Column Layout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2799007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2906116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210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539912" y="915484"/>
            <a:ext cx="20624887" cy="2884636"/>
          </a:xfrm>
          <a:prstGeom prst="rect">
            <a:avLst/>
          </a:prstGeom>
        </p:spPr>
        <p:txBody>
          <a:bodyPr anchor="b"/>
          <a:lstStyle/>
          <a:p>
            <a:pPr lvl="0" algn="l"/>
            <a:r>
              <a:rPr lang="en-US" dirty="0"/>
              <a:t>SIMULATING HIGGS PRODUCTION AT THE LHC</a:t>
            </a:r>
          </a:p>
        </p:txBody>
      </p:sp>
      <p:pic>
        <p:nvPicPr>
          <p:cNvPr id="3" name="Picture 2" descr="page-number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2" r:id="rId5"/>
    <p:sldLayoutId id="2147483654" r:id="rId6"/>
    <p:sldLayoutId id="2147483663" r:id="rId7"/>
    <p:sldLayoutId id="2147483653" r:id="rId8"/>
    <p:sldLayoutId id="2147483655" r:id="rId9"/>
    <p:sldLayoutId id="2147483658" r:id="rId10"/>
    <p:sldLayoutId id="2147483656" r:id="rId11"/>
    <p:sldLayoutId id="2147483657" r:id="rId12"/>
    <p:sldLayoutId id="2147483651" r:id="rId13"/>
    <p:sldLayoutId id="2147483664" r:id="rId14"/>
  </p:sldLayoutIdLst>
  <p:transition spd="slow">
    <p:push dir="u"/>
  </p:transition>
  <p:hf hdr="0" ftr="0" dt="0"/>
  <p:txStyles>
    <p:titleStyle>
      <a:lvl1pPr algn="ctr" defTabSz="825500">
        <a:lnSpc>
          <a:spcPct val="70000"/>
        </a:lnSpc>
        <a:defRPr lang="en-US" sz="10000" b="1" i="0" cap="none" spc="760" baseline="0" dirty="0">
          <a:solidFill>
            <a:srgbClr val="FFFFFF"/>
          </a:solidFill>
          <a:latin typeface="Georgia"/>
          <a:ea typeface="Klavika"/>
          <a:cs typeface="Georgia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ocat.ksu.edu/" TargetMode="External"/><Relationship Id="rId2" Type="http://schemas.openxmlformats.org/officeDocument/2006/relationships/hyperlink" Target="https://www.kanren.net/initiatives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PCAdmin@wichita.edu" TargetMode="External"/><Relationship Id="rId2" Type="http://schemas.openxmlformats.org/officeDocument/2006/relationships/hyperlink" Target="https://www.wichita.edu/services/hpc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chita.teamdynamix.com/TDClient/1907/Portal/Requests/ServiceDet?ID=414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pc.wichita.edu/" TargetMode="External"/><Relationship Id="rId2" Type="http://schemas.openxmlformats.org/officeDocument/2006/relationships/hyperlink" Target="mailto:hpchelp@kanren.ne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ndemand.hpc.wichita.ed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eocat.ksu.ed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xsede.or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C318-54E2-7040-B43E-298568AE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43" y="5237018"/>
            <a:ext cx="17449898" cy="534609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High-Performance Computing at WSU: </a:t>
            </a:r>
            <a:r>
              <a:rPr lang="en-US" dirty="0" err="1"/>
              <a:t>BeoShock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860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B75AB-C585-D640-9E20-531E7FA42B3E}"/>
              </a:ext>
            </a:extLst>
          </p:cNvPr>
          <p:cNvSpPr/>
          <p:nvPr/>
        </p:nvSpPr>
        <p:spPr>
          <a:xfrm>
            <a:off x="3139440" y="1041023"/>
            <a:ext cx="18897600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000000"/>
                </a:solidFill>
                <a:latin typeface="Titillium Web"/>
              </a:rPr>
              <a:t>BeoShock</a:t>
            </a:r>
            <a:r>
              <a:rPr lang="en-US" b="1" dirty="0">
                <a:solidFill>
                  <a:srgbClr val="000000"/>
                </a:solidFill>
                <a:latin typeface="Titillium Web"/>
              </a:rPr>
              <a:t> new HPC Cluster to benefit researchers and instructors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Roboto"/>
              </a:rPr>
              <a:t>Wichita State has a new high-performance computing cluster. This will help researchers,  instructors and staff who have compute-intensive jobs to process. The new HPC cluster is named “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BeoShock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” after “Beowulf” cluster and Shockers.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Roboto"/>
              </a:rPr>
              <a:t> Beowulf is a type of computing cluster. The new cluster has two large GPUs (Graphics Processing Units) and nearly 700 CPU (Central Processing Unit) “cores.” As a comparison, most end-user computing devices have one CPU having between one and eight total “cores.”</a:t>
            </a:r>
          </a:p>
          <a:p>
            <a:pPr algn="l"/>
            <a:r>
              <a:rPr lang="en-US" b="1" i="1" dirty="0">
                <a:solidFill>
                  <a:srgbClr val="000000"/>
                </a:solidFill>
                <a:latin typeface="Roboto"/>
              </a:rPr>
              <a:t>The cluster is available to all WSU constituents, and also those outside of WSU who are KBOR constituents. It is jointly administered between WSU, </a:t>
            </a:r>
            <a:r>
              <a:rPr lang="en-US" b="1" i="1" dirty="0" err="1">
                <a:solidFill>
                  <a:srgbClr val="000000"/>
                </a:solidFill>
                <a:latin typeface="Roboto"/>
              </a:rPr>
              <a:t>KanREN</a:t>
            </a:r>
            <a:r>
              <a:rPr lang="en-US" b="1" i="1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b="1" i="1" dirty="0">
                <a:solidFill>
                  <a:srgbClr val="000000"/>
                </a:solidFill>
                <a:latin typeface="Roboto"/>
                <a:hlinkClick r:id="rId2"/>
              </a:rPr>
              <a:t>Kansas Research and Education Network</a:t>
            </a:r>
            <a:r>
              <a:rPr lang="en-US" b="1" i="1" dirty="0">
                <a:solidFill>
                  <a:srgbClr val="000000"/>
                </a:solidFill>
                <a:latin typeface="Roboto"/>
              </a:rPr>
              <a:t>), and </a:t>
            </a:r>
            <a:r>
              <a:rPr lang="en-US" b="1" i="1" dirty="0">
                <a:solidFill>
                  <a:srgbClr val="000000"/>
                </a:solidFill>
                <a:latin typeface="Roboto"/>
                <a:hlinkClick r:id="rId3"/>
              </a:rPr>
              <a:t>Kansas State</a:t>
            </a:r>
            <a:r>
              <a:rPr lang="en-US" b="1" i="1" dirty="0">
                <a:solidFill>
                  <a:srgbClr val="000000"/>
                </a:solidFill>
                <a:latin typeface="Robo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35974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1818-8E00-2C40-9E79-503D691B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BA2D-4024-AE43-BC32-E9FA5A05203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College of Engineering </a:t>
            </a:r>
          </a:p>
          <a:p>
            <a:r>
              <a:rPr lang="en-US" dirty="0"/>
              <a:t>Fairmount College of Liberal Arts and Sciences</a:t>
            </a:r>
          </a:p>
          <a:p>
            <a:r>
              <a:rPr lang="en-US" dirty="0"/>
              <a:t>W. Frank Barton School of Business</a:t>
            </a:r>
          </a:p>
          <a:p>
            <a:r>
              <a:rPr lang="en-US" dirty="0"/>
              <a:t>Office of Research</a:t>
            </a:r>
          </a:p>
          <a:p>
            <a:r>
              <a:rPr lang="en-US" dirty="0"/>
              <a:t>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35498572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67FF-A30F-F84B-8C2C-B636ADFA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BDAC-4D9D-0B43-A100-86B998C4DEF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>
              <a:hlinkClick r:id="rId2" tooltip="Click on the link"/>
            </a:endParaRPr>
          </a:p>
          <a:p>
            <a:r>
              <a:rPr lang="en-US" dirty="0">
                <a:hlinkClick r:id="rId2" tooltip="Click on the link"/>
              </a:rPr>
              <a:t>https://www.wichita.edu/services/hpc/index.php</a:t>
            </a:r>
            <a:r>
              <a:rPr lang="en-US" dirty="0"/>
              <a:t>: Information Website.  Let’s take a tour.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HPCAdmin@wichita.edu</a:t>
            </a:r>
            <a:r>
              <a:rPr lang="en-US" dirty="0"/>
              <a:t> </a:t>
            </a:r>
          </a:p>
          <a:p>
            <a:r>
              <a:rPr lang="en-US" dirty="0"/>
              <a:t>New User Sign-up at: </a:t>
            </a:r>
            <a:r>
              <a:rPr lang="en-US" dirty="0">
                <a:hlinkClick r:id="rId4"/>
              </a:rPr>
              <a:t>https://wichita.teamdynamix.com/TDClient/1907/Portal/Requests/ServiceDet?ID=41427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69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4CF1-0A1D-0E4B-9BE2-5D20BCB8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F21D-6D54-F74F-8639-76FDF458D25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hpchelp@kanren.net</a:t>
            </a:r>
            <a:r>
              <a:rPr lang="en-US" dirty="0"/>
              <a:t> : Contact for system administrator who can assist with your computing needs.</a:t>
            </a:r>
          </a:p>
          <a:p>
            <a:r>
              <a:rPr lang="en-US" dirty="0">
                <a:hlinkClick r:id="rId3"/>
              </a:rPr>
              <a:t>https://docs.hpc.wichita.edu</a:t>
            </a:r>
            <a:r>
              <a:rPr lang="en-US" dirty="0"/>
              <a:t>: Wiki for </a:t>
            </a:r>
            <a:r>
              <a:rPr lang="en-US" dirty="0" err="1"/>
              <a:t>BeoShock</a:t>
            </a:r>
            <a:r>
              <a:rPr lang="en-US" dirty="0"/>
              <a:t> HPC with technical documentation.</a:t>
            </a:r>
          </a:p>
          <a:p>
            <a:r>
              <a:rPr lang="en-US" dirty="0">
                <a:hlinkClick r:id="rId4"/>
              </a:rPr>
              <a:t>http://ondemand.hpc.wichita.edu</a:t>
            </a:r>
            <a:r>
              <a:rPr lang="en-US" dirty="0"/>
              <a:t>: Remote work is possible using a graphical interface to </a:t>
            </a:r>
            <a:r>
              <a:rPr lang="en-US" dirty="0" err="1"/>
              <a:t>BeoShock</a:t>
            </a:r>
            <a:r>
              <a:rPr lang="en-US" dirty="0"/>
              <a:t>. I will demonstrate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557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4EE4-E5A0-0946-8AAB-163E8FA7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AA6EA-0260-6A48-863A-93F36C84727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First Users Meeting on Feb. </a:t>
            </a:r>
            <a:r>
              <a:rPr lang="en-US"/>
              <a:t>21, 2020.</a:t>
            </a:r>
          </a:p>
          <a:p>
            <a:r>
              <a:rPr lang="en-US" dirty="0"/>
              <a:t>The training session on Friday, April 24, 2020 given by Kyle Hutson had 63 participants. </a:t>
            </a:r>
          </a:p>
          <a:p>
            <a:r>
              <a:rPr lang="en-US" dirty="0"/>
              <a:t>There are 97 user accounts.  </a:t>
            </a:r>
          </a:p>
        </p:txBody>
      </p:sp>
    </p:spTree>
    <p:extLst>
      <p:ext uri="{BB962C8B-B14F-4D97-AF65-F5344CB8AC3E}">
        <p14:creationId xmlns:p14="http://schemas.microsoft.com/office/powerpoint/2010/main" val="33607749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4952-BE07-C84C-B138-4D3AD4B0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External HPC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2FB5-8ECB-0D4A-AEB8-EA12C2E74A2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49784" indent="0">
              <a:buNone/>
            </a:pPr>
            <a:endParaRPr lang="en-US" dirty="0"/>
          </a:p>
          <a:p>
            <a:r>
              <a:rPr lang="en-US" dirty="0" err="1"/>
              <a:t>Beocat</a:t>
            </a:r>
            <a:r>
              <a:rPr lang="en-US" dirty="0"/>
              <a:t> is a High-Performance Computing (HPC) cluster at Kansas State University run by the Institute for Computational Research.</a:t>
            </a:r>
          </a:p>
          <a:p>
            <a:r>
              <a:rPr lang="en-US" dirty="0"/>
              <a:t> Account signup: </a:t>
            </a:r>
            <a:r>
              <a:rPr lang="en-US" dirty="0">
                <a:hlinkClick r:id="rId2"/>
              </a:rPr>
              <a:t>https://beocat.ksu.edu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803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C85E-B473-D64C-B806-87CFF7AE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External HPC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CE43-12EA-FF4A-8D2F-55493B02286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The Extreme Science and Engineering Discovery Environment (XSEDE) is a single virtual system that scientists can use to interactively share computing resources, data and expertise. </a:t>
            </a:r>
          </a:p>
          <a:p>
            <a:r>
              <a:rPr lang="en-US" b="0" dirty="0"/>
              <a:t>Obtain an account at </a:t>
            </a:r>
            <a:r>
              <a:rPr lang="en-US" b="0" dirty="0">
                <a:hlinkClick r:id="rId2"/>
              </a:rPr>
              <a:t>https://portal.xsede.org</a:t>
            </a:r>
            <a:r>
              <a:rPr lang="en-US" b="0" dirty="0"/>
              <a:t>. </a:t>
            </a:r>
            <a:r>
              <a:rPr lang="en-US" sz="4800" b="0" i="1" dirty="0"/>
              <a:t>Send Terrance Figy (XSEDE Campus Champion for WSU) an email to obtain access to Campus Champion allocation.</a:t>
            </a:r>
            <a:endParaRPr lang="en-US" sz="4800" i="1" dirty="0"/>
          </a:p>
          <a:p>
            <a:pPr marL="49784" indent="0">
              <a:buNone/>
            </a:pPr>
            <a:endParaRPr lang="en-US" b="0" dirty="0"/>
          </a:p>
          <a:p>
            <a:pPr marL="497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3500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3B5C8D"/>
      </a:accent1>
      <a:accent2>
        <a:srgbClr val="B1B96F"/>
      </a:accent2>
      <a:accent3>
        <a:srgbClr val="CFA02E"/>
      </a:accent3>
      <a:accent4>
        <a:srgbClr val="BC7425"/>
      </a:accent4>
      <a:accent5>
        <a:srgbClr val="73191E"/>
      </a:accent5>
      <a:accent6>
        <a:srgbClr val="70A9B7"/>
      </a:accent6>
      <a:hlink>
        <a:srgbClr val="D15120"/>
      </a:hlink>
      <a:folHlink>
        <a:srgbClr val="A2588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439</Words>
  <Application>Microsoft Macintosh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Georgia</vt:lpstr>
      <vt:lpstr>Helvetica Neue</vt:lpstr>
      <vt:lpstr>Roboto</vt:lpstr>
      <vt:lpstr>Titillium Web</vt:lpstr>
      <vt:lpstr>Verdana</vt:lpstr>
      <vt:lpstr>White</vt:lpstr>
      <vt:lpstr>  High-Performance Computing at WSU: BeoShock  </vt:lpstr>
      <vt:lpstr>PowerPoint Presentation</vt:lpstr>
      <vt:lpstr>Financial Support</vt:lpstr>
      <vt:lpstr>Where to Start?</vt:lpstr>
      <vt:lpstr>Getting Started</vt:lpstr>
      <vt:lpstr>Early Success</vt:lpstr>
      <vt:lpstr>Some other External HPC Resource</vt:lpstr>
      <vt:lpstr>Some other External HPC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Figy, Terrance</cp:lastModifiedBy>
  <cp:revision>417</cp:revision>
  <dcterms:modified xsi:type="dcterms:W3CDTF">2020-04-27T20:21:19Z</dcterms:modified>
</cp:coreProperties>
</file>