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3" r:id="rId6"/>
    <p:sldId id="407" r:id="rId7"/>
    <p:sldId id="410" r:id="rId8"/>
    <p:sldId id="405" r:id="rId9"/>
    <p:sldId id="408" r:id="rId10"/>
    <p:sldId id="409" r:id="rId11"/>
    <p:sldId id="40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06460-C430-4C09-9EEE-635C175585AD}" v="7" dt="2025-04-28T15:15:04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er, Brett" userId="5aad7579-5ab6-4fa9-bc24-460b38f16e5a" providerId="ADAL" clId="{D9306460-C430-4C09-9EEE-635C175585AD}"/>
    <pc:docChg chg="undo custSel addSld delSld modSld sldOrd">
      <pc:chgData name="Bruner, Brett" userId="5aad7579-5ab6-4fa9-bc24-460b38f16e5a" providerId="ADAL" clId="{D9306460-C430-4C09-9EEE-635C175585AD}" dt="2025-04-28T15:17:03.246" v="3179"/>
      <pc:docMkLst>
        <pc:docMk/>
      </pc:docMkLst>
      <pc:sldChg chg="modSp mod">
        <pc:chgData name="Bruner, Brett" userId="5aad7579-5ab6-4fa9-bc24-460b38f16e5a" providerId="ADAL" clId="{D9306460-C430-4C09-9EEE-635C175585AD}" dt="2025-04-28T13:20:47.681" v="67" actId="20577"/>
        <pc:sldMkLst>
          <pc:docMk/>
          <pc:sldMk cId="520651332" sldId="256"/>
        </pc:sldMkLst>
        <pc:spChg chg="mod">
          <ac:chgData name="Bruner, Brett" userId="5aad7579-5ab6-4fa9-bc24-460b38f16e5a" providerId="ADAL" clId="{D9306460-C430-4C09-9EEE-635C175585AD}" dt="2025-04-28T13:20:47.681" v="67" actId="20577"/>
          <ac:spMkLst>
            <pc:docMk/>
            <pc:sldMk cId="520651332" sldId="256"/>
            <ac:spMk id="2" creationId="{00000000-0000-0000-0000-000000000000}"/>
          </ac:spMkLst>
        </pc:spChg>
      </pc:sldChg>
      <pc:sldChg chg="del">
        <pc:chgData name="Bruner, Brett" userId="5aad7579-5ab6-4fa9-bc24-460b38f16e5a" providerId="ADAL" clId="{D9306460-C430-4C09-9EEE-635C175585AD}" dt="2025-04-28T13:42:53.904" v="2335" actId="47"/>
        <pc:sldMkLst>
          <pc:docMk/>
          <pc:sldMk cId="2410699477" sldId="258"/>
        </pc:sldMkLst>
      </pc:sldChg>
      <pc:sldChg chg="modSp mod">
        <pc:chgData name="Bruner, Brett" userId="5aad7579-5ab6-4fa9-bc24-460b38f16e5a" providerId="ADAL" clId="{D9306460-C430-4C09-9EEE-635C175585AD}" dt="2025-04-28T13:23:47.223" v="745" actId="20577"/>
        <pc:sldMkLst>
          <pc:docMk/>
          <pc:sldMk cId="3625297170" sldId="293"/>
        </pc:sldMkLst>
        <pc:spChg chg="mod">
          <ac:chgData name="Bruner, Brett" userId="5aad7579-5ab6-4fa9-bc24-460b38f16e5a" providerId="ADAL" clId="{D9306460-C430-4C09-9EEE-635C175585AD}" dt="2025-04-28T13:20:57.608" v="71" actId="20577"/>
          <ac:spMkLst>
            <pc:docMk/>
            <pc:sldMk cId="3625297170" sldId="293"/>
            <ac:spMk id="2" creationId="{D3180A27-0E76-D6E2-45CF-E1EA6A77D2EE}"/>
          </ac:spMkLst>
        </pc:spChg>
        <pc:spChg chg="mod">
          <ac:chgData name="Bruner, Brett" userId="5aad7579-5ab6-4fa9-bc24-460b38f16e5a" providerId="ADAL" clId="{D9306460-C430-4C09-9EEE-635C175585AD}" dt="2025-04-28T13:23:47.223" v="745" actId="20577"/>
          <ac:spMkLst>
            <pc:docMk/>
            <pc:sldMk cId="3625297170" sldId="293"/>
            <ac:spMk id="3" creationId="{8BA3EEA4-FFA3-FE21-54C6-10BCA1F94C3D}"/>
          </ac:spMkLst>
        </pc:spChg>
      </pc:sldChg>
      <pc:sldChg chg="del">
        <pc:chgData name="Bruner, Brett" userId="5aad7579-5ab6-4fa9-bc24-460b38f16e5a" providerId="ADAL" clId="{D9306460-C430-4C09-9EEE-635C175585AD}" dt="2025-04-28T13:42:54.978" v="2337" actId="47"/>
        <pc:sldMkLst>
          <pc:docMk/>
          <pc:sldMk cId="476179549" sldId="321"/>
        </pc:sldMkLst>
      </pc:sldChg>
      <pc:sldChg chg="del">
        <pc:chgData name="Bruner, Brett" userId="5aad7579-5ab6-4fa9-bc24-460b38f16e5a" providerId="ADAL" clId="{D9306460-C430-4C09-9EEE-635C175585AD}" dt="2025-04-28T13:42:48.085" v="2328" actId="47"/>
        <pc:sldMkLst>
          <pc:docMk/>
          <pc:sldMk cId="4171596770" sldId="330"/>
        </pc:sldMkLst>
      </pc:sldChg>
      <pc:sldChg chg="del">
        <pc:chgData name="Bruner, Brett" userId="5aad7579-5ab6-4fa9-bc24-460b38f16e5a" providerId="ADAL" clId="{D9306460-C430-4C09-9EEE-635C175585AD}" dt="2025-04-28T13:42:51.361" v="2331" actId="47"/>
        <pc:sldMkLst>
          <pc:docMk/>
          <pc:sldMk cId="2762913392" sldId="354"/>
        </pc:sldMkLst>
      </pc:sldChg>
      <pc:sldChg chg="del">
        <pc:chgData name="Bruner, Brett" userId="5aad7579-5ab6-4fa9-bc24-460b38f16e5a" providerId="ADAL" clId="{D9306460-C430-4C09-9EEE-635C175585AD}" dt="2025-04-28T13:42:51.960" v="2332" actId="47"/>
        <pc:sldMkLst>
          <pc:docMk/>
          <pc:sldMk cId="1195681303" sldId="355"/>
        </pc:sldMkLst>
      </pc:sldChg>
      <pc:sldChg chg="del">
        <pc:chgData name="Bruner, Brett" userId="5aad7579-5ab6-4fa9-bc24-460b38f16e5a" providerId="ADAL" clId="{D9306460-C430-4C09-9EEE-635C175585AD}" dt="2025-04-28T13:42:47.470" v="2327" actId="47"/>
        <pc:sldMkLst>
          <pc:docMk/>
          <pc:sldMk cId="1342794576" sldId="375"/>
        </pc:sldMkLst>
      </pc:sldChg>
      <pc:sldChg chg="del">
        <pc:chgData name="Bruner, Brett" userId="5aad7579-5ab6-4fa9-bc24-460b38f16e5a" providerId="ADAL" clId="{D9306460-C430-4C09-9EEE-635C175585AD}" dt="2025-04-28T13:42:50.250" v="2330" actId="47"/>
        <pc:sldMkLst>
          <pc:docMk/>
          <pc:sldMk cId="3677763402" sldId="378"/>
        </pc:sldMkLst>
      </pc:sldChg>
      <pc:sldChg chg="del">
        <pc:chgData name="Bruner, Brett" userId="5aad7579-5ab6-4fa9-bc24-460b38f16e5a" providerId="ADAL" clId="{D9306460-C430-4C09-9EEE-635C175585AD}" dt="2025-04-28T13:42:52.513" v="2333" actId="47"/>
        <pc:sldMkLst>
          <pc:docMk/>
          <pc:sldMk cId="2055896017" sldId="379"/>
        </pc:sldMkLst>
      </pc:sldChg>
      <pc:sldChg chg="del">
        <pc:chgData name="Bruner, Brett" userId="5aad7579-5ab6-4fa9-bc24-460b38f16e5a" providerId="ADAL" clId="{D9306460-C430-4C09-9EEE-635C175585AD}" dt="2025-04-28T13:42:53.066" v="2334" actId="47"/>
        <pc:sldMkLst>
          <pc:docMk/>
          <pc:sldMk cId="1182507058" sldId="380"/>
        </pc:sldMkLst>
      </pc:sldChg>
      <pc:sldChg chg="del">
        <pc:chgData name="Bruner, Brett" userId="5aad7579-5ab6-4fa9-bc24-460b38f16e5a" providerId="ADAL" clId="{D9306460-C430-4C09-9EEE-635C175585AD}" dt="2025-04-28T13:42:55.453" v="2338" actId="47"/>
        <pc:sldMkLst>
          <pc:docMk/>
          <pc:sldMk cId="42584531" sldId="382"/>
        </pc:sldMkLst>
      </pc:sldChg>
      <pc:sldChg chg="del">
        <pc:chgData name="Bruner, Brett" userId="5aad7579-5ab6-4fa9-bc24-460b38f16e5a" providerId="ADAL" clId="{D9306460-C430-4C09-9EEE-635C175585AD}" dt="2025-04-28T13:42:55.974" v="2339" actId="47"/>
        <pc:sldMkLst>
          <pc:docMk/>
          <pc:sldMk cId="1783552099" sldId="383"/>
        </pc:sldMkLst>
      </pc:sldChg>
      <pc:sldChg chg="del">
        <pc:chgData name="Bruner, Brett" userId="5aad7579-5ab6-4fa9-bc24-460b38f16e5a" providerId="ADAL" clId="{D9306460-C430-4C09-9EEE-635C175585AD}" dt="2025-04-28T13:42:57.059" v="2341" actId="47"/>
        <pc:sldMkLst>
          <pc:docMk/>
          <pc:sldMk cId="178942845" sldId="384"/>
        </pc:sldMkLst>
      </pc:sldChg>
      <pc:sldChg chg="del">
        <pc:chgData name="Bruner, Brett" userId="5aad7579-5ab6-4fa9-bc24-460b38f16e5a" providerId="ADAL" clId="{D9306460-C430-4C09-9EEE-635C175585AD}" dt="2025-04-28T13:42:57.589" v="2342" actId="47"/>
        <pc:sldMkLst>
          <pc:docMk/>
          <pc:sldMk cId="1547095005" sldId="385"/>
        </pc:sldMkLst>
      </pc:sldChg>
      <pc:sldChg chg="del">
        <pc:chgData name="Bruner, Brett" userId="5aad7579-5ab6-4fa9-bc24-460b38f16e5a" providerId="ADAL" clId="{D9306460-C430-4C09-9EEE-635C175585AD}" dt="2025-04-28T13:42:58.129" v="2343" actId="47"/>
        <pc:sldMkLst>
          <pc:docMk/>
          <pc:sldMk cId="3076034764" sldId="386"/>
        </pc:sldMkLst>
      </pc:sldChg>
      <pc:sldChg chg="del">
        <pc:chgData name="Bruner, Brett" userId="5aad7579-5ab6-4fa9-bc24-460b38f16e5a" providerId="ADAL" clId="{D9306460-C430-4C09-9EEE-635C175585AD}" dt="2025-04-28T13:42:58.730" v="2344" actId="47"/>
        <pc:sldMkLst>
          <pc:docMk/>
          <pc:sldMk cId="2756609972" sldId="387"/>
        </pc:sldMkLst>
      </pc:sldChg>
      <pc:sldChg chg="del">
        <pc:chgData name="Bruner, Brett" userId="5aad7579-5ab6-4fa9-bc24-460b38f16e5a" providerId="ADAL" clId="{D9306460-C430-4C09-9EEE-635C175585AD}" dt="2025-04-28T13:42:59.260" v="2345" actId="47"/>
        <pc:sldMkLst>
          <pc:docMk/>
          <pc:sldMk cId="1496869967" sldId="388"/>
        </pc:sldMkLst>
      </pc:sldChg>
      <pc:sldChg chg="del">
        <pc:chgData name="Bruner, Brett" userId="5aad7579-5ab6-4fa9-bc24-460b38f16e5a" providerId="ADAL" clId="{D9306460-C430-4C09-9EEE-635C175585AD}" dt="2025-04-28T13:42:59.793" v="2346" actId="47"/>
        <pc:sldMkLst>
          <pc:docMk/>
          <pc:sldMk cId="2654183575" sldId="389"/>
        </pc:sldMkLst>
      </pc:sldChg>
      <pc:sldChg chg="del">
        <pc:chgData name="Bruner, Brett" userId="5aad7579-5ab6-4fa9-bc24-460b38f16e5a" providerId="ADAL" clId="{D9306460-C430-4C09-9EEE-635C175585AD}" dt="2025-04-28T13:43:00.313" v="2347" actId="47"/>
        <pc:sldMkLst>
          <pc:docMk/>
          <pc:sldMk cId="3168489017" sldId="390"/>
        </pc:sldMkLst>
      </pc:sldChg>
      <pc:sldChg chg="del">
        <pc:chgData name="Bruner, Brett" userId="5aad7579-5ab6-4fa9-bc24-460b38f16e5a" providerId="ADAL" clId="{D9306460-C430-4C09-9EEE-635C175585AD}" dt="2025-04-28T13:43:00.885" v="2348" actId="47"/>
        <pc:sldMkLst>
          <pc:docMk/>
          <pc:sldMk cId="3603290243" sldId="391"/>
        </pc:sldMkLst>
      </pc:sldChg>
      <pc:sldChg chg="del">
        <pc:chgData name="Bruner, Brett" userId="5aad7579-5ab6-4fa9-bc24-460b38f16e5a" providerId="ADAL" clId="{D9306460-C430-4C09-9EEE-635C175585AD}" dt="2025-04-28T13:43:01.399" v="2349" actId="47"/>
        <pc:sldMkLst>
          <pc:docMk/>
          <pc:sldMk cId="1043575253" sldId="392"/>
        </pc:sldMkLst>
      </pc:sldChg>
      <pc:sldChg chg="del">
        <pc:chgData name="Bruner, Brett" userId="5aad7579-5ab6-4fa9-bc24-460b38f16e5a" providerId="ADAL" clId="{D9306460-C430-4C09-9EEE-635C175585AD}" dt="2025-04-28T13:43:01.943" v="2350" actId="47"/>
        <pc:sldMkLst>
          <pc:docMk/>
          <pc:sldMk cId="2437263651" sldId="393"/>
        </pc:sldMkLst>
      </pc:sldChg>
      <pc:sldChg chg="del">
        <pc:chgData name="Bruner, Brett" userId="5aad7579-5ab6-4fa9-bc24-460b38f16e5a" providerId="ADAL" clId="{D9306460-C430-4C09-9EEE-635C175585AD}" dt="2025-04-28T13:43:02.486" v="2351" actId="47"/>
        <pc:sldMkLst>
          <pc:docMk/>
          <pc:sldMk cId="1503980033" sldId="394"/>
        </pc:sldMkLst>
      </pc:sldChg>
      <pc:sldChg chg="del">
        <pc:chgData name="Bruner, Brett" userId="5aad7579-5ab6-4fa9-bc24-460b38f16e5a" providerId="ADAL" clId="{D9306460-C430-4C09-9EEE-635C175585AD}" dt="2025-04-28T13:43:03.101" v="2352" actId="47"/>
        <pc:sldMkLst>
          <pc:docMk/>
          <pc:sldMk cId="1601123538" sldId="396"/>
        </pc:sldMkLst>
      </pc:sldChg>
      <pc:sldChg chg="del">
        <pc:chgData name="Bruner, Brett" userId="5aad7579-5ab6-4fa9-bc24-460b38f16e5a" providerId="ADAL" clId="{D9306460-C430-4C09-9EEE-635C175585AD}" dt="2025-04-28T13:43:03.630" v="2353" actId="47"/>
        <pc:sldMkLst>
          <pc:docMk/>
          <pc:sldMk cId="337364901" sldId="397"/>
        </pc:sldMkLst>
      </pc:sldChg>
      <pc:sldChg chg="del">
        <pc:chgData name="Bruner, Brett" userId="5aad7579-5ab6-4fa9-bc24-460b38f16e5a" providerId="ADAL" clId="{D9306460-C430-4C09-9EEE-635C175585AD}" dt="2025-04-28T13:43:04.340" v="2354" actId="47"/>
        <pc:sldMkLst>
          <pc:docMk/>
          <pc:sldMk cId="521640258" sldId="398"/>
        </pc:sldMkLst>
      </pc:sldChg>
      <pc:sldChg chg="del">
        <pc:chgData name="Bruner, Brett" userId="5aad7579-5ab6-4fa9-bc24-460b38f16e5a" providerId="ADAL" clId="{D9306460-C430-4C09-9EEE-635C175585AD}" dt="2025-04-28T13:43:05.067" v="2355" actId="47"/>
        <pc:sldMkLst>
          <pc:docMk/>
          <pc:sldMk cId="1623859899" sldId="399"/>
        </pc:sldMkLst>
      </pc:sldChg>
      <pc:sldChg chg="del">
        <pc:chgData name="Bruner, Brett" userId="5aad7579-5ab6-4fa9-bc24-460b38f16e5a" providerId="ADAL" clId="{D9306460-C430-4C09-9EEE-635C175585AD}" dt="2025-04-28T13:43:06.062" v="2356" actId="47"/>
        <pc:sldMkLst>
          <pc:docMk/>
          <pc:sldMk cId="1818315238" sldId="400"/>
        </pc:sldMkLst>
      </pc:sldChg>
      <pc:sldChg chg="del">
        <pc:chgData name="Bruner, Brett" userId="5aad7579-5ab6-4fa9-bc24-460b38f16e5a" providerId="ADAL" clId="{D9306460-C430-4C09-9EEE-635C175585AD}" dt="2025-04-28T13:42:48.719" v="2329" actId="47"/>
        <pc:sldMkLst>
          <pc:docMk/>
          <pc:sldMk cId="1737522306" sldId="401"/>
        </pc:sldMkLst>
      </pc:sldChg>
      <pc:sldChg chg="addSp delSp modSp mod">
        <pc:chgData name="Bruner, Brett" userId="5aad7579-5ab6-4fa9-bc24-460b38f16e5a" providerId="ADAL" clId="{D9306460-C430-4C09-9EEE-635C175585AD}" dt="2025-04-28T13:43:56.916" v="2456" actId="6549"/>
        <pc:sldMkLst>
          <pc:docMk/>
          <pc:sldMk cId="3269376766" sldId="402"/>
        </pc:sldMkLst>
        <pc:spChg chg="add del mod">
          <ac:chgData name="Bruner, Brett" userId="5aad7579-5ab6-4fa9-bc24-460b38f16e5a" providerId="ADAL" clId="{D9306460-C430-4C09-9EEE-635C175585AD}" dt="2025-04-28T13:43:54.207" v="2455" actId="20577"/>
          <ac:spMkLst>
            <pc:docMk/>
            <pc:sldMk cId="3269376766" sldId="402"/>
            <ac:spMk id="2" creationId="{A10A1AAD-4F2B-1F3D-4437-27960B62B2BC}"/>
          </ac:spMkLst>
        </pc:spChg>
        <pc:spChg chg="mod">
          <ac:chgData name="Bruner, Brett" userId="5aad7579-5ab6-4fa9-bc24-460b38f16e5a" providerId="ADAL" clId="{D9306460-C430-4C09-9EEE-635C175585AD}" dt="2025-04-28T13:43:56.916" v="2456" actId="6549"/>
          <ac:spMkLst>
            <pc:docMk/>
            <pc:sldMk cId="3269376766" sldId="402"/>
            <ac:spMk id="10" creationId="{5BC31B49-284F-CA21-B984-7CF93621DDE3}"/>
          </ac:spMkLst>
        </pc:spChg>
      </pc:sldChg>
      <pc:sldChg chg="del">
        <pc:chgData name="Bruner, Brett" userId="5aad7579-5ab6-4fa9-bc24-460b38f16e5a" providerId="ADAL" clId="{D9306460-C430-4C09-9EEE-635C175585AD}" dt="2025-04-28T13:42:54.464" v="2336" actId="47"/>
        <pc:sldMkLst>
          <pc:docMk/>
          <pc:sldMk cId="2619093929" sldId="403"/>
        </pc:sldMkLst>
      </pc:sldChg>
      <pc:sldChg chg="del">
        <pc:chgData name="Bruner, Brett" userId="5aad7579-5ab6-4fa9-bc24-460b38f16e5a" providerId="ADAL" clId="{D9306460-C430-4C09-9EEE-635C175585AD}" dt="2025-04-28T13:42:56.518" v="2340" actId="47"/>
        <pc:sldMkLst>
          <pc:docMk/>
          <pc:sldMk cId="4225638900" sldId="404"/>
        </pc:sldMkLst>
      </pc:sldChg>
      <pc:sldChg chg="addSp delSp modSp new mod">
        <pc:chgData name="Bruner, Brett" userId="5aad7579-5ab6-4fa9-bc24-460b38f16e5a" providerId="ADAL" clId="{D9306460-C430-4C09-9EEE-635C175585AD}" dt="2025-04-28T13:25:33.159" v="825" actId="1076"/>
        <pc:sldMkLst>
          <pc:docMk/>
          <pc:sldMk cId="2233133206" sldId="405"/>
        </pc:sldMkLst>
        <pc:spChg chg="mod">
          <ac:chgData name="Bruner, Brett" userId="5aad7579-5ab6-4fa9-bc24-460b38f16e5a" providerId="ADAL" clId="{D9306460-C430-4C09-9EEE-635C175585AD}" dt="2025-04-28T13:24:58.439" v="817" actId="20577"/>
          <ac:spMkLst>
            <pc:docMk/>
            <pc:sldMk cId="2233133206" sldId="405"/>
            <ac:spMk id="2" creationId="{2E29777D-E9FB-270C-3D48-ACB1019A840F}"/>
          </ac:spMkLst>
        </pc:spChg>
        <pc:picChg chg="add del mod modCrop">
          <ac:chgData name="Bruner, Brett" userId="5aad7579-5ab6-4fa9-bc24-460b38f16e5a" providerId="ADAL" clId="{D9306460-C430-4C09-9EEE-635C175585AD}" dt="2025-04-28T13:24:49.783" v="802" actId="478"/>
          <ac:picMkLst>
            <pc:docMk/>
            <pc:sldMk cId="2233133206" sldId="405"/>
            <ac:picMk id="5" creationId="{87F199D4-0608-5EFB-7E0D-5E61431E4E56}"/>
          </ac:picMkLst>
        </pc:picChg>
        <pc:picChg chg="add mod modCrop">
          <ac:chgData name="Bruner, Brett" userId="5aad7579-5ab6-4fa9-bc24-460b38f16e5a" providerId="ADAL" clId="{D9306460-C430-4C09-9EEE-635C175585AD}" dt="2025-04-28T13:25:33.159" v="825" actId="1076"/>
          <ac:picMkLst>
            <pc:docMk/>
            <pc:sldMk cId="2233133206" sldId="405"/>
            <ac:picMk id="7" creationId="{CAAFA526-9518-D7A1-BCC5-E13A3D15914E}"/>
          </ac:picMkLst>
        </pc:picChg>
      </pc:sldChg>
      <pc:sldChg chg="modSp new del mod">
        <pc:chgData name="Bruner, Brett" userId="5aad7579-5ab6-4fa9-bc24-460b38f16e5a" providerId="ADAL" clId="{D9306460-C430-4C09-9EEE-635C175585AD}" dt="2025-04-28T13:51:36.884" v="3158" actId="47"/>
        <pc:sldMkLst>
          <pc:docMk/>
          <pc:sldMk cId="61861928" sldId="406"/>
        </pc:sldMkLst>
        <pc:spChg chg="mod">
          <ac:chgData name="Bruner, Brett" userId="5aad7579-5ab6-4fa9-bc24-460b38f16e5a" providerId="ADAL" clId="{D9306460-C430-4C09-9EEE-635C175585AD}" dt="2025-04-28T13:32:44.580" v="874" actId="20577"/>
          <ac:spMkLst>
            <pc:docMk/>
            <pc:sldMk cId="61861928" sldId="406"/>
            <ac:spMk id="2" creationId="{9F583BA7-B10E-EC96-6E28-80C1FEB18629}"/>
          </ac:spMkLst>
        </pc:spChg>
        <pc:spChg chg="mod">
          <ac:chgData name="Bruner, Brett" userId="5aad7579-5ab6-4fa9-bc24-460b38f16e5a" providerId="ADAL" clId="{D9306460-C430-4C09-9EEE-635C175585AD}" dt="2025-04-28T13:33:23.755" v="956" actId="20577"/>
          <ac:spMkLst>
            <pc:docMk/>
            <pc:sldMk cId="61861928" sldId="406"/>
            <ac:spMk id="3" creationId="{D6DAEB70-D54F-CB2E-0B4F-2544B55A2600}"/>
          </ac:spMkLst>
        </pc:spChg>
      </pc:sldChg>
      <pc:sldChg chg="addSp delSp modSp new mod">
        <pc:chgData name="Bruner, Brett" userId="5aad7579-5ab6-4fa9-bc24-460b38f16e5a" providerId="ADAL" clId="{D9306460-C430-4C09-9EEE-635C175585AD}" dt="2025-04-28T13:35:47.648" v="984" actId="1076"/>
        <pc:sldMkLst>
          <pc:docMk/>
          <pc:sldMk cId="3301716537" sldId="407"/>
        </pc:sldMkLst>
        <pc:spChg chg="mod">
          <ac:chgData name="Bruner, Brett" userId="5aad7579-5ab6-4fa9-bc24-460b38f16e5a" providerId="ADAL" clId="{D9306460-C430-4C09-9EEE-635C175585AD}" dt="2025-04-28T13:34:38.512" v="971" actId="20577"/>
          <ac:spMkLst>
            <pc:docMk/>
            <pc:sldMk cId="3301716537" sldId="407"/>
            <ac:spMk id="2" creationId="{8A793D14-E5EB-6A56-B2A1-581365CE422F}"/>
          </ac:spMkLst>
        </pc:spChg>
        <pc:spChg chg="mod">
          <ac:chgData name="Bruner, Brett" userId="5aad7579-5ab6-4fa9-bc24-460b38f16e5a" providerId="ADAL" clId="{D9306460-C430-4C09-9EEE-635C175585AD}" dt="2025-04-28T13:34:43.037" v="979" actId="20577"/>
          <ac:spMkLst>
            <pc:docMk/>
            <pc:sldMk cId="3301716537" sldId="407"/>
            <ac:spMk id="3" creationId="{E2FBE137-3E82-96A7-E484-1EA1CE850955}"/>
          </ac:spMkLst>
        </pc:spChg>
        <pc:picChg chg="add del mod">
          <ac:chgData name="Bruner, Brett" userId="5aad7579-5ab6-4fa9-bc24-460b38f16e5a" providerId="ADAL" clId="{D9306460-C430-4C09-9EEE-635C175585AD}" dt="2025-04-28T13:34:53.865" v="981" actId="478"/>
          <ac:picMkLst>
            <pc:docMk/>
            <pc:sldMk cId="3301716537" sldId="407"/>
            <ac:picMk id="4" creationId="{DC1B7C57-6E49-12AC-5825-A53161305BF6}"/>
          </ac:picMkLst>
        </pc:picChg>
        <pc:picChg chg="add mod">
          <ac:chgData name="Bruner, Brett" userId="5aad7579-5ab6-4fa9-bc24-460b38f16e5a" providerId="ADAL" clId="{D9306460-C430-4C09-9EEE-635C175585AD}" dt="2025-04-28T13:35:47.648" v="984" actId="1076"/>
          <ac:picMkLst>
            <pc:docMk/>
            <pc:sldMk cId="3301716537" sldId="407"/>
            <ac:picMk id="5" creationId="{9175C1E3-CE86-A949-0A01-5CBEB5E5F122}"/>
          </ac:picMkLst>
        </pc:picChg>
      </pc:sldChg>
      <pc:sldChg chg="modSp new mod ord">
        <pc:chgData name="Bruner, Brett" userId="5aad7579-5ab6-4fa9-bc24-460b38f16e5a" providerId="ADAL" clId="{D9306460-C430-4C09-9EEE-635C175585AD}" dt="2025-04-28T13:51:22.426" v="3157" actId="20577"/>
        <pc:sldMkLst>
          <pc:docMk/>
          <pc:sldMk cId="550119113" sldId="408"/>
        </pc:sldMkLst>
        <pc:spChg chg="mod">
          <ac:chgData name="Bruner, Brett" userId="5aad7579-5ab6-4fa9-bc24-460b38f16e5a" providerId="ADAL" clId="{D9306460-C430-4C09-9EEE-635C175585AD}" dt="2025-04-28T13:36:14.397" v="1006" actId="20577"/>
          <ac:spMkLst>
            <pc:docMk/>
            <pc:sldMk cId="550119113" sldId="408"/>
            <ac:spMk id="2" creationId="{04CD723C-BBC8-B7D2-BC2C-DE805456744F}"/>
          </ac:spMkLst>
        </pc:spChg>
        <pc:spChg chg="mod">
          <ac:chgData name="Bruner, Brett" userId="5aad7579-5ab6-4fa9-bc24-460b38f16e5a" providerId="ADAL" clId="{D9306460-C430-4C09-9EEE-635C175585AD}" dt="2025-04-28T13:51:22.426" v="3157" actId="20577"/>
          <ac:spMkLst>
            <pc:docMk/>
            <pc:sldMk cId="550119113" sldId="408"/>
            <ac:spMk id="3" creationId="{7B538A07-B1A9-90F0-E76F-ACC3FA88EAEA}"/>
          </ac:spMkLst>
        </pc:spChg>
      </pc:sldChg>
      <pc:sldChg chg="addSp modSp new mod ord">
        <pc:chgData name="Bruner, Brett" userId="5aad7579-5ab6-4fa9-bc24-460b38f16e5a" providerId="ADAL" clId="{D9306460-C430-4C09-9EEE-635C175585AD}" dt="2025-04-28T13:42:34.182" v="2326" actId="1076"/>
        <pc:sldMkLst>
          <pc:docMk/>
          <pc:sldMk cId="1455059356" sldId="409"/>
        </pc:sldMkLst>
        <pc:spChg chg="mod">
          <ac:chgData name="Bruner, Brett" userId="5aad7579-5ab6-4fa9-bc24-460b38f16e5a" providerId="ADAL" clId="{D9306460-C430-4C09-9EEE-635C175585AD}" dt="2025-04-28T13:40:31.763" v="2215" actId="20577"/>
          <ac:spMkLst>
            <pc:docMk/>
            <pc:sldMk cId="1455059356" sldId="409"/>
            <ac:spMk id="2" creationId="{A4485FB2-C662-A864-8EC8-B2A2640C6978}"/>
          </ac:spMkLst>
        </pc:spChg>
        <pc:spChg chg="mod">
          <ac:chgData name="Bruner, Brett" userId="5aad7579-5ab6-4fa9-bc24-460b38f16e5a" providerId="ADAL" clId="{D9306460-C430-4C09-9EEE-635C175585AD}" dt="2025-04-28T13:41:50.652" v="2316" actId="20577"/>
          <ac:spMkLst>
            <pc:docMk/>
            <pc:sldMk cId="1455059356" sldId="409"/>
            <ac:spMk id="3" creationId="{B48305BA-4321-66BE-B3A5-3CC11FF8AD4F}"/>
          </ac:spMkLst>
        </pc:spChg>
        <pc:picChg chg="add mod modCrop">
          <ac:chgData name="Bruner, Brett" userId="5aad7579-5ab6-4fa9-bc24-460b38f16e5a" providerId="ADAL" clId="{D9306460-C430-4C09-9EEE-635C175585AD}" dt="2025-04-28T13:42:34.182" v="2326" actId="1076"/>
          <ac:picMkLst>
            <pc:docMk/>
            <pc:sldMk cId="1455059356" sldId="409"/>
            <ac:picMk id="5" creationId="{55524BD9-B261-C9A9-8233-E324B423508F}"/>
          </ac:picMkLst>
        </pc:picChg>
      </pc:sldChg>
      <pc:sldChg chg="modSp new del mod">
        <pc:chgData name="Bruner, Brett" userId="5aad7579-5ab6-4fa9-bc24-460b38f16e5a" providerId="ADAL" clId="{D9306460-C430-4C09-9EEE-635C175585AD}" dt="2025-04-28T13:50:40.726" v="2898" actId="47"/>
        <pc:sldMkLst>
          <pc:docMk/>
          <pc:sldMk cId="469133748" sldId="410"/>
        </pc:sldMkLst>
        <pc:spChg chg="mod">
          <ac:chgData name="Bruner, Brett" userId="5aad7579-5ab6-4fa9-bc24-460b38f16e5a" providerId="ADAL" clId="{D9306460-C430-4C09-9EEE-635C175585AD}" dt="2025-04-28T13:46:22.284" v="2479" actId="20577"/>
          <ac:spMkLst>
            <pc:docMk/>
            <pc:sldMk cId="469133748" sldId="410"/>
            <ac:spMk id="2" creationId="{4FC3FBFB-A1F7-6B63-7E85-8A7F2A345BB9}"/>
          </ac:spMkLst>
        </pc:spChg>
        <pc:spChg chg="mod">
          <ac:chgData name="Bruner, Brett" userId="5aad7579-5ab6-4fa9-bc24-460b38f16e5a" providerId="ADAL" clId="{D9306460-C430-4C09-9EEE-635C175585AD}" dt="2025-04-28T13:50:04.622" v="2897" actId="20577"/>
          <ac:spMkLst>
            <pc:docMk/>
            <pc:sldMk cId="469133748" sldId="410"/>
            <ac:spMk id="3" creationId="{7D31F751-D934-B087-CF4A-EBC1D8A76247}"/>
          </ac:spMkLst>
        </pc:spChg>
      </pc:sldChg>
      <pc:sldChg chg="addSp delSp modSp new mod ord modNotesTx">
        <pc:chgData name="Bruner, Brett" userId="5aad7579-5ab6-4fa9-bc24-460b38f16e5a" providerId="ADAL" clId="{D9306460-C430-4C09-9EEE-635C175585AD}" dt="2025-04-28T15:17:03.246" v="3179"/>
        <pc:sldMkLst>
          <pc:docMk/>
          <pc:sldMk cId="1761823454" sldId="410"/>
        </pc:sldMkLst>
        <pc:spChg chg="mod">
          <ac:chgData name="Bruner, Brett" userId="5aad7579-5ab6-4fa9-bc24-460b38f16e5a" providerId="ADAL" clId="{D9306460-C430-4C09-9EEE-635C175585AD}" dt="2025-04-28T15:15:08.237" v="3174" actId="26606"/>
          <ac:spMkLst>
            <pc:docMk/>
            <pc:sldMk cId="1761823454" sldId="410"/>
            <ac:spMk id="2" creationId="{B1AF8EF9-B6AE-CF73-D16B-3BC2FE338B5D}"/>
          </ac:spMkLst>
        </pc:spChg>
        <pc:spChg chg="del">
          <ac:chgData name="Bruner, Brett" userId="5aad7579-5ab6-4fa9-bc24-460b38f16e5a" providerId="ADAL" clId="{D9306460-C430-4C09-9EEE-635C175585AD}" dt="2025-04-28T15:15:08.237" v="3174" actId="26606"/>
          <ac:spMkLst>
            <pc:docMk/>
            <pc:sldMk cId="1761823454" sldId="410"/>
            <ac:spMk id="3" creationId="{718EF7DD-A927-3B49-BABF-F15753B4BFD4}"/>
          </ac:spMkLst>
        </pc:spChg>
        <pc:picChg chg="add mod">
          <ac:chgData name="Bruner, Brett" userId="5aad7579-5ab6-4fa9-bc24-460b38f16e5a" providerId="ADAL" clId="{D9306460-C430-4C09-9EEE-635C175585AD}" dt="2025-04-28T15:15:11.242" v="3176" actId="962"/>
          <ac:picMkLst>
            <pc:docMk/>
            <pc:sldMk cId="1761823454" sldId="410"/>
            <ac:picMk id="4" creationId="{5440F7AF-27FF-642D-C264-4851680BBE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549EA-A729-3D45-8B4D-22B7EBF5C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E04D-ECCF-9144-940C-119F342EF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43F512-30E2-3F46-8010-5659AF98CC3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344F1-5767-0541-B208-C6A9788E8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BA68-A779-A547-8605-413DDCAE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A2CB1-9001-FD49-B675-3F6AB6B0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3E9FAA-CE99-9243-980C-708A50330DC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6AF33-FE8D-0F43-AD85-A52C3F9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comparing today's report with the 03/11/2025 report, went from 37 more CRNs for a 6.3% gain from last year to this year, to 76 additional CRNs for a 10.7% gain from last year at this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2AFA-44D0-F744-8BDD-C2802771C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64A-8634-5140-B60F-09086C669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Title, Department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D1-8415-1B44-B6D1-308A9D4A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9443-4DC4-404B-8FFB-AAEF9AB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4938-7FDF-B04D-A213-F8160A6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logo for Wichita State University." title="Wichita State University Logo">
            <a:extLst>
              <a:ext uri="{FF2B5EF4-FFF2-40B4-BE49-F238E27FC236}">
                <a16:creationId xmlns:a16="http://schemas.microsoft.com/office/drawing/2014/main" id="{1ADE4355-A3B2-6449-9D1C-9F7D8F17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73" y="1192211"/>
            <a:ext cx="4189854" cy="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E9C-BCE1-134F-9AA5-36AC0166B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0039"/>
            <a:ext cx="8503920" cy="95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DADA-DA3F-374B-8A2B-B0B5F1A463F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7CC7-E80B-4E43-9A8C-58FE70F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C005-7FB8-3D4C-96BE-CD8E4D1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0C98-1C77-A04F-96D7-2FB871DF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01733-A319-1049-88B3-3DD8B2790C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270" y="132080"/>
            <a:ext cx="1113411" cy="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A10-D4F1-1246-AC76-4E99217B7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1752"/>
            <a:ext cx="8503920" cy="96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247-7DFC-E446-938A-2CA021AE3E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06B-3FC0-CE41-90B0-155B2B1C6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6D33-CD83-4040-BB1F-306A4D9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5D88-544F-964C-84FC-05176212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7E06-089A-6846-8B48-B3A0F23D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65500-5B28-AC4E-BB14-D469D05680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270" y="132080"/>
            <a:ext cx="1113411" cy="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318-CC45-A342-AEE3-670F363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7E59-4F7B-3B4C-B9E7-67DE80EDB6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Or Alternative Title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DE7E8-47E7-104E-BF54-359C263C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E16E-EEEB-F04D-B629-FBE01C9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7F99-D730-2641-86EF-84BCC74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C809D-321E-F346-A4DE-20D8E77C9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270" y="132080"/>
            <a:ext cx="1113411" cy="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E8205-8020-9E43-BDC9-8F0646F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0D22-4086-394C-A571-C6BB444D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91FC-EF27-E34B-B5FE-194D933C9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A545-610A-3246-BBF7-82AC132EB6A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301-3F06-5A49-A699-BBCBC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BA5A-8069-9D49-A99F-3AD1783C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B8D45.C47344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rett.bruner@wichita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ichita.edu/sea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shlie.jack@wichita.edu" TargetMode="External"/><Relationship Id="rId5" Type="http://schemas.openxmlformats.org/officeDocument/2006/relationships/hyperlink" Target="mailto:brett.bruner@wichita.edu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86243" y="3795226"/>
            <a:ext cx="6078471" cy="19174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latin typeface="Gill Sans MT"/>
                <a:ea typeface="Calibri Light"/>
                <a:cs typeface="Calibri Light"/>
              </a:rPr>
              <a:t>Student Early Alert System (SEAS) Report to Faculty Senate</a:t>
            </a:r>
            <a:br>
              <a:rPr lang="en-US" sz="2800" dirty="0">
                <a:latin typeface="Gill Sans MT"/>
                <a:ea typeface="Calibri Light"/>
                <a:cs typeface="Calibri Light"/>
              </a:rPr>
            </a:br>
            <a:r>
              <a:rPr lang="en-US" sz="2800" dirty="0">
                <a:latin typeface="Gill Sans MT"/>
                <a:ea typeface="Calibri Light"/>
                <a:cs typeface="Calibri Light"/>
              </a:rPr>
              <a:t>4.28.25</a:t>
            </a:r>
          </a:p>
        </p:txBody>
      </p:sp>
    </p:spTree>
    <p:extLst>
      <p:ext uri="{BB962C8B-B14F-4D97-AF65-F5344CB8AC3E}">
        <p14:creationId xmlns:p14="http://schemas.microsoft.com/office/powerpoint/2010/main" val="5206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80A27-0E76-D6E2-45CF-E1EA6A77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EEA4-FFA3-FE21-54C6-10BCA1F94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 a reminder:</a:t>
            </a:r>
          </a:p>
          <a:p>
            <a:r>
              <a:rPr lang="en-US" dirty="0"/>
              <a:t>SEAS is the electronic tool for instructors to give timely feedback to students who may be in danger of failing a class.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System is open for instructors to use for all students (including graduate students) for the entire semester.</a:t>
            </a:r>
          </a:p>
          <a:p>
            <a:pPr lvl="1"/>
            <a:r>
              <a:rPr lang="en-US" dirty="0">
                <a:ea typeface="Calibri"/>
                <a:cs typeface="Calibri"/>
              </a:rPr>
              <a:t>Best practice is to flag students during the first half of the semester, so they have time to modify their behavior if needed.</a:t>
            </a:r>
          </a:p>
          <a:p>
            <a:r>
              <a:rPr lang="en-US" dirty="0">
                <a:ea typeface="Calibri"/>
                <a:cs typeface="Calibri"/>
              </a:rPr>
              <a:t>Feedback can be given on attendance, participation, assignments, and quizzes/exams to students in each of their current classes.</a:t>
            </a:r>
          </a:p>
          <a:p>
            <a:r>
              <a:rPr lang="en-US" dirty="0">
                <a:ea typeface="Calibri"/>
                <a:cs typeface="Calibri"/>
              </a:rPr>
              <a:t>Instructors are nudged through e-mail during weeks 1, 3, 5, 8, 11, and 14 to place, adjust, and/or remove flags.</a:t>
            </a:r>
          </a:p>
        </p:txBody>
      </p:sp>
    </p:spTree>
    <p:extLst>
      <p:ext uri="{BB962C8B-B14F-4D97-AF65-F5344CB8AC3E}">
        <p14:creationId xmlns:p14="http://schemas.microsoft.com/office/powerpoint/2010/main" val="362529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3D14-E5EB-6A56-B2A1-581365CE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BE137-3E82-96A7-E484-1EA1CE85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myWSU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75C1E3-CE86-A949-0A01-5CBEB5E5F12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17" y="2348154"/>
            <a:ext cx="5505966" cy="330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71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8EF9-B6AE-CF73-D16B-3BC2FE33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300039"/>
            <a:ext cx="8503920" cy="957262"/>
          </a:xfrm>
        </p:spPr>
        <p:txBody>
          <a:bodyPr anchor="ctr">
            <a:normAutofit/>
          </a:bodyPr>
          <a:lstStyle/>
          <a:p>
            <a:r>
              <a:rPr lang="en-US" dirty="0"/>
              <a:t>SEAS Activity</a:t>
            </a:r>
          </a:p>
        </p:txBody>
      </p:sp>
      <p:pic>
        <p:nvPicPr>
          <p:cNvPr id="4" name="Picture 3" descr="A screenshot of a game&#10;&#10;AI-generated content may be incorrect.">
            <a:extLst>
              <a:ext uri="{FF2B5EF4-FFF2-40B4-BE49-F238E27FC236}">
                <a16:creationId xmlns:a16="http://schemas.microsoft.com/office/drawing/2014/main" id="{5440F7AF-27FF-642D-C264-4851680B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3330"/>
            <a:ext cx="10515600" cy="3995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82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777D-E9FB-270C-3D48-ACB1019A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SEAS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3B48F-FB76-95A1-8BAD-021354936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FA526-9518-D7A1-BCC5-E13A3D15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4" t="10012" r="18290" b="2253"/>
          <a:stretch/>
        </p:blipFill>
        <p:spPr>
          <a:xfrm>
            <a:off x="2408867" y="1285600"/>
            <a:ext cx="7374266" cy="54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723C-BBC8-B7D2-BC2C-DE805456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8A07-B1A9-90F0-E76F-ACC3FA88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Created during the Spring 2023 semester.</a:t>
            </a:r>
          </a:p>
          <a:p>
            <a:r>
              <a:rPr lang="en-US" dirty="0"/>
              <a:t>Meets quarterly (January, April, July, and October) to review processes, messages, and strategies for SEAS usage.</a:t>
            </a:r>
          </a:p>
          <a:p>
            <a:r>
              <a:rPr lang="en-US" dirty="0"/>
              <a:t>Membership:</a:t>
            </a:r>
          </a:p>
          <a:p>
            <a:pPr lvl="1"/>
            <a:r>
              <a:rPr lang="en-US" dirty="0"/>
              <a:t>Co-Chairs: Brett Bruner (Assistant Vice President for Student Success &amp; Persistence) &amp; Kim Sandlin (Director of Student Success)</a:t>
            </a:r>
          </a:p>
          <a:p>
            <a:pPr lvl="1"/>
            <a:r>
              <a:rPr lang="en-US" dirty="0"/>
              <a:t>David Wright (Chief Data Officer)</a:t>
            </a:r>
          </a:p>
          <a:p>
            <a:pPr lvl="1"/>
            <a:r>
              <a:rPr lang="en-US" dirty="0"/>
              <a:t>Kevin Crabtree (SEAS Administrator, ITS)</a:t>
            </a:r>
          </a:p>
          <a:p>
            <a:pPr lvl="1"/>
            <a:r>
              <a:rPr lang="en-US" dirty="0"/>
              <a:t>Gina Crabtree (Registrar &amp; Director of Enrollment Services)</a:t>
            </a:r>
          </a:p>
          <a:p>
            <a:pPr lvl="1"/>
            <a:r>
              <a:rPr lang="en-US" dirty="0"/>
              <a:t>Sarah Taylor (Faculty, College of Health Professions)</a:t>
            </a:r>
          </a:p>
          <a:p>
            <a:pPr lvl="1"/>
            <a:r>
              <a:rPr lang="en-US" dirty="0"/>
              <a:t>John Hammond (Faculty, Fairmount College of Liberal Arts &amp; Sciences)</a:t>
            </a:r>
          </a:p>
          <a:p>
            <a:pPr lvl="1"/>
            <a:r>
              <a:rPr lang="en-US" dirty="0"/>
              <a:t>Jeff Pulaski (Faculty, College of Fine Arts)</a:t>
            </a:r>
          </a:p>
          <a:p>
            <a:pPr lvl="1"/>
            <a:r>
              <a:rPr lang="en-US" dirty="0"/>
              <a:t>Emily Stevens (Director of Academic Advising, College of Applied Studies)</a:t>
            </a:r>
          </a:p>
          <a:p>
            <a:r>
              <a:rPr lang="en-US" dirty="0"/>
              <a:t>If you have a SEAS suggestion to be considered by the SEAS Review Committee, e-mail Brett at </a:t>
            </a:r>
            <a:r>
              <a:rPr lang="en-US" dirty="0">
                <a:hlinkClick r:id="rId2"/>
              </a:rPr>
              <a:t>brett.bruner@wichita.edu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011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5FB2-C662-A864-8EC8-B2A2640C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05BA-4321-66BE-B3A5-3CC11FF8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www.wichita.edu/seas</a:t>
            </a:r>
            <a:r>
              <a:rPr lang="en-US" dirty="0"/>
              <a:t>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FAQs</a:t>
            </a:r>
          </a:p>
          <a:p>
            <a:r>
              <a:rPr lang="en-US" dirty="0"/>
              <a:t>Sample message to explain SEAS to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24BD9-B261-C9A9-8233-E324B423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25" t="38977" r="18700" b="42047"/>
          <a:stretch/>
        </p:blipFill>
        <p:spPr>
          <a:xfrm>
            <a:off x="1163298" y="3896932"/>
            <a:ext cx="9865404" cy="15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E503A-BAA8-87D0-5CA6-8560AFC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C31B49-284F-CA21-B984-7CF93621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37" y="171410"/>
            <a:ext cx="9205762" cy="960120"/>
          </a:xfrm>
        </p:spPr>
        <p:txBody>
          <a:bodyPr>
            <a:noAutofit/>
          </a:bodyPr>
          <a:lstStyle/>
          <a:p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Content Placeholder 5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A3EF849B-AED0-3F39-F41A-A6C5E609D1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6772" y="2565877"/>
            <a:ext cx="1977444" cy="2629438"/>
          </a:xfrm>
        </p:spPr>
      </p:pic>
      <p:pic>
        <p:nvPicPr>
          <p:cNvPr id="9" name="Content Placeholder 8" descr="A person in a suit&#10;&#10;AI-generated content may be incorrect.">
            <a:extLst>
              <a:ext uri="{FF2B5EF4-FFF2-40B4-BE49-F238E27FC236}">
                <a16:creationId xmlns:a16="http://schemas.microsoft.com/office/drawing/2014/main" id="{F0DD6512-CA3D-0D7B-FC07-EF22567B7F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6635"/>
          <a:stretch/>
        </p:blipFill>
        <p:spPr>
          <a:xfrm>
            <a:off x="662295" y="2776934"/>
            <a:ext cx="1975277" cy="26293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4C401-1706-2ABD-7050-9E329DED3D99}"/>
              </a:ext>
            </a:extLst>
          </p:cNvPr>
          <p:cNvSpPr txBox="1"/>
          <p:nvPr/>
        </p:nvSpPr>
        <p:spPr>
          <a:xfrm>
            <a:off x="592428" y="5406649"/>
            <a:ext cx="5373401" cy="668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Brett L. Bruner, Ed.D. – </a:t>
            </a:r>
            <a:r>
              <a:rPr lang="en-US" sz="1600"/>
              <a:t>Assistant Vice President, Student Success &amp; Persistence </a:t>
            </a:r>
            <a:r>
              <a:rPr lang="en-US" sz="1600" u="sng">
                <a:solidFill>
                  <a:srgbClr val="0563C1"/>
                </a:solidFill>
                <a:cs typeface="Segoe UI"/>
                <a:hlinkClick r:id="rId5"/>
              </a:rPr>
              <a:t>brett.bruner@wichita.edu</a:t>
            </a:r>
            <a:r>
              <a:rPr lang="en-US" sz="160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EEEF4-274C-B31E-75CC-F8580E4F7353}"/>
              </a:ext>
            </a:extLst>
          </p:cNvPr>
          <p:cNvSpPr txBox="1"/>
          <p:nvPr/>
        </p:nvSpPr>
        <p:spPr>
          <a:xfrm>
            <a:off x="6409387" y="5113573"/>
            <a:ext cx="57804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Ashlie R. Jack, Ph.D.</a:t>
            </a:r>
            <a:r>
              <a:rPr lang="en-US" sz="2400"/>
              <a:t> </a:t>
            </a:r>
            <a:r>
              <a:rPr lang="en-US" sz="1600"/>
              <a:t>– Senior Associate Vice President, Institutional Effectiveness &amp; Strategic Enrollment Management </a:t>
            </a:r>
            <a:r>
              <a:rPr lang="en-US" sz="1600" u="sng">
                <a:solidFill>
                  <a:srgbClr val="0563C1"/>
                </a:solidFill>
                <a:cs typeface="Segoe UI"/>
                <a:hlinkClick r:id="rId6"/>
              </a:rPr>
              <a:t>ashlie.jack@wichita.edu</a:t>
            </a:r>
            <a:r>
              <a:rPr lang="en-US" sz="1600"/>
              <a:t> 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A1AAD-4F2B-1F3D-4437-27960B62B2BC}"/>
              </a:ext>
            </a:extLst>
          </p:cNvPr>
          <p:cNvSpPr txBox="1"/>
          <p:nvPr/>
        </p:nvSpPr>
        <p:spPr>
          <a:xfrm>
            <a:off x="1443795" y="1485046"/>
            <a:ext cx="94568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3200" i="1" dirty="0">
                <a:latin typeface="Gill Sans MT"/>
                <a:ea typeface="Calibri"/>
                <a:cs typeface="Calibri"/>
              </a:rPr>
              <a:t>For questions or more information:</a:t>
            </a:r>
            <a:endParaRPr lang="en-US" sz="3200" i="1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6937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 Template - Accessible" id="{C9EEBB27-A160-0549-93BB-57AA507F1703}" vid="{32148866-FC3F-5F4F-BF9C-13255541B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9E3CE8E25CC4AA254B06BF24E2403" ma:contentTypeVersion="4" ma:contentTypeDescription="Create a new document." ma:contentTypeScope="" ma:versionID="d489d86c699cc79ea523fbbdd4805991">
  <xsd:schema xmlns:xsd="http://www.w3.org/2001/XMLSchema" xmlns:xs="http://www.w3.org/2001/XMLSchema" xmlns:p="http://schemas.microsoft.com/office/2006/metadata/properties" xmlns:ns2="51b08384-63ea-4179-925b-9567a6b735d7" targetNamespace="http://schemas.microsoft.com/office/2006/metadata/properties" ma:root="true" ma:fieldsID="1e279384732919347167161c1c020240" ns2:_="">
    <xsd:import namespace="51b08384-63ea-4179-925b-9567a6b73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08384-63ea-4179-925b-9567a6b73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C62320-6CB9-474A-B300-6AF18295E0A5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51b08384-63ea-4179-925b-9567a6b735d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9446C0F-E217-4521-99D6-F2BB91A04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2A5FD9-45AD-4E28-8C33-3CB44DE6EDE1}">
  <ds:schemaRefs>
    <ds:schemaRef ds:uri="51b08384-63ea-4179-925b-9567a6b735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05b6b3f-1980-4b24-8637-580771f44dee}" enabled="0" method="" siteId="{e05b6b3f-1980-4b24-8637-580771f44d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427</Words>
  <Application>Microsoft Office PowerPoint</Application>
  <PresentationFormat>Widescreen</PresentationFormat>
  <Paragraphs>38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Segoe UI</vt:lpstr>
      <vt:lpstr>Office Theme</vt:lpstr>
      <vt:lpstr>Student Early Alert System (SEAS) Report to Faculty Senate 4.28.25</vt:lpstr>
      <vt:lpstr>SEAS</vt:lpstr>
      <vt:lpstr>Accessing SEAS</vt:lpstr>
      <vt:lpstr>SEAS Activity</vt:lpstr>
      <vt:lpstr>SEAS Processes</vt:lpstr>
      <vt:lpstr>SEAS Review Committee</vt:lpstr>
      <vt:lpstr>SEAS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Bruner, Brett</cp:lastModifiedBy>
  <cp:revision>49</cp:revision>
  <cp:lastPrinted>2025-03-28T12:50:00Z</cp:lastPrinted>
  <dcterms:created xsi:type="dcterms:W3CDTF">2019-10-07T21:46:27Z</dcterms:created>
  <dcterms:modified xsi:type="dcterms:W3CDTF">2025-04-28T15:17:12Z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0x0101002FC9E3CE8E25CC4AA254B06BF24E2403</vt:lpwstr>
  </property>
</Properties>
</file>