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4F9FC-D97C-41AE-A384-EB4DDC47D71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50E88-7085-440B-9AAD-7746D983A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2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Here is just one of the </a:t>
            </a:r>
            <a:r>
              <a:rPr lang="en-US" i="1" smtClean="0"/>
              <a:t>95 contaminants </a:t>
            </a:r>
            <a:r>
              <a:rPr lang="en-US" i="1" dirty="0" smtClean="0"/>
              <a:t>that your water utility tests for. How many samples each month does your system take for total coliform?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11F01-4DF8-4054-B268-38A1030BF7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74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31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0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9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3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1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0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4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9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7707B-E61D-41CE-B039-7E905D5E405C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84012-ECB9-4271-92C1-FF81573FE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6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1190942"/>
            <a:ext cx="9144000" cy="4295457"/>
          </a:xfrm>
        </p:spPr>
        <p:txBody>
          <a:bodyPr>
            <a:normAutofit/>
          </a:bodyPr>
          <a:lstStyle/>
          <a:p>
            <a:r>
              <a:rPr lang="en-US" dirty="0" smtClean="0"/>
              <a:t>Copy and Paste the Next Slide between Slides 18 and 19 in your Work in Water Classroom Power Point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1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2688" y="438912"/>
            <a:ext cx="9720072" cy="1499616"/>
          </a:xfrm>
        </p:spPr>
        <p:txBody>
          <a:bodyPr/>
          <a:lstStyle/>
          <a:p>
            <a:r>
              <a:rPr lang="en-US" dirty="0" smtClean="0"/>
              <a:t>Water Testing Example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06" y="6018332"/>
            <a:ext cx="1382091" cy="8239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9166" y="2376666"/>
            <a:ext cx="7447552" cy="44813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l="1" r="37250" b="85114"/>
          <a:stretch/>
        </p:blipFill>
        <p:spPr>
          <a:xfrm rot="18957788">
            <a:off x="-74441" y="3950088"/>
            <a:ext cx="4620698" cy="537871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932687" y="1666980"/>
          <a:ext cx="10784031" cy="69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410">
                  <a:extLst>
                    <a:ext uri="{9D8B030D-6E8A-4147-A177-3AD203B41FA5}">
                      <a16:colId xmlns:a16="http://schemas.microsoft.com/office/drawing/2014/main" xmlns="" val="1335134714"/>
                    </a:ext>
                  </a:extLst>
                </a:gridCol>
                <a:gridCol w="9503621">
                  <a:extLst>
                    <a:ext uri="{9D8B030D-6E8A-4147-A177-3AD203B41FA5}">
                      <a16:colId xmlns:a16="http://schemas.microsoft.com/office/drawing/2014/main" xmlns="" val="2462083874"/>
                    </a:ext>
                  </a:extLst>
                </a:gridCol>
              </a:tblGrid>
              <a:tr h="69399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public health protection by reducing fecal pathogens to minimal levels through control of total coliform bacteria, including fecal coliforms and Escherichia coli (E. coli).</a:t>
                      </a:r>
                      <a:endParaRPr 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8692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9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82</Words>
  <Application>Microsoft Office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Copy and Paste the Next Slide between Slides 18 and 19 in your Work in Water Classroom Power Point Presentation</vt:lpstr>
      <vt:lpstr>Water Testing Example</vt:lpstr>
    </vt:vector>
  </TitlesOfParts>
  <Company>Wichita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and Paste the Next Slide between Slides 18 and 19 in your Work in Water Classroom Power Point Presentation</dc:title>
  <dc:creator>Bronleewe, Tonya</dc:creator>
  <cp:lastModifiedBy>Garren, Leslie</cp:lastModifiedBy>
  <cp:revision>1</cp:revision>
  <dcterms:created xsi:type="dcterms:W3CDTF">2019-02-11T13:42:25Z</dcterms:created>
  <dcterms:modified xsi:type="dcterms:W3CDTF">2019-02-11T16:47:49Z</dcterms:modified>
</cp:coreProperties>
</file>