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7"/>
  </p:notesMasterIdLst>
  <p:handoutMasterIdLst>
    <p:handoutMasterId r:id="rId18"/>
  </p:handoutMasterIdLst>
  <p:sldIdLst>
    <p:sldId id="256" r:id="rId2"/>
    <p:sldId id="257" r:id="rId3"/>
    <p:sldId id="258" r:id="rId4"/>
    <p:sldId id="273" r:id="rId5"/>
    <p:sldId id="259" r:id="rId6"/>
    <p:sldId id="264" r:id="rId7"/>
    <p:sldId id="265" r:id="rId8"/>
    <p:sldId id="260" r:id="rId9"/>
    <p:sldId id="261" r:id="rId10"/>
    <p:sldId id="267" r:id="rId11"/>
    <p:sldId id="268" r:id="rId12"/>
    <p:sldId id="266" r:id="rId13"/>
    <p:sldId id="269" r:id="rId14"/>
    <p:sldId id="274"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145" autoAdjust="0"/>
  </p:normalViewPr>
  <p:slideViewPr>
    <p:cSldViewPr snapToGrid="0">
      <p:cViewPr varScale="1">
        <p:scale>
          <a:sx n="79" d="100"/>
          <a:sy n="79" d="100"/>
        </p:scale>
        <p:origin x="528" y="90"/>
      </p:cViewPr>
      <p:guideLst/>
    </p:cSldViewPr>
  </p:slideViewPr>
  <p:notesTextViewPr>
    <p:cViewPr>
      <p:scale>
        <a:sx n="1" d="1"/>
        <a:sy n="1" d="1"/>
      </p:scale>
      <p:origin x="0" y="0"/>
    </p:cViewPr>
  </p:notesTextViewPr>
  <p:notesViewPr>
    <p:cSldViewPr snapToGrid="0">
      <p:cViewPr varScale="1">
        <p:scale>
          <a:sx n="53" d="100"/>
          <a:sy n="53" d="100"/>
        </p:scale>
        <p:origin x="284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130DE-9AB2-43F5-BCD3-B87BC858951A}" type="doc">
      <dgm:prSet loTypeId="urn:microsoft.com/office/officeart/2005/8/layout/hierarchy3" loCatId="hierarchy" qsTypeId="urn:microsoft.com/office/officeart/2005/8/quickstyle/simple1" qsCatId="simple" csTypeId="urn:microsoft.com/office/officeart/2005/8/colors/accent2_2" csCatId="accent2" phldr="1"/>
      <dgm:spPr/>
      <dgm:t>
        <a:bodyPr/>
        <a:lstStyle/>
        <a:p>
          <a:endParaRPr lang="en-US"/>
        </a:p>
      </dgm:t>
    </dgm:pt>
    <dgm:pt modelId="{E18B5211-B7C3-4648-B623-180521C8F7BC}">
      <dgm:prSet phldrT="[Text]"/>
      <dgm:spPr/>
      <dgm:t>
        <a:bodyPr/>
        <a:lstStyle/>
        <a:p>
          <a:r>
            <a:rPr lang="en-US" dirty="0"/>
            <a:t>Hardness in the water is caused by?</a:t>
          </a:r>
        </a:p>
      </dgm:t>
    </dgm:pt>
    <dgm:pt modelId="{87B593CC-B977-4962-A64F-E230B4B58EA0}" type="parTrans" cxnId="{EEF0276D-8303-4C6E-84D5-986321332CA3}">
      <dgm:prSet/>
      <dgm:spPr/>
      <dgm:t>
        <a:bodyPr/>
        <a:lstStyle/>
        <a:p>
          <a:endParaRPr lang="en-US"/>
        </a:p>
      </dgm:t>
    </dgm:pt>
    <dgm:pt modelId="{31AAFF91-926A-45A0-81D3-344E4A20D7BD}" type="sibTrans" cxnId="{EEF0276D-8303-4C6E-84D5-986321332CA3}">
      <dgm:prSet/>
      <dgm:spPr/>
      <dgm:t>
        <a:bodyPr/>
        <a:lstStyle/>
        <a:p>
          <a:endParaRPr lang="en-US"/>
        </a:p>
      </dgm:t>
    </dgm:pt>
    <dgm:pt modelId="{55652A68-6627-4DAF-866B-3453A2329090}">
      <dgm:prSet phldrT="[Text]"/>
      <dgm:spPr/>
      <dgm:t>
        <a:bodyPr/>
        <a:lstStyle/>
        <a:p>
          <a:r>
            <a:rPr lang="en-US" dirty="0"/>
            <a:t>Calcium &amp; Magnesium</a:t>
          </a:r>
        </a:p>
      </dgm:t>
    </dgm:pt>
    <dgm:pt modelId="{492C731E-3CAA-4C56-A8CE-6D006F5866AA}" type="parTrans" cxnId="{EF254D89-D636-470C-843E-805CF95D5E4A}">
      <dgm:prSet/>
      <dgm:spPr/>
      <dgm:t>
        <a:bodyPr/>
        <a:lstStyle/>
        <a:p>
          <a:endParaRPr lang="en-US"/>
        </a:p>
      </dgm:t>
    </dgm:pt>
    <dgm:pt modelId="{21CCDA8E-FA82-41CD-8B7C-CA0E0C0CD99C}" type="sibTrans" cxnId="{EF254D89-D636-470C-843E-805CF95D5E4A}">
      <dgm:prSet/>
      <dgm:spPr/>
      <dgm:t>
        <a:bodyPr/>
        <a:lstStyle/>
        <a:p>
          <a:endParaRPr lang="en-US"/>
        </a:p>
      </dgm:t>
    </dgm:pt>
    <dgm:pt modelId="{6E4794C6-53B6-4FF0-B0C5-3011520D19B8}">
      <dgm:prSet phldrT="[Text]"/>
      <dgm:spPr/>
      <dgm:t>
        <a:bodyPr/>
        <a:lstStyle/>
        <a:p>
          <a:r>
            <a:rPr lang="en-US" dirty="0"/>
            <a:t>Alum</a:t>
          </a:r>
        </a:p>
      </dgm:t>
    </dgm:pt>
    <dgm:pt modelId="{2D5782DD-649A-494E-8D69-1AFAB8F78C00}" type="parTrans" cxnId="{B8417F22-E6EA-4634-8E2B-929B02D93ABE}">
      <dgm:prSet/>
      <dgm:spPr/>
      <dgm:t>
        <a:bodyPr/>
        <a:lstStyle/>
        <a:p>
          <a:endParaRPr lang="en-US"/>
        </a:p>
      </dgm:t>
    </dgm:pt>
    <dgm:pt modelId="{916B2954-24F3-4E80-94E0-6BECACFAD73C}" type="sibTrans" cxnId="{B8417F22-E6EA-4634-8E2B-929B02D93ABE}">
      <dgm:prSet/>
      <dgm:spPr/>
      <dgm:t>
        <a:bodyPr/>
        <a:lstStyle/>
        <a:p>
          <a:endParaRPr lang="en-US"/>
        </a:p>
      </dgm:t>
    </dgm:pt>
    <dgm:pt modelId="{C5049176-3F8B-4D69-97B6-2A0FCF067A1B}">
      <dgm:prSet phldrT="[Text]"/>
      <dgm:spPr/>
      <dgm:t>
        <a:bodyPr/>
        <a:lstStyle/>
        <a:p>
          <a:r>
            <a:rPr lang="en-US" dirty="0"/>
            <a:t>What is the correct formula for determining watts?</a:t>
          </a:r>
        </a:p>
      </dgm:t>
    </dgm:pt>
    <dgm:pt modelId="{95A3BBCD-655C-4100-9A80-1DADB3962194}" type="parTrans" cxnId="{6A6DFDDD-3B8B-45D5-9FB9-9102D2AE160E}">
      <dgm:prSet/>
      <dgm:spPr/>
      <dgm:t>
        <a:bodyPr/>
        <a:lstStyle/>
        <a:p>
          <a:endParaRPr lang="en-US"/>
        </a:p>
      </dgm:t>
    </dgm:pt>
    <dgm:pt modelId="{04BD0A1C-91DB-423A-A2F3-B1AA1F630942}" type="sibTrans" cxnId="{6A6DFDDD-3B8B-45D5-9FB9-9102D2AE160E}">
      <dgm:prSet/>
      <dgm:spPr/>
      <dgm:t>
        <a:bodyPr/>
        <a:lstStyle/>
        <a:p>
          <a:endParaRPr lang="en-US"/>
        </a:p>
      </dgm:t>
    </dgm:pt>
    <dgm:pt modelId="{38E3688C-B756-453E-B958-154D84BD3F9E}">
      <dgm:prSet phldrT="[Text]"/>
      <dgm:spPr/>
      <dgm:t>
        <a:bodyPr/>
        <a:lstStyle/>
        <a:p>
          <a:r>
            <a:rPr lang="en-US" dirty="0"/>
            <a:t>Watts = volts/amps</a:t>
          </a:r>
        </a:p>
      </dgm:t>
    </dgm:pt>
    <dgm:pt modelId="{0393D484-BF2B-48C7-986F-9ED2D7F49F75}" type="parTrans" cxnId="{10FED9C5-769B-41BF-9850-8B95523DA7FC}">
      <dgm:prSet/>
      <dgm:spPr/>
      <dgm:t>
        <a:bodyPr/>
        <a:lstStyle/>
        <a:p>
          <a:endParaRPr lang="en-US"/>
        </a:p>
      </dgm:t>
    </dgm:pt>
    <dgm:pt modelId="{5A0C6097-8C2E-49A7-B983-98872991C6E3}" type="sibTrans" cxnId="{10FED9C5-769B-41BF-9850-8B95523DA7FC}">
      <dgm:prSet/>
      <dgm:spPr/>
      <dgm:t>
        <a:bodyPr/>
        <a:lstStyle/>
        <a:p>
          <a:endParaRPr lang="en-US"/>
        </a:p>
      </dgm:t>
    </dgm:pt>
    <dgm:pt modelId="{9A0400E9-28F6-47BB-9497-0DAC7BE179E2}">
      <dgm:prSet phldrT="[Text]"/>
      <dgm:spPr/>
      <dgm:t>
        <a:bodyPr/>
        <a:lstStyle/>
        <a:p>
          <a:r>
            <a:rPr lang="en-US" dirty="0"/>
            <a:t>Watts = (amps)(volts)</a:t>
          </a:r>
        </a:p>
      </dgm:t>
    </dgm:pt>
    <dgm:pt modelId="{730A6B57-306A-47D4-9672-3CD5FFAC063A}" type="parTrans" cxnId="{8D9EC6AB-F6CD-4C33-B4B7-7FF3AFCEB54C}">
      <dgm:prSet/>
      <dgm:spPr/>
      <dgm:t>
        <a:bodyPr/>
        <a:lstStyle/>
        <a:p>
          <a:endParaRPr lang="en-US"/>
        </a:p>
      </dgm:t>
    </dgm:pt>
    <dgm:pt modelId="{32D357D8-E301-4DB8-9432-CB2DDA186922}" type="sibTrans" cxnId="{8D9EC6AB-F6CD-4C33-B4B7-7FF3AFCEB54C}">
      <dgm:prSet/>
      <dgm:spPr/>
      <dgm:t>
        <a:bodyPr/>
        <a:lstStyle/>
        <a:p>
          <a:endParaRPr lang="en-US"/>
        </a:p>
      </dgm:t>
    </dgm:pt>
    <dgm:pt modelId="{559B33B0-DE1F-40CF-957B-E30CF10BD6DB}">
      <dgm:prSet phldrT="[Text]"/>
      <dgm:spPr/>
      <dgm:t>
        <a:bodyPr/>
        <a:lstStyle/>
        <a:p>
          <a:r>
            <a:rPr lang="en-US" dirty="0"/>
            <a:t>Sodium &amp; Potassium</a:t>
          </a:r>
        </a:p>
      </dgm:t>
    </dgm:pt>
    <dgm:pt modelId="{7F133A58-5B6E-4C64-895B-EB418A7D48AA}" type="parTrans" cxnId="{621E9BF4-C485-46FA-A69B-556EF043A56E}">
      <dgm:prSet/>
      <dgm:spPr/>
      <dgm:t>
        <a:bodyPr/>
        <a:lstStyle/>
        <a:p>
          <a:endParaRPr lang="en-US"/>
        </a:p>
      </dgm:t>
    </dgm:pt>
    <dgm:pt modelId="{DD59FBF2-7281-4126-91EB-AFFAFB03ACAC}" type="sibTrans" cxnId="{621E9BF4-C485-46FA-A69B-556EF043A56E}">
      <dgm:prSet/>
      <dgm:spPr/>
      <dgm:t>
        <a:bodyPr/>
        <a:lstStyle/>
        <a:p>
          <a:endParaRPr lang="en-US"/>
        </a:p>
      </dgm:t>
    </dgm:pt>
    <dgm:pt modelId="{56957C27-BF92-49C4-800D-8EEF68D85A50}">
      <dgm:prSet phldrT="[Text]"/>
      <dgm:spPr/>
      <dgm:t>
        <a:bodyPr/>
        <a:lstStyle/>
        <a:p>
          <a:r>
            <a:rPr lang="en-US" dirty="0"/>
            <a:t>Watts = resistance/volts</a:t>
          </a:r>
        </a:p>
      </dgm:t>
    </dgm:pt>
    <dgm:pt modelId="{583D3E0A-60F9-41EE-9100-60B134B58C90}" type="parTrans" cxnId="{687BC44F-E184-4944-9896-9FDA99298C49}">
      <dgm:prSet/>
      <dgm:spPr/>
      <dgm:t>
        <a:bodyPr/>
        <a:lstStyle/>
        <a:p>
          <a:endParaRPr lang="en-US"/>
        </a:p>
      </dgm:t>
    </dgm:pt>
    <dgm:pt modelId="{12F45258-E46B-46F9-ABB9-05E0364BC2E1}" type="sibTrans" cxnId="{687BC44F-E184-4944-9896-9FDA99298C49}">
      <dgm:prSet/>
      <dgm:spPr/>
      <dgm:t>
        <a:bodyPr/>
        <a:lstStyle/>
        <a:p>
          <a:endParaRPr lang="en-US"/>
        </a:p>
      </dgm:t>
    </dgm:pt>
    <dgm:pt modelId="{85BB49BF-4E18-4CC6-9B32-2A4AEE947271}">
      <dgm:prSet phldrT="[Text]"/>
      <dgm:spPr/>
      <dgm:t>
        <a:bodyPr/>
        <a:lstStyle/>
        <a:p>
          <a:r>
            <a:rPr lang="en-US" dirty="0"/>
            <a:t>What is pH a measure of?</a:t>
          </a:r>
        </a:p>
      </dgm:t>
    </dgm:pt>
    <dgm:pt modelId="{159E209D-72D6-4223-9860-D49C400B5239}" type="parTrans" cxnId="{778C2E0F-7869-4619-90F4-D2808FB238DC}">
      <dgm:prSet/>
      <dgm:spPr/>
      <dgm:t>
        <a:bodyPr/>
        <a:lstStyle/>
        <a:p>
          <a:endParaRPr lang="en-US"/>
        </a:p>
      </dgm:t>
    </dgm:pt>
    <dgm:pt modelId="{9E35D3F8-B995-4CF5-95FD-EB0A5FEC159F}" type="sibTrans" cxnId="{778C2E0F-7869-4619-90F4-D2808FB238DC}">
      <dgm:prSet/>
      <dgm:spPr/>
      <dgm:t>
        <a:bodyPr/>
        <a:lstStyle/>
        <a:p>
          <a:endParaRPr lang="en-US"/>
        </a:p>
      </dgm:t>
    </dgm:pt>
    <dgm:pt modelId="{CC989489-E2B7-4536-9E46-0FABA6DD8241}">
      <dgm:prSet phldrT="[Text]"/>
      <dgm:spPr/>
      <dgm:t>
        <a:bodyPr/>
        <a:lstStyle/>
        <a:p>
          <a:r>
            <a:rPr lang="en-US" dirty="0"/>
            <a:t>Conductivity </a:t>
          </a:r>
        </a:p>
      </dgm:t>
    </dgm:pt>
    <dgm:pt modelId="{2D01B2DF-648B-4667-AB14-4A4A3ADC5E07}" type="parTrans" cxnId="{EF409F7D-A087-479E-B5E6-BE0447F78DA1}">
      <dgm:prSet/>
      <dgm:spPr/>
      <dgm:t>
        <a:bodyPr/>
        <a:lstStyle/>
        <a:p>
          <a:endParaRPr lang="en-US"/>
        </a:p>
      </dgm:t>
    </dgm:pt>
    <dgm:pt modelId="{10AD2E4E-D239-4213-9B1F-1EEE4546ECB5}" type="sibTrans" cxnId="{EF409F7D-A087-479E-B5E6-BE0447F78DA1}">
      <dgm:prSet/>
      <dgm:spPr/>
      <dgm:t>
        <a:bodyPr/>
        <a:lstStyle/>
        <a:p>
          <a:endParaRPr lang="en-US"/>
        </a:p>
      </dgm:t>
    </dgm:pt>
    <dgm:pt modelId="{C0799DA9-1ED6-47C5-B487-47E150245D49}">
      <dgm:prSet phldrT="[Text]"/>
      <dgm:spPr/>
      <dgm:t>
        <a:bodyPr/>
        <a:lstStyle/>
        <a:p>
          <a:r>
            <a:rPr lang="en-US" dirty="0"/>
            <a:t>Hydrogen ion concentration </a:t>
          </a:r>
        </a:p>
      </dgm:t>
    </dgm:pt>
    <dgm:pt modelId="{8C1D16D0-3B62-4324-886A-4AA5D91E7861}" type="parTrans" cxnId="{7DEDDE02-F760-46E0-AA57-FF0D2CDF2672}">
      <dgm:prSet/>
      <dgm:spPr/>
      <dgm:t>
        <a:bodyPr/>
        <a:lstStyle/>
        <a:p>
          <a:endParaRPr lang="en-US"/>
        </a:p>
      </dgm:t>
    </dgm:pt>
    <dgm:pt modelId="{BDCD6D78-BC67-4A12-837B-28E3CE2C0A2B}" type="sibTrans" cxnId="{7DEDDE02-F760-46E0-AA57-FF0D2CDF2672}">
      <dgm:prSet/>
      <dgm:spPr/>
      <dgm:t>
        <a:bodyPr/>
        <a:lstStyle/>
        <a:p>
          <a:endParaRPr lang="en-US"/>
        </a:p>
      </dgm:t>
    </dgm:pt>
    <dgm:pt modelId="{F90B55C4-68AF-4124-B4D2-67D19B27784C}">
      <dgm:prSet phldrT="[Text]"/>
      <dgm:spPr/>
      <dgm:t>
        <a:bodyPr/>
        <a:lstStyle/>
        <a:p>
          <a:r>
            <a:rPr lang="en-US" dirty="0"/>
            <a:t>Dissolved solids</a:t>
          </a:r>
        </a:p>
      </dgm:t>
    </dgm:pt>
    <dgm:pt modelId="{1CF904C8-AB00-45C1-904D-E3CABEF30FA2}" type="parTrans" cxnId="{D5F70E8C-153A-4538-8391-CCF83C2936B5}">
      <dgm:prSet/>
      <dgm:spPr/>
      <dgm:t>
        <a:bodyPr/>
        <a:lstStyle/>
        <a:p>
          <a:endParaRPr lang="en-US"/>
        </a:p>
      </dgm:t>
    </dgm:pt>
    <dgm:pt modelId="{71A80876-10DC-40B7-8DE4-9382646815B2}" type="sibTrans" cxnId="{D5F70E8C-153A-4538-8391-CCF83C2936B5}">
      <dgm:prSet/>
      <dgm:spPr/>
      <dgm:t>
        <a:bodyPr/>
        <a:lstStyle/>
        <a:p>
          <a:endParaRPr lang="en-US"/>
        </a:p>
      </dgm:t>
    </dgm:pt>
    <dgm:pt modelId="{326265E5-1D31-40E3-A018-F426F194930E}" type="pres">
      <dgm:prSet presAssocID="{2AE130DE-9AB2-43F5-BCD3-B87BC858951A}" presName="diagram" presStyleCnt="0">
        <dgm:presLayoutVars>
          <dgm:chPref val="1"/>
          <dgm:dir/>
          <dgm:animOne val="branch"/>
          <dgm:animLvl val="lvl"/>
          <dgm:resizeHandles/>
        </dgm:presLayoutVars>
      </dgm:prSet>
      <dgm:spPr/>
      <dgm:t>
        <a:bodyPr/>
        <a:lstStyle/>
        <a:p>
          <a:endParaRPr lang="en-US"/>
        </a:p>
      </dgm:t>
    </dgm:pt>
    <dgm:pt modelId="{0FFD03A0-84FE-4CD7-B5B0-91C0947037A7}" type="pres">
      <dgm:prSet presAssocID="{E18B5211-B7C3-4648-B623-180521C8F7BC}" presName="root" presStyleCnt="0"/>
      <dgm:spPr/>
    </dgm:pt>
    <dgm:pt modelId="{7950EBC4-7F88-4C74-9B43-78DB81CF12DE}" type="pres">
      <dgm:prSet presAssocID="{E18B5211-B7C3-4648-B623-180521C8F7BC}" presName="rootComposite" presStyleCnt="0"/>
      <dgm:spPr/>
    </dgm:pt>
    <dgm:pt modelId="{968C35A3-591D-4298-B36F-13DF14697011}" type="pres">
      <dgm:prSet presAssocID="{E18B5211-B7C3-4648-B623-180521C8F7BC}" presName="rootText" presStyleLbl="node1" presStyleIdx="0" presStyleCnt="3"/>
      <dgm:spPr>
        <a:prstGeom prst="rect">
          <a:avLst/>
        </a:prstGeom>
      </dgm:spPr>
      <dgm:t>
        <a:bodyPr/>
        <a:lstStyle/>
        <a:p>
          <a:endParaRPr lang="en-US"/>
        </a:p>
      </dgm:t>
    </dgm:pt>
    <dgm:pt modelId="{D519E7D6-2E0C-43A1-B943-5690BB7132D3}" type="pres">
      <dgm:prSet presAssocID="{E18B5211-B7C3-4648-B623-180521C8F7BC}" presName="rootConnector" presStyleLbl="node1" presStyleIdx="0" presStyleCnt="3"/>
      <dgm:spPr/>
      <dgm:t>
        <a:bodyPr/>
        <a:lstStyle/>
        <a:p>
          <a:endParaRPr lang="en-US"/>
        </a:p>
      </dgm:t>
    </dgm:pt>
    <dgm:pt modelId="{9AA83DF2-FE81-41A9-AC72-7FD81050613D}" type="pres">
      <dgm:prSet presAssocID="{E18B5211-B7C3-4648-B623-180521C8F7BC}" presName="childShape" presStyleCnt="0"/>
      <dgm:spPr/>
    </dgm:pt>
    <dgm:pt modelId="{D92A7175-A53D-4C70-8D26-08477CC8A7FC}" type="pres">
      <dgm:prSet presAssocID="{492C731E-3CAA-4C56-A8CE-6D006F5866AA}" presName="Name13" presStyleLbl="parChTrans1D2" presStyleIdx="0" presStyleCnt="9"/>
      <dgm:spPr/>
      <dgm:t>
        <a:bodyPr/>
        <a:lstStyle/>
        <a:p>
          <a:endParaRPr lang="en-US"/>
        </a:p>
      </dgm:t>
    </dgm:pt>
    <dgm:pt modelId="{C3ADD6BB-084F-4549-A1AD-5A10EA17E811}" type="pres">
      <dgm:prSet presAssocID="{55652A68-6627-4DAF-866B-3453A2329090}" presName="childText" presStyleLbl="bgAcc1" presStyleIdx="0" presStyleCnt="9">
        <dgm:presLayoutVars>
          <dgm:bulletEnabled val="1"/>
        </dgm:presLayoutVars>
      </dgm:prSet>
      <dgm:spPr>
        <a:prstGeom prst="rect">
          <a:avLst/>
        </a:prstGeom>
      </dgm:spPr>
      <dgm:t>
        <a:bodyPr/>
        <a:lstStyle/>
        <a:p>
          <a:endParaRPr lang="en-US"/>
        </a:p>
      </dgm:t>
    </dgm:pt>
    <dgm:pt modelId="{FFA0BDEF-D474-4769-9933-71FC88CB8B91}" type="pres">
      <dgm:prSet presAssocID="{2D5782DD-649A-494E-8D69-1AFAB8F78C00}" presName="Name13" presStyleLbl="parChTrans1D2" presStyleIdx="1" presStyleCnt="9"/>
      <dgm:spPr/>
      <dgm:t>
        <a:bodyPr/>
        <a:lstStyle/>
        <a:p>
          <a:endParaRPr lang="en-US"/>
        </a:p>
      </dgm:t>
    </dgm:pt>
    <dgm:pt modelId="{438B872C-7F4A-4149-9A8E-7D0913396F1D}" type="pres">
      <dgm:prSet presAssocID="{6E4794C6-53B6-4FF0-B0C5-3011520D19B8}" presName="childText" presStyleLbl="bgAcc1" presStyleIdx="1" presStyleCnt="9">
        <dgm:presLayoutVars>
          <dgm:bulletEnabled val="1"/>
        </dgm:presLayoutVars>
      </dgm:prSet>
      <dgm:spPr>
        <a:prstGeom prst="rect">
          <a:avLst/>
        </a:prstGeom>
      </dgm:spPr>
      <dgm:t>
        <a:bodyPr/>
        <a:lstStyle/>
        <a:p>
          <a:endParaRPr lang="en-US"/>
        </a:p>
      </dgm:t>
    </dgm:pt>
    <dgm:pt modelId="{48C3D011-D404-4D58-9D5B-CACA0F381EC5}" type="pres">
      <dgm:prSet presAssocID="{7F133A58-5B6E-4C64-895B-EB418A7D48AA}" presName="Name13" presStyleLbl="parChTrans1D2" presStyleIdx="2" presStyleCnt="9"/>
      <dgm:spPr/>
      <dgm:t>
        <a:bodyPr/>
        <a:lstStyle/>
        <a:p>
          <a:endParaRPr lang="en-US"/>
        </a:p>
      </dgm:t>
    </dgm:pt>
    <dgm:pt modelId="{3EE8AA3B-8B1A-4250-BD82-3910D97CC952}" type="pres">
      <dgm:prSet presAssocID="{559B33B0-DE1F-40CF-957B-E30CF10BD6DB}" presName="childText" presStyleLbl="bgAcc1" presStyleIdx="2" presStyleCnt="9">
        <dgm:presLayoutVars>
          <dgm:bulletEnabled val="1"/>
        </dgm:presLayoutVars>
      </dgm:prSet>
      <dgm:spPr>
        <a:prstGeom prst="rect">
          <a:avLst/>
        </a:prstGeom>
      </dgm:spPr>
      <dgm:t>
        <a:bodyPr/>
        <a:lstStyle/>
        <a:p>
          <a:endParaRPr lang="en-US"/>
        </a:p>
      </dgm:t>
    </dgm:pt>
    <dgm:pt modelId="{5608F65E-0502-4DB0-9EA3-FBD82E89E696}" type="pres">
      <dgm:prSet presAssocID="{C5049176-3F8B-4D69-97B6-2A0FCF067A1B}" presName="root" presStyleCnt="0"/>
      <dgm:spPr/>
    </dgm:pt>
    <dgm:pt modelId="{A5C620CE-4E21-4188-8073-27995F3D87E1}" type="pres">
      <dgm:prSet presAssocID="{C5049176-3F8B-4D69-97B6-2A0FCF067A1B}" presName="rootComposite" presStyleCnt="0"/>
      <dgm:spPr/>
    </dgm:pt>
    <dgm:pt modelId="{94BC4A77-7EC7-4049-B589-1DE9D13DCB9A}" type="pres">
      <dgm:prSet presAssocID="{C5049176-3F8B-4D69-97B6-2A0FCF067A1B}" presName="rootText" presStyleLbl="node1" presStyleIdx="1" presStyleCnt="3"/>
      <dgm:spPr>
        <a:prstGeom prst="rect">
          <a:avLst/>
        </a:prstGeom>
      </dgm:spPr>
      <dgm:t>
        <a:bodyPr/>
        <a:lstStyle/>
        <a:p>
          <a:endParaRPr lang="en-US"/>
        </a:p>
      </dgm:t>
    </dgm:pt>
    <dgm:pt modelId="{9ADB2A7D-BADF-49FA-8BB8-0B5548FD8B5F}" type="pres">
      <dgm:prSet presAssocID="{C5049176-3F8B-4D69-97B6-2A0FCF067A1B}" presName="rootConnector" presStyleLbl="node1" presStyleIdx="1" presStyleCnt="3"/>
      <dgm:spPr/>
      <dgm:t>
        <a:bodyPr/>
        <a:lstStyle/>
        <a:p>
          <a:endParaRPr lang="en-US"/>
        </a:p>
      </dgm:t>
    </dgm:pt>
    <dgm:pt modelId="{465FE19F-9B40-4A43-8E40-010A9DCD6605}" type="pres">
      <dgm:prSet presAssocID="{C5049176-3F8B-4D69-97B6-2A0FCF067A1B}" presName="childShape" presStyleCnt="0"/>
      <dgm:spPr/>
    </dgm:pt>
    <dgm:pt modelId="{70053EF7-368A-4B21-9281-67CEA2DEC699}" type="pres">
      <dgm:prSet presAssocID="{0393D484-BF2B-48C7-986F-9ED2D7F49F75}" presName="Name13" presStyleLbl="parChTrans1D2" presStyleIdx="3" presStyleCnt="9"/>
      <dgm:spPr/>
      <dgm:t>
        <a:bodyPr/>
        <a:lstStyle/>
        <a:p>
          <a:endParaRPr lang="en-US"/>
        </a:p>
      </dgm:t>
    </dgm:pt>
    <dgm:pt modelId="{FEEAC30F-6357-4D4C-BDE8-80A12A696A60}" type="pres">
      <dgm:prSet presAssocID="{38E3688C-B756-453E-B958-154D84BD3F9E}" presName="childText" presStyleLbl="bgAcc1" presStyleIdx="3" presStyleCnt="9">
        <dgm:presLayoutVars>
          <dgm:bulletEnabled val="1"/>
        </dgm:presLayoutVars>
      </dgm:prSet>
      <dgm:spPr>
        <a:prstGeom prst="rect">
          <a:avLst/>
        </a:prstGeom>
      </dgm:spPr>
      <dgm:t>
        <a:bodyPr/>
        <a:lstStyle/>
        <a:p>
          <a:endParaRPr lang="en-US"/>
        </a:p>
      </dgm:t>
    </dgm:pt>
    <dgm:pt modelId="{38EF1817-BA83-48A6-8C62-3C4371405AE9}" type="pres">
      <dgm:prSet presAssocID="{730A6B57-306A-47D4-9672-3CD5FFAC063A}" presName="Name13" presStyleLbl="parChTrans1D2" presStyleIdx="4" presStyleCnt="9"/>
      <dgm:spPr/>
      <dgm:t>
        <a:bodyPr/>
        <a:lstStyle/>
        <a:p>
          <a:endParaRPr lang="en-US"/>
        </a:p>
      </dgm:t>
    </dgm:pt>
    <dgm:pt modelId="{CA8DE2A2-C033-45F6-9259-9385944D4901}" type="pres">
      <dgm:prSet presAssocID="{9A0400E9-28F6-47BB-9497-0DAC7BE179E2}" presName="childText" presStyleLbl="bgAcc1" presStyleIdx="4" presStyleCnt="9">
        <dgm:presLayoutVars>
          <dgm:bulletEnabled val="1"/>
        </dgm:presLayoutVars>
      </dgm:prSet>
      <dgm:spPr>
        <a:prstGeom prst="rect">
          <a:avLst/>
        </a:prstGeom>
      </dgm:spPr>
      <dgm:t>
        <a:bodyPr/>
        <a:lstStyle/>
        <a:p>
          <a:endParaRPr lang="en-US"/>
        </a:p>
      </dgm:t>
    </dgm:pt>
    <dgm:pt modelId="{9B0C7341-D945-4953-B3F2-BA3641AD0BE2}" type="pres">
      <dgm:prSet presAssocID="{583D3E0A-60F9-41EE-9100-60B134B58C90}" presName="Name13" presStyleLbl="parChTrans1D2" presStyleIdx="5" presStyleCnt="9"/>
      <dgm:spPr/>
      <dgm:t>
        <a:bodyPr/>
        <a:lstStyle/>
        <a:p>
          <a:endParaRPr lang="en-US"/>
        </a:p>
      </dgm:t>
    </dgm:pt>
    <dgm:pt modelId="{703B66AB-3047-49D0-B531-F4EA4A907B9D}" type="pres">
      <dgm:prSet presAssocID="{56957C27-BF92-49C4-800D-8EEF68D85A50}" presName="childText" presStyleLbl="bgAcc1" presStyleIdx="5" presStyleCnt="9">
        <dgm:presLayoutVars>
          <dgm:bulletEnabled val="1"/>
        </dgm:presLayoutVars>
      </dgm:prSet>
      <dgm:spPr>
        <a:prstGeom prst="rect">
          <a:avLst/>
        </a:prstGeom>
      </dgm:spPr>
      <dgm:t>
        <a:bodyPr/>
        <a:lstStyle/>
        <a:p>
          <a:endParaRPr lang="en-US"/>
        </a:p>
      </dgm:t>
    </dgm:pt>
    <dgm:pt modelId="{884B88D4-835F-482A-B368-009539AD5626}" type="pres">
      <dgm:prSet presAssocID="{85BB49BF-4E18-4CC6-9B32-2A4AEE947271}" presName="root" presStyleCnt="0"/>
      <dgm:spPr/>
    </dgm:pt>
    <dgm:pt modelId="{76D885CD-8AED-44E0-B4AC-07718AF5FEE5}" type="pres">
      <dgm:prSet presAssocID="{85BB49BF-4E18-4CC6-9B32-2A4AEE947271}" presName="rootComposite" presStyleCnt="0"/>
      <dgm:spPr/>
    </dgm:pt>
    <dgm:pt modelId="{55A4225D-3F1C-41B5-9F06-040EE55E09F0}" type="pres">
      <dgm:prSet presAssocID="{85BB49BF-4E18-4CC6-9B32-2A4AEE947271}" presName="rootText" presStyleLbl="node1" presStyleIdx="2" presStyleCnt="3"/>
      <dgm:spPr>
        <a:prstGeom prst="rect">
          <a:avLst/>
        </a:prstGeom>
      </dgm:spPr>
      <dgm:t>
        <a:bodyPr/>
        <a:lstStyle/>
        <a:p>
          <a:endParaRPr lang="en-US"/>
        </a:p>
      </dgm:t>
    </dgm:pt>
    <dgm:pt modelId="{54A17566-9689-49BE-9E4B-48D551041D4E}" type="pres">
      <dgm:prSet presAssocID="{85BB49BF-4E18-4CC6-9B32-2A4AEE947271}" presName="rootConnector" presStyleLbl="node1" presStyleIdx="2" presStyleCnt="3"/>
      <dgm:spPr/>
      <dgm:t>
        <a:bodyPr/>
        <a:lstStyle/>
        <a:p>
          <a:endParaRPr lang="en-US"/>
        </a:p>
      </dgm:t>
    </dgm:pt>
    <dgm:pt modelId="{1527DA2E-B46A-4322-8D10-49B20E32FF82}" type="pres">
      <dgm:prSet presAssocID="{85BB49BF-4E18-4CC6-9B32-2A4AEE947271}" presName="childShape" presStyleCnt="0"/>
      <dgm:spPr/>
    </dgm:pt>
    <dgm:pt modelId="{4AAFB390-90DD-4EE9-8C8C-F64B20FAB25E}" type="pres">
      <dgm:prSet presAssocID="{2D01B2DF-648B-4667-AB14-4A4A3ADC5E07}" presName="Name13" presStyleLbl="parChTrans1D2" presStyleIdx="6" presStyleCnt="9"/>
      <dgm:spPr/>
      <dgm:t>
        <a:bodyPr/>
        <a:lstStyle/>
        <a:p>
          <a:endParaRPr lang="en-US"/>
        </a:p>
      </dgm:t>
    </dgm:pt>
    <dgm:pt modelId="{6DF3CBE7-51A1-4015-BA89-1F3EA6ABEDBD}" type="pres">
      <dgm:prSet presAssocID="{CC989489-E2B7-4536-9E46-0FABA6DD8241}" presName="childText" presStyleLbl="bgAcc1" presStyleIdx="6" presStyleCnt="9">
        <dgm:presLayoutVars>
          <dgm:bulletEnabled val="1"/>
        </dgm:presLayoutVars>
      </dgm:prSet>
      <dgm:spPr>
        <a:prstGeom prst="rect">
          <a:avLst/>
        </a:prstGeom>
      </dgm:spPr>
      <dgm:t>
        <a:bodyPr/>
        <a:lstStyle/>
        <a:p>
          <a:endParaRPr lang="en-US"/>
        </a:p>
      </dgm:t>
    </dgm:pt>
    <dgm:pt modelId="{85C5BFED-CF38-4341-B9A7-A526E4FF75E5}" type="pres">
      <dgm:prSet presAssocID="{8C1D16D0-3B62-4324-886A-4AA5D91E7861}" presName="Name13" presStyleLbl="parChTrans1D2" presStyleIdx="7" presStyleCnt="9"/>
      <dgm:spPr/>
      <dgm:t>
        <a:bodyPr/>
        <a:lstStyle/>
        <a:p>
          <a:endParaRPr lang="en-US"/>
        </a:p>
      </dgm:t>
    </dgm:pt>
    <dgm:pt modelId="{AAF61928-D898-44ED-9458-2736AA6FE1C0}" type="pres">
      <dgm:prSet presAssocID="{C0799DA9-1ED6-47C5-B487-47E150245D49}" presName="childText" presStyleLbl="bgAcc1" presStyleIdx="7" presStyleCnt="9">
        <dgm:presLayoutVars>
          <dgm:bulletEnabled val="1"/>
        </dgm:presLayoutVars>
      </dgm:prSet>
      <dgm:spPr>
        <a:prstGeom prst="rect">
          <a:avLst/>
        </a:prstGeom>
      </dgm:spPr>
      <dgm:t>
        <a:bodyPr/>
        <a:lstStyle/>
        <a:p>
          <a:endParaRPr lang="en-US"/>
        </a:p>
      </dgm:t>
    </dgm:pt>
    <dgm:pt modelId="{44529FA7-6FB6-459E-98DE-F56A5E577660}" type="pres">
      <dgm:prSet presAssocID="{1CF904C8-AB00-45C1-904D-E3CABEF30FA2}" presName="Name13" presStyleLbl="parChTrans1D2" presStyleIdx="8" presStyleCnt="9"/>
      <dgm:spPr/>
      <dgm:t>
        <a:bodyPr/>
        <a:lstStyle/>
        <a:p>
          <a:endParaRPr lang="en-US"/>
        </a:p>
      </dgm:t>
    </dgm:pt>
    <dgm:pt modelId="{9DA71F5C-6229-42C9-A78F-9A424D2E3A13}" type="pres">
      <dgm:prSet presAssocID="{F90B55C4-68AF-4124-B4D2-67D19B27784C}" presName="childText" presStyleLbl="bgAcc1" presStyleIdx="8" presStyleCnt="9">
        <dgm:presLayoutVars>
          <dgm:bulletEnabled val="1"/>
        </dgm:presLayoutVars>
      </dgm:prSet>
      <dgm:spPr>
        <a:prstGeom prst="rect">
          <a:avLst/>
        </a:prstGeom>
      </dgm:spPr>
      <dgm:t>
        <a:bodyPr/>
        <a:lstStyle/>
        <a:p>
          <a:endParaRPr lang="en-US"/>
        </a:p>
      </dgm:t>
    </dgm:pt>
  </dgm:ptLst>
  <dgm:cxnLst>
    <dgm:cxn modelId="{621E9BF4-C485-46FA-A69B-556EF043A56E}" srcId="{E18B5211-B7C3-4648-B623-180521C8F7BC}" destId="{559B33B0-DE1F-40CF-957B-E30CF10BD6DB}" srcOrd="2" destOrd="0" parTransId="{7F133A58-5B6E-4C64-895B-EB418A7D48AA}" sibTransId="{DD59FBF2-7281-4126-91EB-AFFAFB03ACAC}"/>
    <dgm:cxn modelId="{10FED9C5-769B-41BF-9850-8B95523DA7FC}" srcId="{C5049176-3F8B-4D69-97B6-2A0FCF067A1B}" destId="{38E3688C-B756-453E-B958-154D84BD3F9E}" srcOrd="0" destOrd="0" parTransId="{0393D484-BF2B-48C7-986F-9ED2D7F49F75}" sibTransId="{5A0C6097-8C2E-49A7-B983-98872991C6E3}"/>
    <dgm:cxn modelId="{8D9EC6AB-F6CD-4C33-B4B7-7FF3AFCEB54C}" srcId="{C5049176-3F8B-4D69-97B6-2A0FCF067A1B}" destId="{9A0400E9-28F6-47BB-9497-0DAC7BE179E2}" srcOrd="1" destOrd="0" parTransId="{730A6B57-306A-47D4-9672-3CD5FFAC063A}" sibTransId="{32D357D8-E301-4DB8-9432-CB2DDA186922}"/>
    <dgm:cxn modelId="{9FFB109C-0172-461C-B105-DE03E8632A74}" type="presOf" srcId="{6E4794C6-53B6-4FF0-B0C5-3011520D19B8}" destId="{438B872C-7F4A-4149-9A8E-7D0913396F1D}" srcOrd="0" destOrd="0" presId="urn:microsoft.com/office/officeart/2005/8/layout/hierarchy3"/>
    <dgm:cxn modelId="{44996656-BBDF-4A1D-BD23-4A9B39D7EB65}" type="presOf" srcId="{C0799DA9-1ED6-47C5-B487-47E150245D49}" destId="{AAF61928-D898-44ED-9458-2736AA6FE1C0}" srcOrd="0" destOrd="0" presId="urn:microsoft.com/office/officeart/2005/8/layout/hierarchy3"/>
    <dgm:cxn modelId="{778C2E0F-7869-4619-90F4-D2808FB238DC}" srcId="{2AE130DE-9AB2-43F5-BCD3-B87BC858951A}" destId="{85BB49BF-4E18-4CC6-9B32-2A4AEE947271}" srcOrd="2" destOrd="0" parTransId="{159E209D-72D6-4223-9860-D49C400B5239}" sibTransId="{9E35D3F8-B995-4CF5-95FD-EB0A5FEC159F}"/>
    <dgm:cxn modelId="{5AB22EAB-2064-4B52-8B35-907C2238740A}" type="presOf" srcId="{56957C27-BF92-49C4-800D-8EEF68D85A50}" destId="{703B66AB-3047-49D0-B531-F4EA4A907B9D}" srcOrd="0" destOrd="0" presId="urn:microsoft.com/office/officeart/2005/8/layout/hierarchy3"/>
    <dgm:cxn modelId="{2BDCFEC9-AD9B-4A96-BE0D-578A9EE21FBC}" type="presOf" srcId="{F90B55C4-68AF-4124-B4D2-67D19B27784C}" destId="{9DA71F5C-6229-42C9-A78F-9A424D2E3A13}" srcOrd="0" destOrd="0" presId="urn:microsoft.com/office/officeart/2005/8/layout/hierarchy3"/>
    <dgm:cxn modelId="{687BC44F-E184-4944-9896-9FDA99298C49}" srcId="{C5049176-3F8B-4D69-97B6-2A0FCF067A1B}" destId="{56957C27-BF92-49C4-800D-8EEF68D85A50}" srcOrd="2" destOrd="0" parTransId="{583D3E0A-60F9-41EE-9100-60B134B58C90}" sibTransId="{12F45258-E46B-46F9-ABB9-05E0364BC2E1}"/>
    <dgm:cxn modelId="{471BFAC4-B50D-4180-B1EB-FDBBEFAAC00D}" type="presOf" srcId="{CC989489-E2B7-4536-9E46-0FABA6DD8241}" destId="{6DF3CBE7-51A1-4015-BA89-1F3EA6ABEDBD}" srcOrd="0" destOrd="0" presId="urn:microsoft.com/office/officeart/2005/8/layout/hierarchy3"/>
    <dgm:cxn modelId="{B8417F22-E6EA-4634-8E2B-929B02D93ABE}" srcId="{E18B5211-B7C3-4648-B623-180521C8F7BC}" destId="{6E4794C6-53B6-4FF0-B0C5-3011520D19B8}" srcOrd="1" destOrd="0" parTransId="{2D5782DD-649A-494E-8D69-1AFAB8F78C00}" sibTransId="{916B2954-24F3-4E80-94E0-6BECACFAD73C}"/>
    <dgm:cxn modelId="{D5F70E8C-153A-4538-8391-CCF83C2936B5}" srcId="{85BB49BF-4E18-4CC6-9B32-2A4AEE947271}" destId="{F90B55C4-68AF-4124-B4D2-67D19B27784C}" srcOrd="2" destOrd="0" parTransId="{1CF904C8-AB00-45C1-904D-E3CABEF30FA2}" sibTransId="{71A80876-10DC-40B7-8DE4-9382646815B2}"/>
    <dgm:cxn modelId="{6A681720-3BD8-4E12-BA05-98DC57EBFFB5}" type="presOf" srcId="{1CF904C8-AB00-45C1-904D-E3CABEF30FA2}" destId="{44529FA7-6FB6-459E-98DE-F56A5E577660}" srcOrd="0" destOrd="0" presId="urn:microsoft.com/office/officeart/2005/8/layout/hierarchy3"/>
    <dgm:cxn modelId="{B4FD684D-A2D5-425A-AAAA-E034B80CF4A3}" type="presOf" srcId="{55652A68-6627-4DAF-866B-3453A2329090}" destId="{C3ADD6BB-084F-4549-A1AD-5A10EA17E811}" srcOrd="0" destOrd="0" presId="urn:microsoft.com/office/officeart/2005/8/layout/hierarchy3"/>
    <dgm:cxn modelId="{6E21D831-E616-4AC1-8F19-37B99E444FC1}" type="presOf" srcId="{8C1D16D0-3B62-4324-886A-4AA5D91E7861}" destId="{85C5BFED-CF38-4341-B9A7-A526E4FF75E5}" srcOrd="0" destOrd="0" presId="urn:microsoft.com/office/officeart/2005/8/layout/hierarchy3"/>
    <dgm:cxn modelId="{E3218B41-F077-4E23-B531-530B2E199477}" type="presOf" srcId="{559B33B0-DE1F-40CF-957B-E30CF10BD6DB}" destId="{3EE8AA3B-8B1A-4250-BD82-3910D97CC952}" srcOrd="0" destOrd="0" presId="urn:microsoft.com/office/officeart/2005/8/layout/hierarchy3"/>
    <dgm:cxn modelId="{A6D7A505-1958-4AA9-95F7-80BF78608E86}" type="presOf" srcId="{9A0400E9-28F6-47BB-9497-0DAC7BE179E2}" destId="{CA8DE2A2-C033-45F6-9259-9385944D4901}" srcOrd="0" destOrd="0" presId="urn:microsoft.com/office/officeart/2005/8/layout/hierarchy3"/>
    <dgm:cxn modelId="{7E7A2CEC-8A84-408B-8F87-64B3AB04D3F6}" type="presOf" srcId="{2AE130DE-9AB2-43F5-BCD3-B87BC858951A}" destId="{326265E5-1D31-40E3-A018-F426F194930E}" srcOrd="0" destOrd="0" presId="urn:microsoft.com/office/officeart/2005/8/layout/hierarchy3"/>
    <dgm:cxn modelId="{3529868C-C52F-4407-9669-D2A032EF99FC}" type="presOf" srcId="{492C731E-3CAA-4C56-A8CE-6D006F5866AA}" destId="{D92A7175-A53D-4C70-8D26-08477CC8A7FC}" srcOrd="0" destOrd="0" presId="urn:microsoft.com/office/officeart/2005/8/layout/hierarchy3"/>
    <dgm:cxn modelId="{8E3E0867-5A90-4397-BC24-C89960E1B5BB}" type="presOf" srcId="{C5049176-3F8B-4D69-97B6-2A0FCF067A1B}" destId="{94BC4A77-7EC7-4049-B589-1DE9D13DCB9A}" srcOrd="0" destOrd="0" presId="urn:microsoft.com/office/officeart/2005/8/layout/hierarchy3"/>
    <dgm:cxn modelId="{A3356A1A-456B-4D3A-AD07-3190A4A77553}" type="presOf" srcId="{85BB49BF-4E18-4CC6-9B32-2A4AEE947271}" destId="{55A4225D-3F1C-41B5-9F06-040EE55E09F0}" srcOrd="0" destOrd="0" presId="urn:microsoft.com/office/officeart/2005/8/layout/hierarchy3"/>
    <dgm:cxn modelId="{261A13D2-0D98-4FEF-AACA-C077F56B10CC}" type="presOf" srcId="{0393D484-BF2B-48C7-986F-9ED2D7F49F75}" destId="{70053EF7-368A-4B21-9281-67CEA2DEC699}" srcOrd="0" destOrd="0" presId="urn:microsoft.com/office/officeart/2005/8/layout/hierarchy3"/>
    <dgm:cxn modelId="{DD34E9DE-911C-4771-89D8-F45C53B44B43}" type="presOf" srcId="{2D5782DD-649A-494E-8D69-1AFAB8F78C00}" destId="{FFA0BDEF-D474-4769-9933-71FC88CB8B91}" srcOrd="0" destOrd="0" presId="urn:microsoft.com/office/officeart/2005/8/layout/hierarchy3"/>
    <dgm:cxn modelId="{7DEDDE02-F760-46E0-AA57-FF0D2CDF2672}" srcId="{85BB49BF-4E18-4CC6-9B32-2A4AEE947271}" destId="{C0799DA9-1ED6-47C5-B487-47E150245D49}" srcOrd="1" destOrd="0" parTransId="{8C1D16D0-3B62-4324-886A-4AA5D91E7861}" sibTransId="{BDCD6D78-BC67-4A12-837B-28E3CE2C0A2B}"/>
    <dgm:cxn modelId="{3F3B2907-0D98-4AE1-94A7-7BA61F0F4E24}" type="presOf" srcId="{583D3E0A-60F9-41EE-9100-60B134B58C90}" destId="{9B0C7341-D945-4953-B3F2-BA3641AD0BE2}" srcOrd="0" destOrd="0" presId="urn:microsoft.com/office/officeart/2005/8/layout/hierarchy3"/>
    <dgm:cxn modelId="{41501CE6-46BB-4397-A0AF-E5819BBEB1DE}" type="presOf" srcId="{85BB49BF-4E18-4CC6-9B32-2A4AEE947271}" destId="{54A17566-9689-49BE-9E4B-48D551041D4E}" srcOrd="1" destOrd="0" presId="urn:microsoft.com/office/officeart/2005/8/layout/hierarchy3"/>
    <dgm:cxn modelId="{EF254D89-D636-470C-843E-805CF95D5E4A}" srcId="{E18B5211-B7C3-4648-B623-180521C8F7BC}" destId="{55652A68-6627-4DAF-866B-3453A2329090}" srcOrd="0" destOrd="0" parTransId="{492C731E-3CAA-4C56-A8CE-6D006F5866AA}" sibTransId="{21CCDA8E-FA82-41CD-8B7C-CA0E0C0CD99C}"/>
    <dgm:cxn modelId="{A1B0AB63-5F5A-4016-A14D-851B2CA499BD}" type="presOf" srcId="{7F133A58-5B6E-4C64-895B-EB418A7D48AA}" destId="{48C3D011-D404-4D58-9D5B-CACA0F381EC5}" srcOrd="0" destOrd="0" presId="urn:microsoft.com/office/officeart/2005/8/layout/hierarchy3"/>
    <dgm:cxn modelId="{38BCAD36-CC0E-4FD8-9276-9C7028E4D926}" type="presOf" srcId="{E18B5211-B7C3-4648-B623-180521C8F7BC}" destId="{968C35A3-591D-4298-B36F-13DF14697011}" srcOrd="0" destOrd="0" presId="urn:microsoft.com/office/officeart/2005/8/layout/hierarchy3"/>
    <dgm:cxn modelId="{EEF0276D-8303-4C6E-84D5-986321332CA3}" srcId="{2AE130DE-9AB2-43F5-BCD3-B87BC858951A}" destId="{E18B5211-B7C3-4648-B623-180521C8F7BC}" srcOrd="0" destOrd="0" parTransId="{87B593CC-B977-4962-A64F-E230B4B58EA0}" sibTransId="{31AAFF91-926A-45A0-81D3-344E4A20D7BD}"/>
    <dgm:cxn modelId="{E6B74084-336E-4790-B235-16CEC419BCAC}" type="presOf" srcId="{2D01B2DF-648B-4667-AB14-4A4A3ADC5E07}" destId="{4AAFB390-90DD-4EE9-8C8C-F64B20FAB25E}" srcOrd="0" destOrd="0" presId="urn:microsoft.com/office/officeart/2005/8/layout/hierarchy3"/>
    <dgm:cxn modelId="{6A6DFDDD-3B8B-45D5-9FB9-9102D2AE160E}" srcId="{2AE130DE-9AB2-43F5-BCD3-B87BC858951A}" destId="{C5049176-3F8B-4D69-97B6-2A0FCF067A1B}" srcOrd="1" destOrd="0" parTransId="{95A3BBCD-655C-4100-9A80-1DADB3962194}" sibTransId="{04BD0A1C-91DB-423A-A2F3-B1AA1F630942}"/>
    <dgm:cxn modelId="{4345B558-297C-43AF-915A-467C6559C2BD}" type="presOf" srcId="{38E3688C-B756-453E-B958-154D84BD3F9E}" destId="{FEEAC30F-6357-4D4C-BDE8-80A12A696A60}" srcOrd="0" destOrd="0" presId="urn:microsoft.com/office/officeart/2005/8/layout/hierarchy3"/>
    <dgm:cxn modelId="{EF409F7D-A087-479E-B5E6-BE0447F78DA1}" srcId="{85BB49BF-4E18-4CC6-9B32-2A4AEE947271}" destId="{CC989489-E2B7-4536-9E46-0FABA6DD8241}" srcOrd="0" destOrd="0" parTransId="{2D01B2DF-648B-4667-AB14-4A4A3ADC5E07}" sibTransId="{10AD2E4E-D239-4213-9B1F-1EEE4546ECB5}"/>
    <dgm:cxn modelId="{2FBE149D-BF35-452A-BE9D-0F456187438A}" type="presOf" srcId="{730A6B57-306A-47D4-9672-3CD5FFAC063A}" destId="{38EF1817-BA83-48A6-8C62-3C4371405AE9}" srcOrd="0" destOrd="0" presId="urn:microsoft.com/office/officeart/2005/8/layout/hierarchy3"/>
    <dgm:cxn modelId="{ECEB55FE-86D2-42F1-B4D6-418B324F5F09}" type="presOf" srcId="{C5049176-3F8B-4D69-97B6-2A0FCF067A1B}" destId="{9ADB2A7D-BADF-49FA-8BB8-0B5548FD8B5F}" srcOrd="1" destOrd="0" presId="urn:microsoft.com/office/officeart/2005/8/layout/hierarchy3"/>
    <dgm:cxn modelId="{AAB50511-F9F3-4D35-9880-09A64D61CA44}" type="presOf" srcId="{E18B5211-B7C3-4648-B623-180521C8F7BC}" destId="{D519E7D6-2E0C-43A1-B943-5690BB7132D3}" srcOrd="1" destOrd="0" presId="urn:microsoft.com/office/officeart/2005/8/layout/hierarchy3"/>
    <dgm:cxn modelId="{95CCE81B-CB4B-4EF1-8784-DE5FFC5714E8}" type="presParOf" srcId="{326265E5-1D31-40E3-A018-F426F194930E}" destId="{0FFD03A0-84FE-4CD7-B5B0-91C0947037A7}" srcOrd="0" destOrd="0" presId="urn:microsoft.com/office/officeart/2005/8/layout/hierarchy3"/>
    <dgm:cxn modelId="{94008832-0618-4073-AB1E-DEB800193EDE}" type="presParOf" srcId="{0FFD03A0-84FE-4CD7-B5B0-91C0947037A7}" destId="{7950EBC4-7F88-4C74-9B43-78DB81CF12DE}" srcOrd="0" destOrd="0" presId="urn:microsoft.com/office/officeart/2005/8/layout/hierarchy3"/>
    <dgm:cxn modelId="{4660580F-7946-427E-B0E4-D3A5CF4A5034}" type="presParOf" srcId="{7950EBC4-7F88-4C74-9B43-78DB81CF12DE}" destId="{968C35A3-591D-4298-B36F-13DF14697011}" srcOrd="0" destOrd="0" presId="urn:microsoft.com/office/officeart/2005/8/layout/hierarchy3"/>
    <dgm:cxn modelId="{B5599CCD-39D4-4A8E-9FB2-B1804D80E6F1}" type="presParOf" srcId="{7950EBC4-7F88-4C74-9B43-78DB81CF12DE}" destId="{D519E7D6-2E0C-43A1-B943-5690BB7132D3}" srcOrd="1" destOrd="0" presId="urn:microsoft.com/office/officeart/2005/8/layout/hierarchy3"/>
    <dgm:cxn modelId="{EE22E693-F4E3-419F-AE06-94E79CD30C3C}" type="presParOf" srcId="{0FFD03A0-84FE-4CD7-B5B0-91C0947037A7}" destId="{9AA83DF2-FE81-41A9-AC72-7FD81050613D}" srcOrd="1" destOrd="0" presId="urn:microsoft.com/office/officeart/2005/8/layout/hierarchy3"/>
    <dgm:cxn modelId="{634A4A81-4F6A-495D-A846-EE7EF18C6A8A}" type="presParOf" srcId="{9AA83DF2-FE81-41A9-AC72-7FD81050613D}" destId="{D92A7175-A53D-4C70-8D26-08477CC8A7FC}" srcOrd="0" destOrd="0" presId="urn:microsoft.com/office/officeart/2005/8/layout/hierarchy3"/>
    <dgm:cxn modelId="{CB189CA8-3525-4D21-99F9-F673C0183054}" type="presParOf" srcId="{9AA83DF2-FE81-41A9-AC72-7FD81050613D}" destId="{C3ADD6BB-084F-4549-A1AD-5A10EA17E811}" srcOrd="1" destOrd="0" presId="urn:microsoft.com/office/officeart/2005/8/layout/hierarchy3"/>
    <dgm:cxn modelId="{5CFBDE36-AB0A-416E-9D45-7BDB0069A3EB}" type="presParOf" srcId="{9AA83DF2-FE81-41A9-AC72-7FD81050613D}" destId="{FFA0BDEF-D474-4769-9933-71FC88CB8B91}" srcOrd="2" destOrd="0" presId="urn:microsoft.com/office/officeart/2005/8/layout/hierarchy3"/>
    <dgm:cxn modelId="{E81857DD-F8AE-4586-83C5-6ACC759C01F4}" type="presParOf" srcId="{9AA83DF2-FE81-41A9-AC72-7FD81050613D}" destId="{438B872C-7F4A-4149-9A8E-7D0913396F1D}" srcOrd="3" destOrd="0" presId="urn:microsoft.com/office/officeart/2005/8/layout/hierarchy3"/>
    <dgm:cxn modelId="{E7D12AB8-B9C7-4A11-8845-58ECF14BAA64}" type="presParOf" srcId="{9AA83DF2-FE81-41A9-AC72-7FD81050613D}" destId="{48C3D011-D404-4D58-9D5B-CACA0F381EC5}" srcOrd="4" destOrd="0" presId="urn:microsoft.com/office/officeart/2005/8/layout/hierarchy3"/>
    <dgm:cxn modelId="{A5A7F166-79D0-49A6-A940-346C601CA20A}" type="presParOf" srcId="{9AA83DF2-FE81-41A9-AC72-7FD81050613D}" destId="{3EE8AA3B-8B1A-4250-BD82-3910D97CC952}" srcOrd="5" destOrd="0" presId="urn:microsoft.com/office/officeart/2005/8/layout/hierarchy3"/>
    <dgm:cxn modelId="{70A3C951-FD33-4BA7-8803-0A06B7BEC42C}" type="presParOf" srcId="{326265E5-1D31-40E3-A018-F426F194930E}" destId="{5608F65E-0502-4DB0-9EA3-FBD82E89E696}" srcOrd="1" destOrd="0" presId="urn:microsoft.com/office/officeart/2005/8/layout/hierarchy3"/>
    <dgm:cxn modelId="{33784933-ECC4-4FB7-B563-5106DCD786EE}" type="presParOf" srcId="{5608F65E-0502-4DB0-9EA3-FBD82E89E696}" destId="{A5C620CE-4E21-4188-8073-27995F3D87E1}" srcOrd="0" destOrd="0" presId="urn:microsoft.com/office/officeart/2005/8/layout/hierarchy3"/>
    <dgm:cxn modelId="{FCFBB880-286E-478C-AEC2-0AD0390F63C2}" type="presParOf" srcId="{A5C620CE-4E21-4188-8073-27995F3D87E1}" destId="{94BC4A77-7EC7-4049-B589-1DE9D13DCB9A}" srcOrd="0" destOrd="0" presId="urn:microsoft.com/office/officeart/2005/8/layout/hierarchy3"/>
    <dgm:cxn modelId="{7B165A01-3310-4612-AB36-7BEBBD2D4D15}" type="presParOf" srcId="{A5C620CE-4E21-4188-8073-27995F3D87E1}" destId="{9ADB2A7D-BADF-49FA-8BB8-0B5548FD8B5F}" srcOrd="1" destOrd="0" presId="urn:microsoft.com/office/officeart/2005/8/layout/hierarchy3"/>
    <dgm:cxn modelId="{35257BE7-997C-437C-9425-A5D08A3F783C}" type="presParOf" srcId="{5608F65E-0502-4DB0-9EA3-FBD82E89E696}" destId="{465FE19F-9B40-4A43-8E40-010A9DCD6605}" srcOrd="1" destOrd="0" presId="urn:microsoft.com/office/officeart/2005/8/layout/hierarchy3"/>
    <dgm:cxn modelId="{5B741FA6-17D3-47A0-A772-5E7A907BED37}" type="presParOf" srcId="{465FE19F-9B40-4A43-8E40-010A9DCD6605}" destId="{70053EF7-368A-4B21-9281-67CEA2DEC699}" srcOrd="0" destOrd="0" presId="urn:microsoft.com/office/officeart/2005/8/layout/hierarchy3"/>
    <dgm:cxn modelId="{681B74D1-7100-4369-B30D-5A6BC54ED511}" type="presParOf" srcId="{465FE19F-9B40-4A43-8E40-010A9DCD6605}" destId="{FEEAC30F-6357-4D4C-BDE8-80A12A696A60}" srcOrd="1" destOrd="0" presId="urn:microsoft.com/office/officeart/2005/8/layout/hierarchy3"/>
    <dgm:cxn modelId="{0152A072-D934-49E9-8B75-517B1170CA76}" type="presParOf" srcId="{465FE19F-9B40-4A43-8E40-010A9DCD6605}" destId="{38EF1817-BA83-48A6-8C62-3C4371405AE9}" srcOrd="2" destOrd="0" presId="urn:microsoft.com/office/officeart/2005/8/layout/hierarchy3"/>
    <dgm:cxn modelId="{E79E9FCB-E704-43CC-910F-507284D47D07}" type="presParOf" srcId="{465FE19F-9B40-4A43-8E40-010A9DCD6605}" destId="{CA8DE2A2-C033-45F6-9259-9385944D4901}" srcOrd="3" destOrd="0" presId="urn:microsoft.com/office/officeart/2005/8/layout/hierarchy3"/>
    <dgm:cxn modelId="{63976578-05AF-4136-A15B-B764A09238AF}" type="presParOf" srcId="{465FE19F-9B40-4A43-8E40-010A9DCD6605}" destId="{9B0C7341-D945-4953-B3F2-BA3641AD0BE2}" srcOrd="4" destOrd="0" presId="urn:microsoft.com/office/officeart/2005/8/layout/hierarchy3"/>
    <dgm:cxn modelId="{15F6C365-4F8A-4014-BAE7-E3DBCF7279DB}" type="presParOf" srcId="{465FE19F-9B40-4A43-8E40-010A9DCD6605}" destId="{703B66AB-3047-49D0-B531-F4EA4A907B9D}" srcOrd="5" destOrd="0" presId="urn:microsoft.com/office/officeart/2005/8/layout/hierarchy3"/>
    <dgm:cxn modelId="{700F6B93-0D44-4405-9093-008694633E75}" type="presParOf" srcId="{326265E5-1D31-40E3-A018-F426F194930E}" destId="{884B88D4-835F-482A-B368-009539AD5626}" srcOrd="2" destOrd="0" presId="urn:microsoft.com/office/officeart/2005/8/layout/hierarchy3"/>
    <dgm:cxn modelId="{5B8DEF4C-32B2-4538-86C3-B11FD090A9E2}" type="presParOf" srcId="{884B88D4-835F-482A-B368-009539AD5626}" destId="{76D885CD-8AED-44E0-B4AC-07718AF5FEE5}" srcOrd="0" destOrd="0" presId="urn:microsoft.com/office/officeart/2005/8/layout/hierarchy3"/>
    <dgm:cxn modelId="{32D12736-0C46-4CC3-ABE2-8D4D7D82ECC0}" type="presParOf" srcId="{76D885CD-8AED-44E0-B4AC-07718AF5FEE5}" destId="{55A4225D-3F1C-41B5-9F06-040EE55E09F0}" srcOrd="0" destOrd="0" presId="urn:microsoft.com/office/officeart/2005/8/layout/hierarchy3"/>
    <dgm:cxn modelId="{BE653FC2-7BD6-4445-8193-98A574710EA8}" type="presParOf" srcId="{76D885CD-8AED-44E0-B4AC-07718AF5FEE5}" destId="{54A17566-9689-49BE-9E4B-48D551041D4E}" srcOrd="1" destOrd="0" presId="urn:microsoft.com/office/officeart/2005/8/layout/hierarchy3"/>
    <dgm:cxn modelId="{19D2982F-66D4-4E80-B95C-DB83D6BAD828}" type="presParOf" srcId="{884B88D4-835F-482A-B368-009539AD5626}" destId="{1527DA2E-B46A-4322-8D10-49B20E32FF82}" srcOrd="1" destOrd="0" presId="urn:microsoft.com/office/officeart/2005/8/layout/hierarchy3"/>
    <dgm:cxn modelId="{D507665C-C256-4F4C-9BD9-B56BC67AAA21}" type="presParOf" srcId="{1527DA2E-B46A-4322-8D10-49B20E32FF82}" destId="{4AAFB390-90DD-4EE9-8C8C-F64B20FAB25E}" srcOrd="0" destOrd="0" presId="urn:microsoft.com/office/officeart/2005/8/layout/hierarchy3"/>
    <dgm:cxn modelId="{E9F23CA0-E709-4954-8377-ECDD07D3D770}" type="presParOf" srcId="{1527DA2E-B46A-4322-8D10-49B20E32FF82}" destId="{6DF3CBE7-51A1-4015-BA89-1F3EA6ABEDBD}" srcOrd="1" destOrd="0" presId="urn:microsoft.com/office/officeart/2005/8/layout/hierarchy3"/>
    <dgm:cxn modelId="{82985F65-7CF5-4894-B414-D114BCAA7FBF}" type="presParOf" srcId="{1527DA2E-B46A-4322-8D10-49B20E32FF82}" destId="{85C5BFED-CF38-4341-B9A7-A526E4FF75E5}" srcOrd="2" destOrd="0" presId="urn:microsoft.com/office/officeart/2005/8/layout/hierarchy3"/>
    <dgm:cxn modelId="{B5E200AA-B19D-45C9-AC60-12517D8BA30D}" type="presParOf" srcId="{1527DA2E-B46A-4322-8D10-49B20E32FF82}" destId="{AAF61928-D898-44ED-9458-2736AA6FE1C0}" srcOrd="3" destOrd="0" presId="urn:microsoft.com/office/officeart/2005/8/layout/hierarchy3"/>
    <dgm:cxn modelId="{E0C179DB-DCE6-4701-8072-16363BA8A143}" type="presParOf" srcId="{1527DA2E-B46A-4322-8D10-49B20E32FF82}" destId="{44529FA7-6FB6-459E-98DE-F56A5E577660}" srcOrd="4" destOrd="0" presId="urn:microsoft.com/office/officeart/2005/8/layout/hierarchy3"/>
    <dgm:cxn modelId="{1EF21EF9-78F3-43F4-A4ED-47BBF4003BD7}" type="presParOf" srcId="{1527DA2E-B46A-4322-8D10-49B20E32FF82}" destId="{9DA71F5C-6229-42C9-A78F-9A424D2E3A1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EA6ABE2-E0B4-4872-B698-EFE7C75E72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CA129AE1-2424-46F0-B5CC-3CEAEE19A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0F58A6-5C55-4F4F-8DE2-4CD558D9CD47}" type="datetimeFigureOut">
              <a:rPr lang="en-US" smtClean="0"/>
              <a:t>9/19/2018</a:t>
            </a:fld>
            <a:endParaRPr lang="en-US"/>
          </a:p>
        </p:txBody>
      </p:sp>
      <p:sp>
        <p:nvSpPr>
          <p:cNvPr id="4" name="Footer Placeholder 3">
            <a:extLst>
              <a:ext uri="{FF2B5EF4-FFF2-40B4-BE49-F238E27FC236}">
                <a16:creationId xmlns:a16="http://schemas.microsoft.com/office/drawing/2014/main" xmlns="" id="{B25B972E-6280-4EB3-A5C9-1569E2A399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E649F0E-6E80-4825-BD4E-399681FBAF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073997-48D2-412C-A367-57BA8E20DF5A}" type="slidenum">
              <a:rPr lang="en-US" smtClean="0"/>
              <a:t>‹#›</a:t>
            </a:fld>
            <a:endParaRPr lang="en-US"/>
          </a:p>
        </p:txBody>
      </p:sp>
    </p:spTree>
    <p:extLst>
      <p:ext uri="{BB962C8B-B14F-4D97-AF65-F5344CB8AC3E}">
        <p14:creationId xmlns:p14="http://schemas.microsoft.com/office/powerpoint/2010/main" val="709873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1E0CC-B5B7-47CE-908D-3C0123623DC8}" type="datetimeFigureOut">
              <a:rPr lang="en-US" smtClean="0"/>
              <a:t>9/19/2018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CF1AC-F1EE-4EBA-B799-F793F72304E0}" type="slidenum">
              <a:rPr lang="en-US" smtClean="0"/>
              <a:t>‹#›</a:t>
            </a:fld>
            <a:endParaRPr lang="en-US"/>
          </a:p>
        </p:txBody>
      </p:sp>
    </p:spTree>
    <p:extLst>
      <p:ext uri="{BB962C8B-B14F-4D97-AF65-F5344CB8AC3E}">
        <p14:creationId xmlns:p14="http://schemas.microsoft.com/office/powerpoint/2010/main" val="319589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CF1AC-F1EE-4EBA-B799-F793F72304E0}" type="slidenum">
              <a:rPr lang="en-US" smtClean="0"/>
              <a:t>2</a:t>
            </a:fld>
            <a:endParaRPr lang="en-US"/>
          </a:p>
        </p:txBody>
      </p:sp>
    </p:spTree>
    <p:extLst>
      <p:ext uri="{BB962C8B-B14F-4D97-AF65-F5344CB8AC3E}">
        <p14:creationId xmlns:p14="http://schemas.microsoft.com/office/powerpoint/2010/main" val="38657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dk1"/>
                </a:solidFill>
              </a:rPr>
              <a:t>Jellisa</a:t>
            </a:r>
            <a:r>
              <a:rPr lang="en-US" dirty="0">
                <a:solidFill>
                  <a:schemeClr val="dk1"/>
                </a:solidFill>
              </a:rPr>
              <a:t> is the person to call when you have troubles, </a:t>
            </a:r>
          </a:p>
          <a:p>
            <a:r>
              <a:rPr lang="en-US" dirty="0">
                <a:solidFill>
                  <a:schemeClr val="dk1"/>
                </a:solidFill>
              </a:rPr>
              <a:t>Lucy checks every bill that comes out of the city - yes everyone</a:t>
            </a:r>
            <a:endParaRPr lang="en-US" dirty="0"/>
          </a:p>
        </p:txBody>
      </p:sp>
      <p:sp>
        <p:nvSpPr>
          <p:cNvPr id="4" name="Slide Number Placeholder 3"/>
          <p:cNvSpPr>
            <a:spLocks noGrp="1"/>
          </p:cNvSpPr>
          <p:nvPr>
            <p:ph type="sldNum" sz="quarter" idx="10"/>
          </p:nvPr>
        </p:nvSpPr>
        <p:spPr/>
        <p:txBody>
          <a:bodyPr/>
          <a:lstStyle/>
          <a:p>
            <a:fld id="{1F9CF1AC-F1EE-4EBA-B799-F793F72304E0}" type="slidenum">
              <a:rPr lang="en-US" smtClean="0"/>
              <a:t>14</a:t>
            </a:fld>
            <a:endParaRPr lang="en-US"/>
          </a:p>
        </p:txBody>
      </p:sp>
    </p:spTree>
    <p:extLst>
      <p:ext uri="{BB962C8B-B14F-4D97-AF65-F5344CB8AC3E}">
        <p14:creationId xmlns:p14="http://schemas.microsoft.com/office/powerpoint/2010/main" val="252770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is the head of the department, the representation and the face, he guides the </a:t>
            </a:r>
            <a:r>
              <a:rPr lang="en-US" dirty="0" err="1"/>
              <a:t>dept</a:t>
            </a:r>
            <a:r>
              <a:rPr lang="en-US" dirty="0"/>
              <a:t> and keeps the goals consistent and compatible. </a:t>
            </a:r>
          </a:p>
          <a:p>
            <a:r>
              <a:rPr lang="en-US" dirty="0"/>
              <a:t>Fred is the water resource manager – he represents the city on various fronts – he is on the ground water management district #3 board and attends several conferences about conservation </a:t>
            </a:r>
          </a:p>
          <a:p>
            <a:r>
              <a:rPr lang="en-US" dirty="0"/>
              <a:t>Tony manages the water utilities workers, - makes sure everything that needs to be fixed is fixed and is running smoothly</a:t>
            </a:r>
          </a:p>
          <a:p>
            <a:r>
              <a:rPr lang="en-US" dirty="0"/>
              <a:t>The city uses </a:t>
            </a:r>
            <a:r>
              <a:rPr lang="en-US" dirty="0" err="1"/>
              <a:t>gis</a:t>
            </a:r>
            <a:r>
              <a:rPr lang="en-US" dirty="0"/>
              <a:t> – geographic information system to map parcels, and flood zones, and in this case utility lines. Mackenzie is the specialist specifically for the public utilities </a:t>
            </a:r>
            <a:r>
              <a:rPr lang="en-US" dirty="0" err="1"/>
              <a:t>dept</a:t>
            </a:r>
            <a:r>
              <a:rPr lang="en-US" dirty="0"/>
              <a:t> – the city does have a </a:t>
            </a:r>
            <a:r>
              <a:rPr lang="en-US" dirty="0" err="1"/>
              <a:t>gis</a:t>
            </a:r>
            <a:r>
              <a:rPr lang="en-US" dirty="0"/>
              <a:t> </a:t>
            </a:r>
            <a:r>
              <a:rPr lang="en-US" dirty="0" err="1"/>
              <a:t>dept</a:t>
            </a:r>
            <a:r>
              <a:rPr lang="en-US" dirty="0"/>
              <a:t> but they are busy 24/7  </a:t>
            </a:r>
          </a:p>
        </p:txBody>
      </p:sp>
      <p:sp>
        <p:nvSpPr>
          <p:cNvPr id="4" name="Slide Number Placeholder 3"/>
          <p:cNvSpPr>
            <a:spLocks noGrp="1"/>
          </p:cNvSpPr>
          <p:nvPr>
            <p:ph type="sldNum" sz="quarter" idx="10"/>
          </p:nvPr>
        </p:nvSpPr>
        <p:spPr/>
        <p:txBody>
          <a:bodyPr/>
          <a:lstStyle/>
          <a:p>
            <a:fld id="{1F9CF1AC-F1EE-4EBA-B799-F793F72304E0}" type="slidenum">
              <a:rPr lang="en-US" smtClean="0"/>
              <a:t>3</a:t>
            </a:fld>
            <a:endParaRPr lang="en-US"/>
          </a:p>
        </p:txBody>
      </p:sp>
    </p:spTree>
    <p:extLst>
      <p:ext uri="{BB962C8B-B14F-4D97-AF65-F5344CB8AC3E}">
        <p14:creationId xmlns:p14="http://schemas.microsoft.com/office/powerpoint/2010/main" val="231946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lines and past main breaks</a:t>
            </a:r>
          </a:p>
        </p:txBody>
      </p:sp>
      <p:sp>
        <p:nvSpPr>
          <p:cNvPr id="4" name="Slide Number Placeholder 3"/>
          <p:cNvSpPr>
            <a:spLocks noGrp="1"/>
          </p:cNvSpPr>
          <p:nvPr>
            <p:ph type="sldNum" sz="quarter" idx="10"/>
          </p:nvPr>
        </p:nvSpPr>
        <p:spPr/>
        <p:txBody>
          <a:bodyPr/>
          <a:lstStyle/>
          <a:p>
            <a:fld id="{1F9CF1AC-F1EE-4EBA-B799-F793F72304E0}" type="slidenum">
              <a:rPr lang="en-US" smtClean="0"/>
              <a:t>4</a:t>
            </a:fld>
            <a:endParaRPr lang="en-US"/>
          </a:p>
        </p:txBody>
      </p:sp>
    </p:spTree>
    <p:extLst>
      <p:ext uri="{BB962C8B-B14F-4D97-AF65-F5344CB8AC3E}">
        <p14:creationId xmlns:p14="http://schemas.microsoft.com/office/powerpoint/2010/main" val="341564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Water quality specialist – </a:t>
            </a:r>
            <a:r>
              <a:rPr lang="en-US" sz="1200" b="0" i="0" kern="1200" dirty="0" err="1">
                <a:solidFill>
                  <a:schemeClr val="tx1"/>
                </a:solidFill>
                <a:effectLst/>
                <a:latin typeface="+mn-lt"/>
                <a:ea typeface="+mn-ea"/>
                <a:cs typeface="+mn-cs"/>
              </a:rPr>
              <a:t>scott</a:t>
            </a:r>
            <a:r>
              <a:rPr lang="en-US" sz="1200" b="0" i="0" kern="1200" dirty="0">
                <a:solidFill>
                  <a:schemeClr val="tx1"/>
                </a:solidFill>
                <a:effectLst/>
                <a:latin typeface="+mn-lt"/>
                <a:ea typeface="+mn-ea"/>
                <a:cs typeface="+mn-cs"/>
              </a:rPr>
              <a:t> – does free chlorine tests and collect samples for all sorts of things  </a:t>
            </a:r>
          </a:p>
          <a:p>
            <a:r>
              <a:rPr lang="en-US" sz="1200" b="0" i="0" kern="1200" dirty="0">
                <a:solidFill>
                  <a:schemeClr val="tx1"/>
                </a:solidFill>
                <a:effectLst/>
                <a:latin typeface="+mn-lt"/>
                <a:ea typeface="+mn-ea"/>
                <a:cs typeface="+mn-cs"/>
              </a:rPr>
              <a:t>Supervisory control and data acquisition (SCADA)</a:t>
            </a:r>
          </a:p>
          <a:p>
            <a:r>
              <a:rPr lang="en-US" sz="1200" b="0" i="0" kern="1200" dirty="0">
                <a:solidFill>
                  <a:schemeClr val="tx1"/>
                </a:solidFill>
                <a:effectLst/>
                <a:latin typeface="+mn-lt"/>
                <a:ea typeface="+mn-ea"/>
                <a:cs typeface="+mn-cs"/>
              </a:rPr>
              <a:t>Greg working on the chlorinator at the 3</a:t>
            </a:r>
            <a:r>
              <a:rPr lang="en-US" sz="1200" b="0" i="0" kern="1200" baseline="30000" dirty="0">
                <a:solidFill>
                  <a:schemeClr val="tx1"/>
                </a:solidFill>
                <a:effectLst/>
                <a:latin typeface="+mn-lt"/>
                <a:ea typeface="+mn-ea"/>
                <a:cs typeface="+mn-cs"/>
              </a:rPr>
              <a:t>rd</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mary</a:t>
            </a:r>
            <a:r>
              <a:rPr lang="en-US" sz="1200" b="0" i="0" kern="1200" dirty="0">
                <a:solidFill>
                  <a:schemeClr val="tx1"/>
                </a:solidFill>
                <a:effectLst/>
                <a:latin typeface="+mn-lt"/>
                <a:ea typeface="+mn-ea"/>
                <a:cs typeface="+mn-cs"/>
              </a:rPr>
              <a:t> tower</a:t>
            </a:r>
          </a:p>
          <a:p>
            <a:r>
              <a:rPr lang="en-US" sz="1200" b="0" i="0" kern="1200" dirty="0">
                <a:solidFill>
                  <a:schemeClr val="tx1"/>
                </a:solidFill>
                <a:effectLst/>
                <a:latin typeface="+mn-lt"/>
                <a:ea typeface="+mn-ea"/>
                <a:cs typeface="+mn-cs"/>
              </a:rPr>
              <a:t>All have some level of water operator certification – employed by a water supply and degree and the following</a:t>
            </a:r>
          </a:p>
        </p:txBody>
      </p:sp>
      <p:sp>
        <p:nvSpPr>
          <p:cNvPr id="4" name="Slide Number Placeholder 3"/>
          <p:cNvSpPr>
            <a:spLocks noGrp="1"/>
          </p:cNvSpPr>
          <p:nvPr>
            <p:ph type="sldNum" sz="quarter" idx="10"/>
          </p:nvPr>
        </p:nvSpPr>
        <p:spPr/>
        <p:txBody>
          <a:bodyPr/>
          <a:lstStyle/>
          <a:p>
            <a:fld id="{1F9CF1AC-F1EE-4EBA-B799-F793F72304E0}" type="slidenum">
              <a:rPr lang="en-US" smtClean="0"/>
              <a:t>5</a:t>
            </a:fld>
            <a:endParaRPr lang="en-US"/>
          </a:p>
        </p:txBody>
      </p:sp>
    </p:spTree>
    <p:extLst>
      <p:ext uri="{BB962C8B-B14F-4D97-AF65-F5344CB8AC3E}">
        <p14:creationId xmlns:p14="http://schemas.microsoft.com/office/powerpoint/2010/main" val="82170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Garden city is a class 4 because we chlorinate our groundwater and serve more than 20k people </a:t>
            </a:r>
          </a:p>
        </p:txBody>
      </p:sp>
      <p:sp>
        <p:nvSpPr>
          <p:cNvPr id="4" name="Slide Number Placeholder 3"/>
          <p:cNvSpPr>
            <a:spLocks noGrp="1"/>
          </p:cNvSpPr>
          <p:nvPr>
            <p:ph type="sldNum" sz="quarter" idx="10"/>
          </p:nvPr>
        </p:nvSpPr>
        <p:spPr/>
        <p:txBody>
          <a:bodyPr/>
          <a:lstStyle/>
          <a:p>
            <a:fld id="{1F9CF1AC-F1EE-4EBA-B799-F793F72304E0}" type="slidenum">
              <a:rPr lang="en-US" smtClean="0"/>
              <a:t>6</a:t>
            </a:fld>
            <a:endParaRPr lang="en-US"/>
          </a:p>
        </p:txBody>
      </p:sp>
    </p:spTree>
    <p:extLst>
      <p:ext uri="{BB962C8B-B14F-4D97-AF65-F5344CB8AC3E}">
        <p14:creationId xmlns:p14="http://schemas.microsoft.com/office/powerpoint/2010/main" val="304812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a:t>
            </a:r>
            <a:r>
              <a:rPr lang="en-US" dirty="0" err="1"/>
              <a:t>chem</a:t>
            </a:r>
            <a:r>
              <a:rPr lang="en-US" dirty="0"/>
              <a:t> = pH, temp effects on treatment, indicators of specific gases or reactions</a:t>
            </a:r>
          </a:p>
        </p:txBody>
      </p:sp>
      <p:sp>
        <p:nvSpPr>
          <p:cNvPr id="4" name="Slide Number Placeholder 3"/>
          <p:cNvSpPr>
            <a:spLocks noGrp="1"/>
          </p:cNvSpPr>
          <p:nvPr>
            <p:ph type="sldNum" sz="quarter" idx="10"/>
          </p:nvPr>
        </p:nvSpPr>
        <p:spPr/>
        <p:txBody>
          <a:bodyPr/>
          <a:lstStyle/>
          <a:p>
            <a:fld id="{1F9CF1AC-F1EE-4EBA-B799-F793F72304E0}" type="slidenum">
              <a:rPr lang="en-US" smtClean="0"/>
              <a:t>9</a:t>
            </a:fld>
            <a:endParaRPr lang="en-US"/>
          </a:p>
        </p:txBody>
      </p:sp>
    </p:spTree>
    <p:extLst>
      <p:ext uri="{BB962C8B-B14F-4D97-AF65-F5344CB8AC3E}">
        <p14:creationId xmlns:p14="http://schemas.microsoft.com/office/powerpoint/2010/main" val="368343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left to right: Tony, Scott, Greg, </a:t>
            </a:r>
            <a:r>
              <a:rPr lang="en-US" dirty="0" err="1"/>
              <a:t>Ean</a:t>
            </a:r>
            <a:r>
              <a:rPr lang="en-US" dirty="0"/>
              <a:t>, John, Freddy, Patriot, Jonathan </a:t>
            </a:r>
          </a:p>
        </p:txBody>
      </p:sp>
      <p:sp>
        <p:nvSpPr>
          <p:cNvPr id="4" name="Slide Number Placeholder 3"/>
          <p:cNvSpPr>
            <a:spLocks noGrp="1"/>
          </p:cNvSpPr>
          <p:nvPr>
            <p:ph type="sldNum" sz="quarter" idx="10"/>
          </p:nvPr>
        </p:nvSpPr>
        <p:spPr/>
        <p:txBody>
          <a:bodyPr/>
          <a:lstStyle/>
          <a:p>
            <a:fld id="{1F9CF1AC-F1EE-4EBA-B799-F793F72304E0}" type="slidenum">
              <a:rPr lang="en-US" smtClean="0"/>
              <a:t>10</a:t>
            </a:fld>
            <a:endParaRPr lang="en-US"/>
          </a:p>
        </p:txBody>
      </p:sp>
    </p:spTree>
    <p:extLst>
      <p:ext uri="{BB962C8B-B14F-4D97-AF65-F5344CB8AC3E}">
        <p14:creationId xmlns:p14="http://schemas.microsoft.com/office/powerpoint/2010/main" val="118414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 and Brandon both started as utility workers and just outlasted everyone else, waste water has it’s own waste water operator system just like water does, both like to be in the field even though it’s not strictly necessary</a:t>
            </a:r>
          </a:p>
          <a:p>
            <a:r>
              <a:rPr lang="en-US" dirty="0"/>
              <a:t>Anca tests the treatment process and helps the plant workers run the plant in compliance with KDHE regulations, she runs the tests on the city water samples that the water operators collect,  people can also bring in samples from their wells for her to test and the city will charge them</a:t>
            </a:r>
          </a:p>
        </p:txBody>
      </p:sp>
      <p:sp>
        <p:nvSpPr>
          <p:cNvPr id="4" name="Slide Number Placeholder 3"/>
          <p:cNvSpPr>
            <a:spLocks noGrp="1"/>
          </p:cNvSpPr>
          <p:nvPr>
            <p:ph type="sldNum" sz="quarter" idx="10"/>
          </p:nvPr>
        </p:nvSpPr>
        <p:spPr/>
        <p:txBody>
          <a:bodyPr/>
          <a:lstStyle/>
          <a:p>
            <a:fld id="{1F9CF1AC-F1EE-4EBA-B799-F793F72304E0}" type="slidenum">
              <a:rPr lang="en-US" smtClean="0"/>
              <a:t>11</a:t>
            </a:fld>
            <a:endParaRPr lang="en-US"/>
          </a:p>
        </p:txBody>
      </p:sp>
    </p:spTree>
    <p:extLst>
      <p:ext uri="{BB962C8B-B14F-4D97-AF65-F5344CB8AC3E}">
        <p14:creationId xmlns:p14="http://schemas.microsoft.com/office/powerpoint/2010/main" val="129792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Plant workers really are plant workers - When it’s slow they landscape! They have the prettiest lilies!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Neither are as dirty as you would think and they hire people on with no experience and train them</a:t>
            </a:r>
          </a:p>
          <a:p>
            <a:endParaRPr lang="en-US" dirty="0"/>
          </a:p>
        </p:txBody>
      </p:sp>
      <p:sp>
        <p:nvSpPr>
          <p:cNvPr id="4" name="Slide Number Placeholder 3"/>
          <p:cNvSpPr>
            <a:spLocks noGrp="1"/>
          </p:cNvSpPr>
          <p:nvPr>
            <p:ph type="sldNum" sz="quarter" idx="10"/>
          </p:nvPr>
        </p:nvSpPr>
        <p:spPr/>
        <p:txBody>
          <a:bodyPr/>
          <a:lstStyle/>
          <a:p>
            <a:fld id="{1F9CF1AC-F1EE-4EBA-B799-F793F72304E0}" type="slidenum">
              <a:rPr lang="en-US" smtClean="0"/>
              <a:t>12</a:t>
            </a:fld>
            <a:endParaRPr lang="en-US"/>
          </a:p>
        </p:txBody>
      </p:sp>
    </p:spTree>
    <p:extLst>
      <p:ext uri="{BB962C8B-B14F-4D97-AF65-F5344CB8AC3E}">
        <p14:creationId xmlns:p14="http://schemas.microsoft.com/office/powerpoint/2010/main" val="412471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1759236" y="3824233"/>
            <a:ext cx="8673427" cy="1322587"/>
          </a:xfrm>
          <a:solidFill>
            <a:schemeClr val="accent1"/>
          </a:solidFill>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7DE6118-2437-4B30-8E3C-4D2BE6020583}" type="datetimeFigureOut">
              <a:rPr lang="en-US" smtClean="0"/>
              <a:pPr/>
              <a:t>9/19/2018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3108213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772006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87DE6118-2437-4B30-8E3C-4D2BE6020583}" type="datetimeFigureOut">
              <a:rPr lang="en-US" smtClean="0"/>
              <a:t>9/19/2018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499437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1" name="Content Placeholder 2">
            <a:extLst>
              <a:ext uri="{FF2B5EF4-FFF2-40B4-BE49-F238E27FC236}">
                <a16:creationId xmlns:a16="http://schemas.microsoft.com/office/drawing/2014/main" xmlns="" id="{B9436BE1-7502-4865-ADCA-AA08B83C5E92}"/>
              </a:ext>
            </a:extLst>
          </p:cNvPr>
          <p:cNvSpPr>
            <a:spLocks noGrp="1"/>
          </p:cNvSpPr>
          <p:nvPr>
            <p:ph sz="half" idx="13"/>
          </p:nvPr>
        </p:nvSpPr>
        <p:spPr>
          <a:xfrm>
            <a:off x="1666612" y="1991156"/>
            <a:ext cx="8840534" cy="3657600"/>
          </a:xfrm>
          <a:ln w="12700"/>
        </p:spPr>
        <p:style>
          <a:lnRef idx="2">
            <a:schemeClr val="accent1"/>
          </a:lnRef>
          <a:fillRef idx="1">
            <a:schemeClr val="lt1"/>
          </a:fillRef>
          <a:effectRef idx="0">
            <a:schemeClr val="accent1"/>
          </a:effectRef>
          <a:fontRef idx="minor">
            <a:schemeClr val="dk1"/>
          </a:fontRef>
        </p:style>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
        <p:nvSpPr>
          <p:cNvPr id="50" name="Title 1">
            <a:extLst>
              <a:ext uri="{FF2B5EF4-FFF2-40B4-BE49-F238E27FC236}">
                <a16:creationId xmlns:a16="http://schemas.microsoft.com/office/drawing/2014/main" xmlns="" id="{39BF75CC-47B1-4693-9FFB-EC80BF385D01}"/>
              </a:ext>
            </a:extLst>
          </p:cNvPr>
          <p:cNvSpPr>
            <a:spLocks noGrp="1"/>
          </p:cNvSpPr>
          <p:nvPr>
            <p:ph type="title"/>
          </p:nvPr>
        </p:nvSpPr>
        <p:spPr>
          <a:xfrm>
            <a:off x="1666612" y="1185742"/>
            <a:ext cx="8842248" cy="710190"/>
          </a:xfrm>
          <a:solidFill>
            <a:schemeClr val="accent1"/>
          </a:solidFill>
          <a:ln>
            <a:solidFill>
              <a:schemeClr val="accent1"/>
            </a:solidFill>
          </a:ln>
        </p:spPr>
        <p:txBody>
          <a:bodyPr lIns="91440" tIns="91440" rIns="91440" bIns="91440"/>
          <a:lstStyle>
            <a:lvl1pPr>
              <a:defRPr>
                <a:solidFill>
                  <a:srgbClr val="FFFEFF"/>
                </a:solidFill>
              </a:defRPr>
            </a:lvl1pPr>
          </a:lstStyle>
          <a:p>
            <a:r>
              <a:rPr lang="en-US" dirty="0"/>
              <a:t>Click to edit Master title style</a:t>
            </a:r>
          </a:p>
        </p:txBody>
      </p:sp>
    </p:spTree>
    <p:extLst>
      <p:ext uri="{BB962C8B-B14F-4D97-AF65-F5344CB8AC3E}">
        <p14:creationId xmlns:p14="http://schemas.microsoft.com/office/powerpoint/2010/main" val="38740913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a:solidFill>
            <a:schemeClr val="accent1"/>
          </a:solidFill>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87DE6118-2437-4B30-8E3C-4D2BE6020583}" type="datetimeFigureOut">
              <a:rPr lang="en-US" smtClean="0"/>
              <a:pPr/>
              <a:t>9/19/2018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62449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a:ln w="12700"/>
        </p:spPr>
        <p:style>
          <a:lnRef idx="2">
            <a:schemeClr val="accent1"/>
          </a:lnRef>
          <a:fillRef idx="1">
            <a:schemeClr val="lt1"/>
          </a:fillRef>
          <a:effectRef idx="0">
            <a:schemeClr val="accent1"/>
          </a:effectRef>
          <a:fontRef idx="minor">
            <a:schemeClr val="dk1"/>
          </a:fontRef>
        </p:style>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87DE6118-2437-4B30-8E3C-4D2BE6020583}" type="datetimeFigureOut">
              <a:rPr lang="en-US" smtClean="0"/>
              <a:t>9/19/2018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386118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87DE6118-2437-4B30-8E3C-4D2BE6020583}" type="datetimeFigureOut">
              <a:rPr lang="en-US" smtClean="0"/>
              <a:t>9/19/2018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644728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511460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7DE6118-2437-4B30-8E3C-4D2BE6020583}" type="datetimeFigureOut">
              <a:rPr lang="en-US" smtClean="0"/>
              <a:t>9/19/2018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37743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1" name="Group 20"/>
          <p:cNvGrpSpPr/>
          <p:nvPr/>
        </p:nvGrpSpPr>
        <p:grpSpPr>
          <a:xfrm>
            <a:off x="800144" y="1699589"/>
            <a:ext cx="3674476" cy="3470421"/>
            <a:chOff x="697883" y="1816768"/>
            <a:chExt cx="3674476" cy="3470421"/>
          </a:xfrm>
          <a:solidFill>
            <a:schemeClr val="accent2"/>
          </a:solidFill>
        </p:grpSpPr>
        <p:sp>
          <p:nvSpPr>
            <p:cNvPr id="22" name="Rectangle 21"/>
            <p:cNvSpPr/>
            <p:nvPr/>
          </p:nvSpPr>
          <p:spPr>
            <a:xfrm>
              <a:off x="697883" y="1816768"/>
              <a:ext cx="3674476" cy="502920"/>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a:ln>
            <a:solidFill>
              <a:schemeClr val="accent2"/>
            </a:solidFill>
          </a:ln>
        </p:spPr>
        <p:txBody>
          <a:bodyPr bIns="0" anchor="b">
            <a:noAutofit/>
          </a:bodyPr>
          <a:lstStyle>
            <a:lvl1pPr algn="ctr">
              <a:defRPr sz="3200">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a:noFill/>
          <a:ln>
            <a:noFill/>
          </a:ln>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532802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38287"/>
            <a:ext cx="5776646" cy="1274198"/>
          </a:xfrm>
          <a:solidFill>
            <a:schemeClr val="accent1"/>
          </a:solidFill>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87DE6118-2437-4B30-8E3C-4D2BE6020583}" type="datetimeFigureOut">
              <a:rPr lang="en-US" smtClean="0"/>
              <a:pPr/>
              <a:t>9/19/2018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107444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rain&#10;&#10;Description generated with high confidence">
            <a:extLst>
              <a:ext uri="{FF2B5EF4-FFF2-40B4-BE49-F238E27FC236}">
                <a16:creationId xmlns:a16="http://schemas.microsoft.com/office/drawing/2014/main" xmlns="" id="{AE4B8103-AC98-4385-A139-D1F24D94390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6858000" y="0"/>
            <a:ext cx="5334000" cy="6858000"/>
          </a:xfrm>
          <a:prstGeom prst="rect">
            <a:avLst/>
          </a:prstGeom>
        </p:spPr>
      </p:pic>
      <p:pic>
        <p:nvPicPr>
          <p:cNvPr id="10" name="Picture 9" descr="A picture containing rain&#10;&#10;Description generated with high confidence">
            <a:extLst>
              <a:ext uri="{FF2B5EF4-FFF2-40B4-BE49-F238E27FC236}">
                <a16:creationId xmlns:a16="http://schemas.microsoft.com/office/drawing/2014/main" xmlns="" id="{6BF91469-F05E-4C2D-8B2C-6BAF6BBFF44F}"/>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6858000" cy="6858000"/>
          </a:xfrm>
          <a:prstGeom prst="rect">
            <a:avLst/>
          </a:prstGeom>
        </p:spPr>
      </p:pic>
      <p:sp>
        <p:nvSpPr>
          <p:cNvPr id="2" name="Title Placeholder 1"/>
          <p:cNvSpPr>
            <a:spLocks noGrp="1"/>
          </p:cNvSpPr>
          <p:nvPr>
            <p:ph type="title"/>
          </p:nvPr>
        </p:nvSpPr>
        <p:spPr>
          <a:xfrm>
            <a:off x="891161" y="2358391"/>
            <a:ext cx="3498667" cy="2456485"/>
          </a:xfrm>
          <a:prstGeom prst="rect">
            <a:avLst/>
          </a:prstGeom>
          <a:ln>
            <a:solidFill>
              <a:schemeClr val="accent1"/>
            </a:solidFill>
          </a:ln>
        </p:spPr>
        <p:txBody>
          <a:bodyPr vert="horz" lIns="228600" tIns="228600" rIns="228600" bIns="228600" rtlCol="0" anchor="ctr">
            <a:normAutofit/>
          </a:bodyPr>
          <a:lstStyle/>
          <a:p>
            <a:r>
              <a:rPr lang="en-US" dirty="0"/>
              <a:t>Click to edit Master title style</a:t>
            </a:r>
          </a:p>
        </p:txBody>
      </p:sp>
      <p:sp>
        <p:nvSpPr>
          <p:cNvPr id="3" name="Text Placeholder 2"/>
          <p:cNvSpPr>
            <a:spLocks noGrp="1"/>
          </p:cNvSpPr>
          <p:nvPr>
            <p:ph type="body" idx="1"/>
          </p:nvPr>
        </p:nvSpPr>
        <p:spPr>
          <a:xfrm>
            <a:off x="5434982" y="794719"/>
            <a:ext cx="5950036" cy="5257090"/>
          </a:xfrm>
          <a:prstGeom prst="rect">
            <a:avLst/>
          </a:prstGeom>
          <a:solidFill>
            <a:schemeClr val="bg1">
              <a:alpha val="95000"/>
            </a:schemeClr>
          </a:solidFill>
          <a:ln w="12700">
            <a:solidFill>
              <a:schemeClr val="accent1"/>
            </a:solidFill>
          </a:ln>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a:solidFill>
            <a:schemeClr val="bg1"/>
          </a:solidFill>
        </p:spPr>
        <p:txBody>
          <a:bodyPr vert="horz" lIns="91440" tIns="45720" rIns="91440" bIns="45720" rtlCol="0" anchor="ctr"/>
          <a:lstStyle>
            <a:lvl1pPr algn="l">
              <a:defRPr sz="1000">
                <a:solidFill>
                  <a:schemeClr val="tx1">
                    <a:tint val="75000"/>
                  </a:schemeClr>
                </a:solidFill>
              </a:defRPr>
            </a:lvl1pPr>
          </a:lstStyle>
          <a:p>
            <a:fld id="{87DE6118-2437-4B30-8E3C-4D2BE6020583}" type="datetimeFigureOut">
              <a:rPr lang="en-US" smtClean="0"/>
              <a:pPr/>
              <a:t>9/19/2018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a:solidFill>
            <a:schemeClr val="bg1"/>
          </a:solidFill>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70618" y="320040"/>
            <a:ext cx="914400" cy="320040"/>
          </a:xfrm>
          <a:prstGeom prst="rect">
            <a:avLst/>
          </a:prstGeom>
          <a:solidFill>
            <a:schemeClr val="bg1"/>
          </a:solidFill>
        </p:spPr>
        <p:txBody>
          <a:bodyPr vert="horz" lIns="91440" tIns="45720" rIns="91440" bIns="45720" rtlCol="0" anchor="ctr"/>
          <a:lstStyle>
            <a:lvl1pPr algn="r">
              <a:defRPr sz="10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49883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Arial" panose="020B0604020202020204" pitchFamily="34" charset="0"/>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26F99D-5F40-4877-896A-CE4A3D5FCC8C}"/>
              </a:ext>
            </a:extLst>
          </p:cNvPr>
          <p:cNvSpPr>
            <a:spLocks noGrp="1"/>
          </p:cNvSpPr>
          <p:nvPr>
            <p:ph type="ctrTitle"/>
          </p:nvPr>
        </p:nvSpPr>
        <p:spPr/>
        <p:txBody>
          <a:bodyPr/>
          <a:lstStyle/>
          <a:p>
            <a:r>
              <a:rPr lang="en-US" dirty="0"/>
              <a:t>WATER</a:t>
            </a:r>
          </a:p>
        </p:txBody>
      </p:sp>
      <p:sp>
        <p:nvSpPr>
          <p:cNvPr id="3" name="Subtitle 2">
            <a:extLst>
              <a:ext uri="{FF2B5EF4-FFF2-40B4-BE49-F238E27FC236}">
                <a16:creationId xmlns:a16="http://schemas.microsoft.com/office/drawing/2014/main" xmlns="" id="{387442F9-BAE3-49E9-AC3E-B7BA21D5A257}"/>
              </a:ext>
            </a:extLst>
          </p:cNvPr>
          <p:cNvSpPr>
            <a:spLocks noGrp="1"/>
          </p:cNvSpPr>
          <p:nvPr>
            <p:ph type="subTitle" idx="1"/>
          </p:nvPr>
        </p:nvSpPr>
        <p:spPr/>
        <p:txBody>
          <a:bodyPr/>
          <a:lstStyle/>
          <a:p>
            <a:r>
              <a:rPr lang="en-US" dirty="0"/>
              <a:t>It’s more complicated than you think.</a:t>
            </a:r>
          </a:p>
        </p:txBody>
      </p:sp>
    </p:spTree>
    <p:extLst>
      <p:ext uri="{BB962C8B-B14F-4D97-AF65-F5344CB8AC3E}">
        <p14:creationId xmlns:p14="http://schemas.microsoft.com/office/powerpoint/2010/main" val="6401323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9055EF1-4339-4BDA-97E6-20AD212C7F8A}"/>
              </a:ext>
            </a:extLst>
          </p:cNvPr>
          <p:cNvSpPr>
            <a:spLocks noGrp="1"/>
          </p:cNvSpPr>
          <p:nvPr>
            <p:ph sz="half" idx="13"/>
          </p:nvPr>
        </p:nvSpPr>
        <p:spPr>
          <a:solidFill>
            <a:schemeClr val="lt1">
              <a:alpha val="95000"/>
            </a:schemeClr>
          </a:solidFill>
          <a:ln>
            <a:solidFill>
              <a:schemeClr val="accent2"/>
            </a:solidFill>
          </a:ln>
        </p:spPr>
        <p:txBody>
          <a:bodyPr/>
          <a:lstStyle/>
          <a:p>
            <a:pPr>
              <a:buClr>
                <a:schemeClr val="accent2"/>
              </a:buClr>
            </a:pPr>
            <a:r>
              <a:rPr lang="en-US" dirty="0"/>
              <a:t>Distribution </a:t>
            </a:r>
          </a:p>
          <a:p>
            <a:pPr>
              <a:buClr>
                <a:schemeClr val="accent2"/>
              </a:buClr>
            </a:pPr>
            <a:r>
              <a:rPr lang="en-US" dirty="0"/>
              <a:t>Maintain lines</a:t>
            </a:r>
          </a:p>
          <a:p>
            <a:pPr>
              <a:buClr>
                <a:schemeClr val="accent2"/>
              </a:buClr>
            </a:pPr>
            <a:r>
              <a:rPr lang="en-US" dirty="0"/>
              <a:t>Fix main breaks</a:t>
            </a:r>
          </a:p>
          <a:p>
            <a:pPr>
              <a:buClr>
                <a:schemeClr val="accent2"/>
              </a:buClr>
            </a:pPr>
            <a:r>
              <a:rPr lang="en-US" dirty="0"/>
              <a:t>Some experience needed</a:t>
            </a:r>
          </a:p>
          <a:p>
            <a:pPr>
              <a:buClr>
                <a:schemeClr val="accent2"/>
              </a:buClr>
            </a:pPr>
            <a:endParaRPr lang="en-US" dirty="0"/>
          </a:p>
        </p:txBody>
      </p:sp>
      <p:sp>
        <p:nvSpPr>
          <p:cNvPr id="3" name="Title 2">
            <a:extLst>
              <a:ext uri="{FF2B5EF4-FFF2-40B4-BE49-F238E27FC236}">
                <a16:creationId xmlns:a16="http://schemas.microsoft.com/office/drawing/2014/main" xmlns="" id="{2004E7ED-F76C-41B5-BA21-CBE86773FE95}"/>
              </a:ext>
            </a:extLst>
          </p:cNvPr>
          <p:cNvSpPr>
            <a:spLocks noGrp="1"/>
          </p:cNvSpPr>
          <p:nvPr>
            <p:ph type="title"/>
          </p:nvPr>
        </p:nvSpPr>
        <p:spPr>
          <a:solidFill>
            <a:schemeClr val="accent2"/>
          </a:solidFill>
          <a:ln>
            <a:solidFill>
              <a:schemeClr val="accent2"/>
            </a:solidFill>
          </a:ln>
        </p:spPr>
        <p:txBody>
          <a:bodyPr/>
          <a:lstStyle/>
          <a:p>
            <a:r>
              <a:rPr lang="en-US" dirty="0"/>
              <a:t>Utility Workers </a:t>
            </a:r>
          </a:p>
        </p:txBody>
      </p:sp>
      <p:pic>
        <p:nvPicPr>
          <p:cNvPr id="5" name="Picture 4" descr="A picture containing ground, outdoor, nature&#10;&#10;Description generated with very high confidence">
            <a:extLst>
              <a:ext uri="{FF2B5EF4-FFF2-40B4-BE49-F238E27FC236}">
                <a16:creationId xmlns:a16="http://schemas.microsoft.com/office/drawing/2014/main" xmlns="" id="{ACFBF65F-399F-49B1-BC30-D4B31AD5EE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0198" y="2381705"/>
            <a:ext cx="3835335" cy="2876502"/>
          </a:xfrm>
          <a:prstGeom prst="rect">
            <a:avLst/>
          </a:prstGeom>
        </p:spPr>
      </p:pic>
      <p:pic>
        <p:nvPicPr>
          <p:cNvPr id="6" name="Picture 5" descr="A group of people posing for the camera&#10;&#10;Description generated with very high confidence">
            <a:extLst>
              <a:ext uri="{FF2B5EF4-FFF2-40B4-BE49-F238E27FC236}">
                <a16:creationId xmlns:a16="http://schemas.microsoft.com/office/drawing/2014/main" xmlns="" id="{D71190BF-CE81-499B-A9EC-EE6F2E5E2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51981" y="3794760"/>
            <a:ext cx="4456604" cy="1737360"/>
          </a:xfrm>
          <a:prstGeom prst="rect">
            <a:avLst/>
          </a:prstGeom>
        </p:spPr>
      </p:pic>
    </p:spTree>
    <p:extLst>
      <p:ext uri="{BB962C8B-B14F-4D97-AF65-F5344CB8AC3E}">
        <p14:creationId xmlns:p14="http://schemas.microsoft.com/office/powerpoint/2010/main" val="2692727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00"/>
                                        <p:tgtEl>
                                          <p:spTgt spid="2">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xmlns="" id="{950060F5-34F7-4544-9EAB-460A7A17C9B7}"/>
              </a:ext>
            </a:extLst>
          </p:cNvPr>
          <p:cNvSpPr txBox="1">
            <a:spLocks/>
          </p:cNvSpPr>
          <p:nvPr/>
        </p:nvSpPr>
        <p:spPr>
          <a:xfrm>
            <a:off x="1666612" y="1991156"/>
            <a:ext cx="8840534" cy="3657600"/>
          </a:xfrm>
          <a:prstGeom prst="rect">
            <a:avLst/>
          </a:prstGeom>
          <a:solidFill>
            <a:schemeClr val="lt1">
              <a:alpha val="95000"/>
            </a:schemeClr>
          </a:solidFill>
          <a:ln w="12700" cap="flat" cmpd="sng" algn="ctr">
            <a:solidFill>
              <a:schemeClr val="accent5"/>
            </a:solidFill>
            <a:prstDash val="solid"/>
          </a:ln>
          <a:effectLst/>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Arial" panose="020B0604020202020204" pitchFamily="34" charset="0"/>
              <a:buChar char="•"/>
              <a:defRPr sz="1800" kern="120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600" kern="120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400" kern="120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9pPr>
          </a:lstStyle>
          <a:p>
            <a:pPr marL="0" indent="0">
              <a:buClr>
                <a:schemeClr val="accent5"/>
              </a:buClr>
              <a:buFont typeface="Arial" panose="020B0604020202020204" pitchFamily="34" charset="0"/>
              <a:buNone/>
            </a:pPr>
            <a:endParaRPr lang="en-US" dirty="0"/>
          </a:p>
        </p:txBody>
      </p:sp>
      <p:sp>
        <p:nvSpPr>
          <p:cNvPr id="2" name="Content Placeholder 1">
            <a:extLst>
              <a:ext uri="{FF2B5EF4-FFF2-40B4-BE49-F238E27FC236}">
                <a16:creationId xmlns:a16="http://schemas.microsoft.com/office/drawing/2014/main" xmlns="" id="{1F61C1F4-114D-4230-A316-358F97B248DE}"/>
              </a:ext>
            </a:extLst>
          </p:cNvPr>
          <p:cNvSpPr>
            <a:spLocks noGrp="1"/>
          </p:cNvSpPr>
          <p:nvPr>
            <p:ph sz="half" idx="13"/>
          </p:nvPr>
        </p:nvSpPr>
        <p:spPr>
          <a:xfrm>
            <a:off x="1666612" y="1991156"/>
            <a:ext cx="5330666" cy="3657600"/>
          </a:xfrm>
          <a:noFill/>
          <a:ln>
            <a:noFill/>
          </a:ln>
        </p:spPr>
        <p:txBody>
          <a:bodyPr/>
          <a:lstStyle/>
          <a:p>
            <a:pPr>
              <a:buClr>
                <a:schemeClr val="accent5"/>
              </a:buClr>
            </a:pPr>
            <a:r>
              <a:rPr lang="en-US" dirty="0"/>
              <a:t>Superintendent – Ed </a:t>
            </a:r>
            <a:r>
              <a:rPr lang="en-US" dirty="0" err="1"/>
              <a:t>Borgman</a:t>
            </a:r>
            <a:r>
              <a:rPr lang="en-US" dirty="0"/>
              <a:t> - balances the books, coordinates with other depts., represents the dept.</a:t>
            </a:r>
          </a:p>
          <a:p>
            <a:pPr>
              <a:buClr>
                <a:schemeClr val="accent5"/>
              </a:buClr>
            </a:pPr>
            <a:r>
              <a:rPr lang="en-US" dirty="0"/>
              <a:t>Foreman – Brandon Crawford - runs the plant, helps w/ trouble calls, manages and coordinates his utility workers</a:t>
            </a:r>
          </a:p>
          <a:p>
            <a:pPr>
              <a:buClr>
                <a:schemeClr val="accent5"/>
              </a:buClr>
            </a:pPr>
            <a:r>
              <a:rPr lang="en-US" dirty="0"/>
              <a:t>Chemist – Anca </a:t>
            </a:r>
            <a:r>
              <a:rPr lang="en-US" dirty="0" err="1"/>
              <a:t>Jucan</a:t>
            </a:r>
            <a:r>
              <a:rPr lang="en-US" dirty="0"/>
              <a:t> – ensures KDHE compliance for WWTP, tests water from wells (for the City and commercially) </a:t>
            </a:r>
          </a:p>
          <a:p>
            <a:pPr marL="0" indent="0">
              <a:buClr>
                <a:schemeClr val="accent5"/>
              </a:buClr>
              <a:buNone/>
            </a:pPr>
            <a:endParaRPr lang="en-US" dirty="0"/>
          </a:p>
        </p:txBody>
      </p:sp>
      <p:sp>
        <p:nvSpPr>
          <p:cNvPr id="3" name="Title 2">
            <a:extLst>
              <a:ext uri="{FF2B5EF4-FFF2-40B4-BE49-F238E27FC236}">
                <a16:creationId xmlns:a16="http://schemas.microsoft.com/office/drawing/2014/main" xmlns="" id="{067F5B48-866F-4FDD-A9B6-F43820E2DC66}"/>
              </a:ext>
            </a:extLst>
          </p:cNvPr>
          <p:cNvSpPr>
            <a:spLocks noGrp="1"/>
          </p:cNvSpPr>
          <p:nvPr>
            <p:ph type="title"/>
          </p:nvPr>
        </p:nvSpPr>
        <p:spPr>
          <a:solidFill>
            <a:schemeClr val="accent5"/>
          </a:solidFill>
          <a:ln>
            <a:solidFill>
              <a:schemeClr val="accent5"/>
            </a:solidFill>
          </a:ln>
        </p:spPr>
        <p:txBody>
          <a:bodyPr/>
          <a:lstStyle/>
          <a:p>
            <a:r>
              <a:rPr lang="en-US" dirty="0"/>
              <a:t>Waste Water</a:t>
            </a:r>
          </a:p>
        </p:txBody>
      </p:sp>
      <p:pic>
        <p:nvPicPr>
          <p:cNvPr id="7" name="Picture 6" descr="A person standing in a kitchen&#10;&#10;Description generated with very high confidence">
            <a:extLst>
              <a:ext uri="{FF2B5EF4-FFF2-40B4-BE49-F238E27FC236}">
                <a16:creationId xmlns:a16="http://schemas.microsoft.com/office/drawing/2014/main" xmlns="" id="{1EECF3B3-9B0C-4760-B3EC-5BB3F44832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6997278" y="2001610"/>
            <a:ext cx="3509868" cy="2056470"/>
          </a:xfrm>
          <a:prstGeom prst="rect">
            <a:avLst/>
          </a:prstGeom>
        </p:spPr>
      </p:pic>
      <p:pic>
        <p:nvPicPr>
          <p:cNvPr id="5" name="Picture 4" descr="A person wearing glasses and smiling at the camera&#10;&#10;Description generated with very high confidence">
            <a:extLst>
              <a:ext uri="{FF2B5EF4-FFF2-40B4-BE49-F238E27FC236}">
                <a16:creationId xmlns:a16="http://schemas.microsoft.com/office/drawing/2014/main" xmlns="" id="{AA5D3037-D318-4D91-8E5E-1EBAD66F95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2595" y="2905556"/>
            <a:ext cx="2134551" cy="2743200"/>
          </a:xfrm>
          <a:prstGeom prst="rect">
            <a:avLst/>
          </a:prstGeom>
        </p:spPr>
      </p:pic>
    </p:spTree>
    <p:extLst>
      <p:ext uri="{BB962C8B-B14F-4D97-AF65-F5344CB8AC3E}">
        <p14:creationId xmlns:p14="http://schemas.microsoft.com/office/powerpoint/2010/main" val="3141660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F61C1F4-114D-4230-A316-358F97B248DE}"/>
              </a:ext>
            </a:extLst>
          </p:cNvPr>
          <p:cNvSpPr>
            <a:spLocks noGrp="1"/>
          </p:cNvSpPr>
          <p:nvPr>
            <p:ph sz="half" idx="13"/>
          </p:nvPr>
        </p:nvSpPr>
        <p:spPr>
          <a:solidFill>
            <a:schemeClr val="lt1">
              <a:alpha val="95000"/>
            </a:schemeClr>
          </a:solidFill>
          <a:ln>
            <a:solidFill>
              <a:schemeClr val="accent5"/>
            </a:solidFill>
          </a:ln>
        </p:spPr>
        <p:txBody>
          <a:bodyPr/>
          <a:lstStyle/>
          <a:p>
            <a:pPr marL="0" indent="0">
              <a:buClr>
                <a:schemeClr val="accent5"/>
              </a:buClr>
              <a:buNone/>
            </a:pPr>
            <a:r>
              <a:rPr lang="en-US" dirty="0"/>
              <a:t> </a:t>
            </a:r>
          </a:p>
        </p:txBody>
      </p:sp>
      <p:sp>
        <p:nvSpPr>
          <p:cNvPr id="3" name="Title 2">
            <a:extLst>
              <a:ext uri="{FF2B5EF4-FFF2-40B4-BE49-F238E27FC236}">
                <a16:creationId xmlns:a16="http://schemas.microsoft.com/office/drawing/2014/main" xmlns="" id="{067F5B48-866F-4FDD-A9B6-F43820E2DC66}"/>
              </a:ext>
            </a:extLst>
          </p:cNvPr>
          <p:cNvSpPr>
            <a:spLocks noGrp="1"/>
          </p:cNvSpPr>
          <p:nvPr>
            <p:ph type="title"/>
          </p:nvPr>
        </p:nvSpPr>
        <p:spPr>
          <a:solidFill>
            <a:schemeClr val="accent5"/>
          </a:solidFill>
          <a:ln>
            <a:solidFill>
              <a:schemeClr val="accent5"/>
            </a:solidFill>
          </a:ln>
        </p:spPr>
        <p:txBody>
          <a:bodyPr/>
          <a:lstStyle/>
          <a:p>
            <a:r>
              <a:rPr lang="en-US" dirty="0"/>
              <a:t>Waste Water – Plant &amp; Collections</a:t>
            </a:r>
          </a:p>
        </p:txBody>
      </p:sp>
      <p:sp>
        <p:nvSpPr>
          <p:cNvPr id="6" name="TextBox 5">
            <a:extLst>
              <a:ext uri="{FF2B5EF4-FFF2-40B4-BE49-F238E27FC236}">
                <a16:creationId xmlns:a16="http://schemas.microsoft.com/office/drawing/2014/main" xmlns="" id="{AA25B3DF-06A2-4F74-A5C6-454370F41BB0}"/>
              </a:ext>
            </a:extLst>
          </p:cNvPr>
          <p:cNvSpPr txBox="1"/>
          <p:nvPr/>
        </p:nvSpPr>
        <p:spPr>
          <a:xfrm>
            <a:off x="1666612" y="2124532"/>
            <a:ext cx="4267200" cy="3093154"/>
          </a:xfrm>
          <a:prstGeom prst="rect">
            <a:avLst/>
          </a:prstGeom>
          <a:noFill/>
        </p:spPr>
        <p:txBody>
          <a:bodyPr wrap="square" rtlCol="0">
            <a:spAutoFit/>
          </a:bodyPr>
          <a:lstStyle/>
          <a:p>
            <a:pPr marL="285750" indent="-285750">
              <a:spcBef>
                <a:spcPts val="600"/>
              </a:spcBef>
              <a:buClr>
                <a:schemeClr val="accent5"/>
              </a:buClr>
              <a:buFont typeface="Arial" panose="020B0604020202020204" pitchFamily="34" charset="0"/>
              <a:buChar char="•"/>
            </a:pPr>
            <a:r>
              <a:rPr lang="en-US" dirty="0">
                <a:solidFill>
                  <a:schemeClr val="dk1"/>
                </a:solidFill>
              </a:rPr>
              <a:t>Plant workers - run the plant, keep it clean, maintain the machinery, keep the WWTP looking nice</a:t>
            </a:r>
          </a:p>
          <a:p>
            <a:pPr marL="285750" indent="-285750">
              <a:spcBef>
                <a:spcPts val="600"/>
              </a:spcBef>
              <a:spcAft>
                <a:spcPts val="600"/>
              </a:spcAft>
              <a:buClr>
                <a:schemeClr val="accent5"/>
              </a:buClr>
              <a:buFont typeface="Arial" panose="020B0604020202020204" pitchFamily="34" charset="0"/>
              <a:buChar char="•"/>
            </a:pPr>
            <a:r>
              <a:rPr lang="en-US" dirty="0">
                <a:solidFill>
                  <a:schemeClr val="dk1"/>
                </a:solidFill>
              </a:rPr>
              <a:t>Collections workers – maintain the sewer lines (cleaning dead ends, camera-</a:t>
            </a:r>
            <a:r>
              <a:rPr lang="en-US" dirty="0" err="1">
                <a:solidFill>
                  <a:schemeClr val="dk1"/>
                </a:solidFill>
              </a:rPr>
              <a:t>ing</a:t>
            </a:r>
            <a:r>
              <a:rPr lang="en-US" dirty="0">
                <a:solidFill>
                  <a:schemeClr val="dk1"/>
                </a:solidFill>
              </a:rPr>
              <a:t> lines, etc.), maintain lift stations, locates</a:t>
            </a:r>
          </a:p>
          <a:p>
            <a:pPr marL="285750" indent="-285750">
              <a:spcBef>
                <a:spcPts val="600"/>
              </a:spcBef>
              <a:buClr>
                <a:schemeClr val="accent5"/>
              </a:buClr>
              <a:buFont typeface="Arial" panose="020B0604020202020204" pitchFamily="34" charset="0"/>
              <a:buChar char="•"/>
            </a:pPr>
            <a:r>
              <a:rPr lang="en-US" dirty="0">
                <a:solidFill>
                  <a:schemeClr val="dk1"/>
                </a:solidFill>
              </a:rPr>
              <a:t>No experience needed</a:t>
            </a:r>
          </a:p>
          <a:p>
            <a:endParaRPr lang="en-US" dirty="0"/>
          </a:p>
        </p:txBody>
      </p:sp>
      <p:pic>
        <p:nvPicPr>
          <p:cNvPr id="12" name="Picture 11" descr="A large green field&#10;&#10;Description generated with very high confidence">
            <a:extLst>
              <a:ext uri="{FF2B5EF4-FFF2-40B4-BE49-F238E27FC236}">
                <a16:creationId xmlns:a16="http://schemas.microsoft.com/office/drawing/2014/main" xmlns="" id="{42B0B25D-F7A9-4F28-9486-68CEADA7D5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3812" y="2219756"/>
            <a:ext cx="4266742" cy="3200400"/>
          </a:xfrm>
          <a:prstGeom prst="rect">
            <a:avLst/>
          </a:prstGeom>
        </p:spPr>
      </p:pic>
    </p:spTree>
    <p:extLst>
      <p:ext uri="{BB962C8B-B14F-4D97-AF65-F5344CB8AC3E}">
        <p14:creationId xmlns:p14="http://schemas.microsoft.com/office/powerpoint/2010/main" val="2380092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9A7A4ED-E8B9-4592-9E78-3C153F0D03C5}"/>
              </a:ext>
            </a:extLst>
          </p:cNvPr>
          <p:cNvSpPr>
            <a:spLocks noGrp="1"/>
          </p:cNvSpPr>
          <p:nvPr>
            <p:ph sz="half" idx="13"/>
          </p:nvPr>
        </p:nvSpPr>
        <p:spPr>
          <a:solidFill>
            <a:schemeClr val="lt1">
              <a:alpha val="95000"/>
            </a:schemeClr>
          </a:solidFill>
          <a:ln>
            <a:solidFill>
              <a:schemeClr val="accent3">
                <a:lumMod val="75000"/>
              </a:schemeClr>
            </a:solidFill>
          </a:ln>
        </p:spPr>
        <p:txBody>
          <a:bodyPr/>
          <a:lstStyle/>
          <a:p>
            <a:pPr marL="0" indent="0">
              <a:buNone/>
            </a:pPr>
            <a:r>
              <a:rPr lang="en-US" dirty="0"/>
              <a:t> </a:t>
            </a:r>
          </a:p>
        </p:txBody>
      </p:sp>
      <p:sp>
        <p:nvSpPr>
          <p:cNvPr id="3" name="Title 2">
            <a:extLst>
              <a:ext uri="{FF2B5EF4-FFF2-40B4-BE49-F238E27FC236}">
                <a16:creationId xmlns:a16="http://schemas.microsoft.com/office/drawing/2014/main" xmlns="" id="{64063B46-076F-4D1D-857E-DD7E183A2547}"/>
              </a:ext>
            </a:extLst>
          </p:cNvPr>
          <p:cNvSpPr>
            <a:spLocks noGrp="1"/>
          </p:cNvSpPr>
          <p:nvPr>
            <p:ph type="title"/>
          </p:nvPr>
        </p:nvSpPr>
        <p:spPr>
          <a:solidFill>
            <a:schemeClr val="accent3">
              <a:lumMod val="75000"/>
            </a:schemeClr>
          </a:solidFill>
        </p:spPr>
        <p:txBody>
          <a:bodyPr/>
          <a:lstStyle/>
          <a:p>
            <a:r>
              <a:rPr lang="en-US" dirty="0"/>
              <a:t>Service &amp; Finance </a:t>
            </a:r>
          </a:p>
        </p:txBody>
      </p:sp>
      <p:pic>
        <p:nvPicPr>
          <p:cNvPr id="5" name="Picture 4" descr="A group of people standing in a room&#10;&#10;Description generated with very high confidence">
            <a:extLst>
              <a:ext uri="{FF2B5EF4-FFF2-40B4-BE49-F238E27FC236}">
                <a16:creationId xmlns:a16="http://schemas.microsoft.com/office/drawing/2014/main" xmlns="" id="{D3992170-4F3B-4D21-9B0D-FE9D19067B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90827" y="1991156"/>
            <a:ext cx="3516319" cy="3657600"/>
          </a:xfrm>
          <a:prstGeom prst="rect">
            <a:avLst/>
          </a:prstGeom>
        </p:spPr>
      </p:pic>
      <p:sp>
        <p:nvSpPr>
          <p:cNvPr id="7" name="TextBox 6">
            <a:extLst>
              <a:ext uri="{FF2B5EF4-FFF2-40B4-BE49-F238E27FC236}">
                <a16:creationId xmlns:a16="http://schemas.microsoft.com/office/drawing/2014/main" xmlns="" id="{1B75122F-557F-4575-BCAF-E8EB366B238C}"/>
              </a:ext>
            </a:extLst>
          </p:cNvPr>
          <p:cNvSpPr txBox="1"/>
          <p:nvPr/>
        </p:nvSpPr>
        <p:spPr>
          <a:xfrm>
            <a:off x="1666612" y="2065630"/>
            <a:ext cx="5324215" cy="3370153"/>
          </a:xfrm>
          <a:prstGeom prst="rect">
            <a:avLst/>
          </a:prstGeom>
          <a:noFill/>
        </p:spPr>
        <p:txBody>
          <a:bodyPr wrap="square" rtlCol="0">
            <a:spAutoFit/>
          </a:bodyPr>
          <a:lstStyle/>
          <a:p>
            <a:pPr marL="285750" indent="-285750">
              <a:spcAft>
                <a:spcPts val="600"/>
              </a:spcAft>
              <a:buClr>
                <a:schemeClr val="accent3"/>
              </a:buClr>
              <a:buSzPct val="110000"/>
              <a:buFont typeface="Arial" panose="020B0604020202020204" pitchFamily="34" charset="0"/>
              <a:buChar char="•"/>
            </a:pPr>
            <a:r>
              <a:rPr lang="en-US" dirty="0">
                <a:solidFill>
                  <a:schemeClr val="dk1"/>
                </a:solidFill>
              </a:rPr>
              <a:t>Finance director – Melinda </a:t>
            </a:r>
            <a:r>
              <a:rPr lang="en-US" dirty="0" err="1">
                <a:solidFill>
                  <a:schemeClr val="dk1"/>
                </a:solidFill>
              </a:rPr>
              <a:t>Hitz</a:t>
            </a:r>
            <a:r>
              <a:rPr lang="en-US" dirty="0">
                <a:solidFill>
                  <a:schemeClr val="dk1"/>
                </a:solidFill>
              </a:rPr>
              <a:t> - head of the dept., coordinates with other depts., manages employees</a:t>
            </a:r>
          </a:p>
          <a:p>
            <a:pPr marL="285750" indent="-285750">
              <a:spcAft>
                <a:spcPts val="600"/>
              </a:spcAft>
              <a:buClr>
                <a:schemeClr val="accent3"/>
              </a:buClr>
              <a:buSzPct val="110000"/>
              <a:buFont typeface="Arial" panose="020B0604020202020204" pitchFamily="34" charset="0"/>
              <a:buChar char="•"/>
            </a:pPr>
            <a:r>
              <a:rPr lang="en-US" dirty="0">
                <a:solidFill>
                  <a:schemeClr val="dk1"/>
                </a:solidFill>
              </a:rPr>
              <a:t>Collections clerk/supervisor – Rosario Ibarra - figures out who hasn’t paid (tells Brett to cut them off), manages clerks </a:t>
            </a:r>
          </a:p>
          <a:p>
            <a:pPr marL="285750" indent="-285750">
              <a:spcAft>
                <a:spcPts val="600"/>
              </a:spcAft>
              <a:buClr>
                <a:schemeClr val="accent3"/>
              </a:buClr>
              <a:buSzPct val="110000"/>
              <a:buFont typeface="Arial" panose="020B0604020202020204" pitchFamily="34" charset="0"/>
              <a:buChar char="•"/>
            </a:pPr>
            <a:r>
              <a:rPr lang="en-US" dirty="0">
                <a:solidFill>
                  <a:schemeClr val="dk1"/>
                </a:solidFill>
              </a:rPr>
              <a:t>Clerks – take payments, explain services, help customers find right person for their problem  </a:t>
            </a:r>
          </a:p>
          <a:p>
            <a:pPr marL="285750" indent="-285750">
              <a:buClr>
                <a:schemeClr val="accent3"/>
              </a:buClr>
              <a:buSzPct val="110000"/>
              <a:buFont typeface="Arial" panose="020B0604020202020204" pitchFamily="34" charset="0"/>
              <a:buChar char="•"/>
            </a:pPr>
            <a:endParaRPr lang="en-US" dirty="0">
              <a:solidFill>
                <a:schemeClr val="dk1"/>
              </a:solidFill>
            </a:endParaRPr>
          </a:p>
          <a:p>
            <a:pPr marL="285750" indent="-285750">
              <a:buClr>
                <a:schemeClr val="accent3"/>
              </a:buClr>
              <a:buSzPct val="110000"/>
              <a:buFont typeface="Arial" panose="020B0604020202020204" pitchFamily="34" charset="0"/>
              <a:buChar char="•"/>
            </a:pPr>
            <a:endParaRPr lang="en-US" dirty="0"/>
          </a:p>
        </p:txBody>
      </p:sp>
    </p:spTree>
    <p:extLst>
      <p:ext uri="{BB962C8B-B14F-4D97-AF65-F5344CB8AC3E}">
        <p14:creationId xmlns:p14="http://schemas.microsoft.com/office/powerpoint/2010/main" val="5285890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9A7A4ED-E8B9-4592-9E78-3C153F0D03C5}"/>
              </a:ext>
            </a:extLst>
          </p:cNvPr>
          <p:cNvSpPr>
            <a:spLocks noGrp="1"/>
          </p:cNvSpPr>
          <p:nvPr>
            <p:ph sz="half" idx="13"/>
          </p:nvPr>
        </p:nvSpPr>
        <p:spPr>
          <a:solidFill>
            <a:schemeClr val="lt1">
              <a:alpha val="95000"/>
            </a:schemeClr>
          </a:solidFill>
          <a:ln>
            <a:solidFill>
              <a:schemeClr val="accent3">
                <a:lumMod val="75000"/>
              </a:schemeClr>
            </a:solidFill>
          </a:ln>
        </p:spPr>
        <p:txBody>
          <a:bodyPr/>
          <a:lstStyle/>
          <a:p>
            <a:pPr marL="0" indent="0">
              <a:buNone/>
            </a:pPr>
            <a:r>
              <a:rPr lang="en-US" dirty="0"/>
              <a:t> </a:t>
            </a:r>
          </a:p>
        </p:txBody>
      </p:sp>
      <p:sp>
        <p:nvSpPr>
          <p:cNvPr id="3" name="Title 2">
            <a:extLst>
              <a:ext uri="{FF2B5EF4-FFF2-40B4-BE49-F238E27FC236}">
                <a16:creationId xmlns:a16="http://schemas.microsoft.com/office/drawing/2014/main" xmlns="" id="{64063B46-076F-4D1D-857E-DD7E183A2547}"/>
              </a:ext>
            </a:extLst>
          </p:cNvPr>
          <p:cNvSpPr>
            <a:spLocks noGrp="1"/>
          </p:cNvSpPr>
          <p:nvPr>
            <p:ph type="title"/>
          </p:nvPr>
        </p:nvSpPr>
        <p:spPr>
          <a:solidFill>
            <a:schemeClr val="accent3">
              <a:lumMod val="75000"/>
            </a:schemeClr>
          </a:solidFill>
        </p:spPr>
        <p:txBody>
          <a:bodyPr/>
          <a:lstStyle/>
          <a:p>
            <a:r>
              <a:rPr lang="en-US" dirty="0"/>
              <a:t>Service &amp; Finance </a:t>
            </a:r>
          </a:p>
        </p:txBody>
      </p:sp>
      <p:pic>
        <p:nvPicPr>
          <p:cNvPr id="5" name="Picture 4" descr="A group of people standing in a room&#10;&#10;Description generated with very high confidence">
            <a:extLst>
              <a:ext uri="{FF2B5EF4-FFF2-40B4-BE49-F238E27FC236}">
                <a16:creationId xmlns:a16="http://schemas.microsoft.com/office/drawing/2014/main" xmlns="" id="{D3992170-4F3B-4D21-9B0D-FE9D19067B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90827" y="1991156"/>
            <a:ext cx="3516319" cy="3657600"/>
          </a:xfrm>
          <a:prstGeom prst="rect">
            <a:avLst/>
          </a:prstGeom>
        </p:spPr>
      </p:pic>
      <p:sp>
        <p:nvSpPr>
          <p:cNvPr id="7" name="TextBox 6">
            <a:extLst>
              <a:ext uri="{FF2B5EF4-FFF2-40B4-BE49-F238E27FC236}">
                <a16:creationId xmlns:a16="http://schemas.microsoft.com/office/drawing/2014/main" xmlns="" id="{1B75122F-557F-4575-BCAF-E8EB366B238C}"/>
              </a:ext>
            </a:extLst>
          </p:cNvPr>
          <p:cNvSpPr txBox="1"/>
          <p:nvPr/>
        </p:nvSpPr>
        <p:spPr>
          <a:xfrm>
            <a:off x="1666612" y="2065630"/>
            <a:ext cx="5324215" cy="3093154"/>
          </a:xfrm>
          <a:prstGeom prst="rect">
            <a:avLst/>
          </a:prstGeom>
          <a:noFill/>
        </p:spPr>
        <p:txBody>
          <a:bodyPr wrap="square" rtlCol="0">
            <a:spAutoFit/>
          </a:bodyPr>
          <a:lstStyle/>
          <a:p>
            <a:pPr marL="285750" indent="-285750">
              <a:spcAft>
                <a:spcPts val="600"/>
              </a:spcAft>
              <a:buClr>
                <a:schemeClr val="accent3"/>
              </a:buClr>
              <a:buSzPct val="110000"/>
              <a:buFont typeface="Arial" panose="020B0604020202020204" pitchFamily="34" charset="0"/>
              <a:buChar char="•"/>
            </a:pPr>
            <a:r>
              <a:rPr lang="en-US" dirty="0">
                <a:solidFill>
                  <a:schemeClr val="dk1"/>
                </a:solidFill>
              </a:rPr>
              <a:t>Utilities &amp; systems manager – Amy Perkins - accounting, manages employees, does pay orders</a:t>
            </a:r>
          </a:p>
          <a:p>
            <a:pPr marL="285750" indent="-285750">
              <a:spcAft>
                <a:spcPts val="600"/>
              </a:spcAft>
              <a:buClr>
                <a:schemeClr val="accent3"/>
              </a:buClr>
              <a:buSzPct val="110000"/>
              <a:buFont typeface="Arial" panose="020B0604020202020204" pitchFamily="34" charset="0"/>
              <a:buChar char="•"/>
            </a:pPr>
            <a:r>
              <a:rPr lang="en-US" dirty="0">
                <a:solidFill>
                  <a:schemeClr val="dk1"/>
                </a:solidFill>
              </a:rPr>
              <a:t>Utilities &amp; systems assistant – </a:t>
            </a:r>
            <a:r>
              <a:rPr lang="en-US" dirty="0" err="1">
                <a:solidFill>
                  <a:schemeClr val="dk1"/>
                </a:solidFill>
              </a:rPr>
              <a:t>Jellisa</a:t>
            </a:r>
            <a:r>
              <a:rPr lang="en-US" dirty="0">
                <a:solidFill>
                  <a:schemeClr val="dk1"/>
                </a:solidFill>
              </a:rPr>
              <a:t> Patterson – manages tax exemptions, automatic billing, </a:t>
            </a:r>
          </a:p>
          <a:p>
            <a:pPr marL="285750" indent="-285750">
              <a:spcAft>
                <a:spcPts val="600"/>
              </a:spcAft>
              <a:buClr>
                <a:schemeClr val="accent3"/>
              </a:buClr>
              <a:buSzPct val="110000"/>
              <a:buFont typeface="Arial" panose="020B0604020202020204" pitchFamily="34" charset="0"/>
              <a:buChar char="•"/>
            </a:pPr>
            <a:r>
              <a:rPr lang="en-US" dirty="0">
                <a:solidFill>
                  <a:schemeClr val="dk1"/>
                </a:solidFill>
              </a:rPr>
              <a:t>Utility billing clerk – Lucy Mena – reviews billing statements, reviews account details to fix any mess-ups</a:t>
            </a:r>
          </a:p>
          <a:p>
            <a:pPr marL="285750" indent="-285750">
              <a:buClr>
                <a:schemeClr val="accent3"/>
              </a:buClr>
              <a:buSzPct val="110000"/>
              <a:buFont typeface="Arial" panose="020B0604020202020204" pitchFamily="34" charset="0"/>
              <a:buChar char="•"/>
            </a:pPr>
            <a:endParaRPr lang="en-US" dirty="0"/>
          </a:p>
        </p:txBody>
      </p:sp>
    </p:spTree>
    <p:extLst>
      <p:ext uri="{BB962C8B-B14F-4D97-AF65-F5344CB8AC3E}">
        <p14:creationId xmlns:p14="http://schemas.microsoft.com/office/powerpoint/2010/main" val="41597203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A6B7C-A3C4-44F8-88FD-99F4E0F73B09}"/>
              </a:ext>
            </a:extLst>
          </p:cNvPr>
          <p:cNvSpPr>
            <a:spLocks noGrp="1"/>
          </p:cNvSpPr>
          <p:nvPr>
            <p:ph type="ctrTitle"/>
          </p:nvPr>
        </p:nvSpPr>
        <p:spPr/>
        <p:txBody>
          <a:bodyPr/>
          <a:lstStyle/>
          <a:p>
            <a:r>
              <a:rPr lang="en-US"/>
              <a:t>Any questions?</a:t>
            </a:r>
          </a:p>
        </p:txBody>
      </p:sp>
      <p:sp>
        <p:nvSpPr>
          <p:cNvPr id="3" name="Subtitle 2">
            <a:extLst>
              <a:ext uri="{FF2B5EF4-FFF2-40B4-BE49-F238E27FC236}">
                <a16:creationId xmlns:a16="http://schemas.microsoft.com/office/drawing/2014/main" xmlns="" id="{DA93C7C4-4A85-40BE-9C6B-1C2AE315EA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53996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72BFEC86-E672-432E-815F-E2D96EFECC26}"/>
              </a:ext>
            </a:extLst>
          </p:cNvPr>
          <p:cNvSpPr>
            <a:spLocks noGrp="1"/>
          </p:cNvSpPr>
          <p:nvPr>
            <p:ph type="subTitle" idx="4294967295"/>
          </p:nvPr>
        </p:nvSpPr>
        <p:spPr>
          <a:xfrm>
            <a:off x="1674042" y="1991156"/>
            <a:ext cx="8833104" cy="3657600"/>
          </a:xfrm>
        </p:spPr>
        <p:txBody>
          <a:bodyPr/>
          <a:lstStyle/>
          <a:p>
            <a:pPr defTabSz="114300"/>
            <a:r>
              <a:rPr lang="en-US" dirty="0"/>
              <a:t>Senior</a:t>
            </a:r>
          </a:p>
          <a:p>
            <a:pPr defTabSz="114300"/>
            <a:r>
              <a:rPr lang="en-US" dirty="0"/>
              <a:t>WSU – EPA’s Environmental Education Grant</a:t>
            </a:r>
          </a:p>
          <a:p>
            <a:pPr marL="742950" lvl="1" indent="-285750" defTabSz="114300"/>
            <a:r>
              <a:rPr lang="en-US" dirty="0"/>
              <a:t>Work in Water </a:t>
            </a:r>
          </a:p>
          <a:p>
            <a:pPr marL="742950" lvl="1" indent="-285750" defTabSz="114300"/>
            <a:r>
              <a:rPr lang="en-US" dirty="0"/>
              <a:t>Seminar – April </a:t>
            </a:r>
          </a:p>
          <a:p>
            <a:pPr marL="742950" lvl="1" indent="-285750" defTabSz="114300"/>
            <a:r>
              <a:rPr lang="en-US" dirty="0"/>
              <a:t>Internship - June </a:t>
            </a:r>
          </a:p>
          <a:p>
            <a:pPr marL="285750" indent="-285750" defTabSz="114300"/>
            <a:r>
              <a:rPr lang="en-US" dirty="0"/>
              <a:t>Water, Waste Water, and Service &amp; Finance </a:t>
            </a:r>
          </a:p>
          <a:p>
            <a:pPr marL="285750" indent="-285750" defTabSz="114300"/>
            <a:endParaRPr lang="en-US" dirty="0"/>
          </a:p>
        </p:txBody>
      </p:sp>
      <p:sp>
        <p:nvSpPr>
          <p:cNvPr id="3" name="Title 2">
            <a:extLst>
              <a:ext uri="{FF2B5EF4-FFF2-40B4-BE49-F238E27FC236}">
                <a16:creationId xmlns:a16="http://schemas.microsoft.com/office/drawing/2014/main" xmlns="" id="{52F6DB5F-A8F8-4ABE-A4A0-AC5992FB14B4}"/>
              </a:ext>
            </a:extLst>
          </p:cNvPr>
          <p:cNvSpPr>
            <a:spLocks noGrp="1"/>
          </p:cNvSpPr>
          <p:nvPr>
            <p:ph type="title"/>
          </p:nvPr>
        </p:nvSpPr>
        <p:spPr/>
        <p:txBody>
          <a:bodyPr/>
          <a:lstStyle/>
          <a:p>
            <a:r>
              <a:rPr lang="en-US" dirty="0"/>
              <a:t>Hi, I’m Amanda</a:t>
            </a:r>
          </a:p>
        </p:txBody>
      </p:sp>
      <p:pic>
        <p:nvPicPr>
          <p:cNvPr id="5" name="Picture 4" descr="A picture containing clipart&#10;&#10;Description generated with very high confidence">
            <a:extLst>
              <a:ext uri="{FF2B5EF4-FFF2-40B4-BE49-F238E27FC236}">
                <a16:creationId xmlns:a16="http://schemas.microsoft.com/office/drawing/2014/main" xmlns="" id="{19A3F1A7-531C-48A7-9470-498D72FF77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02907" y="2571375"/>
            <a:ext cx="3176771" cy="1554480"/>
          </a:xfrm>
          <a:prstGeom prst="rect">
            <a:avLst/>
          </a:prstGeom>
        </p:spPr>
      </p:pic>
    </p:spTree>
    <p:extLst>
      <p:ext uri="{BB962C8B-B14F-4D97-AF65-F5344CB8AC3E}">
        <p14:creationId xmlns:p14="http://schemas.microsoft.com/office/powerpoint/2010/main" val="602707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9608630-0CE1-432D-90B2-1D9D4D6BCE70}"/>
              </a:ext>
            </a:extLst>
          </p:cNvPr>
          <p:cNvSpPr>
            <a:spLocks noGrp="1"/>
          </p:cNvSpPr>
          <p:nvPr>
            <p:ph sz="half" idx="13"/>
          </p:nvPr>
        </p:nvSpPr>
        <p:spPr>
          <a:xfrm>
            <a:off x="1666612" y="1991156"/>
            <a:ext cx="8840534" cy="3657600"/>
          </a:xfrm>
          <a:solidFill>
            <a:schemeClr val="lt1">
              <a:alpha val="95000"/>
            </a:schemeClr>
          </a:solidFill>
          <a:ln>
            <a:solidFill>
              <a:schemeClr val="accent2"/>
            </a:solidFill>
          </a:ln>
        </p:spPr>
        <p:txBody>
          <a:bodyPr/>
          <a:lstStyle/>
          <a:p>
            <a:pPr>
              <a:buClr>
                <a:schemeClr val="accent2"/>
              </a:buClr>
            </a:pPr>
            <a:r>
              <a:rPr lang="en-US" dirty="0"/>
              <a:t>Public Utilities Director - Mike </a:t>
            </a:r>
            <a:r>
              <a:rPr lang="en-US" dirty="0" err="1"/>
              <a:t>Muirhead</a:t>
            </a:r>
            <a:endParaRPr lang="en-US" dirty="0"/>
          </a:p>
          <a:p>
            <a:pPr>
              <a:buClr>
                <a:schemeClr val="accent2"/>
              </a:buClr>
            </a:pPr>
            <a:r>
              <a:rPr lang="en-US" dirty="0"/>
              <a:t>Water Resource Manager – Fred Jones </a:t>
            </a:r>
          </a:p>
          <a:p>
            <a:pPr>
              <a:buClr>
                <a:schemeClr val="accent2"/>
              </a:buClr>
            </a:pPr>
            <a:r>
              <a:rPr lang="en-US" dirty="0"/>
              <a:t>Superintendent – Tony Hurtado</a:t>
            </a:r>
          </a:p>
          <a:p>
            <a:pPr>
              <a:buClr>
                <a:schemeClr val="accent2"/>
              </a:buClr>
            </a:pPr>
            <a:r>
              <a:rPr lang="en-US" dirty="0"/>
              <a:t>GIS Specialist - Mackenzie Thibault </a:t>
            </a:r>
          </a:p>
          <a:p>
            <a:pPr>
              <a:buClr>
                <a:schemeClr val="accent2"/>
              </a:buClr>
            </a:pPr>
            <a:endParaRPr lang="en-US" dirty="0"/>
          </a:p>
          <a:p>
            <a:pPr>
              <a:buClr>
                <a:schemeClr val="accent2"/>
              </a:buClr>
            </a:pPr>
            <a:endParaRPr lang="en-US" dirty="0"/>
          </a:p>
        </p:txBody>
      </p:sp>
      <p:pic>
        <p:nvPicPr>
          <p:cNvPr id="17" name="Picture 16" descr="Tony Hurtado">
            <a:extLst>
              <a:ext uri="{FF2B5EF4-FFF2-40B4-BE49-F238E27FC236}">
                <a16:creationId xmlns:a16="http://schemas.microsoft.com/office/drawing/2014/main" xmlns="" id="{A587C825-81F8-4A91-AB72-A7EA1B88F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68061" y="3819956"/>
            <a:ext cx="2504981" cy="1828800"/>
          </a:xfrm>
          <a:prstGeom prst="rect">
            <a:avLst/>
          </a:prstGeom>
        </p:spPr>
      </p:pic>
      <p:sp>
        <p:nvSpPr>
          <p:cNvPr id="3" name="Title 2">
            <a:extLst>
              <a:ext uri="{FF2B5EF4-FFF2-40B4-BE49-F238E27FC236}">
                <a16:creationId xmlns:a16="http://schemas.microsoft.com/office/drawing/2014/main" xmlns="" id="{AE64C9E0-FDB8-4338-8D5E-80A3FE19D3C2}"/>
              </a:ext>
            </a:extLst>
          </p:cNvPr>
          <p:cNvSpPr>
            <a:spLocks noGrp="1"/>
          </p:cNvSpPr>
          <p:nvPr>
            <p:ph type="title"/>
          </p:nvPr>
        </p:nvSpPr>
        <p:spPr>
          <a:solidFill>
            <a:schemeClr val="accent2"/>
          </a:solidFill>
          <a:ln>
            <a:solidFill>
              <a:schemeClr val="accent2"/>
            </a:solidFill>
          </a:ln>
        </p:spPr>
        <p:txBody>
          <a:bodyPr/>
          <a:lstStyle/>
          <a:p>
            <a:r>
              <a:rPr lang="en-US" dirty="0"/>
              <a:t>Water Dept.</a:t>
            </a:r>
          </a:p>
        </p:txBody>
      </p:sp>
      <p:pic>
        <p:nvPicPr>
          <p:cNvPr id="9" name="Picture 8" descr="A person wearing glasses posing for the camera&#10;&#10;Description generated with very high confidence">
            <a:extLst>
              <a:ext uri="{FF2B5EF4-FFF2-40B4-BE49-F238E27FC236}">
                <a16:creationId xmlns:a16="http://schemas.microsoft.com/office/drawing/2014/main" xmlns="" id="{07DA5261-CDB4-489D-8E22-CF71A128743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62087" y="3819956"/>
            <a:ext cx="2315480" cy="1828800"/>
          </a:xfrm>
          <a:prstGeom prst="rect">
            <a:avLst/>
          </a:prstGeom>
        </p:spPr>
      </p:pic>
      <p:pic>
        <p:nvPicPr>
          <p:cNvPr id="5" name="Picture 4" descr="A person standing in front of a window&#10;&#10;Description generated with very high confidence">
            <a:extLst>
              <a:ext uri="{FF2B5EF4-FFF2-40B4-BE49-F238E27FC236}">
                <a16:creationId xmlns:a16="http://schemas.microsoft.com/office/drawing/2014/main" xmlns="" id="{1CFB33AF-CE2E-4082-A979-A5D71FDFD6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73208" y="3819956"/>
            <a:ext cx="2677499" cy="1828800"/>
          </a:xfrm>
          <a:prstGeom prst="rect">
            <a:avLst/>
          </a:prstGeom>
        </p:spPr>
      </p:pic>
      <p:pic>
        <p:nvPicPr>
          <p:cNvPr id="7" name="Picture 6" descr="A person wearing a suit and tie smiling at the camera&#10;&#10;Description generated with very high confidence">
            <a:extLst>
              <a:ext uri="{FF2B5EF4-FFF2-40B4-BE49-F238E27FC236}">
                <a16:creationId xmlns:a16="http://schemas.microsoft.com/office/drawing/2014/main" xmlns="" id="{2DFE5D46-682D-4707-9C2C-15C462C0F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66612" y="3509713"/>
            <a:ext cx="2195475" cy="2139043"/>
          </a:xfrm>
          <a:prstGeom prst="rect">
            <a:avLst/>
          </a:prstGeom>
        </p:spPr>
      </p:pic>
    </p:spTree>
    <p:extLst>
      <p:ext uri="{BB962C8B-B14F-4D97-AF65-F5344CB8AC3E}">
        <p14:creationId xmlns:p14="http://schemas.microsoft.com/office/powerpoint/2010/main" val="794608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8BF1B-CC71-43E7-BF79-058FDB4C6CB0}"/>
              </a:ext>
            </a:extLst>
          </p:cNvPr>
          <p:cNvSpPr>
            <a:spLocks noGrp="1"/>
          </p:cNvSpPr>
          <p:nvPr>
            <p:ph type="title"/>
          </p:nvPr>
        </p:nvSpPr>
        <p:spPr/>
        <p:txBody>
          <a:bodyPr/>
          <a:lstStyle/>
          <a:p>
            <a:r>
              <a:rPr lang="en-US" sz="9600" dirty="0"/>
              <a:t>GIS</a:t>
            </a:r>
          </a:p>
        </p:txBody>
      </p:sp>
      <p:sp>
        <p:nvSpPr>
          <p:cNvPr id="3" name="Content Placeholder 2">
            <a:extLst>
              <a:ext uri="{FF2B5EF4-FFF2-40B4-BE49-F238E27FC236}">
                <a16:creationId xmlns:a16="http://schemas.microsoft.com/office/drawing/2014/main" xmlns="" id="{377F0960-B700-4688-9983-D09DD2768C23}"/>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xmlns="" id="{8A18E8E0-00C5-4566-866F-43EE3006448D}"/>
              </a:ext>
            </a:extLst>
          </p:cNvPr>
          <p:cNvSpPr>
            <a:spLocks noGrp="1"/>
          </p:cNvSpPr>
          <p:nvPr>
            <p:ph type="body" sz="half" idx="2"/>
          </p:nvPr>
        </p:nvSpPr>
        <p:spPr/>
        <p:txBody>
          <a:bodyPr>
            <a:normAutofit fontScale="92500"/>
          </a:bodyPr>
          <a:lstStyle/>
          <a:p>
            <a:r>
              <a:rPr lang="en-US" sz="4400" dirty="0"/>
              <a:t>Water Model</a:t>
            </a:r>
          </a:p>
        </p:txBody>
      </p:sp>
      <p:pic>
        <p:nvPicPr>
          <p:cNvPr id="5" name="Content Placeholder 13" descr="A close up of a map&#10;&#10;Description generated with very high confidence">
            <a:extLst>
              <a:ext uri="{FF2B5EF4-FFF2-40B4-BE49-F238E27FC236}">
                <a16:creationId xmlns:a16="http://schemas.microsoft.com/office/drawing/2014/main" xmlns="" id="{4923D9DE-F849-40AE-A2BE-42E5E1BFBA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2234" y="802809"/>
            <a:ext cx="6272784" cy="5301732"/>
          </a:xfrm>
          <a:prstGeom prst="rect">
            <a:avLst/>
          </a:prstGeom>
          <a:solidFill>
            <a:schemeClr val="bg1">
              <a:alpha val="95000"/>
            </a:schemeClr>
          </a:solidFill>
          <a:ln w="12700">
            <a:solidFill>
              <a:schemeClr val="accent1"/>
            </a:solidFill>
          </a:ln>
        </p:spPr>
      </p:pic>
    </p:spTree>
    <p:extLst>
      <p:ext uri="{BB962C8B-B14F-4D97-AF65-F5344CB8AC3E}">
        <p14:creationId xmlns:p14="http://schemas.microsoft.com/office/powerpoint/2010/main" val="14088240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xmlns="" id="{0A14214F-5A98-47F7-8E1E-09D00DBCE2FA}"/>
              </a:ext>
            </a:extLst>
          </p:cNvPr>
          <p:cNvSpPr txBox="1">
            <a:spLocks/>
          </p:cNvSpPr>
          <p:nvPr/>
        </p:nvSpPr>
        <p:spPr>
          <a:xfrm>
            <a:off x="1666612" y="2000300"/>
            <a:ext cx="8842248" cy="3657600"/>
          </a:xfrm>
          <a:prstGeom prst="rect">
            <a:avLst/>
          </a:prstGeom>
          <a:solidFill>
            <a:schemeClr val="lt1">
              <a:alpha val="95000"/>
            </a:schemeClr>
          </a:solidFill>
          <a:ln w="12700" cap="flat" cmpd="sng" algn="ctr">
            <a:solidFill>
              <a:schemeClr val="accent2"/>
            </a:solidFill>
            <a:prstDash val="solid"/>
          </a:ln>
          <a:effectLst/>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Arial" panose="020B0604020202020204" pitchFamily="34" charset="0"/>
              <a:buChar char="•"/>
              <a:defRPr sz="1800" kern="120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600" kern="120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400" kern="120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Arial" panose="020B0604020202020204" pitchFamily="34" charset="0"/>
              <a:buChar char="•"/>
              <a:defRPr sz="1200" kern="1200">
                <a:solidFill>
                  <a:schemeClr val="dk1"/>
                </a:solidFill>
                <a:effectLst/>
                <a:latin typeface="+mn-lt"/>
                <a:ea typeface="+mn-ea"/>
                <a:cs typeface="+mn-cs"/>
              </a:defRPr>
            </a:lvl9pPr>
          </a:lstStyle>
          <a:p>
            <a:pPr marL="0" indent="0">
              <a:buClr>
                <a:schemeClr val="accent2"/>
              </a:buClr>
              <a:buNone/>
            </a:pPr>
            <a:endParaRPr lang="en-US" dirty="0"/>
          </a:p>
        </p:txBody>
      </p:sp>
      <p:sp>
        <p:nvSpPr>
          <p:cNvPr id="2" name="Content Placeholder 1">
            <a:extLst>
              <a:ext uri="{FF2B5EF4-FFF2-40B4-BE49-F238E27FC236}">
                <a16:creationId xmlns:a16="http://schemas.microsoft.com/office/drawing/2014/main" xmlns="" id="{F11846A8-67C5-4FDE-A276-C91D47DA1EFC}"/>
              </a:ext>
            </a:extLst>
          </p:cNvPr>
          <p:cNvSpPr>
            <a:spLocks noGrp="1"/>
          </p:cNvSpPr>
          <p:nvPr>
            <p:ph sz="half" idx="13"/>
          </p:nvPr>
        </p:nvSpPr>
        <p:spPr>
          <a:xfrm>
            <a:off x="1666612" y="2027421"/>
            <a:ext cx="3842292" cy="3657600"/>
          </a:xfrm>
          <a:noFill/>
          <a:ln>
            <a:noFill/>
          </a:ln>
        </p:spPr>
        <p:txBody>
          <a:bodyPr/>
          <a:lstStyle/>
          <a:p>
            <a:pPr>
              <a:buClr>
                <a:schemeClr val="accent2"/>
              </a:buClr>
            </a:pPr>
            <a:r>
              <a:rPr lang="en-US" dirty="0"/>
              <a:t>Collect samples</a:t>
            </a:r>
          </a:p>
          <a:p>
            <a:pPr>
              <a:buClr>
                <a:schemeClr val="accent2"/>
              </a:buClr>
            </a:pPr>
            <a:r>
              <a:rPr lang="en-US" dirty="0"/>
              <a:t>Oversee SCADA </a:t>
            </a:r>
          </a:p>
          <a:p>
            <a:pPr>
              <a:buClr>
                <a:schemeClr val="accent2"/>
              </a:buClr>
            </a:pPr>
            <a:r>
              <a:rPr lang="en-US" dirty="0"/>
              <a:t>Maintain wells, water towers, and big pool</a:t>
            </a:r>
          </a:p>
          <a:p>
            <a:pPr>
              <a:buClr>
                <a:schemeClr val="accent2"/>
              </a:buClr>
            </a:pPr>
            <a:r>
              <a:rPr lang="en-US" dirty="0"/>
              <a:t>Water Operators must:</a:t>
            </a:r>
          </a:p>
          <a:p>
            <a:pPr lvl="1">
              <a:buClr>
                <a:schemeClr val="accent2"/>
              </a:buClr>
            </a:pPr>
            <a:r>
              <a:rPr lang="en-US" dirty="0"/>
              <a:t>Work for a water supply</a:t>
            </a:r>
          </a:p>
          <a:p>
            <a:pPr lvl="1">
              <a:buClr>
                <a:schemeClr val="accent2"/>
              </a:buClr>
            </a:pPr>
            <a:r>
              <a:rPr lang="en-US" dirty="0"/>
              <a:t>Graduate HS or get a GED</a:t>
            </a:r>
          </a:p>
          <a:p>
            <a:pPr lvl="1">
              <a:buClr>
                <a:schemeClr val="accent2"/>
              </a:buClr>
            </a:pPr>
            <a:endParaRPr lang="en-US" dirty="0"/>
          </a:p>
        </p:txBody>
      </p:sp>
      <p:sp>
        <p:nvSpPr>
          <p:cNvPr id="3" name="Title 2">
            <a:extLst>
              <a:ext uri="{FF2B5EF4-FFF2-40B4-BE49-F238E27FC236}">
                <a16:creationId xmlns:a16="http://schemas.microsoft.com/office/drawing/2014/main" xmlns="" id="{4FBADBB3-0442-4CDD-9531-3E0634EDB143}"/>
              </a:ext>
            </a:extLst>
          </p:cNvPr>
          <p:cNvSpPr>
            <a:spLocks noGrp="1"/>
          </p:cNvSpPr>
          <p:nvPr>
            <p:ph type="title"/>
          </p:nvPr>
        </p:nvSpPr>
        <p:spPr>
          <a:solidFill>
            <a:schemeClr val="accent2"/>
          </a:solidFill>
          <a:ln>
            <a:solidFill>
              <a:schemeClr val="accent2"/>
            </a:solidFill>
          </a:ln>
        </p:spPr>
        <p:txBody>
          <a:bodyPr/>
          <a:lstStyle/>
          <a:p>
            <a:r>
              <a:rPr lang="en-US" dirty="0"/>
              <a:t>Water Operators - Production</a:t>
            </a:r>
          </a:p>
        </p:txBody>
      </p:sp>
      <p:pic>
        <p:nvPicPr>
          <p:cNvPr id="5" name="Picture 4" descr="A picture containing outdoor&#10;&#10;Description generated with very high confidence">
            <a:extLst>
              <a:ext uri="{FF2B5EF4-FFF2-40B4-BE49-F238E27FC236}">
                <a16:creationId xmlns:a16="http://schemas.microsoft.com/office/drawing/2014/main" xmlns="" id="{237A0D50-D038-4C30-B4D0-E1B562DBA4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5644070" y="2114600"/>
            <a:ext cx="2586383" cy="3429000"/>
          </a:xfrm>
          <a:prstGeom prst="rect">
            <a:avLst/>
          </a:prstGeom>
          <a:ln w="12700">
            <a:noFill/>
          </a:ln>
        </p:spPr>
      </p:pic>
      <p:pic>
        <p:nvPicPr>
          <p:cNvPr id="7" name="Picture 6" descr="A picture containing person, man, indoor&#10;&#10;Description generated with very high confidence">
            <a:extLst>
              <a:ext uri="{FF2B5EF4-FFF2-40B4-BE49-F238E27FC236}">
                <a16:creationId xmlns:a16="http://schemas.microsoft.com/office/drawing/2014/main" xmlns="" id="{4D53B34C-967B-447F-92E2-A89B95FC6D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655156" y="2776134"/>
            <a:ext cx="3429000" cy="2105932"/>
          </a:xfrm>
          <a:prstGeom prst="rect">
            <a:avLst/>
          </a:prstGeom>
          <a:ln w="12700">
            <a:noFill/>
          </a:ln>
        </p:spPr>
      </p:pic>
    </p:spTree>
    <p:extLst>
      <p:ext uri="{BB962C8B-B14F-4D97-AF65-F5344CB8AC3E}">
        <p14:creationId xmlns:p14="http://schemas.microsoft.com/office/powerpoint/2010/main" val="3559748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left)">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26BC3F5-4F72-43E4-88C9-60EB3A46FE6D}"/>
              </a:ext>
            </a:extLst>
          </p:cNvPr>
          <p:cNvGraphicFramePr>
            <a:graphicFrameLocks noGrp="1"/>
          </p:cNvGraphicFramePr>
          <p:nvPr>
            <p:extLst>
              <p:ext uri="{D42A27DB-BD31-4B8C-83A1-F6EECF244321}">
                <p14:modId xmlns:p14="http://schemas.microsoft.com/office/powerpoint/2010/main" val="1432601259"/>
              </p:ext>
            </p:extLst>
          </p:nvPr>
        </p:nvGraphicFramePr>
        <p:xfrm>
          <a:off x="1666612" y="1991156"/>
          <a:ext cx="8840535" cy="3657600"/>
        </p:xfrm>
        <a:graphic>
          <a:graphicData uri="http://schemas.openxmlformats.org/drawingml/2006/table">
            <a:tbl>
              <a:tblPr firstRow="1" bandRow="1">
                <a:tableStyleId>{9DCAF9ED-07DC-4A11-8D7F-57B35C25682E}</a:tableStyleId>
              </a:tblPr>
              <a:tblGrid>
                <a:gridCol w="2946845">
                  <a:extLst>
                    <a:ext uri="{9D8B030D-6E8A-4147-A177-3AD203B41FA5}">
                      <a16:colId xmlns:a16="http://schemas.microsoft.com/office/drawing/2014/main" xmlns="" val="118317004"/>
                    </a:ext>
                  </a:extLst>
                </a:gridCol>
                <a:gridCol w="2946845">
                  <a:extLst>
                    <a:ext uri="{9D8B030D-6E8A-4147-A177-3AD203B41FA5}">
                      <a16:colId xmlns:a16="http://schemas.microsoft.com/office/drawing/2014/main" xmlns="" val="2367485581"/>
                    </a:ext>
                  </a:extLst>
                </a:gridCol>
                <a:gridCol w="2946845">
                  <a:extLst>
                    <a:ext uri="{9D8B030D-6E8A-4147-A177-3AD203B41FA5}">
                      <a16:colId xmlns:a16="http://schemas.microsoft.com/office/drawing/2014/main" xmlns="" val="2968499256"/>
                    </a:ext>
                  </a:extLst>
                </a:gridCol>
              </a:tblGrid>
              <a:tr h="698975">
                <a:tc>
                  <a:txBody>
                    <a:bodyPr/>
                    <a:lstStyle/>
                    <a:p>
                      <a:pPr algn="l"/>
                      <a:r>
                        <a:rPr lang="en-US" dirty="0"/>
                        <a:t>Class</a:t>
                      </a:r>
                    </a:p>
                  </a:txBody>
                  <a:tcPr anchor="ctr"/>
                </a:tc>
                <a:tc>
                  <a:txBody>
                    <a:bodyPr/>
                    <a:lstStyle/>
                    <a:p>
                      <a:pPr algn="l"/>
                      <a:r>
                        <a:rPr lang="en-US" dirty="0"/>
                        <a:t>Points</a:t>
                      </a:r>
                    </a:p>
                  </a:txBody>
                  <a:tcPr anchor="ctr"/>
                </a:tc>
                <a:tc>
                  <a:txBody>
                    <a:bodyPr/>
                    <a:lstStyle/>
                    <a:p>
                      <a:pPr algn="l"/>
                      <a:r>
                        <a:rPr lang="en-US" dirty="0"/>
                        <a:t>Years of Experience</a:t>
                      </a:r>
                    </a:p>
                  </a:txBody>
                  <a:tcPr anchor="ctr"/>
                </a:tc>
                <a:extLst>
                  <a:ext uri="{0D108BD9-81ED-4DB2-BD59-A6C34878D82A}">
                    <a16:rowId xmlns:a16="http://schemas.microsoft.com/office/drawing/2014/main" xmlns="" val="149270658"/>
                  </a:ext>
                </a:extLst>
              </a:tr>
              <a:tr h="591725">
                <a:tc>
                  <a:txBody>
                    <a:bodyPr/>
                    <a:lstStyle/>
                    <a:p>
                      <a:pPr marL="0" indent="0" algn="l">
                        <a:buNone/>
                      </a:pPr>
                      <a:r>
                        <a:rPr lang="en-US" dirty="0"/>
                        <a:t>Small System</a:t>
                      </a:r>
                    </a:p>
                  </a:txBody>
                  <a:tcPr anchor="ctr"/>
                </a:tc>
                <a:tc>
                  <a:txBody>
                    <a:bodyPr/>
                    <a:lstStyle/>
                    <a:p>
                      <a:pPr marL="0" indent="0" algn="l">
                        <a:buNone/>
                      </a:pPr>
                      <a:r>
                        <a:rPr lang="en-US" dirty="0"/>
                        <a:t>12.5</a:t>
                      </a:r>
                    </a:p>
                  </a:txBody>
                  <a:tcPr anchor="ctr"/>
                </a:tc>
                <a:tc>
                  <a:txBody>
                    <a:bodyPr/>
                    <a:lstStyle/>
                    <a:p>
                      <a:pPr marL="0" indent="0" algn="l">
                        <a:buNone/>
                      </a:pPr>
                      <a:r>
                        <a:rPr lang="en-US" dirty="0"/>
                        <a:t>6 months </a:t>
                      </a:r>
                    </a:p>
                  </a:txBody>
                  <a:tcPr anchor="ctr"/>
                </a:tc>
                <a:extLst>
                  <a:ext uri="{0D108BD9-81ED-4DB2-BD59-A6C34878D82A}">
                    <a16:rowId xmlns:a16="http://schemas.microsoft.com/office/drawing/2014/main" xmlns="" val="762019556"/>
                  </a:ext>
                </a:extLst>
              </a:tr>
              <a:tr h="591725">
                <a:tc>
                  <a:txBody>
                    <a:bodyPr/>
                    <a:lstStyle/>
                    <a:p>
                      <a:pPr marL="0" indent="0" algn="l">
                        <a:buNone/>
                      </a:pPr>
                      <a:r>
                        <a:rPr lang="en-US" dirty="0"/>
                        <a:t>Class I</a:t>
                      </a:r>
                    </a:p>
                  </a:txBody>
                  <a:tcPr anchor="ctr"/>
                </a:tc>
                <a:tc>
                  <a:txBody>
                    <a:bodyPr/>
                    <a:lstStyle/>
                    <a:p>
                      <a:pPr marL="0" indent="0" algn="l">
                        <a:buNone/>
                      </a:pPr>
                      <a:r>
                        <a:rPr lang="en-US" dirty="0"/>
                        <a:t>13.0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year</a:t>
                      </a:r>
                    </a:p>
                  </a:txBody>
                  <a:tcPr anchor="ctr"/>
                </a:tc>
                <a:extLst>
                  <a:ext uri="{0D108BD9-81ED-4DB2-BD59-A6C34878D82A}">
                    <a16:rowId xmlns:a16="http://schemas.microsoft.com/office/drawing/2014/main" xmlns="" val="4254331079"/>
                  </a:ext>
                </a:extLst>
              </a:tr>
              <a:tr h="591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 II</a:t>
                      </a:r>
                    </a:p>
                  </a:txBody>
                  <a:tcPr anchor="ctr"/>
                </a:tc>
                <a:tc>
                  <a:txBody>
                    <a:bodyPr/>
                    <a:lstStyle/>
                    <a:p>
                      <a:pPr marL="0" indent="0" algn="l">
                        <a:buNone/>
                      </a:pPr>
                      <a:r>
                        <a:rPr lang="en-US" dirty="0"/>
                        <a:t>14.0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year </a:t>
                      </a:r>
                    </a:p>
                  </a:txBody>
                  <a:tcPr anchor="ctr"/>
                </a:tc>
                <a:extLst>
                  <a:ext uri="{0D108BD9-81ED-4DB2-BD59-A6C34878D82A}">
                    <a16:rowId xmlns:a16="http://schemas.microsoft.com/office/drawing/2014/main" xmlns="" val="1316995086"/>
                  </a:ext>
                </a:extLst>
              </a:tr>
              <a:tr h="591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 III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years</a:t>
                      </a:r>
                    </a:p>
                  </a:txBody>
                  <a:tcPr anchor="ctr"/>
                </a:tc>
                <a:extLst>
                  <a:ext uri="{0D108BD9-81ED-4DB2-BD59-A6C34878D82A}">
                    <a16:rowId xmlns:a16="http://schemas.microsoft.com/office/drawing/2014/main" xmlns="" val="505211277"/>
                  </a:ext>
                </a:extLst>
              </a:tr>
              <a:tr h="591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 IV</a:t>
                      </a:r>
                    </a:p>
                  </a:txBody>
                  <a:tcPr anchor="ctr"/>
                </a:tc>
                <a:tc>
                  <a:txBody>
                    <a:bodyPr/>
                    <a:lstStyle/>
                    <a:p>
                      <a:pPr marL="0" indent="0" algn="l">
                        <a:buNone/>
                      </a:pPr>
                      <a:r>
                        <a:rPr lang="en-US" dirty="0"/>
                        <a:t>18.0</a:t>
                      </a:r>
                    </a:p>
                  </a:txBody>
                  <a:tcPr anchor="ctr"/>
                </a:tc>
                <a:tc>
                  <a:txBody>
                    <a:bodyPr/>
                    <a:lstStyle/>
                    <a:p>
                      <a:pPr marL="0" indent="0" algn="l">
                        <a:buNone/>
                      </a:pPr>
                      <a:r>
                        <a:rPr lang="en-US" dirty="0"/>
                        <a:t>2 years</a:t>
                      </a:r>
                    </a:p>
                  </a:txBody>
                  <a:tcPr anchor="ctr"/>
                </a:tc>
                <a:extLst>
                  <a:ext uri="{0D108BD9-81ED-4DB2-BD59-A6C34878D82A}">
                    <a16:rowId xmlns:a16="http://schemas.microsoft.com/office/drawing/2014/main" xmlns="" val="3393558980"/>
                  </a:ext>
                </a:extLst>
              </a:tr>
            </a:tbl>
          </a:graphicData>
        </a:graphic>
      </p:graphicFrame>
      <p:sp>
        <p:nvSpPr>
          <p:cNvPr id="3" name="Title 2">
            <a:extLst>
              <a:ext uri="{FF2B5EF4-FFF2-40B4-BE49-F238E27FC236}">
                <a16:creationId xmlns:a16="http://schemas.microsoft.com/office/drawing/2014/main" xmlns="" id="{D26E06FF-0082-41A3-B05A-AF939F670085}"/>
              </a:ext>
            </a:extLst>
          </p:cNvPr>
          <p:cNvSpPr>
            <a:spLocks noGrp="1"/>
          </p:cNvSpPr>
          <p:nvPr>
            <p:ph type="title"/>
          </p:nvPr>
        </p:nvSpPr>
        <p:spPr>
          <a:solidFill>
            <a:schemeClr val="accent2"/>
          </a:solidFill>
          <a:ln>
            <a:solidFill>
              <a:schemeClr val="accent2"/>
            </a:solidFill>
          </a:ln>
        </p:spPr>
        <p:txBody>
          <a:bodyPr>
            <a:normAutofit/>
          </a:bodyPr>
          <a:lstStyle/>
          <a:p>
            <a:r>
              <a:rPr lang="en-US" dirty="0"/>
              <a:t>Points and Experience Required </a:t>
            </a:r>
          </a:p>
        </p:txBody>
      </p:sp>
      <p:sp>
        <p:nvSpPr>
          <p:cNvPr id="5" name="Rectangle 4">
            <a:extLst>
              <a:ext uri="{FF2B5EF4-FFF2-40B4-BE49-F238E27FC236}">
                <a16:creationId xmlns:a16="http://schemas.microsoft.com/office/drawing/2014/main" xmlns="" id="{C4197576-5C76-4A36-9408-8463E487C7E4}"/>
              </a:ext>
            </a:extLst>
          </p:cNvPr>
          <p:cNvSpPr/>
          <p:nvPr/>
        </p:nvSpPr>
        <p:spPr>
          <a:xfrm>
            <a:off x="1666611" y="5648758"/>
            <a:ext cx="8840535" cy="246221"/>
          </a:xfrm>
          <a:prstGeom prst="rect">
            <a:avLst/>
          </a:prstGeom>
        </p:spPr>
        <p:txBody>
          <a:bodyPr wrap="square">
            <a:spAutoFit/>
          </a:bodyPr>
          <a:lstStyle/>
          <a:p>
            <a:r>
              <a:rPr lang="en-US" sz="1000" dirty="0"/>
              <a:t>http://www.kdheks.gov/water/download/FAQs_General_Session_2012.pdf</a:t>
            </a:r>
          </a:p>
        </p:txBody>
      </p:sp>
    </p:spTree>
    <p:extLst>
      <p:ext uri="{BB962C8B-B14F-4D97-AF65-F5344CB8AC3E}">
        <p14:creationId xmlns:p14="http://schemas.microsoft.com/office/powerpoint/2010/main" val="4270765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26BC3F5-4F72-43E4-88C9-60EB3A46FE6D}"/>
              </a:ext>
            </a:extLst>
          </p:cNvPr>
          <p:cNvGraphicFramePr>
            <a:graphicFrameLocks noGrp="1"/>
          </p:cNvGraphicFramePr>
          <p:nvPr>
            <p:extLst>
              <p:ext uri="{D42A27DB-BD31-4B8C-83A1-F6EECF244321}">
                <p14:modId xmlns:p14="http://schemas.microsoft.com/office/powerpoint/2010/main" val="1285297688"/>
              </p:ext>
            </p:extLst>
          </p:nvPr>
        </p:nvGraphicFramePr>
        <p:xfrm>
          <a:off x="1666611" y="1185742"/>
          <a:ext cx="8840535" cy="4490545"/>
        </p:xfrm>
        <a:graphic>
          <a:graphicData uri="http://schemas.openxmlformats.org/drawingml/2006/table">
            <a:tbl>
              <a:tblPr firstRow="1" bandRow="1">
                <a:tableStyleId>{9DCAF9ED-07DC-4A11-8D7F-57B35C25682E}</a:tableStyleId>
              </a:tblPr>
              <a:tblGrid>
                <a:gridCol w="6740410">
                  <a:extLst>
                    <a:ext uri="{9D8B030D-6E8A-4147-A177-3AD203B41FA5}">
                      <a16:colId xmlns:a16="http://schemas.microsoft.com/office/drawing/2014/main" xmlns="" val="118317004"/>
                    </a:ext>
                  </a:extLst>
                </a:gridCol>
                <a:gridCol w="2100125">
                  <a:extLst>
                    <a:ext uri="{9D8B030D-6E8A-4147-A177-3AD203B41FA5}">
                      <a16:colId xmlns:a16="http://schemas.microsoft.com/office/drawing/2014/main" xmlns="" val="2968499256"/>
                    </a:ext>
                  </a:extLst>
                </a:gridCol>
              </a:tblGrid>
              <a:tr h="668305">
                <a:tc>
                  <a:txBody>
                    <a:bodyPr/>
                    <a:lstStyle/>
                    <a:p>
                      <a:r>
                        <a:rPr lang="en-US" sz="1800" kern="1200" dirty="0">
                          <a:effectLst/>
                        </a:rPr>
                        <a:t>Training/Education Experience</a:t>
                      </a:r>
                      <a:endParaRPr lang="en-US" sz="1800" b="1" kern="1200" dirty="0">
                        <a:solidFill>
                          <a:schemeClr val="lt1"/>
                        </a:solidFill>
                        <a:effectLst/>
                        <a:latin typeface="+mn-lt"/>
                        <a:ea typeface="+mn-ea"/>
                        <a:cs typeface="+mn-cs"/>
                      </a:endParaRPr>
                    </a:p>
                  </a:txBody>
                  <a:tcPr/>
                </a:tc>
                <a:tc>
                  <a:txBody>
                    <a:bodyPr/>
                    <a:lstStyle/>
                    <a:p>
                      <a:r>
                        <a:rPr lang="en-US" sz="1800" kern="1200" dirty="0">
                          <a:effectLst/>
                        </a:rPr>
                        <a:t>Points Earned</a:t>
                      </a:r>
                      <a:endParaRPr lang="en-US" dirty="0"/>
                    </a:p>
                  </a:txBody>
                  <a:tcPr/>
                </a:tc>
                <a:extLst>
                  <a:ext uri="{0D108BD9-81ED-4DB2-BD59-A6C34878D82A}">
                    <a16:rowId xmlns:a16="http://schemas.microsoft.com/office/drawing/2014/main" xmlns="" val="149270658"/>
                  </a:ext>
                </a:extLst>
              </a:tr>
              <a:tr h="477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1-day training</a:t>
                      </a:r>
                      <a:endParaRPr lang="en-US" dirty="0"/>
                    </a:p>
                  </a:txBody>
                  <a:tcPr anchor="ctr"/>
                </a:tc>
                <a:tc>
                  <a:txBody>
                    <a:bodyPr/>
                    <a:lstStyle/>
                    <a:p>
                      <a:pPr marL="0" indent="0">
                        <a:buNone/>
                      </a:pPr>
                      <a:r>
                        <a:rPr lang="en-US" dirty="0"/>
                        <a:t>0.0</a:t>
                      </a:r>
                    </a:p>
                  </a:txBody>
                  <a:tcPr/>
                </a:tc>
                <a:extLst>
                  <a:ext uri="{0D108BD9-81ED-4DB2-BD59-A6C34878D82A}">
                    <a16:rowId xmlns:a16="http://schemas.microsoft.com/office/drawing/2014/main" xmlns="" val="3412569655"/>
                  </a:ext>
                </a:extLst>
              </a:tr>
              <a:tr h="477780">
                <a:tc>
                  <a:txBody>
                    <a:bodyPr/>
                    <a:lstStyle/>
                    <a:p>
                      <a:pPr marL="0" indent="0" algn="l">
                        <a:buNone/>
                      </a:pPr>
                      <a:r>
                        <a:rPr lang="en-US" dirty="0"/>
                        <a:t>2-day training</a:t>
                      </a:r>
                    </a:p>
                  </a:txBody>
                  <a:tcPr anchor="ctr"/>
                </a:tc>
                <a:tc>
                  <a:txBody>
                    <a:bodyPr/>
                    <a:lstStyle/>
                    <a:p>
                      <a:pPr marL="0" indent="0">
                        <a:buNone/>
                      </a:pPr>
                      <a:r>
                        <a:rPr lang="en-US" dirty="0"/>
                        <a:t>.25</a:t>
                      </a:r>
                    </a:p>
                  </a:txBody>
                  <a:tcPr/>
                </a:tc>
                <a:extLst>
                  <a:ext uri="{0D108BD9-81ED-4DB2-BD59-A6C34878D82A}">
                    <a16:rowId xmlns:a16="http://schemas.microsoft.com/office/drawing/2014/main" xmlns="" val="4153541831"/>
                  </a:ext>
                </a:extLst>
              </a:tr>
              <a:tr h="477780">
                <a:tc>
                  <a:txBody>
                    <a:bodyPr/>
                    <a:lstStyle/>
                    <a:p>
                      <a:pPr marL="0" indent="0" algn="l">
                        <a:buNone/>
                      </a:pPr>
                      <a:r>
                        <a:rPr lang="en-US" dirty="0"/>
                        <a:t>KDHE Annual School -3-day</a:t>
                      </a:r>
                    </a:p>
                  </a:txBody>
                  <a:tcPr anchor="ctr"/>
                </a:tc>
                <a:tc>
                  <a:txBody>
                    <a:bodyPr/>
                    <a:lstStyle/>
                    <a:p>
                      <a:pPr marL="0" indent="0">
                        <a:buNone/>
                      </a:pPr>
                      <a:r>
                        <a:rPr lang="en-US" dirty="0"/>
                        <a:t>.50</a:t>
                      </a:r>
                    </a:p>
                  </a:txBody>
                  <a:tcPr/>
                </a:tc>
                <a:extLst>
                  <a:ext uri="{0D108BD9-81ED-4DB2-BD59-A6C34878D82A}">
                    <a16:rowId xmlns:a16="http://schemas.microsoft.com/office/drawing/2014/main" xmlns="" val="1352471384"/>
                  </a:ext>
                </a:extLst>
              </a:tr>
              <a:tr h="477780">
                <a:tc>
                  <a:txBody>
                    <a:bodyPr/>
                    <a:lstStyle/>
                    <a:p>
                      <a:pPr marL="0" indent="0" algn="l">
                        <a:buNone/>
                      </a:pPr>
                      <a:r>
                        <a:rPr lang="en-US" dirty="0"/>
                        <a:t>High School Diploma/GED</a:t>
                      </a:r>
                    </a:p>
                  </a:txBody>
                  <a:tcPr anchor="ctr"/>
                </a:tc>
                <a:tc>
                  <a:txBody>
                    <a:bodyPr/>
                    <a:lstStyle/>
                    <a:p>
                      <a:pPr marL="0" indent="0">
                        <a:buNone/>
                      </a:pPr>
                      <a:r>
                        <a:rPr lang="en-US" dirty="0"/>
                        <a:t>12</a:t>
                      </a:r>
                    </a:p>
                  </a:txBody>
                  <a:tcPr/>
                </a:tc>
                <a:extLst>
                  <a:ext uri="{0D108BD9-81ED-4DB2-BD59-A6C34878D82A}">
                    <a16:rowId xmlns:a16="http://schemas.microsoft.com/office/drawing/2014/main" xmlns="" val="3935936386"/>
                  </a:ext>
                </a:extLst>
              </a:tr>
              <a:tr h="477780">
                <a:tc>
                  <a:txBody>
                    <a:bodyPr/>
                    <a:lstStyle/>
                    <a:p>
                      <a:pPr marL="0" indent="0" algn="l">
                        <a:buNone/>
                      </a:pPr>
                      <a:r>
                        <a:rPr lang="en-US" dirty="0"/>
                        <a:t>College – each full year 30 credit hours</a:t>
                      </a:r>
                    </a:p>
                  </a:txBody>
                  <a:tcPr anchor="ctr"/>
                </a:tc>
                <a:tc>
                  <a:txBody>
                    <a:bodyPr/>
                    <a:lstStyle/>
                    <a:p>
                      <a:pPr marL="0" indent="0">
                        <a:buNone/>
                      </a:pPr>
                      <a:r>
                        <a:rPr lang="en-US" dirty="0"/>
                        <a:t>1.00</a:t>
                      </a:r>
                    </a:p>
                  </a:txBody>
                  <a:tcPr/>
                </a:tc>
                <a:extLst>
                  <a:ext uri="{0D108BD9-81ED-4DB2-BD59-A6C34878D82A}">
                    <a16:rowId xmlns:a16="http://schemas.microsoft.com/office/drawing/2014/main" xmlns="" val="1724178236"/>
                  </a:ext>
                </a:extLst>
              </a:tr>
              <a:tr h="477780">
                <a:tc>
                  <a:txBody>
                    <a:bodyPr/>
                    <a:lstStyle/>
                    <a:p>
                      <a:pPr algn="l"/>
                      <a:r>
                        <a:rPr lang="en-US" sz="1800" kern="1200" dirty="0">
                          <a:effectLst/>
                        </a:rPr>
                        <a:t>Operating experience – each full year – 40 hours a week</a:t>
                      </a:r>
                      <a:endParaRPr lang="en-US" dirty="0"/>
                    </a:p>
                  </a:txBody>
                  <a:tcPr anchor="ctr"/>
                </a:tc>
                <a:tc>
                  <a:txBody>
                    <a:bodyPr/>
                    <a:lstStyle/>
                    <a:p>
                      <a:pPr marL="0" indent="0">
                        <a:buNone/>
                      </a:pPr>
                      <a:r>
                        <a:rPr lang="en-US" dirty="0"/>
                        <a:t>1.00</a:t>
                      </a:r>
                    </a:p>
                  </a:txBody>
                  <a:tcPr/>
                </a:tc>
                <a:extLst>
                  <a:ext uri="{0D108BD9-81ED-4DB2-BD59-A6C34878D82A}">
                    <a16:rowId xmlns:a16="http://schemas.microsoft.com/office/drawing/2014/main" xmlns="" val="2206294928"/>
                  </a:ext>
                </a:extLst>
              </a:tr>
              <a:tr h="477780">
                <a:tc>
                  <a:txBody>
                    <a:bodyPr/>
                    <a:lstStyle/>
                    <a:p>
                      <a:r>
                        <a:rPr lang="en-US" sz="1800" kern="1200" dirty="0">
                          <a:effectLst/>
                        </a:rPr>
                        <a:t>Approved semester-long courses</a:t>
                      </a:r>
                      <a:endParaRPr lang="en-US" dirty="0"/>
                    </a:p>
                  </a:txBody>
                  <a:tcPr anchor="ctr"/>
                </a:tc>
                <a:tc>
                  <a:txBody>
                    <a:bodyPr/>
                    <a:lstStyle/>
                    <a:p>
                      <a:pPr marL="0" indent="0">
                        <a:buNone/>
                      </a:pPr>
                      <a:r>
                        <a:rPr lang="en-US" dirty="0"/>
                        <a:t>1.50</a:t>
                      </a:r>
                    </a:p>
                  </a:txBody>
                  <a:tcPr/>
                </a:tc>
                <a:extLst>
                  <a:ext uri="{0D108BD9-81ED-4DB2-BD59-A6C34878D82A}">
                    <a16:rowId xmlns:a16="http://schemas.microsoft.com/office/drawing/2014/main" xmlns="" val="1705261411"/>
                  </a:ext>
                </a:extLst>
              </a:tr>
              <a:tr h="477780">
                <a:tc>
                  <a:txBody>
                    <a:bodyPr/>
                    <a:lstStyle/>
                    <a:p>
                      <a:pPr algn="l"/>
                      <a:r>
                        <a:rPr lang="en-US" dirty="0"/>
                        <a:t>Approved 2-year environmental technology degree</a:t>
                      </a:r>
                    </a:p>
                  </a:txBody>
                  <a:tcPr anchor="ctr"/>
                </a:tc>
                <a:tc>
                  <a:txBody>
                    <a:bodyPr/>
                    <a:lstStyle/>
                    <a:p>
                      <a:pPr marL="0" indent="0">
                        <a:buNone/>
                      </a:pPr>
                      <a:r>
                        <a:rPr lang="en-US" dirty="0"/>
                        <a:t>6.00</a:t>
                      </a:r>
                    </a:p>
                  </a:txBody>
                  <a:tcPr/>
                </a:tc>
                <a:extLst>
                  <a:ext uri="{0D108BD9-81ED-4DB2-BD59-A6C34878D82A}">
                    <a16:rowId xmlns:a16="http://schemas.microsoft.com/office/drawing/2014/main" xmlns="" val="4044380997"/>
                  </a:ext>
                </a:extLst>
              </a:tr>
            </a:tbl>
          </a:graphicData>
        </a:graphic>
      </p:graphicFrame>
      <p:sp>
        <p:nvSpPr>
          <p:cNvPr id="5" name="Rectangle 4">
            <a:extLst>
              <a:ext uri="{FF2B5EF4-FFF2-40B4-BE49-F238E27FC236}">
                <a16:creationId xmlns:a16="http://schemas.microsoft.com/office/drawing/2014/main" xmlns="" id="{C4197576-5C76-4A36-9408-8463E487C7E4}"/>
              </a:ext>
            </a:extLst>
          </p:cNvPr>
          <p:cNvSpPr/>
          <p:nvPr/>
        </p:nvSpPr>
        <p:spPr>
          <a:xfrm>
            <a:off x="1666611" y="5676287"/>
            <a:ext cx="8840535" cy="246221"/>
          </a:xfrm>
          <a:prstGeom prst="rect">
            <a:avLst/>
          </a:prstGeom>
        </p:spPr>
        <p:txBody>
          <a:bodyPr wrap="square">
            <a:spAutoFit/>
          </a:bodyPr>
          <a:lstStyle/>
          <a:p>
            <a:r>
              <a:rPr lang="en-US" sz="1000" dirty="0"/>
              <a:t>http://www.kdheks.gov/water/download/FAQs_General_Session_2012.pdf</a:t>
            </a:r>
          </a:p>
        </p:txBody>
      </p:sp>
    </p:spTree>
    <p:extLst>
      <p:ext uri="{BB962C8B-B14F-4D97-AF65-F5344CB8AC3E}">
        <p14:creationId xmlns:p14="http://schemas.microsoft.com/office/powerpoint/2010/main" val="4276981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F2060C03-E049-467E-8E60-666C32559D66}"/>
              </a:ext>
            </a:extLst>
          </p:cNvPr>
          <p:cNvGraphicFramePr/>
          <p:nvPr>
            <p:extLst>
              <p:ext uri="{D42A27DB-BD31-4B8C-83A1-F6EECF244321}">
                <p14:modId xmlns:p14="http://schemas.microsoft.com/office/powerpoint/2010/main" val="717317567"/>
              </p:ext>
            </p:extLst>
          </p:nvPr>
        </p:nvGraphicFramePr>
        <p:xfrm>
          <a:off x="0" y="673768"/>
          <a:ext cx="12192000" cy="5502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CA1CCEE9-0495-4520-AF65-CCC0A71F26A7}"/>
              </a:ext>
            </a:extLst>
          </p:cNvPr>
          <p:cNvSpPr txBox="1"/>
          <p:nvPr/>
        </p:nvSpPr>
        <p:spPr>
          <a:xfrm>
            <a:off x="1812758" y="237423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64398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6">
                                            <p:graphicEl>
                                              <a:dgm id="{968C35A3-591D-4298-B36F-13DF14697011}"/>
                                            </p:graphicEl>
                                          </p:spTgt>
                                        </p:tgtEl>
                                        <p:attrNameLst>
                                          <p:attrName>style.visibility</p:attrName>
                                        </p:attrNameLst>
                                      </p:cBhvr>
                                      <p:to>
                                        <p:strVal val="visible"/>
                                      </p:to>
                                    </p:set>
                                    <p:animEffect transition="in" filter="fade">
                                      <p:cBhvr>
                                        <p:cTn id="7" dur="500"/>
                                        <p:tgtEl>
                                          <p:spTgt spid="6">
                                            <p:graphicEl>
                                              <a:dgm id="{968C35A3-591D-4298-B36F-13DF14697011}"/>
                                            </p:graphicEl>
                                          </p:spTgt>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6">
                                            <p:graphicEl>
                                              <a:dgm id="{D92A7175-A53D-4C70-8D26-08477CC8A7FC}"/>
                                            </p:graphicEl>
                                          </p:spTgt>
                                        </p:tgtEl>
                                        <p:attrNameLst>
                                          <p:attrName>style.visibility</p:attrName>
                                        </p:attrNameLst>
                                      </p:cBhvr>
                                      <p:to>
                                        <p:strVal val="visible"/>
                                      </p:to>
                                    </p:set>
                                    <p:animEffect transition="in" filter="fade">
                                      <p:cBhvr>
                                        <p:cTn id="11" dur="500"/>
                                        <p:tgtEl>
                                          <p:spTgt spid="6">
                                            <p:graphicEl>
                                              <a:dgm id="{D92A7175-A53D-4C70-8D26-08477CC8A7FC}"/>
                                            </p:graphicEl>
                                          </p:spTgt>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6">
                                            <p:graphicEl>
                                              <a:dgm id="{C3ADD6BB-084F-4549-A1AD-5A10EA17E811}"/>
                                            </p:graphicEl>
                                          </p:spTgt>
                                        </p:tgtEl>
                                        <p:attrNameLst>
                                          <p:attrName>style.visibility</p:attrName>
                                        </p:attrNameLst>
                                      </p:cBhvr>
                                      <p:to>
                                        <p:strVal val="visible"/>
                                      </p:to>
                                    </p:set>
                                    <p:animEffect transition="in" filter="fade">
                                      <p:cBhvr>
                                        <p:cTn id="14" dur="500"/>
                                        <p:tgtEl>
                                          <p:spTgt spid="6">
                                            <p:graphicEl>
                                              <a:dgm id="{C3ADD6BB-084F-4549-A1AD-5A10EA17E811}"/>
                                            </p:graphicEl>
                                          </p:spTgt>
                                        </p:tgtEl>
                                      </p:cBhvr>
                                    </p:animEffect>
                                  </p:childTnLst>
                                </p:cTn>
                              </p:par>
                            </p:childTnLst>
                          </p:cTn>
                        </p:par>
                        <p:par>
                          <p:cTn id="15" fill="hold">
                            <p:stCondLst>
                              <p:cond delay="1000"/>
                            </p:stCondLst>
                            <p:childTnLst>
                              <p:par>
                                <p:cTn id="16" presetID="10" presetClass="entr" presetSubtype="0" fill="hold" grpId="1" nodeType="afterEffect">
                                  <p:stCondLst>
                                    <p:cond delay="0"/>
                                  </p:stCondLst>
                                  <p:childTnLst>
                                    <p:set>
                                      <p:cBhvr>
                                        <p:cTn id="17" dur="1" fill="hold">
                                          <p:stCondLst>
                                            <p:cond delay="0"/>
                                          </p:stCondLst>
                                        </p:cTn>
                                        <p:tgtEl>
                                          <p:spTgt spid="6">
                                            <p:graphicEl>
                                              <a:dgm id="{FFA0BDEF-D474-4769-9933-71FC88CB8B91}"/>
                                            </p:graphicEl>
                                          </p:spTgt>
                                        </p:tgtEl>
                                        <p:attrNameLst>
                                          <p:attrName>style.visibility</p:attrName>
                                        </p:attrNameLst>
                                      </p:cBhvr>
                                      <p:to>
                                        <p:strVal val="visible"/>
                                      </p:to>
                                    </p:set>
                                    <p:animEffect transition="in" filter="fade">
                                      <p:cBhvr>
                                        <p:cTn id="18" dur="500"/>
                                        <p:tgtEl>
                                          <p:spTgt spid="6">
                                            <p:graphicEl>
                                              <a:dgm id="{FFA0BDEF-D474-4769-9933-71FC88CB8B91}"/>
                                            </p:graphic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6">
                                            <p:graphicEl>
                                              <a:dgm id="{438B872C-7F4A-4149-9A8E-7D0913396F1D}"/>
                                            </p:graphicEl>
                                          </p:spTgt>
                                        </p:tgtEl>
                                        <p:attrNameLst>
                                          <p:attrName>style.visibility</p:attrName>
                                        </p:attrNameLst>
                                      </p:cBhvr>
                                      <p:to>
                                        <p:strVal val="visible"/>
                                      </p:to>
                                    </p:set>
                                    <p:animEffect transition="in" filter="fade">
                                      <p:cBhvr>
                                        <p:cTn id="21" dur="500"/>
                                        <p:tgtEl>
                                          <p:spTgt spid="6">
                                            <p:graphicEl>
                                              <a:dgm id="{438B872C-7F4A-4149-9A8E-7D0913396F1D}"/>
                                            </p:graphicEl>
                                          </p:spTgt>
                                        </p:tgtEl>
                                      </p:cBhvr>
                                    </p:animEffect>
                                  </p:childTnLst>
                                </p:cTn>
                              </p:par>
                            </p:childTnLst>
                          </p:cTn>
                        </p:par>
                        <p:par>
                          <p:cTn id="22" fill="hold">
                            <p:stCondLst>
                              <p:cond delay="1500"/>
                            </p:stCondLst>
                            <p:childTnLst>
                              <p:par>
                                <p:cTn id="23" presetID="10" presetClass="entr" presetSubtype="0" fill="hold" grpId="1" nodeType="afterEffect">
                                  <p:stCondLst>
                                    <p:cond delay="0"/>
                                  </p:stCondLst>
                                  <p:childTnLst>
                                    <p:set>
                                      <p:cBhvr>
                                        <p:cTn id="24" dur="1" fill="hold">
                                          <p:stCondLst>
                                            <p:cond delay="0"/>
                                          </p:stCondLst>
                                        </p:cTn>
                                        <p:tgtEl>
                                          <p:spTgt spid="6">
                                            <p:graphicEl>
                                              <a:dgm id="{48C3D011-D404-4D58-9D5B-CACA0F381EC5}"/>
                                            </p:graphicEl>
                                          </p:spTgt>
                                        </p:tgtEl>
                                        <p:attrNameLst>
                                          <p:attrName>style.visibility</p:attrName>
                                        </p:attrNameLst>
                                      </p:cBhvr>
                                      <p:to>
                                        <p:strVal val="visible"/>
                                      </p:to>
                                    </p:set>
                                    <p:animEffect transition="in" filter="fade">
                                      <p:cBhvr>
                                        <p:cTn id="25" dur="500"/>
                                        <p:tgtEl>
                                          <p:spTgt spid="6">
                                            <p:graphicEl>
                                              <a:dgm id="{48C3D011-D404-4D58-9D5B-CACA0F381EC5}"/>
                                            </p:graphic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6">
                                            <p:graphicEl>
                                              <a:dgm id="{3EE8AA3B-8B1A-4250-BD82-3910D97CC952}"/>
                                            </p:graphicEl>
                                          </p:spTgt>
                                        </p:tgtEl>
                                        <p:attrNameLst>
                                          <p:attrName>style.visibility</p:attrName>
                                        </p:attrNameLst>
                                      </p:cBhvr>
                                      <p:to>
                                        <p:strVal val="visible"/>
                                      </p:to>
                                    </p:set>
                                    <p:animEffect transition="in" filter="fade">
                                      <p:cBhvr>
                                        <p:cTn id="28" dur="500"/>
                                        <p:tgtEl>
                                          <p:spTgt spid="6">
                                            <p:graphicEl>
                                              <a:dgm id="{3EE8AA3B-8B1A-4250-BD82-3910D97CC95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grpId="0" nodeType="clickEffect">
                                  <p:stCondLst>
                                    <p:cond delay="0"/>
                                  </p:stCondLst>
                                  <p:childTnLst>
                                    <p:animClr clrSpc="rgb" dir="cw">
                                      <p:cBhvr>
                                        <p:cTn id="32" dur="300" fill="hold"/>
                                        <p:tgtEl>
                                          <p:spTgt spid="6">
                                            <p:graphicEl>
                                              <a:dgm id="{C3ADD6BB-084F-4549-A1AD-5A10EA17E811}"/>
                                            </p:graphicEl>
                                          </p:spTgt>
                                        </p:tgtEl>
                                        <p:attrNameLst>
                                          <p:attrName>fillcolor</p:attrName>
                                        </p:attrNameLst>
                                      </p:cBhvr>
                                      <p:to>
                                        <a:srgbClr val="DFEBF5"/>
                                      </p:to>
                                    </p:animClr>
                                    <p:set>
                                      <p:cBhvr>
                                        <p:cTn id="33" dur="300" fill="hold"/>
                                        <p:tgtEl>
                                          <p:spTgt spid="6">
                                            <p:graphicEl>
                                              <a:dgm id="{C3ADD6BB-084F-4549-A1AD-5A10EA17E811}"/>
                                            </p:graphicEl>
                                          </p:spTgt>
                                        </p:tgtEl>
                                        <p:attrNameLst>
                                          <p:attrName>fill.type</p:attrName>
                                        </p:attrNameLst>
                                      </p:cBhvr>
                                      <p:to>
                                        <p:strVal val="solid"/>
                                      </p:to>
                                    </p:set>
                                    <p:set>
                                      <p:cBhvr>
                                        <p:cTn id="34" dur="300" fill="hold"/>
                                        <p:tgtEl>
                                          <p:spTgt spid="6">
                                            <p:graphicEl>
                                              <a:dgm id="{C3ADD6BB-084F-4549-A1AD-5A10EA17E811}"/>
                                            </p:graphicEl>
                                          </p:spTgt>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6">
                                            <p:graphicEl>
                                              <a:dgm id="{94BC4A77-7EC7-4049-B589-1DE9D13DCB9A}"/>
                                            </p:graphicEl>
                                          </p:spTgt>
                                        </p:tgtEl>
                                        <p:attrNameLst>
                                          <p:attrName>style.visibility</p:attrName>
                                        </p:attrNameLst>
                                      </p:cBhvr>
                                      <p:to>
                                        <p:strVal val="visible"/>
                                      </p:to>
                                    </p:set>
                                    <p:animEffect transition="in" filter="fade">
                                      <p:cBhvr>
                                        <p:cTn id="39" dur="500"/>
                                        <p:tgtEl>
                                          <p:spTgt spid="6">
                                            <p:graphicEl>
                                              <a:dgm id="{94BC4A77-7EC7-4049-B589-1DE9D13DCB9A}"/>
                                            </p:graphicEl>
                                          </p:spTgt>
                                        </p:tgtEl>
                                      </p:cBhvr>
                                    </p:animEffect>
                                  </p:childTnLst>
                                </p:cTn>
                              </p:par>
                            </p:childTnLst>
                          </p:cTn>
                        </p:par>
                        <p:par>
                          <p:cTn id="40" fill="hold">
                            <p:stCondLst>
                              <p:cond delay="500"/>
                            </p:stCondLst>
                            <p:childTnLst>
                              <p:par>
                                <p:cTn id="41" presetID="10" presetClass="entr" presetSubtype="0" fill="hold" grpId="1" nodeType="afterEffect">
                                  <p:stCondLst>
                                    <p:cond delay="0"/>
                                  </p:stCondLst>
                                  <p:childTnLst>
                                    <p:set>
                                      <p:cBhvr>
                                        <p:cTn id="42" dur="1" fill="hold">
                                          <p:stCondLst>
                                            <p:cond delay="0"/>
                                          </p:stCondLst>
                                        </p:cTn>
                                        <p:tgtEl>
                                          <p:spTgt spid="6">
                                            <p:graphicEl>
                                              <a:dgm id="{70053EF7-368A-4B21-9281-67CEA2DEC699}"/>
                                            </p:graphicEl>
                                          </p:spTgt>
                                        </p:tgtEl>
                                        <p:attrNameLst>
                                          <p:attrName>style.visibility</p:attrName>
                                        </p:attrNameLst>
                                      </p:cBhvr>
                                      <p:to>
                                        <p:strVal val="visible"/>
                                      </p:to>
                                    </p:set>
                                    <p:animEffect transition="in" filter="fade">
                                      <p:cBhvr>
                                        <p:cTn id="43" dur="500"/>
                                        <p:tgtEl>
                                          <p:spTgt spid="6">
                                            <p:graphicEl>
                                              <a:dgm id="{70053EF7-368A-4B21-9281-67CEA2DEC699}"/>
                                            </p:graphicEl>
                                          </p:spTgt>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6">
                                            <p:graphicEl>
                                              <a:dgm id="{FEEAC30F-6357-4D4C-BDE8-80A12A696A60}"/>
                                            </p:graphicEl>
                                          </p:spTgt>
                                        </p:tgtEl>
                                        <p:attrNameLst>
                                          <p:attrName>style.visibility</p:attrName>
                                        </p:attrNameLst>
                                      </p:cBhvr>
                                      <p:to>
                                        <p:strVal val="visible"/>
                                      </p:to>
                                    </p:set>
                                    <p:animEffect transition="in" filter="fade">
                                      <p:cBhvr>
                                        <p:cTn id="46" dur="500"/>
                                        <p:tgtEl>
                                          <p:spTgt spid="6">
                                            <p:graphicEl>
                                              <a:dgm id="{FEEAC30F-6357-4D4C-BDE8-80A12A696A60}"/>
                                            </p:graphicEl>
                                          </p:spTgt>
                                        </p:tgtEl>
                                      </p:cBhvr>
                                    </p:animEffect>
                                  </p:childTnLst>
                                </p:cTn>
                              </p:par>
                            </p:childTnLst>
                          </p:cTn>
                        </p:par>
                        <p:par>
                          <p:cTn id="47" fill="hold">
                            <p:stCondLst>
                              <p:cond delay="1000"/>
                            </p:stCondLst>
                            <p:childTnLst>
                              <p:par>
                                <p:cTn id="48" presetID="10" presetClass="entr" presetSubtype="0" fill="hold" grpId="1" nodeType="afterEffect">
                                  <p:stCondLst>
                                    <p:cond delay="0"/>
                                  </p:stCondLst>
                                  <p:childTnLst>
                                    <p:set>
                                      <p:cBhvr>
                                        <p:cTn id="49" dur="1" fill="hold">
                                          <p:stCondLst>
                                            <p:cond delay="0"/>
                                          </p:stCondLst>
                                        </p:cTn>
                                        <p:tgtEl>
                                          <p:spTgt spid="6">
                                            <p:graphicEl>
                                              <a:dgm id="{38EF1817-BA83-48A6-8C62-3C4371405AE9}"/>
                                            </p:graphicEl>
                                          </p:spTgt>
                                        </p:tgtEl>
                                        <p:attrNameLst>
                                          <p:attrName>style.visibility</p:attrName>
                                        </p:attrNameLst>
                                      </p:cBhvr>
                                      <p:to>
                                        <p:strVal val="visible"/>
                                      </p:to>
                                    </p:set>
                                    <p:animEffect transition="in" filter="fade">
                                      <p:cBhvr>
                                        <p:cTn id="50" dur="500"/>
                                        <p:tgtEl>
                                          <p:spTgt spid="6">
                                            <p:graphicEl>
                                              <a:dgm id="{38EF1817-BA83-48A6-8C62-3C4371405AE9}"/>
                                            </p:graphicEl>
                                          </p:spTgt>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6">
                                            <p:graphicEl>
                                              <a:dgm id="{CA8DE2A2-C033-45F6-9259-9385944D4901}"/>
                                            </p:graphicEl>
                                          </p:spTgt>
                                        </p:tgtEl>
                                        <p:attrNameLst>
                                          <p:attrName>style.visibility</p:attrName>
                                        </p:attrNameLst>
                                      </p:cBhvr>
                                      <p:to>
                                        <p:strVal val="visible"/>
                                      </p:to>
                                    </p:set>
                                    <p:animEffect transition="in" filter="fade">
                                      <p:cBhvr>
                                        <p:cTn id="53" dur="500"/>
                                        <p:tgtEl>
                                          <p:spTgt spid="6">
                                            <p:graphicEl>
                                              <a:dgm id="{CA8DE2A2-C033-45F6-9259-9385944D4901}"/>
                                            </p:graphicEl>
                                          </p:spTgt>
                                        </p:tgtEl>
                                      </p:cBhvr>
                                    </p:animEffect>
                                  </p:childTnLst>
                                </p:cTn>
                              </p:par>
                            </p:childTnLst>
                          </p:cTn>
                        </p:par>
                        <p:par>
                          <p:cTn id="54" fill="hold">
                            <p:stCondLst>
                              <p:cond delay="1500"/>
                            </p:stCondLst>
                            <p:childTnLst>
                              <p:par>
                                <p:cTn id="55" presetID="10" presetClass="entr" presetSubtype="0" fill="hold" grpId="1" nodeType="afterEffect">
                                  <p:stCondLst>
                                    <p:cond delay="0"/>
                                  </p:stCondLst>
                                  <p:childTnLst>
                                    <p:set>
                                      <p:cBhvr>
                                        <p:cTn id="56" dur="1" fill="hold">
                                          <p:stCondLst>
                                            <p:cond delay="0"/>
                                          </p:stCondLst>
                                        </p:cTn>
                                        <p:tgtEl>
                                          <p:spTgt spid="6">
                                            <p:graphicEl>
                                              <a:dgm id="{9B0C7341-D945-4953-B3F2-BA3641AD0BE2}"/>
                                            </p:graphicEl>
                                          </p:spTgt>
                                        </p:tgtEl>
                                        <p:attrNameLst>
                                          <p:attrName>style.visibility</p:attrName>
                                        </p:attrNameLst>
                                      </p:cBhvr>
                                      <p:to>
                                        <p:strVal val="visible"/>
                                      </p:to>
                                    </p:set>
                                    <p:animEffect transition="in" filter="fade">
                                      <p:cBhvr>
                                        <p:cTn id="57" dur="500"/>
                                        <p:tgtEl>
                                          <p:spTgt spid="6">
                                            <p:graphicEl>
                                              <a:dgm id="{9B0C7341-D945-4953-B3F2-BA3641AD0BE2}"/>
                                            </p:graphicEl>
                                          </p:spTgt>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6">
                                            <p:graphicEl>
                                              <a:dgm id="{703B66AB-3047-49D0-B531-F4EA4A907B9D}"/>
                                            </p:graphicEl>
                                          </p:spTgt>
                                        </p:tgtEl>
                                        <p:attrNameLst>
                                          <p:attrName>style.visibility</p:attrName>
                                        </p:attrNameLst>
                                      </p:cBhvr>
                                      <p:to>
                                        <p:strVal val="visible"/>
                                      </p:to>
                                    </p:set>
                                    <p:animEffect transition="in" filter="fade">
                                      <p:cBhvr>
                                        <p:cTn id="60" dur="500"/>
                                        <p:tgtEl>
                                          <p:spTgt spid="6">
                                            <p:graphicEl>
                                              <a:dgm id="{703B66AB-3047-49D0-B531-F4EA4A907B9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mph" presetSubtype="2" fill="hold" grpId="0" nodeType="clickEffect">
                                  <p:stCondLst>
                                    <p:cond delay="0"/>
                                  </p:stCondLst>
                                  <p:childTnLst>
                                    <p:animClr clrSpc="rgb" dir="cw">
                                      <p:cBhvr>
                                        <p:cTn id="64" dur="300" fill="hold"/>
                                        <p:tgtEl>
                                          <p:spTgt spid="6">
                                            <p:graphicEl>
                                              <a:dgm id="{CA8DE2A2-C033-45F6-9259-9385944D4901}"/>
                                            </p:graphicEl>
                                          </p:spTgt>
                                        </p:tgtEl>
                                        <p:attrNameLst>
                                          <p:attrName>fillcolor</p:attrName>
                                        </p:attrNameLst>
                                      </p:cBhvr>
                                      <p:to>
                                        <a:srgbClr val="DFEBF5"/>
                                      </p:to>
                                    </p:animClr>
                                    <p:set>
                                      <p:cBhvr>
                                        <p:cTn id="65" dur="300" fill="hold"/>
                                        <p:tgtEl>
                                          <p:spTgt spid="6">
                                            <p:graphicEl>
                                              <a:dgm id="{CA8DE2A2-C033-45F6-9259-9385944D4901}"/>
                                            </p:graphicEl>
                                          </p:spTgt>
                                        </p:tgtEl>
                                        <p:attrNameLst>
                                          <p:attrName>fill.type</p:attrName>
                                        </p:attrNameLst>
                                      </p:cBhvr>
                                      <p:to>
                                        <p:strVal val="solid"/>
                                      </p:to>
                                    </p:set>
                                    <p:set>
                                      <p:cBhvr>
                                        <p:cTn id="66" dur="300" fill="hold"/>
                                        <p:tgtEl>
                                          <p:spTgt spid="6">
                                            <p:graphicEl>
                                              <a:dgm id="{CA8DE2A2-C033-45F6-9259-9385944D4901}"/>
                                            </p:graphic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1" nodeType="clickEffect">
                                  <p:stCondLst>
                                    <p:cond delay="0"/>
                                  </p:stCondLst>
                                  <p:childTnLst>
                                    <p:set>
                                      <p:cBhvr>
                                        <p:cTn id="70" dur="1" fill="hold">
                                          <p:stCondLst>
                                            <p:cond delay="0"/>
                                          </p:stCondLst>
                                        </p:cTn>
                                        <p:tgtEl>
                                          <p:spTgt spid="6">
                                            <p:graphicEl>
                                              <a:dgm id="{55A4225D-3F1C-41B5-9F06-040EE55E09F0}"/>
                                            </p:graphicEl>
                                          </p:spTgt>
                                        </p:tgtEl>
                                        <p:attrNameLst>
                                          <p:attrName>style.visibility</p:attrName>
                                        </p:attrNameLst>
                                      </p:cBhvr>
                                      <p:to>
                                        <p:strVal val="visible"/>
                                      </p:to>
                                    </p:set>
                                    <p:animEffect transition="in" filter="fade">
                                      <p:cBhvr>
                                        <p:cTn id="71" dur="500"/>
                                        <p:tgtEl>
                                          <p:spTgt spid="6">
                                            <p:graphicEl>
                                              <a:dgm id="{55A4225D-3F1C-41B5-9F06-040EE55E09F0}"/>
                                            </p:graphicEl>
                                          </p:spTgt>
                                        </p:tgtEl>
                                      </p:cBhvr>
                                    </p:animEffect>
                                  </p:childTnLst>
                                </p:cTn>
                              </p:par>
                            </p:childTnLst>
                          </p:cTn>
                        </p:par>
                        <p:par>
                          <p:cTn id="72" fill="hold">
                            <p:stCondLst>
                              <p:cond delay="500"/>
                            </p:stCondLst>
                            <p:childTnLst>
                              <p:par>
                                <p:cTn id="73" presetID="10" presetClass="entr" presetSubtype="0" fill="hold" grpId="1" nodeType="afterEffect">
                                  <p:stCondLst>
                                    <p:cond delay="0"/>
                                  </p:stCondLst>
                                  <p:childTnLst>
                                    <p:set>
                                      <p:cBhvr>
                                        <p:cTn id="74" dur="1" fill="hold">
                                          <p:stCondLst>
                                            <p:cond delay="0"/>
                                          </p:stCondLst>
                                        </p:cTn>
                                        <p:tgtEl>
                                          <p:spTgt spid="6">
                                            <p:graphicEl>
                                              <a:dgm id="{4AAFB390-90DD-4EE9-8C8C-F64B20FAB25E}"/>
                                            </p:graphicEl>
                                          </p:spTgt>
                                        </p:tgtEl>
                                        <p:attrNameLst>
                                          <p:attrName>style.visibility</p:attrName>
                                        </p:attrNameLst>
                                      </p:cBhvr>
                                      <p:to>
                                        <p:strVal val="visible"/>
                                      </p:to>
                                    </p:set>
                                    <p:animEffect transition="in" filter="fade">
                                      <p:cBhvr>
                                        <p:cTn id="75" dur="500"/>
                                        <p:tgtEl>
                                          <p:spTgt spid="6">
                                            <p:graphicEl>
                                              <a:dgm id="{4AAFB390-90DD-4EE9-8C8C-F64B20FAB25E}"/>
                                            </p:graphicEl>
                                          </p:spTgt>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6">
                                            <p:graphicEl>
                                              <a:dgm id="{6DF3CBE7-51A1-4015-BA89-1F3EA6ABEDBD}"/>
                                            </p:graphicEl>
                                          </p:spTgt>
                                        </p:tgtEl>
                                        <p:attrNameLst>
                                          <p:attrName>style.visibility</p:attrName>
                                        </p:attrNameLst>
                                      </p:cBhvr>
                                      <p:to>
                                        <p:strVal val="visible"/>
                                      </p:to>
                                    </p:set>
                                    <p:animEffect transition="in" filter="fade">
                                      <p:cBhvr>
                                        <p:cTn id="78" dur="500"/>
                                        <p:tgtEl>
                                          <p:spTgt spid="6">
                                            <p:graphicEl>
                                              <a:dgm id="{6DF3CBE7-51A1-4015-BA89-1F3EA6ABEDBD}"/>
                                            </p:graphicEl>
                                          </p:spTgt>
                                        </p:tgtEl>
                                      </p:cBhvr>
                                    </p:animEffect>
                                  </p:childTnLst>
                                </p:cTn>
                              </p:par>
                            </p:childTnLst>
                          </p:cTn>
                        </p:par>
                        <p:par>
                          <p:cTn id="79" fill="hold">
                            <p:stCondLst>
                              <p:cond delay="1000"/>
                            </p:stCondLst>
                            <p:childTnLst>
                              <p:par>
                                <p:cTn id="80" presetID="10" presetClass="entr" presetSubtype="0" fill="hold" grpId="1" nodeType="afterEffect">
                                  <p:stCondLst>
                                    <p:cond delay="0"/>
                                  </p:stCondLst>
                                  <p:childTnLst>
                                    <p:set>
                                      <p:cBhvr>
                                        <p:cTn id="81" dur="1" fill="hold">
                                          <p:stCondLst>
                                            <p:cond delay="0"/>
                                          </p:stCondLst>
                                        </p:cTn>
                                        <p:tgtEl>
                                          <p:spTgt spid="6">
                                            <p:graphicEl>
                                              <a:dgm id="{85C5BFED-CF38-4341-B9A7-A526E4FF75E5}"/>
                                            </p:graphicEl>
                                          </p:spTgt>
                                        </p:tgtEl>
                                        <p:attrNameLst>
                                          <p:attrName>style.visibility</p:attrName>
                                        </p:attrNameLst>
                                      </p:cBhvr>
                                      <p:to>
                                        <p:strVal val="visible"/>
                                      </p:to>
                                    </p:set>
                                    <p:animEffect transition="in" filter="fade">
                                      <p:cBhvr>
                                        <p:cTn id="82" dur="500"/>
                                        <p:tgtEl>
                                          <p:spTgt spid="6">
                                            <p:graphicEl>
                                              <a:dgm id="{85C5BFED-CF38-4341-B9A7-A526E4FF75E5}"/>
                                            </p:graphicEl>
                                          </p:spTgt>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6">
                                            <p:graphicEl>
                                              <a:dgm id="{AAF61928-D898-44ED-9458-2736AA6FE1C0}"/>
                                            </p:graphicEl>
                                          </p:spTgt>
                                        </p:tgtEl>
                                        <p:attrNameLst>
                                          <p:attrName>style.visibility</p:attrName>
                                        </p:attrNameLst>
                                      </p:cBhvr>
                                      <p:to>
                                        <p:strVal val="visible"/>
                                      </p:to>
                                    </p:set>
                                    <p:animEffect transition="in" filter="fade">
                                      <p:cBhvr>
                                        <p:cTn id="85" dur="500"/>
                                        <p:tgtEl>
                                          <p:spTgt spid="6">
                                            <p:graphicEl>
                                              <a:dgm id="{AAF61928-D898-44ED-9458-2736AA6FE1C0}"/>
                                            </p:graphicEl>
                                          </p:spTgt>
                                        </p:tgtEl>
                                      </p:cBhvr>
                                    </p:animEffect>
                                  </p:childTnLst>
                                </p:cTn>
                              </p:par>
                            </p:childTnLst>
                          </p:cTn>
                        </p:par>
                        <p:par>
                          <p:cTn id="86" fill="hold">
                            <p:stCondLst>
                              <p:cond delay="1500"/>
                            </p:stCondLst>
                            <p:childTnLst>
                              <p:par>
                                <p:cTn id="87" presetID="10" presetClass="entr" presetSubtype="0" fill="hold" grpId="1" nodeType="afterEffect">
                                  <p:stCondLst>
                                    <p:cond delay="0"/>
                                  </p:stCondLst>
                                  <p:childTnLst>
                                    <p:set>
                                      <p:cBhvr>
                                        <p:cTn id="88" dur="1" fill="hold">
                                          <p:stCondLst>
                                            <p:cond delay="0"/>
                                          </p:stCondLst>
                                        </p:cTn>
                                        <p:tgtEl>
                                          <p:spTgt spid="6">
                                            <p:graphicEl>
                                              <a:dgm id="{44529FA7-6FB6-459E-98DE-F56A5E577660}"/>
                                            </p:graphicEl>
                                          </p:spTgt>
                                        </p:tgtEl>
                                        <p:attrNameLst>
                                          <p:attrName>style.visibility</p:attrName>
                                        </p:attrNameLst>
                                      </p:cBhvr>
                                      <p:to>
                                        <p:strVal val="visible"/>
                                      </p:to>
                                    </p:set>
                                    <p:animEffect transition="in" filter="fade">
                                      <p:cBhvr>
                                        <p:cTn id="89" dur="500"/>
                                        <p:tgtEl>
                                          <p:spTgt spid="6">
                                            <p:graphicEl>
                                              <a:dgm id="{44529FA7-6FB6-459E-98DE-F56A5E577660}"/>
                                            </p:graphicEl>
                                          </p:spTgt>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6">
                                            <p:graphicEl>
                                              <a:dgm id="{9DA71F5C-6229-42C9-A78F-9A424D2E3A13}"/>
                                            </p:graphicEl>
                                          </p:spTgt>
                                        </p:tgtEl>
                                        <p:attrNameLst>
                                          <p:attrName>style.visibility</p:attrName>
                                        </p:attrNameLst>
                                      </p:cBhvr>
                                      <p:to>
                                        <p:strVal val="visible"/>
                                      </p:to>
                                    </p:set>
                                    <p:animEffect transition="in" filter="fade">
                                      <p:cBhvr>
                                        <p:cTn id="92" dur="500"/>
                                        <p:tgtEl>
                                          <p:spTgt spid="6">
                                            <p:graphicEl>
                                              <a:dgm id="{9DA71F5C-6229-42C9-A78F-9A424D2E3A13}"/>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mph" presetSubtype="2" fill="hold" grpId="0" nodeType="clickEffect">
                                  <p:stCondLst>
                                    <p:cond delay="0"/>
                                  </p:stCondLst>
                                  <p:childTnLst>
                                    <p:animClr clrSpc="rgb" dir="cw">
                                      <p:cBhvr>
                                        <p:cTn id="96" dur="300" fill="hold"/>
                                        <p:tgtEl>
                                          <p:spTgt spid="6">
                                            <p:graphicEl>
                                              <a:dgm id="{AAF61928-D898-44ED-9458-2736AA6FE1C0}"/>
                                            </p:graphicEl>
                                          </p:spTgt>
                                        </p:tgtEl>
                                        <p:attrNameLst>
                                          <p:attrName>fillcolor</p:attrName>
                                        </p:attrNameLst>
                                      </p:cBhvr>
                                      <p:to>
                                        <a:srgbClr val="DFEBF5"/>
                                      </p:to>
                                    </p:animClr>
                                    <p:set>
                                      <p:cBhvr>
                                        <p:cTn id="97" dur="300" fill="hold"/>
                                        <p:tgtEl>
                                          <p:spTgt spid="6">
                                            <p:graphicEl>
                                              <a:dgm id="{AAF61928-D898-44ED-9458-2736AA6FE1C0}"/>
                                            </p:graphicEl>
                                          </p:spTgt>
                                        </p:tgtEl>
                                        <p:attrNameLst>
                                          <p:attrName>fill.type</p:attrName>
                                        </p:attrNameLst>
                                      </p:cBhvr>
                                      <p:to>
                                        <p:strVal val="solid"/>
                                      </p:to>
                                    </p:set>
                                    <p:set>
                                      <p:cBhvr>
                                        <p:cTn id="98" dur="300" fill="hold"/>
                                        <p:tgtEl>
                                          <p:spTgt spid="6">
                                            <p:graphicEl>
                                              <a:dgm id="{AAF61928-D898-44ED-9458-2736AA6FE1C0}"/>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Graphic spid="6" grpId="1"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E2B42C2-970F-4D0F-BD13-6CAC7CDD88EB}"/>
              </a:ext>
            </a:extLst>
          </p:cNvPr>
          <p:cNvSpPr>
            <a:spLocks noGrp="1"/>
          </p:cNvSpPr>
          <p:nvPr>
            <p:ph sz="half" idx="13"/>
          </p:nvPr>
        </p:nvSpPr>
        <p:spPr>
          <a:solidFill>
            <a:schemeClr val="lt1">
              <a:alpha val="95000"/>
            </a:schemeClr>
          </a:solidFill>
          <a:ln>
            <a:solidFill>
              <a:schemeClr val="accent2"/>
            </a:solidFill>
          </a:ln>
        </p:spPr>
        <p:txBody>
          <a:bodyPr/>
          <a:lstStyle/>
          <a:p>
            <a:pPr>
              <a:buClr>
                <a:schemeClr val="accent2"/>
              </a:buClr>
            </a:pPr>
            <a:r>
              <a:rPr lang="en-US" dirty="0"/>
              <a:t>Conversion between Fahrenheit and Celsius </a:t>
            </a:r>
          </a:p>
          <a:p>
            <a:pPr>
              <a:buClr>
                <a:schemeClr val="accent2"/>
              </a:buClr>
            </a:pPr>
            <a:r>
              <a:rPr lang="en-US" dirty="0"/>
              <a:t>Calculate surface area </a:t>
            </a:r>
          </a:p>
          <a:p>
            <a:pPr>
              <a:buClr>
                <a:schemeClr val="accent2"/>
              </a:buClr>
            </a:pPr>
            <a:r>
              <a:rPr lang="en-US" dirty="0"/>
              <a:t>Calculate velocity</a:t>
            </a:r>
          </a:p>
          <a:p>
            <a:pPr>
              <a:buClr>
                <a:schemeClr val="accent2"/>
              </a:buClr>
            </a:pPr>
            <a:r>
              <a:rPr lang="en-US" dirty="0"/>
              <a:t>Calculate flow </a:t>
            </a:r>
          </a:p>
          <a:p>
            <a:pPr>
              <a:buClr>
                <a:schemeClr val="accent2"/>
              </a:buClr>
            </a:pPr>
            <a:r>
              <a:rPr lang="en-US" dirty="0"/>
              <a:t>Basic chemistry</a:t>
            </a:r>
          </a:p>
          <a:p>
            <a:pPr>
              <a:buClr>
                <a:schemeClr val="accent2"/>
              </a:buClr>
            </a:pPr>
            <a:endParaRPr lang="en-US" dirty="0"/>
          </a:p>
        </p:txBody>
      </p:sp>
      <p:sp>
        <p:nvSpPr>
          <p:cNvPr id="3" name="Title 2">
            <a:extLst>
              <a:ext uri="{FF2B5EF4-FFF2-40B4-BE49-F238E27FC236}">
                <a16:creationId xmlns:a16="http://schemas.microsoft.com/office/drawing/2014/main" xmlns="" id="{B3096691-1B91-4522-96FD-D135853AE7B0}"/>
              </a:ext>
            </a:extLst>
          </p:cNvPr>
          <p:cNvSpPr>
            <a:spLocks noGrp="1"/>
          </p:cNvSpPr>
          <p:nvPr>
            <p:ph type="title"/>
          </p:nvPr>
        </p:nvSpPr>
        <p:spPr>
          <a:solidFill>
            <a:schemeClr val="accent2"/>
          </a:solidFill>
          <a:ln>
            <a:solidFill>
              <a:schemeClr val="accent2"/>
            </a:solidFill>
          </a:ln>
        </p:spPr>
        <p:txBody>
          <a:bodyPr>
            <a:normAutofit/>
          </a:bodyPr>
          <a:lstStyle/>
          <a:p>
            <a:r>
              <a:rPr lang="en-US" dirty="0"/>
              <a:t>Water Math</a:t>
            </a:r>
          </a:p>
        </p:txBody>
      </p:sp>
      <p:pic>
        <p:nvPicPr>
          <p:cNvPr id="5" name="Picture 4">
            <a:extLst>
              <a:ext uri="{FF2B5EF4-FFF2-40B4-BE49-F238E27FC236}">
                <a16:creationId xmlns:a16="http://schemas.microsoft.com/office/drawing/2014/main" xmlns="" id="{89ED3A09-71B9-4B31-8D55-D213B8D3C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29607" y="2170770"/>
            <a:ext cx="2097535" cy="914400"/>
          </a:xfrm>
          <a:prstGeom prst="rect">
            <a:avLst/>
          </a:prstGeom>
        </p:spPr>
      </p:pic>
      <p:pic>
        <p:nvPicPr>
          <p:cNvPr id="7" name="Picture 6">
            <a:extLst>
              <a:ext uri="{FF2B5EF4-FFF2-40B4-BE49-F238E27FC236}">
                <a16:creationId xmlns:a16="http://schemas.microsoft.com/office/drawing/2014/main" xmlns="" id="{1B9CF988-D2CE-4328-BB00-417D7AEFF912}"/>
              </a:ext>
            </a:extLst>
          </p:cNvPr>
          <p:cNvPicPr>
            <a:picLocks noChangeAspect="1"/>
          </p:cNvPicPr>
          <p:nvPr/>
        </p:nvPicPr>
        <p:blipFill>
          <a:blip r:embed="rId4"/>
          <a:stretch>
            <a:fillRect/>
          </a:stretch>
        </p:blipFill>
        <p:spPr>
          <a:xfrm>
            <a:off x="9072508" y="3085170"/>
            <a:ext cx="1209675" cy="1609725"/>
          </a:xfrm>
          <a:prstGeom prst="rect">
            <a:avLst/>
          </a:prstGeom>
        </p:spPr>
      </p:pic>
      <p:pic>
        <p:nvPicPr>
          <p:cNvPr id="9" name="Picture 8" descr="A picture containing indoor, wall&#10;&#10;Description generated with very high confidence">
            <a:extLst>
              <a:ext uri="{FF2B5EF4-FFF2-40B4-BE49-F238E27FC236}">
                <a16:creationId xmlns:a16="http://schemas.microsoft.com/office/drawing/2014/main" xmlns="" id="{74192A9D-509F-4D67-9C0D-8832FB10A7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6705" y="3370920"/>
            <a:ext cx="1685803" cy="1992086"/>
          </a:xfrm>
          <a:prstGeom prst="rect">
            <a:avLst/>
          </a:prstGeom>
        </p:spPr>
      </p:pic>
    </p:spTree>
    <p:extLst>
      <p:ext uri="{BB962C8B-B14F-4D97-AF65-F5344CB8AC3E}">
        <p14:creationId xmlns:p14="http://schemas.microsoft.com/office/powerpoint/2010/main" val="1060006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la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Georgia"/>
        <a:ea typeface=""/>
        <a:cs typeface=""/>
      </a:majorFont>
      <a:minorFont>
        <a:latin typeface="Verdana"/>
        <a:ea typeface=""/>
        <a:cs typeface=""/>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1127</TotalTime>
  <Words>903</Words>
  <Application>Microsoft Office PowerPoint</Application>
  <PresentationFormat>Widescreen</PresentationFormat>
  <Paragraphs>133</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Georgia</vt:lpstr>
      <vt:lpstr>Verdana</vt:lpstr>
      <vt:lpstr>Atlas</vt:lpstr>
      <vt:lpstr>WATER</vt:lpstr>
      <vt:lpstr>Hi, I’m Amanda</vt:lpstr>
      <vt:lpstr>Water Dept.</vt:lpstr>
      <vt:lpstr>GIS</vt:lpstr>
      <vt:lpstr>Water Operators - Production</vt:lpstr>
      <vt:lpstr>Points and Experience Required </vt:lpstr>
      <vt:lpstr>PowerPoint Presentation</vt:lpstr>
      <vt:lpstr>PowerPoint Presentation</vt:lpstr>
      <vt:lpstr>Water Math</vt:lpstr>
      <vt:lpstr>Utility Workers </vt:lpstr>
      <vt:lpstr>Waste Water</vt:lpstr>
      <vt:lpstr>Waste Water – Plant &amp; Collections</vt:lpstr>
      <vt:lpstr>Service &amp; Finance </vt:lpstr>
      <vt:lpstr>Service &amp; Finance </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Amanda Currie</dc:creator>
  <cp:lastModifiedBy>Garren, Leslie</cp:lastModifiedBy>
  <cp:revision>60</cp:revision>
  <dcterms:created xsi:type="dcterms:W3CDTF">2017-08-07T13:38:38Z</dcterms:created>
  <dcterms:modified xsi:type="dcterms:W3CDTF">2018-09-19T21:43:42Z</dcterms:modified>
</cp:coreProperties>
</file>