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7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80.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8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96" r:id="rId6"/>
    <p:sldMasterId id="2147483723" r:id="rId7"/>
  </p:sldMasterIdLst>
  <p:notesMasterIdLst>
    <p:notesMasterId r:id="rId91"/>
  </p:notesMasterIdLst>
  <p:handoutMasterIdLst>
    <p:handoutMasterId r:id="rId92"/>
  </p:handoutMasterIdLst>
  <p:sldIdLst>
    <p:sldId id="517" r:id="rId8"/>
    <p:sldId id="256" r:id="rId9"/>
    <p:sldId id="290" r:id="rId10"/>
    <p:sldId id="518" r:id="rId11"/>
    <p:sldId id="524" r:id="rId12"/>
    <p:sldId id="361" r:id="rId13"/>
    <p:sldId id="261" r:id="rId14"/>
    <p:sldId id="519" r:id="rId15"/>
    <p:sldId id="270" r:id="rId16"/>
    <p:sldId id="454" r:id="rId17"/>
    <p:sldId id="273" r:id="rId18"/>
    <p:sldId id="503" r:id="rId19"/>
    <p:sldId id="520" r:id="rId20"/>
    <p:sldId id="514" r:id="rId21"/>
    <p:sldId id="521" r:id="rId22"/>
    <p:sldId id="300" r:id="rId23"/>
    <p:sldId id="303" r:id="rId24"/>
    <p:sldId id="289" r:id="rId25"/>
    <p:sldId id="310" r:id="rId26"/>
    <p:sldId id="504" r:id="rId27"/>
    <p:sldId id="296" r:id="rId28"/>
    <p:sldId id="319" r:id="rId29"/>
    <p:sldId id="333" r:id="rId30"/>
    <p:sldId id="455" r:id="rId31"/>
    <p:sldId id="301" r:id="rId32"/>
    <p:sldId id="298" r:id="rId33"/>
    <p:sldId id="305" r:id="rId34"/>
    <p:sldId id="457" r:id="rId35"/>
    <p:sldId id="312" r:id="rId36"/>
    <p:sldId id="389" r:id="rId37"/>
    <p:sldId id="388" r:id="rId38"/>
    <p:sldId id="281" r:id="rId39"/>
    <p:sldId id="346" r:id="rId40"/>
    <p:sldId id="283" r:id="rId41"/>
    <p:sldId id="507" r:id="rId42"/>
    <p:sldId id="386" r:id="rId43"/>
    <p:sldId id="512" r:id="rId44"/>
    <p:sldId id="370" r:id="rId45"/>
    <p:sldId id="314" r:id="rId46"/>
    <p:sldId id="508" r:id="rId47"/>
    <p:sldId id="292" r:id="rId48"/>
    <p:sldId id="306" r:id="rId49"/>
    <p:sldId id="515" r:id="rId50"/>
    <p:sldId id="399" r:id="rId51"/>
    <p:sldId id="285" r:id="rId52"/>
    <p:sldId id="286" r:id="rId53"/>
    <p:sldId id="469" r:id="rId54"/>
    <p:sldId id="470" r:id="rId55"/>
    <p:sldId id="471" r:id="rId56"/>
    <p:sldId id="363" r:id="rId57"/>
    <p:sldId id="473" r:id="rId58"/>
    <p:sldId id="474" r:id="rId59"/>
    <p:sldId id="475" r:id="rId60"/>
    <p:sldId id="476" r:id="rId61"/>
    <p:sldId id="523" r:id="rId62"/>
    <p:sldId id="522" r:id="rId63"/>
    <p:sldId id="509" r:id="rId64"/>
    <p:sldId id="484" r:id="rId65"/>
    <p:sldId id="485" r:id="rId66"/>
    <p:sldId id="486" r:id="rId67"/>
    <p:sldId id="487" r:id="rId68"/>
    <p:sldId id="488" r:id="rId69"/>
    <p:sldId id="327" r:id="rId70"/>
    <p:sldId id="375" r:id="rId71"/>
    <p:sldId id="376" r:id="rId72"/>
    <p:sldId id="423" r:id="rId73"/>
    <p:sldId id="424" r:id="rId74"/>
    <p:sldId id="490" r:id="rId75"/>
    <p:sldId id="491" r:id="rId76"/>
    <p:sldId id="492" r:id="rId77"/>
    <p:sldId id="493" r:id="rId78"/>
    <p:sldId id="494" r:id="rId79"/>
    <p:sldId id="328" r:id="rId80"/>
    <p:sldId id="496" r:id="rId81"/>
    <p:sldId id="497" r:id="rId82"/>
    <p:sldId id="499" r:id="rId83"/>
    <p:sldId id="330" r:id="rId84"/>
    <p:sldId id="339" r:id="rId85"/>
    <p:sldId id="291" r:id="rId86"/>
    <p:sldId id="427" r:id="rId87"/>
    <p:sldId id="336" r:id="rId88"/>
    <p:sldId id="257" r:id="rId89"/>
    <p:sldId id="516" r:id="rId90"/>
  </p:sldIdLst>
  <p:sldSz cx="9144000" cy="6858000" type="screen4x3"/>
  <p:notesSz cx="6858000" cy="9144000"/>
  <p:custDataLst>
    <p:tags r:id="rId9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haven, Michelle" initials="DM" lastIdx="7" clrIdx="0">
    <p:extLst>
      <p:ext uri="{19B8F6BF-5375-455C-9EA6-DF929625EA0E}">
        <p15:presenceInfo xmlns:p15="http://schemas.microsoft.com/office/powerpoint/2012/main" userId="S::b564t795@wichita.edu::ce12035c-19d2-4efc-9241-b8dd29b6bbd1" providerId="AD"/>
      </p:ext>
    </p:extLst>
  </p:cmAuthor>
  <p:cmAuthor id="2" name="Severin, Jeffrey" initials="SJ" lastIdx="7" clrIdx="1">
    <p:extLst>
      <p:ext uri="{19B8F6BF-5375-455C-9EA6-DF929625EA0E}">
        <p15:presenceInfo xmlns:p15="http://schemas.microsoft.com/office/powerpoint/2012/main" userId="S::w854x533@wichita.edu::3f524fa3-db2e-4642-abf9-6f48a6854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025"/>
    <a:srgbClr val="FFFEFF"/>
    <a:srgbClr val="B8DAE4"/>
    <a:srgbClr val="FFFFFF"/>
    <a:srgbClr val="FFE9E0"/>
    <a:srgbClr val="74A6B8"/>
    <a:srgbClr val="DA2325"/>
    <a:srgbClr val="87A61C"/>
    <a:srgbClr val="6E3B97"/>
    <a:srgbClr val="28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644F6-79CF-4194-8F02-BC6C5F21CE44}" v="113" dt="2022-01-13T20:41:34.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209" autoAdjust="0"/>
  </p:normalViewPr>
  <p:slideViewPr>
    <p:cSldViewPr snapToGrid="0">
      <p:cViewPr varScale="1">
        <p:scale>
          <a:sx n="96" d="100"/>
          <a:sy n="96" d="100"/>
        </p:scale>
        <p:origin x="19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tags" Target="tags/tag1.xml"/><Relationship Id="rId9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8.svg"/><Relationship Id="rId9" Type="http://schemas.openxmlformats.org/officeDocument/2006/relationships/image" Target="../media/image48.png"/></Relationships>
</file>

<file path=ppt/diagrams/_rels/data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ata2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26.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sv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 Id="rId14" Type="http://schemas.openxmlformats.org/officeDocument/2006/relationships/image" Target="../media/image107.svg"/></Relationships>
</file>

<file path=ppt/diagrams/_rels/data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ata28.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svg"/><Relationship Id="rId1" Type="http://schemas.openxmlformats.org/officeDocument/2006/relationships/image" Target="../media/image111.png"/><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117.svg"/></Relationships>
</file>

<file path=ppt/diagrams/_rels/data3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svg"/><Relationship Id="rId1" Type="http://schemas.openxmlformats.org/officeDocument/2006/relationships/image" Target="../media/image123.png"/><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svg"/></Relationships>
</file>

<file path=ppt/diagrams/_rels/data33.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diagrams/_rels/data39.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5.png"/><Relationship Id="rId7" Type="http://schemas.openxmlformats.org/officeDocument/2006/relationships/image" Target="../media/image147.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50.svg"/><Relationship Id="rId4" Type="http://schemas.openxmlformats.org/officeDocument/2006/relationships/image" Target="../media/image146.svg"/><Relationship Id="rId9" Type="http://schemas.openxmlformats.org/officeDocument/2006/relationships/image" Target="../media/image149.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8.svg"/><Relationship Id="rId9" Type="http://schemas.openxmlformats.org/officeDocument/2006/relationships/image" Target="../media/image48.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2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sv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 Id="rId14" Type="http://schemas.openxmlformats.org/officeDocument/2006/relationships/image" Target="../media/image107.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svg"/><Relationship Id="rId1" Type="http://schemas.openxmlformats.org/officeDocument/2006/relationships/image" Target="../media/image111.png"/><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117.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svg"/><Relationship Id="rId1" Type="http://schemas.openxmlformats.org/officeDocument/2006/relationships/image" Target="../media/image123.png"/><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svg"/></Relationships>
</file>

<file path=ppt/diagrams/_rels/drawing33.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diagrams/_rels/drawing39.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5.png"/><Relationship Id="rId7" Type="http://schemas.openxmlformats.org/officeDocument/2006/relationships/image" Target="../media/image147.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50.svg"/><Relationship Id="rId4" Type="http://schemas.openxmlformats.org/officeDocument/2006/relationships/image" Target="../media/image146.svg"/><Relationship Id="rId9" Type="http://schemas.openxmlformats.org/officeDocument/2006/relationships/image" Target="../media/image14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8C5B0-19D4-4CE7-8610-1DA10BE187E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4505F66-7A36-4AAE-8787-16F086A876E5}">
      <dgm:prSet custT="1"/>
      <dgm:spPr/>
      <dgm:t>
        <a:bodyPr/>
        <a:lstStyle/>
        <a:p>
          <a:r>
            <a:rPr lang="en-US" sz="3200" i="0" baseline="0">
              <a:solidFill>
                <a:schemeClr val="tx1"/>
              </a:solidFill>
            </a:rPr>
            <a:t>Technical</a:t>
          </a:r>
          <a:endParaRPr lang="en-US" sz="3200" i="0">
            <a:solidFill>
              <a:schemeClr val="tx1"/>
            </a:solidFill>
          </a:endParaRPr>
        </a:p>
      </dgm:t>
    </dgm:pt>
    <dgm:pt modelId="{95F4F9C0-2EFC-49CC-9D8E-D215746C7A9C}" type="parTrans" cxnId="{9D815302-3022-4182-8B8D-C671089BECD4}">
      <dgm:prSet/>
      <dgm:spPr/>
      <dgm:t>
        <a:bodyPr/>
        <a:lstStyle/>
        <a:p>
          <a:endParaRPr lang="en-US"/>
        </a:p>
      </dgm:t>
    </dgm:pt>
    <dgm:pt modelId="{CE111FF7-F22A-49C3-819F-03A2B027AC83}" type="sibTrans" cxnId="{9D815302-3022-4182-8B8D-C671089BECD4}">
      <dgm:prSet/>
      <dgm:spPr/>
      <dgm:t>
        <a:bodyPr/>
        <a:lstStyle/>
        <a:p>
          <a:endParaRPr lang="en-US"/>
        </a:p>
      </dgm:t>
    </dgm:pt>
    <dgm:pt modelId="{8C1FD913-ACE7-427B-A71C-ED141700663B}">
      <dgm:prSet/>
      <dgm:spPr/>
      <dgm:t>
        <a:bodyPr/>
        <a:lstStyle/>
        <a:p>
          <a:r>
            <a:rPr lang="en-US" baseline="0"/>
            <a:t>Source Water Adequacy</a:t>
          </a:r>
          <a:endParaRPr lang="en-US"/>
        </a:p>
      </dgm:t>
    </dgm:pt>
    <dgm:pt modelId="{45B7A22F-9E4B-4FFD-AC21-2C990C4BD807}" type="parTrans" cxnId="{41BADD60-1516-49D2-BBF9-4627B268DCEC}">
      <dgm:prSet/>
      <dgm:spPr/>
      <dgm:t>
        <a:bodyPr/>
        <a:lstStyle/>
        <a:p>
          <a:endParaRPr lang="en-US"/>
        </a:p>
      </dgm:t>
    </dgm:pt>
    <dgm:pt modelId="{109BA28C-942F-44CC-A07E-7B45F09E2D93}" type="sibTrans" cxnId="{41BADD60-1516-49D2-BBF9-4627B268DCEC}">
      <dgm:prSet/>
      <dgm:spPr/>
      <dgm:t>
        <a:bodyPr/>
        <a:lstStyle/>
        <a:p>
          <a:endParaRPr lang="en-US"/>
        </a:p>
      </dgm:t>
    </dgm:pt>
    <dgm:pt modelId="{3526BDF9-410D-4121-B6E1-62FD77FF77DD}">
      <dgm:prSet/>
      <dgm:spPr/>
      <dgm:t>
        <a:bodyPr/>
        <a:lstStyle/>
        <a:p>
          <a:r>
            <a:rPr lang="en-US" baseline="0"/>
            <a:t>Infrastructure Adequacy</a:t>
          </a:r>
          <a:endParaRPr lang="en-US"/>
        </a:p>
      </dgm:t>
    </dgm:pt>
    <dgm:pt modelId="{D56D2F89-2BD2-4046-B774-1E67AEDACC55}" type="parTrans" cxnId="{B83182D4-2DE2-4C6B-89F5-DC4B2CF4231B}">
      <dgm:prSet/>
      <dgm:spPr/>
      <dgm:t>
        <a:bodyPr/>
        <a:lstStyle/>
        <a:p>
          <a:endParaRPr lang="en-US"/>
        </a:p>
      </dgm:t>
    </dgm:pt>
    <dgm:pt modelId="{22989DF4-D6B5-4F85-955A-F1B59C90CE50}" type="sibTrans" cxnId="{B83182D4-2DE2-4C6B-89F5-DC4B2CF4231B}">
      <dgm:prSet/>
      <dgm:spPr/>
      <dgm:t>
        <a:bodyPr/>
        <a:lstStyle/>
        <a:p>
          <a:endParaRPr lang="en-US"/>
        </a:p>
      </dgm:t>
    </dgm:pt>
    <dgm:pt modelId="{43908621-B089-4814-B8E5-57D6AE07B558}">
      <dgm:prSet/>
      <dgm:spPr/>
      <dgm:t>
        <a:bodyPr/>
        <a:lstStyle/>
        <a:p>
          <a:r>
            <a:rPr lang="en-US" baseline="0"/>
            <a:t>Technical Knowledge and Implementation</a:t>
          </a:r>
          <a:endParaRPr lang="en-US"/>
        </a:p>
      </dgm:t>
    </dgm:pt>
    <dgm:pt modelId="{E2CDC629-3182-4757-9EF0-87E5941CB453}" type="parTrans" cxnId="{96C993A6-DD6A-4B43-BF12-61C75205EEE7}">
      <dgm:prSet/>
      <dgm:spPr/>
      <dgm:t>
        <a:bodyPr/>
        <a:lstStyle/>
        <a:p>
          <a:endParaRPr lang="en-US"/>
        </a:p>
      </dgm:t>
    </dgm:pt>
    <dgm:pt modelId="{4A6F18ED-5E0C-42C8-A002-C67C461DFBE7}" type="sibTrans" cxnId="{96C993A6-DD6A-4B43-BF12-61C75205EEE7}">
      <dgm:prSet/>
      <dgm:spPr/>
      <dgm:t>
        <a:bodyPr/>
        <a:lstStyle/>
        <a:p>
          <a:endParaRPr lang="en-US"/>
        </a:p>
      </dgm:t>
    </dgm:pt>
    <dgm:pt modelId="{BD5EFEBC-2568-44CE-922B-9BFEE12D53E9}">
      <dgm:prSet custT="1"/>
      <dgm:spPr/>
      <dgm:t>
        <a:bodyPr/>
        <a:lstStyle/>
        <a:p>
          <a:r>
            <a:rPr lang="en-US" sz="3200" i="0" baseline="0">
              <a:solidFill>
                <a:schemeClr val="tx1"/>
              </a:solidFill>
            </a:rPr>
            <a:t>Financial</a:t>
          </a:r>
          <a:endParaRPr lang="en-US" sz="3200" i="0">
            <a:solidFill>
              <a:schemeClr val="tx1"/>
            </a:solidFill>
          </a:endParaRPr>
        </a:p>
      </dgm:t>
    </dgm:pt>
    <dgm:pt modelId="{DF3783F1-D259-4566-9B55-0C13D279257F}" type="parTrans" cxnId="{D61C913E-F266-4107-AB3B-C52EF9F51CA0}">
      <dgm:prSet/>
      <dgm:spPr/>
      <dgm:t>
        <a:bodyPr/>
        <a:lstStyle/>
        <a:p>
          <a:endParaRPr lang="en-US"/>
        </a:p>
      </dgm:t>
    </dgm:pt>
    <dgm:pt modelId="{04CF6E4C-5BB2-471C-A4CB-7F48DAFA532A}" type="sibTrans" cxnId="{D61C913E-F266-4107-AB3B-C52EF9F51CA0}">
      <dgm:prSet/>
      <dgm:spPr/>
      <dgm:t>
        <a:bodyPr/>
        <a:lstStyle/>
        <a:p>
          <a:endParaRPr lang="en-US"/>
        </a:p>
      </dgm:t>
    </dgm:pt>
    <dgm:pt modelId="{D417057F-C2B9-4F90-AFB7-F0559365CE86}">
      <dgm:prSet/>
      <dgm:spPr/>
      <dgm:t>
        <a:bodyPr/>
        <a:lstStyle/>
        <a:p>
          <a:r>
            <a:rPr lang="en-US" baseline="0"/>
            <a:t>Revenue Sufficiency</a:t>
          </a:r>
          <a:endParaRPr lang="en-US"/>
        </a:p>
      </dgm:t>
    </dgm:pt>
    <dgm:pt modelId="{939CB2C4-F837-4C6A-B4C5-E1DD63359C40}" type="parTrans" cxnId="{7D856CC2-99EF-45FE-899D-71A711A84ABA}">
      <dgm:prSet/>
      <dgm:spPr/>
      <dgm:t>
        <a:bodyPr/>
        <a:lstStyle/>
        <a:p>
          <a:endParaRPr lang="en-US"/>
        </a:p>
      </dgm:t>
    </dgm:pt>
    <dgm:pt modelId="{9AB069EE-A75F-4FAB-80AD-C82841A4EF8D}" type="sibTrans" cxnId="{7D856CC2-99EF-45FE-899D-71A711A84ABA}">
      <dgm:prSet/>
      <dgm:spPr/>
      <dgm:t>
        <a:bodyPr/>
        <a:lstStyle/>
        <a:p>
          <a:endParaRPr lang="en-US"/>
        </a:p>
      </dgm:t>
    </dgm:pt>
    <dgm:pt modelId="{26D22763-3119-4D08-B0B1-E93D44FDD9D8}">
      <dgm:prSet/>
      <dgm:spPr/>
      <dgm:t>
        <a:bodyPr/>
        <a:lstStyle/>
        <a:p>
          <a:r>
            <a:rPr lang="en-US" baseline="0"/>
            <a:t>Credit Worthiness</a:t>
          </a:r>
          <a:endParaRPr lang="en-US"/>
        </a:p>
      </dgm:t>
    </dgm:pt>
    <dgm:pt modelId="{DA458C23-ACCC-445E-B498-33918669C350}" type="parTrans" cxnId="{9724CDF0-444B-4290-BBE2-7475E92F6E2F}">
      <dgm:prSet/>
      <dgm:spPr/>
      <dgm:t>
        <a:bodyPr/>
        <a:lstStyle/>
        <a:p>
          <a:endParaRPr lang="en-US"/>
        </a:p>
      </dgm:t>
    </dgm:pt>
    <dgm:pt modelId="{530BE880-94C1-4632-9754-36A5B515F509}" type="sibTrans" cxnId="{9724CDF0-444B-4290-BBE2-7475E92F6E2F}">
      <dgm:prSet/>
      <dgm:spPr/>
      <dgm:t>
        <a:bodyPr/>
        <a:lstStyle/>
        <a:p>
          <a:endParaRPr lang="en-US"/>
        </a:p>
      </dgm:t>
    </dgm:pt>
    <dgm:pt modelId="{4FAE6EF8-4622-460A-8163-7E46951948BB}">
      <dgm:prSet/>
      <dgm:spPr/>
      <dgm:t>
        <a:bodyPr/>
        <a:lstStyle/>
        <a:p>
          <a:r>
            <a:rPr lang="en-US" baseline="0"/>
            <a:t>Fiscal Management &amp; Controls</a:t>
          </a:r>
          <a:endParaRPr lang="en-US"/>
        </a:p>
      </dgm:t>
    </dgm:pt>
    <dgm:pt modelId="{FF8818DA-E8DF-4C2C-BF21-5F6CBDFCC47D}" type="parTrans" cxnId="{CB8FF86F-9AA3-4030-A051-630093690889}">
      <dgm:prSet/>
      <dgm:spPr/>
      <dgm:t>
        <a:bodyPr/>
        <a:lstStyle/>
        <a:p>
          <a:endParaRPr lang="en-US"/>
        </a:p>
      </dgm:t>
    </dgm:pt>
    <dgm:pt modelId="{52B9A551-14B9-4A0E-A3A9-C3FA5069F473}" type="sibTrans" cxnId="{CB8FF86F-9AA3-4030-A051-630093690889}">
      <dgm:prSet/>
      <dgm:spPr/>
      <dgm:t>
        <a:bodyPr/>
        <a:lstStyle/>
        <a:p>
          <a:endParaRPr lang="en-US"/>
        </a:p>
      </dgm:t>
    </dgm:pt>
    <dgm:pt modelId="{2C0FF8B7-9E03-4940-9038-A406A8288591}">
      <dgm:prSet custT="1"/>
      <dgm:spPr/>
      <dgm:t>
        <a:bodyPr/>
        <a:lstStyle/>
        <a:p>
          <a:r>
            <a:rPr lang="en-US" sz="3200" i="0" baseline="0">
              <a:solidFill>
                <a:schemeClr val="tx1"/>
              </a:solidFill>
            </a:rPr>
            <a:t>Managerial</a:t>
          </a:r>
          <a:endParaRPr lang="en-US" sz="3200" i="0">
            <a:solidFill>
              <a:schemeClr val="tx1"/>
            </a:solidFill>
          </a:endParaRPr>
        </a:p>
      </dgm:t>
    </dgm:pt>
    <dgm:pt modelId="{033C841E-6591-43B2-9DB5-452AE77F8A63}" type="parTrans" cxnId="{0F19AA6B-9A49-4BC4-93F9-BB3340181EFE}">
      <dgm:prSet/>
      <dgm:spPr/>
      <dgm:t>
        <a:bodyPr/>
        <a:lstStyle/>
        <a:p>
          <a:endParaRPr lang="en-US"/>
        </a:p>
      </dgm:t>
    </dgm:pt>
    <dgm:pt modelId="{B0391AC4-8163-4018-908B-F01F987F6B98}" type="sibTrans" cxnId="{0F19AA6B-9A49-4BC4-93F9-BB3340181EFE}">
      <dgm:prSet/>
      <dgm:spPr/>
      <dgm:t>
        <a:bodyPr/>
        <a:lstStyle/>
        <a:p>
          <a:endParaRPr lang="en-US"/>
        </a:p>
      </dgm:t>
    </dgm:pt>
    <dgm:pt modelId="{B313218A-CF50-417A-860B-E11BEB79BC34}">
      <dgm:prSet/>
      <dgm:spPr/>
      <dgm:t>
        <a:bodyPr/>
        <a:lstStyle/>
        <a:p>
          <a:r>
            <a:rPr lang="en-US" baseline="0"/>
            <a:t>Ownership Accountability</a:t>
          </a:r>
          <a:endParaRPr lang="en-US"/>
        </a:p>
      </dgm:t>
    </dgm:pt>
    <dgm:pt modelId="{FC3B1B01-487C-4D53-A2FF-830A80730E34}" type="parTrans" cxnId="{1DEF8C34-C260-4005-A5B5-FE81632EAD77}">
      <dgm:prSet/>
      <dgm:spPr/>
      <dgm:t>
        <a:bodyPr/>
        <a:lstStyle/>
        <a:p>
          <a:endParaRPr lang="en-US"/>
        </a:p>
      </dgm:t>
    </dgm:pt>
    <dgm:pt modelId="{7693234F-70A9-4885-A999-5836FCFE051E}" type="sibTrans" cxnId="{1DEF8C34-C260-4005-A5B5-FE81632EAD77}">
      <dgm:prSet/>
      <dgm:spPr/>
      <dgm:t>
        <a:bodyPr/>
        <a:lstStyle/>
        <a:p>
          <a:endParaRPr lang="en-US"/>
        </a:p>
      </dgm:t>
    </dgm:pt>
    <dgm:pt modelId="{CF501E32-33FF-44BD-8C4F-A828F8B36CBD}">
      <dgm:prSet/>
      <dgm:spPr/>
      <dgm:t>
        <a:bodyPr/>
        <a:lstStyle/>
        <a:p>
          <a:r>
            <a:rPr lang="en-US" baseline="0"/>
            <a:t>Staffing &amp; Organization</a:t>
          </a:r>
          <a:endParaRPr lang="en-US"/>
        </a:p>
      </dgm:t>
    </dgm:pt>
    <dgm:pt modelId="{3EA50E7B-BEAE-4046-9651-B3989BB1DF52}" type="parTrans" cxnId="{67D96D31-E739-4FB7-AF81-F1E209E24A65}">
      <dgm:prSet/>
      <dgm:spPr/>
      <dgm:t>
        <a:bodyPr/>
        <a:lstStyle/>
        <a:p>
          <a:endParaRPr lang="en-US"/>
        </a:p>
      </dgm:t>
    </dgm:pt>
    <dgm:pt modelId="{E113BBBC-2B10-4C1A-9379-5751966A43C8}" type="sibTrans" cxnId="{67D96D31-E739-4FB7-AF81-F1E209E24A65}">
      <dgm:prSet/>
      <dgm:spPr/>
      <dgm:t>
        <a:bodyPr/>
        <a:lstStyle/>
        <a:p>
          <a:endParaRPr lang="en-US"/>
        </a:p>
      </dgm:t>
    </dgm:pt>
    <dgm:pt modelId="{CE8A0038-CFE3-4C55-AD19-DA0557D5AC4D}">
      <dgm:prSet/>
      <dgm:spPr/>
      <dgm:t>
        <a:bodyPr/>
        <a:lstStyle/>
        <a:p>
          <a:r>
            <a:rPr lang="en-US" baseline="0"/>
            <a:t>Effective External Linkages</a:t>
          </a:r>
          <a:endParaRPr lang="en-US" dirty="0"/>
        </a:p>
      </dgm:t>
    </dgm:pt>
    <dgm:pt modelId="{AB597A5E-26A8-4F26-A941-8404B3935D69}" type="parTrans" cxnId="{20B8E2C4-D681-4BD8-8463-7C84C51B5D62}">
      <dgm:prSet/>
      <dgm:spPr/>
      <dgm:t>
        <a:bodyPr/>
        <a:lstStyle/>
        <a:p>
          <a:endParaRPr lang="en-US"/>
        </a:p>
      </dgm:t>
    </dgm:pt>
    <dgm:pt modelId="{5FDB7657-A2A7-4A3A-82A7-6A8DCD9D79A3}" type="sibTrans" cxnId="{20B8E2C4-D681-4BD8-8463-7C84C51B5D62}">
      <dgm:prSet/>
      <dgm:spPr/>
      <dgm:t>
        <a:bodyPr/>
        <a:lstStyle/>
        <a:p>
          <a:endParaRPr lang="en-US"/>
        </a:p>
      </dgm:t>
    </dgm:pt>
    <dgm:pt modelId="{6618EEBA-2EDD-4889-933B-E733E19BBDF7}" type="pres">
      <dgm:prSet presAssocID="{9B28C5B0-19D4-4CE7-8610-1DA10BE187E7}" presName="Name0" presStyleCnt="0">
        <dgm:presLayoutVars>
          <dgm:dir/>
          <dgm:animLvl val="lvl"/>
          <dgm:resizeHandles val="exact"/>
        </dgm:presLayoutVars>
      </dgm:prSet>
      <dgm:spPr/>
    </dgm:pt>
    <dgm:pt modelId="{EEECB588-809D-4F25-A077-13BA49024209}" type="pres">
      <dgm:prSet presAssocID="{2C0FF8B7-9E03-4940-9038-A406A8288591}" presName="composite" presStyleCnt="0"/>
      <dgm:spPr/>
    </dgm:pt>
    <dgm:pt modelId="{E3E4A1D7-1B19-4F19-9EE2-36B833725488}" type="pres">
      <dgm:prSet presAssocID="{2C0FF8B7-9E03-4940-9038-A406A8288591}" presName="parTx" presStyleLbl="alignNode1" presStyleIdx="0" presStyleCnt="3">
        <dgm:presLayoutVars>
          <dgm:chMax val="0"/>
          <dgm:chPref val="0"/>
          <dgm:bulletEnabled val="1"/>
        </dgm:presLayoutVars>
      </dgm:prSet>
      <dgm:spPr/>
    </dgm:pt>
    <dgm:pt modelId="{85F9A576-96E6-4F96-8868-8B496538550E}" type="pres">
      <dgm:prSet presAssocID="{2C0FF8B7-9E03-4940-9038-A406A8288591}" presName="desTx" presStyleLbl="alignAccFollowNode1" presStyleIdx="0" presStyleCnt="3">
        <dgm:presLayoutVars>
          <dgm:bulletEnabled val="1"/>
        </dgm:presLayoutVars>
      </dgm:prSet>
      <dgm:spPr/>
    </dgm:pt>
    <dgm:pt modelId="{177105AC-03A9-484B-B036-AA6A9299FC11}" type="pres">
      <dgm:prSet presAssocID="{B0391AC4-8163-4018-908B-F01F987F6B98}" presName="space" presStyleCnt="0"/>
      <dgm:spPr/>
    </dgm:pt>
    <dgm:pt modelId="{17B1CC60-3C7D-44E0-9880-3EA23D9E08FD}" type="pres">
      <dgm:prSet presAssocID="{D4505F66-7A36-4AAE-8787-16F086A876E5}" presName="composite" presStyleCnt="0"/>
      <dgm:spPr/>
    </dgm:pt>
    <dgm:pt modelId="{D9928D6F-6FCB-4CBD-9675-AC8359627BE5}" type="pres">
      <dgm:prSet presAssocID="{D4505F66-7A36-4AAE-8787-16F086A876E5}" presName="parTx" presStyleLbl="alignNode1" presStyleIdx="1" presStyleCnt="3">
        <dgm:presLayoutVars>
          <dgm:chMax val="0"/>
          <dgm:chPref val="0"/>
          <dgm:bulletEnabled val="1"/>
        </dgm:presLayoutVars>
      </dgm:prSet>
      <dgm:spPr/>
    </dgm:pt>
    <dgm:pt modelId="{667BBF2B-5AD4-4210-8E20-772FFF0343B8}" type="pres">
      <dgm:prSet presAssocID="{D4505F66-7A36-4AAE-8787-16F086A876E5}" presName="desTx" presStyleLbl="alignAccFollowNode1" presStyleIdx="1" presStyleCnt="3">
        <dgm:presLayoutVars>
          <dgm:bulletEnabled val="1"/>
        </dgm:presLayoutVars>
      </dgm:prSet>
      <dgm:spPr/>
    </dgm:pt>
    <dgm:pt modelId="{ACC77541-28A1-4F8C-A0AE-7396B92A8973}" type="pres">
      <dgm:prSet presAssocID="{CE111FF7-F22A-49C3-819F-03A2B027AC83}" presName="space" presStyleCnt="0"/>
      <dgm:spPr/>
    </dgm:pt>
    <dgm:pt modelId="{4A8AB879-80EF-4110-A9D0-A8A852C783E1}" type="pres">
      <dgm:prSet presAssocID="{BD5EFEBC-2568-44CE-922B-9BFEE12D53E9}" presName="composite" presStyleCnt="0"/>
      <dgm:spPr/>
    </dgm:pt>
    <dgm:pt modelId="{D3C1EC7E-395F-4D7E-9B6E-6F7F747FFA7C}" type="pres">
      <dgm:prSet presAssocID="{BD5EFEBC-2568-44CE-922B-9BFEE12D53E9}" presName="parTx" presStyleLbl="alignNode1" presStyleIdx="2" presStyleCnt="3">
        <dgm:presLayoutVars>
          <dgm:chMax val="0"/>
          <dgm:chPref val="0"/>
          <dgm:bulletEnabled val="1"/>
        </dgm:presLayoutVars>
      </dgm:prSet>
      <dgm:spPr/>
    </dgm:pt>
    <dgm:pt modelId="{710288D2-1FF6-4A5D-80B2-CE2DD46E418A}" type="pres">
      <dgm:prSet presAssocID="{BD5EFEBC-2568-44CE-922B-9BFEE12D53E9}" presName="desTx" presStyleLbl="alignAccFollowNode1" presStyleIdx="2" presStyleCnt="3">
        <dgm:presLayoutVars>
          <dgm:bulletEnabled val="1"/>
        </dgm:presLayoutVars>
      </dgm:prSet>
      <dgm:spPr/>
    </dgm:pt>
  </dgm:ptLst>
  <dgm:cxnLst>
    <dgm:cxn modelId="{9D815302-3022-4182-8B8D-C671089BECD4}" srcId="{9B28C5B0-19D4-4CE7-8610-1DA10BE187E7}" destId="{D4505F66-7A36-4AAE-8787-16F086A876E5}" srcOrd="1" destOrd="0" parTransId="{95F4F9C0-2EFC-49CC-9D8E-D215746C7A9C}" sibTransId="{CE111FF7-F22A-49C3-819F-03A2B027AC83}"/>
    <dgm:cxn modelId="{4BB0B707-262A-4F34-AF62-463EF409D99C}" type="presOf" srcId="{CE8A0038-CFE3-4C55-AD19-DA0557D5AC4D}" destId="{85F9A576-96E6-4F96-8868-8B496538550E}" srcOrd="0" destOrd="2" presId="urn:microsoft.com/office/officeart/2005/8/layout/hList1"/>
    <dgm:cxn modelId="{BD9A671E-445E-45F9-9D3D-FDC74D067EF6}" type="presOf" srcId="{26D22763-3119-4D08-B0B1-E93D44FDD9D8}" destId="{710288D2-1FF6-4A5D-80B2-CE2DD46E418A}" srcOrd="0" destOrd="1" presId="urn:microsoft.com/office/officeart/2005/8/layout/hList1"/>
    <dgm:cxn modelId="{813F3F23-DE16-4E1D-8895-A0EC5BBAE77A}" type="presOf" srcId="{D4505F66-7A36-4AAE-8787-16F086A876E5}" destId="{D9928D6F-6FCB-4CBD-9675-AC8359627BE5}" srcOrd="0" destOrd="0" presId="urn:microsoft.com/office/officeart/2005/8/layout/hList1"/>
    <dgm:cxn modelId="{17E4E42C-D4FE-4EB9-8B16-BD19F780AE39}" type="presOf" srcId="{CF501E32-33FF-44BD-8C4F-A828F8B36CBD}" destId="{85F9A576-96E6-4F96-8868-8B496538550E}" srcOrd="0" destOrd="1" presId="urn:microsoft.com/office/officeart/2005/8/layout/hList1"/>
    <dgm:cxn modelId="{67D96D31-E739-4FB7-AF81-F1E209E24A65}" srcId="{2C0FF8B7-9E03-4940-9038-A406A8288591}" destId="{CF501E32-33FF-44BD-8C4F-A828F8B36CBD}" srcOrd="1" destOrd="0" parTransId="{3EA50E7B-BEAE-4046-9651-B3989BB1DF52}" sibTransId="{E113BBBC-2B10-4C1A-9379-5751966A43C8}"/>
    <dgm:cxn modelId="{1DEF8C34-C260-4005-A5B5-FE81632EAD77}" srcId="{2C0FF8B7-9E03-4940-9038-A406A8288591}" destId="{B313218A-CF50-417A-860B-E11BEB79BC34}" srcOrd="0" destOrd="0" parTransId="{FC3B1B01-487C-4D53-A2FF-830A80730E34}" sibTransId="{7693234F-70A9-4885-A999-5836FCFE051E}"/>
    <dgm:cxn modelId="{D61C913E-F266-4107-AB3B-C52EF9F51CA0}" srcId="{9B28C5B0-19D4-4CE7-8610-1DA10BE187E7}" destId="{BD5EFEBC-2568-44CE-922B-9BFEE12D53E9}" srcOrd="2" destOrd="0" parTransId="{DF3783F1-D259-4566-9B55-0C13D279257F}" sibTransId="{04CF6E4C-5BB2-471C-A4CB-7F48DAFA532A}"/>
    <dgm:cxn modelId="{1B4F8D5C-AB63-4A1C-BB0E-51463D25C77A}" type="presOf" srcId="{43908621-B089-4814-B8E5-57D6AE07B558}" destId="{667BBF2B-5AD4-4210-8E20-772FFF0343B8}" srcOrd="0" destOrd="2" presId="urn:microsoft.com/office/officeart/2005/8/layout/hList1"/>
    <dgm:cxn modelId="{41BADD60-1516-49D2-BBF9-4627B268DCEC}" srcId="{D4505F66-7A36-4AAE-8787-16F086A876E5}" destId="{8C1FD913-ACE7-427B-A71C-ED141700663B}" srcOrd="0" destOrd="0" parTransId="{45B7A22F-9E4B-4FFD-AC21-2C990C4BD807}" sibTransId="{109BA28C-942F-44CC-A07E-7B45F09E2D93}"/>
    <dgm:cxn modelId="{7B904C67-77A7-4063-B69E-EBA38D017A1A}" type="presOf" srcId="{B313218A-CF50-417A-860B-E11BEB79BC34}" destId="{85F9A576-96E6-4F96-8868-8B496538550E}" srcOrd="0" destOrd="0" presId="urn:microsoft.com/office/officeart/2005/8/layout/hList1"/>
    <dgm:cxn modelId="{0F19AA6B-9A49-4BC4-93F9-BB3340181EFE}" srcId="{9B28C5B0-19D4-4CE7-8610-1DA10BE187E7}" destId="{2C0FF8B7-9E03-4940-9038-A406A8288591}" srcOrd="0" destOrd="0" parTransId="{033C841E-6591-43B2-9DB5-452AE77F8A63}" sibTransId="{B0391AC4-8163-4018-908B-F01F987F6B98}"/>
    <dgm:cxn modelId="{CFC76F6C-725C-48FA-AA6B-E96DA41811D2}" type="presOf" srcId="{BD5EFEBC-2568-44CE-922B-9BFEE12D53E9}" destId="{D3C1EC7E-395F-4D7E-9B6E-6F7F747FFA7C}" srcOrd="0" destOrd="0" presId="urn:microsoft.com/office/officeart/2005/8/layout/hList1"/>
    <dgm:cxn modelId="{CB8FF86F-9AA3-4030-A051-630093690889}" srcId="{BD5EFEBC-2568-44CE-922B-9BFEE12D53E9}" destId="{4FAE6EF8-4622-460A-8163-7E46951948BB}" srcOrd="2" destOrd="0" parTransId="{FF8818DA-E8DF-4C2C-BF21-5F6CBDFCC47D}" sibTransId="{52B9A551-14B9-4A0E-A3A9-C3FA5069F473}"/>
    <dgm:cxn modelId="{95FA5E53-9FDC-4B22-B562-9AA946422013}" type="presOf" srcId="{3526BDF9-410D-4121-B6E1-62FD77FF77DD}" destId="{667BBF2B-5AD4-4210-8E20-772FFF0343B8}" srcOrd="0" destOrd="1" presId="urn:microsoft.com/office/officeart/2005/8/layout/hList1"/>
    <dgm:cxn modelId="{5B97E975-7570-481A-935A-F0B13E4EFEA5}" type="presOf" srcId="{4FAE6EF8-4622-460A-8163-7E46951948BB}" destId="{710288D2-1FF6-4A5D-80B2-CE2DD46E418A}" srcOrd="0" destOrd="2" presId="urn:microsoft.com/office/officeart/2005/8/layout/hList1"/>
    <dgm:cxn modelId="{4C7AE59D-62A4-46FD-98D9-B7B916767279}" type="presOf" srcId="{2C0FF8B7-9E03-4940-9038-A406A8288591}" destId="{E3E4A1D7-1B19-4F19-9EE2-36B833725488}" srcOrd="0" destOrd="0" presId="urn:microsoft.com/office/officeart/2005/8/layout/hList1"/>
    <dgm:cxn modelId="{96C993A6-DD6A-4B43-BF12-61C75205EEE7}" srcId="{D4505F66-7A36-4AAE-8787-16F086A876E5}" destId="{43908621-B089-4814-B8E5-57D6AE07B558}" srcOrd="2" destOrd="0" parTransId="{E2CDC629-3182-4757-9EF0-87E5941CB453}" sibTransId="{4A6F18ED-5E0C-42C8-A002-C67C461DFBE7}"/>
    <dgm:cxn modelId="{7D856CC2-99EF-45FE-899D-71A711A84ABA}" srcId="{BD5EFEBC-2568-44CE-922B-9BFEE12D53E9}" destId="{D417057F-C2B9-4F90-AFB7-F0559365CE86}" srcOrd="0" destOrd="0" parTransId="{939CB2C4-F837-4C6A-B4C5-E1DD63359C40}" sibTransId="{9AB069EE-A75F-4FAB-80AD-C82841A4EF8D}"/>
    <dgm:cxn modelId="{20B8E2C4-D681-4BD8-8463-7C84C51B5D62}" srcId="{2C0FF8B7-9E03-4940-9038-A406A8288591}" destId="{CE8A0038-CFE3-4C55-AD19-DA0557D5AC4D}" srcOrd="2" destOrd="0" parTransId="{AB597A5E-26A8-4F26-A941-8404B3935D69}" sibTransId="{5FDB7657-A2A7-4A3A-82A7-6A8DCD9D79A3}"/>
    <dgm:cxn modelId="{B83182D4-2DE2-4C6B-89F5-DC4B2CF4231B}" srcId="{D4505F66-7A36-4AAE-8787-16F086A876E5}" destId="{3526BDF9-410D-4121-B6E1-62FD77FF77DD}" srcOrd="1" destOrd="0" parTransId="{D56D2F89-2BD2-4046-B774-1E67AEDACC55}" sibTransId="{22989DF4-D6B5-4F85-955A-F1B59C90CE50}"/>
    <dgm:cxn modelId="{092361E4-0030-46F7-83E4-D75686FF939F}" type="presOf" srcId="{8C1FD913-ACE7-427B-A71C-ED141700663B}" destId="{667BBF2B-5AD4-4210-8E20-772FFF0343B8}" srcOrd="0" destOrd="0" presId="urn:microsoft.com/office/officeart/2005/8/layout/hList1"/>
    <dgm:cxn modelId="{2F6FEFE9-FE6F-41EC-B965-B48F8472CCE0}" type="presOf" srcId="{9B28C5B0-19D4-4CE7-8610-1DA10BE187E7}" destId="{6618EEBA-2EDD-4889-933B-E733E19BBDF7}" srcOrd="0" destOrd="0" presId="urn:microsoft.com/office/officeart/2005/8/layout/hList1"/>
    <dgm:cxn modelId="{9724CDF0-444B-4290-BBE2-7475E92F6E2F}" srcId="{BD5EFEBC-2568-44CE-922B-9BFEE12D53E9}" destId="{26D22763-3119-4D08-B0B1-E93D44FDD9D8}" srcOrd="1" destOrd="0" parTransId="{DA458C23-ACCC-445E-B498-33918669C350}" sibTransId="{530BE880-94C1-4632-9754-36A5B515F509}"/>
    <dgm:cxn modelId="{4D36EFF7-7D29-4D54-AFB2-35739EEDA130}" type="presOf" srcId="{D417057F-C2B9-4F90-AFB7-F0559365CE86}" destId="{710288D2-1FF6-4A5D-80B2-CE2DD46E418A}" srcOrd="0" destOrd="0" presId="urn:microsoft.com/office/officeart/2005/8/layout/hList1"/>
    <dgm:cxn modelId="{3EE96931-1052-4C1E-AD0C-38993F3D5290}" type="presParOf" srcId="{6618EEBA-2EDD-4889-933B-E733E19BBDF7}" destId="{EEECB588-809D-4F25-A077-13BA49024209}" srcOrd="0" destOrd="0" presId="urn:microsoft.com/office/officeart/2005/8/layout/hList1"/>
    <dgm:cxn modelId="{D7F79374-8B1D-49AD-8684-951A17F8641D}" type="presParOf" srcId="{EEECB588-809D-4F25-A077-13BA49024209}" destId="{E3E4A1D7-1B19-4F19-9EE2-36B833725488}" srcOrd="0" destOrd="0" presId="urn:microsoft.com/office/officeart/2005/8/layout/hList1"/>
    <dgm:cxn modelId="{780FA567-20F0-4205-98A0-19EDED844FC8}" type="presParOf" srcId="{EEECB588-809D-4F25-A077-13BA49024209}" destId="{85F9A576-96E6-4F96-8868-8B496538550E}" srcOrd="1" destOrd="0" presId="urn:microsoft.com/office/officeart/2005/8/layout/hList1"/>
    <dgm:cxn modelId="{B170B6D7-7224-4B19-95F4-16397654A1C9}" type="presParOf" srcId="{6618EEBA-2EDD-4889-933B-E733E19BBDF7}" destId="{177105AC-03A9-484B-B036-AA6A9299FC11}" srcOrd="1" destOrd="0" presId="urn:microsoft.com/office/officeart/2005/8/layout/hList1"/>
    <dgm:cxn modelId="{99D60200-BDA0-4CE6-8938-DBF7AEEC932D}" type="presParOf" srcId="{6618EEBA-2EDD-4889-933B-E733E19BBDF7}" destId="{17B1CC60-3C7D-44E0-9880-3EA23D9E08FD}" srcOrd="2" destOrd="0" presId="urn:microsoft.com/office/officeart/2005/8/layout/hList1"/>
    <dgm:cxn modelId="{0AE9CB43-2BED-48DE-B68B-EF240E0C03E8}" type="presParOf" srcId="{17B1CC60-3C7D-44E0-9880-3EA23D9E08FD}" destId="{D9928D6F-6FCB-4CBD-9675-AC8359627BE5}" srcOrd="0" destOrd="0" presId="urn:microsoft.com/office/officeart/2005/8/layout/hList1"/>
    <dgm:cxn modelId="{AA0C51A8-8F9B-40F6-BF68-2C7E1A9411FC}" type="presParOf" srcId="{17B1CC60-3C7D-44E0-9880-3EA23D9E08FD}" destId="{667BBF2B-5AD4-4210-8E20-772FFF0343B8}" srcOrd="1" destOrd="0" presId="urn:microsoft.com/office/officeart/2005/8/layout/hList1"/>
    <dgm:cxn modelId="{3ACA38D2-11C9-4EFB-B4AA-AA5D79E4FE84}" type="presParOf" srcId="{6618EEBA-2EDD-4889-933B-E733E19BBDF7}" destId="{ACC77541-28A1-4F8C-A0AE-7396B92A8973}" srcOrd="3" destOrd="0" presId="urn:microsoft.com/office/officeart/2005/8/layout/hList1"/>
    <dgm:cxn modelId="{9701DDE4-A5D3-4ABF-882C-444EBA2A0E1E}" type="presParOf" srcId="{6618EEBA-2EDD-4889-933B-E733E19BBDF7}" destId="{4A8AB879-80EF-4110-A9D0-A8A852C783E1}" srcOrd="4" destOrd="0" presId="urn:microsoft.com/office/officeart/2005/8/layout/hList1"/>
    <dgm:cxn modelId="{3AE73697-5687-4368-A2AD-C7B849D65E57}" type="presParOf" srcId="{4A8AB879-80EF-4110-A9D0-A8A852C783E1}" destId="{D3C1EC7E-395F-4D7E-9B6E-6F7F747FFA7C}" srcOrd="0" destOrd="0" presId="urn:microsoft.com/office/officeart/2005/8/layout/hList1"/>
    <dgm:cxn modelId="{DA70AD7F-DE4D-4E02-8956-CCEF349FC0CD}" type="presParOf" srcId="{4A8AB879-80EF-4110-A9D0-A8A852C783E1}" destId="{710288D2-1FF6-4A5D-80B2-CE2DD46E41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7B6CD7-4623-41BA-B61D-6B0F18A6EAC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1EA2750E-F0AA-4E5B-BEA4-7C3B261D1EB7}">
      <dgm:prSet custT="1"/>
      <dgm:spPr/>
      <dgm:t>
        <a:bodyPr/>
        <a:lstStyle/>
        <a:p>
          <a:pPr>
            <a:defRPr cap="all"/>
          </a:pPr>
          <a:r>
            <a:rPr lang="en-US" sz="1800" b="0" i="0" baseline="0"/>
            <a:t>Organized, well-run &amp; efficient</a:t>
          </a:r>
          <a:endParaRPr lang="en-US" sz="1800"/>
        </a:p>
      </dgm:t>
    </dgm:pt>
    <dgm:pt modelId="{59676C33-F362-4065-8B02-E954687DD6AD}" type="parTrans" cxnId="{2D57BE72-DC0B-426E-81C7-98A5DD51B568}">
      <dgm:prSet/>
      <dgm:spPr/>
      <dgm:t>
        <a:bodyPr/>
        <a:lstStyle/>
        <a:p>
          <a:endParaRPr lang="en-US" sz="2000"/>
        </a:p>
      </dgm:t>
    </dgm:pt>
    <dgm:pt modelId="{31C6BA07-7998-4780-A3DD-E24F70B9EF23}" type="sibTrans" cxnId="{2D57BE72-DC0B-426E-81C7-98A5DD51B568}">
      <dgm:prSet/>
      <dgm:spPr/>
      <dgm:t>
        <a:bodyPr/>
        <a:lstStyle/>
        <a:p>
          <a:endParaRPr lang="en-US" sz="2000"/>
        </a:p>
      </dgm:t>
    </dgm:pt>
    <dgm:pt modelId="{FFC4CE46-9231-41C2-A4B1-017315DF6B21}">
      <dgm:prSet custT="1"/>
      <dgm:spPr/>
      <dgm:t>
        <a:bodyPr/>
        <a:lstStyle/>
        <a:p>
          <a:pPr>
            <a:defRPr cap="all"/>
          </a:pPr>
          <a:r>
            <a:rPr lang="en-US" sz="1800" b="0" i="0" baseline="0"/>
            <a:t>Accountable &amp; transparent</a:t>
          </a:r>
          <a:endParaRPr lang="en-US" sz="1800"/>
        </a:p>
      </dgm:t>
    </dgm:pt>
    <dgm:pt modelId="{7F4F98D2-9A7D-492E-8880-2F7632F2443F}" type="parTrans" cxnId="{A41A9450-32E0-4849-AD8D-9A16A905A98A}">
      <dgm:prSet/>
      <dgm:spPr/>
      <dgm:t>
        <a:bodyPr/>
        <a:lstStyle/>
        <a:p>
          <a:endParaRPr lang="en-US" sz="2000"/>
        </a:p>
      </dgm:t>
    </dgm:pt>
    <dgm:pt modelId="{20522DD7-B34B-49B5-84C1-25B7C123BE0B}" type="sibTrans" cxnId="{A41A9450-32E0-4849-AD8D-9A16A905A98A}">
      <dgm:prSet/>
      <dgm:spPr/>
      <dgm:t>
        <a:bodyPr/>
        <a:lstStyle/>
        <a:p>
          <a:endParaRPr lang="en-US" sz="2000"/>
        </a:p>
      </dgm:t>
    </dgm:pt>
    <dgm:pt modelId="{52E42F12-3E88-47D8-B91C-1FCB4196F778}">
      <dgm:prSet custT="1"/>
      <dgm:spPr/>
      <dgm:t>
        <a:bodyPr/>
        <a:lstStyle/>
        <a:p>
          <a:pPr>
            <a:defRPr cap="all"/>
          </a:pPr>
          <a:r>
            <a:rPr lang="en-US" sz="1800" b="0" i="0" baseline="0"/>
            <a:t>Responsive to customers</a:t>
          </a:r>
          <a:endParaRPr lang="en-US" sz="1800"/>
        </a:p>
      </dgm:t>
    </dgm:pt>
    <dgm:pt modelId="{E7E37B95-0620-4A50-977A-EAAFBE071A1C}" type="parTrans" cxnId="{2AF05C7F-FBD7-481C-A4FD-7FDF46720400}">
      <dgm:prSet/>
      <dgm:spPr/>
      <dgm:t>
        <a:bodyPr/>
        <a:lstStyle/>
        <a:p>
          <a:endParaRPr lang="en-US" sz="2000"/>
        </a:p>
      </dgm:t>
    </dgm:pt>
    <dgm:pt modelId="{E127BEB1-7F11-4A1D-98B7-79BC0CA9A69A}" type="sibTrans" cxnId="{2AF05C7F-FBD7-481C-A4FD-7FDF46720400}">
      <dgm:prSet/>
      <dgm:spPr/>
      <dgm:t>
        <a:bodyPr/>
        <a:lstStyle/>
        <a:p>
          <a:endParaRPr lang="en-US" sz="2000"/>
        </a:p>
      </dgm:t>
    </dgm:pt>
    <dgm:pt modelId="{FD568971-941E-4521-91F4-1C7C79702752}">
      <dgm:prSet custT="1"/>
      <dgm:spPr/>
      <dgm:t>
        <a:bodyPr/>
        <a:lstStyle/>
        <a:p>
          <a:pPr>
            <a:defRPr cap="all"/>
          </a:pPr>
          <a:r>
            <a:rPr lang="en-US" sz="1800" b="0" i="0" baseline="0"/>
            <a:t>Effective policy makers and implementers </a:t>
          </a:r>
          <a:endParaRPr lang="en-US" sz="1800"/>
        </a:p>
      </dgm:t>
    </dgm:pt>
    <dgm:pt modelId="{F93B6D57-4F00-4E7C-98CE-A2B5F09F56CC}" type="parTrans" cxnId="{5B04639E-2EAB-4EE3-AF50-8E77262F54A9}">
      <dgm:prSet/>
      <dgm:spPr/>
      <dgm:t>
        <a:bodyPr/>
        <a:lstStyle/>
        <a:p>
          <a:endParaRPr lang="en-US" sz="2000"/>
        </a:p>
      </dgm:t>
    </dgm:pt>
    <dgm:pt modelId="{BC4D6C51-1468-485B-939D-91A0F4F635CB}" type="sibTrans" cxnId="{5B04639E-2EAB-4EE3-AF50-8E77262F54A9}">
      <dgm:prSet/>
      <dgm:spPr/>
      <dgm:t>
        <a:bodyPr/>
        <a:lstStyle/>
        <a:p>
          <a:endParaRPr lang="en-US" sz="2000"/>
        </a:p>
      </dgm:t>
    </dgm:pt>
    <dgm:pt modelId="{F6C3C9B2-0E3F-456D-BFE4-3498F94DAA57}">
      <dgm:prSet custT="1"/>
      <dgm:spPr/>
      <dgm:t>
        <a:bodyPr/>
        <a:lstStyle/>
        <a:p>
          <a:pPr>
            <a:defRPr cap="all"/>
          </a:pPr>
          <a:r>
            <a:rPr lang="en-US" sz="1800" b="0" i="0" baseline="0"/>
            <a:t>Short- &amp; long-term planners</a:t>
          </a:r>
          <a:endParaRPr lang="en-US" sz="1800"/>
        </a:p>
      </dgm:t>
    </dgm:pt>
    <dgm:pt modelId="{0C6411CC-8B80-415E-8620-5AC3FF7239A2}" type="parTrans" cxnId="{E91091CE-3F30-4B5B-AE2D-6D6D43394539}">
      <dgm:prSet/>
      <dgm:spPr/>
      <dgm:t>
        <a:bodyPr/>
        <a:lstStyle/>
        <a:p>
          <a:endParaRPr lang="en-US" sz="2000"/>
        </a:p>
      </dgm:t>
    </dgm:pt>
    <dgm:pt modelId="{D5409621-EFF2-421F-BB54-F4217807776A}" type="sibTrans" cxnId="{E91091CE-3F30-4B5B-AE2D-6D6D43394539}">
      <dgm:prSet/>
      <dgm:spPr/>
      <dgm:t>
        <a:bodyPr/>
        <a:lstStyle/>
        <a:p>
          <a:endParaRPr lang="en-US" sz="2000"/>
        </a:p>
      </dgm:t>
    </dgm:pt>
    <dgm:pt modelId="{E3DB078A-5BA5-4B56-85A1-77A9282B086E}" type="pres">
      <dgm:prSet presAssocID="{237B6CD7-4623-41BA-B61D-6B0F18A6EACF}" presName="root" presStyleCnt="0">
        <dgm:presLayoutVars>
          <dgm:dir/>
          <dgm:resizeHandles val="exact"/>
        </dgm:presLayoutVars>
      </dgm:prSet>
      <dgm:spPr/>
    </dgm:pt>
    <dgm:pt modelId="{579B3F38-D784-41F9-90F7-E50CDDF860C4}" type="pres">
      <dgm:prSet presAssocID="{1EA2750E-F0AA-4E5B-BEA4-7C3B261D1EB7}" presName="compNode" presStyleCnt="0"/>
      <dgm:spPr/>
    </dgm:pt>
    <dgm:pt modelId="{7F4CD183-999E-4F33-A795-534FEEF96EC6}" type="pres">
      <dgm:prSet presAssocID="{1EA2750E-F0AA-4E5B-BEA4-7C3B261D1EB7}" presName="iconBgRect" presStyleLbl="bgShp" presStyleIdx="0" presStyleCnt="5"/>
      <dgm:spPr/>
    </dgm:pt>
    <dgm:pt modelId="{4FA49A57-D56C-4F69-890B-72D2C3A09178}" type="pres">
      <dgm:prSet presAssocID="{1EA2750E-F0AA-4E5B-BEA4-7C3B261D1EB7}"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AA8EE2AC-E12A-4444-B4A0-FE7E29642C4E}" type="pres">
      <dgm:prSet presAssocID="{1EA2750E-F0AA-4E5B-BEA4-7C3B261D1EB7}" presName="spaceRect" presStyleCnt="0"/>
      <dgm:spPr/>
    </dgm:pt>
    <dgm:pt modelId="{397ABB4F-D127-455A-AF10-1B745D64B9AA}" type="pres">
      <dgm:prSet presAssocID="{1EA2750E-F0AA-4E5B-BEA4-7C3B261D1EB7}" presName="textRect" presStyleLbl="revTx" presStyleIdx="0" presStyleCnt="5">
        <dgm:presLayoutVars>
          <dgm:chMax val="1"/>
          <dgm:chPref val="1"/>
        </dgm:presLayoutVars>
      </dgm:prSet>
      <dgm:spPr/>
    </dgm:pt>
    <dgm:pt modelId="{404D45EC-B3E0-4BAD-B906-DEF88E33B0FD}" type="pres">
      <dgm:prSet presAssocID="{31C6BA07-7998-4780-A3DD-E24F70B9EF23}" presName="sibTrans" presStyleCnt="0"/>
      <dgm:spPr/>
    </dgm:pt>
    <dgm:pt modelId="{CE4AC6C8-94F6-4B6A-A9CC-25F3F53538D8}" type="pres">
      <dgm:prSet presAssocID="{FFC4CE46-9231-41C2-A4B1-017315DF6B21}" presName="compNode" presStyleCnt="0"/>
      <dgm:spPr/>
    </dgm:pt>
    <dgm:pt modelId="{442E1089-00CA-4D59-AF39-CE494F47D24C}" type="pres">
      <dgm:prSet presAssocID="{FFC4CE46-9231-41C2-A4B1-017315DF6B21}" presName="iconBgRect" presStyleLbl="bgShp" presStyleIdx="1" presStyleCnt="5"/>
      <dgm:spPr/>
    </dgm:pt>
    <dgm:pt modelId="{8FA797B8-106D-4E61-A2B4-9C04EB8ED4F9}" type="pres">
      <dgm:prSet presAssocID="{FFC4CE46-9231-41C2-A4B1-017315DF6B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BB24535-3C6A-46EC-8BC5-92B6F215A4F1}" type="pres">
      <dgm:prSet presAssocID="{FFC4CE46-9231-41C2-A4B1-017315DF6B21}" presName="spaceRect" presStyleCnt="0"/>
      <dgm:spPr/>
    </dgm:pt>
    <dgm:pt modelId="{E844E2A2-4FD4-4360-B66C-D0C12C369BA3}" type="pres">
      <dgm:prSet presAssocID="{FFC4CE46-9231-41C2-A4B1-017315DF6B21}" presName="textRect" presStyleLbl="revTx" presStyleIdx="1" presStyleCnt="5">
        <dgm:presLayoutVars>
          <dgm:chMax val="1"/>
          <dgm:chPref val="1"/>
        </dgm:presLayoutVars>
      </dgm:prSet>
      <dgm:spPr/>
    </dgm:pt>
    <dgm:pt modelId="{701371A7-9732-41F3-8B75-6A02B846E576}" type="pres">
      <dgm:prSet presAssocID="{20522DD7-B34B-49B5-84C1-25B7C123BE0B}" presName="sibTrans" presStyleCnt="0"/>
      <dgm:spPr/>
    </dgm:pt>
    <dgm:pt modelId="{15A4CB42-FF15-4B3C-86E8-BEF26B779D26}" type="pres">
      <dgm:prSet presAssocID="{52E42F12-3E88-47D8-B91C-1FCB4196F778}" presName="compNode" presStyleCnt="0"/>
      <dgm:spPr/>
    </dgm:pt>
    <dgm:pt modelId="{512E2918-3B3E-4AE9-95F8-6BC433459AEA}" type="pres">
      <dgm:prSet presAssocID="{52E42F12-3E88-47D8-B91C-1FCB4196F778}" presName="iconBgRect" presStyleLbl="bgShp" presStyleIdx="2" presStyleCnt="5"/>
      <dgm:spPr/>
    </dgm:pt>
    <dgm:pt modelId="{0FD8871D-3089-4E56-A2A8-99CA13B13F45}" type="pres">
      <dgm:prSet presAssocID="{52E42F12-3E88-47D8-B91C-1FCB4196F77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D56517F1-60FB-4389-878F-8625A14B868B}" type="pres">
      <dgm:prSet presAssocID="{52E42F12-3E88-47D8-B91C-1FCB4196F778}" presName="spaceRect" presStyleCnt="0"/>
      <dgm:spPr/>
    </dgm:pt>
    <dgm:pt modelId="{ABC9C135-892E-44EA-A588-544F0D750322}" type="pres">
      <dgm:prSet presAssocID="{52E42F12-3E88-47D8-B91C-1FCB4196F778}" presName="textRect" presStyleLbl="revTx" presStyleIdx="2" presStyleCnt="5">
        <dgm:presLayoutVars>
          <dgm:chMax val="1"/>
          <dgm:chPref val="1"/>
        </dgm:presLayoutVars>
      </dgm:prSet>
      <dgm:spPr/>
    </dgm:pt>
    <dgm:pt modelId="{50E07489-624D-4E79-8FB7-4480D275A503}" type="pres">
      <dgm:prSet presAssocID="{E127BEB1-7F11-4A1D-98B7-79BC0CA9A69A}" presName="sibTrans" presStyleCnt="0"/>
      <dgm:spPr/>
    </dgm:pt>
    <dgm:pt modelId="{D6F164CF-ADC3-4279-909B-ECDC194AF0E7}" type="pres">
      <dgm:prSet presAssocID="{FD568971-941E-4521-91F4-1C7C79702752}" presName="compNode" presStyleCnt="0"/>
      <dgm:spPr/>
    </dgm:pt>
    <dgm:pt modelId="{E0DD1B65-7EC8-4EFD-A405-359736D0CE09}" type="pres">
      <dgm:prSet presAssocID="{FD568971-941E-4521-91F4-1C7C79702752}" presName="iconBgRect" presStyleLbl="bgShp" presStyleIdx="3" presStyleCnt="5"/>
      <dgm:spPr/>
    </dgm:pt>
    <dgm:pt modelId="{9E0D2872-A5D6-4687-94BC-055E0D8C25A7}" type="pres">
      <dgm:prSet presAssocID="{FD568971-941E-4521-91F4-1C7C797027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1D8622C-9FC6-4347-811F-E57F20CF30F5}" type="pres">
      <dgm:prSet presAssocID="{FD568971-941E-4521-91F4-1C7C79702752}" presName="spaceRect" presStyleCnt="0"/>
      <dgm:spPr/>
    </dgm:pt>
    <dgm:pt modelId="{8F4E8A7D-1AA4-4750-9D32-E74912EC348F}" type="pres">
      <dgm:prSet presAssocID="{FD568971-941E-4521-91F4-1C7C79702752}" presName="textRect" presStyleLbl="revTx" presStyleIdx="3" presStyleCnt="5">
        <dgm:presLayoutVars>
          <dgm:chMax val="1"/>
          <dgm:chPref val="1"/>
        </dgm:presLayoutVars>
      </dgm:prSet>
      <dgm:spPr/>
    </dgm:pt>
    <dgm:pt modelId="{349B8657-1DD4-45F3-A7FF-1AE0A0E7EF53}" type="pres">
      <dgm:prSet presAssocID="{BC4D6C51-1468-485B-939D-91A0F4F635CB}" presName="sibTrans" presStyleCnt="0"/>
      <dgm:spPr/>
    </dgm:pt>
    <dgm:pt modelId="{58C5D40B-1B04-4FFB-AA11-8FCC1FC9C71C}" type="pres">
      <dgm:prSet presAssocID="{F6C3C9B2-0E3F-456D-BFE4-3498F94DAA57}" presName="compNode" presStyleCnt="0"/>
      <dgm:spPr/>
    </dgm:pt>
    <dgm:pt modelId="{DC791A8A-A338-48BD-A8D8-16F01FB678F0}" type="pres">
      <dgm:prSet presAssocID="{F6C3C9B2-0E3F-456D-BFE4-3498F94DAA57}" presName="iconBgRect" presStyleLbl="bgShp" presStyleIdx="4" presStyleCnt="5"/>
      <dgm:spPr/>
    </dgm:pt>
    <dgm:pt modelId="{A1EAAEE6-26C8-4ACA-8C2A-CECD83C3FD33}" type="pres">
      <dgm:prSet presAssocID="{F6C3C9B2-0E3F-456D-BFE4-3498F94DAA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orkflow"/>
        </a:ext>
      </dgm:extLst>
    </dgm:pt>
    <dgm:pt modelId="{B13D34F2-EA50-4AAB-B61B-435F31852AE9}" type="pres">
      <dgm:prSet presAssocID="{F6C3C9B2-0E3F-456D-BFE4-3498F94DAA57}" presName="spaceRect" presStyleCnt="0"/>
      <dgm:spPr/>
    </dgm:pt>
    <dgm:pt modelId="{F5A734D8-46CB-47F1-BEF8-65C1B2C748D4}" type="pres">
      <dgm:prSet presAssocID="{F6C3C9B2-0E3F-456D-BFE4-3498F94DAA57}" presName="textRect" presStyleLbl="revTx" presStyleIdx="4" presStyleCnt="5">
        <dgm:presLayoutVars>
          <dgm:chMax val="1"/>
          <dgm:chPref val="1"/>
        </dgm:presLayoutVars>
      </dgm:prSet>
      <dgm:spPr/>
    </dgm:pt>
  </dgm:ptLst>
  <dgm:cxnLst>
    <dgm:cxn modelId="{8ABDA42D-AA52-4325-9EE1-F425542DA97D}" type="presOf" srcId="{F6C3C9B2-0E3F-456D-BFE4-3498F94DAA57}" destId="{F5A734D8-46CB-47F1-BEF8-65C1B2C748D4}" srcOrd="0" destOrd="0" presId="urn:microsoft.com/office/officeart/2018/5/layout/IconCircleLabelList"/>
    <dgm:cxn modelId="{16BF4863-62FE-436C-A3E2-47A95D5363A3}" type="presOf" srcId="{1EA2750E-F0AA-4E5B-BEA4-7C3B261D1EB7}" destId="{397ABB4F-D127-455A-AF10-1B745D64B9AA}" srcOrd="0" destOrd="0" presId="urn:microsoft.com/office/officeart/2018/5/layout/IconCircleLabelList"/>
    <dgm:cxn modelId="{A41A9450-32E0-4849-AD8D-9A16A905A98A}" srcId="{237B6CD7-4623-41BA-B61D-6B0F18A6EACF}" destId="{FFC4CE46-9231-41C2-A4B1-017315DF6B21}" srcOrd="1" destOrd="0" parTransId="{7F4F98D2-9A7D-492E-8880-2F7632F2443F}" sibTransId="{20522DD7-B34B-49B5-84C1-25B7C123BE0B}"/>
    <dgm:cxn modelId="{2D57BE72-DC0B-426E-81C7-98A5DD51B568}" srcId="{237B6CD7-4623-41BA-B61D-6B0F18A6EACF}" destId="{1EA2750E-F0AA-4E5B-BEA4-7C3B261D1EB7}" srcOrd="0" destOrd="0" parTransId="{59676C33-F362-4065-8B02-E954687DD6AD}" sibTransId="{31C6BA07-7998-4780-A3DD-E24F70B9EF23}"/>
    <dgm:cxn modelId="{2AF05C7F-FBD7-481C-A4FD-7FDF46720400}" srcId="{237B6CD7-4623-41BA-B61D-6B0F18A6EACF}" destId="{52E42F12-3E88-47D8-B91C-1FCB4196F778}" srcOrd="2" destOrd="0" parTransId="{E7E37B95-0620-4A50-977A-EAAFBE071A1C}" sibTransId="{E127BEB1-7F11-4A1D-98B7-79BC0CA9A69A}"/>
    <dgm:cxn modelId="{EA620D8E-5259-4AF1-9439-C0C867C8D074}" type="presOf" srcId="{237B6CD7-4623-41BA-B61D-6B0F18A6EACF}" destId="{E3DB078A-5BA5-4B56-85A1-77A9282B086E}" srcOrd="0" destOrd="0" presId="urn:microsoft.com/office/officeart/2018/5/layout/IconCircleLabelList"/>
    <dgm:cxn modelId="{C73AD296-6C2B-419B-B9EC-0B6240A9F34C}" type="presOf" srcId="{FD568971-941E-4521-91F4-1C7C79702752}" destId="{8F4E8A7D-1AA4-4750-9D32-E74912EC348F}" srcOrd="0" destOrd="0" presId="urn:microsoft.com/office/officeart/2018/5/layout/IconCircleLabelList"/>
    <dgm:cxn modelId="{EAA33C9A-C954-4EF0-8E91-06120D43E09D}" type="presOf" srcId="{52E42F12-3E88-47D8-B91C-1FCB4196F778}" destId="{ABC9C135-892E-44EA-A588-544F0D750322}" srcOrd="0" destOrd="0" presId="urn:microsoft.com/office/officeart/2018/5/layout/IconCircleLabelList"/>
    <dgm:cxn modelId="{5B04639E-2EAB-4EE3-AF50-8E77262F54A9}" srcId="{237B6CD7-4623-41BA-B61D-6B0F18A6EACF}" destId="{FD568971-941E-4521-91F4-1C7C79702752}" srcOrd="3" destOrd="0" parTransId="{F93B6D57-4F00-4E7C-98CE-A2B5F09F56CC}" sibTransId="{BC4D6C51-1468-485B-939D-91A0F4F635CB}"/>
    <dgm:cxn modelId="{E91091CE-3F30-4B5B-AE2D-6D6D43394539}" srcId="{237B6CD7-4623-41BA-B61D-6B0F18A6EACF}" destId="{F6C3C9B2-0E3F-456D-BFE4-3498F94DAA57}" srcOrd="4" destOrd="0" parTransId="{0C6411CC-8B80-415E-8620-5AC3FF7239A2}" sibTransId="{D5409621-EFF2-421F-BB54-F4217807776A}"/>
    <dgm:cxn modelId="{33E946DE-2BB1-456F-8967-4C06DB9960D3}" type="presOf" srcId="{FFC4CE46-9231-41C2-A4B1-017315DF6B21}" destId="{E844E2A2-4FD4-4360-B66C-D0C12C369BA3}" srcOrd="0" destOrd="0" presId="urn:microsoft.com/office/officeart/2018/5/layout/IconCircleLabelList"/>
    <dgm:cxn modelId="{58393847-8B6F-4F45-AB4B-C6B498291996}" type="presParOf" srcId="{E3DB078A-5BA5-4B56-85A1-77A9282B086E}" destId="{579B3F38-D784-41F9-90F7-E50CDDF860C4}" srcOrd="0" destOrd="0" presId="urn:microsoft.com/office/officeart/2018/5/layout/IconCircleLabelList"/>
    <dgm:cxn modelId="{03068F8C-E3AA-436D-B214-A22C1DC7D2FC}" type="presParOf" srcId="{579B3F38-D784-41F9-90F7-E50CDDF860C4}" destId="{7F4CD183-999E-4F33-A795-534FEEF96EC6}" srcOrd="0" destOrd="0" presId="urn:microsoft.com/office/officeart/2018/5/layout/IconCircleLabelList"/>
    <dgm:cxn modelId="{A908CFFC-83EA-4A45-B176-15000B0D3D88}" type="presParOf" srcId="{579B3F38-D784-41F9-90F7-E50CDDF860C4}" destId="{4FA49A57-D56C-4F69-890B-72D2C3A09178}" srcOrd="1" destOrd="0" presId="urn:microsoft.com/office/officeart/2018/5/layout/IconCircleLabelList"/>
    <dgm:cxn modelId="{165029B8-A8B7-4A32-837F-0420B5D6CA75}" type="presParOf" srcId="{579B3F38-D784-41F9-90F7-E50CDDF860C4}" destId="{AA8EE2AC-E12A-4444-B4A0-FE7E29642C4E}" srcOrd="2" destOrd="0" presId="urn:microsoft.com/office/officeart/2018/5/layout/IconCircleLabelList"/>
    <dgm:cxn modelId="{5E698B8F-75C9-4FE7-8BC4-21DBB808CC5C}" type="presParOf" srcId="{579B3F38-D784-41F9-90F7-E50CDDF860C4}" destId="{397ABB4F-D127-455A-AF10-1B745D64B9AA}" srcOrd="3" destOrd="0" presId="urn:microsoft.com/office/officeart/2018/5/layout/IconCircleLabelList"/>
    <dgm:cxn modelId="{A479EC6B-D991-4968-89D6-33E16D4CDD2D}" type="presParOf" srcId="{E3DB078A-5BA5-4B56-85A1-77A9282B086E}" destId="{404D45EC-B3E0-4BAD-B906-DEF88E33B0FD}" srcOrd="1" destOrd="0" presId="urn:microsoft.com/office/officeart/2018/5/layout/IconCircleLabelList"/>
    <dgm:cxn modelId="{E04D46AC-6975-4341-A5E0-6B8D81BAC3C7}" type="presParOf" srcId="{E3DB078A-5BA5-4B56-85A1-77A9282B086E}" destId="{CE4AC6C8-94F6-4B6A-A9CC-25F3F53538D8}" srcOrd="2" destOrd="0" presId="urn:microsoft.com/office/officeart/2018/5/layout/IconCircleLabelList"/>
    <dgm:cxn modelId="{0281BA0B-3880-4F1F-80D1-C5FD92BDAD0A}" type="presParOf" srcId="{CE4AC6C8-94F6-4B6A-A9CC-25F3F53538D8}" destId="{442E1089-00CA-4D59-AF39-CE494F47D24C}" srcOrd="0" destOrd="0" presId="urn:microsoft.com/office/officeart/2018/5/layout/IconCircleLabelList"/>
    <dgm:cxn modelId="{8DD8ED5F-17BF-4FE4-9238-E05BCD6E9512}" type="presParOf" srcId="{CE4AC6C8-94F6-4B6A-A9CC-25F3F53538D8}" destId="{8FA797B8-106D-4E61-A2B4-9C04EB8ED4F9}" srcOrd="1" destOrd="0" presId="urn:microsoft.com/office/officeart/2018/5/layout/IconCircleLabelList"/>
    <dgm:cxn modelId="{CD617B55-381C-43F7-8685-11CDFC02C13A}" type="presParOf" srcId="{CE4AC6C8-94F6-4B6A-A9CC-25F3F53538D8}" destId="{9BB24535-3C6A-46EC-8BC5-92B6F215A4F1}" srcOrd="2" destOrd="0" presId="urn:microsoft.com/office/officeart/2018/5/layout/IconCircleLabelList"/>
    <dgm:cxn modelId="{6CB4D25E-ED30-4D70-BD0D-B1DAA60BC632}" type="presParOf" srcId="{CE4AC6C8-94F6-4B6A-A9CC-25F3F53538D8}" destId="{E844E2A2-4FD4-4360-B66C-D0C12C369BA3}" srcOrd="3" destOrd="0" presId="urn:microsoft.com/office/officeart/2018/5/layout/IconCircleLabelList"/>
    <dgm:cxn modelId="{9FD51BB5-7A13-4556-809A-3A1D0BC8B854}" type="presParOf" srcId="{E3DB078A-5BA5-4B56-85A1-77A9282B086E}" destId="{701371A7-9732-41F3-8B75-6A02B846E576}" srcOrd="3" destOrd="0" presId="urn:microsoft.com/office/officeart/2018/5/layout/IconCircleLabelList"/>
    <dgm:cxn modelId="{3DBCF375-31A2-4B2E-A7EA-AAB8CC2D27F7}" type="presParOf" srcId="{E3DB078A-5BA5-4B56-85A1-77A9282B086E}" destId="{15A4CB42-FF15-4B3C-86E8-BEF26B779D26}" srcOrd="4" destOrd="0" presId="urn:microsoft.com/office/officeart/2018/5/layout/IconCircleLabelList"/>
    <dgm:cxn modelId="{A63C8A8F-EF53-461B-AF87-A591BA60C57B}" type="presParOf" srcId="{15A4CB42-FF15-4B3C-86E8-BEF26B779D26}" destId="{512E2918-3B3E-4AE9-95F8-6BC433459AEA}" srcOrd="0" destOrd="0" presId="urn:microsoft.com/office/officeart/2018/5/layout/IconCircleLabelList"/>
    <dgm:cxn modelId="{5D33CDF2-BFE2-4EFF-B391-61FA0EAA7896}" type="presParOf" srcId="{15A4CB42-FF15-4B3C-86E8-BEF26B779D26}" destId="{0FD8871D-3089-4E56-A2A8-99CA13B13F45}" srcOrd="1" destOrd="0" presId="urn:microsoft.com/office/officeart/2018/5/layout/IconCircleLabelList"/>
    <dgm:cxn modelId="{7E44C2F7-02E5-4341-8690-94E7B52554F0}" type="presParOf" srcId="{15A4CB42-FF15-4B3C-86E8-BEF26B779D26}" destId="{D56517F1-60FB-4389-878F-8625A14B868B}" srcOrd="2" destOrd="0" presId="urn:microsoft.com/office/officeart/2018/5/layout/IconCircleLabelList"/>
    <dgm:cxn modelId="{4EBE8B52-6883-469D-AF05-D9B2108D0E60}" type="presParOf" srcId="{15A4CB42-FF15-4B3C-86E8-BEF26B779D26}" destId="{ABC9C135-892E-44EA-A588-544F0D750322}" srcOrd="3" destOrd="0" presId="urn:microsoft.com/office/officeart/2018/5/layout/IconCircleLabelList"/>
    <dgm:cxn modelId="{BA7DBAF8-DD37-4A90-A58B-A2AA954BC00E}" type="presParOf" srcId="{E3DB078A-5BA5-4B56-85A1-77A9282B086E}" destId="{50E07489-624D-4E79-8FB7-4480D275A503}" srcOrd="5" destOrd="0" presId="urn:microsoft.com/office/officeart/2018/5/layout/IconCircleLabelList"/>
    <dgm:cxn modelId="{1B40D53A-C975-4574-8FC6-BEB6BCDE38E3}" type="presParOf" srcId="{E3DB078A-5BA5-4B56-85A1-77A9282B086E}" destId="{D6F164CF-ADC3-4279-909B-ECDC194AF0E7}" srcOrd="6" destOrd="0" presId="urn:microsoft.com/office/officeart/2018/5/layout/IconCircleLabelList"/>
    <dgm:cxn modelId="{AA823522-A377-46FA-9F0E-31907CE193E0}" type="presParOf" srcId="{D6F164CF-ADC3-4279-909B-ECDC194AF0E7}" destId="{E0DD1B65-7EC8-4EFD-A405-359736D0CE09}" srcOrd="0" destOrd="0" presId="urn:microsoft.com/office/officeart/2018/5/layout/IconCircleLabelList"/>
    <dgm:cxn modelId="{B010674F-DBCF-40A4-BBB8-A50BACF46953}" type="presParOf" srcId="{D6F164CF-ADC3-4279-909B-ECDC194AF0E7}" destId="{9E0D2872-A5D6-4687-94BC-055E0D8C25A7}" srcOrd="1" destOrd="0" presId="urn:microsoft.com/office/officeart/2018/5/layout/IconCircleLabelList"/>
    <dgm:cxn modelId="{17F7E706-F097-4753-B376-14E6BD584B6D}" type="presParOf" srcId="{D6F164CF-ADC3-4279-909B-ECDC194AF0E7}" destId="{B1D8622C-9FC6-4347-811F-E57F20CF30F5}" srcOrd="2" destOrd="0" presId="urn:microsoft.com/office/officeart/2018/5/layout/IconCircleLabelList"/>
    <dgm:cxn modelId="{A7B5B4C2-8699-4AE0-A1E0-B614B0563B78}" type="presParOf" srcId="{D6F164CF-ADC3-4279-909B-ECDC194AF0E7}" destId="{8F4E8A7D-1AA4-4750-9D32-E74912EC348F}" srcOrd="3" destOrd="0" presId="urn:microsoft.com/office/officeart/2018/5/layout/IconCircleLabelList"/>
    <dgm:cxn modelId="{F4C82B03-9B2A-4DE1-AEBC-17A37793B090}" type="presParOf" srcId="{E3DB078A-5BA5-4B56-85A1-77A9282B086E}" destId="{349B8657-1DD4-45F3-A7FF-1AE0A0E7EF53}" srcOrd="7" destOrd="0" presId="urn:microsoft.com/office/officeart/2018/5/layout/IconCircleLabelList"/>
    <dgm:cxn modelId="{E61C6C1F-1702-43B5-A4F3-E65FA01D5424}" type="presParOf" srcId="{E3DB078A-5BA5-4B56-85A1-77A9282B086E}" destId="{58C5D40B-1B04-4FFB-AA11-8FCC1FC9C71C}" srcOrd="8" destOrd="0" presId="urn:microsoft.com/office/officeart/2018/5/layout/IconCircleLabelList"/>
    <dgm:cxn modelId="{9C02A0B3-940F-43DB-92D5-2EBB2063204B}" type="presParOf" srcId="{58C5D40B-1B04-4FFB-AA11-8FCC1FC9C71C}" destId="{DC791A8A-A338-48BD-A8D8-16F01FB678F0}" srcOrd="0" destOrd="0" presId="urn:microsoft.com/office/officeart/2018/5/layout/IconCircleLabelList"/>
    <dgm:cxn modelId="{1495F111-BB82-4ED9-AF7D-5391A0E2D37F}" type="presParOf" srcId="{58C5D40B-1B04-4FFB-AA11-8FCC1FC9C71C}" destId="{A1EAAEE6-26C8-4ACA-8C2A-CECD83C3FD33}" srcOrd="1" destOrd="0" presId="urn:microsoft.com/office/officeart/2018/5/layout/IconCircleLabelList"/>
    <dgm:cxn modelId="{DAAA56AD-847B-4497-B63E-553ECDE8A030}" type="presParOf" srcId="{58C5D40B-1B04-4FFB-AA11-8FCC1FC9C71C}" destId="{B13D34F2-EA50-4AAB-B61B-435F31852AE9}" srcOrd="2" destOrd="0" presId="urn:microsoft.com/office/officeart/2018/5/layout/IconCircleLabelList"/>
    <dgm:cxn modelId="{4E82A7AE-D4B3-4689-8CDA-DBDBC98A1FBE}" type="presParOf" srcId="{58C5D40B-1B04-4FFB-AA11-8FCC1FC9C71C}" destId="{F5A734D8-46CB-47F1-BEF8-65C1B2C748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89D589-0220-445A-9547-47E65559F49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4E4B1C-0CCF-43C5-8425-D48135DBEFD6}">
      <dgm:prSet/>
      <dgm:spPr/>
      <dgm:t>
        <a:bodyPr/>
        <a:lstStyle/>
        <a:p>
          <a:pPr>
            <a:lnSpc>
              <a:spcPct val="100000"/>
            </a:lnSpc>
          </a:pPr>
          <a:r>
            <a:rPr lang="en-US"/>
            <a:t>Set staff expectations</a:t>
          </a:r>
        </a:p>
      </dgm:t>
    </dgm:pt>
    <dgm:pt modelId="{B2540031-AD9E-4C5F-B41B-5BE6E25E3701}" type="parTrans" cxnId="{AD11FC76-282D-411E-AF40-BA1FD8458DC1}">
      <dgm:prSet/>
      <dgm:spPr/>
      <dgm:t>
        <a:bodyPr/>
        <a:lstStyle/>
        <a:p>
          <a:endParaRPr lang="en-US"/>
        </a:p>
      </dgm:t>
    </dgm:pt>
    <dgm:pt modelId="{E0D12C0E-E149-46CA-A5B1-926514885940}" type="sibTrans" cxnId="{AD11FC76-282D-411E-AF40-BA1FD8458DC1}">
      <dgm:prSet/>
      <dgm:spPr/>
      <dgm:t>
        <a:bodyPr/>
        <a:lstStyle/>
        <a:p>
          <a:endParaRPr lang="en-US"/>
        </a:p>
      </dgm:t>
    </dgm:pt>
    <dgm:pt modelId="{C6902887-D26D-4A17-9025-864B715163FB}">
      <dgm:prSet/>
      <dgm:spPr/>
      <dgm:t>
        <a:bodyPr/>
        <a:lstStyle/>
        <a:p>
          <a:pPr>
            <a:lnSpc>
              <a:spcPct val="100000"/>
            </a:lnSpc>
          </a:pPr>
          <a:r>
            <a:rPr lang="en-US"/>
            <a:t>Provide uniform direction for staff and management</a:t>
          </a:r>
        </a:p>
      </dgm:t>
    </dgm:pt>
    <dgm:pt modelId="{CF9F35EB-A372-49AF-A5C2-135F013E7136}" type="parTrans" cxnId="{0690D44B-056A-49EC-8E20-9A0BB6FD8A93}">
      <dgm:prSet/>
      <dgm:spPr/>
      <dgm:t>
        <a:bodyPr/>
        <a:lstStyle/>
        <a:p>
          <a:endParaRPr lang="en-US"/>
        </a:p>
      </dgm:t>
    </dgm:pt>
    <dgm:pt modelId="{5115B9E7-DEDB-4974-9960-A831DD21EB0B}" type="sibTrans" cxnId="{0690D44B-056A-49EC-8E20-9A0BB6FD8A93}">
      <dgm:prSet/>
      <dgm:spPr/>
      <dgm:t>
        <a:bodyPr/>
        <a:lstStyle/>
        <a:p>
          <a:endParaRPr lang="en-US"/>
        </a:p>
      </dgm:t>
    </dgm:pt>
    <dgm:pt modelId="{77896970-360B-438F-96C1-931D61A71114}">
      <dgm:prSet/>
      <dgm:spPr/>
      <dgm:t>
        <a:bodyPr/>
        <a:lstStyle/>
        <a:p>
          <a:pPr>
            <a:lnSpc>
              <a:spcPct val="100000"/>
            </a:lnSpc>
          </a:pPr>
          <a:r>
            <a:rPr lang="en-US"/>
            <a:t>Instill confidence, trust and satisfaction</a:t>
          </a:r>
        </a:p>
      </dgm:t>
    </dgm:pt>
    <dgm:pt modelId="{83BC84E1-6F76-4576-B8C1-8B9359159835}" type="parTrans" cxnId="{937E53E7-6277-4127-8318-8C16521148B9}">
      <dgm:prSet/>
      <dgm:spPr/>
      <dgm:t>
        <a:bodyPr/>
        <a:lstStyle/>
        <a:p>
          <a:endParaRPr lang="en-US"/>
        </a:p>
      </dgm:t>
    </dgm:pt>
    <dgm:pt modelId="{AD5ACA79-8F15-4814-9CD8-1E99D7898712}" type="sibTrans" cxnId="{937E53E7-6277-4127-8318-8C16521148B9}">
      <dgm:prSet/>
      <dgm:spPr/>
      <dgm:t>
        <a:bodyPr/>
        <a:lstStyle/>
        <a:p>
          <a:endParaRPr lang="en-US"/>
        </a:p>
      </dgm:t>
    </dgm:pt>
    <dgm:pt modelId="{E053C3E9-A169-4576-887F-142C71492E37}" type="pres">
      <dgm:prSet presAssocID="{9989D589-0220-445A-9547-47E65559F494}" presName="root" presStyleCnt="0">
        <dgm:presLayoutVars>
          <dgm:dir/>
          <dgm:resizeHandles val="exact"/>
        </dgm:presLayoutVars>
      </dgm:prSet>
      <dgm:spPr/>
    </dgm:pt>
    <dgm:pt modelId="{EBC35FFB-998F-4E29-B5F3-055BB2C36E67}" type="pres">
      <dgm:prSet presAssocID="{994E4B1C-0CCF-43C5-8425-D48135DBEFD6}" presName="compNode" presStyleCnt="0"/>
      <dgm:spPr/>
    </dgm:pt>
    <dgm:pt modelId="{3261C1D7-891E-43F3-B02A-586D1B1FC914}" type="pres">
      <dgm:prSet presAssocID="{994E4B1C-0CCF-43C5-8425-D48135DBEFD6}" presName="bgRect" presStyleLbl="bgShp" presStyleIdx="0" presStyleCnt="3"/>
      <dgm:spPr/>
    </dgm:pt>
    <dgm:pt modelId="{C2D9088A-62EB-41D3-9598-88880C24D67F}" type="pres">
      <dgm:prSet presAssocID="{994E4B1C-0CCF-43C5-8425-D48135DBEF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733000D1-D375-4FA3-9071-D86A28C8E566}" type="pres">
      <dgm:prSet presAssocID="{994E4B1C-0CCF-43C5-8425-D48135DBEFD6}" presName="spaceRect" presStyleCnt="0"/>
      <dgm:spPr/>
    </dgm:pt>
    <dgm:pt modelId="{F8BF1CB4-32C1-49CF-8BCF-505CB766130B}" type="pres">
      <dgm:prSet presAssocID="{994E4B1C-0CCF-43C5-8425-D48135DBEFD6}" presName="parTx" presStyleLbl="revTx" presStyleIdx="0" presStyleCnt="3">
        <dgm:presLayoutVars>
          <dgm:chMax val="0"/>
          <dgm:chPref val="0"/>
        </dgm:presLayoutVars>
      </dgm:prSet>
      <dgm:spPr/>
    </dgm:pt>
    <dgm:pt modelId="{16807308-4BBA-4EBE-8B55-4AC038E68199}" type="pres">
      <dgm:prSet presAssocID="{E0D12C0E-E149-46CA-A5B1-926514885940}" presName="sibTrans" presStyleCnt="0"/>
      <dgm:spPr/>
    </dgm:pt>
    <dgm:pt modelId="{FBB44720-8FE0-4F09-8833-7550213D712E}" type="pres">
      <dgm:prSet presAssocID="{C6902887-D26D-4A17-9025-864B715163FB}" presName="compNode" presStyleCnt="0"/>
      <dgm:spPr/>
    </dgm:pt>
    <dgm:pt modelId="{40518251-7624-40FF-AE70-F15D5D44C65E}" type="pres">
      <dgm:prSet presAssocID="{C6902887-D26D-4A17-9025-864B715163FB}" presName="bgRect" presStyleLbl="bgShp" presStyleIdx="1" presStyleCnt="3"/>
      <dgm:spPr/>
    </dgm:pt>
    <dgm:pt modelId="{C1302346-C355-4BA3-892B-C76BBC222EF0}" type="pres">
      <dgm:prSet presAssocID="{C6902887-D26D-4A17-9025-864B715163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m"/>
        </a:ext>
      </dgm:extLst>
    </dgm:pt>
    <dgm:pt modelId="{1D8146BB-0F60-4D1E-95F3-DDD2FD919180}" type="pres">
      <dgm:prSet presAssocID="{C6902887-D26D-4A17-9025-864B715163FB}" presName="spaceRect" presStyleCnt="0"/>
      <dgm:spPr/>
    </dgm:pt>
    <dgm:pt modelId="{C5D38FEE-26D4-42C5-A900-F611800BD917}" type="pres">
      <dgm:prSet presAssocID="{C6902887-D26D-4A17-9025-864B715163FB}" presName="parTx" presStyleLbl="revTx" presStyleIdx="1" presStyleCnt="3">
        <dgm:presLayoutVars>
          <dgm:chMax val="0"/>
          <dgm:chPref val="0"/>
        </dgm:presLayoutVars>
      </dgm:prSet>
      <dgm:spPr/>
    </dgm:pt>
    <dgm:pt modelId="{F6349CDD-D4DC-499E-962D-9BB70B286DB0}" type="pres">
      <dgm:prSet presAssocID="{5115B9E7-DEDB-4974-9960-A831DD21EB0B}" presName="sibTrans" presStyleCnt="0"/>
      <dgm:spPr/>
    </dgm:pt>
    <dgm:pt modelId="{842DF2F2-3E5F-455B-9AB9-256B4F803EAC}" type="pres">
      <dgm:prSet presAssocID="{77896970-360B-438F-96C1-931D61A71114}" presName="compNode" presStyleCnt="0"/>
      <dgm:spPr/>
    </dgm:pt>
    <dgm:pt modelId="{2A4DCF5F-0F36-4C83-A8CD-4B5C81573C46}" type="pres">
      <dgm:prSet presAssocID="{77896970-360B-438F-96C1-931D61A71114}" presName="bgRect" presStyleLbl="bgShp" presStyleIdx="2" presStyleCnt="3"/>
      <dgm:spPr/>
    </dgm:pt>
    <dgm:pt modelId="{C7BE4EE6-B204-4F14-A639-70EB21E4D2C9}" type="pres">
      <dgm:prSet presAssocID="{77896970-360B-438F-96C1-931D61A711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4B3C17D8-6E2D-44AB-801E-AB1D8A1B7C9B}" type="pres">
      <dgm:prSet presAssocID="{77896970-360B-438F-96C1-931D61A71114}" presName="spaceRect" presStyleCnt="0"/>
      <dgm:spPr/>
    </dgm:pt>
    <dgm:pt modelId="{8795AD6B-A1D5-4277-957B-8CE547CB82F7}" type="pres">
      <dgm:prSet presAssocID="{77896970-360B-438F-96C1-931D61A71114}" presName="parTx" presStyleLbl="revTx" presStyleIdx="2" presStyleCnt="3">
        <dgm:presLayoutVars>
          <dgm:chMax val="0"/>
          <dgm:chPref val="0"/>
        </dgm:presLayoutVars>
      </dgm:prSet>
      <dgm:spPr/>
    </dgm:pt>
  </dgm:ptLst>
  <dgm:cxnLst>
    <dgm:cxn modelId="{EBA5A22B-FCC2-4BD8-B31D-CCE5A68170BC}" type="presOf" srcId="{77896970-360B-438F-96C1-931D61A71114}" destId="{8795AD6B-A1D5-4277-957B-8CE547CB82F7}" srcOrd="0" destOrd="0" presId="urn:microsoft.com/office/officeart/2018/2/layout/IconVerticalSolidList"/>
    <dgm:cxn modelId="{1B21B92F-D46D-4B36-88C9-FB2BD31B6863}" type="presOf" srcId="{994E4B1C-0CCF-43C5-8425-D48135DBEFD6}" destId="{F8BF1CB4-32C1-49CF-8BCF-505CB766130B}" srcOrd="0" destOrd="0" presId="urn:microsoft.com/office/officeart/2018/2/layout/IconVerticalSolidList"/>
    <dgm:cxn modelId="{FDF0DC5B-C5FE-42EF-8297-2E34D555D543}" type="presOf" srcId="{9989D589-0220-445A-9547-47E65559F494}" destId="{E053C3E9-A169-4576-887F-142C71492E37}" srcOrd="0" destOrd="0" presId="urn:microsoft.com/office/officeart/2018/2/layout/IconVerticalSolidList"/>
    <dgm:cxn modelId="{0690D44B-056A-49EC-8E20-9A0BB6FD8A93}" srcId="{9989D589-0220-445A-9547-47E65559F494}" destId="{C6902887-D26D-4A17-9025-864B715163FB}" srcOrd="1" destOrd="0" parTransId="{CF9F35EB-A372-49AF-A5C2-135F013E7136}" sibTransId="{5115B9E7-DEDB-4974-9960-A831DD21EB0B}"/>
    <dgm:cxn modelId="{AD11FC76-282D-411E-AF40-BA1FD8458DC1}" srcId="{9989D589-0220-445A-9547-47E65559F494}" destId="{994E4B1C-0CCF-43C5-8425-D48135DBEFD6}" srcOrd="0" destOrd="0" parTransId="{B2540031-AD9E-4C5F-B41B-5BE6E25E3701}" sibTransId="{E0D12C0E-E149-46CA-A5B1-926514885940}"/>
    <dgm:cxn modelId="{E5E91C83-0571-48A0-85AA-F7B89AFA6854}" type="presOf" srcId="{C6902887-D26D-4A17-9025-864B715163FB}" destId="{C5D38FEE-26D4-42C5-A900-F611800BD917}" srcOrd="0" destOrd="0" presId="urn:microsoft.com/office/officeart/2018/2/layout/IconVerticalSolidList"/>
    <dgm:cxn modelId="{937E53E7-6277-4127-8318-8C16521148B9}" srcId="{9989D589-0220-445A-9547-47E65559F494}" destId="{77896970-360B-438F-96C1-931D61A71114}" srcOrd="2" destOrd="0" parTransId="{83BC84E1-6F76-4576-B8C1-8B9359159835}" sibTransId="{AD5ACA79-8F15-4814-9CD8-1E99D7898712}"/>
    <dgm:cxn modelId="{4EBACC5D-65F8-4EF4-8144-A6BE6A6F6840}" type="presParOf" srcId="{E053C3E9-A169-4576-887F-142C71492E37}" destId="{EBC35FFB-998F-4E29-B5F3-055BB2C36E67}" srcOrd="0" destOrd="0" presId="urn:microsoft.com/office/officeart/2018/2/layout/IconVerticalSolidList"/>
    <dgm:cxn modelId="{EA5985C3-86C2-4D49-9E3E-F49094DAB2F4}" type="presParOf" srcId="{EBC35FFB-998F-4E29-B5F3-055BB2C36E67}" destId="{3261C1D7-891E-43F3-B02A-586D1B1FC914}" srcOrd="0" destOrd="0" presId="urn:microsoft.com/office/officeart/2018/2/layout/IconVerticalSolidList"/>
    <dgm:cxn modelId="{4576EF28-59DA-45BE-A0B4-C5637EDD3945}" type="presParOf" srcId="{EBC35FFB-998F-4E29-B5F3-055BB2C36E67}" destId="{C2D9088A-62EB-41D3-9598-88880C24D67F}" srcOrd="1" destOrd="0" presId="urn:microsoft.com/office/officeart/2018/2/layout/IconVerticalSolidList"/>
    <dgm:cxn modelId="{FE80C4C2-F41B-482F-B171-CEEB93F74627}" type="presParOf" srcId="{EBC35FFB-998F-4E29-B5F3-055BB2C36E67}" destId="{733000D1-D375-4FA3-9071-D86A28C8E566}" srcOrd="2" destOrd="0" presId="urn:microsoft.com/office/officeart/2018/2/layout/IconVerticalSolidList"/>
    <dgm:cxn modelId="{E53F8CDD-4FC9-4030-A2A3-999EE0283445}" type="presParOf" srcId="{EBC35FFB-998F-4E29-B5F3-055BB2C36E67}" destId="{F8BF1CB4-32C1-49CF-8BCF-505CB766130B}" srcOrd="3" destOrd="0" presId="urn:microsoft.com/office/officeart/2018/2/layout/IconVerticalSolidList"/>
    <dgm:cxn modelId="{1DA6D2B9-C1E9-43B4-9351-80BE150BF119}" type="presParOf" srcId="{E053C3E9-A169-4576-887F-142C71492E37}" destId="{16807308-4BBA-4EBE-8B55-4AC038E68199}" srcOrd="1" destOrd="0" presId="urn:microsoft.com/office/officeart/2018/2/layout/IconVerticalSolidList"/>
    <dgm:cxn modelId="{600FF24D-19CC-42BA-8579-CC1C5558A2A8}" type="presParOf" srcId="{E053C3E9-A169-4576-887F-142C71492E37}" destId="{FBB44720-8FE0-4F09-8833-7550213D712E}" srcOrd="2" destOrd="0" presId="urn:microsoft.com/office/officeart/2018/2/layout/IconVerticalSolidList"/>
    <dgm:cxn modelId="{A66896A2-3204-45D6-A2F8-5450496189C8}" type="presParOf" srcId="{FBB44720-8FE0-4F09-8833-7550213D712E}" destId="{40518251-7624-40FF-AE70-F15D5D44C65E}" srcOrd="0" destOrd="0" presId="urn:microsoft.com/office/officeart/2018/2/layout/IconVerticalSolidList"/>
    <dgm:cxn modelId="{2DEA3F8C-722C-4E09-B7EE-BC7538CFBA40}" type="presParOf" srcId="{FBB44720-8FE0-4F09-8833-7550213D712E}" destId="{C1302346-C355-4BA3-892B-C76BBC222EF0}" srcOrd="1" destOrd="0" presId="urn:microsoft.com/office/officeart/2018/2/layout/IconVerticalSolidList"/>
    <dgm:cxn modelId="{0AC7605B-FD91-43BA-B531-84510B5A97D4}" type="presParOf" srcId="{FBB44720-8FE0-4F09-8833-7550213D712E}" destId="{1D8146BB-0F60-4D1E-95F3-DDD2FD919180}" srcOrd="2" destOrd="0" presId="urn:microsoft.com/office/officeart/2018/2/layout/IconVerticalSolidList"/>
    <dgm:cxn modelId="{E887EAD2-8627-4F8D-9ACF-3B68EE4DD48C}" type="presParOf" srcId="{FBB44720-8FE0-4F09-8833-7550213D712E}" destId="{C5D38FEE-26D4-42C5-A900-F611800BD917}" srcOrd="3" destOrd="0" presId="urn:microsoft.com/office/officeart/2018/2/layout/IconVerticalSolidList"/>
    <dgm:cxn modelId="{1E372014-20FF-4CE0-94D9-E621AE79C48D}" type="presParOf" srcId="{E053C3E9-A169-4576-887F-142C71492E37}" destId="{F6349CDD-D4DC-499E-962D-9BB70B286DB0}" srcOrd="3" destOrd="0" presId="urn:microsoft.com/office/officeart/2018/2/layout/IconVerticalSolidList"/>
    <dgm:cxn modelId="{86206E2C-CDB6-45BA-B33D-5D74CFB07E70}" type="presParOf" srcId="{E053C3E9-A169-4576-887F-142C71492E37}" destId="{842DF2F2-3E5F-455B-9AB9-256B4F803EAC}" srcOrd="4" destOrd="0" presId="urn:microsoft.com/office/officeart/2018/2/layout/IconVerticalSolidList"/>
    <dgm:cxn modelId="{21B08DEB-9800-424A-8701-E131E60441D5}" type="presParOf" srcId="{842DF2F2-3E5F-455B-9AB9-256B4F803EAC}" destId="{2A4DCF5F-0F36-4C83-A8CD-4B5C81573C46}" srcOrd="0" destOrd="0" presId="urn:microsoft.com/office/officeart/2018/2/layout/IconVerticalSolidList"/>
    <dgm:cxn modelId="{EDF8D04A-203A-4526-A463-6CDCEA87B7BD}" type="presParOf" srcId="{842DF2F2-3E5F-455B-9AB9-256B4F803EAC}" destId="{C7BE4EE6-B204-4F14-A639-70EB21E4D2C9}" srcOrd="1" destOrd="0" presId="urn:microsoft.com/office/officeart/2018/2/layout/IconVerticalSolidList"/>
    <dgm:cxn modelId="{29E75000-B0CE-48A2-A600-38D7FBDBE64D}" type="presParOf" srcId="{842DF2F2-3E5F-455B-9AB9-256B4F803EAC}" destId="{4B3C17D8-6E2D-44AB-801E-AB1D8A1B7C9B}" srcOrd="2" destOrd="0" presId="urn:microsoft.com/office/officeart/2018/2/layout/IconVerticalSolidList"/>
    <dgm:cxn modelId="{B48690E4-5ECA-4A87-B376-4B57E614A919}" type="presParOf" srcId="{842DF2F2-3E5F-455B-9AB9-256B4F803EAC}" destId="{8795AD6B-A1D5-4277-957B-8CE547CB82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A37AAE-83C6-4BBC-AB21-68E60ABA329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53EF3765-CBE1-4DCA-8239-792D5D845595}">
      <dgm:prSet custT="1"/>
      <dgm:spPr/>
      <dgm:t>
        <a:bodyPr/>
        <a:lstStyle/>
        <a:p>
          <a:r>
            <a:rPr lang="en-US" sz="1600"/>
            <a:t>Guide for procuring goods &amp; services</a:t>
          </a:r>
        </a:p>
      </dgm:t>
    </dgm:pt>
    <dgm:pt modelId="{59AB3F7A-6AE0-4712-BA20-3DE47E1FD8D8}" type="parTrans" cxnId="{BECDDA3E-BDF9-4B44-BC09-C110A952719D}">
      <dgm:prSet/>
      <dgm:spPr/>
      <dgm:t>
        <a:bodyPr/>
        <a:lstStyle/>
        <a:p>
          <a:endParaRPr lang="en-US" sz="2000"/>
        </a:p>
      </dgm:t>
    </dgm:pt>
    <dgm:pt modelId="{84B06621-7807-4DD4-AD35-68C1A8D49FDF}" type="sibTrans" cxnId="{BECDDA3E-BDF9-4B44-BC09-C110A952719D}">
      <dgm:prSet phldrT="1" phldr="0" custT="1"/>
      <dgm:spPr/>
      <dgm:t>
        <a:bodyPr/>
        <a:lstStyle/>
        <a:p>
          <a:r>
            <a:rPr lang="en-US" sz="3200"/>
            <a:t>1</a:t>
          </a:r>
        </a:p>
      </dgm:t>
    </dgm:pt>
    <dgm:pt modelId="{D9B15693-225A-4012-ACC3-413A01906E84}">
      <dgm:prSet custT="1"/>
      <dgm:spPr/>
      <dgm:t>
        <a:bodyPr/>
        <a:lstStyle/>
        <a:p>
          <a:r>
            <a:rPr lang="en-US" sz="1600"/>
            <a:t>Optimize price savings</a:t>
          </a:r>
        </a:p>
      </dgm:t>
    </dgm:pt>
    <dgm:pt modelId="{59F08353-2D1F-4555-9ED0-CB2166FAC1B3}" type="parTrans" cxnId="{ADBD7D97-595A-47A6-90D1-1FF867B5E2B8}">
      <dgm:prSet/>
      <dgm:spPr/>
      <dgm:t>
        <a:bodyPr/>
        <a:lstStyle/>
        <a:p>
          <a:endParaRPr lang="en-US" sz="2000"/>
        </a:p>
      </dgm:t>
    </dgm:pt>
    <dgm:pt modelId="{BAE24841-A5A2-496C-AC66-58B4C72415AF}" type="sibTrans" cxnId="{ADBD7D97-595A-47A6-90D1-1FF867B5E2B8}">
      <dgm:prSet phldrT="2" phldr="0" custT="1"/>
      <dgm:spPr/>
      <dgm:t>
        <a:bodyPr/>
        <a:lstStyle/>
        <a:p>
          <a:r>
            <a:rPr lang="en-US" sz="3200"/>
            <a:t>2</a:t>
          </a:r>
        </a:p>
      </dgm:t>
    </dgm:pt>
    <dgm:pt modelId="{1787257D-23DD-49DF-839C-9D63AC502946}">
      <dgm:prSet custT="1"/>
      <dgm:spPr/>
      <dgm:t>
        <a:bodyPr/>
        <a:lstStyle/>
        <a:p>
          <a:r>
            <a:rPr lang="en-US" sz="1600"/>
            <a:t>Buy quality products</a:t>
          </a:r>
        </a:p>
      </dgm:t>
    </dgm:pt>
    <dgm:pt modelId="{36E2E35A-DD1B-48EA-9A08-F8B9D9E15AC1}" type="parTrans" cxnId="{045CFD94-57D9-4F1D-9086-F96D77B5C583}">
      <dgm:prSet/>
      <dgm:spPr/>
      <dgm:t>
        <a:bodyPr/>
        <a:lstStyle/>
        <a:p>
          <a:endParaRPr lang="en-US" sz="2000"/>
        </a:p>
      </dgm:t>
    </dgm:pt>
    <dgm:pt modelId="{12CDA3AC-B760-427A-BF89-A375D9857C43}" type="sibTrans" cxnId="{045CFD94-57D9-4F1D-9086-F96D77B5C583}">
      <dgm:prSet phldrT="3" phldr="0" custT="1"/>
      <dgm:spPr/>
      <dgm:t>
        <a:bodyPr/>
        <a:lstStyle/>
        <a:p>
          <a:r>
            <a:rPr lang="en-US" sz="3200"/>
            <a:t>3</a:t>
          </a:r>
        </a:p>
      </dgm:t>
    </dgm:pt>
    <dgm:pt modelId="{D1F9503E-A025-4C61-B968-B2A68B258CA5}">
      <dgm:prSet custT="1"/>
      <dgm:spPr/>
      <dgm:t>
        <a:bodyPr/>
        <a:lstStyle/>
        <a:p>
          <a:r>
            <a:rPr lang="en-US" sz="1600"/>
            <a:t>Value vendor relationships</a:t>
          </a:r>
        </a:p>
      </dgm:t>
    </dgm:pt>
    <dgm:pt modelId="{2C0E9593-775C-4F38-879C-00589A661ADD}" type="parTrans" cxnId="{9755D376-72E6-4C7F-8E16-3F4CBBB2581C}">
      <dgm:prSet/>
      <dgm:spPr/>
      <dgm:t>
        <a:bodyPr/>
        <a:lstStyle/>
        <a:p>
          <a:endParaRPr lang="en-US" sz="2000"/>
        </a:p>
      </dgm:t>
    </dgm:pt>
    <dgm:pt modelId="{594356E5-9DBE-4D71-B2B5-7BAE48CBD952}" type="sibTrans" cxnId="{9755D376-72E6-4C7F-8E16-3F4CBBB2581C}">
      <dgm:prSet phldrT="4" phldr="0" custT="1"/>
      <dgm:spPr/>
      <dgm:t>
        <a:bodyPr/>
        <a:lstStyle/>
        <a:p>
          <a:r>
            <a:rPr lang="en-US" sz="3200"/>
            <a:t>4</a:t>
          </a:r>
        </a:p>
      </dgm:t>
    </dgm:pt>
    <dgm:pt modelId="{DAACAF35-F76F-456A-BB86-665B9C9B5802}">
      <dgm:prSet custT="1"/>
      <dgm:spPr/>
      <dgm:t>
        <a:bodyPr/>
        <a:lstStyle/>
        <a:p>
          <a:r>
            <a:rPr lang="en-US" sz="1600"/>
            <a:t>Comply with state and federal audit standards</a:t>
          </a:r>
        </a:p>
      </dgm:t>
    </dgm:pt>
    <dgm:pt modelId="{B67E06AC-F876-4E41-95A4-49F8CD7F9F24}" type="parTrans" cxnId="{17BE6A49-CAF2-4FF7-A0EC-A3BF4B5350C3}">
      <dgm:prSet/>
      <dgm:spPr/>
      <dgm:t>
        <a:bodyPr/>
        <a:lstStyle/>
        <a:p>
          <a:endParaRPr lang="en-US" sz="2000"/>
        </a:p>
      </dgm:t>
    </dgm:pt>
    <dgm:pt modelId="{6C905D00-A260-4463-9F37-A201DF9259B9}" type="sibTrans" cxnId="{17BE6A49-CAF2-4FF7-A0EC-A3BF4B5350C3}">
      <dgm:prSet phldrT="5" phldr="0" custT="1"/>
      <dgm:spPr/>
      <dgm:t>
        <a:bodyPr/>
        <a:lstStyle/>
        <a:p>
          <a:r>
            <a:rPr lang="en-US" sz="3200"/>
            <a:t>5</a:t>
          </a:r>
        </a:p>
      </dgm:t>
    </dgm:pt>
    <dgm:pt modelId="{BF5A60A6-3B24-4503-9884-D14A5C52A664}" type="pres">
      <dgm:prSet presAssocID="{17A37AAE-83C6-4BBC-AB21-68E60ABA3294}" presName="Name0" presStyleCnt="0">
        <dgm:presLayoutVars>
          <dgm:animLvl val="lvl"/>
          <dgm:resizeHandles val="exact"/>
        </dgm:presLayoutVars>
      </dgm:prSet>
      <dgm:spPr/>
    </dgm:pt>
    <dgm:pt modelId="{17A2E524-7220-4111-9D4D-35DFAE6EFA81}" type="pres">
      <dgm:prSet presAssocID="{53EF3765-CBE1-4DCA-8239-792D5D845595}" presName="compositeNode" presStyleCnt="0">
        <dgm:presLayoutVars>
          <dgm:bulletEnabled val="1"/>
        </dgm:presLayoutVars>
      </dgm:prSet>
      <dgm:spPr/>
    </dgm:pt>
    <dgm:pt modelId="{98B733A9-BCC2-4884-9ED8-5AC44A050BAA}" type="pres">
      <dgm:prSet presAssocID="{53EF3765-CBE1-4DCA-8239-792D5D845595}" presName="bgRect" presStyleLbl="bgAccFollowNode1" presStyleIdx="0" presStyleCnt="5"/>
      <dgm:spPr/>
    </dgm:pt>
    <dgm:pt modelId="{18844CB8-345E-4BC2-9D45-C898268F9BD9}" type="pres">
      <dgm:prSet presAssocID="{84B06621-7807-4DD4-AD35-68C1A8D49FDF}" presName="sibTransNodeCircle" presStyleLbl="alignNode1" presStyleIdx="0" presStyleCnt="10">
        <dgm:presLayoutVars>
          <dgm:chMax val="0"/>
          <dgm:bulletEnabled/>
        </dgm:presLayoutVars>
      </dgm:prSet>
      <dgm:spPr/>
    </dgm:pt>
    <dgm:pt modelId="{C047BB12-B983-4EDB-8342-A02114428FBB}" type="pres">
      <dgm:prSet presAssocID="{53EF3765-CBE1-4DCA-8239-792D5D845595}" presName="bottomLine" presStyleLbl="alignNode1" presStyleIdx="1" presStyleCnt="10">
        <dgm:presLayoutVars/>
      </dgm:prSet>
      <dgm:spPr/>
    </dgm:pt>
    <dgm:pt modelId="{A783783B-D742-4F9E-8AE8-995105B4AD01}" type="pres">
      <dgm:prSet presAssocID="{53EF3765-CBE1-4DCA-8239-792D5D845595}" presName="nodeText" presStyleLbl="bgAccFollowNode1" presStyleIdx="0" presStyleCnt="5">
        <dgm:presLayoutVars>
          <dgm:bulletEnabled val="1"/>
        </dgm:presLayoutVars>
      </dgm:prSet>
      <dgm:spPr/>
    </dgm:pt>
    <dgm:pt modelId="{749DB55D-54AA-4A36-A2FB-6C7870707076}" type="pres">
      <dgm:prSet presAssocID="{84B06621-7807-4DD4-AD35-68C1A8D49FDF}" presName="sibTrans" presStyleCnt="0"/>
      <dgm:spPr/>
    </dgm:pt>
    <dgm:pt modelId="{534DFD36-BD1D-47D8-BFEF-8A2EFA5325D0}" type="pres">
      <dgm:prSet presAssocID="{D9B15693-225A-4012-ACC3-413A01906E84}" presName="compositeNode" presStyleCnt="0">
        <dgm:presLayoutVars>
          <dgm:bulletEnabled val="1"/>
        </dgm:presLayoutVars>
      </dgm:prSet>
      <dgm:spPr/>
    </dgm:pt>
    <dgm:pt modelId="{5AF030CA-8A18-4952-ABA4-5A44060CE513}" type="pres">
      <dgm:prSet presAssocID="{D9B15693-225A-4012-ACC3-413A01906E84}" presName="bgRect" presStyleLbl="bgAccFollowNode1" presStyleIdx="1" presStyleCnt="5"/>
      <dgm:spPr/>
    </dgm:pt>
    <dgm:pt modelId="{57AABA6B-4BD6-49B5-B472-E45D889A3673}" type="pres">
      <dgm:prSet presAssocID="{BAE24841-A5A2-496C-AC66-58B4C72415AF}" presName="sibTransNodeCircle" presStyleLbl="alignNode1" presStyleIdx="2" presStyleCnt="10">
        <dgm:presLayoutVars>
          <dgm:chMax val="0"/>
          <dgm:bulletEnabled/>
        </dgm:presLayoutVars>
      </dgm:prSet>
      <dgm:spPr/>
    </dgm:pt>
    <dgm:pt modelId="{90EAD240-7873-43F1-9CCF-15494C4BF193}" type="pres">
      <dgm:prSet presAssocID="{D9B15693-225A-4012-ACC3-413A01906E84}" presName="bottomLine" presStyleLbl="alignNode1" presStyleIdx="3" presStyleCnt="10">
        <dgm:presLayoutVars/>
      </dgm:prSet>
      <dgm:spPr/>
    </dgm:pt>
    <dgm:pt modelId="{E3478FD9-BBE5-4D8B-BCBC-0BAB816E20D3}" type="pres">
      <dgm:prSet presAssocID="{D9B15693-225A-4012-ACC3-413A01906E84}" presName="nodeText" presStyleLbl="bgAccFollowNode1" presStyleIdx="1" presStyleCnt="5">
        <dgm:presLayoutVars>
          <dgm:bulletEnabled val="1"/>
        </dgm:presLayoutVars>
      </dgm:prSet>
      <dgm:spPr/>
    </dgm:pt>
    <dgm:pt modelId="{B868BABC-2767-42E8-933A-F1B698443FB8}" type="pres">
      <dgm:prSet presAssocID="{BAE24841-A5A2-496C-AC66-58B4C72415AF}" presName="sibTrans" presStyleCnt="0"/>
      <dgm:spPr/>
    </dgm:pt>
    <dgm:pt modelId="{F50A7386-04D9-43BF-B38B-9C76AF8EC047}" type="pres">
      <dgm:prSet presAssocID="{1787257D-23DD-49DF-839C-9D63AC502946}" presName="compositeNode" presStyleCnt="0">
        <dgm:presLayoutVars>
          <dgm:bulletEnabled val="1"/>
        </dgm:presLayoutVars>
      </dgm:prSet>
      <dgm:spPr/>
    </dgm:pt>
    <dgm:pt modelId="{0C54A447-CC82-4DE2-8C01-AEB624FA07FB}" type="pres">
      <dgm:prSet presAssocID="{1787257D-23DD-49DF-839C-9D63AC502946}" presName="bgRect" presStyleLbl="bgAccFollowNode1" presStyleIdx="2" presStyleCnt="5"/>
      <dgm:spPr/>
    </dgm:pt>
    <dgm:pt modelId="{6F8237E3-20BC-4191-9D60-3511552B7A3A}" type="pres">
      <dgm:prSet presAssocID="{12CDA3AC-B760-427A-BF89-A375D9857C43}" presName="sibTransNodeCircle" presStyleLbl="alignNode1" presStyleIdx="4" presStyleCnt="10">
        <dgm:presLayoutVars>
          <dgm:chMax val="0"/>
          <dgm:bulletEnabled/>
        </dgm:presLayoutVars>
      </dgm:prSet>
      <dgm:spPr/>
    </dgm:pt>
    <dgm:pt modelId="{5047F570-81DC-42A6-B367-05A6DCBF36EC}" type="pres">
      <dgm:prSet presAssocID="{1787257D-23DD-49DF-839C-9D63AC502946}" presName="bottomLine" presStyleLbl="alignNode1" presStyleIdx="5" presStyleCnt="10">
        <dgm:presLayoutVars/>
      </dgm:prSet>
      <dgm:spPr/>
    </dgm:pt>
    <dgm:pt modelId="{B5F9F482-E55E-452E-A63B-082746DEE143}" type="pres">
      <dgm:prSet presAssocID="{1787257D-23DD-49DF-839C-9D63AC502946}" presName="nodeText" presStyleLbl="bgAccFollowNode1" presStyleIdx="2" presStyleCnt="5">
        <dgm:presLayoutVars>
          <dgm:bulletEnabled val="1"/>
        </dgm:presLayoutVars>
      </dgm:prSet>
      <dgm:spPr/>
    </dgm:pt>
    <dgm:pt modelId="{77B9852E-3039-4262-8BF6-9BFFC278C672}" type="pres">
      <dgm:prSet presAssocID="{12CDA3AC-B760-427A-BF89-A375D9857C43}" presName="sibTrans" presStyleCnt="0"/>
      <dgm:spPr/>
    </dgm:pt>
    <dgm:pt modelId="{88669E80-7D4E-4596-9B64-FDF8A1614932}" type="pres">
      <dgm:prSet presAssocID="{D1F9503E-A025-4C61-B968-B2A68B258CA5}" presName="compositeNode" presStyleCnt="0">
        <dgm:presLayoutVars>
          <dgm:bulletEnabled val="1"/>
        </dgm:presLayoutVars>
      </dgm:prSet>
      <dgm:spPr/>
    </dgm:pt>
    <dgm:pt modelId="{11A131BE-EA3B-43D3-9D14-801BC1B23D3E}" type="pres">
      <dgm:prSet presAssocID="{D1F9503E-A025-4C61-B968-B2A68B258CA5}" presName="bgRect" presStyleLbl="bgAccFollowNode1" presStyleIdx="3" presStyleCnt="5"/>
      <dgm:spPr/>
    </dgm:pt>
    <dgm:pt modelId="{670A7D90-F911-4CD0-8DA7-B1A65E867845}" type="pres">
      <dgm:prSet presAssocID="{594356E5-9DBE-4D71-B2B5-7BAE48CBD952}" presName="sibTransNodeCircle" presStyleLbl="alignNode1" presStyleIdx="6" presStyleCnt="10">
        <dgm:presLayoutVars>
          <dgm:chMax val="0"/>
          <dgm:bulletEnabled/>
        </dgm:presLayoutVars>
      </dgm:prSet>
      <dgm:spPr/>
    </dgm:pt>
    <dgm:pt modelId="{265303E8-BD45-4D03-9FAA-D149CC26A194}" type="pres">
      <dgm:prSet presAssocID="{D1F9503E-A025-4C61-B968-B2A68B258CA5}" presName="bottomLine" presStyleLbl="alignNode1" presStyleIdx="7" presStyleCnt="10">
        <dgm:presLayoutVars/>
      </dgm:prSet>
      <dgm:spPr/>
    </dgm:pt>
    <dgm:pt modelId="{909C1F51-186A-4A47-8D99-4D3D494C0913}" type="pres">
      <dgm:prSet presAssocID="{D1F9503E-A025-4C61-B968-B2A68B258CA5}" presName="nodeText" presStyleLbl="bgAccFollowNode1" presStyleIdx="3" presStyleCnt="5">
        <dgm:presLayoutVars>
          <dgm:bulletEnabled val="1"/>
        </dgm:presLayoutVars>
      </dgm:prSet>
      <dgm:spPr/>
    </dgm:pt>
    <dgm:pt modelId="{11E19A7F-F3BE-429E-88A0-A41AC73B362B}" type="pres">
      <dgm:prSet presAssocID="{594356E5-9DBE-4D71-B2B5-7BAE48CBD952}" presName="sibTrans" presStyleCnt="0"/>
      <dgm:spPr/>
    </dgm:pt>
    <dgm:pt modelId="{52C5F000-9B22-45F0-A84D-C7A63C95EA68}" type="pres">
      <dgm:prSet presAssocID="{DAACAF35-F76F-456A-BB86-665B9C9B5802}" presName="compositeNode" presStyleCnt="0">
        <dgm:presLayoutVars>
          <dgm:bulletEnabled val="1"/>
        </dgm:presLayoutVars>
      </dgm:prSet>
      <dgm:spPr/>
    </dgm:pt>
    <dgm:pt modelId="{F1144E19-1988-450F-992A-1880FBF82B8C}" type="pres">
      <dgm:prSet presAssocID="{DAACAF35-F76F-456A-BB86-665B9C9B5802}" presName="bgRect" presStyleLbl="bgAccFollowNode1" presStyleIdx="4" presStyleCnt="5"/>
      <dgm:spPr/>
    </dgm:pt>
    <dgm:pt modelId="{0C37FD98-F560-4E95-B366-A1DA735039AD}" type="pres">
      <dgm:prSet presAssocID="{6C905D00-A260-4463-9F37-A201DF9259B9}" presName="sibTransNodeCircle" presStyleLbl="alignNode1" presStyleIdx="8" presStyleCnt="10">
        <dgm:presLayoutVars>
          <dgm:chMax val="0"/>
          <dgm:bulletEnabled/>
        </dgm:presLayoutVars>
      </dgm:prSet>
      <dgm:spPr/>
    </dgm:pt>
    <dgm:pt modelId="{CB811C7C-BC19-4769-8521-76F13ABC1F30}" type="pres">
      <dgm:prSet presAssocID="{DAACAF35-F76F-456A-BB86-665B9C9B5802}" presName="bottomLine" presStyleLbl="alignNode1" presStyleIdx="9" presStyleCnt="10">
        <dgm:presLayoutVars/>
      </dgm:prSet>
      <dgm:spPr/>
    </dgm:pt>
    <dgm:pt modelId="{9F883466-9D97-428A-9C77-46EC4C469998}" type="pres">
      <dgm:prSet presAssocID="{DAACAF35-F76F-456A-BB86-665B9C9B5802}" presName="nodeText" presStyleLbl="bgAccFollowNode1" presStyleIdx="4" presStyleCnt="5">
        <dgm:presLayoutVars>
          <dgm:bulletEnabled val="1"/>
        </dgm:presLayoutVars>
      </dgm:prSet>
      <dgm:spPr/>
    </dgm:pt>
  </dgm:ptLst>
  <dgm:cxnLst>
    <dgm:cxn modelId="{346E0925-967A-49BF-951F-F3B836690CF5}" type="presOf" srcId="{594356E5-9DBE-4D71-B2B5-7BAE48CBD952}" destId="{670A7D90-F911-4CD0-8DA7-B1A65E867845}" srcOrd="0" destOrd="0" presId="urn:microsoft.com/office/officeart/2016/7/layout/BasicLinearProcessNumbered"/>
    <dgm:cxn modelId="{E0C92D31-E540-408A-AA49-0D045B8BFDC3}" type="presOf" srcId="{1787257D-23DD-49DF-839C-9D63AC502946}" destId="{0C54A447-CC82-4DE2-8C01-AEB624FA07FB}" srcOrd="0" destOrd="0" presId="urn:microsoft.com/office/officeart/2016/7/layout/BasicLinearProcessNumbered"/>
    <dgm:cxn modelId="{BECDDA3E-BDF9-4B44-BC09-C110A952719D}" srcId="{17A37AAE-83C6-4BBC-AB21-68E60ABA3294}" destId="{53EF3765-CBE1-4DCA-8239-792D5D845595}" srcOrd="0" destOrd="0" parTransId="{59AB3F7A-6AE0-4712-BA20-3DE47E1FD8D8}" sibTransId="{84B06621-7807-4DD4-AD35-68C1A8D49FDF}"/>
    <dgm:cxn modelId="{CF7E9746-F312-4522-B2FA-A9E0F7C4EC3B}" type="presOf" srcId="{DAACAF35-F76F-456A-BB86-665B9C9B5802}" destId="{9F883466-9D97-428A-9C77-46EC4C469998}" srcOrd="1" destOrd="0" presId="urn:microsoft.com/office/officeart/2016/7/layout/BasicLinearProcessNumbered"/>
    <dgm:cxn modelId="{EEF26448-5CEA-42FC-9CED-DA4F405B867E}" type="presOf" srcId="{DAACAF35-F76F-456A-BB86-665B9C9B5802}" destId="{F1144E19-1988-450F-992A-1880FBF82B8C}" srcOrd="0" destOrd="0" presId="urn:microsoft.com/office/officeart/2016/7/layout/BasicLinearProcessNumbered"/>
    <dgm:cxn modelId="{17BE6A49-CAF2-4FF7-A0EC-A3BF4B5350C3}" srcId="{17A37AAE-83C6-4BBC-AB21-68E60ABA3294}" destId="{DAACAF35-F76F-456A-BB86-665B9C9B5802}" srcOrd="4" destOrd="0" parTransId="{B67E06AC-F876-4E41-95A4-49F8CD7F9F24}" sibTransId="{6C905D00-A260-4463-9F37-A201DF9259B9}"/>
    <dgm:cxn modelId="{9755D376-72E6-4C7F-8E16-3F4CBBB2581C}" srcId="{17A37AAE-83C6-4BBC-AB21-68E60ABA3294}" destId="{D1F9503E-A025-4C61-B968-B2A68B258CA5}" srcOrd="3" destOrd="0" parTransId="{2C0E9593-775C-4F38-879C-00589A661ADD}" sibTransId="{594356E5-9DBE-4D71-B2B5-7BAE48CBD952}"/>
    <dgm:cxn modelId="{228B4889-3103-4313-8ED8-BE172228855C}" type="presOf" srcId="{1787257D-23DD-49DF-839C-9D63AC502946}" destId="{B5F9F482-E55E-452E-A63B-082746DEE143}" srcOrd="1" destOrd="0" presId="urn:microsoft.com/office/officeart/2016/7/layout/BasicLinearProcessNumbered"/>
    <dgm:cxn modelId="{045CFD94-57D9-4F1D-9086-F96D77B5C583}" srcId="{17A37AAE-83C6-4BBC-AB21-68E60ABA3294}" destId="{1787257D-23DD-49DF-839C-9D63AC502946}" srcOrd="2" destOrd="0" parTransId="{36E2E35A-DD1B-48EA-9A08-F8B9D9E15AC1}" sibTransId="{12CDA3AC-B760-427A-BF89-A375D9857C43}"/>
    <dgm:cxn modelId="{ADBD7D97-595A-47A6-90D1-1FF867B5E2B8}" srcId="{17A37AAE-83C6-4BBC-AB21-68E60ABA3294}" destId="{D9B15693-225A-4012-ACC3-413A01906E84}" srcOrd="1" destOrd="0" parTransId="{59F08353-2D1F-4555-9ED0-CB2166FAC1B3}" sibTransId="{BAE24841-A5A2-496C-AC66-58B4C72415AF}"/>
    <dgm:cxn modelId="{CC160599-4725-49D0-9D22-EFCE7CFF8C09}" type="presOf" srcId="{D9B15693-225A-4012-ACC3-413A01906E84}" destId="{5AF030CA-8A18-4952-ABA4-5A44060CE513}" srcOrd="0" destOrd="0" presId="urn:microsoft.com/office/officeart/2016/7/layout/BasicLinearProcessNumbered"/>
    <dgm:cxn modelId="{CB4E0CA0-7D06-41CF-8B7D-6898D9A856A2}" type="presOf" srcId="{BAE24841-A5A2-496C-AC66-58B4C72415AF}" destId="{57AABA6B-4BD6-49B5-B472-E45D889A3673}" srcOrd="0" destOrd="0" presId="urn:microsoft.com/office/officeart/2016/7/layout/BasicLinearProcessNumbered"/>
    <dgm:cxn modelId="{0B57DAB4-055E-4B78-A809-9384A82CCA8D}" type="presOf" srcId="{D1F9503E-A025-4C61-B968-B2A68B258CA5}" destId="{11A131BE-EA3B-43D3-9D14-801BC1B23D3E}" srcOrd="0" destOrd="0" presId="urn:microsoft.com/office/officeart/2016/7/layout/BasicLinearProcessNumbered"/>
    <dgm:cxn modelId="{6EC9BDB5-869E-47B9-9F74-96D6A9022678}" type="presOf" srcId="{12CDA3AC-B760-427A-BF89-A375D9857C43}" destId="{6F8237E3-20BC-4191-9D60-3511552B7A3A}" srcOrd="0" destOrd="0" presId="urn:microsoft.com/office/officeart/2016/7/layout/BasicLinearProcessNumbered"/>
    <dgm:cxn modelId="{8971B7C9-B986-488B-9D58-A5191808795F}" type="presOf" srcId="{84B06621-7807-4DD4-AD35-68C1A8D49FDF}" destId="{18844CB8-345E-4BC2-9D45-C898268F9BD9}" srcOrd="0" destOrd="0" presId="urn:microsoft.com/office/officeart/2016/7/layout/BasicLinearProcessNumbered"/>
    <dgm:cxn modelId="{9FE862CF-CDA4-490D-B641-C7329010358E}" type="presOf" srcId="{17A37AAE-83C6-4BBC-AB21-68E60ABA3294}" destId="{BF5A60A6-3B24-4503-9884-D14A5C52A664}" srcOrd="0" destOrd="0" presId="urn:microsoft.com/office/officeart/2016/7/layout/BasicLinearProcessNumbered"/>
    <dgm:cxn modelId="{B6D674D5-D610-4868-B64D-14F552F45C00}" type="presOf" srcId="{D1F9503E-A025-4C61-B968-B2A68B258CA5}" destId="{909C1F51-186A-4A47-8D99-4D3D494C0913}" srcOrd="1" destOrd="0" presId="urn:microsoft.com/office/officeart/2016/7/layout/BasicLinearProcessNumbered"/>
    <dgm:cxn modelId="{31AC12EB-5F29-44EB-BAD9-6734B75061CB}" type="presOf" srcId="{53EF3765-CBE1-4DCA-8239-792D5D845595}" destId="{A783783B-D742-4F9E-8AE8-995105B4AD01}" srcOrd="1" destOrd="0" presId="urn:microsoft.com/office/officeart/2016/7/layout/BasicLinearProcessNumbered"/>
    <dgm:cxn modelId="{14A42FF1-175B-47B2-AEEC-66823374968D}" type="presOf" srcId="{D9B15693-225A-4012-ACC3-413A01906E84}" destId="{E3478FD9-BBE5-4D8B-BCBC-0BAB816E20D3}" srcOrd="1" destOrd="0" presId="urn:microsoft.com/office/officeart/2016/7/layout/BasicLinearProcessNumbered"/>
    <dgm:cxn modelId="{41D69FF4-4AD6-4E90-8C9F-EEE3D80FDF48}" type="presOf" srcId="{6C905D00-A260-4463-9F37-A201DF9259B9}" destId="{0C37FD98-F560-4E95-B366-A1DA735039AD}" srcOrd="0" destOrd="0" presId="urn:microsoft.com/office/officeart/2016/7/layout/BasicLinearProcessNumbered"/>
    <dgm:cxn modelId="{AA6B05FF-6365-404D-9B0B-84095899A0E2}" type="presOf" srcId="{53EF3765-CBE1-4DCA-8239-792D5D845595}" destId="{98B733A9-BCC2-4884-9ED8-5AC44A050BAA}" srcOrd="0" destOrd="0" presId="urn:microsoft.com/office/officeart/2016/7/layout/BasicLinearProcessNumbered"/>
    <dgm:cxn modelId="{FA0E1B63-57AC-4356-B94C-E975D5E84DE1}" type="presParOf" srcId="{BF5A60A6-3B24-4503-9884-D14A5C52A664}" destId="{17A2E524-7220-4111-9D4D-35DFAE6EFA81}" srcOrd="0" destOrd="0" presId="urn:microsoft.com/office/officeart/2016/7/layout/BasicLinearProcessNumbered"/>
    <dgm:cxn modelId="{892363C3-0D33-44EF-86C9-FD60CB6340A8}" type="presParOf" srcId="{17A2E524-7220-4111-9D4D-35DFAE6EFA81}" destId="{98B733A9-BCC2-4884-9ED8-5AC44A050BAA}" srcOrd="0" destOrd="0" presId="urn:microsoft.com/office/officeart/2016/7/layout/BasicLinearProcessNumbered"/>
    <dgm:cxn modelId="{B68699A1-28EA-4A8E-BF11-E0C6BCB914BC}" type="presParOf" srcId="{17A2E524-7220-4111-9D4D-35DFAE6EFA81}" destId="{18844CB8-345E-4BC2-9D45-C898268F9BD9}" srcOrd="1" destOrd="0" presId="urn:microsoft.com/office/officeart/2016/7/layout/BasicLinearProcessNumbered"/>
    <dgm:cxn modelId="{D77072FD-78D6-4214-AC6E-5513C63A47EF}" type="presParOf" srcId="{17A2E524-7220-4111-9D4D-35DFAE6EFA81}" destId="{C047BB12-B983-4EDB-8342-A02114428FBB}" srcOrd="2" destOrd="0" presId="urn:microsoft.com/office/officeart/2016/7/layout/BasicLinearProcessNumbered"/>
    <dgm:cxn modelId="{E8321BB3-DB78-4B5E-AAB1-0CD62EFAA33A}" type="presParOf" srcId="{17A2E524-7220-4111-9D4D-35DFAE6EFA81}" destId="{A783783B-D742-4F9E-8AE8-995105B4AD01}" srcOrd="3" destOrd="0" presId="urn:microsoft.com/office/officeart/2016/7/layout/BasicLinearProcessNumbered"/>
    <dgm:cxn modelId="{C190913B-8426-4B4B-ACCE-4F703A600309}" type="presParOf" srcId="{BF5A60A6-3B24-4503-9884-D14A5C52A664}" destId="{749DB55D-54AA-4A36-A2FB-6C7870707076}" srcOrd="1" destOrd="0" presId="urn:microsoft.com/office/officeart/2016/7/layout/BasicLinearProcessNumbered"/>
    <dgm:cxn modelId="{A8C63C24-66AA-40BB-9D94-81FFB51A866E}" type="presParOf" srcId="{BF5A60A6-3B24-4503-9884-D14A5C52A664}" destId="{534DFD36-BD1D-47D8-BFEF-8A2EFA5325D0}" srcOrd="2" destOrd="0" presId="urn:microsoft.com/office/officeart/2016/7/layout/BasicLinearProcessNumbered"/>
    <dgm:cxn modelId="{8E2D48AB-AA45-451E-BC9D-26C1CC8E0725}" type="presParOf" srcId="{534DFD36-BD1D-47D8-BFEF-8A2EFA5325D0}" destId="{5AF030CA-8A18-4952-ABA4-5A44060CE513}" srcOrd="0" destOrd="0" presId="urn:microsoft.com/office/officeart/2016/7/layout/BasicLinearProcessNumbered"/>
    <dgm:cxn modelId="{1E5E5F3E-E496-4874-8C54-4AEC774FAAE6}" type="presParOf" srcId="{534DFD36-BD1D-47D8-BFEF-8A2EFA5325D0}" destId="{57AABA6B-4BD6-49B5-B472-E45D889A3673}" srcOrd="1" destOrd="0" presId="urn:microsoft.com/office/officeart/2016/7/layout/BasicLinearProcessNumbered"/>
    <dgm:cxn modelId="{2256642C-6CE5-4B29-A7B8-E3021BFEA32F}" type="presParOf" srcId="{534DFD36-BD1D-47D8-BFEF-8A2EFA5325D0}" destId="{90EAD240-7873-43F1-9CCF-15494C4BF193}" srcOrd="2" destOrd="0" presId="urn:microsoft.com/office/officeart/2016/7/layout/BasicLinearProcessNumbered"/>
    <dgm:cxn modelId="{A377F325-1201-4A75-A0A1-64D91A640ADB}" type="presParOf" srcId="{534DFD36-BD1D-47D8-BFEF-8A2EFA5325D0}" destId="{E3478FD9-BBE5-4D8B-BCBC-0BAB816E20D3}" srcOrd="3" destOrd="0" presId="urn:microsoft.com/office/officeart/2016/7/layout/BasicLinearProcessNumbered"/>
    <dgm:cxn modelId="{B1114822-FAAE-4293-9DB2-82850F6D5DCE}" type="presParOf" srcId="{BF5A60A6-3B24-4503-9884-D14A5C52A664}" destId="{B868BABC-2767-42E8-933A-F1B698443FB8}" srcOrd="3" destOrd="0" presId="urn:microsoft.com/office/officeart/2016/7/layout/BasicLinearProcessNumbered"/>
    <dgm:cxn modelId="{F4DCF978-DB44-4E6B-8084-ED9AAC2174B0}" type="presParOf" srcId="{BF5A60A6-3B24-4503-9884-D14A5C52A664}" destId="{F50A7386-04D9-43BF-B38B-9C76AF8EC047}" srcOrd="4" destOrd="0" presId="urn:microsoft.com/office/officeart/2016/7/layout/BasicLinearProcessNumbered"/>
    <dgm:cxn modelId="{87F12162-6D99-4B6C-A569-316C94E134EA}" type="presParOf" srcId="{F50A7386-04D9-43BF-B38B-9C76AF8EC047}" destId="{0C54A447-CC82-4DE2-8C01-AEB624FA07FB}" srcOrd="0" destOrd="0" presId="urn:microsoft.com/office/officeart/2016/7/layout/BasicLinearProcessNumbered"/>
    <dgm:cxn modelId="{7F48D178-88BA-430C-8543-7F5B6638BFA2}" type="presParOf" srcId="{F50A7386-04D9-43BF-B38B-9C76AF8EC047}" destId="{6F8237E3-20BC-4191-9D60-3511552B7A3A}" srcOrd="1" destOrd="0" presId="urn:microsoft.com/office/officeart/2016/7/layout/BasicLinearProcessNumbered"/>
    <dgm:cxn modelId="{A4DE7CCC-18EC-46DE-B033-AD1B129DD7FD}" type="presParOf" srcId="{F50A7386-04D9-43BF-B38B-9C76AF8EC047}" destId="{5047F570-81DC-42A6-B367-05A6DCBF36EC}" srcOrd="2" destOrd="0" presId="urn:microsoft.com/office/officeart/2016/7/layout/BasicLinearProcessNumbered"/>
    <dgm:cxn modelId="{DD9BA6AC-CBEE-4EB4-9B0B-4CD51AFF9D82}" type="presParOf" srcId="{F50A7386-04D9-43BF-B38B-9C76AF8EC047}" destId="{B5F9F482-E55E-452E-A63B-082746DEE143}" srcOrd="3" destOrd="0" presId="urn:microsoft.com/office/officeart/2016/7/layout/BasicLinearProcessNumbered"/>
    <dgm:cxn modelId="{F974DE96-24B9-42FB-8B77-33FCFD48B8E3}" type="presParOf" srcId="{BF5A60A6-3B24-4503-9884-D14A5C52A664}" destId="{77B9852E-3039-4262-8BF6-9BFFC278C672}" srcOrd="5" destOrd="0" presId="urn:microsoft.com/office/officeart/2016/7/layout/BasicLinearProcessNumbered"/>
    <dgm:cxn modelId="{FC649EC0-B7AF-4A7E-98A1-5FB721BC1B45}" type="presParOf" srcId="{BF5A60A6-3B24-4503-9884-D14A5C52A664}" destId="{88669E80-7D4E-4596-9B64-FDF8A1614932}" srcOrd="6" destOrd="0" presId="urn:microsoft.com/office/officeart/2016/7/layout/BasicLinearProcessNumbered"/>
    <dgm:cxn modelId="{49651CAD-CCB2-4E7D-8D54-DB6D8E7F49CC}" type="presParOf" srcId="{88669E80-7D4E-4596-9B64-FDF8A1614932}" destId="{11A131BE-EA3B-43D3-9D14-801BC1B23D3E}" srcOrd="0" destOrd="0" presId="urn:microsoft.com/office/officeart/2016/7/layout/BasicLinearProcessNumbered"/>
    <dgm:cxn modelId="{CFF56DEE-7739-4694-B926-ED33AA9553D0}" type="presParOf" srcId="{88669E80-7D4E-4596-9B64-FDF8A1614932}" destId="{670A7D90-F911-4CD0-8DA7-B1A65E867845}" srcOrd="1" destOrd="0" presId="urn:microsoft.com/office/officeart/2016/7/layout/BasicLinearProcessNumbered"/>
    <dgm:cxn modelId="{1C36DC14-F367-4FB7-BC11-79BBC43DD653}" type="presParOf" srcId="{88669E80-7D4E-4596-9B64-FDF8A1614932}" destId="{265303E8-BD45-4D03-9FAA-D149CC26A194}" srcOrd="2" destOrd="0" presId="urn:microsoft.com/office/officeart/2016/7/layout/BasicLinearProcessNumbered"/>
    <dgm:cxn modelId="{B9F8C289-1613-483E-AB0B-73C634B87237}" type="presParOf" srcId="{88669E80-7D4E-4596-9B64-FDF8A1614932}" destId="{909C1F51-186A-4A47-8D99-4D3D494C0913}" srcOrd="3" destOrd="0" presId="urn:microsoft.com/office/officeart/2016/7/layout/BasicLinearProcessNumbered"/>
    <dgm:cxn modelId="{A408DB52-7232-4736-B1A5-2DD7E437E919}" type="presParOf" srcId="{BF5A60A6-3B24-4503-9884-D14A5C52A664}" destId="{11E19A7F-F3BE-429E-88A0-A41AC73B362B}" srcOrd="7" destOrd="0" presId="urn:microsoft.com/office/officeart/2016/7/layout/BasicLinearProcessNumbered"/>
    <dgm:cxn modelId="{ACCD8457-8438-4FBD-A40A-8461776396CA}" type="presParOf" srcId="{BF5A60A6-3B24-4503-9884-D14A5C52A664}" destId="{52C5F000-9B22-45F0-A84D-C7A63C95EA68}" srcOrd="8" destOrd="0" presId="urn:microsoft.com/office/officeart/2016/7/layout/BasicLinearProcessNumbered"/>
    <dgm:cxn modelId="{8907A9D5-A7B8-4232-A181-65EA6A2B09DA}" type="presParOf" srcId="{52C5F000-9B22-45F0-A84D-C7A63C95EA68}" destId="{F1144E19-1988-450F-992A-1880FBF82B8C}" srcOrd="0" destOrd="0" presId="urn:microsoft.com/office/officeart/2016/7/layout/BasicLinearProcessNumbered"/>
    <dgm:cxn modelId="{558A5C86-9CCF-4049-A234-F9E3EA659019}" type="presParOf" srcId="{52C5F000-9B22-45F0-A84D-C7A63C95EA68}" destId="{0C37FD98-F560-4E95-B366-A1DA735039AD}" srcOrd="1" destOrd="0" presId="urn:microsoft.com/office/officeart/2016/7/layout/BasicLinearProcessNumbered"/>
    <dgm:cxn modelId="{E95D358A-4B83-43E6-98ED-F01C620E66ED}" type="presParOf" srcId="{52C5F000-9B22-45F0-A84D-C7A63C95EA68}" destId="{CB811C7C-BC19-4769-8521-76F13ABC1F30}" srcOrd="2" destOrd="0" presId="urn:microsoft.com/office/officeart/2016/7/layout/BasicLinearProcessNumbered"/>
    <dgm:cxn modelId="{8B90F883-DEEE-425C-930A-E96183E50FFB}" type="presParOf" srcId="{52C5F000-9B22-45F0-A84D-C7A63C95EA68}" destId="{9F883466-9D97-428A-9C77-46EC4C46999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6C868E-AC45-47EB-9205-932A514129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D891E7-8BD3-40A6-B6B6-183209D66EC2}">
      <dgm:prSet/>
      <dgm:spPr/>
      <dgm:t>
        <a:bodyPr/>
        <a:lstStyle/>
        <a:p>
          <a:pPr>
            <a:lnSpc>
              <a:spcPct val="100000"/>
            </a:lnSpc>
          </a:pPr>
          <a:r>
            <a:rPr lang="en-US"/>
            <a:t>Be sure the qualifications fit the job exactly</a:t>
          </a:r>
        </a:p>
      </dgm:t>
    </dgm:pt>
    <dgm:pt modelId="{C0F21C69-1D1E-427C-AE6C-D57205C8D9CD}" type="parTrans" cxnId="{14A19951-3F8E-4F00-B069-58DDA0182724}">
      <dgm:prSet/>
      <dgm:spPr/>
      <dgm:t>
        <a:bodyPr/>
        <a:lstStyle/>
        <a:p>
          <a:endParaRPr lang="en-US"/>
        </a:p>
      </dgm:t>
    </dgm:pt>
    <dgm:pt modelId="{C68B1761-3128-4ECB-9E72-2A2D8EA90BA3}" type="sibTrans" cxnId="{14A19951-3F8E-4F00-B069-58DDA0182724}">
      <dgm:prSet/>
      <dgm:spPr/>
      <dgm:t>
        <a:bodyPr/>
        <a:lstStyle/>
        <a:p>
          <a:endParaRPr lang="en-US"/>
        </a:p>
      </dgm:t>
    </dgm:pt>
    <dgm:pt modelId="{6199CFE8-0B6E-42CB-B67E-3E29ABD6A3FC}">
      <dgm:prSet/>
      <dgm:spPr/>
      <dgm:t>
        <a:bodyPr/>
        <a:lstStyle/>
        <a:p>
          <a:pPr>
            <a:lnSpc>
              <a:spcPct val="100000"/>
            </a:lnSpc>
          </a:pPr>
          <a:r>
            <a:rPr lang="en-US"/>
            <a:t>Check credentials and recommendations</a:t>
          </a:r>
        </a:p>
      </dgm:t>
    </dgm:pt>
    <dgm:pt modelId="{CFB30FD5-C4CC-471F-B5F9-1FB0FBC71F55}" type="parTrans" cxnId="{94F4DBD4-4A66-4959-974E-CF742D35D469}">
      <dgm:prSet/>
      <dgm:spPr/>
      <dgm:t>
        <a:bodyPr/>
        <a:lstStyle/>
        <a:p>
          <a:endParaRPr lang="en-US"/>
        </a:p>
      </dgm:t>
    </dgm:pt>
    <dgm:pt modelId="{1CE4E026-D369-4C99-A3E1-FFE8A020B136}" type="sibTrans" cxnId="{94F4DBD4-4A66-4959-974E-CF742D35D469}">
      <dgm:prSet/>
      <dgm:spPr/>
      <dgm:t>
        <a:bodyPr/>
        <a:lstStyle/>
        <a:p>
          <a:endParaRPr lang="en-US"/>
        </a:p>
      </dgm:t>
    </dgm:pt>
    <dgm:pt modelId="{AF510AA7-E475-43D3-AD18-AA7B9CEDB4E3}">
      <dgm:prSet/>
      <dgm:spPr/>
      <dgm:t>
        <a:bodyPr/>
        <a:lstStyle/>
        <a:p>
          <a:pPr>
            <a:lnSpc>
              <a:spcPct val="100000"/>
            </a:lnSpc>
          </a:pPr>
          <a:r>
            <a:rPr lang="en-US"/>
            <a:t>Review the contracting process</a:t>
          </a:r>
        </a:p>
      </dgm:t>
    </dgm:pt>
    <dgm:pt modelId="{E238ABF8-57E9-4BF0-84AB-FEAE0D3CC93A}" type="parTrans" cxnId="{5A4B538E-720C-4B34-BE05-2AD83D1F08F7}">
      <dgm:prSet/>
      <dgm:spPr/>
      <dgm:t>
        <a:bodyPr/>
        <a:lstStyle/>
        <a:p>
          <a:endParaRPr lang="en-US"/>
        </a:p>
      </dgm:t>
    </dgm:pt>
    <dgm:pt modelId="{6E059E11-C2D1-471B-96EC-C2A940C4448E}" type="sibTrans" cxnId="{5A4B538E-720C-4B34-BE05-2AD83D1F08F7}">
      <dgm:prSet/>
      <dgm:spPr/>
      <dgm:t>
        <a:bodyPr/>
        <a:lstStyle/>
        <a:p>
          <a:endParaRPr lang="en-US"/>
        </a:p>
      </dgm:t>
    </dgm:pt>
    <dgm:pt modelId="{1754CECF-D6A8-4247-A33D-F5A0A6DED2B8}" type="pres">
      <dgm:prSet presAssocID="{FD6C868E-AC45-47EB-9205-932A51412947}" presName="root" presStyleCnt="0">
        <dgm:presLayoutVars>
          <dgm:dir/>
          <dgm:resizeHandles val="exact"/>
        </dgm:presLayoutVars>
      </dgm:prSet>
      <dgm:spPr/>
    </dgm:pt>
    <dgm:pt modelId="{CAB28AB5-A1FD-4430-ABC7-F7DB05C9E118}" type="pres">
      <dgm:prSet presAssocID="{36D891E7-8BD3-40A6-B6B6-183209D66EC2}" presName="compNode" presStyleCnt="0"/>
      <dgm:spPr/>
    </dgm:pt>
    <dgm:pt modelId="{C8FD9D24-AECB-4E9B-9D68-82240367C6C4}" type="pres">
      <dgm:prSet presAssocID="{36D891E7-8BD3-40A6-B6B6-183209D66EC2}" presName="bgRect" presStyleLbl="bgShp" presStyleIdx="0" presStyleCnt="3"/>
      <dgm:spPr/>
    </dgm:pt>
    <dgm:pt modelId="{49DFE6A6-5E79-40E2-9BA8-8FA7BFA464DC}" type="pres">
      <dgm:prSet presAssocID="{36D891E7-8BD3-40A6-B6B6-183209D66E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D23C85FA-BB9C-49A8-B9DB-A539B64984F2}" type="pres">
      <dgm:prSet presAssocID="{36D891E7-8BD3-40A6-B6B6-183209D66EC2}" presName="spaceRect" presStyleCnt="0"/>
      <dgm:spPr/>
    </dgm:pt>
    <dgm:pt modelId="{5E32C914-DBB9-4189-9BD8-4620F68F7477}" type="pres">
      <dgm:prSet presAssocID="{36D891E7-8BD3-40A6-B6B6-183209D66EC2}" presName="parTx" presStyleLbl="revTx" presStyleIdx="0" presStyleCnt="3">
        <dgm:presLayoutVars>
          <dgm:chMax val="0"/>
          <dgm:chPref val="0"/>
        </dgm:presLayoutVars>
      </dgm:prSet>
      <dgm:spPr/>
    </dgm:pt>
    <dgm:pt modelId="{E0FAB5B4-B4B4-49D5-BF05-B46CD2741BDF}" type="pres">
      <dgm:prSet presAssocID="{C68B1761-3128-4ECB-9E72-2A2D8EA90BA3}" presName="sibTrans" presStyleCnt="0"/>
      <dgm:spPr/>
    </dgm:pt>
    <dgm:pt modelId="{86571060-2B5A-4920-B899-AA0D513BCF5D}" type="pres">
      <dgm:prSet presAssocID="{6199CFE8-0B6E-42CB-B67E-3E29ABD6A3FC}" presName="compNode" presStyleCnt="0"/>
      <dgm:spPr/>
    </dgm:pt>
    <dgm:pt modelId="{2BF7C701-B5F8-455F-9932-AF009D19B937}" type="pres">
      <dgm:prSet presAssocID="{6199CFE8-0B6E-42CB-B67E-3E29ABD6A3FC}" presName="bgRect" presStyleLbl="bgShp" presStyleIdx="1" presStyleCnt="3"/>
      <dgm:spPr/>
    </dgm:pt>
    <dgm:pt modelId="{06EB7252-75EA-45CE-8B27-41B0C5A27124}" type="pres">
      <dgm:prSet presAssocID="{6199CFE8-0B6E-42CB-B67E-3E29ABD6A3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AE4DAF5C-6E21-437B-940D-CC07641802F0}" type="pres">
      <dgm:prSet presAssocID="{6199CFE8-0B6E-42CB-B67E-3E29ABD6A3FC}" presName="spaceRect" presStyleCnt="0"/>
      <dgm:spPr/>
    </dgm:pt>
    <dgm:pt modelId="{E6E918F9-AD8F-4C49-86AA-E011185D3A3F}" type="pres">
      <dgm:prSet presAssocID="{6199CFE8-0B6E-42CB-B67E-3E29ABD6A3FC}" presName="parTx" presStyleLbl="revTx" presStyleIdx="1" presStyleCnt="3">
        <dgm:presLayoutVars>
          <dgm:chMax val="0"/>
          <dgm:chPref val="0"/>
        </dgm:presLayoutVars>
      </dgm:prSet>
      <dgm:spPr/>
    </dgm:pt>
    <dgm:pt modelId="{3EED4C2C-D6C4-491E-ACC8-63D133D136E7}" type="pres">
      <dgm:prSet presAssocID="{1CE4E026-D369-4C99-A3E1-FFE8A020B136}" presName="sibTrans" presStyleCnt="0"/>
      <dgm:spPr/>
    </dgm:pt>
    <dgm:pt modelId="{EE5336A4-523F-4043-B044-469C2AAEBDD7}" type="pres">
      <dgm:prSet presAssocID="{AF510AA7-E475-43D3-AD18-AA7B9CEDB4E3}" presName="compNode" presStyleCnt="0"/>
      <dgm:spPr/>
    </dgm:pt>
    <dgm:pt modelId="{11628853-353F-41D6-9EE2-56DF85724572}" type="pres">
      <dgm:prSet presAssocID="{AF510AA7-E475-43D3-AD18-AA7B9CEDB4E3}" presName="bgRect" presStyleLbl="bgShp" presStyleIdx="2" presStyleCnt="3"/>
      <dgm:spPr/>
    </dgm:pt>
    <dgm:pt modelId="{277FBAE9-7D28-46B0-BF23-419718051B8B}" type="pres">
      <dgm:prSet presAssocID="{AF510AA7-E475-43D3-AD18-AA7B9CEDB4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985F6508-9504-4454-A164-96FD6050869F}" type="pres">
      <dgm:prSet presAssocID="{AF510AA7-E475-43D3-AD18-AA7B9CEDB4E3}" presName="spaceRect" presStyleCnt="0"/>
      <dgm:spPr/>
    </dgm:pt>
    <dgm:pt modelId="{432021AD-56ED-4790-A5EC-BE267C2E0A70}" type="pres">
      <dgm:prSet presAssocID="{AF510AA7-E475-43D3-AD18-AA7B9CEDB4E3}" presName="parTx" presStyleLbl="revTx" presStyleIdx="2" presStyleCnt="3">
        <dgm:presLayoutVars>
          <dgm:chMax val="0"/>
          <dgm:chPref val="0"/>
        </dgm:presLayoutVars>
      </dgm:prSet>
      <dgm:spPr/>
    </dgm:pt>
  </dgm:ptLst>
  <dgm:cxnLst>
    <dgm:cxn modelId="{75A3191A-1C74-41A2-BF56-C5FCD6C973ED}" type="presOf" srcId="{FD6C868E-AC45-47EB-9205-932A51412947}" destId="{1754CECF-D6A8-4247-A33D-F5A0A6DED2B8}" srcOrd="0" destOrd="0" presId="urn:microsoft.com/office/officeart/2018/2/layout/IconVerticalSolidList"/>
    <dgm:cxn modelId="{14A19951-3F8E-4F00-B069-58DDA0182724}" srcId="{FD6C868E-AC45-47EB-9205-932A51412947}" destId="{36D891E7-8BD3-40A6-B6B6-183209D66EC2}" srcOrd="0" destOrd="0" parTransId="{C0F21C69-1D1E-427C-AE6C-D57205C8D9CD}" sibTransId="{C68B1761-3128-4ECB-9E72-2A2D8EA90BA3}"/>
    <dgm:cxn modelId="{0A184A77-45CB-41AF-B77C-6EE668D40130}" type="presOf" srcId="{AF510AA7-E475-43D3-AD18-AA7B9CEDB4E3}" destId="{432021AD-56ED-4790-A5EC-BE267C2E0A70}" srcOrd="0" destOrd="0" presId="urn:microsoft.com/office/officeart/2018/2/layout/IconVerticalSolidList"/>
    <dgm:cxn modelId="{6043C087-D1FC-4E5E-8A33-89310ACA550F}" type="presOf" srcId="{36D891E7-8BD3-40A6-B6B6-183209D66EC2}" destId="{5E32C914-DBB9-4189-9BD8-4620F68F7477}" srcOrd="0" destOrd="0" presId="urn:microsoft.com/office/officeart/2018/2/layout/IconVerticalSolidList"/>
    <dgm:cxn modelId="{5A4B538E-720C-4B34-BE05-2AD83D1F08F7}" srcId="{FD6C868E-AC45-47EB-9205-932A51412947}" destId="{AF510AA7-E475-43D3-AD18-AA7B9CEDB4E3}" srcOrd="2" destOrd="0" parTransId="{E238ABF8-57E9-4BF0-84AB-FEAE0D3CC93A}" sibTransId="{6E059E11-C2D1-471B-96EC-C2A940C4448E}"/>
    <dgm:cxn modelId="{94F4DBD4-4A66-4959-974E-CF742D35D469}" srcId="{FD6C868E-AC45-47EB-9205-932A51412947}" destId="{6199CFE8-0B6E-42CB-B67E-3E29ABD6A3FC}" srcOrd="1" destOrd="0" parTransId="{CFB30FD5-C4CC-471F-B5F9-1FB0FBC71F55}" sibTransId="{1CE4E026-D369-4C99-A3E1-FFE8A020B136}"/>
    <dgm:cxn modelId="{7E36F9FA-5654-431A-A940-8555CC212F3A}" type="presOf" srcId="{6199CFE8-0B6E-42CB-B67E-3E29ABD6A3FC}" destId="{E6E918F9-AD8F-4C49-86AA-E011185D3A3F}" srcOrd="0" destOrd="0" presId="urn:microsoft.com/office/officeart/2018/2/layout/IconVerticalSolidList"/>
    <dgm:cxn modelId="{B9F90B99-9AD4-4657-8988-56D88733A31F}" type="presParOf" srcId="{1754CECF-D6A8-4247-A33D-F5A0A6DED2B8}" destId="{CAB28AB5-A1FD-4430-ABC7-F7DB05C9E118}" srcOrd="0" destOrd="0" presId="urn:microsoft.com/office/officeart/2018/2/layout/IconVerticalSolidList"/>
    <dgm:cxn modelId="{76BC1D8F-469A-4EBE-9AE0-68B9AB7E705C}" type="presParOf" srcId="{CAB28AB5-A1FD-4430-ABC7-F7DB05C9E118}" destId="{C8FD9D24-AECB-4E9B-9D68-82240367C6C4}" srcOrd="0" destOrd="0" presId="urn:microsoft.com/office/officeart/2018/2/layout/IconVerticalSolidList"/>
    <dgm:cxn modelId="{310A1B3B-0682-4DEA-A92E-12AC6964E223}" type="presParOf" srcId="{CAB28AB5-A1FD-4430-ABC7-F7DB05C9E118}" destId="{49DFE6A6-5E79-40E2-9BA8-8FA7BFA464DC}" srcOrd="1" destOrd="0" presId="urn:microsoft.com/office/officeart/2018/2/layout/IconVerticalSolidList"/>
    <dgm:cxn modelId="{FE55AA5A-0511-44D5-BBF5-98015999B57E}" type="presParOf" srcId="{CAB28AB5-A1FD-4430-ABC7-F7DB05C9E118}" destId="{D23C85FA-BB9C-49A8-B9DB-A539B64984F2}" srcOrd="2" destOrd="0" presId="urn:microsoft.com/office/officeart/2018/2/layout/IconVerticalSolidList"/>
    <dgm:cxn modelId="{3D155E04-3125-42A0-A71F-7D2762693AFD}" type="presParOf" srcId="{CAB28AB5-A1FD-4430-ABC7-F7DB05C9E118}" destId="{5E32C914-DBB9-4189-9BD8-4620F68F7477}" srcOrd="3" destOrd="0" presId="urn:microsoft.com/office/officeart/2018/2/layout/IconVerticalSolidList"/>
    <dgm:cxn modelId="{3AC5D018-4205-47E2-AE95-29D0A158665C}" type="presParOf" srcId="{1754CECF-D6A8-4247-A33D-F5A0A6DED2B8}" destId="{E0FAB5B4-B4B4-49D5-BF05-B46CD2741BDF}" srcOrd="1" destOrd="0" presId="urn:microsoft.com/office/officeart/2018/2/layout/IconVerticalSolidList"/>
    <dgm:cxn modelId="{8242A9FF-DF88-47F9-995A-1D7CEDB26BC6}" type="presParOf" srcId="{1754CECF-D6A8-4247-A33D-F5A0A6DED2B8}" destId="{86571060-2B5A-4920-B899-AA0D513BCF5D}" srcOrd="2" destOrd="0" presId="urn:microsoft.com/office/officeart/2018/2/layout/IconVerticalSolidList"/>
    <dgm:cxn modelId="{67F151F7-4FE6-4B57-B2E2-64F87D0D97C7}" type="presParOf" srcId="{86571060-2B5A-4920-B899-AA0D513BCF5D}" destId="{2BF7C701-B5F8-455F-9932-AF009D19B937}" srcOrd="0" destOrd="0" presId="urn:microsoft.com/office/officeart/2018/2/layout/IconVerticalSolidList"/>
    <dgm:cxn modelId="{8CA8313A-DE60-46C9-B1CF-9E857DD045CC}" type="presParOf" srcId="{86571060-2B5A-4920-B899-AA0D513BCF5D}" destId="{06EB7252-75EA-45CE-8B27-41B0C5A27124}" srcOrd="1" destOrd="0" presId="urn:microsoft.com/office/officeart/2018/2/layout/IconVerticalSolidList"/>
    <dgm:cxn modelId="{CAE3AEB9-1CF3-477B-92CC-6DFACAD702C6}" type="presParOf" srcId="{86571060-2B5A-4920-B899-AA0D513BCF5D}" destId="{AE4DAF5C-6E21-437B-940D-CC07641802F0}" srcOrd="2" destOrd="0" presId="urn:microsoft.com/office/officeart/2018/2/layout/IconVerticalSolidList"/>
    <dgm:cxn modelId="{2AB30998-A5DC-4150-B6D2-CD2A3C8E6689}" type="presParOf" srcId="{86571060-2B5A-4920-B899-AA0D513BCF5D}" destId="{E6E918F9-AD8F-4C49-86AA-E011185D3A3F}" srcOrd="3" destOrd="0" presId="urn:microsoft.com/office/officeart/2018/2/layout/IconVerticalSolidList"/>
    <dgm:cxn modelId="{0D19C31A-EB1D-4735-AD4A-D741EDC00396}" type="presParOf" srcId="{1754CECF-D6A8-4247-A33D-F5A0A6DED2B8}" destId="{3EED4C2C-D6C4-491E-ACC8-63D133D136E7}" srcOrd="3" destOrd="0" presId="urn:microsoft.com/office/officeart/2018/2/layout/IconVerticalSolidList"/>
    <dgm:cxn modelId="{B77B61EC-20DA-497E-8A4C-C296D84E21FA}" type="presParOf" srcId="{1754CECF-D6A8-4247-A33D-F5A0A6DED2B8}" destId="{EE5336A4-523F-4043-B044-469C2AAEBDD7}" srcOrd="4" destOrd="0" presId="urn:microsoft.com/office/officeart/2018/2/layout/IconVerticalSolidList"/>
    <dgm:cxn modelId="{AA5FA386-C754-4F70-AAD4-4BCD95606D81}" type="presParOf" srcId="{EE5336A4-523F-4043-B044-469C2AAEBDD7}" destId="{11628853-353F-41D6-9EE2-56DF85724572}" srcOrd="0" destOrd="0" presId="urn:microsoft.com/office/officeart/2018/2/layout/IconVerticalSolidList"/>
    <dgm:cxn modelId="{73FCEFF4-6767-4C71-BB6D-FAC5B6AF5E14}" type="presParOf" srcId="{EE5336A4-523F-4043-B044-469C2AAEBDD7}" destId="{277FBAE9-7D28-46B0-BF23-419718051B8B}" srcOrd="1" destOrd="0" presId="urn:microsoft.com/office/officeart/2018/2/layout/IconVerticalSolidList"/>
    <dgm:cxn modelId="{B1DF9A4E-C4A1-4EC3-BB3E-D3FFED52C4D4}" type="presParOf" srcId="{EE5336A4-523F-4043-B044-469C2AAEBDD7}" destId="{985F6508-9504-4454-A164-96FD6050869F}" srcOrd="2" destOrd="0" presId="urn:microsoft.com/office/officeart/2018/2/layout/IconVerticalSolidList"/>
    <dgm:cxn modelId="{629ABE78-0011-4F62-B413-D562D09A4F82}" type="presParOf" srcId="{EE5336A4-523F-4043-B044-469C2AAEBDD7}" destId="{432021AD-56ED-4790-A5EC-BE267C2E0A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B0B22E-C839-48AD-9BBB-D2D61E9FAE2D}"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3E21F751-BF12-451D-9188-E9F4C754F8AD}">
      <dgm:prSet/>
      <dgm:spPr/>
      <dgm:t>
        <a:bodyPr/>
        <a:lstStyle/>
        <a:p>
          <a:r>
            <a:rPr lang="en-US">
              <a:solidFill>
                <a:sysClr val="windowText" lastClr="000000"/>
              </a:solidFill>
            </a:rPr>
            <a:t>Rates information</a:t>
          </a:r>
        </a:p>
      </dgm:t>
    </dgm:pt>
    <dgm:pt modelId="{98B1BEE7-8069-4490-8AE0-7D17537AC0C3}" type="parTrans" cxnId="{F21AC7B3-9651-407C-9767-365F065F22C2}">
      <dgm:prSet/>
      <dgm:spPr/>
      <dgm:t>
        <a:bodyPr/>
        <a:lstStyle/>
        <a:p>
          <a:endParaRPr lang="en-US">
            <a:solidFill>
              <a:sysClr val="windowText" lastClr="000000"/>
            </a:solidFill>
          </a:endParaRPr>
        </a:p>
      </dgm:t>
    </dgm:pt>
    <dgm:pt modelId="{2B0BD45A-E41D-476C-9045-397306C66B21}" type="sibTrans" cxnId="{F21AC7B3-9651-407C-9767-365F065F22C2}">
      <dgm:prSet/>
      <dgm:spPr/>
      <dgm:t>
        <a:bodyPr/>
        <a:lstStyle/>
        <a:p>
          <a:endParaRPr lang="en-US">
            <a:solidFill>
              <a:sysClr val="windowText" lastClr="000000"/>
            </a:solidFill>
          </a:endParaRPr>
        </a:p>
      </dgm:t>
    </dgm:pt>
    <dgm:pt modelId="{808A89E9-2AA7-46CB-A7B5-1D649DC18D12}">
      <dgm:prSet/>
      <dgm:spPr/>
      <dgm:t>
        <a:bodyPr/>
        <a:lstStyle/>
        <a:p>
          <a:r>
            <a:rPr lang="en-US">
              <a:solidFill>
                <a:sysClr val="windowText" lastClr="000000"/>
              </a:solidFill>
            </a:rPr>
            <a:t>Get, quit, or transfer</a:t>
          </a:r>
        </a:p>
      </dgm:t>
    </dgm:pt>
    <dgm:pt modelId="{DE8B11CE-6286-4474-B0B8-ECAD641FA115}" type="parTrans" cxnId="{CC2C947E-7D09-4782-99DA-0B9F320BD113}">
      <dgm:prSet/>
      <dgm:spPr/>
      <dgm:t>
        <a:bodyPr/>
        <a:lstStyle/>
        <a:p>
          <a:endParaRPr lang="en-US">
            <a:solidFill>
              <a:sysClr val="windowText" lastClr="000000"/>
            </a:solidFill>
          </a:endParaRPr>
        </a:p>
      </dgm:t>
    </dgm:pt>
    <dgm:pt modelId="{ED40A9BF-D53E-49F3-9F6D-993271A8A203}" type="sibTrans" cxnId="{CC2C947E-7D09-4782-99DA-0B9F320BD113}">
      <dgm:prSet/>
      <dgm:spPr/>
      <dgm:t>
        <a:bodyPr/>
        <a:lstStyle/>
        <a:p>
          <a:endParaRPr lang="en-US">
            <a:solidFill>
              <a:sysClr val="windowText" lastClr="000000"/>
            </a:solidFill>
          </a:endParaRPr>
        </a:p>
      </dgm:t>
    </dgm:pt>
    <dgm:pt modelId="{6B0B31E0-24D5-4D23-BE12-D326283BB3DE}">
      <dgm:prSet/>
      <dgm:spPr/>
      <dgm:t>
        <a:bodyPr/>
        <a:lstStyle/>
        <a:p>
          <a:r>
            <a:rPr lang="en-US">
              <a:solidFill>
                <a:sysClr val="windowText" lastClr="000000"/>
              </a:solidFill>
            </a:rPr>
            <a:t>Pay bills</a:t>
          </a:r>
        </a:p>
      </dgm:t>
    </dgm:pt>
    <dgm:pt modelId="{1F3D2AA0-D458-4086-9E49-694643DE8DF4}" type="parTrans" cxnId="{B9A282B5-F591-4A9A-8A7F-04591CA456A9}">
      <dgm:prSet/>
      <dgm:spPr/>
      <dgm:t>
        <a:bodyPr/>
        <a:lstStyle/>
        <a:p>
          <a:endParaRPr lang="en-US">
            <a:solidFill>
              <a:sysClr val="windowText" lastClr="000000"/>
            </a:solidFill>
          </a:endParaRPr>
        </a:p>
      </dgm:t>
    </dgm:pt>
    <dgm:pt modelId="{455B20E5-618D-45DB-B188-F8FE4803E8D0}" type="sibTrans" cxnId="{B9A282B5-F591-4A9A-8A7F-04591CA456A9}">
      <dgm:prSet/>
      <dgm:spPr/>
      <dgm:t>
        <a:bodyPr/>
        <a:lstStyle/>
        <a:p>
          <a:endParaRPr lang="en-US">
            <a:solidFill>
              <a:sysClr val="windowText" lastClr="000000"/>
            </a:solidFill>
          </a:endParaRPr>
        </a:p>
      </dgm:t>
    </dgm:pt>
    <dgm:pt modelId="{6CE0C184-7E17-40E1-AA23-4B4B8176153F}">
      <dgm:prSet/>
      <dgm:spPr/>
      <dgm:t>
        <a:bodyPr/>
        <a:lstStyle/>
        <a:p>
          <a:r>
            <a:rPr lang="en-US">
              <a:solidFill>
                <a:sysClr val="windowText" lastClr="000000"/>
              </a:solidFill>
            </a:rPr>
            <a:t>Nonpayment</a:t>
          </a:r>
        </a:p>
      </dgm:t>
    </dgm:pt>
    <dgm:pt modelId="{68912BC6-50A1-4888-8237-2D9EE66F8F53}" type="parTrans" cxnId="{C958D392-4BBD-4CD7-905A-653F91265F1F}">
      <dgm:prSet/>
      <dgm:spPr/>
      <dgm:t>
        <a:bodyPr/>
        <a:lstStyle/>
        <a:p>
          <a:endParaRPr lang="en-US">
            <a:solidFill>
              <a:sysClr val="windowText" lastClr="000000"/>
            </a:solidFill>
          </a:endParaRPr>
        </a:p>
      </dgm:t>
    </dgm:pt>
    <dgm:pt modelId="{2CF2A624-8E93-4E89-95F3-D16AC116080B}" type="sibTrans" cxnId="{C958D392-4BBD-4CD7-905A-653F91265F1F}">
      <dgm:prSet/>
      <dgm:spPr/>
      <dgm:t>
        <a:bodyPr/>
        <a:lstStyle/>
        <a:p>
          <a:endParaRPr lang="en-US">
            <a:solidFill>
              <a:sysClr val="windowText" lastClr="000000"/>
            </a:solidFill>
          </a:endParaRPr>
        </a:p>
      </dgm:t>
    </dgm:pt>
    <dgm:pt modelId="{6E3E5EF5-AA74-4AF8-901A-0A9F3DB3BBCE}">
      <dgm:prSet/>
      <dgm:spPr/>
      <dgm:t>
        <a:bodyPr/>
        <a:lstStyle/>
        <a:p>
          <a:r>
            <a:rPr lang="en-US">
              <a:solidFill>
                <a:sysClr val="windowText" lastClr="000000"/>
              </a:solidFill>
            </a:rPr>
            <a:t>Questions</a:t>
          </a:r>
        </a:p>
      </dgm:t>
    </dgm:pt>
    <dgm:pt modelId="{DC638732-DE37-44FB-BF5F-1FACBBCC7A14}" type="parTrans" cxnId="{FE93FF0E-59E2-41EC-BBA9-381FBC027CDC}">
      <dgm:prSet/>
      <dgm:spPr/>
      <dgm:t>
        <a:bodyPr/>
        <a:lstStyle/>
        <a:p>
          <a:endParaRPr lang="en-US">
            <a:solidFill>
              <a:sysClr val="windowText" lastClr="000000"/>
            </a:solidFill>
          </a:endParaRPr>
        </a:p>
      </dgm:t>
    </dgm:pt>
    <dgm:pt modelId="{8D864601-01D6-475B-9387-BA8B80722148}" type="sibTrans" cxnId="{FE93FF0E-59E2-41EC-BBA9-381FBC027CDC}">
      <dgm:prSet/>
      <dgm:spPr/>
      <dgm:t>
        <a:bodyPr/>
        <a:lstStyle/>
        <a:p>
          <a:endParaRPr lang="en-US">
            <a:solidFill>
              <a:sysClr val="windowText" lastClr="000000"/>
            </a:solidFill>
          </a:endParaRPr>
        </a:p>
      </dgm:t>
    </dgm:pt>
    <dgm:pt modelId="{C54D4A06-B753-4D42-BBB4-493E9233C2B7}">
      <dgm:prSet/>
      <dgm:spPr/>
      <dgm:t>
        <a:bodyPr/>
        <a:lstStyle/>
        <a:p>
          <a:r>
            <a:rPr lang="en-US" dirty="0">
              <a:solidFill>
                <a:sysClr val="windowText" lastClr="000000"/>
              </a:solidFill>
            </a:rPr>
            <a:t>Emergency plans</a:t>
          </a:r>
        </a:p>
      </dgm:t>
    </dgm:pt>
    <dgm:pt modelId="{63174C48-7769-4A82-BAB5-7D6AD9DD155E}" type="parTrans" cxnId="{EDEE69EA-EF19-4DB8-9D86-22F4F0B8461D}">
      <dgm:prSet/>
      <dgm:spPr/>
      <dgm:t>
        <a:bodyPr/>
        <a:lstStyle/>
        <a:p>
          <a:endParaRPr lang="en-US">
            <a:solidFill>
              <a:sysClr val="windowText" lastClr="000000"/>
            </a:solidFill>
          </a:endParaRPr>
        </a:p>
      </dgm:t>
    </dgm:pt>
    <dgm:pt modelId="{1B128D8B-6DC4-48DE-9809-A82CF21F5FAF}" type="sibTrans" cxnId="{EDEE69EA-EF19-4DB8-9D86-22F4F0B8461D}">
      <dgm:prSet/>
      <dgm:spPr/>
      <dgm:t>
        <a:bodyPr/>
        <a:lstStyle/>
        <a:p>
          <a:endParaRPr lang="en-US">
            <a:solidFill>
              <a:sysClr val="windowText" lastClr="000000"/>
            </a:solidFill>
          </a:endParaRPr>
        </a:p>
      </dgm:t>
    </dgm:pt>
    <dgm:pt modelId="{1A1E6638-EA49-490B-996C-C66BF0BDB33C}" type="pres">
      <dgm:prSet presAssocID="{86B0B22E-C839-48AD-9BBB-D2D61E9FAE2D}" presName="diagram" presStyleCnt="0">
        <dgm:presLayoutVars>
          <dgm:dir/>
          <dgm:resizeHandles val="exact"/>
        </dgm:presLayoutVars>
      </dgm:prSet>
      <dgm:spPr/>
    </dgm:pt>
    <dgm:pt modelId="{E14267E4-1CCB-4E1F-ABD5-067425EF9BA0}" type="pres">
      <dgm:prSet presAssocID="{3E21F751-BF12-451D-9188-E9F4C754F8AD}" presName="node" presStyleLbl="node1" presStyleIdx="0" presStyleCnt="6">
        <dgm:presLayoutVars>
          <dgm:bulletEnabled val="1"/>
        </dgm:presLayoutVars>
      </dgm:prSet>
      <dgm:spPr/>
    </dgm:pt>
    <dgm:pt modelId="{E7A690E7-0147-4BAF-975B-3E8DC66B084C}" type="pres">
      <dgm:prSet presAssocID="{2B0BD45A-E41D-476C-9045-397306C66B21}" presName="sibTrans" presStyleCnt="0"/>
      <dgm:spPr/>
    </dgm:pt>
    <dgm:pt modelId="{0CB8A8C8-F146-4737-9EF8-F08BC1682160}" type="pres">
      <dgm:prSet presAssocID="{808A89E9-2AA7-46CB-A7B5-1D649DC18D12}" presName="node" presStyleLbl="node1" presStyleIdx="1" presStyleCnt="6">
        <dgm:presLayoutVars>
          <dgm:bulletEnabled val="1"/>
        </dgm:presLayoutVars>
      </dgm:prSet>
      <dgm:spPr/>
    </dgm:pt>
    <dgm:pt modelId="{1943F4BE-29C9-4C21-A9F3-351662F11C65}" type="pres">
      <dgm:prSet presAssocID="{ED40A9BF-D53E-49F3-9F6D-993271A8A203}" presName="sibTrans" presStyleCnt="0"/>
      <dgm:spPr/>
    </dgm:pt>
    <dgm:pt modelId="{F4ACBA5C-36C9-4B3C-9515-D6A46EEA1259}" type="pres">
      <dgm:prSet presAssocID="{6B0B31E0-24D5-4D23-BE12-D326283BB3DE}" presName="node" presStyleLbl="node1" presStyleIdx="2" presStyleCnt="6">
        <dgm:presLayoutVars>
          <dgm:bulletEnabled val="1"/>
        </dgm:presLayoutVars>
      </dgm:prSet>
      <dgm:spPr/>
    </dgm:pt>
    <dgm:pt modelId="{89E6F049-98FF-427B-964A-57F17A44FEB6}" type="pres">
      <dgm:prSet presAssocID="{455B20E5-618D-45DB-B188-F8FE4803E8D0}" presName="sibTrans" presStyleCnt="0"/>
      <dgm:spPr/>
    </dgm:pt>
    <dgm:pt modelId="{EDAECB26-200B-461E-BA81-5FFBF6A103A8}" type="pres">
      <dgm:prSet presAssocID="{6CE0C184-7E17-40E1-AA23-4B4B8176153F}" presName="node" presStyleLbl="node1" presStyleIdx="3" presStyleCnt="6">
        <dgm:presLayoutVars>
          <dgm:bulletEnabled val="1"/>
        </dgm:presLayoutVars>
      </dgm:prSet>
      <dgm:spPr/>
    </dgm:pt>
    <dgm:pt modelId="{E52578F5-41E3-4C61-98F3-C695FD3F383A}" type="pres">
      <dgm:prSet presAssocID="{2CF2A624-8E93-4E89-95F3-D16AC116080B}" presName="sibTrans" presStyleCnt="0"/>
      <dgm:spPr/>
    </dgm:pt>
    <dgm:pt modelId="{A964E39E-26BD-47B5-B5FA-E897A8A66C06}" type="pres">
      <dgm:prSet presAssocID="{6E3E5EF5-AA74-4AF8-901A-0A9F3DB3BBCE}" presName="node" presStyleLbl="node1" presStyleIdx="4" presStyleCnt="6">
        <dgm:presLayoutVars>
          <dgm:bulletEnabled val="1"/>
        </dgm:presLayoutVars>
      </dgm:prSet>
      <dgm:spPr/>
    </dgm:pt>
    <dgm:pt modelId="{262C05C9-23BD-415D-B7C4-B7DA8123D02D}" type="pres">
      <dgm:prSet presAssocID="{8D864601-01D6-475B-9387-BA8B80722148}" presName="sibTrans" presStyleCnt="0"/>
      <dgm:spPr/>
    </dgm:pt>
    <dgm:pt modelId="{DDDECD69-2C7E-4F09-8367-F66341AC0C35}" type="pres">
      <dgm:prSet presAssocID="{C54D4A06-B753-4D42-BBB4-493E9233C2B7}" presName="node" presStyleLbl="node1" presStyleIdx="5" presStyleCnt="6">
        <dgm:presLayoutVars>
          <dgm:bulletEnabled val="1"/>
        </dgm:presLayoutVars>
      </dgm:prSet>
      <dgm:spPr/>
    </dgm:pt>
  </dgm:ptLst>
  <dgm:cxnLst>
    <dgm:cxn modelId="{FE93FF0E-59E2-41EC-BBA9-381FBC027CDC}" srcId="{86B0B22E-C839-48AD-9BBB-D2D61E9FAE2D}" destId="{6E3E5EF5-AA74-4AF8-901A-0A9F3DB3BBCE}" srcOrd="4" destOrd="0" parTransId="{DC638732-DE37-44FB-BF5F-1FACBBCC7A14}" sibTransId="{8D864601-01D6-475B-9387-BA8B80722148}"/>
    <dgm:cxn modelId="{06C7AA11-3BA0-4444-841A-06AE0C0CF143}" type="presOf" srcId="{808A89E9-2AA7-46CB-A7B5-1D649DC18D12}" destId="{0CB8A8C8-F146-4737-9EF8-F08BC1682160}" srcOrd="0" destOrd="0" presId="urn:microsoft.com/office/officeart/2005/8/layout/default"/>
    <dgm:cxn modelId="{13238C5B-60C1-4473-A6B3-D8A438B52828}" type="presOf" srcId="{6CE0C184-7E17-40E1-AA23-4B4B8176153F}" destId="{EDAECB26-200B-461E-BA81-5FFBF6A103A8}" srcOrd="0" destOrd="0" presId="urn:microsoft.com/office/officeart/2005/8/layout/default"/>
    <dgm:cxn modelId="{611E555F-4854-4E7E-ADDE-8EFD7F30C0AF}" type="presOf" srcId="{C54D4A06-B753-4D42-BBB4-493E9233C2B7}" destId="{DDDECD69-2C7E-4F09-8367-F66341AC0C35}" srcOrd="0" destOrd="0" presId="urn:microsoft.com/office/officeart/2005/8/layout/default"/>
    <dgm:cxn modelId="{457C655A-6F5C-4987-9F73-F505EFDA4355}" type="presOf" srcId="{86B0B22E-C839-48AD-9BBB-D2D61E9FAE2D}" destId="{1A1E6638-EA49-490B-996C-C66BF0BDB33C}" srcOrd="0" destOrd="0" presId="urn:microsoft.com/office/officeart/2005/8/layout/default"/>
    <dgm:cxn modelId="{217CD97A-05F1-4F7E-ACF1-79665BBA42AA}" type="presOf" srcId="{6B0B31E0-24D5-4D23-BE12-D326283BB3DE}" destId="{F4ACBA5C-36C9-4B3C-9515-D6A46EEA1259}" srcOrd="0" destOrd="0" presId="urn:microsoft.com/office/officeart/2005/8/layout/default"/>
    <dgm:cxn modelId="{CC2C947E-7D09-4782-99DA-0B9F320BD113}" srcId="{86B0B22E-C839-48AD-9BBB-D2D61E9FAE2D}" destId="{808A89E9-2AA7-46CB-A7B5-1D649DC18D12}" srcOrd="1" destOrd="0" parTransId="{DE8B11CE-6286-4474-B0B8-ECAD641FA115}" sibTransId="{ED40A9BF-D53E-49F3-9F6D-993271A8A203}"/>
    <dgm:cxn modelId="{C958D392-4BBD-4CD7-905A-653F91265F1F}" srcId="{86B0B22E-C839-48AD-9BBB-D2D61E9FAE2D}" destId="{6CE0C184-7E17-40E1-AA23-4B4B8176153F}" srcOrd="3" destOrd="0" parTransId="{68912BC6-50A1-4888-8237-2D9EE66F8F53}" sibTransId="{2CF2A624-8E93-4E89-95F3-D16AC116080B}"/>
    <dgm:cxn modelId="{FBA393AF-4277-4160-A88E-FF6FDA1EB09D}" type="presOf" srcId="{6E3E5EF5-AA74-4AF8-901A-0A9F3DB3BBCE}" destId="{A964E39E-26BD-47B5-B5FA-E897A8A66C06}" srcOrd="0" destOrd="0" presId="urn:microsoft.com/office/officeart/2005/8/layout/default"/>
    <dgm:cxn modelId="{F21AC7B3-9651-407C-9767-365F065F22C2}" srcId="{86B0B22E-C839-48AD-9BBB-D2D61E9FAE2D}" destId="{3E21F751-BF12-451D-9188-E9F4C754F8AD}" srcOrd="0" destOrd="0" parTransId="{98B1BEE7-8069-4490-8AE0-7D17537AC0C3}" sibTransId="{2B0BD45A-E41D-476C-9045-397306C66B21}"/>
    <dgm:cxn modelId="{B9A282B5-F591-4A9A-8A7F-04591CA456A9}" srcId="{86B0B22E-C839-48AD-9BBB-D2D61E9FAE2D}" destId="{6B0B31E0-24D5-4D23-BE12-D326283BB3DE}" srcOrd="2" destOrd="0" parTransId="{1F3D2AA0-D458-4086-9E49-694643DE8DF4}" sibTransId="{455B20E5-618D-45DB-B188-F8FE4803E8D0}"/>
    <dgm:cxn modelId="{69B5CBD8-50E6-47C0-B85F-032AC122741A}" type="presOf" srcId="{3E21F751-BF12-451D-9188-E9F4C754F8AD}" destId="{E14267E4-1CCB-4E1F-ABD5-067425EF9BA0}" srcOrd="0" destOrd="0" presId="urn:microsoft.com/office/officeart/2005/8/layout/default"/>
    <dgm:cxn modelId="{EDEE69EA-EF19-4DB8-9D86-22F4F0B8461D}" srcId="{86B0B22E-C839-48AD-9BBB-D2D61E9FAE2D}" destId="{C54D4A06-B753-4D42-BBB4-493E9233C2B7}" srcOrd="5" destOrd="0" parTransId="{63174C48-7769-4A82-BAB5-7D6AD9DD155E}" sibTransId="{1B128D8B-6DC4-48DE-9809-A82CF21F5FAF}"/>
    <dgm:cxn modelId="{E01B988F-2BA4-447F-B17F-B3FF94BA58E0}" type="presParOf" srcId="{1A1E6638-EA49-490B-996C-C66BF0BDB33C}" destId="{E14267E4-1CCB-4E1F-ABD5-067425EF9BA0}" srcOrd="0" destOrd="0" presId="urn:microsoft.com/office/officeart/2005/8/layout/default"/>
    <dgm:cxn modelId="{963ABBFB-2E8A-45C0-9D75-44D94373CB6C}" type="presParOf" srcId="{1A1E6638-EA49-490B-996C-C66BF0BDB33C}" destId="{E7A690E7-0147-4BAF-975B-3E8DC66B084C}" srcOrd="1" destOrd="0" presId="urn:microsoft.com/office/officeart/2005/8/layout/default"/>
    <dgm:cxn modelId="{DF58F75B-F663-4F62-A296-F98C6BDC7C6D}" type="presParOf" srcId="{1A1E6638-EA49-490B-996C-C66BF0BDB33C}" destId="{0CB8A8C8-F146-4737-9EF8-F08BC1682160}" srcOrd="2" destOrd="0" presId="urn:microsoft.com/office/officeart/2005/8/layout/default"/>
    <dgm:cxn modelId="{1B17E322-30C7-459E-99B0-A8CBDCFA78DC}" type="presParOf" srcId="{1A1E6638-EA49-490B-996C-C66BF0BDB33C}" destId="{1943F4BE-29C9-4C21-A9F3-351662F11C65}" srcOrd="3" destOrd="0" presId="urn:microsoft.com/office/officeart/2005/8/layout/default"/>
    <dgm:cxn modelId="{264F9181-85B6-40CB-A994-51D8EECA0049}" type="presParOf" srcId="{1A1E6638-EA49-490B-996C-C66BF0BDB33C}" destId="{F4ACBA5C-36C9-4B3C-9515-D6A46EEA1259}" srcOrd="4" destOrd="0" presId="urn:microsoft.com/office/officeart/2005/8/layout/default"/>
    <dgm:cxn modelId="{F0CD7F07-AE2C-4B32-871A-7B4125F99F3A}" type="presParOf" srcId="{1A1E6638-EA49-490B-996C-C66BF0BDB33C}" destId="{89E6F049-98FF-427B-964A-57F17A44FEB6}" srcOrd="5" destOrd="0" presId="urn:microsoft.com/office/officeart/2005/8/layout/default"/>
    <dgm:cxn modelId="{F29150E6-24DA-435F-9178-D8597E04D3F8}" type="presParOf" srcId="{1A1E6638-EA49-490B-996C-C66BF0BDB33C}" destId="{EDAECB26-200B-461E-BA81-5FFBF6A103A8}" srcOrd="6" destOrd="0" presId="urn:microsoft.com/office/officeart/2005/8/layout/default"/>
    <dgm:cxn modelId="{E5B1D543-EA76-4523-9682-B4A36BF5C1DA}" type="presParOf" srcId="{1A1E6638-EA49-490B-996C-C66BF0BDB33C}" destId="{E52578F5-41E3-4C61-98F3-C695FD3F383A}" srcOrd="7" destOrd="0" presId="urn:microsoft.com/office/officeart/2005/8/layout/default"/>
    <dgm:cxn modelId="{841F7169-F690-4942-B84F-6AACABCB74E3}" type="presParOf" srcId="{1A1E6638-EA49-490B-996C-C66BF0BDB33C}" destId="{A964E39E-26BD-47B5-B5FA-E897A8A66C06}" srcOrd="8" destOrd="0" presId="urn:microsoft.com/office/officeart/2005/8/layout/default"/>
    <dgm:cxn modelId="{309E7841-6DF9-4A11-A2B9-353C431F1F24}" type="presParOf" srcId="{1A1E6638-EA49-490B-996C-C66BF0BDB33C}" destId="{262C05C9-23BD-415D-B7C4-B7DA8123D02D}" srcOrd="9" destOrd="0" presId="urn:microsoft.com/office/officeart/2005/8/layout/default"/>
    <dgm:cxn modelId="{344553DE-7104-4855-A9A0-080F16E26D5B}" type="presParOf" srcId="{1A1E6638-EA49-490B-996C-C66BF0BDB33C}" destId="{DDDECD69-2C7E-4F09-8367-F66341AC0C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F8DA43-2F8E-4EB5-8B0D-92795086550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7A7002B-41BE-4AAD-86D2-37314FF8EFB0}">
      <dgm:prSet/>
      <dgm:spPr/>
      <dgm:t>
        <a:bodyPr/>
        <a:lstStyle/>
        <a:p>
          <a:r>
            <a:rPr lang="en-US"/>
            <a:t>Establish a baseline for current energy usage</a:t>
          </a:r>
        </a:p>
      </dgm:t>
    </dgm:pt>
    <dgm:pt modelId="{0F419292-260E-4F7F-9253-B3B859F81C2D}" type="parTrans" cxnId="{0B19D57D-C22D-40B8-AA38-59489E45D082}">
      <dgm:prSet/>
      <dgm:spPr/>
      <dgm:t>
        <a:bodyPr/>
        <a:lstStyle/>
        <a:p>
          <a:endParaRPr lang="en-US"/>
        </a:p>
      </dgm:t>
    </dgm:pt>
    <dgm:pt modelId="{72AEF3DB-424A-492B-A5B5-8CFF89CBA778}" type="sibTrans" cxnId="{0B19D57D-C22D-40B8-AA38-59489E45D082}">
      <dgm:prSet/>
      <dgm:spPr/>
      <dgm:t>
        <a:bodyPr/>
        <a:lstStyle/>
        <a:p>
          <a:endParaRPr lang="en-US"/>
        </a:p>
      </dgm:t>
    </dgm:pt>
    <dgm:pt modelId="{80AAE18E-D5CE-4726-9AC1-61EB4E50AD5B}">
      <dgm:prSet/>
      <dgm:spPr/>
      <dgm:t>
        <a:bodyPr/>
        <a:lstStyle/>
        <a:p>
          <a:r>
            <a:rPr lang="en-US"/>
            <a:t>Set goals for energy usage</a:t>
          </a:r>
        </a:p>
      </dgm:t>
    </dgm:pt>
    <dgm:pt modelId="{D17475DA-C713-42C1-A79A-64E6E1AB5CFB}" type="parTrans" cxnId="{3848B900-D44C-42E2-A30E-F01D1667EEC5}">
      <dgm:prSet/>
      <dgm:spPr/>
      <dgm:t>
        <a:bodyPr/>
        <a:lstStyle/>
        <a:p>
          <a:endParaRPr lang="en-US"/>
        </a:p>
      </dgm:t>
    </dgm:pt>
    <dgm:pt modelId="{8CA4891B-282B-4A73-8926-219076F7DFED}" type="sibTrans" cxnId="{3848B900-D44C-42E2-A30E-F01D1667EEC5}">
      <dgm:prSet/>
      <dgm:spPr/>
      <dgm:t>
        <a:bodyPr/>
        <a:lstStyle/>
        <a:p>
          <a:endParaRPr lang="en-US"/>
        </a:p>
      </dgm:t>
    </dgm:pt>
    <dgm:pt modelId="{474F04B6-F839-4A0C-B974-03BB90542C2A}">
      <dgm:prSet/>
      <dgm:spPr/>
      <dgm:t>
        <a:bodyPr/>
        <a:lstStyle/>
        <a:p>
          <a:r>
            <a:rPr lang="en-US"/>
            <a:t>Track energy usage over time to determine if goals were met</a:t>
          </a:r>
        </a:p>
      </dgm:t>
    </dgm:pt>
    <dgm:pt modelId="{0063EB81-4F12-41D9-923D-E8089E37AB20}" type="parTrans" cxnId="{76DFD32D-A911-43E2-980A-C573681F01AC}">
      <dgm:prSet/>
      <dgm:spPr/>
      <dgm:t>
        <a:bodyPr/>
        <a:lstStyle/>
        <a:p>
          <a:endParaRPr lang="en-US"/>
        </a:p>
      </dgm:t>
    </dgm:pt>
    <dgm:pt modelId="{6EFA49BB-1E67-4102-B64C-A99CF3ADD319}" type="sibTrans" cxnId="{76DFD32D-A911-43E2-980A-C573681F01AC}">
      <dgm:prSet/>
      <dgm:spPr/>
      <dgm:t>
        <a:bodyPr/>
        <a:lstStyle/>
        <a:p>
          <a:endParaRPr lang="en-US"/>
        </a:p>
      </dgm:t>
    </dgm:pt>
    <dgm:pt modelId="{E39B0149-6AEC-46FC-B19A-416458DDB031}">
      <dgm:prSet/>
      <dgm:spPr/>
      <dgm:t>
        <a:bodyPr/>
        <a:lstStyle/>
        <a:p>
          <a:r>
            <a:rPr lang="en-US"/>
            <a:t>May require additional metering or data gathering to better determine the energy usage of individual assets</a:t>
          </a:r>
        </a:p>
      </dgm:t>
    </dgm:pt>
    <dgm:pt modelId="{96AB0F8F-89CC-488C-8F3A-CA6DAB4468B7}" type="parTrans" cxnId="{C3098FEF-D519-4638-94E4-DA7A6D5D9B87}">
      <dgm:prSet/>
      <dgm:spPr/>
      <dgm:t>
        <a:bodyPr/>
        <a:lstStyle/>
        <a:p>
          <a:endParaRPr lang="en-US"/>
        </a:p>
      </dgm:t>
    </dgm:pt>
    <dgm:pt modelId="{A4FC36E4-5C5A-417E-9E68-38DF7B9A32CB}" type="sibTrans" cxnId="{C3098FEF-D519-4638-94E4-DA7A6D5D9B87}">
      <dgm:prSet/>
      <dgm:spPr/>
      <dgm:t>
        <a:bodyPr/>
        <a:lstStyle/>
        <a:p>
          <a:endParaRPr lang="en-US"/>
        </a:p>
      </dgm:t>
    </dgm:pt>
    <dgm:pt modelId="{52787F09-303A-46EC-A367-B34C595F0D85}" type="pres">
      <dgm:prSet presAssocID="{6FF8DA43-2F8E-4EB5-8B0D-927950865504}" presName="vert0" presStyleCnt="0">
        <dgm:presLayoutVars>
          <dgm:dir/>
          <dgm:animOne val="branch"/>
          <dgm:animLvl val="lvl"/>
        </dgm:presLayoutVars>
      </dgm:prSet>
      <dgm:spPr/>
    </dgm:pt>
    <dgm:pt modelId="{A8A88DC9-8B39-4049-8B06-F4C19981AAAA}" type="pres">
      <dgm:prSet presAssocID="{17A7002B-41BE-4AAD-86D2-37314FF8EFB0}" presName="thickLine" presStyleLbl="alignNode1" presStyleIdx="0" presStyleCnt="4"/>
      <dgm:spPr/>
    </dgm:pt>
    <dgm:pt modelId="{1C9A0139-0F5E-401A-AFD9-2B6AE95EB4B2}" type="pres">
      <dgm:prSet presAssocID="{17A7002B-41BE-4AAD-86D2-37314FF8EFB0}" presName="horz1" presStyleCnt="0"/>
      <dgm:spPr/>
    </dgm:pt>
    <dgm:pt modelId="{59936B11-3A15-4489-9E3C-64CF0947F0E1}" type="pres">
      <dgm:prSet presAssocID="{17A7002B-41BE-4AAD-86D2-37314FF8EFB0}" presName="tx1" presStyleLbl="revTx" presStyleIdx="0" presStyleCnt="4"/>
      <dgm:spPr/>
    </dgm:pt>
    <dgm:pt modelId="{D00181AD-AB58-4C18-9085-71FEB7E116B4}" type="pres">
      <dgm:prSet presAssocID="{17A7002B-41BE-4AAD-86D2-37314FF8EFB0}" presName="vert1" presStyleCnt="0"/>
      <dgm:spPr/>
    </dgm:pt>
    <dgm:pt modelId="{21E4F267-910F-4F6D-9667-847D652AC062}" type="pres">
      <dgm:prSet presAssocID="{80AAE18E-D5CE-4726-9AC1-61EB4E50AD5B}" presName="thickLine" presStyleLbl="alignNode1" presStyleIdx="1" presStyleCnt="4"/>
      <dgm:spPr/>
    </dgm:pt>
    <dgm:pt modelId="{E7C5F1A3-849E-45A2-999F-991262380D8D}" type="pres">
      <dgm:prSet presAssocID="{80AAE18E-D5CE-4726-9AC1-61EB4E50AD5B}" presName="horz1" presStyleCnt="0"/>
      <dgm:spPr/>
    </dgm:pt>
    <dgm:pt modelId="{7DD860CD-DE52-4F3F-A562-C614286FEC14}" type="pres">
      <dgm:prSet presAssocID="{80AAE18E-D5CE-4726-9AC1-61EB4E50AD5B}" presName="tx1" presStyleLbl="revTx" presStyleIdx="1" presStyleCnt="4"/>
      <dgm:spPr/>
    </dgm:pt>
    <dgm:pt modelId="{94CCD9A2-6103-44B7-A4EC-19AB9BBBE2DC}" type="pres">
      <dgm:prSet presAssocID="{80AAE18E-D5CE-4726-9AC1-61EB4E50AD5B}" presName="vert1" presStyleCnt="0"/>
      <dgm:spPr/>
    </dgm:pt>
    <dgm:pt modelId="{1BEE7856-9BEA-4134-9374-E10D72FE7148}" type="pres">
      <dgm:prSet presAssocID="{474F04B6-F839-4A0C-B974-03BB90542C2A}" presName="thickLine" presStyleLbl="alignNode1" presStyleIdx="2" presStyleCnt="4"/>
      <dgm:spPr/>
    </dgm:pt>
    <dgm:pt modelId="{1CC2DE37-D3BD-4BBA-B432-D387C7CBC8D6}" type="pres">
      <dgm:prSet presAssocID="{474F04B6-F839-4A0C-B974-03BB90542C2A}" presName="horz1" presStyleCnt="0"/>
      <dgm:spPr/>
    </dgm:pt>
    <dgm:pt modelId="{D88F835E-B2D4-44E5-8934-112A73D773B6}" type="pres">
      <dgm:prSet presAssocID="{474F04B6-F839-4A0C-B974-03BB90542C2A}" presName="tx1" presStyleLbl="revTx" presStyleIdx="2" presStyleCnt="4"/>
      <dgm:spPr/>
    </dgm:pt>
    <dgm:pt modelId="{BADAADB0-959E-4C17-9916-B43E467B9020}" type="pres">
      <dgm:prSet presAssocID="{474F04B6-F839-4A0C-B974-03BB90542C2A}" presName="vert1" presStyleCnt="0"/>
      <dgm:spPr/>
    </dgm:pt>
    <dgm:pt modelId="{778D4E2F-5BCF-46BA-A5F0-6F62F055FA14}" type="pres">
      <dgm:prSet presAssocID="{E39B0149-6AEC-46FC-B19A-416458DDB031}" presName="thickLine" presStyleLbl="alignNode1" presStyleIdx="3" presStyleCnt="4"/>
      <dgm:spPr/>
    </dgm:pt>
    <dgm:pt modelId="{1C55F5E5-43B3-43D8-AFD3-7CEC20335B3B}" type="pres">
      <dgm:prSet presAssocID="{E39B0149-6AEC-46FC-B19A-416458DDB031}" presName="horz1" presStyleCnt="0"/>
      <dgm:spPr/>
    </dgm:pt>
    <dgm:pt modelId="{D8C39D4A-C761-48E4-BDEC-5B1792A99559}" type="pres">
      <dgm:prSet presAssocID="{E39B0149-6AEC-46FC-B19A-416458DDB031}" presName="tx1" presStyleLbl="revTx" presStyleIdx="3" presStyleCnt="4"/>
      <dgm:spPr/>
    </dgm:pt>
    <dgm:pt modelId="{BA0F07BB-C96E-4AD8-B534-0E43CD8C3195}" type="pres">
      <dgm:prSet presAssocID="{E39B0149-6AEC-46FC-B19A-416458DDB031}" presName="vert1" presStyleCnt="0"/>
      <dgm:spPr/>
    </dgm:pt>
  </dgm:ptLst>
  <dgm:cxnLst>
    <dgm:cxn modelId="{3848B900-D44C-42E2-A30E-F01D1667EEC5}" srcId="{6FF8DA43-2F8E-4EB5-8B0D-927950865504}" destId="{80AAE18E-D5CE-4726-9AC1-61EB4E50AD5B}" srcOrd="1" destOrd="0" parTransId="{D17475DA-C713-42C1-A79A-64E6E1AB5CFB}" sibTransId="{8CA4891B-282B-4A73-8926-219076F7DFED}"/>
    <dgm:cxn modelId="{76DFD32D-A911-43E2-980A-C573681F01AC}" srcId="{6FF8DA43-2F8E-4EB5-8B0D-927950865504}" destId="{474F04B6-F839-4A0C-B974-03BB90542C2A}" srcOrd="2" destOrd="0" parTransId="{0063EB81-4F12-41D9-923D-E8089E37AB20}" sibTransId="{6EFA49BB-1E67-4102-B64C-A99CF3ADD319}"/>
    <dgm:cxn modelId="{22FDAF37-FCCC-48CD-A10C-07FD4BD42A0F}" type="presOf" srcId="{6FF8DA43-2F8E-4EB5-8B0D-927950865504}" destId="{52787F09-303A-46EC-A367-B34C595F0D85}" srcOrd="0" destOrd="0" presId="urn:microsoft.com/office/officeart/2008/layout/LinedList"/>
    <dgm:cxn modelId="{8A98AF50-5D45-4618-95B8-0B55CF3663EA}" type="presOf" srcId="{E39B0149-6AEC-46FC-B19A-416458DDB031}" destId="{D8C39D4A-C761-48E4-BDEC-5B1792A99559}" srcOrd="0" destOrd="0" presId="urn:microsoft.com/office/officeart/2008/layout/LinedList"/>
    <dgm:cxn modelId="{0B19D57D-C22D-40B8-AA38-59489E45D082}" srcId="{6FF8DA43-2F8E-4EB5-8B0D-927950865504}" destId="{17A7002B-41BE-4AAD-86D2-37314FF8EFB0}" srcOrd="0" destOrd="0" parTransId="{0F419292-260E-4F7F-9253-B3B859F81C2D}" sibTransId="{72AEF3DB-424A-492B-A5B5-8CFF89CBA778}"/>
    <dgm:cxn modelId="{65CC5A8C-1A4E-42ED-ABBB-91DAC48105F8}" type="presOf" srcId="{17A7002B-41BE-4AAD-86D2-37314FF8EFB0}" destId="{59936B11-3A15-4489-9E3C-64CF0947F0E1}" srcOrd="0" destOrd="0" presId="urn:microsoft.com/office/officeart/2008/layout/LinedList"/>
    <dgm:cxn modelId="{EAEC5F91-B605-4D7B-8187-3A3E5D8F1E34}" type="presOf" srcId="{474F04B6-F839-4A0C-B974-03BB90542C2A}" destId="{D88F835E-B2D4-44E5-8934-112A73D773B6}" srcOrd="0" destOrd="0" presId="urn:microsoft.com/office/officeart/2008/layout/LinedList"/>
    <dgm:cxn modelId="{C3098FEF-D519-4638-94E4-DA7A6D5D9B87}" srcId="{6FF8DA43-2F8E-4EB5-8B0D-927950865504}" destId="{E39B0149-6AEC-46FC-B19A-416458DDB031}" srcOrd="3" destOrd="0" parTransId="{96AB0F8F-89CC-488C-8F3A-CA6DAB4468B7}" sibTransId="{A4FC36E4-5C5A-417E-9E68-38DF7B9A32CB}"/>
    <dgm:cxn modelId="{3B46B9F7-09D3-44DF-A958-1CC4A5EFE87B}" type="presOf" srcId="{80AAE18E-D5CE-4726-9AC1-61EB4E50AD5B}" destId="{7DD860CD-DE52-4F3F-A562-C614286FEC14}" srcOrd="0" destOrd="0" presId="urn:microsoft.com/office/officeart/2008/layout/LinedList"/>
    <dgm:cxn modelId="{88CB513C-1FBA-41F8-936B-56998E4D3415}" type="presParOf" srcId="{52787F09-303A-46EC-A367-B34C595F0D85}" destId="{A8A88DC9-8B39-4049-8B06-F4C19981AAAA}" srcOrd="0" destOrd="0" presId="urn:microsoft.com/office/officeart/2008/layout/LinedList"/>
    <dgm:cxn modelId="{A1FC382C-547C-4028-8653-E91B336088B3}" type="presParOf" srcId="{52787F09-303A-46EC-A367-B34C595F0D85}" destId="{1C9A0139-0F5E-401A-AFD9-2B6AE95EB4B2}" srcOrd="1" destOrd="0" presId="urn:microsoft.com/office/officeart/2008/layout/LinedList"/>
    <dgm:cxn modelId="{377442BC-4834-4E7F-8732-AAF479F45837}" type="presParOf" srcId="{1C9A0139-0F5E-401A-AFD9-2B6AE95EB4B2}" destId="{59936B11-3A15-4489-9E3C-64CF0947F0E1}" srcOrd="0" destOrd="0" presId="urn:microsoft.com/office/officeart/2008/layout/LinedList"/>
    <dgm:cxn modelId="{9765407A-DACD-424E-8995-627716441953}" type="presParOf" srcId="{1C9A0139-0F5E-401A-AFD9-2B6AE95EB4B2}" destId="{D00181AD-AB58-4C18-9085-71FEB7E116B4}" srcOrd="1" destOrd="0" presId="urn:microsoft.com/office/officeart/2008/layout/LinedList"/>
    <dgm:cxn modelId="{2E3373A3-E7DC-4A56-ACCF-DBAC0EBC0940}" type="presParOf" srcId="{52787F09-303A-46EC-A367-B34C595F0D85}" destId="{21E4F267-910F-4F6D-9667-847D652AC062}" srcOrd="2" destOrd="0" presId="urn:microsoft.com/office/officeart/2008/layout/LinedList"/>
    <dgm:cxn modelId="{BD97A7E9-1A3F-43FA-9C62-641900C69424}" type="presParOf" srcId="{52787F09-303A-46EC-A367-B34C595F0D85}" destId="{E7C5F1A3-849E-45A2-999F-991262380D8D}" srcOrd="3" destOrd="0" presId="urn:microsoft.com/office/officeart/2008/layout/LinedList"/>
    <dgm:cxn modelId="{6A492876-3054-4A1A-9849-DA0F403DCCB6}" type="presParOf" srcId="{E7C5F1A3-849E-45A2-999F-991262380D8D}" destId="{7DD860CD-DE52-4F3F-A562-C614286FEC14}" srcOrd="0" destOrd="0" presId="urn:microsoft.com/office/officeart/2008/layout/LinedList"/>
    <dgm:cxn modelId="{DA377381-7DC1-4A3C-9906-309693E5A978}" type="presParOf" srcId="{E7C5F1A3-849E-45A2-999F-991262380D8D}" destId="{94CCD9A2-6103-44B7-A4EC-19AB9BBBE2DC}" srcOrd="1" destOrd="0" presId="urn:microsoft.com/office/officeart/2008/layout/LinedList"/>
    <dgm:cxn modelId="{38CEEC8E-3EDA-47B1-8334-B02B66EADF2F}" type="presParOf" srcId="{52787F09-303A-46EC-A367-B34C595F0D85}" destId="{1BEE7856-9BEA-4134-9374-E10D72FE7148}" srcOrd="4" destOrd="0" presId="urn:microsoft.com/office/officeart/2008/layout/LinedList"/>
    <dgm:cxn modelId="{5DD2A775-E9DA-4B35-AC55-55F78F4A5E0B}" type="presParOf" srcId="{52787F09-303A-46EC-A367-B34C595F0D85}" destId="{1CC2DE37-D3BD-4BBA-B432-D387C7CBC8D6}" srcOrd="5" destOrd="0" presId="urn:microsoft.com/office/officeart/2008/layout/LinedList"/>
    <dgm:cxn modelId="{90218CC4-0BC4-4551-B663-9518FDA6828D}" type="presParOf" srcId="{1CC2DE37-D3BD-4BBA-B432-D387C7CBC8D6}" destId="{D88F835E-B2D4-44E5-8934-112A73D773B6}" srcOrd="0" destOrd="0" presId="urn:microsoft.com/office/officeart/2008/layout/LinedList"/>
    <dgm:cxn modelId="{8DF9131B-0E31-4C2B-8D26-8836BF4D76A2}" type="presParOf" srcId="{1CC2DE37-D3BD-4BBA-B432-D387C7CBC8D6}" destId="{BADAADB0-959E-4C17-9916-B43E467B9020}" srcOrd="1" destOrd="0" presId="urn:microsoft.com/office/officeart/2008/layout/LinedList"/>
    <dgm:cxn modelId="{C3A2E513-66DE-45A3-8742-46C55CA4AE61}" type="presParOf" srcId="{52787F09-303A-46EC-A367-B34C595F0D85}" destId="{778D4E2F-5BCF-46BA-A5F0-6F62F055FA14}" srcOrd="6" destOrd="0" presId="urn:microsoft.com/office/officeart/2008/layout/LinedList"/>
    <dgm:cxn modelId="{056D17D8-F5EF-459C-8A64-3CDF8531381F}" type="presParOf" srcId="{52787F09-303A-46EC-A367-B34C595F0D85}" destId="{1C55F5E5-43B3-43D8-AFD3-7CEC20335B3B}" srcOrd="7" destOrd="0" presId="urn:microsoft.com/office/officeart/2008/layout/LinedList"/>
    <dgm:cxn modelId="{68BD36F8-4244-48BF-AD3A-9F864C3A5C2A}" type="presParOf" srcId="{1C55F5E5-43B3-43D8-AFD3-7CEC20335B3B}" destId="{D8C39D4A-C761-48E4-BDEC-5B1792A99559}" srcOrd="0" destOrd="0" presId="urn:microsoft.com/office/officeart/2008/layout/LinedList"/>
    <dgm:cxn modelId="{5CD77F5C-57AD-4B9E-8C1A-6371942394A3}" type="presParOf" srcId="{1C55F5E5-43B3-43D8-AFD3-7CEC20335B3B}" destId="{BA0F07BB-C96E-4AD8-B534-0E43CD8C31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FE8F3D-5145-4D9A-88D5-4B8C39FF35E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EA115C6-3B9F-419C-9C98-4E19C1BEA1FA}">
      <dgm:prSet custT="1"/>
      <dgm:spPr/>
      <dgm:t>
        <a:bodyPr/>
        <a:lstStyle/>
        <a:p>
          <a:r>
            <a:rPr lang="en-US" sz="2800"/>
            <a:t>Fewer than 5 odor complaints per quarter related to WWTP</a:t>
          </a:r>
        </a:p>
      </dgm:t>
    </dgm:pt>
    <dgm:pt modelId="{95F4FCA8-F5B0-4BFF-B6A6-DA1EB9706658}" type="parTrans" cxnId="{456A7062-F50B-4701-A549-BDDDC764EDC6}">
      <dgm:prSet/>
      <dgm:spPr/>
      <dgm:t>
        <a:bodyPr/>
        <a:lstStyle/>
        <a:p>
          <a:endParaRPr lang="en-US" sz="1600"/>
        </a:p>
      </dgm:t>
    </dgm:pt>
    <dgm:pt modelId="{A0BD3651-E714-4081-AEF0-835D9E380C53}" type="sibTrans" cxnId="{456A7062-F50B-4701-A549-BDDDC764EDC6}">
      <dgm:prSet/>
      <dgm:spPr/>
      <dgm:t>
        <a:bodyPr/>
        <a:lstStyle/>
        <a:p>
          <a:endParaRPr lang="en-US" sz="1600"/>
        </a:p>
      </dgm:t>
    </dgm:pt>
    <dgm:pt modelId="{4128F00B-860D-426F-A884-E09EA2F44D7B}">
      <dgm:prSet custT="1"/>
      <dgm:spPr/>
      <dgm:t>
        <a:bodyPr/>
        <a:lstStyle/>
        <a:p>
          <a:r>
            <a:rPr lang="en-US" sz="2800"/>
            <a:t>Minimum water pressure of 50 psi throughout system, 95% of the time</a:t>
          </a:r>
        </a:p>
      </dgm:t>
    </dgm:pt>
    <dgm:pt modelId="{CDF22B4E-407F-4853-A301-99F71A624FEC}" type="parTrans" cxnId="{1A30B0BB-186F-4153-A272-FA12CB70FB6E}">
      <dgm:prSet/>
      <dgm:spPr/>
      <dgm:t>
        <a:bodyPr/>
        <a:lstStyle/>
        <a:p>
          <a:endParaRPr lang="en-US" sz="1600"/>
        </a:p>
      </dgm:t>
    </dgm:pt>
    <dgm:pt modelId="{E13356F3-977A-4CC8-9723-F0EA00B47C9B}" type="sibTrans" cxnId="{1A30B0BB-186F-4153-A272-FA12CB70FB6E}">
      <dgm:prSet/>
      <dgm:spPr/>
      <dgm:t>
        <a:bodyPr/>
        <a:lstStyle/>
        <a:p>
          <a:endParaRPr lang="en-US" sz="1600"/>
        </a:p>
      </dgm:t>
    </dgm:pt>
    <dgm:pt modelId="{24A66331-7426-4DB6-8EC0-F06B503F00A6}">
      <dgm:prSet custT="1"/>
      <dgm:spPr/>
      <dgm:t>
        <a:bodyPr/>
        <a:lstStyle/>
        <a:p>
          <a:r>
            <a:rPr lang="en-US" sz="2800"/>
            <a:t>Customer service line available from 8 am – 5 pm, 5 days per week</a:t>
          </a:r>
        </a:p>
      </dgm:t>
    </dgm:pt>
    <dgm:pt modelId="{75CFC9AF-F121-4849-9EA3-B953704B3438}" type="parTrans" cxnId="{24AE0C7A-5918-413D-AC85-D8DCC4005CC4}">
      <dgm:prSet/>
      <dgm:spPr/>
      <dgm:t>
        <a:bodyPr/>
        <a:lstStyle/>
        <a:p>
          <a:endParaRPr lang="en-US" sz="1600"/>
        </a:p>
      </dgm:t>
    </dgm:pt>
    <dgm:pt modelId="{88C20A83-068F-4BB5-B77D-5CD300BFE216}" type="sibTrans" cxnId="{24AE0C7A-5918-413D-AC85-D8DCC4005CC4}">
      <dgm:prSet/>
      <dgm:spPr/>
      <dgm:t>
        <a:bodyPr/>
        <a:lstStyle/>
        <a:p>
          <a:endParaRPr lang="en-US" sz="1600"/>
        </a:p>
      </dgm:t>
    </dgm:pt>
    <dgm:pt modelId="{D098BB89-5081-4D82-BA81-79BB6591BC91}">
      <dgm:prSet custT="1"/>
      <dgm:spPr/>
      <dgm:t>
        <a:bodyPr/>
        <a:lstStyle/>
        <a:p>
          <a:r>
            <a:rPr lang="en-US" sz="2800"/>
            <a:t>Customer complaints addressed within 1 business day, 95% of the time</a:t>
          </a:r>
        </a:p>
      </dgm:t>
    </dgm:pt>
    <dgm:pt modelId="{5BD0F2AF-7C1F-412C-A866-5999D4DBD4BE}" type="parTrans" cxnId="{494E1F9F-D793-4527-92E6-2E4F61CC3A30}">
      <dgm:prSet/>
      <dgm:spPr/>
      <dgm:t>
        <a:bodyPr/>
        <a:lstStyle/>
        <a:p>
          <a:endParaRPr lang="en-US" sz="1600"/>
        </a:p>
      </dgm:t>
    </dgm:pt>
    <dgm:pt modelId="{6D1C18F6-34AD-43A1-BB33-B854E56264CE}" type="sibTrans" cxnId="{494E1F9F-D793-4527-92E6-2E4F61CC3A30}">
      <dgm:prSet/>
      <dgm:spPr/>
      <dgm:t>
        <a:bodyPr/>
        <a:lstStyle/>
        <a:p>
          <a:endParaRPr lang="en-US" sz="1600"/>
        </a:p>
      </dgm:t>
    </dgm:pt>
    <dgm:pt modelId="{0CA52FD6-671D-486C-A9CF-42FE3D77AA11}">
      <dgm:prSet custT="1"/>
      <dgm:spPr/>
      <dgm:t>
        <a:bodyPr/>
        <a:lstStyle/>
        <a:p>
          <a:r>
            <a:rPr lang="en-US" sz="2800"/>
            <a:t>Fewer than 2 sewer backups per month</a:t>
          </a:r>
        </a:p>
      </dgm:t>
    </dgm:pt>
    <dgm:pt modelId="{5F717101-A81A-4BA9-9CF3-363304391969}" type="parTrans" cxnId="{901F0D56-EBF6-401B-A9DD-11D6AB44B2B1}">
      <dgm:prSet/>
      <dgm:spPr/>
      <dgm:t>
        <a:bodyPr/>
        <a:lstStyle/>
        <a:p>
          <a:endParaRPr lang="en-US" sz="1600"/>
        </a:p>
      </dgm:t>
    </dgm:pt>
    <dgm:pt modelId="{93EF91D2-F24C-426C-B270-6B4FDFF2AC8D}" type="sibTrans" cxnId="{901F0D56-EBF6-401B-A9DD-11D6AB44B2B1}">
      <dgm:prSet/>
      <dgm:spPr/>
      <dgm:t>
        <a:bodyPr/>
        <a:lstStyle/>
        <a:p>
          <a:endParaRPr lang="en-US" sz="1600"/>
        </a:p>
      </dgm:t>
    </dgm:pt>
    <dgm:pt modelId="{71768A35-78FD-4FB1-B764-42A568031E5E}" type="pres">
      <dgm:prSet presAssocID="{F3FE8F3D-5145-4D9A-88D5-4B8C39FF35E3}" presName="vert0" presStyleCnt="0">
        <dgm:presLayoutVars>
          <dgm:dir/>
          <dgm:animOne val="branch"/>
          <dgm:animLvl val="lvl"/>
        </dgm:presLayoutVars>
      </dgm:prSet>
      <dgm:spPr/>
    </dgm:pt>
    <dgm:pt modelId="{6E0FF254-0CBA-420B-B674-15E62C5A1D65}" type="pres">
      <dgm:prSet presAssocID="{8EA115C6-3B9F-419C-9C98-4E19C1BEA1FA}" presName="thickLine" presStyleLbl="alignNode1" presStyleIdx="0" presStyleCnt="5"/>
      <dgm:spPr/>
    </dgm:pt>
    <dgm:pt modelId="{4E9A3501-D9FB-425A-9C1F-2F3E8F3B3B5A}" type="pres">
      <dgm:prSet presAssocID="{8EA115C6-3B9F-419C-9C98-4E19C1BEA1FA}" presName="horz1" presStyleCnt="0"/>
      <dgm:spPr/>
    </dgm:pt>
    <dgm:pt modelId="{55011933-E083-4D8C-A489-D767F998E0E0}" type="pres">
      <dgm:prSet presAssocID="{8EA115C6-3B9F-419C-9C98-4E19C1BEA1FA}" presName="tx1" presStyleLbl="revTx" presStyleIdx="0" presStyleCnt="5"/>
      <dgm:spPr/>
    </dgm:pt>
    <dgm:pt modelId="{A0D37AB5-117C-4E6C-9D6D-4B1F630881E4}" type="pres">
      <dgm:prSet presAssocID="{8EA115C6-3B9F-419C-9C98-4E19C1BEA1FA}" presName="vert1" presStyleCnt="0"/>
      <dgm:spPr/>
    </dgm:pt>
    <dgm:pt modelId="{B4CCF20E-F45B-4D19-B864-B6DB7D0924DF}" type="pres">
      <dgm:prSet presAssocID="{4128F00B-860D-426F-A884-E09EA2F44D7B}" presName="thickLine" presStyleLbl="alignNode1" presStyleIdx="1" presStyleCnt="5"/>
      <dgm:spPr/>
    </dgm:pt>
    <dgm:pt modelId="{1A02CCFB-3E60-4591-A874-9B69B4C4E5B2}" type="pres">
      <dgm:prSet presAssocID="{4128F00B-860D-426F-A884-E09EA2F44D7B}" presName="horz1" presStyleCnt="0"/>
      <dgm:spPr/>
    </dgm:pt>
    <dgm:pt modelId="{59BF05E9-F7DE-4DE8-9571-A2856886D2A3}" type="pres">
      <dgm:prSet presAssocID="{4128F00B-860D-426F-A884-E09EA2F44D7B}" presName="tx1" presStyleLbl="revTx" presStyleIdx="1" presStyleCnt="5"/>
      <dgm:spPr/>
    </dgm:pt>
    <dgm:pt modelId="{1C92BA3E-FC44-4E4D-9345-9E382ED9E267}" type="pres">
      <dgm:prSet presAssocID="{4128F00B-860D-426F-A884-E09EA2F44D7B}" presName="vert1" presStyleCnt="0"/>
      <dgm:spPr/>
    </dgm:pt>
    <dgm:pt modelId="{7F300D1E-FFA0-4394-8F56-71EFF2C01E09}" type="pres">
      <dgm:prSet presAssocID="{24A66331-7426-4DB6-8EC0-F06B503F00A6}" presName="thickLine" presStyleLbl="alignNode1" presStyleIdx="2" presStyleCnt="5"/>
      <dgm:spPr/>
    </dgm:pt>
    <dgm:pt modelId="{72AC884A-183E-4C9B-AE05-93B900037FB0}" type="pres">
      <dgm:prSet presAssocID="{24A66331-7426-4DB6-8EC0-F06B503F00A6}" presName="horz1" presStyleCnt="0"/>
      <dgm:spPr/>
    </dgm:pt>
    <dgm:pt modelId="{DBC241AC-74E6-4EBF-8835-B4DA54AA5380}" type="pres">
      <dgm:prSet presAssocID="{24A66331-7426-4DB6-8EC0-F06B503F00A6}" presName="tx1" presStyleLbl="revTx" presStyleIdx="2" presStyleCnt="5"/>
      <dgm:spPr/>
    </dgm:pt>
    <dgm:pt modelId="{B726FEDA-5FEB-4299-BB6F-1C3A223F519A}" type="pres">
      <dgm:prSet presAssocID="{24A66331-7426-4DB6-8EC0-F06B503F00A6}" presName="vert1" presStyleCnt="0"/>
      <dgm:spPr/>
    </dgm:pt>
    <dgm:pt modelId="{E60C470A-53FB-49EC-AA13-580939C27713}" type="pres">
      <dgm:prSet presAssocID="{D098BB89-5081-4D82-BA81-79BB6591BC91}" presName="thickLine" presStyleLbl="alignNode1" presStyleIdx="3" presStyleCnt="5"/>
      <dgm:spPr/>
    </dgm:pt>
    <dgm:pt modelId="{40074740-8E6C-4D02-803A-2916BE6AEC60}" type="pres">
      <dgm:prSet presAssocID="{D098BB89-5081-4D82-BA81-79BB6591BC91}" presName="horz1" presStyleCnt="0"/>
      <dgm:spPr/>
    </dgm:pt>
    <dgm:pt modelId="{AF1A9725-21A9-4718-ACE5-6DFE0E4DB8D9}" type="pres">
      <dgm:prSet presAssocID="{D098BB89-5081-4D82-BA81-79BB6591BC91}" presName="tx1" presStyleLbl="revTx" presStyleIdx="3" presStyleCnt="5"/>
      <dgm:spPr/>
    </dgm:pt>
    <dgm:pt modelId="{1484884E-D3A3-402D-89E6-42F6889C4025}" type="pres">
      <dgm:prSet presAssocID="{D098BB89-5081-4D82-BA81-79BB6591BC91}" presName="vert1" presStyleCnt="0"/>
      <dgm:spPr/>
    </dgm:pt>
    <dgm:pt modelId="{7A4D513A-03EB-4955-91F7-AAC5F9B99C9C}" type="pres">
      <dgm:prSet presAssocID="{0CA52FD6-671D-486C-A9CF-42FE3D77AA11}" presName="thickLine" presStyleLbl="alignNode1" presStyleIdx="4" presStyleCnt="5"/>
      <dgm:spPr/>
    </dgm:pt>
    <dgm:pt modelId="{F773A8DF-342C-4AF8-94A7-7D31DDE29B61}" type="pres">
      <dgm:prSet presAssocID="{0CA52FD6-671D-486C-A9CF-42FE3D77AA11}" presName="horz1" presStyleCnt="0"/>
      <dgm:spPr/>
    </dgm:pt>
    <dgm:pt modelId="{4E67F527-E7E2-4D86-A097-502E4B557548}" type="pres">
      <dgm:prSet presAssocID="{0CA52FD6-671D-486C-A9CF-42FE3D77AA11}" presName="tx1" presStyleLbl="revTx" presStyleIdx="4" presStyleCnt="5"/>
      <dgm:spPr/>
    </dgm:pt>
    <dgm:pt modelId="{6A8774B4-D1F3-4F15-81F9-A5D1F8CCF3D3}" type="pres">
      <dgm:prSet presAssocID="{0CA52FD6-671D-486C-A9CF-42FE3D77AA11}" presName="vert1" presStyleCnt="0"/>
      <dgm:spPr/>
    </dgm:pt>
  </dgm:ptLst>
  <dgm:cxnLst>
    <dgm:cxn modelId="{01CBFB02-C1B4-4E35-817A-83793B724C54}" type="presOf" srcId="{F3FE8F3D-5145-4D9A-88D5-4B8C39FF35E3}" destId="{71768A35-78FD-4FB1-B764-42A568031E5E}" srcOrd="0" destOrd="0" presId="urn:microsoft.com/office/officeart/2008/layout/LinedList"/>
    <dgm:cxn modelId="{D23E070A-60D5-47B3-BF79-C75F192F6433}" type="presOf" srcId="{8EA115C6-3B9F-419C-9C98-4E19C1BEA1FA}" destId="{55011933-E083-4D8C-A489-D767F998E0E0}" srcOrd="0" destOrd="0" presId="urn:microsoft.com/office/officeart/2008/layout/LinedList"/>
    <dgm:cxn modelId="{CEE9F61F-E7C6-4208-9031-D020BB8F3145}" type="presOf" srcId="{D098BB89-5081-4D82-BA81-79BB6591BC91}" destId="{AF1A9725-21A9-4718-ACE5-6DFE0E4DB8D9}" srcOrd="0" destOrd="0" presId="urn:microsoft.com/office/officeart/2008/layout/LinedList"/>
    <dgm:cxn modelId="{456A7062-F50B-4701-A549-BDDDC764EDC6}" srcId="{F3FE8F3D-5145-4D9A-88D5-4B8C39FF35E3}" destId="{8EA115C6-3B9F-419C-9C98-4E19C1BEA1FA}" srcOrd="0" destOrd="0" parTransId="{95F4FCA8-F5B0-4BFF-B6A6-DA1EB9706658}" sibTransId="{A0BD3651-E714-4081-AEF0-835D9E380C53}"/>
    <dgm:cxn modelId="{98B4A245-D177-4450-9283-DAAE26A02383}" type="presOf" srcId="{24A66331-7426-4DB6-8EC0-F06B503F00A6}" destId="{DBC241AC-74E6-4EBF-8835-B4DA54AA5380}" srcOrd="0" destOrd="0" presId="urn:microsoft.com/office/officeart/2008/layout/LinedList"/>
    <dgm:cxn modelId="{DEE18F70-E885-4E00-B649-6C8E36149930}" type="presOf" srcId="{0CA52FD6-671D-486C-A9CF-42FE3D77AA11}" destId="{4E67F527-E7E2-4D86-A097-502E4B557548}" srcOrd="0" destOrd="0" presId="urn:microsoft.com/office/officeart/2008/layout/LinedList"/>
    <dgm:cxn modelId="{901F0D56-EBF6-401B-A9DD-11D6AB44B2B1}" srcId="{F3FE8F3D-5145-4D9A-88D5-4B8C39FF35E3}" destId="{0CA52FD6-671D-486C-A9CF-42FE3D77AA11}" srcOrd="4" destOrd="0" parTransId="{5F717101-A81A-4BA9-9CF3-363304391969}" sibTransId="{93EF91D2-F24C-426C-B270-6B4FDFF2AC8D}"/>
    <dgm:cxn modelId="{24AE0C7A-5918-413D-AC85-D8DCC4005CC4}" srcId="{F3FE8F3D-5145-4D9A-88D5-4B8C39FF35E3}" destId="{24A66331-7426-4DB6-8EC0-F06B503F00A6}" srcOrd="2" destOrd="0" parTransId="{75CFC9AF-F121-4849-9EA3-B953704B3438}" sibTransId="{88C20A83-068F-4BB5-B77D-5CD300BFE216}"/>
    <dgm:cxn modelId="{494E1F9F-D793-4527-92E6-2E4F61CC3A30}" srcId="{F3FE8F3D-5145-4D9A-88D5-4B8C39FF35E3}" destId="{D098BB89-5081-4D82-BA81-79BB6591BC91}" srcOrd="3" destOrd="0" parTransId="{5BD0F2AF-7C1F-412C-A866-5999D4DBD4BE}" sibTransId="{6D1C18F6-34AD-43A1-BB33-B854E56264CE}"/>
    <dgm:cxn modelId="{2DFD02A4-CC00-4F90-AF02-A74AA7DDA1AD}" type="presOf" srcId="{4128F00B-860D-426F-A884-E09EA2F44D7B}" destId="{59BF05E9-F7DE-4DE8-9571-A2856886D2A3}" srcOrd="0" destOrd="0" presId="urn:microsoft.com/office/officeart/2008/layout/LinedList"/>
    <dgm:cxn modelId="{1A30B0BB-186F-4153-A272-FA12CB70FB6E}" srcId="{F3FE8F3D-5145-4D9A-88D5-4B8C39FF35E3}" destId="{4128F00B-860D-426F-A884-E09EA2F44D7B}" srcOrd="1" destOrd="0" parTransId="{CDF22B4E-407F-4853-A301-99F71A624FEC}" sibTransId="{E13356F3-977A-4CC8-9723-F0EA00B47C9B}"/>
    <dgm:cxn modelId="{8A66C523-3EA5-4971-AE26-6671121ADD63}" type="presParOf" srcId="{71768A35-78FD-4FB1-B764-42A568031E5E}" destId="{6E0FF254-0CBA-420B-B674-15E62C5A1D65}" srcOrd="0" destOrd="0" presId="urn:microsoft.com/office/officeart/2008/layout/LinedList"/>
    <dgm:cxn modelId="{14C63F16-7736-48CB-8A5B-14A31FB07478}" type="presParOf" srcId="{71768A35-78FD-4FB1-B764-42A568031E5E}" destId="{4E9A3501-D9FB-425A-9C1F-2F3E8F3B3B5A}" srcOrd="1" destOrd="0" presId="urn:microsoft.com/office/officeart/2008/layout/LinedList"/>
    <dgm:cxn modelId="{1A3D25AF-CE37-4618-9F34-27FF482A20EF}" type="presParOf" srcId="{4E9A3501-D9FB-425A-9C1F-2F3E8F3B3B5A}" destId="{55011933-E083-4D8C-A489-D767F998E0E0}" srcOrd="0" destOrd="0" presId="urn:microsoft.com/office/officeart/2008/layout/LinedList"/>
    <dgm:cxn modelId="{C2F46305-9A99-41E4-9979-E08D9BAD9CEE}" type="presParOf" srcId="{4E9A3501-D9FB-425A-9C1F-2F3E8F3B3B5A}" destId="{A0D37AB5-117C-4E6C-9D6D-4B1F630881E4}" srcOrd="1" destOrd="0" presId="urn:microsoft.com/office/officeart/2008/layout/LinedList"/>
    <dgm:cxn modelId="{41D35122-8E5E-43D2-83AF-965C7340035A}" type="presParOf" srcId="{71768A35-78FD-4FB1-B764-42A568031E5E}" destId="{B4CCF20E-F45B-4D19-B864-B6DB7D0924DF}" srcOrd="2" destOrd="0" presId="urn:microsoft.com/office/officeart/2008/layout/LinedList"/>
    <dgm:cxn modelId="{17D47AD9-95F7-4854-97D7-C2967D2AE69E}" type="presParOf" srcId="{71768A35-78FD-4FB1-B764-42A568031E5E}" destId="{1A02CCFB-3E60-4591-A874-9B69B4C4E5B2}" srcOrd="3" destOrd="0" presId="urn:microsoft.com/office/officeart/2008/layout/LinedList"/>
    <dgm:cxn modelId="{2C94864C-5B6F-43A1-9BBD-8D3E8B5F8E33}" type="presParOf" srcId="{1A02CCFB-3E60-4591-A874-9B69B4C4E5B2}" destId="{59BF05E9-F7DE-4DE8-9571-A2856886D2A3}" srcOrd="0" destOrd="0" presId="urn:microsoft.com/office/officeart/2008/layout/LinedList"/>
    <dgm:cxn modelId="{BC4849F4-184F-453F-B025-50CCA04C3A94}" type="presParOf" srcId="{1A02CCFB-3E60-4591-A874-9B69B4C4E5B2}" destId="{1C92BA3E-FC44-4E4D-9345-9E382ED9E267}" srcOrd="1" destOrd="0" presId="urn:microsoft.com/office/officeart/2008/layout/LinedList"/>
    <dgm:cxn modelId="{EB0BA0C6-5A70-4C7C-8F7B-4A8BC3226D99}" type="presParOf" srcId="{71768A35-78FD-4FB1-B764-42A568031E5E}" destId="{7F300D1E-FFA0-4394-8F56-71EFF2C01E09}" srcOrd="4" destOrd="0" presId="urn:microsoft.com/office/officeart/2008/layout/LinedList"/>
    <dgm:cxn modelId="{D49BC2EF-6E2F-40A5-9777-CBFFAD895044}" type="presParOf" srcId="{71768A35-78FD-4FB1-B764-42A568031E5E}" destId="{72AC884A-183E-4C9B-AE05-93B900037FB0}" srcOrd="5" destOrd="0" presId="urn:microsoft.com/office/officeart/2008/layout/LinedList"/>
    <dgm:cxn modelId="{A34971ED-F0CF-4118-9E95-5245F1F2AF63}" type="presParOf" srcId="{72AC884A-183E-4C9B-AE05-93B900037FB0}" destId="{DBC241AC-74E6-4EBF-8835-B4DA54AA5380}" srcOrd="0" destOrd="0" presId="urn:microsoft.com/office/officeart/2008/layout/LinedList"/>
    <dgm:cxn modelId="{8B9622F0-B820-4231-B5E0-607BE07DF3EE}" type="presParOf" srcId="{72AC884A-183E-4C9B-AE05-93B900037FB0}" destId="{B726FEDA-5FEB-4299-BB6F-1C3A223F519A}" srcOrd="1" destOrd="0" presId="urn:microsoft.com/office/officeart/2008/layout/LinedList"/>
    <dgm:cxn modelId="{BE8D942C-5523-4185-A644-C94C3312241E}" type="presParOf" srcId="{71768A35-78FD-4FB1-B764-42A568031E5E}" destId="{E60C470A-53FB-49EC-AA13-580939C27713}" srcOrd="6" destOrd="0" presId="urn:microsoft.com/office/officeart/2008/layout/LinedList"/>
    <dgm:cxn modelId="{9D37EFEE-C320-4C66-B1CB-D8CCE6506398}" type="presParOf" srcId="{71768A35-78FD-4FB1-B764-42A568031E5E}" destId="{40074740-8E6C-4D02-803A-2916BE6AEC60}" srcOrd="7" destOrd="0" presId="urn:microsoft.com/office/officeart/2008/layout/LinedList"/>
    <dgm:cxn modelId="{510244A6-55DA-477A-9D37-1A7E74865E17}" type="presParOf" srcId="{40074740-8E6C-4D02-803A-2916BE6AEC60}" destId="{AF1A9725-21A9-4718-ACE5-6DFE0E4DB8D9}" srcOrd="0" destOrd="0" presId="urn:microsoft.com/office/officeart/2008/layout/LinedList"/>
    <dgm:cxn modelId="{8FD1A6E1-4DCD-42AB-8181-FFF824ADCC39}" type="presParOf" srcId="{40074740-8E6C-4D02-803A-2916BE6AEC60}" destId="{1484884E-D3A3-402D-89E6-42F6889C4025}" srcOrd="1" destOrd="0" presId="urn:microsoft.com/office/officeart/2008/layout/LinedList"/>
    <dgm:cxn modelId="{0C2C949C-5E10-4E2E-ADFE-42A2CA37E324}" type="presParOf" srcId="{71768A35-78FD-4FB1-B764-42A568031E5E}" destId="{7A4D513A-03EB-4955-91F7-AAC5F9B99C9C}" srcOrd="8" destOrd="0" presId="urn:microsoft.com/office/officeart/2008/layout/LinedList"/>
    <dgm:cxn modelId="{3471CB47-3424-46BB-8820-3F30131D7C01}" type="presParOf" srcId="{71768A35-78FD-4FB1-B764-42A568031E5E}" destId="{F773A8DF-342C-4AF8-94A7-7D31DDE29B61}" srcOrd="9" destOrd="0" presId="urn:microsoft.com/office/officeart/2008/layout/LinedList"/>
    <dgm:cxn modelId="{6F6638BC-6FA9-40BA-874A-1E1EB9093D59}" type="presParOf" srcId="{F773A8DF-342C-4AF8-94A7-7D31DDE29B61}" destId="{4E67F527-E7E2-4D86-A097-502E4B557548}" srcOrd="0" destOrd="0" presId="urn:microsoft.com/office/officeart/2008/layout/LinedList"/>
    <dgm:cxn modelId="{6FDB8D69-E609-4EBF-B2B6-669A1886D604}" type="presParOf" srcId="{F773A8DF-342C-4AF8-94A7-7D31DDE29B61}" destId="{6A8774B4-D1F3-4F15-81F9-A5D1F8CCF3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EE5D2A-DAB7-479F-850A-07068FF894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ECF9421-5C1A-494A-BDC0-28307C78B5BF}">
      <dgm:prSet custT="1"/>
      <dgm:spPr/>
      <dgm:t>
        <a:bodyPr/>
        <a:lstStyle/>
        <a:p>
          <a:r>
            <a:rPr lang="en-US" sz="3200"/>
            <a:t>Digitize asset maps</a:t>
          </a:r>
        </a:p>
      </dgm:t>
    </dgm:pt>
    <dgm:pt modelId="{B275D4F1-F2C9-443C-ADE7-8194E808B684}" type="parTrans" cxnId="{F5446FEB-ED01-4722-A5B9-F4D52E5093D4}">
      <dgm:prSet/>
      <dgm:spPr/>
      <dgm:t>
        <a:bodyPr/>
        <a:lstStyle/>
        <a:p>
          <a:endParaRPr lang="en-US" sz="1200"/>
        </a:p>
      </dgm:t>
    </dgm:pt>
    <dgm:pt modelId="{CB5811BC-C853-469E-8EB2-57C20C88E5D1}" type="sibTrans" cxnId="{F5446FEB-ED01-4722-A5B9-F4D52E5093D4}">
      <dgm:prSet/>
      <dgm:spPr/>
      <dgm:t>
        <a:bodyPr/>
        <a:lstStyle/>
        <a:p>
          <a:endParaRPr lang="en-US" sz="1200"/>
        </a:p>
      </dgm:t>
    </dgm:pt>
    <dgm:pt modelId="{79E46CFE-B5BC-488C-AAE9-C3B26EF8CED3}">
      <dgm:prSet custT="1"/>
      <dgm:spPr/>
      <dgm:t>
        <a:bodyPr/>
        <a:lstStyle/>
        <a:p>
          <a:r>
            <a:rPr lang="en-US" sz="3200"/>
            <a:t>75% planned maintenance, 25% reactive maintenance</a:t>
          </a:r>
        </a:p>
      </dgm:t>
    </dgm:pt>
    <dgm:pt modelId="{1EAAC908-01A7-47B9-B268-981222CC1162}" type="parTrans" cxnId="{199E9A54-4D26-4E3A-92E8-E5C14F3075EC}">
      <dgm:prSet/>
      <dgm:spPr/>
      <dgm:t>
        <a:bodyPr/>
        <a:lstStyle/>
        <a:p>
          <a:endParaRPr lang="en-US" sz="1200"/>
        </a:p>
      </dgm:t>
    </dgm:pt>
    <dgm:pt modelId="{3BCFA591-51A4-4D30-A943-BB4E7FAE5474}" type="sibTrans" cxnId="{199E9A54-4D26-4E3A-92E8-E5C14F3075EC}">
      <dgm:prSet/>
      <dgm:spPr/>
      <dgm:t>
        <a:bodyPr/>
        <a:lstStyle/>
        <a:p>
          <a:endParaRPr lang="en-US" sz="1200"/>
        </a:p>
      </dgm:t>
    </dgm:pt>
    <dgm:pt modelId="{AC1270F6-F937-480C-A5D4-07DF259AE2E3}">
      <dgm:prSet custT="1"/>
      <dgm:spPr/>
      <dgm:t>
        <a:bodyPr/>
        <a:lstStyle/>
        <a:p>
          <a:r>
            <a:rPr lang="en-US" sz="3200"/>
            <a:t>Reduce energy consumption by 10% at the wastewater treatment plant</a:t>
          </a:r>
        </a:p>
      </dgm:t>
    </dgm:pt>
    <dgm:pt modelId="{77DFCC2A-97E9-48C8-AC12-31DEDDE20F46}" type="parTrans" cxnId="{F6B76269-D096-444C-942B-77A69C0D60F2}">
      <dgm:prSet/>
      <dgm:spPr/>
      <dgm:t>
        <a:bodyPr/>
        <a:lstStyle/>
        <a:p>
          <a:endParaRPr lang="en-US" sz="1200"/>
        </a:p>
      </dgm:t>
    </dgm:pt>
    <dgm:pt modelId="{1197AA86-7679-45AE-805B-76647052FC9A}" type="sibTrans" cxnId="{F6B76269-D096-444C-942B-77A69C0D60F2}">
      <dgm:prSet/>
      <dgm:spPr/>
      <dgm:t>
        <a:bodyPr/>
        <a:lstStyle/>
        <a:p>
          <a:endParaRPr lang="en-US" sz="1200"/>
        </a:p>
      </dgm:t>
    </dgm:pt>
    <dgm:pt modelId="{30C5BBFE-1C82-4941-8680-258296C7CCF7}" type="pres">
      <dgm:prSet presAssocID="{CBEE5D2A-DAB7-479F-850A-07068FF8942F}" presName="vert0" presStyleCnt="0">
        <dgm:presLayoutVars>
          <dgm:dir/>
          <dgm:animOne val="branch"/>
          <dgm:animLvl val="lvl"/>
        </dgm:presLayoutVars>
      </dgm:prSet>
      <dgm:spPr/>
    </dgm:pt>
    <dgm:pt modelId="{9468A22B-5AB1-46B1-B6E5-5C5084E22038}" type="pres">
      <dgm:prSet presAssocID="{6ECF9421-5C1A-494A-BDC0-28307C78B5BF}" presName="thickLine" presStyleLbl="alignNode1" presStyleIdx="0" presStyleCnt="3"/>
      <dgm:spPr/>
    </dgm:pt>
    <dgm:pt modelId="{EACEDE70-F87E-48FF-8EC9-2F2880E89769}" type="pres">
      <dgm:prSet presAssocID="{6ECF9421-5C1A-494A-BDC0-28307C78B5BF}" presName="horz1" presStyleCnt="0"/>
      <dgm:spPr/>
    </dgm:pt>
    <dgm:pt modelId="{C232C0CB-A306-4413-9ADA-0A9991D5D23D}" type="pres">
      <dgm:prSet presAssocID="{6ECF9421-5C1A-494A-BDC0-28307C78B5BF}" presName="tx1" presStyleLbl="revTx" presStyleIdx="0" presStyleCnt="3"/>
      <dgm:spPr/>
    </dgm:pt>
    <dgm:pt modelId="{9070430D-D12D-4A04-A218-50263C1FB27F}" type="pres">
      <dgm:prSet presAssocID="{6ECF9421-5C1A-494A-BDC0-28307C78B5BF}" presName="vert1" presStyleCnt="0"/>
      <dgm:spPr/>
    </dgm:pt>
    <dgm:pt modelId="{C537B1AF-3EB9-431A-A7B9-395A8D293971}" type="pres">
      <dgm:prSet presAssocID="{79E46CFE-B5BC-488C-AAE9-C3B26EF8CED3}" presName="thickLine" presStyleLbl="alignNode1" presStyleIdx="1" presStyleCnt="3"/>
      <dgm:spPr/>
    </dgm:pt>
    <dgm:pt modelId="{323849F0-70CF-428B-B554-106F9F5ABEAB}" type="pres">
      <dgm:prSet presAssocID="{79E46CFE-B5BC-488C-AAE9-C3B26EF8CED3}" presName="horz1" presStyleCnt="0"/>
      <dgm:spPr/>
    </dgm:pt>
    <dgm:pt modelId="{646FF72F-DDC3-4673-A694-460461B7E185}" type="pres">
      <dgm:prSet presAssocID="{79E46CFE-B5BC-488C-AAE9-C3B26EF8CED3}" presName="tx1" presStyleLbl="revTx" presStyleIdx="1" presStyleCnt="3"/>
      <dgm:spPr/>
    </dgm:pt>
    <dgm:pt modelId="{685CD790-8F37-439D-884A-BF861AB16386}" type="pres">
      <dgm:prSet presAssocID="{79E46CFE-B5BC-488C-AAE9-C3B26EF8CED3}" presName="vert1" presStyleCnt="0"/>
      <dgm:spPr/>
    </dgm:pt>
    <dgm:pt modelId="{41B63DBA-5768-4348-B57E-760A6CE1E568}" type="pres">
      <dgm:prSet presAssocID="{AC1270F6-F937-480C-A5D4-07DF259AE2E3}" presName="thickLine" presStyleLbl="alignNode1" presStyleIdx="2" presStyleCnt="3"/>
      <dgm:spPr/>
    </dgm:pt>
    <dgm:pt modelId="{9055D4F3-14C5-42C5-925C-F8151D02557C}" type="pres">
      <dgm:prSet presAssocID="{AC1270F6-F937-480C-A5D4-07DF259AE2E3}" presName="horz1" presStyleCnt="0"/>
      <dgm:spPr/>
    </dgm:pt>
    <dgm:pt modelId="{9F5336B8-18D6-4E36-AF3D-AFC90A72359A}" type="pres">
      <dgm:prSet presAssocID="{AC1270F6-F937-480C-A5D4-07DF259AE2E3}" presName="tx1" presStyleLbl="revTx" presStyleIdx="2" presStyleCnt="3"/>
      <dgm:spPr/>
    </dgm:pt>
    <dgm:pt modelId="{7B2380C3-7ECE-4BB5-BBA2-AE78EE35B41E}" type="pres">
      <dgm:prSet presAssocID="{AC1270F6-F937-480C-A5D4-07DF259AE2E3}" presName="vert1" presStyleCnt="0"/>
      <dgm:spPr/>
    </dgm:pt>
  </dgm:ptLst>
  <dgm:cxnLst>
    <dgm:cxn modelId="{F6B76269-D096-444C-942B-77A69C0D60F2}" srcId="{CBEE5D2A-DAB7-479F-850A-07068FF8942F}" destId="{AC1270F6-F937-480C-A5D4-07DF259AE2E3}" srcOrd="2" destOrd="0" parTransId="{77DFCC2A-97E9-48C8-AC12-31DEDDE20F46}" sibTransId="{1197AA86-7679-45AE-805B-76647052FC9A}"/>
    <dgm:cxn modelId="{199E9A54-4D26-4E3A-92E8-E5C14F3075EC}" srcId="{CBEE5D2A-DAB7-479F-850A-07068FF8942F}" destId="{79E46CFE-B5BC-488C-AAE9-C3B26EF8CED3}" srcOrd="1" destOrd="0" parTransId="{1EAAC908-01A7-47B9-B268-981222CC1162}" sibTransId="{3BCFA591-51A4-4D30-A943-BB4E7FAE5474}"/>
    <dgm:cxn modelId="{7F98047D-AA3A-4BB7-AA56-68E49D0F367E}" type="presOf" srcId="{CBEE5D2A-DAB7-479F-850A-07068FF8942F}" destId="{30C5BBFE-1C82-4941-8680-258296C7CCF7}" srcOrd="0" destOrd="0" presId="urn:microsoft.com/office/officeart/2008/layout/LinedList"/>
    <dgm:cxn modelId="{797C52D6-671C-4D3A-BC3B-6449BD1FB97A}" type="presOf" srcId="{79E46CFE-B5BC-488C-AAE9-C3B26EF8CED3}" destId="{646FF72F-DDC3-4673-A694-460461B7E185}" srcOrd="0" destOrd="0" presId="urn:microsoft.com/office/officeart/2008/layout/LinedList"/>
    <dgm:cxn modelId="{14ACD1D9-D2BA-41D5-BF2F-F28F5EE6DB47}" type="presOf" srcId="{AC1270F6-F937-480C-A5D4-07DF259AE2E3}" destId="{9F5336B8-18D6-4E36-AF3D-AFC90A72359A}" srcOrd="0" destOrd="0" presId="urn:microsoft.com/office/officeart/2008/layout/LinedList"/>
    <dgm:cxn modelId="{349C9EE1-C9F1-4B47-80B0-14B940CD0F9D}" type="presOf" srcId="{6ECF9421-5C1A-494A-BDC0-28307C78B5BF}" destId="{C232C0CB-A306-4413-9ADA-0A9991D5D23D}" srcOrd="0" destOrd="0" presId="urn:microsoft.com/office/officeart/2008/layout/LinedList"/>
    <dgm:cxn modelId="{F5446FEB-ED01-4722-A5B9-F4D52E5093D4}" srcId="{CBEE5D2A-DAB7-479F-850A-07068FF8942F}" destId="{6ECF9421-5C1A-494A-BDC0-28307C78B5BF}" srcOrd="0" destOrd="0" parTransId="{B275D4F1-F2C9-443C-ADE7-8194E808B684}" sibTransId="{CB5811BC-C853-469E-8EB2-57C20C88E5D1}"/>
    <dgm:cxn modelId="{FDDBE418-4351-482B-8ED5-9A0E934998D9}" type="presParOf" srcId="{30C5BBFE-1C82-4941-8680-258296C7CCF7}" destId="{9468A22B-5AB1-46B1-B6E5-5C5084E22038}" srcOrd="0" destOrd="0" presId="urn:microsoft.com/office/officeart/2008/layout/LinedList"/>
    <dgm:cxn modelId="{1FC53E81-E1AD-401C-9FE3-57236D181AA0}" type="presParOf" srcId="{30C5BBFE-1C82-4941-8680-258296C7CCF7}" destId="{EACEDE70-F87E-48FF-8EC9-2F2880E89769}" srcOrd="1" destOrd="0" presId="urn:microsoft.com/office/officeart/2008/layout/LinedList"/>
    <dgm:cxn modelId="{F860B0D8-D59A-45E2-98C6-709F74575E00}" type="presParOf" srcId="{EACEDE70-F87E-48FF-8EC9-2F2880E89769}" destId="{C232C0CB-A306-4413-9ADA-0A9991D5D23D}" srcOrd="0" destOrd="0" presId="urn:microsoft.com/office/officeart/2008/layout/LinedList"/>
    <dgm:cxn modelId="{FEC2CB40-F3B1-4D81-A8C1-0F12B4AAE9E6}" type="presParOf" srcId="{EACEDE70-F87E-48FF-8EC9-2F2880E89769}" destId="{9070430D-D12D-4A04-A218-50263C1FB27F}" srcOrd="1" destOrd="0" presId="urn:microsoft.com/office/officeart/2008/layout/LinedList"/>
    <dgm:cxn modelId="{9834AF5B-AC5E-477D-9470-A2129A8549FD}" type="presParOf" srcId="{30C5BBFE-1C82-4941-8680-258296C7CCF7}" destId="{C537B1AF-3EB9-431A-A7B9-395A8D293971}" srcOrd="2" destOrd="0" presId="urn:microsoft.com/office/officeart/2008/layout/LinedList"/>
    <dgm:cxn modelId="{7A69357D-6E39-444A-8101-6B195C7BDDC8}" type="presParOf" srcId="{30C5BBFE-1C82-4941-8680-258296C7CCF7}" destId="{323849F0-70CF-428B-B554-106F9F5ABEAB}" srcOrd="3" destOrd="0" presId="urn:microsoft.com/office/officeart/2008/layout/LinedList"/>
    <dgm:cxn modelId="{DFD4550A-096D-4F38-9A8B-B18102403571}" type="presParOf" srcId="{323849F0-70CF-428B-B554-106F9F5ABEAB}" destId="{646FF72F-DDC3-4673-A694-460461B7E185}" srcOrd="0" destOrd="0" presId="urn:microsoft.com/office/officeart/2008/layout/LinedList"/>
    <dgm:cxn modelId="{C07F3384-AECF-4A5C-9D45-BF3CF06823F4}" type="presParOf" srcId="{323849F0-70CF-428B-B554-106F9F5ABEAB}" destId="{685CD790-8F37-439D-884A-BF861AB16386}" srcOrd="1" destOrd="0" presId="urn:microsoft.com/office/officeart/2008/layout/LinedList"/>
    <dgm:cxn modelId="{529E0BBD-F664-4A2C-A5C8-CE7BBA38613E}" type="presParOf" srcId="{30C5BBFE-1C82-4941-8680-258296C7CCF7}" destId="{41B63DBA-5768-4348-B57E-760A6CE1E568}" srcOrd="4" destOrd="0" presId="urn:microsoft.com/office/officeart/2008/layout/LinedList"/>
    <dgm:cxn modelId="{253293A2-5BE0-4A6C-BF8E-0C4CBE042477}" type="presParOf" srcId="{30C5BBFE-1C82-4941-8680-258296C7CCF7}" destId="{9055D4F3-14C5-42C5-925C-F8151D02557C}" srcOrd="5" destOrd="0" presId="urn:microsoft.com/office/officeart/2008/layout/LinedList"/>
    <dgm:cxn modelId="{0947F7E8-D3CE-4CA9-804C-50E950343424}" type="presParOf" srcId="{9055D4F3-14C5-42C5-925C-F8151D02557C}" destId="{9F5336B8-18D6-4E36-AF3D-AFC90A72359A}" srcOrd="0" destOrd="0" presId="urn:microsoft.com/office/officeart/2008/layout/LinedList"/>
    <dgm:cxn modelId="{9509309E-2197-45EA-AA10-BB96F8E06B22}" type="presParOf" srcId="{9055D4F3-14C5-42C5-925C-F8151D02557C}" destId="{7B2380C3-7ECE-4BB5-BBA2-AE78EE35B4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5AABA1-2CED-48CD-BD6E-8CF9EBE32291}"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2AD6814E-5FF9-480D-BE57-2ABC4BAFB015}">
      <dgm:prSet/>
      <dgm:spPr/>
      <dgm:t>
        <a:bodyPr/>
        <a:lstStyle/>
        <a:p>
          <a:r>
            <a:rPr lang="en-US"/>
            <a:t>Bill stuffers</a:t>
          </a:r>
        </a:p>
      </dgm:t>
    </dgm:pt>
    <dgm:pt modelId="{76619D86-D2D3-47F1-8886-C6570957F9FB}" type="parTrans" cxnId="{683BC56E-B19E-48EC-8090-FE155C7F7469}">
      <dgm:prSet/>
      <dgm:spPr/>
      <dgm:t>
        <a:bodyPr/>
        <a:lstStyle/>
        <a:p>
          <a:endParaRPr lang="en-US">
            <a:solidFill>
              <a:schemeClr val="tx1"/>
            </a:solidFill>
          </a:endParaRPr>
        </a:p>
      </dgm:t>
    </dgm:pt>
    <dgm:pt modelId="{DEA312E7-E960-4DFB-BB93-A0CB3BC09FD9}" type="sibTrans" cxnId="{683BC56E-B19E-48EC-8090-FE155C7F7469}">
      <dgm:prSet/>
      <dgm:spPr/>
      <dgm:t>
        <a:bodyPr/>
        <a:lstStyle/>
        <a:p>
          <a:endParaRPr lang="en-US">
            <a:solidFill>
              <a:schemeClr val="tx1"/>
            </a:solidFill>
          </a:endParaRPr>
        </a:p>
      </dgm:t>
    </dgm:pt>
    <dgm:pt modelId="{F4F5E559-F052-4B1D-917D-0B87332207E9}">
      <dgm:prSet/>
      <dgm:spPr/>
      <dgm:t>
        <a:bodyPr/>
        <a:lstStyle/>
        <a:p>
          <a:r>
            <a:rPr lang="en-US"/>
            <a:t>Billboards</a:t>
          </a:r>
        </a:p>
      </dgm:t>
    </dgm:pt>
    <dgm:pt modelId="{0EC0C766-5EA9-486E-9D34-995D3F1DC605}" type="parTrans" cxnId="{AE499EC8-4A8C-424A-9CD3-C309AFE9A81C}">
      <dgm:prSet/>
      <dgm:spPr/>
      <dgm:t>
        <a:bodyPr/>
        <a:lstStyle/>
        <a:p>
          <a:endParaRPr lang="en-US">
            <a:solidFill>
              <a:schemeClr val="tx1"/>
            </a:solidFill>
          </a:endParaRPr>
        </a:p>
      </dgm:t>
    </dgm:pt>
    <dgm:pt modelId="{0CC63D9A-9E0A-4B89-A589-D70128C74251}" type="sibTrans" cxnId="{AE499EC8-4A8C-424A-9CD3-C309AFE9A81C}">
      <dgm:prSet/>
      <dgm:spPr/>
      <dgm:t>
        <a:bodyPr/>
        <a:lstStyle/>
        <a:p>
          <a:endParaRPr lang="en-US">
            <a:solidFill>
              <a:schemeClr val="tx1"/>
            </a:solidFill>
          </a:endParaRPr>
        </a:p>
      </dgm:t>
    </dgm:pt>
    <dgm:pt modelId="{15E7F37C-5604-408E-AE2E-C359681F73A9}">
      <dgm:prSet/>
      <dgm:spPr/>
      <dgm:t>
        <a:bodyPr/>
        <a:lstStyle/>
        <a:p>
          <a:r>
            <a:rPr lang="en-US"/>
            <a:t>Classes</a:t>
          </a:r>
        </a:p>
      </dgm:t>
    </dgm:pt>
    <dgm:pt modelId="{70FF9610-D9C5-4978-9767-AF79FF3F88ED}" type="parTrans" cxnId="{3D115573-28B4-410E-9BAB-EE133563FD5A}">
      <dgm:prSet/>
      <dgm:spPr/>
      <dgm:t>
        <a:bodyPr/>
        <a:lstStyle/>
        <a:p>
          <a:endParaRPr lang="en-US">
            <a:solidFill>
              <a:schemeClr val="tx1"/>
            </a:solidFill>
          </a:endParaRPr>
        </a:p>
      </dgm:t>
    </dgm:pt>
    <dgm:pt modelId="{0428B18F-23E7-45CE-8693-387A91D29C7D}" type="sibTrans" cxnId="{3D115573-28B4-410E-9BAB-EE133563FD5A}">
      <dgm:prSet/>
      <dgm:spPr/>
      <dgm:t>
        <a:bodyPr/>
        <a:lstStyle/>
        <a:p>
          <a:endParaRPr lang="en-US">
            <a:solidFill>
              <a:schemeClr val="tx1"/>
            </a:solidFill>
          </a:endParaRPr>
        </a:p>
      </dgm:t>
    </dgm:pt>
    <dgm:pt modelId="{54FCA198-807C-4C26-AC64-04369E3FDBA3}">
      <dgm:prSet/>
      <dgm:spPr/>
      <dgm:t>
        <a:bodyPr/>
        <a:lstStyle/>
        <a:p>
          <a:r>
            <a:rPr lang="en-US"/>
            <a:t>Consumer confidence report</a:t>
          </a:r>
        </a:p>
      </dgm:t>
    </dgm:pt>
    <dgm:pt modelId="{BB3C9F24-00C8-473E-8CC9-F58A88F20C55}" type="parTrans" cxnId="{F405297E-907E-48FE-9DE7-F64B53F04424}">
      <dgm:prSet/>
      <dgm:spPr/>
      <dgm:t>
        <a:bodyPr/>
        <a:lstStyle/>
        <a:p>
          <a:endParaRPr lang="en-US">
            <a:solidFill>
              <a:schemeClr val="tx1"/>
            </a:solidFill>
          </a:endParaRPr>
        </a:p>
      </dgm:t>
    </dgm:pt>
    <dgm:pt modelId="{57FAEAB0-6E65-4A82-B53D-405851AFFE3F}" type="sibTrans" cxnId="{F405297E-907E-48FE-9DE7-F64B53F04424}">
      <dgm:prSet/>
      <dgm:spPr/>
      <dgm:t>
        <a:bodyPr/>
        <a:lstStyle/>
        <a:p>
          <a:endParaRPr lang="en-US">
            <a:solidFill>
              <a:schemeClr val="tx1"/>
            </a:solidFill>
          </a:endParaRPr>
        </a:p>
      </dgm:t>
    </dgm:pt>
    <dgm:pt modelId="{08CF7C73-4F4A-4471-82C5-A49260C79C96}">
      <dgm:prSet/>
      <dgm:spPr/>
      <dgm:t>
        <a:bodyPr/>
        <a:lstStyle/>
        <a:p>
          <a:r>
            <a:rPr lang="en-US"/>
            <a:t>Mailers</a:t>
          </a:r>
        </a:p>
      </dgm:t>
    </dgm:pt>
    <dgm:pt modelId="{3EFDA241-E0D6-46F2-B71E-B76788F9FC66}" type="parTrans" cxnId="{C5AA2A28-1504-4746-AF61-8934143E9FC5}">
      <dgm:prSet/>
      <dgm:spPr/>
      <dgm:t>
        <a:bodyPr/>
        <a:lstStyle/>
        <a:p>
          <a:endParaRPr lang="en-US">
            <a:solidFill>
              <a:schemeClr val="tx1"/>
            </a:solidFill>
          </a:endParaRPr>
        </a:p>
      </dgm:t>
    </dgm:pt>
    <dgm:pt modelId="{E17A7E3A-DB33-4CD2-A2E7-00D31DC24AA9}" type="sibTrans" cxnId="{C5AA2A28-1504-4746-AF61-8934143E9FC5}">
      <dgm:prSet/>
      <dgm:spPr/>
      <dgm:t>
        <a:bodyPr/>
        <a:lstStyle/>
        <a:p>
          <a:endParaRPr lang="en-US">
            <a:solidFill>
              <a:schemeClr val="tx1"/>
            </a:solidFill>
          </a:endParaRPr>
        </a:p>
      </dgm:t>
    </dgm:pt>
    <dgm:pt modelId="{A3DE0550-7B9A-416A-A469-02589DCA07E3}">
      <dgm:prSet/>
      <dgm:spPr/>
      <dgm:t>
        <a:bodyPr/>
        <a:lstStyle/>
        <a:p>
          <a:r>
            <a:rPr lang="en-US"/>
            <a:t>Newspapers</a:t>
          </a:r>
        </a:p>
      </dgm:t>
    </dgm:pt>
    <dgm:pt modelId="{A2563BBB-105F-4C17-AC4D-58C440742346}" type="parTrans" cxnId="{D56807DB-DF58-464A-8243-50F7DF202467}">
      <dgm:prSet/>
      <dgm:spPr/>
      <dgm:t>
        <a:bodyPr/>
        <a:lstStyle/>
        <a:p>
          <a:endParaRPr lang="en-US">
            <a:solidFill>
              <a:schemeClr val="tx1"/>
            </a:solidFill>
          </a:endParaRPr>
        </a:p>
      </dgm:t>
    </dgm:pt>
    <dgm:pt modelId="{8F29DD7F-25C8-422B-9889-727E0171969C}" type="sibTrans" cxnId="{D56807DB-DF58-464A-8243-50F7DF202467}">
      <dgm:prSet/>
      <dgm:spPr/>
      <dgm:t>
        <a:bodyPr/>
        <a:lstStyle/>
        <a:p>
          <a:endParaRPr lang="en-US">
            <a:solidFill>
              <a:schemeClr val="tx1"/>
            </a:solidFill>
          </a:endParaRPr>
        </a:p>
      </dgm:t>
    </dgm:pt>
    <dgm:pt modelId="{9C030EAB-416A-4462-A0CB-898857468EB8}">
      <dgm:prSet/>
      <dgm:spPr/>
      <dgm:t>
        <a:bodyPr/>
        <a:lstStyle/>
        <a:p>
          <a:r>
            <a:rPr lang="en-US"/>
            <a:t>Phone calls</a:t>
          </a:r>
        </a:p>
      </dgm:t>
    </dgm:pt>
    <dgm:pt modelId="{3C36AB39-E9E8-4DF6-A352-4FE1E7BA4257}" type="parTrans" cxnId="{A0501510-FF7F-433B-8A57-743C4ADF797A}">
      <dgm:prSet/>
      <dgm:spPr/>
      <dgm:t>
        <a:bodyPr/>
        <a:lstStyle/>
        <a:p>
          <a:endParaRPr lang="en-US">
            <a:solidFill>
              <a:schemeClr val="tx1"/>
            </a:solidFill>
          </a:endParaRPr>
        </a:p>
      </dgm:t>
    </dgm:pt>
    <dgm:pt modelId="{9551A4F0-494E-4237-8304-3A529E326F35}" type="sibTrans" cxnId="{A0501510-FF7F-433B-8A57-743C4ADF797A}">
      <dgm:prSet/>
      <dgm:spPr/>
      <dgm:t>
        <a:bodyPr/>
        <a:lstStyle/>
        <a:p>
          <a:endParaRPr lang="en-US">
            <a:solidFill>
              <a:schemeClr val="tx1"/>
            </a:solidFill>
          </a:endParaRPr>
        </a:p>
      </dgm:t>
    </dgm:pt>
    <dgm:pt modelId="{067AFFE2-6793-46EB-9DC0-C307983C6A24}">
      <dgm:prSet/>
      <dgm:spPr/>
      <dgm:t>
        <a:bodyPr/>
        <a:lstStyle/>
        <a:p>
          <a:r>
            <a:rPr lang="en-US"/>
            <a:t>Posters</a:t>
          </a:r>
        </a:p>
      </dgm:t>
    </dgm:pt>
    <dgm:pt modelId="{842AF310-51AE-4504-850E-C5492C362E96}" type="parTrans" cxnId="{694962A4-3A69-497A-9F7F-2E2FC193AC42}">
      <dgm:prSet/>
      <dgm:spPr/>
      <dgm:t>
        <a:bodyPr/>
        <a:lstStyle/>
        <a:p>
          <a:endParaRPr lang="en-US">
            <a:solidFill>
              <a:schemeClr val="tx1"/>
            </a:solidFill>
          </a:endParaRPr>
        </a:p>
      </dgm:t>
    </dgm:pt>
    <dgm:pt modelId="{AC4B1108-B74E-4F28-BAEF-386A2A015AF0}" type="sibTrans" cxnId="{694962A4-3A69-497A-9F7F-2E2FC193AC42}">
      <dgm:prSet/>
      <dgm:spPr/>
      <dgm:t>
        <a:bodyPr/>
        <a:lstStyle/>
        <a:p>
          <a:endParaRPr lang="en-US">
            <a:solidFill>
              <a:schemeClr val="tx1"/>
            </a:solidFill>
          </a:endParaRPr>
        </a:p>
      </dgm:t>
    </dgm:pt>
    <dgm:pt modelId="{F8BA51B7-6968-4250-ACDD-DEA4755B5D87}">
      <dgm:prSet/>
      <dgm:spPr/>
      <dgm:t>
        <a:bodyPr/>
        <a:lstStyle/>
        <a:p>
          <a:r>
            <a:rPr lang="en-US"/>
            <a:t>Radio/TV</a:t>
          </a:r>
        </a:p>
      </dgm:t>
    </dgm:pt>
    <dgm:pt modelId="{92FA227A-8459-4118-9E4E-B7A364661E2C}" type="parTrans" cxnId="{F5FB79DB-A373-4E76-BBB9-69639ECE6BAF}">
      <dgm:prSet/>
      <dgm:spPr/>
      <dgm:t>
        <a:bodyPr/>
        <a:lstStyle/>
        <a:p>
          <a:endParaRPr lang="en-US">
            <a:solidFill>
              <a:schemeClr val="tx1"/>
            </a:solidFill>
          </a:endParaRPr>
        </a:p>
      </dgm:t>
    </dgm:pt>
    <dgm:pt modelId="{21E71455-8D30-4F48-A955-EAA25E991245}" type="sibTrans" cxnId="{F5FB79DB-A373-4E76-BBB9-69639ECE6BAF}">
      <dgm:prSet/>
      <dgm:spPr/>
      <dgm:t>
        <a:bodyPr/>
        <a:lstStyle/>
        <a:p>
          <a:endParaRPr lang="en-US">
            <a:solidFill>
              <a:schemeClr val="tx1"/>
            </a:solidFill>
          </a:endParaRPr>
        </a:p>
      </dgm:t>
    </dgm:pt>
    <dgm:pt modelId="{92036BBF-27E5-408A-A329-7FF044CB0C00}">
      <dgm:prSet/>
      <dgm:spPr/>
      <dgm:t>
        <a:bodyPr/>
        <a:lstStyle/>
        <a:p>
          <a:r>
            <a:rPr lang="en-US"/>
            <a:t>Social media</a:t>
          </a:r>
        </a:p>
      </dgm:t>
    </dgm:pt>
    <dgm:pt modelId="{5C5BFA33-4E5C-4A95-8ED6-365861B0CF33}" type="parTrans" cxnId="{1D0BA495-D15B-4164-BE62-88C925D29E1D}">
      <dgm:prSet/>
      <dgm:spPr/>
      <dgm:t>
        <a:bodyPr/>
        <a:lstStyle/>
        <a:p>
          <a:endParaRPr lang="en-US">
            <a:solidFill>
              <a:schemeClr val="tx1"/>
            </a:solidFill>
          </a:endParaRPr>
        </a:p>
      </dgm:t>
    </dgm:pt>
    <dgm:pt modelId="{4AFEBD1D-BE9B-464F-890A-BC657FF84E04}" type="sibTrans" cxnId="{1D0BA495-D15B-4164-BE62-88C925D29E1D}">
      <dgm:prSet/>
      <dgm:spPr/>
      <dgm:t>
        <a:bodyPr/>
        <a:lstStyle/>
        <a:p>
          <a:endParaRPr lang="en-US">
            <a:solidFill>
              <a:schemeClr val="tx1"/>
            </a:solidFill>
          </a:endParaRPr>
        </a:p>
      </dgm:t>
    </dgm:pt>
    <dgm:pt modelId="{A5A2F063-C8AB-4FC7-BDFD-219D33A04C0B}">
      <dgm:prSet/>
      <dgm:spPr/>
      <dgm:t>
        <a:bodyPr/>
        <a:lstStyle/>
        <a:p>
          <a:r>
            <a:rPr lang="en-US"/>
            <a:t>Special meetings</a:t>
          </a:r>
        </a:p>
      </dgm:t>
    </dgm:pt>
    <dgm:pt modelId="{474E442F-6EE3-427B-806A-5A6C22A8AB89}" type="parTrans" cxnId="{DB5A1482-3423-4B63-969B-B7E8C6E2461E}">
      <dgm:prSet/>
      <dgm:spPr/>
      <dgm:t>
        <a:bodyPr/>
        <a:lstStyle/>
        <a:p>
          <a:endParaRPr lang="en-US">
            <a:solidFill>
              <a:schemeClr val="tx1"/>
            </a:solidFill>
          </a:endParaRPr>
        </a:p>
      </dgm:t>
    </dgm:pt>
    <dgm:pt modelId="{7AFB42DB-4C77-4A10-B8DB-CCF1C01EC84E}" type="sibTrans" cxnId="{DB5A1482-3423-4B63-969B-B7E8C6E2461E}">
      <dgm:prSet/>
      <dgm:spPr/>
      <dgm:t>
        <a:bodyPr/>
        <a:lstStyle/>
        <a:p>
          <a:endParaRPr lang="en-US">
            <a:solidFill>
              <a:schemeClr val="tx1"/>
            </a:solidFill>
          </a:endParaRPr>
        </a:p>
      </dgm:t>
    </dgm:pt>
    <dgm:pt modelId="{CDE4EDD0-051D-4AEA-9154-C5EC0803FFF6}">
      <dgm:prSet/>
      <dgm:spPr/>
      <dgm:t>
        <a:bodyPr/>
        <a:lstStyle/>
        <a:p>
          <a:r>
            <a:rPr lang="en-US"/>
            <a:t>Surveys</a:t>
          </a:r>
        </a:p>
      </dgm:t>
    </dgm:pt>
    <dgm:pt modelId="{8A99BD19-A27E-40E7-B0C0-E871209AA944}" type="parTrans" cxnId="{857EED0D-194D-4FC2-8219-0862D39A640F}">
      <dgm:prSet/>
      <dgm:spPr/>
      <dgm:t>
        <a:bodyPr/>
        <a:lstStyle/>
        <a:p>
          <a:endParaRPr lang="en-US">
            <a:solidFill>
              <a:schemeClr val="tx1"/>
            </a:solidFill>
          </a:endParaRPr>
        </a:p>
      </dgm:t>
    </dgm:pt>
    <dgm:pt modelId="{2F0B62D7-2802-477B-ABAA-3AAA4D1879EB}" type="sibTrans" cxnId="{857EED0D-194D-4FC2-8219-0862D39A640F}">
      <dgm:prSet/>
      <dgm:spPr/>
      <dgm:t>
        <a:bodyPr/>
        <a:lstStyle/>
        <a:p>
          <a:endParaRPr lang="en-US">
            <a:solidFill>
              <a:schemeClr val="tx1"/>
            </a:solidFill>
          </a:endParaRPr>
        </a:p>
      </dgm:t>
    </dgm:pt>
    <dgm:pt modelId="{E6B1E710-7BCA-41E8-877E-DF2ECCEE2FC3}" type="pres">
      <dgm:prSet presAssocID="{5F5AABA1-2CED-48CD-BD6E-8CF9EBE32291}" presName="diagram" presStyleCnt="0">
        <dgm:presLayoutVars>
          <dgm:dir/>
          <dgm:resizeHandles val="exact"/>
        </dgm:presLayoutVars>
      </dgm:prSet>
      <dgm:spPr/>
    </dgm:pt>
    <dgm:pt modelId="{CEAFF22D-5A2C-4959-94F6-C1D10B7D7FBE}" type="pres">
      <dgm:prSet presAssocID="{2AD6814E-5FF9-480D-BE57-2ABC4BAFB015}" presName="node" presStyleLbl="node1" presStyleIdx="0" presStyleCnt="12">
        <dgm:presLayoutVars>
          <dgm:bulletEnabled val="1"/>
        </dgm:presLayoutVars>
      </dgm:prSet>
      <dgm:spPr/>
    </dgm:pt>
    <dgm:pt modelId="{2CCE7361-C644-4554-8DD1-E497B8230131}" type="pres">
      <dgm:prSet presAssocID="{DEA312E7-E960-4DFB-BB93-A0CB3BC09FD9}" presName="sibTrans" presStyleCnt="0"/>
      <dgm:spPr/>
    </dgm:pt>
    <dgm:pt modelId="{2BAE323D-6307-4B43-A93A-E4517811ECA2}" type="pres">
      <dgm:prSet presAssocID="{F4F5E559-F052-4B1D-917D-0B87332207E9}" presName="node" presStyleLbl="node1" presStyleIdx="1" presStyleCnt="12">
        <dgm:presLayoutVars>
          <dgm:bulletEnabled val="1"/>
        </dgm:presLayoutVars>
      </dgm:prSet>
      <dgm:spPr/>
    </dgm:pt>
    <dgm:pt modelId="{F030D905-C87C-4F8D-82C0-A062C697F420}" type="pres">
      <dgm:prSet presAssocID="{0CC63D9A-9E0A-4B89-A589-D70128C74251}" presName="sibTrans" presStyleCnt="0"/>
      <dgm:spPr/>
    </dgm:pt>
    <dgm:pt modelId="{9DFCCBE1-FCE4-4D1E-81F8-1DDA01246838}" type="pres">
      <dgm:prSet presAssocID="{15E7F37C-5604-408E-AE2E-C359681F73A9}" presName="node" presStyleLbl="node1" presStyleIdx="2" presStyleCnt="12">
        <dgm:presLayoutVars>
          <dgm:bulletEnabled val="1"/>
        </dgm:presLayoutVars>
      </dgm:prSet>
      <dgm:spPr/>
    </dgm:pt>
    <dgm:pt modelId="{383C61A2-538D-424E-9E84-752776EE7272}" type="pres">
      <dgm:prSet presAssocID="{0428B18F-23E7-45CE-8693-387A91D29C7D}" presName="sibTrans" presStyleCnt="0"/>
      <dgm:spPr/>
    </dgm:pt>
    <dgm:pt modelId="{647411C5-2F22-4FA2-852F-39F2B596A2E3}" type="pres">
      <dgm:prSet presAssocID="{54FCA198-807C-4C26-AC64-04369E3FDBA3}" presName="node" presStyleLbl="node1" presStyleIdx="3" presStyleCnt="12">
        <dgm:presLayoutVars>
          <dgm:bulletEnabled val="1"/>
        </dgm:presLayoutVars>
      </dgm:prSet>
      <dgm:spPr/>
    </dgm:pt>
    <dgm:pt modelId="{46C02579-2697-4373-B127-62854A641401}" type="pres">
      <dgm:prSet presAssocID="{57FAEAB0-6E65-4A82-B53D-405851AFFE3F}" presName="sibTrans" presStyleCnt="0"/>
      <dgm:spPr/>
    </dgm:pt>
    <dgm:pt modelId="{1D9FEC75-A865-4A95-B57A-1CC79DE01113}" type="pres">
      <dgm:prSet presAssocID="{08CF7C73-4F4A-4471-82C5-A49260C79C96}" presName="node" presStyleLbl="node1" presStyleIdx="4" presStyleCnt="12">
        <dgm:presLayoutVars>
          <dgm:bulletEnabled val="1"/>
        </dgm:presLayoutVars>
      </dgm:prSet>
      <dgm:spPr/>
    </dgm:pt>
    <dgm:pt modelId="{B2E5A3AE-E620-4E3E-A2FC-06D4A5CF04D8}" type="pres">
      <dgm:prSet presAssocID="{E17A7E3A-DB33-4CD2-A2E7-00D31DC24AA9}" presName="sibTrans" presStyleCnt="0"/>
      <dgm:spPr/>
    </dgm:pt>
    <dgm:pt modelId="{15EB9C32-BEC8-4724-B93E-D4FCF571F195}" type="pres">
      <dgm:prSet presAssocID="{A3DE0550-7B9A-416A-A469-02589DCA07E3}" presName="node" presStyleLbl="node1" presStyleIdx="5" presStyleCnt="12">
        <dgm:presLayoutVars>
          <dgm:bulletEnabled val="1"/>
        </dgm:presLayoutVars>
      </dgm:prSet>
      <dgm:spPr/>
    </dgm:pt>
    <dgm:pt modelId="{DB8F8B48-54EE-4DCA-B5FD-C08BE0097C08}" type="pres">
      <dgm:prSet presAssocID="{8F29DD7F-25C8-422B-9889-727E0171969C}" presName="sibTrans" presStyleCnt="0"/>
      <dgm:spPr/>
    </dgm:pt>
    <dgm:pt modelId="{E58F36B2-B14A-46F3-A3BF-F6B4138E92F6}" type="pres">
      <dgm:prSet presAssocID="{9C030EAB-416A-4462-A0CB-898857468EB8}" presName="node" presStyleLbl="node1" presStyleIdx="6" presStyleCnt="12">
        <dgm:presLayoutVars>
          <dgm:bulletEnabled val="1"/>
        </dgm:presLayoutVars>
      </dgm:prSet>
      <dgm:spPr/>
    </dgm:pt>
    <dgm:pt modelId="{A8F00F83-36FF-4C4B-93B6-E6DB4B7D0695}" type="pres">
      <dgm:prSet presAssocID="{9551A4F0-494E-4237-8304-3A529E326F35}" presName="sibTrans" presStyleCnt="0"/>
      <dgm:spPr/>
    </dgm:pt>
    <dgm:pt modelId="{040B0949-DC33-4505-96DB-238B96BBECDC}" type="pres">
      <dgm:prSet presAssocID="{067AFFE2-6793-46EB-9DC0-C307983C6A24}" presName="node" presStyleLbl="node1" presStyleIdx="7" presStyleCnt="12">
        <dgm:presLayoutVars>
          <dgm:bulletEnabled val="1"/>
        </dgm:presLayoutVars>
      </dgm:prSet>
      <dgm:spPr/>
    </dgm:pt>
    <dgm:pt modelId="{63DE386C-8781-4A41-B3EA-0745D0EC2BCE}" type="pres">
      <dgm:prSet presAssocID="{AC4B1108-B74E-4F28-BAEF-386A2A015AF0}" presName="sibTrans" presStyleCnt="0"/>
      <dgm:spPr/>
    </dgm:pt>
    <dgm:pt modelId="{01FD989B-B76F-40E7-91CF-079675E666EC}" type="pres">
      <dgm:prSet presAssocID="{F8BA51B7-6968-4250-ACDD-DEA4755B5D87}" presName="node" presStyleLbl="node1" presStyleIdx="8" presStyleCnt="12">
        <dgm:presLayoutVars>
          <dgm:bulletEnabled val="1"/>
        </dgm:presLayoutVars>
      </dgm:prSet>
      <dgm:spPr/>
    </dgm:pt>
    <dgm:pt modelId="{916F4C9C-8359-4528-86A5-E912AC915134}" type="pres">
      <dgm:prSet presAssocID="{21E71455-8D30-4F48-A955-EAA25E991245}" presName="sibTrans" presStyleCnt="0"/>
      <dgm:spPr/>
    </dgm:pt>
    <dgm:pt modelId="{75098538-70BC-498A-9B49-8B7574937724}" type="pres">
      <dgm:prSet presAssocID="{92036BBF-27E5-408A-A329-7FF044CB0C00}" presName="node" presStyleLbl="node1" presStyleIdx="9" presStyleCnt="12">
        <dgm:presLayoutVars>
          <dgm:bulletEnabled val="1"/>
        </dgm:presLayoutVars>
      </dgm:prSet>
      <dgm:spPr/>
    </dgm:pt>
    <dgm:pt modelId="{2E25E09C-528D-47EB-AF63-7F9CA24A1D2A}" type="pres">
      <dgm:prSet presAssocID="{4AFEBD1D-BE9B-464F-890A-BC657FF84E04}" presName="sibTrans" presStyleCnt="0"/>
      <dgm:spPr/>
    </dgm:pt>
    <dgm:pt modelId="{F0617D95-3BEE-4F60-BB29-36483B030B37}" type="pres">
      <dgm:prSet presAssocID="{A5A2F063-C8AB-4FC7-BDFD-219D33A04C0B}" presName="node" presStyleLbl="node1" presStyleIdx="10" presStyleCnt="12">
        <dgm:presLayoutVars>
          <dgm:bulletEnabled val="1"/>
        </dgm:presLayoutVars>
      </dgm:prSet>
      <dgm:spPr/>
    </dgm:pt>
    <dgm:pt modelId="{95AEDB7F-2967-49F0-A4B7-49BC270E61F1}" type="pres">
      <dgm:prSet presAssocID="{7AFB42DB-4C77-4A10-B8DB-CCF1C01EC84E}" presName="sibTrans" presStyleCnt="0"/>
      <dgm:spPr/>
    </dgm:pt>
    <dgm:pt modelId="{16167669-1798-4676-BFF2-46F4D7211DB0}" type="pres">
      <dgm:prSet presAssocID="{CDE4EDD0-051D-4AEA-9154-C5EC0803FFF6}" presName="node" presStyleLbl="node1" presStyleIdx="11" presStyleCnt="12">
        <dgm:presLayoutVars>
          <dgm:bulletEnabled val="1"/>
        </dgm:presLayoutVars>
      </dgm:prSet>
      <dgm:spPr/>
    </dgm:pt>
  </dgm:ptLst>
  <dgm:cxnLst>
    <dgm:cxn modelId="{0B52E908-874E-4A7E-AA2B-D45582B6B52B}" type="presOf" srcId="{A3DE0550-7B9A-416A-A469-02589DCA07E3}" destId="{15EB9C32-BEC8-4724-B93E-D4FCF571F195}" srcOrd="0" destOrd="0" presId="urn:microsoft.com/office/officeart/2005/8/layout/default"/>
    <dgm:cxn modelId="{857EED0D-194D-4FC2-8219-0862D39A640F}" srcId="{5F5AABA1-2CED-48CD-BD6E-8CF9EBE32291}" destId="{CDE4EDD0-051D-4AEA-9154-C5EC0803FFF6}" srcOrd="11" destOrd="0" parTransId="{8A99BD19-A27E-40E7-B0C0-E871209AA944}" sibTransId="{2F0B62D7-2802-477B-ABAA-3AAA4D1879EB}"/>
    <dgm:cxn modelId="{A0501510-FF7F-433B-8A57-743C4ADF797A}" srcId="{5F5AABA1-2CED-48CD-BD6E-8CF9EBE32291}" destId="{9C030EAB-416A-4462-A0CB-898857468EB8}" srcOrd="6" destOrd="0" parTransId="{3C36AB39-E9E8-4DF6-A352-4FE1E7BA4257}" sibTransId="{9551A4F0-494E-4237-8304-3A529E326F35}"/>
    <dgm:cxn modelId="{DA4B0F12-2BBF-42AE-8243-646BD5E51DF4}" type="presOf" srcId="{F8BA51B7-6968-4250-ACDD-DEA4755B5D87}" destId="{01FD989B-B76F-40E7-91CF-079675E666EC}" srcOrd="0" destOrd="0" presId="urn:microsoft.com/office/officeart/2005/8/layout/default"/>
    <dgm:cxn modelId="{C5AA2A28-1504-4746-AF61-8934143E9FC5}" srcId="{5F5AABA1-2CED-48CD-BD6E-8CF9EBE32291}" destId="{08CF7C73-4F4A-4471-82C5-A49260C79C96}" srcOrd="4" destOrd="0" parTransId="{3EFDA241-E0D6-46F2-B71E-B76788F9FC66}" sibTransId="{E17A7E3A-DB33-4CD2-A2E7-00D31DC24AA9}"/>
    <dgm:cxn modelId="{68BD522A-18F4-4956-A363-CA0C56D1A73B}" type="presOf" srcId="{9C030EAB-416A-4462-A0CB-898857468EB8}" destId="{E58F36B2-B14A-46F3-A3BF-F6B4138E92F6}" srcOrd="0" destOrd="0" presId="urn:microsoft.com/office/officeart/2005/8/layout/default"/>
    <dgm:cxn modelId="{0D1AA335-0DFA-4F93-84B9-E1C77D763736}" type="presOf" srcId="{92036BBF-27E5-408A-A329-7FF044CB0C00}" destId="{75098538-70BC-498A-9B49-8B7574937724}" srcOrd="0" destOrd="0" presId="urn:microsoft.com/office/officeart/2005/8/layout/default"/>
    <dgm:cxn modelId="{70A01F3B-5A9D-4C23-83B2-DF5815ECC438}" type="presOf" srcId="{A5A2F063-C8AB-4FC7-BDFD-219D33A04C0B}" destId="{F0617D95-3BEE-4F60-BB29-36483B030B37}" srcOrd="0" destOrd="0" presId="urn:microsoft.com/office/officeart/2005/8/layout/default"/>
    <dgm:cxn modelId="{925E4747-2844-46AE-828B-4D17CE6A3D31}" type="presOf" srcId="{2AD6814E-5FF9-480D-BE57-2ABC4BAFB015}" destId="{CEAFF22D-5A2C-4959-94F6-C1D10B7D7FBE}" srcOrd="0" destOrd="0" presId="urn:microsoft.com/office/officeart/2005/8/layout/default"/>
    <dgm:cxn modelId="{82BE2D6D-0526-4139-A140-3BDB588194F9}" type="presOf" srcId="{54FCA198-807C-4C26-AC64-04369E3FDBA3}" destId="{647411C5-2F22-4FA2-852F-39F2B596A2E3}" srcOrd="0" destOrd="0" presId="urn:microsoft.com/office/officeart/2005/8/layout/default"/>
    <dgm:cxn modelId="{683BC56E-B19E-48EC-8090-FE155C7F7469}" srcId="{5F5AABA1-2CED-48CD-BD6E-8CF9EBE32291}" destId="{2AD6814E-5FF9-480D-BE57-2ABC4BAFB015}" srcOrd="0" destOrd="0" parTransId="{76619D86-D2D3-47F1-8886-C6570957F9FB}" sibTransId="{DEA312E7-E960-4DFB-BB93-A0CB3BC09FD9}"/>
    <dgm:cxn modelId="{3D115573-28B4-410E-9BAB-EE133563FD5A}" srcId="{5F5AABA1-2CED-48CD-BD6E-8CF9EBE32291}" destId="{15E7F37C-5604-408E-AE2E-C359681F73A9}" srcOrd="2" destOrd="0" parTransId="{70FF9610-D9C5-4978-9767-AF79FF3F88ED}" sibTransId="{0428B18F-23E7-45CE-8693-387A91D29C7D}"/>
    <dgm:cxn modelId="{E6D13D7B-80A2-4AD1-B4A2-5B1BD781B89E}" type="presOf" srcId="{15E7F37C-5604-408E-AE2E-C359681F73A9}" destId="{9DFCCBE1-FCE4-4D1E-81F8-1DDA01246838}" srcOrd="0" destOrd="0" presId="urn:microsoft.com/office/officeart/2005/8/layout/default"/>
    <dgm:cxn modelId="{F405297E-907E-48FE-9DE7-F64B53F04424}" srcId="{5F5AABA1-2CED-48CD-BD6E-8CF9EBE32291}" destId="{54FCA198-807C-4C26-AC64-04369E3FDBA3}" srcOrd="3" destOrd="0" parTransId="{BB3C9F24-00C8-473E-8CC9-F58A88F20C55}" sibTransId="{57FAEAB0-6E65-4A82-B53D-405851AFFE3F}"/>
    <dgm:cxn modelId="{DB5A1482-3423-4B63-969B-B7E8C6E2461E}" srcId="{5F5AABA1-2CED-48CD-BD6E-8CF9EBE32291}" destId="{A5A2F063-C8AB-4FC7-BDFD-219D33A04C0B}" srcOrd="10" destOrd="0" parTransId="{474E442F-6EE3-427B-806A-5A6C22A8AB89}" sibTransId="{7AFB42DB-4C77-4A10-B8DB-CCF1C01EC84E}"/>
    <dgm:cxn modelId="{B63E688C-3DE9-459E-9824-6191081C21E2}" type="presOf" srcId="{CDE4EDD0-051D-4AEA-9154-C5EC0803FFF6}" destId="{16167669-1798-4676-BFF2-46F4D7211DB0}" srcOrd="0" destOrd="0" presId="urn:microsoft.com/office/officeart/2005/8/layout/default"/>
    <dgm:cxn modelId="{1D0BA495-D15B-4164-BE62-88C925D29E1D}" srcId="{5F5AABA1-2CED-48CD-BD6E-8CF9EBE32291}" destId="{92036BBF-27E5-408A-A329-7FF044CB0C00}" srcOrd="9" destOrd="0" parTransId="{5C5BFA33-4E5C-4A95-8ED6-365861B0CF33}" sibTransId="{4AFEBD1D-BE9B-464F-890A-BC657FF84E04}"/>
    <dgm:cxn modelId="{694962A4-3A69-497A-9F7F-2E2FC193AC42}" srcId="{5F5AABA1-2CED-48CD-BD6E-8CF9EBE32291}" destId="{067AFFE2-6793-46EB-9DC0-C307983C6A24}" srcOrd="7" destOrd="0" parTransId="{842AF310-51AE-4504-850E-C5492C362E96}" sibTransId="{AC4B1108-B74E-4F28-BAEF-386A2A015AF0}"/>
    <dgm:cxn modelId="{35A76AC3-B5B4-49E1-9F63-C9933831849A}" type="presOf" srcId="{F4F5E559-F052-4B1D-917D-0B87332207E9}" destId="{2BAE323D-6307-4B43-A93A-E4517811ECA2}" srcOrd="0" destOrd="0" presId="urn:microsoft.com/office/officeart/2005/8/layout/default"/>
    <dgm:cxn modelId="{AE499EC8-4A8C-424A-9CD3-C309AFE9A81C}" srcId="{5F5AABA1-2CED-48CD-BD6E-8CF9EBE32291}" destId="{F4F5E559-F052-4B1D-917D-0B87332207E9}" srcOrd="1" destOrd="0" parTransId="{0EC0C766-5EA9-486E-9D34-995D3F1DC605}" sibTransId="{0CC63D9A-9E0A-4B89-A589-D70128C74251}"/>
    <dgm:cxn modelId="{D56807DB-DF58-464A-8243-50F7DF202467}" srcId="{5F5AABA1-2CED-48CD-BD6E-8CF9EBE32291}" destId="{A3DE0550-7B9A-416A-A469-02589DCA07E3}" srcOrd="5" destOrd="0" parTransId="{A2563BBB-105F-4C17-AC4D-58C440742346}" sibTransId="{8F29DD7F-25C8-422B-9889-727E0171969C}"/>
    <dgm:cxn modelId="{F5FB79DB-A373-4E76-BBB9-69639ECE6BAF}" srcId="{5F5AABA1-2CED-48CD-BD6E-8CF9EBE32291}" destId="{F8BA51B7-6968-4250-ACDD-DEA4755B5D87}" srcOrd="8" destOrd="0" parTransId="{92FA227A-8459-4118-9E4E-B7A364661E2C}" sibTransId="{21E71455-8D30-4F48-A955-EAA25E991245}"/>
    <dgm:cxn modelId="{5326E6E0-1A8A-4E58-B866-EB500A8C4628}" type="presOf" srcId="{08CF7C73-4F4A-4471-82C5-A49260C79C96}" destId="{1D9FEC75-A865-4A95-B57A-1CC79DE01113}" srcOrd="0" destOrd="0" presId="urn:microsoft.com/office/officeart/2005/8/layout/default"/>
    <dgm:cxn modelId="{000C4CED-A70F-4937-8572-A6293535AE84}" type="presOf" srcId="{067AFFE2-6793-46EB-9DC0-C307983C6A24}" destId="{040B0949-DC33-4505-96DB-238B96BBECDC}" srcOrd="0" destOrd="0" presId="urn:microsoft.com/office/officeart/2005/8/layout/default"/>
    <dgm:cxn modelId="{86EC65F2-62D5-47AB-AC51-9924FBC87A1E}" type="presOf" srcId="{5F5AABA1-2CED-48CD-BD6E-8CF9EBE32291}" destId="{E6B1E710-7BCA-41E8-877E-DF2ECCEE2FC3}" srcOrd="0" destOrd="0" presId="urn:microsoft.com/office/officeart/2005/8/layout/default"/>
    <dgm:cxn modelId="{8DE0A3F5-04F5-449E-93D4-6C64CAA23672}" type="presParOf" srcId="{E6B1E710-7BCA-41E8-877E-DF2ECCEE2FC3}" destId="{CEAFF22D-5A2C-4959-94F6-C1D10B7D7FBE}" srcOrd="0" destOrd="0" presId="urn:microsoft.com/office/officeart/2005/8/layout/default"/>
    <dgm:cxn modelId="{97517F08-F92D-4E84-A41C-2CB9F59F042E}" type="presParOf" srcId="{E6B1E710-7BCA-41E8-877E-DF2ECCEE2FC3}" destId="{2CCE7361-C644-4554-8DD1-E497B8230131}" srcOrd="1" destOrd="0" presId="urn:microsoft.com/office/officeart/2005/8/layout/default"/>
    <dgm:cxn modelId="{8B6E664A-0D1B-43F3-9672-4128F617AAC5}" type="presParOf" srcId="{E6B1E710-7BCA-41E8-877E-DF2ECCEE2FC3}" destId="{2BAE323D-6307-4B43-A93A-E4517811ECA2}" srcOrd="2" destOrd="0" presId="urn:microsoft.com/office/officeart/2005/8/layout/default"/>
    <dgm:cxn modelId="{3C171650-E008-4188-80D3-6F9615FA656B}" type="presParOf" srcId="{E6B1E710-7BCA-41E8-877E-DF2ECCEE2FC3}" destId="{F030D905-C87C-4F8D-82C0-A062C697F420}" srcOrd="3" destOrd="0" presId="urn:microsoft.com/office/officeart/2005/8/layout/default"/>
    <dgm:cxn modelId="{11B9C574-7E24-4BE2-99CA-111EE2D7B076}" type="presParOf" srcId="{E6B1E710-7BCA-41E8-877E-DF2ECCEE2FC3}" destId="{9DFCCBE1-FCE4-4D1E-81F8-1DDA01246838}" srcOrd="4" destOrd="0" presId="urn:microsoft.com/office/officeart/2005/8/layout/default"/>
    <dgm:cxn modelId="{50B0625F-B884-42AE-A753-E334078A05CB}" type="presParOf" srcId="{E6B1E710-7BCA-41E8-877E-DF2ECCEE2FC3}" destId="{383C61A2-538D-424E-9E84-752776EE7272}" srcOrd="5" destOrd="0" presId="urn:microsoft.com/office/officeart/2005/8/layout/default"/>
    <dgm:cxn modelId="{B32E4355-C3CB-441C-81D8-B4E5EC482ABF}" type="presParOf" srcId="{E6B1E710-7BCA-41E8-877E-DF2ECCEE2FC3}" destId="{647411C5-2F22-4FA2-852F-39F2B596A2E3}" srcOrd="6" destOrd="0" presId="urn:microsoft.com/office/officeart/2005/8/layout/default"/>
    <dgm:cxn modelId="{52F3A0AF-9C53-4626-A651-C940098917EB}" type="presParOf" srcId="{E6B1E710-7BCA-41E8-877E-DF2ECCEE2FC3}" destId="{46C02579-2697-4373-B127-62854A641401}" srcOrd="7" destOrd="0" presId="urn:microsoft.com/office/officeart/2005/8/layout/default"/>
    <dgm:cxn modelId="{939825D3-4F81-4E50-A1C4-52160E28A16B}" type="presParOf" srcId="{E6B1E710-7BCA-41E8-877E-DF2ECCEE2FC3}" destId="{1D9FEC75-A865-4A95-B57A-1CC79DE01113}" srcOrd="8" destOrd="0" presId="urn:microsoft.com/office/officeart/2005/8/layout/default"/>
    <dgm:cxn modelId="{B42110F9-D928-4D4E-9780-403925170E60}" type="presParOf" srcId="{E6B1E710-7BCA-41E8-877E-DF2ECCEE2FC3}" destId="{B2E5A3AE-E620-4E3E-A2FC-06D4A5CF04D8}" srcOrd="9" destOrd="0" presId="urn:microsoft.com/office/officeart/2005/8/layout/default"/>
    <dgm:cxn modelId="{7D18D975-AA1C-47B0-85D4-36479AB355BB}" type="presParOf" srcId="{E6B1E710-7BCA-41E8-877E-DF2ECCEE2FC3}" destId="{15EB9C32-BEC8-4724-B93E-D4FCF571F195}" srcOrd="10" destOrd="0" presId="urn:microsoft.com/office/officeart/2005/8/layout/default"/>
    <dgm:cxn modelId="{9D940661-5090-4FD3-A88E-2BD1E62C20E3}" type="presParOf" srcId="{E6B1E710-7BCA-41E8-877E-DF2ECCEE2FC3}" destId="{DB8F8B48-54EE-4DCA-B5FD-C08BE0097C08}" srcOrd="11" destOrd="0" presId="urn:microsoft.com/office/officeart/2005/8/layout/default"/>
    <dgm:cxn modelId="{6FBD8A04-5385-4055-9AE7-080D45194000}" type="presParOf" srcId="{E6B1E710-7BCA-41E8-877E-DF2ECCEE2FC3}" destId="{E58F36B2-B14A-46F3-A3BF-F6B4138E92F6}" srcOrd="12" destOrd="0" presId="urn:microsoft.com/office/officeart/2005/8/layout/default"/>
    <dgm:cxn modelId="{50A47129-34AA-49DC-8D06-E0EA2467190A}" type="presParOf" srcId="{E6B1E710-7BCA-41E8-877E-DF2ECCEE2FC3}" destId="{A8F00F83-36FF-4C4B-93B6-E6DB4B7D0695}" srcOrd="13" destOrd="0" presId="urn:microsoft.com/office/officeart/2005/8/layout/default"/>
    <dgm:cxn modelId="{C711B089-1B90-497C-ADDC-A22D148794B0}" type="presParOf" srcId="{E6B1E710-7BCA-41E8-877E-DF2ECCEE2FC3}" destId="{040B0949-DC33-4505-96DB-238B96BBECDC}" srcOrd="14" destOrd="0" presId="urn:microsoft.com/office/officeart/2005/8/layout/default"/>
    <dgm:cxn modelId="{F8A9410D-7608-4365-9266-5664BF21BC81}" type="presParOf" srcId="{E6B1E710-7BCA-41E8-877E-DF2ECCEE2FC3}" destId="{63DE386C-8781-4A41-B3EA-0745D0EC2BCE}" srcOrd="15" destOrd="0" presId="urn:microsoft.com/office/officeart/2005/8/layout/default"/>
    <dgm:cxn modelId="{702DB99B-431B-4904-83FC-83586DDDA806}" type="presParOf" srcId="{E6B1E710-7BCA-41E8-877E-DF2ECCEE2FC3}" destId="{01FD989B-B76F-40E7-91CF-079675E666EC}" srcOrd="16" destOrd="0" presId="urn:microsoft.com/office/officeart/2005/8/layout/default"/>
    <dgm:cxn modelId="{81E1F9DD-AD09-4F9A-AAF4-2C8AA265B5FB}" type="presParOf" srcId="{E6B1E710-7BCA-41E8-877E-DF2ECCEE2FC3}" destId="{916F4C9C-8359-4528-86A5-E912AC915134}" srcOrd="17" destOrd="0" presId="urn:microsoft.com/office/officeart/2005/8/layout/default"/>
    <dgm:cxn modelId="{558942EA-1B6A-410D-82A5-E856F78FF834}" type="presParOf" srcId="{E6B1E710-7BCA-41E8-877E-DF2ECCEE2FC3}" destId="{75098538-70BC-498A-9B49-8B7574937724}" srcOrd="18" destOrd="0" presId="urn:microsoft.com/office/officeart/2005/8/layout/default"/>
    <dgm:cxn modelId="{CCE3F229-7992-4984-A0B8-4181C18A4FF0}" type="presParOf" srcId="{E6B1E710-7BCA-41E8-877E-DF2ECCEE2FC3}" destId="{2E25E09C-528D-47EB-AF63-7F9CA24A1D2A}" srcOrd="19" destOrd="0" presId="urn:microsoft.com/office/officeart/2005/8/layout/default"/>
    <dgm:cxn modelId="{88EF1233-56CE-49F1-A038-9608E5D21B65}" type="presParOf" srcId="{E6B1E710-7BCA-41E8-877E-DF2ECCEE2FC3}" destId="{F0617D95-3BEE-4F60-BB29-36483B030B37}" srcOrd="20" destOrd="0" presId="urn:microsoft.com/office/officeart/2005/8/layout/default"/>
    <dgm:cxn modelId="{3F97C2EE-3591-4627-ACFE-CF4FCC467D36}" type="presParOf" srcId="{E6B1E710-7BCA-41E8-877E-DF2ECCEE2FC3}" destId="{95AEDB7F-2967-49F0-A4B7-49BC270E61F1}" srcOrd="21" destOrd="0" presId="urn:microsoft.com/office/officeart/2005/8/layout/default"/>
    <dgm:cxn modelId="{27D8CEA5-4F3A-4B2D-B43D-ACF0AE4F9620}" type="presParOf" srcId="{E6B1E710-7BCA-41E8-877E-DF2ECCEE2FC3}" destId="{16167669-1798-4676-BFF2-46F4D7211DB0}" srcOrd="2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CBE49086-9F48-4D64-AD45-D3DCA212D5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95B594-DD07-43BE-BADC-4D326E7C5C52}">
      <dgm:prSet/>
      <dgm:spPr/>
      <dgm:t>
        <a:bodyPr/>
        <a:lstStyle/>
        <a:p>
          <a:r>
            <a:rPr lang="en-US"/>
            <a:t>Understand: </a:t>
          </a:r>
        </a:p>
      </dgm:t>
    </dgm:pt>
    <dgm:pt modelId="{F11DB45E-D8C2-469C-BD0F-8CA73B970131}" type="parTrans" cxnId="{4AB88A31-DF2D-473A-9A05-491313E3F961}">
      <dgm:prSet/>
      <dgm:spPr/>
      <dgm:t>
        <a:bodyPr/>
        <a:lstStyle/>
        <a:p>
          <a:endParaRPr lang="en-US"/>
        </a:p>
      </dgm:t>
    </dgm:pt>
    <dgm:pt modelId="{345F82B3-68AE-4A05-A325-4FE34F34AAA9}" type="sibTrans" cxnId="{4AB88A31-DF2D-473A-9A05-491313E3F961}">
      <dgm:prSet/>
      <dgm:spPr/>
      <dgm:t>
        <a:bodyPr/>
        <a:lstStyle/>
        <a:p>
          <a:endParaRPr lang="en-US"/>
        </a:p>
      </dgm:t>
    </dgm:pt>
    <dgm:pt modelId="{410907FC-14C3-46CA-B4E2-39823A027C2D}">
      <dgm:prSet/>
      <dgm:spPr/>
      <dgm:t>
        <a:bodyPr/>
        <a:lstStyle/>
        <a:p>
          <a:r>
            <a:rPr lang="en-US"/>
            <a:t>Regulation</a:t>
          </a:r>
        </a:p>
      </dgm:t>
    </dgm:pt>
    <dgm:pt modelId="{43825DE0-E4A0-472C-BAB6-4379D5211B87}" type="parTrans" cxnId="{818B8BB0-1FE5-4F4B-816A-3642AF8224CD}">
      <dgm:prSet/>
      <dgm:spPr/>
      <dgm:t>
        <a:bodyPr/>
        <a:lstStyle/>
        <a:p>
          <a:endParaRPr lang="en-US"/>
        </a:p>
      </dgm:t>
    </dgm:pt>
    <dgm:pt modelId="{A95E78A7-815F-423A-A078-C33D7A196B71}" type="sibTrans" cxnId="{818B8BB0-1FE5-4F4B-816A-3642AF8224CD}">
      <dgm:prSet/>
      <dgm:spPr/>
      <dgm:t>
        <a:bodyPr/>
        <a:lstStyle/>
        <a:p>
          <a:endParaRPr lang="en-US"/>
        </a:p>
      </dgm:t>
    </dgm:pt>
    <dgm:pt modelId="{68406B1D-1A38-48E9-839F-0DE7311E62FA}">
      <dgm:prSet/>
      <dgm:spPr/>
      <dgm:t>
        <a:bodyPr/>
        <a:lstStyle/>
        <a:p>
          <a:r>
            <a:rPr lang="en-US"/>
            <a:t>Treatment and Process</a:t>
          </a:r>
        </a:p>
      </dgm:t>
    </dgm:pt>
    <dgm:pt modelId="{3C5D1E7E-CBA7-4DA1-8CC2-42C1DABBBF07}" type="parTrans" cxnId="{BB1951B4-EF19-4398-AD40-31611EE1E67F}">
      <dgm:prSet/>
      <dgm:spPr/>
      <dgm:t>
        <a:bodyPr/>
        <a:lstStyle/>
        <a:p>
          <a:endParaRPr lang="en-US"/>
        </a:p>
      </dgm:t>
    </dgm:pt>
    <dgm:pt modelId="{B94FC48D-956D-4DB0-AE72-AB7F5ADA9C3F}" type="sibTrans" cxnId="{BB1951B4-EF19-4398-AD40-31611EE1E67F}">
      <dgm:prSet/>
      <dgm:spPr/>
      <dgm:t>
        <a:bodyPr/>
        <a:lstStyle/>
        <a:p>
          <a:endParaRPr lang="en-US"/>
        </a:p>
      </dgm:t>
    </dgm:pt>
    <dgm:pt modelId="{251AB155-C54F-438B-AB82-0DC691DF588E}">
      <dgm:prSet/>
      <dgm:spPr/>
      <dgm:t>
        <a:bodyPr/>
        <a:lstStyle/>
        <a:p>
          <a:r>
            <a:rPr lang="en-US"/>
            <a:t>Utility Sustainability Programs</a:t>
          </a:r>
        </a:p>
      </dgm:t>
    </dgm:pt>
    <dgm:pt modelId="{958D9A59-36E8-47D1-B07D-406C05C9A278}" type="parTrans" cxnId="{CD5C4B22-507D-4379-A03D-32B390137D8E}">
      <dgm:prSet/>
      <dgm:spPr/>
      <dgm:t>
        <a:bodyPr/>
        <a:lstStyle/>
        <a:p>
          <a:endParaRPr lang="en-US"/>
        </a:p>
      </dgm:t>
    </dgm:pt>
    <dgm:pt modelId="{DE42DB6F-4293-4455-8386-C38A87897E1A}" type="sibTrans" cxnId="{CD5C4B22-507D-4379-A03D-32B390137D8E}">
      <dgm:prSet/>
      <dgm:spPr/>
      <dgm:t>
        <a:bodyPr/>
        <a:lstStyle/>
        <a:p>
          <a:endParaRPr lang="en-US"/>
        </a:p>
      </dgm:t>
    </dgm:pt>
    <dgm:pt modelId="{7C388487-5EE3-488E-955B-E9F72BB94AAF}">
      <dgm:prSet/>
      <dgm:spPr/>
      <dgm:t>
        <a:bodyPr/>
        <a:lstStyle/>
        <a:p>
          <a:r>
            <a:rPr lang="en-US"/>
            <a:t>Maintain Good Records</a:t>
          </a:r>
        </a:p>
      </dgm:t>
    </dgm:pt>
    <dgm:pt modelId="{02B79A7F-4233-4A64-9E3A-DB72F9E6E289}" type="parTrans" cxnId="{EF887EF1-3D49-4DA8-8E5A-9B2DDA19D94C}">
      <dgm:prSet/>
      <dgm:spPr/>
      <dgm:t>
        <a:bodyPr/>
        <a:lstStyle/>
        <a:p>
          <a:endParaRPr lang="en-US"/>
        </a:p>
      </dgm:t>
    </dgm:pt>
    <dgm:pt modelId="{8B914316-CA4E-4ACF-BD07-4895A0BAA759}" type="sibTrans" cxnId="{EF887EF1-3D49-4DA8-8E5A-9B2DDA19D94C}">
      <dgm:prSet/>
      <dgm:spPr/>
      <dgm:t>
        <a:bodyPr/>
        <a:lstStyle/>
        <a:p>
          <a:endParaRPr lang="en-US"/>
        </a:p>
      </dgm:t>
    </dgm:pt>
    <dgm:pt modelId="{6DE4FDB8-126A-4626-8E69-2D422C0BA79A}">
      <dgm:prSet/>
      <dgm:spPr/>
      <dgm:t>
        <a:bodyPr/>
        <a:lstStyle/>
        <a:p>
          <a:r>
            <a:rPr lang="en-US"/>
            <a:t>Proper Certification and Training</a:t>
          </a:r>
        </a:p>
      </dgm:t>
    </dgm:pt>
    <dgm:pt modelId="{96F9E903-1BB2-41EB-BFEE-C4E81B84ABD5}" type="parTrans" cxnId="{82A3F019-4DCD-4918-AE1C-783699734DA6}">
      <dgm:prSet/>
      <dgm:spPr/>
      <dgm:t>
        <a:bodyPr/>
        <a:lstStyle/>
        <a:p>
          <a:endParaRPr lang="en-US"/>
        </a:p>
      </dgm:t>
    </dgm:pt>
    <dgm:pt modelId="{C7BA6B85-6713-4CC9-9F67-6A7DBC5BFA7E}" type="sibTrans" cxnId="{82A3F019-4DCD-4918-AE1C-783699734DA6}">
      <dgm:prSet/>
      <dgm:spPr/>
      <dgm:t>
        <a:bodyPr/>
        <a:lstStyle/>
        <a:p>
          <a:endParaRPr lang="en-US"/>
        </a:p>
      </dgm:t>
    </dgm:pt>
    <dgm:pt modelId="{EAF482EC-2E0D-4A5E-A4C0-E6FF9EBEB57F}">
      <dgm:prSet/>
      <dgm:spPr/>
      <dgm:t>
        <a:bodyPr/>
        <a:lstStyle/>
        <a:p>
          <a:r>
            <a:rPr lang="en-US"/>
            <a:t>Operate and Maintain Assets</a:t>
          </a:r>
        </a:p>
      </dgm:t>
    </dgm:pt>
    <dgm:pt modelId="{A1BA7555-881B-4D2B-9644-DA49B54767BC}" type="parTrans" cxnId="{BF8D4B62-0906-40FD-8100-D9F48FB7EB3B}">
      <dgm:prSet/>
      <dgm:spPr/>
      <dgm:t>
        <a:bodyPr/>
        <a:lstStyle/>
        <a:p>
          <a:endParaRPr lang="en-US"/>
        </a:p>
      </dgm:t>
    </dgm:pt>
    <dgm:pt modelId="{326CBE75-BC1C-42E8-B8A2-8C43140A95A2}" type="sibTrans" cxnId="{BF8D4B62-0906-40FD-8100-D9F48FB7EB3B}">
      <dgm:prSet/>
      <dgm:spPr/>
      <dgm:t>
        <a:bodyPr/>
        <a:lstStyle/>
        <a:p>
          <a:endParaRPr lang="en-US"/>
        </a:p>
      </dgm:t>
    </dgm:pt>
    <dgm:pt modelId="{08C97632-27A5-4DFB-AA1B-80B56B208C29}">
      <dgm:prSet/>
      <dgm:spPr/>
      <dgm:t>
        <a:bodyPr/>
        <a:lstStyle/>
        <a:p>
          <a:r>
            <a:rPr lang="en-US"/>
            <a:t>Protect Water Sources </a:t>
          </a:r>
        </a:p>
      </dgm:t>
    </dgm:pt>
    <dgm:pt modelId="{A20DEC8C-BB91-4F73-978C-014F8C6839BD}" type="parTrans" cxnId="{9CE7540B-76D5-4C93-97F8-0A5868B79168}">
      <dgm:prSet/>
      <dgm:spPr/>
      <dgm:t>
        <a:bodyPr/>
        <a:lstStyle/>
        <a:p>
          <a:endParaRPr lang="en-US"/>
        </a:p>
      </dgm:t>
    </dgm:pt>
    <dgm:pt modelId="{89ADDD87-2F5C-4D30-B8BC-0FEFF1CEE069}" type="sibTrans" cxnId="{9CE7540B-76D5-4C93-97F8-0A5868B79168}">
      <dgm:prSet/>
      <dgm:spPr/>
      <dgm:t>
        <a:bodyPr/>
        <a:lstStyle/>
        <a:p>
          <a:endParaRPr lang="en-US"/>
        </a:p>
      </dgm:t>
    </dgm:pt>
    <dgm:pt modelId="{F78EA295-E680-4142-9AE0-7BA3F762F124}">
      <dgm:prSet/>
      <dgm:spPr/>
      <dgm:t>
        <a:bodyPr/>
        <a:lstStyle/>
        <a:p>
          <a:r>
            <a:rPr lang="en-US"/>
            <a:t>Secure Water Quantity</a:t>
          </a:r>
        </a:p>
      </dgm:t>
    </dgm:pt>
    <dgm:pt modelId="{51506CE7-FC01-4401-BF91-57061BDBB35E}" type="parTrans" cxnId="{BDFBAD6B-5CC7-4470-9272-0DA4387FEB51}">
      <dgm:prSet/>
      <dgm:spPr/>
      <dgm:t>
        <a:bodyPr/>
        <a:lstStyle/>
        <a:p>
          <a:endParaRPr lang="en-US"/>
        </a:p>
      </dgm:t>
    </dgm:pt>
    <dgm:pt modelId="{90C15B63-7A27-4613-81F8-19BA54D37F42}" type="sibTrans" cxnId="{BDFBAD6B-5CC7-4470-9272-0DA4387FEB51}">
      <dgm:prSet/>
      <dgm:spPr/>
      <dgm:t>
        <a:bodyPr/>
        <a:lstStyle/>
        <a:p>
          <a:endParaRPr lang="en-US"/>
        </a:p>
      </dgm:t>
    </dgm:pt>
    <dgm:pt modelId="{CC3C5329-6561-4BE4-AFB4-BFB44193B279}">
      <dgm:prSet/>
      <dgm:spPr/>
      <dgm:t>
        <a:bodyPr/>
        <a:lstStyle/>
        <a:p>
          <a:r>
            <a:rPr lang="en-US"/>
            <a:t>Infrastructure</a:t>
          </a:r>
        </a:p>
      </dgm:t>
    </dgm:pt>
    <dgm:pt modelId="{85959FEC-82E6-4567-BFBD-0432F9C1181D}" type="parTrans" cxnId="{0D6F736D-3D3F-459E-9A8A-0D1ACD62D6F6}">
      <dgm:prSet/>
      <dgm:spPr/>
      <dgm:t>
        <a:bodyPr/>
        <a:lstStyle/>
        <a:p>
          <a:endParaRPr lang="en-US"/>
        </a:p>
      </dgm:t>
    </dgm:pt>
    <dgm:pt modelId="{32F91A45-8FC2-43D0-BAEA-5CACAE3BF496}" type="sibTrans" cxnId="{0D6F736D-3D3F-459E-9A8A-0D1ACD62D6F6}">
      <dgm:prSet/>
      <dgm:spPr/>
      <dgm:t>
        <a:bodyPr/>
        <a:lstStyle/>
        <a:p>
          <a:endParaRPr lang="en-US"/>
        </a:p>
      </dgm:t>
    </dgm:pt>
    <dgm:pt modelId="{B7F3B056-7C21-40F0-9D8B-D0D1CA97694D}" type="pres">
      <dgm:prSet presAssocID="{CBE49086-9F48-4D64-AD45-D3DCA212D5AC}" presName="linear" presStyleCnt="0">
        <dgm:presLayoutVars>
          <dgm:animLvl val="lvl"/>
          <dgm:resizeHandles val="exact"/>
        </dgm:presLayoutVars>
      </dgm:prSet>
      <dgm:spPr/>
    </dgm:pt>
    <dgm:pt modelId="{1D864582-F64A-4029-A0D6-A68813DE6CCF}" type="pres">
      <dgm:prSet presAssocID="{4C95B594-DD07-43BE-BADC-4D326E7C5C52}" presName="parentText" presStyleLbl="node1" presStyleIdx="0" presStyleCnt="5">
        <dgm:presLayoutVars>
          <dgm:chMax val="0"/>
          <dgm:bulletEnabled val="1"/>
        </dgm:presLayoutVars>
      </dgm:prSet>
      <dgm:spPr/>
    </dgm:pt>
    <dgm:pt modelId="{33BE5157-1B75-455D-A757-6DDDDF7D22DC}" type="pres">
      <dgm:prSet presAssocID="{4C95B594-DD07-43BE-BADC-4D326E7C5C52}" presName="childText" presStyleLbl="revTx" presStyleIdx="0" presStyleCnt="1">
        <dgm:presLayoutVars>
          <dgm:bulletEnabled val="1"/>
        </dgm:presLayoutVars>
      </dgm:prSet>
      <dgm:spPr/>
    </dgm:pt>
    <dgm:pt modelId="{373DCBC0-E79A-4D6F-BD59-F7975F56C489}" type="pres">
      <dgm:prSet presAssocID="{EAF482EC-2E0D-4A5E-A4C0-E6FF9EBEB57F}" presName="parentText" presStyleLbl="node1" presStyleIdx="1" presStyleCnt="5">
        <dgm:presLayoutVars>
          <dgm:chMax val="0"/>
          <dgm:bulletEnabled val="1"/>
        </dgm:presLayoutVars>
      </dgm:prSet>
      <dgm:spPr/>
    </dgm:pt>
    <dgm:pt modelId="{2EDE0631-9254-4C86-BA80-999D77E2C7DB}" type="pres">
      <dgm:prSet presAssocID="{326CBE75-BC1C-42E8-B8A2-8C43140A95A2}" presName="spacer" presStyleCnt="0"/>
      <dgm:spPr/>
    </dgm:pt>
    <dgm:pt modelId="{E879CC96-461F-4C15-AF87-1C3DC3A4C018}" type="pres">
      <dgm:prSet presAssocID="{08C97632-27A5-4DFB-AA1B-80B56B208C29}" presName="parentText" presStyleLbl="node1" presStyleIdx="2" presStyleCnt="5">
        <dgm:presLayoutVars>
          <dgm:chMax val="0"/>
          <dgm:bulletEnabled val="1"/>
        </dgm:presLayoutVars>
      </dgm:prSet>
      <dgm:spPr/>
    </dgm:pt>
    <dgm:pt modelId="{076F6093-C4B7-4CEC-ADB8-689CB564E2CE}" type="pres">
      <dgm:prSet presAssocID="{89ADDD87-2F5C-4D30-B8BC-0FEFF1CEE069}" presName="spacer" presStyleCnt="0"/>
      <dgm:spPr/>
    </dgm:pt>
    <dgm:pt modelId="{365ACF2D-841E-4332-9080-59565E3DD168}" type="pres">
      <dgm:prSet presAssocID="{F78EA295-E680-4142-9AE0-7BA3F762F124}" presName="parentText" presStyleLbl="node1" presStyleIdx="3" presStyleCnt="5">
        <dgm:presLayoutVars>
          <dgm:chMax val="0"/>
          <dgm:bulletEnabled val="1"/>
        </dgm:presLayoutVars>
      </dgm:prSet>
      <dgm:spPr/>
    </dgm:pt>
    <dgm:pt modelId="{344C2D09-687A-463F-A752-8E962207DAC9}" type="pres">
      <dgm:prSet presAssocID="{90C15B63-7A27-4613-81F8-19BA54D37F42}" presName="spacer" presStyleCnt="0"/>
      <dgm:spPr/>
    </dgm:pt>
    <dgm:pt modelId="{257714FE-E387-4A12-AA10-7ADB811E5995}" type="pres">
      <dgm:prSet presAssocID="{CC3C5329-6561-4BE4-AFB4-BFB44193B279}" presName="parentText" presStyleLbl="node1" presStyleIdx="4" presStyleCnt="5">
        <dgm:presLayoutVars>
          <dgm:chMax val="0"/>
          <dgm:bulletEnabled val="1"/>
        </dgm:presLayoutVars>
      </dgm:prSet>
      <dgm:spPr/>
    </dgm:pt>
  </dgm:ptLst>
  <dgm:cxnLst>
    <dgm:cxn modelId="{9CE7540B-76D5-4C93-97F8-0A5868B79168}" srcId="{CBE49086-9F48-4D64-AD45-D3DCA212D5AC}" destId="{08C97632-27A5-4DFB-AA1B-80B56B208C29}" srcOrd="2" destOrd="0" parTransId="{A20DEC8C-BB91-4F73-978C-014F8C6839BD}" sibTransId="{89ADDD87-2F5C-4D30-B8BC-0FEFF1CEE069}"/>
    <dgm:cxn modelId="{9C6CD80C-2019-4845-BA80-758F976B031D}" type="presOf" srcId="{7C388487-5EE3-488E-955B-E9F72BB94AAF}" destId="{33BE5157-1B75-455D-A757-6DDDDF7D22DC}" srcOrd="0" destOrd="3" presId="urn:microsoft.com/office/officeart/2005/8/layout/vList2"/>
    <dgm:cxn modelId="{33ECB012-F4B4-4C56-AC4E-4DD00500140B}" type="presOf" srcId="{410907FC-14C3-46CA-B4E2-39823A027C2D}" destId="{33BE5157-1B75-455D-A757-6DDDDF7D22DC}" srcOrd="0" destOrd="0" presId="urn:microsoft.com/office/officeart/2005/8/layout/vList2"/>
    <dgm:cxn modelId="{82A3F019-4DCD-4918-AE1C-783699734DA6}" srcId="{4C95B594-DD07-43BE-BADC-4D326E7C5C52}" destId="{6DE4FDB8-126A-4626-8E69-2D422C0BA79A}" srcOrd="4" destOrd="0" parTransId="{96F9E903-1BB2-41EB-BFEE-C4E81B84ABD5}" sibTransId="{C7BA6B85-6713-4CC9-9F67-6A7DBC5BFA7E}"/>
    <dgm:cxn modelId="{CD5C4B22-507D-4379-A03D-32B390137D8E}" srcId="{4C95B594-DD07-43BE-BADC-4D326E7C5C52}" destId="{251AB155-C54F-438B-AB82-0DC691DF588E}" srcOrd="2" destOrd="0" parTransId="{958D9A59-36E8-47D1-B07D-406C05C9A278}" sibTransId="{DE42DB6F-4293-4455-8386-C38A87897E1A}"/>
    <dgm:cxn modelId="{4AB88A31-DF2D-473A-9A05-491313E3F961}" srcId="{CBE49086-9F48-4D64-AD45-D3DCA212D5AC}" destId="{4C95B594-DD07-43BE-BADC-4D326E7C5C52}" srcOrd="0" destOrd="0" parTransId="{F11DB45E-D8C2-469C-BD0F-8CA73B970131}" sibTransId="{345F82B3-68AE-4A05-A325-4FE34F34AAA9}"/>
    <dgm:cxn modelId="{BF8D4B62-0906-40FD-8100-D9F48FB7EB3B}" srcId="{CBE49086-9F48-4D64-AD45-D3DCA212D5AC}" destId="{EAF482EC-2E0D-4A5E-A4C0-E6FF9EBEB57F}" srcOrd="1" destOrd="0" parTransId="{A1BA7555-881B-4D2B-9644-DA49B54767BC}" sibTransId="{326CBE75-BC1C-42E8-B8A2-8C43140A95A2}"/>
    <dgm:cxn modelId="{BDFBAD6B-5CC7-4470-9272-0DA4387FEB51}" srcId="{CBE49086-9F48-4D64-AD45-D3DCA212D5AC}" destId="{F78EA295-E680-4142-9AE0-7BA3F762F124}" srcOrd="3" destOrd="0" parTransId="{51506CE7-FC01-4401-BF91-57061BDBB35E}" sibTransId="{90C15B63-7A27-4613-81F8-19BA54D37F42}"/>
    <dgm:cxn modelId="{0D6F736D-3D3F-459E-9A8A-0D1ACD62D6F6}" srcId="{CBE49086-9F48-4D64-AD45-D3DCA212D5AC}" destId="{CC3C5329-6561-4BE4-AFB4-BFB44193B279}" srcOrd="4" destOrd="0" parTransId="{85959FEC-82E6-4567-BFBD-0432F9C1181D}" sibTransId="{32F91A45-8FC2-43D0-BAEA-5CACAE3BF496}"/>
    <dgm:cxn modelId="{CA606E86-D5F0-4037-A04D-B770441EC71A}" type="presOf" srcId="{68406B1D-1A38-48E9-839F-0DE7311E62FA}" destId="{33BE5157-1B75-455D-A757-6DDDDF7D22DC}" srcOrd="0" destOrd="1" presId="urn:microsoft.com/office/officeart/2005/8/layout/vList2"/>
    <dgm:cxn modelId="{4497CD94-E278-45B2-B335-94C58C4A9ECD}" type="presOf" srcId="{6DE4FDB8-126A-4626-8E69-2D422C0BA79A}" destId="{33BE5157-1B75-455D-A757-6DDDDF7D22DC}" srcOrd="0" destOrd="4" presId="urn:microsoft.com/office/officeart/2005/8/layout/vList2"/>
    <dgm:cxn modelId="{BB4F4D9A-A6E7-4CF8-9CEF-819EF2B1387B}" type="presOf" srcId="{251AB155-C54F-438B-AB82-0DC691DF588E}" destId="{33BE5157-1B75-455D-A757-6DDDDF7D22DC}" srcOrd="0" destOrd="2" presId="urn:microsoft.com/office/officeart/2005/8/layout/vList2"/>
    <dgm:cxn modelId="{8C1473A2-FBB6-41A5-8B2A-6984666DC046}" type="presOf" srcId="{EAF482EC-2E0D-4A5E-A4C0-E6FF9EBEB57F}" destId="{373DCBC0-E79A-4D6F-BD59-F7975F56C489}" srcOrd="0" destOrd="0" presId="urn:microsoft.com/office/officeart/2005/8/layout/vList2"/>
    <dgm:cxn modelId="{818B8BB0-1FE5-4F4B-816A-3642AF8224CD}" srcId="{4C95B594-DD07-43BE-BADC-4D326E7C5C52}" destId="{410907FC-14C3-46CA-B4E2-39823A027C2D}" srcOrd="0" destOrd="0" parTransId="{43825DE0-E4A0-472C-BAB6-4379D5211B87}" sibTransId="{A95E78A7-815F-423A-A078-C33D7A196B71}"/>
    <dgm:cxn modelId="{BB1951B4-EF19-4398-AD40-31611EE1E67F}" srcId="{4C95B594-DD07-43BE-BADC-4D326E7C5C52}" destId="{68406B1D-1A38-48E9-839F-0DE7311E62FA}" srcOrd="1" destOrd="0" parTransId="{3C5D1E7E-CBA7-4DA1-8CC2-42C1DABBBF07}" sibTransId="{B94FC48D-956D-4DB0-AE72-AB7F5ADA9C3F}"/>
    <dgm:cxn modelId="{E00E7DC6-B17C-41E5-89A2-A9706A5E55E4}" type="presOf" srcId="{4C95B594-DD07-43BE-BADC-4D326E7C5C52}" destId="{1D864582-F64A-4029-A0D6-A68813DE6CCF}" srcOrd="0" destOrd="0" presId="urn:microsoft.com/office/officeart/2005/8/layout/vList2"/>
    <dgm:cxn modelId="{5B395DCF-DB63-4407-91EF-C44B1B9A29ED}" type="presOf" srcId="{F78EA295-E680-4142-9AE0-7BA3F762F124}" destId="{365ACF2D-841E-4332-9080-59565E3DD168}" srcOrd="0" destOrd="0" presId="urn:microsoft.com/office/officeart/2005/8/layout/vList2"/>
    <dgm:cxn modelId="{1473C0D2-B4BC-4B0C-8788-5366FB2542BF}" type="presOf" srcId="{CBE49086-9F48-4D64-AD45-D3DCA212D5AC}" destId="{B7F3B056-7C21-40F0-9D8B-D0D1CA97694D}" srcOrd="0" destOrd="0" presId="urn:microsoft.com/office/officeart/2005/8/layout/vList2"/>
    <dgm:cxn modelId="{EE870BDA-BE0A-4648-AE75-A3E5478EDCC9}" type="presOf" srcId="{CC3C5329-6561-4BE4-AFB4-BFB44193B279}" destId="{257714FE-E387-4A12-AA10-7ADB811E5995}" srcOrd="0" destOrd="0" presId="urn:microsoft.com/office/officeart/2005/8/layout/vList2"/>
    <dgm:cxn modelId="{6F1E36E8-DC99-4868-A47F-A89A6FAA14CB}" type="presOf" srcId="{08C97632-27A5-4DFB-AA1B-80B56B208C29}" destId="{E879CC96-461F-4C15-AF87-1C3DC3A4C018}" srcOrd="0" destOrd="0" presId="urn:microsoft.com/office/officeart/2005/8/layout/vList2"/>
    <dgm:cxn modelId="{EF887EF1-3D49-4DA8-8E5A-9B2DDA19D94C}" srcId="{4C95B594-DD07-43BE-BADC-4D326E7C5C52}" destId="{7C388487-5EE3-488E-955B-E9F72BB94AAF}" srcOrd="3" destOrd="0" parTransId="{02B79A7F-4233-4A64-9E3A-DB72F9E6E289}" sibTransId="{8B914316-CA4E-4ACF-BD07-4895A0BAA759}"/>
    <dgm:cxn modelId="{59D55032-5BEB-451C-88F3-0BBE9F493D32}" type="presParOf" srcId="{B7F3B056-7C21-40F0-9D8B-D0D1CA97694D}" destId="{1D864582-F64A-4029-A0D6-A68813DE6CCF}" srcOrd="0" destOrd="0" presId="urn:microsoft.com/office/officeart/2005/8/layout/vList2"/>
    <dgm:cxn modelId="{0A4C0364-89E8-44BC-9E8E-6B34FF9E63BB}" type="presParOf" srcId="{B7F3B056-7C21-40F0-9D8B-D0D1CA97694D}" destId="{33BE5157-1B75-455D-A757-6DDDDF7D22DC}" srcOrd="1" destOrd="0" presId="urn:microsoft.com/office/officeart/2005/8/layout/vList2"/>
    <dgm:cxn modelId="{0FAAED1E-D1DD-414D-A460-7BBE7EC9ADA5}" type="presParOf" srcId="{B7F3B056-7C21-40F0-9D8B-D0D1CA97694D}" destId="{373DCBC0-E79A-4D6F-BD59-F7975F56C489}" srcOrd="2" destOrd="0" presId="urn:microsoft.com/office/officeart/2005/8/layout/vList2"/>
    <dgm:cxn modelId="{4C53D87A-C47E-42B4-91FB-0D51134D57C8}" type="presParOf" srcId="{B7F3B056-7C21-40F0-9D8B-D0D1CA97694D}" destId="{2EDE0631-9254-4C86-BA80-999D77E2C7DB}" srcOrd="3" destOrd="0" presId="urn:microsoft.com/office/officeart/2005/8/layout/vList2"/>
    <dgm:cxn modelId="{02B0CE72-7B37-4C72-AB19-737AEC18A730}" type="presParOf" srcId="{B7F3B056-7C21-40F0-9D8B-D0D1CA97694D}" destId="{E879CC96-461F-4C15-AF87-1C3DC3A4C018}" srcOrd="4" destOrd="0" presId="urn:microsoft.com/office/officeart/2005/8/layout/vList2"/>
    <dgm:cxn modelId="{B9019D2D-9BBC-4963-B326-D6AD136087B3}" type="presParOf" srcId="{B7F3B056-7C21-40F0-9D8B-D0D1CA97694D}" destId="{076F6093-C4B7-4CEC-ADB8-689CB564E2CE}" srcOrd="5" destOrd="0" presId="urn:microsoft.com/office/officeart/2005/8/layout/vList2"/>
    <dgm:cxn modelId="{D4196C25-75DB-4C84-9585-CE61A65E9C22}" type="presParOf" srcId="{B7F3B056-7C21-40F0-9D8B-D0D1CA97694D}" destId="{365ACF2D-841E-4332-9080-59565E3DD168}" srcOrd="6" destOrd="0" presId="urn:microsoft.com/office/officeart/2005/8/layout/vList2"/>
    <dgm:cxn modelId="{4F48CE28-CFA3-4082-A4D2-882930DCA625}" type="presParOf" srcId="{B7F3B056-7C21-40F0-9D8B-D0D1CA97694D}" destId="{344C2D09-687A-463F-A752-8E962207DAC9}" srcOrd="7" destOrd="0" presId="urn:microsoft.com/office/officeart/2005/8/layout/vList2"/>
    <dgm:cxn modelId="{ABF0F2D7-4C84-4299-BE3F-06AA77B777AF}" type="presParOf" srcId="{B7F3B056-7C21-40F0-9D8B-D0D1CA97694D}" destId="{257714FE-E387-4A12-AA10-7ADB811E599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FF8C7-153B-4F91-9577-D0C3B8D7446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DB3477E-30BA-428C-A3D3-CD7924B2DEBE}">
      <dgm:prSet/>
      <dgm:spPr/>
      <dgm:t>
        <a:bodyPr/>
        <a:lstStyle/>
        <a:p>
          <a:r>
            <a:rPr lang="en-US" dirty="0"/>
            <a:t>Prioritize Public Water Systems in need</a:t>
          </a:r>
        </a:p>
      </dgm:t>
    </dgm:pt>
    <dgm:pt modelId="{6B8C8A7F-E4B8-4FF0-A25A-26AB7D381415}" type="parTrans" cxnId="{21EBE658-DA3E-4120-8EC5-AD45BC11D81A}">
      <dgm:prSet/>
      <dgm:spPr/>
      <dgm:t>
        <a:bodyPr/>
        <a:lstStyle/>
        <a:p>
          <a:endParaRPr lang="en-US"/>
        </a:p>
      </dgm:t>
    </dgm:pt>
    <dgm:pt modelId="{198886F2-AF2F-4588-BCED-EF980796DD4B}" type="sibTrans" cxnId="{21EBE658-DA3E-4120-8EC5-AD45BC11D81A}">
      <dgm:prSet/>
      <dgm:spPr/>
      <dgm:t>
        <a:bodyPr/>
        <a:lstStyle/>
        <a:p>
          <a:endParaRPr lang="en-US"/>
        </a:p>
      </dgm:t>
    </dgm:pt>
    <dgm:pt modelId="{9E28D44F-CF72-4A75-A5A4-2FE4FF2F2940}">
      <dgm:prSet/>
      <dgm:spPr/>
      <dgm:t>
        <a:bodyPr/>
        <a:lstStyle/>
        <a:p>
          <a:r>
            <a:rPr lang="en-US"/>
            <a:t>State role in complying with regulations</a:t>
          </a:r>
        </a:p>
      </dgm:t>
    </dgm:pt>
    <dgm:pt modelId="{244B33E2-313B-4C3F-B92B-2CD38AB6397D}" type="parTrans" cxnId="{BFCCAE49-3531-4D4E-8BD0-A42607094200}">
      <dgm:prSet/>
      <dgm:spPr/>
      <dgm:t>
        <a:bodyPr/>
        <a:lstStyle/>
        <a:p>
          <a:endParaRPr lang="en-US"/>
        </a:p>
      </dgm:t>
    </dgm:pt>
    <dgm:pt modelId="{2986E2A4-6FC7-4B41-BFE4-1C1BD059016C}" type="sibTrans" cxnId="{BFCCAE49-3531-4D4E-8BD0-A42607094200}">
      <dgm:prSet/>
      <dgm:spPr/>
      <dgm:t>
        <a:bodyPr/>
        <a:lstStyle/>
        <a:p>
          <a:endParaRPr lang="en-US"/>
        </a:p>
      </dgm:t>
    </dgm:pt>
    <dgm:pt modelId="{C13AC2AC-4B29-4D30-B5C8-5ABE7A7E4861}">
      <dgm:prSet/>
      <dgm:spPr/>
      <dgm:t>
        <a:bodyPr/>
        <a:lstStyle/>
        <a:p>
          <a:r>
            <a:rPr lang="en-US"/>
            <a:t>Describe baseline &amp; improvement measurements</a:t>
          </a:r>
        </a:p>
      </dgm:t>
    </dgm:pt>
    <dgm:pt modelId="{F77C2B23-09F8-4515-9DAA-6C58B34459E3}" type="parTrans" cxnId="{CBA5DD60-E875-432B-92DF-EDA44B560C47}">
      <dgm:prSet/>
      <dgm:spPr/>
      <dgm:t>
        <a:bodyPr/>
        <a:lstStyle/>
        <a:p>
          <a:endParaRPr lang="en-US"/>
        </a:p>
      </dgm:t>
    </dgm:pt>
    <dgm:pt modelId="{094CA72A-3331-4E05-8E73-28C6ECB4B04B}" type="sibTrans" cxnId="{CBA5DD60-E875-432B-92DF-EDA44B560C47}">
      <dgm:prSet/>
      <dgm:spPr/>
      <dgm:t>
        <a:bodyPr/>
        <a:lstStyle/>
        <a:p>
          <a:endParaRPr lang="en-US"/>
        </a:p>
      </dgm:t>
    </dgm:pt>
    <dgm:pt modelId="{8DDDBD02-4E12-4343-9BED-CAA024F7545D}">
      <dgm:prSet/>
      <dgm:spPr/>
      <dgm:t>
        <a:bodyPr/>
        <a:lstStyle/>
        <a:p>
          <a:r>
            <a:rPr lang="en-US"/>
            <a:t>Identify Stakeholders</a:t>
          </a:r>
        </a:p>
      </dgm:t>
    </dgm:pt>
    <dgm:pt modelId="{01CC2F77-7DD8-4CAB-86B8-D1A2168AA3AE}" type="parTrans" cxnId="{F80A2EED-E935-4C8D-885A-80ADBBB575FB}">
      <dgm:prSet/>
      <dgm:spPr/>
      <dgm:t>
        <a:bodyPr/>
        <a:lstStyle/>
        <a:p>
          <a:endParaRPr lang="en-US"/>
        </a:p>
      </dgm:t>
    </dgm:pt>
    <dgm:pt modelId="{14E15CE7-DC89-454A-8B68-40050E21AC03}" type="sibTrans" cxnId="{F80A2EED-E935-4C8D-885A-80ADBBB575FB}">
      <dgm:prSet/>
      <dgm:spPr/>
      <dgm:t>
        <a:bodyPr/>
        <a:lstStyle/>
        <a:p>
          <a:endParaRPr lang="en-US"/>
        </a:p>
      </dgm:t>
    </dgm:pt>
    <dgm:pt modelId="{A1E087DF-2DD0-460F-8070-2D055BBBC95F}">
      <dgm:prSet/>
      <dgm:spPr/>
      <dgm:t>
        <a:bodyPr/>
        <a:lstStyle/>
        <a:p>
          <a:r>
            <a:rPr lang="en-US"/>
            <a:t>New systems demonstrate TMF capacity</a:t>
          </a:r>
        </a:p>
      </dgm:t>
    </dgm:pt>
    <dgm:pt modelId="{367C413F-108A-4AD2-BDC1-D0A58192FE5F}" type="parTrans" cxnId="{EDF6747B-DF9E-43D9-B4AB-2731FC19F408}">
      <dgm:prSet/>
      <dgm:spPr/>
      <dgm:t>
        <a:bodyPr/>
        <a:lstStyle/>
        <a:p>
          <a:endParaRPr lang="en-US"/>
        </a:p>
      </dgm:t>
    </dgm:pt>
    <dgm:pt modelId="{E0A3D3C6-7C1D-4E48-B4F8-ACBB6282612C}" type="sibTrans" cxnId="{EDF6747B-DF9E-43D9-B4AB-2731FC19F408}">
      <dgm:prSet/>
      <dgm:spPr/>
      <dgm:t>
        <a:bodyPr/>
        <a:lstStyle/>
        <a:p>
          <a:endParaRPr lang="en-US"/>
        </a:p>
      </dgm:t>
    </dgm:pt>
    <dgm:pt modelId="{C0DF41B8-14D6-4942-8FCD-6AE470805034}">
      <dgm:prSet/>
      <dgm:spPr/>
      <dgm:t>
        <a:bodyPr/>
        <a:lstStyle/>
        <a:p>
          <a:r>
            <a:rPr lang="en-US"/>
            <a:t>Reduced funding without capacity development strategy</a:t>
          </a:r>
        </a:p>
      </dgm:t>
    </dgm:pt>
    <dgm:pt modelId="{073C3D29-AF32-4EBD-8148-2F83C9F4DDFB}" type="parTrans" cxnId="{B3F1B44B-E439-45D3-B723-13270B492358}">
      <dgm:prSet/>
      <dgm:spPr/>
      <dgm:t>
        <a:bodyPr/>
        <a:lstStyle/>
        <a:p>
          <a:endParaRPr lang="en-US"/>
        </a:p>
      </dgm:t>
    </dgm:pt>
    <dgm:pt modelId="{66351919-F7F6-4A74-8752-4D5A2BB8ACFD}" type="sibTrans" cxnId="{B3F1B44B-E439-45D3-B723-13270B492358}">
      <dgm:prSet/>
      <dgm:spPr/>
      <dgm:t>
        <a:bodyPr/>
        <a:lstStyle/>
        <a:p>
          <a:endParaRPr lang="en-US"/>
        </a:p>
      </dgm:t>
    </dgm:pt>
    <dgm:pt modelId="{2D466A18-11A5-409A-A3E1-6EAEDB1AB67B}" type="pres">
      <dgm:prSet presAssocID="{EBEFF8C7-153B-4F91-9577-D0C3B8D7446E}" presName="root" presStyleCnt="0">
        <dgm:presLayoutVars>
          <dgm:dir/>
          <dgm:resizeHandles val="exact"/>
        </dgm:presLayoutVars>
      </dgm:prSet>
      <dgm:spPr/>
    </dgm:pt>
    <dgm:pt modelId="{458FA1E3-3A21-4AA1-8D46-AE84E5807521}" type="pres">
      <dgm:prSet presAssocID="{EBEFF8C7-153B-4F91-9577-D0C3B8D7446E}" presName="container" presStyleCnt="0">
        <dgm:presLayoutVars>
          <dgm:dir/>
          <dgm:resizeHandles val="exact"/>
        </dgm:presLayoutVars>
      </dgm:prSet>
      <dgm:spPr/>
    </dgm:pt>
    <dgm:pt modelId="{7AC35214-7912-4196-9E54-D5F756F224CC}" type="pres">
      <dgm:prSet presAssocID="{ADB3477E-30BA-428C-A3D3-CD7924B2DEBE}" presName="compNode" presStyleCnt="0"/>
      <dgm:spPr/>
    </dgm:pt>
    <dgm:pt modelId="{D15FDD46-DDB5-474F-ACDE-288212CA1BAE}" type="pres">
      <dgm:prSet presAssocID="{ADB3477E-30BA-428C-A3D3-CD7924B2DEBE}" presName="iconBgRect" presStyleLbl="bgShp" presStyleIdx="0" presStyleCnt="6"/>
      <dgm:spPr/>
    </dgm:pt>
    <dgm:pt modelId="{91E846F8-D4A4-440A-B589-81D8B8C4F347}" type="pres">
      <dgm:prSet presAssocID="{ADB3477E-30BA-428C-A3D3-CD7924B2DEBE}"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iorities with solid fill"/>
        </a:ext>
      </dgm:extLst>
    </dgm:pt>
    <dgm:pt modelId="{A9E2E4E5-B516-4607-8EB5-DBFE486434E0}" type="pres">
      <dgm:prSet presAssocID="{ADB3477E-30BA-428C-A3D3-CD7924B2DEBE}" presName="spaceRect" presStyleCnt="0"/>
      <dgm:spPr/>
    </dgm:pt>
    <dgm:pt modelId="{0B3D9F51-7DD3-4A51-9F12-726F3F20513F}" type="pres">
      <dgm:prSet presAssocID="{ADB3477E-30BA-428C-A3D3-CD7924B2DEBE}" presName="textRect" presStyleLbl="revTx" presStyleIdx="0" presStyleCnt="6">
        <dgm:presLayoutVars>
          <dgm:chMax val="1"/>
          <dgm:chPref val="1"/>
        </dgm:presLayoutVars>
      </dgm:prSet>
      <dgm:spPr/>
    </dgm:pt>
    <dgm:pt modelId="{454F9BEA-5EF5-4B66-B782-8213365E3D3C}" type="pres">
      <dgm:prSet presAssocID="{198886F2-AF2F-4588-BCED-EF980796DD4B}" presName="sibTrans" presStyleLbl="sibTrans2D1" presStyleIdx="0" presStyleCnt="0"/>
      <dgm:spPr/>
    </dgm:pt>
    <dgm:pt modelId="{CF9CCDDA-D602-4FBF-84FE-754EDA810E80}" type="pres">
      <dgm:prSet presAssocID="{9E28D44F-CF72-4A75-A5A4-2FE4FF2F2940}" presName="compNode" presStyleCnt="0"/>
      <dgm:spPr/>
    </dgm:pt>
    <dgm:pt modelId="{B672B2FE-234A-45DE-9B22-5AAB63F26C89}" type="pres">
      <dgm:prSet presAssocID="{9E28D44F-CF72-4A75-A5A4-2FE4FF2F2940}" presName="iconBgRect" presStyleLbl="bgShp" presStyleIdx="1" presStyleCnt="6"/>
      <dgm:spPr/>
    </dgm:pt>
    <dgm:pt modelId="{74714B30-86A5-4FA9-8D23-28C9A55B1F48}" type="pres">
      <dgm:prSet presAssocID="{9E28D44F-CF72-4A75-A5A4-2FE4FF2F29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DA969AD4-7026-43EC-8A71-90C536ED8BAF}" type="pres">
      <dgm:prSet presAssocID="{9E28D44F-CF72-4A75-A5A4-2FE4FF2F2940}" presName="spaceRect" presStyleCnt="0"/>
      <dgm:spPr/>
    </dgm:pt>
    <dgm:pt modelId="{441E8A4D-B19F-4BE0-8DCE-53ECB645A0F6}" type="pres">
      <dgm:prSet presAssocID="{9E28D44F-CF72-4A75-A5A4-2FE4FF2F2940}" presName="textRect" presStyleLbl="revTx" presStyleIdx="1" presStyleCnt="6">
        <dgm:presLayoutVars>
          <dgm:chMax val="1"/>
          <dgm:chPref val="1"/>
        </dgm:presLayoutVars>
      </dgm:prSet>
      <dgm:spPr/>
    </dgm:pt>
    <dgm:pt modelId="{7BDA6B9A-5676-482E-AE9D-BEC984EE1636}" type="pres">
      <dgm:prSet presAssocID="{2986E2A4-6FC7-4B41-BFE4-1C1BD059016C}" presName="sibTrans" presStyleLbl="sibTrans2D1" presStyleIdx="0" presStyleCnt="0"/>
      <dgm:spPr/>
    </dgm:pt>
    <dgm:pt modelId="{6346A9BC-CCC4-41AC-A926-0AAB954B644E}" type="pres">
      <dgm:prSet presAssocID="{C13AC2AC-4B29-4D30-B5C8-5ABE7A7E4861}" presName="compNode" presStyleCnt="0"/>
      <dgm:spPr/>
    </dgm:pt>
    <dgm:pt modelId="{ACC204BA-6D33-4F62-83F9-BD40FAA00DBC}" type="pres">
      <dgm:prSet presAssocID="{C13AC2AC-4B29-4D30-B5C8-5ABE7A7E4861}" presName="iconBgRect" presStyleLbl="bgShp" presStyleIdx="2" presStyleCnt="6"/>
      <dgm:spPr/>
    </dgm:pt>
    <dgm:pt modelId="{088DD185-5920-4183-AFF4-AAF4784F9C17}" type="pres">
      <dgm:prSet presAssocID="{C13AC2AC-4B29-4D30-B5C8-5ABE7A7E486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C3D14D9C-7008-4F8A-A373-A1B3A2ABBBB4}" type="pres">
      <dgm:prSet presAssocID="{C13AC2AC-4B29-4D30-B5C8-5ABE7A7E4861}" presName="spaceRect" presStyleCnt="0"/>
      <dgm:spPr/>
    </dgm:pt>
    <dgm:pt modelId="{83330FFC-0BEF-47B6-BCFA-5D20A2D56B62}" type="pres">
      <dgm:prSet presAssocID="{C13AC2AC-4B29-4D30-B5C8-5ABE7A7E4861}" presName="textRect" presStyleLbl="revTx" presStyleIdx="2" presStyleCnt="6">
        <dgm:presLayoutVars>
          <dgm:chMax val="1"/>
          <dgm:chPref val="1"/>
        </dgm:presLayoutVars>
      </dgm:prSet>
      <dgm:spPr/>
    </dgm:pt>
    <dgm:pt modelId="{D0CEEC3E-9E83-4575-B2DC-96885F9509D5}" type="pres">
      <dgm:prSet presAssocID="{094CA72A-3331-4E05-8E73-28C6ECB4B04B}" presName="sibTrans" presStyleLbl="sibTrans2D1" presStyleIdx="0" presStyleCnt="0"/>
      <dgm:spPr/>
    </dgm:pt>
    <dgm:pt modelId="{A676897B-F530-4396-85F8-62FE23FCDDA4}" type="pres">
      <dgm:prSet presAssocID="{8DDDBD02-4E12-4343-9BED-CAA024F7545D}" presName="compNode" presStyleCnt="0"/>
      <dgm:spPr/>
    </dgm:pt>
    <dgm:pt modelId="{E4C3F3E5-2BE2-4EB0-9D29-F7676C705CF6}" type="pres">
      <dgm:prSet presAssocID="{8DDDBD02-4E12-4343-9BED-CAA024F7545D}" presName="iconBgRect" presStyleLbl="bgShp" presStyleIdx="3" presStyleCnt="6"/>
      <dgm:spPr/>
    </dgm:pt>
    <dgm:pt modelId="{EEBE188B-E8D1-4B2D-A526-021D3655033F}" type="pres">
      <dgm:prSet presAssocID="{8DDDBD02-4E12-4343-9BED-CAA024F7545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B6B7C3C-8E91-4815-B0A7-A97D5A67B112}" type="pres">
      <dgm:prSet presAssocID="{8DDDBD02-4E12-4343-9BED-CAA024F7545D}" presName="spaceRect" presStyleCnt="0"/>
      <dgm:spPr/>
    </dgm:pt>
    <dgm:pt modelId="{A603949F-32AC-4597-8BCD-783A19199C93}" type="pres">
      <dgm:prSet presAssocID="{8DDDBD02-4E12-4343-9BED-CAA024F7545D}" presName="textRect" presStyleLbl="revTx" presStyleIdx="3" presStyleCnt="6">
        <dgm:presLayoutVars>
          <dgm:chMax val="1"/>
          <dgm:chPref val="1"/>
        </dgm:presLayoutVars>
      </dgm:prSet>
      <dgm:spPr/>
    </dgm:pt>
    <dgm:pt modelId="{05205F80-0F78-4ED2-A074-995028F826B6}" type="pres">
      <dgm:prSet presAssocID="{14E15CE7-DC89-454A-8B68-40050E21AC03}" presName="sibTrans" presStyleLbl="sibTrans2D1" presStyleIdx="0" presStyleCnt="0"/>
      <dgm:spPr/>
    </dgm:pt>
    <dgm:pt modelId="{C9C5B341-E28B-4630-9B68-9B332747A288}" type="pres">
      <dgm:prSet presAssocID="{A1E087DF-2DD0-460F-8070-2D055BBBC95F}" presName="compNode" presStyleCnt="0"/>
      <dgm:spPr/>
    </dgm:pt>
    <dgm:pt modelId="{539D1A56-F53B-4BAE-94BA-82B593CCE7F9}" type="pres">
      <dgm:prSet presAssocID="{A1E087DF-2DD0-460F-8070-2D055BBBC95F}" presName="iconBgRect" presStyleLbl="bgShp" presStyleIdx="4" presStyleCnt="6"/>
      <dgm:spPr/>
    </dgm:pt>
    <dgm:pt modelId="{ECA3F1AF-79A9-4F1B-B831-833387C50C4C}" type="pres">
      <dgm:prSet presAssocID="{A1E087DF-2DD0-460F-8070-2D055BBBC95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2C2E3A6-F92B-4A21-A41F-3B6F60ECB24E}" type="pres">
      <dgm:prSet presAssocID="{A1E087DF-2DD0-460F-8070-2D055BBBC95F}" presName="spaceRect" presStyleCnt="0"/>
      <dgm:spPr/>
    </dgm:pt>
    <dgm:pt modelId="{21D894B9-AB6A-412D-8541-4374A8B0C35A}" type="pres">
      <dgm:prSet presAssocID="{A1E087DF-2DD0-460F-8070-2D055BBBC95F}" presName="textRect" presStyleLbl="revTx" presStyleIdx="4" presStyleCnt="6">
        <dgm:presLayoutVars>
          <dgm:chMax val="1"/>
          <dgm:chPref val="1"/>
        </dgm:presLayoutVars>
      </dgm:prSet>
      <dgm:spPr/>
    </dgm:pt>
    <dgm:pt modelId="{8864530F-0FD2-43FE-90D8-2B4DF2E43E84}" type="pres">
      <dgm:prSet presAssocID="{E0A3D3C6-7C1D-4E48-B4F8-ACBB6282612C}" presName="sibTrans" presStyleLbl="sibTrans2D1" presStyleIdx="0" presStyleCnt="0"/>
      <dgm:spPr/>
    </dgm:pt>
    <dgm:pt modelId="{C128DA93-DAB2-48E4-820E-43CB34A7717A}" type="pres">
      <dgm:prSet presAssocID="{C0DF41B8-14D6-4942-8FCD-6AE470805034}" presName="compNode" presStyleCnt="0"/>
      <dgm:spPr/>
    </dgm:pt>
    <dgm:pt modelId="{5A4BAE9D-CFA5-461B-B028-C73F4C7D193E}" type="pres">
      <dgm:prSet presAssocID="{C0DF41B8-14D6-4942-8FCD-6AE470805034}" presName="iconBgRect" presStyleLbl="bgShp" presStyleIdx="5" presStyleCnt="6"/>
      <dgm:spPr/>
    </dgm:pt>
    <dgm:pt modelId="{6E47AE46-91EA-45EA-A870-35B864830159}" type="pres">
      <dgm:prSet presAssocID="{C0DF41B8-14D6-4942-8FCD-6AE47080503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5FC9E670-B88F-4780-A679-E0BF0338868F}" type="pres">
      <dgm:prSet presAssocID="{C0DF41B8-14D6-4942-8FCD-6AE470805034}" presName="spaceRect" presStyleCnt="0"/>
      <dgm:spPr/>
    </dgm:pt>
    <dgm:pt modelId="{CCA79262-1DC1-4866-8CD9-FAED3D23EEB5}" type="pres">
      <dgm:prSet presAssocID="{C0DF41B8-14D6-4942-8FCD-6AE470805034}" presName="textRect" presStyleLbl="revTx" presStyleIdx="5" presStyleCnt="6">
        <dgm:presLayoutVars>
          <dgm:chMax val="1"/>
          <dgm:chPref val="1"/>
        </dgm:presLayoutVars>
      </dgm:prSet>
      <dgm:spPr/>
    </dgm:pt>
  </dgm:ptLst>
  <dgm:cxnLst>
    <dgm:cxn modelId="{30485425-FF42-46BB-A060-DEED5A5B62A4}" type="presOf" srcId="{2986E2A4-6FC7-4B41-BFE4-1C1BD059016C}" destId="{7BDA6B9A-5676-482E-AE9D-BEC984EE1636}" srcOrd="0" destOrd="0" presId="urn:microsoft.com/office/officeart/2018/2/layout/IconCircleList"/>
    <dgm:cxn modelId="{7895993A-119A-4E44-99FA-288C98A6F93B}" type="presOf" srcId="{ADB3477E-30BA-428C-A3D3-CD7924B2DEBE}" destId="{0B3D9F51-7DD3-4A51-9F12-726F3F20513F}" srcOrd="0" destOrd="0" presId="urn:microsoft.com/office/officeart/2018/2/layout/IconCircleList"/>
    <dgm:cxn modelId="{CBA5DD60-E875-432B-92DF-EDA44B560C47}" srcId="{EBEFF8C7-153B-4F91-9577-D0C3B8D7446E}" destId="{C13AC2AC-4B29-4D30-B5C8-5ABE7A7E4861}" srcOrd="2" destOrd="0" parTransId="{F77C2B23-09F8-4515-9DAA-6C58B34459E3}" sibTransId="{094CA72A-3331-4E05-8E73-28C6ECB4B04B}"/>
    <dgm:cxn modelId="{BFCCAE49-3531-4D4E-8BD0-A42607094200}" srcId="{EBEFF8C7-153B-4F91-9577-D0C3B8D7446E}" destId="{9E28D44F-CF72-4A75-A5A4-2FE4FF2F2940}" srcOrd="1" destOrd="0" parTransId="{244B33E2-313B-4C3F-B92B-2CD38AB6397D}" sibTransId="{2986E2A4-6FC7-4B41-BFE4-1C1BD059016C}"/>
    <dgm:cxn modelId="{DA536A6A-95F5-4383-B4A9-A26EE704422D}" type="presOf" srcId="{EBEFF8C7-153B-4F91-9577-D0C3B8D7446E}" destId="{2D466A18-11A5-409A-A3E1-6EAEDB1AB67B}" srcOrd="0" destOrd="0" presId="urn:microsoft.com/office/officeart/2018/2/layout/IconCircleList"/>
    <dgm:cxn modelId="{B3F1B44B-E439-45D3-B723-13270B492358}" srcId="{EBEFF8C7-153B-4F91-9577-D0C3B8D7446E}" destId="{C0DF41B8-14D6-4942-8FCD-6AE470805034}" srcOrd="5" destOrd="0" parTransId="{073C3D29-AF32-4EBD-8148-2F83C9F4DDFB}" sibTransId="{66351919-F7F6-4A74-8752-4D5A2BB8ACFD}"/>
    <dgm:cxn modelId="{7FCE0755-CEAD-40A3-B66A-AE8988D8C618}" type="presOf" srcId="{C13AC2AC-4B29-4D30-B5C8-5ABE7A7E4861}" destId="{83330FFC-0BEF-47B6-BCFA-5D20A2D56B62}" srcOrd="0" destOrd="0" presId="urn:microsoft.com/office/officeart/2018/2/layout/IconCircleList"/>
    <dgm:cxn modelId="{21EBE658-DA3E-4120-8EC5-AD45BC11D81A}" srcId="{EBEFF8C7-153B-4F91-9577-D0C3B8D7446E}" destId="{ADB3477E-30BA-428C-A3D3-CD7924B2DEBE}" srcOrd="0" destOrd="0" parTransId="{6B8C8A7F-E4B8-4FF0-A25A-26AB7D381415}" sibTransId="{198886F2-AF2F-4588-BCED-EF980796DD4B}"/>
    <dgm:cxn modelId="{C0C7EB7A-DD5E-475F-B782-C39A5236FE0B}" type="presOf" srcId="{14E15CE7-DC89-454A-8B68-40050E21AC03}" destId="{05205F80-0F78-4ED2-A074-995028F826B6}" srcOrd="0" destOrd="0" presId="urn:microsoft.com/office/officeart/2018/2/layout/IconCircleList"/>
    <dgm:cxn modelId="{EDF6747B-DF9E-43D9-B4AB-2731FC19F408}" srcId="{EBEFF8C7-153B-4F91-9577-D0C3B8D7446E}" destId="{A1E087DF-2DD0-460F-8070-2D055BBBC95F}" srcOrd="4" destOrd="0" parTransId="{367C413F-108A-4AD2-BDC1-D0A58192FE5F}" sibTransId="{E0A3D3C6-7C1D-4E48-B4F8-ACBB6282612C}"/>
    <dgm:cxn modelId="{2020A57C-17F0-482D-B06A-6072E71DDBF5}" type="presOf" srcId="{094CA72A-3331-4E05-8E73-28C6ECB4B04B}" destId="{D0CEEC3E-9E83-4575-B2DC-96885F9509D5}" srcOrd="0" destOrd="0" presId="urn:microsoft.com/office/officeart/2018/2/layout/IconCircleList"/>
    <dgm:cxn modelId="{57EA3A82-B011-4318-BBE3-C7AC2278CE1C}" type="presOf" srcId="{A1E087DF-2DD0-460F-8070-2D055BBBC95F}" destId="{21D894B9-AB6A-412D-8541-4374A8B0C35A}" srcOrd="0" destOrd="0" presId="urn:microsoft.com/office/officeart/2018/2/layout/IconCircleList"/>
    <dgm:cxn modelId="{A237088A-6796-4902-9358-2C7265CCDB23}" type="presOf" srcId="{E0A3D3C6-7C1D-4E48-B4F8-ACBB6282612C}" destId="{8864530F-0FD2-43FE-90D8-2B4DF2E43E84}" srcOrd="0" destOrd="0" presId="urn:microsoft.com/office/officeart/2018/2/layout/IconCircleList"/>
    <dgm:cxn modelId="{54404597-F357-4EC5-8846-0639D6D688D0}" type="presOf" srcId="{C0DF41B8-14D6-4942-8FCD-6AE470805034}" destId="{CCA79262-1DC1-4866-8CD9-FAED3D23EEB5}" srcOrd="0" destOrd="0" presId="urn:microsoft.com/office/officeart/2018/2/layout/IconCircleList"/>
    <dgm:cxn modelId="{885186BF-32D6-4A15-B7BE-57BCB5BD0F20}" type="presOf" srcId="{8DDDBD02-4E12-4343-9BED-CAA024F7545D}" destId="{A603949F-32AC-4597-8BCD-783A19199C93}" srcOrd="0" destOrd="0" presId="urn:microsoft.com/office/officeart/2018/2/layout/IconCircleList"/>
    <dgm:cxn modelId="{5528F8E4-DB13-4758-8806-C58297320FF0}" type="presOf" srcId="{9E28D44F-CF72-4A75-A5A4-2FE4FF2F2940}" destId="{441E8A4D-B19F-4BE0-8DCE-53ECB645A0F6}" srcOrd="0" destOrd="0" presId="urn:microsoft.com/office/officeart/2018/2/layout/IconCircleList"/>
    <dgm:cxn modelId="{F80A2EED-E935-4C8D-885A-80ADBBB575FB}" srcId="{EBEFF8C7-153B-4F91-9577-D0C3B8D7446E}" destId="{8DDDBD02-4E12-4343-9BED-CAA024F7545D}" srcOrd="3" destOrd="0" parTransId="{01CC2F77-7DD8-4CAB-86B8-D1A2168AA3AE}" sibTransId="{14E15CE7-DC89-454A-8B68-40050E21AC03}"/>
    <dgm:cxn modelId="{EA51A4F5-2EE8-4CD3-B390-0F29FCE5987F}" type="presOf" srcId="{198886F2-AF2F-4588-BCED-EF980796DD4B}" destId="{454F9BEA-5EF5-4B66-B782-8213365E3D3C}" srcOrd="0" destOrd="0" presId="urn:microsoft.com/office/officeart/2018/2/layout/IconCircleList"/>
    <dgm:cxn modelId="{D04A287E-F446-4DB0-A224-5E4D8D80DCE0}" type="presParOf" srcId="{2D466A18-11A5-409A-A3E1-6EAEDB1AB67B}" destId="{458FA1E3-3A21-4AA1-8D46-AE84E5807521}" srcOrd="0" destOrd="0" presId="urn:microsoft.com/office/officeart/2018/2/layout/IconCircleList"/>
    <dgm:cxn modelId="{793A0968-11A2-4204-A8FD-EBEC49A180F7}" type="presParOf" srcId="{458FA1E3-3A21-4AA1-8D46-AE84E5807521}" destId="{7AC35214-7912-4196-9E54-D5F756F224CC}" srcOrd="0" destOrd="0" presId="urn:microsoft.com/office/officeart/2018/2/layout/IconCircleList"/>
    <dgm:cxn modelId="{BAB2D2CE-82DD-4318-940E-EA748BA6999D}" type="presParOf" srcId="{7AC35214-7912-4196-9E54-D5F756F224CC}" destId="{D15FDD46-DDB5-474F-ACDE-288212CA1BAE}" srcOrd="0" destOrd="0" presId="urn:microsoft.com/office/officeart/2018/2/layout/IconCircleList"/>
    <dgm:cxn modelId="{D808237B-A4C8-4B7A-BD3E-63A629CC65DF}" type="presParOf" srcId="{7AC35214-7912-4196-9E54-D5F756F224CC}" destId="{91E846F8-D4A4-440A-B589-81D8B8C4F347}" srcOrd="1" destOrd="0" presId="urn:microsoft.com/office/officeart/2018/2/layout/IconCircleList"/>
    <dgm:cxn modelId="{10DA791C-7080-48A3-905B-86605075E189}" type="presParOf" srcId="{7AC35214-7912-4196-9E54-D5F756F224CC}" destId="{A9E2E4E5-B516-4607-8EB5-DBFE486434E0}" srcOrd="2" destOrd="0" presId="urn:microsoft.com/office/officeart/2018/2/layout/IconCircleList"/>
    <dgm:cxn modelId="{547EEF57-8920-42B7-B3F3-D76ABB77DD99}" type="presParOf" srcId="{7AC35214-7912-4196-9E54-D5F756F224CC}" destId="{0B3D9F51-7DD3-4A51-9F12-726F3F20513F}" srcOrd="3" destOrd="0" presId="urn:microsoft.com/office/officeart/2018/2/layout/IconCircleList"/>
    <dgm:cxn modelId="{EE233228-4E75-44B0-8E9F-9E5D93104439}" type="presParOf" srcId="{458FA1E3-3A21-4AA1-8D46-AE84E5807521}" destId="{454F9BEA-5EF5-4B66-B782-8213365E3D3C}" srcOrd="1" destOrd="0" presId="urn:microsoft.com/office/officeart/2018/2/layout/IconCircleList"/>
    <dgm:cxn modelId="{A357421F-3B84-499C-A87D-BDFF3E1789A4}" type="presParOf" srcId="{458FA1E3-3A21-4AA1-8D46-AE84E5807521}" destId="{CF9CCDDA-D602-4FBF-84FE-754EDA810E80}" srcOrd="2" destOrd="0" presId="urn:microsoft.com/office/officeart/2018/2/layout/IconCircleList"/>
    <dgm:cxn modelId="{D0BF23CA-25B7-4FA4-9AAC-FA317D91B58B}" type="presParOf" srcId="{CF9CCDDA-D602-4FBF-84FE-754EDA810E80}" destId="{B672B2FE-234A-45DE-9B22-5AAB63F26C89}" srcOrd="0" destOrd="0" presId="urn:microsoft.com/office/officeart/2018/2/layout/IconCircleList"/>
    <dgm:cxn modelId="{F87E74FD-F17B-4169-9DFE-6A695AAB0A81}" type="presParOf" srcId="{CF9CCDDA-D602-4FBF-84FE-754EDA810E80}" destId="{74714B30-86A5-4FA9-8D23-28C9A55B1F48}" srcOrd="1" destOrd="0" presId="urn:microsoft.com/office/officeart/2018/2/layout/IconCircleList"/>
    <dgm:cxn modelId="{A9A42724-887E-48F1-97B1-6734F79A9C45}" type="presParOf" srcId="{CF9CCDDA-D602-4FBF-84FE-754EDA810E80}" destId="{DA969AD4-7026-43EC-8A71-90C536ED8BAF}" srcOrd="2" destOrd="0" presId="urn:microsoft.com/office/officeart/2018/2/layout/IconCircleList"/>
    <dgm:cxn modelId="{349600C4-5C15-4676-A304-04B6903503DD}" type="presParOf" srcId="{CF9CCDDA-D602-4FBF-84FE-754EDA810E80}" destId="{441E8A4D-B19F-4BE0-8DCE-53ECB645A0F6}" srcOrd="3" destOrd="0" presId="urn:microsoft.com/office/officeart/2018/2/layout/IconCircleList"/>
    <dgm:cxn modelId="{21F1262E-DE61-4D66-ACB5-D61A1BA7CAB5}" type="presParOf" srcId="{458FA1E3-3A21-4AA1-8D46-AE84E5807521}" destId="{7BDA6B9A-5676-482E-AE9D-BEC984EE1636}" srcOrd="3" destOrd="0" presId="urn:microsoft.com/office/officeart/2018/2/layout/IconCircleList"/>
    <dgm:cxn modelId="{231AA93E-6122-4B79-B974-D897A90E7A2E}" type="presParOf" srcId="{458FA1E3-3A21-4AA1-8D46-AE84E5807521}" destId="{6346A9BC-CCC4-41AC-A926-0AAB954B644E}" srcOrd="4" destOrd="0" presId="urn:microsoft.com/office/officeart/2018/2/layout/IconCircleList"/>
    <dgm:cxn modelId="{588E7FFA-088E-4A4D-BFC4-1B35F411771D}" type="presParOf" srcId="{6346A9BC-CCC4-41AC-A926-0AAB954B644E}" destId="{ACC204BA-6D33-4F62-83F9-BD40FAA00DBC}" srcOrd="0" destOrd="0" presId="urn:microsoft.com/office/officeart/2018/2/layout/IconCircleList"/>
    <dgm:cxn modelId="{F0EE1F03-B2F5-43D1-B606-28EE437F632E}" type="presParOf" srcId="{6346A9BC-CCC4-41AC-A926-0AAB954B644E}" destId="{088DD185-5920-4183-AFF4-AAF4784F9C17}" srcOrd="1" destOrd="0" presId="urn:microsoft.com/office/officeart/2018/2/layout/IconCircleList"/>
    <dgm:cxn modelId="{C073A629-7096-4EEA-BC4A-10D7F358E0FC}" type="presParOf" srcId="{6346A9BC-CCC4-41AC-A926-0AAB954B644E}" destId="{C3D14D9C-7008-4F8A-A373-A1B3A2ABBBB4}" srcOrd="2" destOrd="0" presId="urn:microsoft.com/office/officeart/2018/2/layout/IconCircleList"/>
    <dgm:cxn modelId="{E8FD70E6-B758-4F4F-B2C3-2F6E7B5700C0}" type="presParOf" srcId="{6346A9BC-CCC4-41AC-A926-0AAB954B644E}" destId="{83330FFC-0BEF-47B6-BCFA-5D20A2D56B62}" srcOrd="3" destOrd="0" presId="urn:microsoft.com/office/officeart/2018/2/layout/IconCircleList"/>
    <dgm:cxn modelId="{5525709B-54C5-44D7-BCE1-10FC0B661E87}" type="presParOf" srcId="{458FA1E3-3A21-4AA1-8D46-AE84E5807521}" destId="{D0CEEC3E-9E83-4575-B2DC-96885F9509D5}" srcOrd="5" destOrd="0" presId="urn:microsoft.com/office/officeart/2018/2/layout/IconCircleList"/>
    <dgm:cxn modelId="{9F2AFFFF-34A7-4D74-A119-6C9114BF11CB}" type="presParOf" srcId="{458FA1E3-3A21-4AA1-8D46-AE84E5807521}" destId="{A676897B-F530-4396-85F8-62FE23FCDDA4}" srcOrd="6" destOrd="0" presId="urn:microsoft.com/office/officeart/2018/2/layout/IconCircleList"/>
    <dgm:cxn modelId="{D13D374D-6430-4E25-845B-27620C6F1469}" type="presParOf" srcId="{A676897B-F530-4396-85F8-62FE23FCDDA4}" destId="{E4C3F3E5-2BE2-4EB0-9D29-F7676C705CF6}" srcOrd="0" destOrd="0" presId="urn:microsoft.com/office/officeart/2018/2/layout/IconCircleList"/>
    <dgm:cxn modelId="{B5EBDCEF-A678-4C04-8243-8FF96EF3AAD9}" type="presParOf" srcId="{A676897B-F530-4396-85F8-62FE23FCDDA4}" destId="{EEBE188B-E8D1-4B2D-A526-021D3655033F}" srcOrd="1" destOrd="0" presId="urn:microsoft.com/office/officeart/2018/2/layout/IconCircleList"/>
    <dgm:cxn modelId="{222E8B12-0306-4A8C-8899-A83BB9820F0C}" type="presParOf" srcId="{A676897B-F530-4396-85F8-62FE23FCDDA4}" destId="{3B6B7C3C-8E91-4815-B0A7-A97D5A67B112}" srcOrd="2" destOrd="0" presId="urn:microsoft.com/office/officeart/2018/2/layout/IconCircleList"/>
    <dgm:cxn modelId="{880AEA7E-AD8C-47AD-8407-6FF91F3C3E55}" type="presParOf" srcId="{A676897B-F530-4396-85F8-62FE23FCDDA4}" destId="{A603949F-32AC-4597-8BCD-783A19199C93}" srcOrd="3" destOrd="0" presId="urn:microsoft.com/office/officeart/2018/2/layout/IconCircleList"/>
    <dgm:cxn modelId="{715C4C0F-BF72-4A76-820B-F914B5FC6845}" type="presParOf" srcId="{458FA1E3-3A21-4AA1-8D46-AE84E5807521}" destId="{05205F80-0F78-4ED2-A074-995028F826B6}" srcOrd="7" destOrd="0" presId="urn:microsoft.com/office/officeart/2018/2/layout/IconCircleList"/>
    <dgm:cxn modelId="{30269B5A-7467-488E-9432-A25DD4689C5A}" type="presParOf" srcId="{458FA1E3-3A21-4AA1-8D46-AE84E5807521}" destId="{C9C5B341-E28B-4630-9B68-9B332747A288}" srcOrd="8" destOrd="0" presId="urn:microsoft.com/office/officeart/2018/2/layout/IconCircleList"/>
    <dgm:cxn modelId="{8C5FE37A-4667-4F98-AC2A-A51A248FB075}" type="presParOf" srcId="{C9C5B341-E28B-4630-9B68-9B332747A288}" destId="{539D1A56-F53B-4BAE-94BA-82B593CCE7F9}" srcOrd="0" destOrd="0" presId="urn:microsoft.com/office/officeart/2018/2/layout/IconCircleList"/>
    <dgm:cxn modelId="{2A749D8C-EBDD-4A4A-89FA-8A0EF69F9533}" type="presParOf" srcId="{C9C5B341-E28B-4630-9B68-9B332747A288}" destId="{ECA3F1AF-79A9-4F1B-B831-833387C50C4C}" srcOrd="1" destOrd="0" presId="urn:microsoft.com/office/officeart/2018/2/layout/IconCircleList"/>
    <dgm:cxn modelId="{AEF24305-E7E2-4070-B1B3-5445C4679844}" type="presParOf" srcId="{C9C5B341-E28B-4630-9B68-9B332747A288}" destId="{A2C2E3A6-F92B-4A21-A41F-3B6F60ECB24E}" srcOrd="2" destOrd="0" presId="urn:microsoft.com/office/officeart/2018/2/layout/IconCircleList"/>
    <dgm:cxn modelId="{D3F91E06-5AE5-4E45-94FC-5BE443C6C2D1}" type="presParOf" srcId="{C9C5B341-E28B-4630-9B68-9B332747A288}" destId="{21D894B9-AB6A-412D-8541-4374A8B0C35A}" srcOrd="3" destOrd="0" presId="urn:microsoft.com/office/officeart/2018/2/layout/IconCircleList"/>
    <dgm:cxn modelId="{94DECD52-6081-4F6B-ACEA-0E3C92E7DFA8}" type="presParOf" srcId="{458FA1E3-3A21-4AA1-8D46-AE84E5807521}" destId="{8864530F-0FD2-43FE-90D8-2B4DF2E43E84}" srcOrd="9" destOrd="0" presId="urn:microsoft.com/office/officeart/2018/2/layout/IconCircleList"/>
    <dgm:cxn modelId="{6847C0BA-A10B-4C00-BC34-45AA75ABC0CF}" type="presParOf" srcId="{458FA1E3-3A21-4AA1-8D46-AE84E5807521}" destId="{C128DA93-DAB2-48E4-820E-43CB34A7717A}" srcOrd="10" destOrd="0" presId="urn:microsoft.com/office/officeart/2018/2/layout/IconCircleList"/>
    <dgm:cxn modelId="{DB0A2F9A-0114-4FDC-9E0F-25444FCE2693}" type="presParOf" srcId="{C128DA93-DAB2-48E4-820E-43CB34A7717A}" destId="{5A4BAE9D-CFA5-461B-B028-C73F4C7D193E}" srcOrd="0" destOrd="0" presId="urn:microsoft.com/office/officeart/2018/2/layout/IconCircleList"/>
    <dgm:cxn modelId="{4D6EDF32-59FC-4005-9AD8-7CF2F7F3B2EF}" type="presParOf" srcId="{C128DA93-DAB2-48E4-820E-43CB34A7717A}" destId="{6E47AE46-91EA-45EA-A870-35B864830159}" srcOrd="1" destOrd="0" presId="urn:microsoft.com/office/officeart/2018/2/layout/IconCircleList"/>
    <dgm:cxn modelId="{30A5508C-E3BB-49CE-8B36-77C723E237FC}" type="presParOf" srcId="{C128DA93-DAB2-48E4-820E-43CB34A7717A}" destId="{5FC9E670-B88F-4780-A679-E0BF0338868F}" srcOrd="2" destOrd="0" presId="urn:microsoft.com/office/officeart/2018/2/layout/IconCircleList"/>
    <dgm:cxn modelId="{39F460FC-3E29-4316-861A-8536D5BC9997}" type="presParOf" srcId="{C128DA93-DAB2-48E4-820E-43CB34A7717A}" destId="{CCA79262-1DC1-4866-8CD9-FAED3D23EEB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8ADE56-B877-4AD3-A569-74D47476F8DF}"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4359C21-19F5-4D1E-A1E9-780F670A3FD1}">
      <dgm:prSet/>
      <dgm:spPr/>
      <dgm:t>
        <a:bodyPr/>
        <a:lstStyle/>
        <a:p>
          <a:r>
            <a:rPr lang="en-US"/>
            <a:t>Level of Service</a:t>
          </a:r>
        </a:p>
      </dgm:t>
    </dgm:pt>
    <dgm:pt modelId="{0A47F418-6B11-4055-BBBE-0FC88948EA9B}" type="parTrans" cxnId="{D5C0173A-4ADC-4142-9D0C-B19E1D2CC447}">
      <dgm:prSet/>
      <dgm:spPr/>
      <dgm:t>
        <a:bodyPr/>
        <a:lstStyle/>
        <a:p>
          <a:endParaRPr lang="en-US"/>
        </a:p>
      </dgm:t>
    </dgm:pt>
    <dgm:pt modelId="{6533BBD6-B600-4807-A469-9C939D22B28C}" type="sibTrans" cxnId="{D5C0173A-4ADC-4142-9D0C-B19E1D2CC447}">
      <dgm:prSet/>
      <dgm:spPr/>
      <dgm:t>
        <a:bodyPr/>
        <a:lstStyle/>
        <a:p>
          <a:endParaRPr lang="en-US"/>
        </a:p>
      </dgm:t>
    </dgm:pt>
    <dgm:pt modelId="{72B4ABC2-B104-45FC-A156-CC8FEB343A04}">
      <dgm:prSet/>
      <dgm:spPr/>
      <dgm:t>
        <a:bodyPr/>
        <a:lstStyle/>
        <a:p>
          <a:r>
            <a:rPr lang="en-US" dirty="0"/>
            <a:t>Current State of the Assets</a:t>
          </a:r>
        </a:p>
      </dgm:t>
    </dgm:pt>
    <dgm:pt modelId="{9807BB0D-5C31-4ED9-A481-84AD870E9583}" type="parTrans" cxnId="{47320AE9-64D1-41DF-94C9-B0D67E80412C}">
      <dgm:prSet/>
      <dgm:spPr/>
      <dgm:t>
        <a:bodyPr/>
        <a:lstStyle/>
        <a:p>
          <a:endParaRPr lang="en-US"/>
        </a:p>
      </dgm:t>
    </dgm:pt>
    <dgm:pt modelId="{992BC898-68D8-4B4C-BFAE-0FC32650B81C}" type="sibTrans" cxnId="{47320AE9-64D1-41DF-94C9-B0D67E80412C}">
      <dgm:prSet/>
      <dgm:spPr/>
      <dgm:t>
        <a:bodyPr/>
        <a:lstStyle/>
        <a:p>
          <a:endParaRPr lang="en-US"/>
        </a:p>
      </dgm:t>
    </dgm:pt>
    <dgm:pt modelId="{A2D0C343-D6EF-49DA-944A-6497D0A091AF}">
      <dgm:prSet/>
      <dgm:spPr/>
      <dgm:t>
        <a:bodyPr/>
        <a:lstStyle/>
        <a:p>
          <a:r>
            <a:rPr lang="en-US"/>
            <a:t>Criticality</a:t>
          </a:r>
        </a:p>
      </dgm:t>
    </dgm:pt>
    <dgm:pt modelId="{C27269C4-4C26-448F-9220-399796B1A727}" type="parTrans" cxnId="{383EC695-5934-46B6-83B5-69324ABC64A6}">
      <dgm:prSet/>
      <dgm:spPr/>
      <dgm:t>
        <a:bodyPr/>
        <a:lstStyle/>
        <a:p>
          <a:endParaRPr lang="en-US"/>
        </a:p>
      </dgm:t>
    </dgm:pt>
    <dgm:pt modelId="{5220016F-0279-417A-A2F6-6E3265F4724F}" type="sibTrans" cxnId="{383EC695-5934-46B6-83B5-69324ABC64A6}">
      <dgm:prSet/>
      <dgm:spPr/>
      <dgm:t>
        <a:bodyPr/>
        <a:lstStyle/>
        <a:p>
          <a:endParaRPr lang="en-US"/>
        </a:p>
      </dgm:t>
    </dgm:pt>
    <dgm:pt modelId="{F6E1EE0C-732E-4E17-B958-55F6A2D6F797}">
      <dgm:prSet/>
      <dgm:spPr/>
      <dgm:t>
        <a:bodyPr/>
        <a:lstStyle/>
        <a:p>
          <a:r>
            <a:rPr lang="en-US"/>
            <a:t>Life Cycle Costing</a:t>
          </a:r>
        </a:p>
      </dgm:t>
    </dgm:pt>
    <dgm:pt modelId="{80BBB3D4-1185-4BD4-A6F4-7B9ECE440964}" type="parTrans" cxnId="{8BD917DC-43A6-4D65-AAE9-0EDF824690CF}">
      <dgm:prSet/>
      <dgm:spPr/>
      <dgm:t>
        <a:bodyPr/>
        <a:lstStyle/>
        <a:p>
          <a:endParaRPr lang="en-US"/>
        </a:p>
      </dgm:t>
    </dgm:pt>
    <dgm:pt modelId="{A71441FB-0ED9-42F3-9B09-AC155303B02A}" type="sibTrans" cxnId="{8BD917DC-43A6-4D65-AAE9-0EDF824690CF}">
      <dgm:prSet/>
      <dgm:spPr/>
      <dgm:t>
        <a:bodyPr/>
        <a:lstStyle/>
        <a:p>
          <a:endParaRPr lang="en-US"/>
        </a:p>
      </dgm:t>
    </dgm:pt>
    <dgm:pt modelId="{6040477D-99A4-4127-8570-A9FB3F7D0BBE}">
      <dgm:prSet/>
      <dgm:spPr/>
      <dgm:t>
        <a:bodyPr/>
        <a:lstStyle/>
        <a:p>
          <a:r>
            <a:rPr lang="en-US"/>
            <a:t>Long-term Funding</a:t>
          </a:r>
        </a:p>
      </dgm:t>
    </dgm:pt>
    <dgm:pt modelId="{2E1A8170-8D0F-4A93-BAE7-6473EDBD0B00}" type="parTrans" cxnId="{AB112DB6-2314-4CC5-9B7F-8DA4B1CCB2F2}">
      <dgm:prSet/>
      <dgm:spPr/>
      <dgm:t>
        <a:bodyPr/>
        <a:lstStyle/>
        <a:p>
          <a:endParaRPr lang="en-US"/>
        </a:p>
      </dgm:t>
    </dgm:pt>
    <dgm:pt modelId="{4AD0F914-3F15-490E-B141-265C2D68C5D8}" type="sibTrans" cxnId="{AB112DB6-2314-4CC5-9B7F-8DA4B1CCB2F2}">
      <dgm:prSet/>
      <dgm:spPr/>
      <dgm:t>
        <a:bodyPr/>
        <a:lstStyle/>
        <a:p>
          <a:endParaRPr lang="en-US"/>
        </a:p>
      </dgm:t>
    </dgm:pt>
    <dgm:pt modelId="{81E255A3-44C7-4E04-8E86-814FD1E45105}" type="pres">
      <dgm:prSet presAssocID="{818ADE56-B877-4AD3-A569-74D47476F8DF}" presName="root" presStyleCnt="0">
        <dgm:presLayoutVars>
          <dgm:dir/>
          <dgm:resizeHandles val="exact"/>
        </dgm:presLayoutVars>
      </dgm:prSet>
      <dgm:spPr/>
    </dgm:pt>
    <dgm:pt modelId="{462E7492-29F3-467E-BFD6-254251044898}" type="pres">
      <dgm:prSet presAssocID="{74359C21-19F5-4D1E-A1E9-780F670A3FD1}" presName="compNode" presStyleCnt="0"/>
      <dgm:spPr/>
    </dgm:pt>
    <dgm:pt modelId="{0D330ECB-D69A-4758-A6B9-9798C6C6DDBC}" type="pres">
      <dgm:prSet presAssocID="{74359C21-19F5-4D1E-A1E9-780F670A3FD1}"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81EAB56B-16BE-470A-8080-57061BB69106}" type="pres">
      <dgm:prSet presAssocID="{74359C21-19F5-4D1E-A1E9-780F670A3FD1}" presName="spaceRect" presStyleCnt="0"/>
      <dgm:spPr/>
    </dgm:pt>
    <dgm:pt modelId="{0D8A536F-38E6-433A-BCB0-BD375A1F8EC8}" type="pres">
      <dgm:prSet presAssocID="{74359C21-19F5-4D1E-A1E9-780F670A3FD1}" presName="textRect" presStyleLbl="revTx" presStyleIdx="0" presStyleCnt="5">
        <dgm:presLayoutVars>
          <dgm:chMax val="1"/>
          <dgm:chPref val="1"/>
        </dgm:presLayoutVars>
      </dgm:prSet>
      <dgm:spPr/>
    </dgm:pt>
    <dgm:pt modelId="{269BA77A-669D-44E9-A58B-77A990CE3E5E}" type="pres">
      <dgm:prSet presAssocID="{6533BBD6-B600-4807-A469-9C939D22B28C}" presName="sibTrans" presStyleCnt="0"/>
      <dgm:spPr/>
    </dgm:pt>
    <dgm:pt modelId="{A91C419E-235D-485B-9827-5A2EE1FFD709}" type="pres">
      <dgm:prSet presAssocID="{72B4ABC2-B104-45FC-A156-CC8FEB343A04}" presName="compNode" presStyleCnt="0"/>
      <dgm:spPr/>
    </dgm:pt>
    <dgm:pt modelId="{6CD365D6-57DF-4CAD-B365-8C50033C0EFD}" type="pres">
      <dgm:prSet presAssocID="{72B4ABC2-B104-45FC-A156-CC8FEB343A04}"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2D2DEAA1-D55F-499F-A406-C03C4971799D}" type="pres">
      <dgm:prSet presAssocID="{72B4ABC2-B104-45FC-A156-CC8FEB343A04}" presName="spaceRect" presStyleCnt="0"/>
      <dgm:spPr/>
    </dgm:pt>
    <dgm:pt modelId="{D61C8008-A67D-4215-99C1-D4C86314A430}" type="pres">
      <dgm:prSet presAssocID="{72B4ABC2-B104-45FC-A156-CC8FEB343A04}" presName="textRect" presStyleLbl="revTx" presStyleIdx="1" presStyleCnt="5">
        <dgm:presLayoutVars>
          <dgm:chMax val="1"/>
          <dgm:chPref val="1"/>
        </dgm:presLayoutVars>
      </dgm:prSet>
      <dgm:spPr/>
    </dgm:pt>
    <dgm:pt modelId="{3825E3B8-AFE4-4247-92E6-319993D1AC30}" type="pres">
      <dgm:prSet presAssocID="{992BC898-68D8-4B4C-BFAE-0FC32650B81C}" presName="sibTrans" presStyleCnt="0"/>
      <dgm:spPr/>
    </dgm:pt>
    <dgm:pt modelId="{197FE7DA-0917-42E1-9CF4-FAF1FD9D1D4A}" type="pres">
      <dgm:prSet presAssocID="{A2D0C343-D6EF-49DA-944A-6497D0A091AF}" presName="compNode" presStyleCnt="0"/>
      <dgm:spPr/>
    </dgm:pt>
    <dgm:pt modelId="{41E7259C-9215-4193-ABEA-163447B604AC}" type="pres">
      <dgm:prSet presAssocID="{A2D0C343-D6EF-49DA-944A-6497D0A091A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7345DCD4-006C-4C38-BC52-8D78E4338D42}" type="pres">
      <dgm:prSet presAssocID="{A2D0C343-D6EF-49DA-944A-6497D0A091AF}" presName="spaceRect" presStyleCnt="0"/>
      <dgm:spPr/>
    </dgm:pt>
    <dgm:pt modelId="{5FF7AE21-5461-4217-8AC2-C008B14D7817}" type="pres">
      <dgm:prSet presAssocID="{A2D0C343-D6EF-49DA-944A-6497D0A091AF}" presName="textRect" presStyleLbl="revTx" presStyleIdx="2" presStyleCnt="5">
        <dgm:presLayoutVars>
          <dgm:chMax val="1"/>
          <dgm:chPref val="1"/>
        </dgm:presLayoutVars>
      </dgm:prSet>
      <dgm:spPr/>
    </dgm:pt>
    <dgm:pt modelId="{22EE6A07-DC54-494A-BCB2-348E973F68C8}" type="pres">
      <dgm:prSet presAssocID="{5220016F-0279-417A-A2F6-6E3265F4724F}" presName="sibTrans" presStyleCnt="0"/>
      <dgm:spPr/>
    </dgm:pt>
    <dgm:pt modelId="{A997D12F-B07A-43D6-809A-0BCB960F9E01}" type="pres">
      <dgm:prSet presAssocID="{F6E1EE0C-732E-4E17-B958-55F6A2D6F797}" presName="compNode" presStyleCnt="0"/>
      <dgm:spPr/>
    </dgm:pt>
    <dgm:pt modelId="{59892A4F-9BE4-4706-99B9-814AEF40170D}" type="pres">
      <dgm:prSet presAssocID="{F6E1EE0C-732E-4E17-B958-55F6A2D6F7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watch with solid fill"/>
        </a:ext>
      </dgm:extLst>
    </dgm:pt>
    <dgm:pt modelId="{9E4459C5-197B-4C80-9908-86E8D8131A66}" type="pres">
      <dgm:prSet presAssocID="{F6E1EE0C-732E-4E17-B958-55F6A2D6F797}" presName="spaceRect" presStyleCnt="0"/>
      <dgm:spPr/>
    </dgm:pt>
    <dgm:pt modelId="{6CA1E31D-B749-43F4-959B-78753C9EDF4D}" type="pres">
      <dgm:prSet presAssocID="{F6E1EE0C-732E-4E17-B958-55F6A2D6F797}" presName="textRect" presStyleLbl="revTx" presStyleIdx="3" presStyleCnt="5">
        <dgm:presLayoutVars>
          <dgm:chMax val="1"/>
          <dgm:chPref val="1"/>
        </dgm:presLayoutVars>
      </dgm:prSet>
      <dgm:spPr/>
    </dgm:pt>
    <dgm:pt modelId="{C4770FD6-0661-430C-874D-4F2E8E225329}" type="pres">
      <dgm:prSet presAssocID="{A71441FB-0ED9-42F3-9B09-AC155303B02A}" presName="sibTrans" presStyleCnt="0"/>
      <dgm:spPr/>
    </dgm:pt>
    <dgm:pt modelId="{BB2CB4D5-394A-4ADC-AA84-53F51BE8704F}" type="pres">
      <dgm:prSet presAssocID="{6040477D-99A4-4127-8570-A9FB3F7D0BBE}" presName="compNode" presStyleCnt="0"/>
      <dgm:spPr/>
    </dgm:pt>
    <dgm:pt modelId="{6057CBFC-BA44-4324-9E3B-CEFA113CD666}" type="pres">
      <dgm:prSet presAssocID="{6040477D-99A4-4127-8570-A9FB3F7D0B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1ED851D6-E215-4AFE-A4FA-73EDC36DE169}" type="pres">
      <dgm:prSet presAssocID="{6040477D-99A4-4127-8570-A9FB3F7D0BBE}" presName="spaceRect" presStyleCnt="0"/>
      <dgm:spPr/>
    </dgm:pt>
    <dgm:pt modelId="{0350B87B-6F5B-4F68-BA2F-4F8AE94E85DB}" type="pres">
      <dgm:prSet presAssocID="{6040477D-99A4-4127-8570-A9FB3F7D0BBE}" presName="textRect" presStyleLbl="revTx" presStyleIdx="4" presStyleCnt="5">
        <dgm:presLayoutVars>
          <dgm:chMax val="1"/>
          <dgm:chPref val="1"/>
        </dgm:presLayoutVars>
      </dgm:prSet>
      <dgm:spPr/>
    </dgm:pt>
  </dgm:ptLst>
  <dgm:cxnLst>
    <dgm:cxn modelId="{D5C0173A-4ADC-4142-9D0C-B19E1D2CC447}" srcId="{818ADE56-B877-4AD3-A569-74D47476F8DF}" destId="{74359C21-19F5-4D1E-A1E9-780F670A3FD1}" srcOrd="0" destOrd="0" parTransId="{0A47F418-6B11-4055-BBBE-0FC88948EA9B}" sibTransId="{6533BBD6-B600-4807-A469-9C939D22B28C}"/>
    <dgm:cxn modelId="{94646F5B-AE22-434B-9631-C6BD81201061}" type="presOf" srcId="{6040477D-99A4-4127-8570-A9FB3F7D0BBE}" destId="{0350B87B-6F5B-4F68-BA2F-4F8AE94E85DB}" srcOrd="0" destOrd="0" presId="urn:microsoft.com/office/officeart/2018/2/layout/IconLabelList"/>
    <dgm:cxn modelId="{FBCE2291-51B6-4A01-92F3-436A165C6FA0}" type="presOf" srcId="{72B4ABC2-B104-45FC-A156-CC8FEB343A04}" destId="{D61C8008-A67D-4215-99C1-D4C86314A430}" srcOrd="0" destOrd="0" presId="urn:microsoft.com/office/officeart/2018/2/layout/IconLabelList"/>
    <dgm:cxn modelId="{B6623692-77C3-441B-9DDB-1580F144A83A}" type="presOf" srcId="{74359C21-19F5-4D1E-A1E9-780F670A3FD1}" destId="{0D8A536F-38E6-433A-BCB0-BD375A1F8EC8}" srcOrd="0" destOrd="0" presId="urn:microsoft.com/office/officeart/2018/2/layout/IconLabelList"/>
    <dgm:cxn modelId="{383EC695-5934-46B6-83B5-69324ABC64A6}" srcId="{818ADE56-B877-4AD3-A569-74D47476F8DF}" destId="{A2D0C343-D6EF-49DA-944A-6497D0A091AF}" srcOrd="2" destOrd="0" parTransId="{C27269C4-4C26-448F-9220-399796B1A727}" sibTransId="{5220016F-0279-417A-A2F6-6E3265F4724F}"/>
    <dgm:cxn modelId="{4DDA54B0-953A-490A-9BEB-372D26124CA3}" type="presOf" srcId="{818ADE56-B877-4AD3-A569-74D47476F8DF}" destId="{81E255A3-44C7-4E04-8E86-814FD1E45105}" srcOrd="0" destOrd="0" presId="urn:microsoft.com/office/officeart/2018/2/layout/IconLabelList"/>
    <dgm:cxn modelId="{BECCC0B4-F2F7-4D2F-BAB8-668DD37CD077}" type="presOf" srcId="{A2D0C343-D6EF-49DA-944A-6497D0A091AF}" destId="{5FF7AE21-5461-4217-8AC2-C008B14D7817}" srcOrd="0" destOrd="0" presId="urn:microsoft.com/office/officeart/2018/2/layout/IconLabelList"/>
    <dgm:cxn modelId="{AB112DB6-2314-4CC5-9B7F-8DA4B1CCB2F2}" srcId="{818ADE56-B877-4AD3-A569-74D47476F8DF}" destId="{6040477D-99A4-4127-8570-A9FB3F7D0BBE}" srcOrd="4" destOrd="0" parTransId="{2E1A8170-8D0F-4A93-BAE7-6473EDBD0B00}" sibTransId="{4AD0F914-3F15-490E-B141-265C2D68C5D8}"/>
    <dgm:cxn modelId="{163C8BBF-208C-44F9-959D-0176B8FA540F}" type="presOf" srcId="{F6E1EE0C-732E-4E17-B958-55F6A2D6F797}" destId="{6CA1E31D-B749-43F4-959B-78753C9EDF4D}" srcOrd="0" destOrd="0" presId="urn:microsoft.com/office/officeart/2018/2/layout/IconLabelList"/>
    <dgm:cxn modelId="{8BD917DC-43A6-4D65-AAE9-0EDF824690CF}" srcId="{818ADE56-B877-4AD3-A569-74D47476F8DF}" destId="{F6E1EE0C-732E-4E17-B958-55F6A2D6F797}" srcOrd="3" destOrd="0" parTransId="{80BBB3D4-1185-4BD4-A6F4-7B9ECE440964}" sibTransId="{A71441FB-0ED9-42F3-9B09-AC155303B02A}"/>
    <dgm:cxn modelId="{47320AE9-64D1-41DF-94C9-B0D67E80412C}" srcId="{818ADE56-B877-4AD3-A569-74D47476F8DF}" destId="{72B4ABC2-B104-45FC-A156-CC8FEB343A04}" srcOrd="1" destOrd="0" parTransId="{9807BB0D-5C31-4ED9-A481-84AD870E9583}" sibTransId="{992BC898-68D8-4B4C-BFAE-0FC32650B81C}"/>
    <dgm:cxn modelId="{34507920-881E-41CB-9A08-6C8B084D3C5A}" type="presParOf" srcId="{81E255A3-44C7-4E04-8E86-814FD1E45105}" destId="{462E7492-29F3-467E-BFD6-254251044898}" srcOrd="0" destOrd="0" presId="urn:microsoft.com/office/officeart/2018/2/layout/IconLabelList"/>
    <dgm:cxn modelId="{C3A733DD-390F-43BA-9287-1AA8A8237A2C}" type="presParOf" srcId="{462E7492-29F3-467E-BFD6-254251044898}" destId="{0D330ECB-D69A-4758-A6B9-9798C6C6DDBC}" srcOrd="0" destOrd="0" presId="urn:microsoft.com/office/officeart/2018/2/layout/IconLabelList"/>
    <dgm:cxn modelId="{D763D019-9C3B-44E8-BC41-7952BDDFB1CA}" type="presParOf" srcId="{462E7492-29F3-467E-BFD6-254251044898}" destId="{81EAB56B-16BE-470A-8080-57061BB69106}" srcOrd="1" destOrd="0" presId="urn:microsoft.com/office/officeart/2018/2/layout/IconLabelList"/>
    <dgm:cxn modelId="{61899C97-1E71-4083-856A-44B11C6A44A9}" type="presParOf" srcId="{462E7492-29F3-467E-BFD6-254251044898}" destId="{0D8A536F-38E6-433A-BCB0-BD375A1F8EC8}" srcOrd="2" destOrd="0" presId="urn:microsoft.com/office/officeart/2018/2/layout/IconLabelList"/>
    <dgm:cxn modelId="{4F9CD600-2248-4902-BF6B-B3F410479E3F}" type="presParOf" srcId="{81E255A3-44C7-4E04-8E86-814FD1E45105}" destId="{269BA77A-669D-44E9-A58B-77A990CE3E5E}" srcOrd="1" destOrd="0" presId="urn:microsoft.com/office/officeart/2018/2/layout/IconLabelList"/>
    <dgm:cxn modelId="{67A260A3-7429-49A3-BC18-8F3289A8DCC6}" type="presParOf" srcId="{81E255A3-44C7-4E04-8E86-814FD1E45105}" destId="{A91C419E-235D-485B-9827-5A2EE1FFD709}" srcOrd="2" destOrd="0" presId="urn:microsoft.com/office/officeart/2018/2/layout/IconLabelList"/>
    <dgm:cxn modelId="{F5EEA964-93DA-443E-975B-8A252AB6E33A}" type="presParOf" srcId="{A91C419E-235D-485B-9827-5A2EE1FFD709}" destId="{6CD365D6-57DF-4CAD-B365-8C50033C0EFD}" srcOrd="0" destOrd="0" presId="urn:microsoft.com/office/officeart/2018/2/layout/IconLabelList"/>
    <dgm:cxn modelId="{D1F86B80-3831-4475-ADFC-1C89CF97D3FB}" type="presParOf" srcId="{A91C419E-235D-485B-9827-5A2EE1FFD709}" destId="{2D2DEAA1-D55F-499F-A406-C03C4971799D}" srcOrd="1" destOrd="0" presId="urn:microsoft.com/office/officeart/2018/2/layout/IconLabelList"/>
    <dgm:cxn modelId="{4BF6E7A9-D074-4EE2-B61B-1DBAF8011182}" type="presParOf" srcId="{A91C419E-235D-485B-9827-5A2EE1FFD709}" destId="{D61C8008-A67D-4215-99C1-D4C86314A430}" srcOrd="2" destOrd="0" presId="urn:microsoft.com/office/officeart/2018/2/layout/IconLabelList"/>
    <dgm:cxn modelId="{7318D52D-8E72-419E-B6E2-3F34CFEB68D9}" type="presParOf" srcId="{81E255A3-44C7-4E04-8E86-814FD1E45105}" destId="{3825E3B8-AFE4-4247-92E6-319993D1AC30}" srcOrd="3" destOrd="0" presId="urn:microsoft.com/office/officeart/2018/2/layout/IconLabelList"/>
    <dgm:cxn modelId="{FF98D682-9822-4B11-9D2C-57958F89945C}" type="presParOf" srcId="{81E255A3-44C7-4E04-8E86-814FD1E45105}" destId="{197FE7DA-0917-42E1-9CF4-FAF1FD9D1D4A}" srcOrd="4" destOrd="0" presId="urn:microsoft.com/office/officeart/2018/2/layout/IconLabelList"/>
    <dgm:cxn modelId="{15A05C47-1C3B-4588-9249-C4A99FB8F226}" type="presParOf" srcId="{197FE7DA-0917-42E1-9CF4-FAF1FD9D1D4A}" destId="{41E7259C-9215-4193-ABEA-163447B604AC}" srcOrd="0" destOrd="0" presId="urn:microsoft.com/office/officeart/2018/2/layout/IconLabelList"/>
    <dgm:cxn modelId="{D9B0D4C4-0062-465F-87E9-B989AC2450A4}" type="presParOf" srcId="{197FE7DA-0917-42E1-9CF4-FAF1FD9D1D4A}" destId="{7345DCD4-006C-4C38-BC52-8D78E4338D42}" srcOrd="1" destOrd="0" presId="urn:microsoft.com/office/officeart/2018/2/layout/IconLabelList"/>
    <dgm:cxn modelId="{A70D91B6-ED99-4024-B3CC-E49D2211B64C}" type="presParOf" srcId="{197FE7DA-0917-42E1-9CF4-FAF1FD9D1D4A}" destId="{5FF7AE21-5461-4217-8AC2-C008B14D7817}" srcOrd="2" destOrd="0" presId="urn:microsoft.com/office/officeart/2018/2/layout/IconLabelList"/>
    <dgm:cxn modelId="{34796C6B-40BA-4F23-9200-B5FB1C59A387}" type="presParOf" srcId="{81E255A3-44C7-4E04-8E86-814FD1E45105}" destId="{22EE6A07-DC54-494A-BCB2-348E973F68C8}" srcOrd="5" destOrd="0" presId="urn:microsoft.com/office/officeart/2018/2/layout/IconLabelList"/>
    <dgm:cxn modelId="{C1249C27-CFAC-4202-B239-333D86E836C6}" type="presParOf" srcId="{81E255A3-44C7-4E04-8E86-814FD1E45105}" destId="{A997D12F-B07A-43D6-809A-0BCB960F9E01}" srcOrd="6" destOrd="0" presId="urn:microsoft.com/office/officeart/2018/2/layout/IconLabelList"/>
    <dgm:cxn modelId="{0004620A-3BDC-4F92-BBA7-4CB7BE5BD86B}" type="presParOf" srcId="{A997D12F-B07A-43D6-809A-0BCB960F9E01}" destId="{59892A4F-9BE4-4706-99B9-814AEF40170D}" srcOrd="0" destOrd="0" presId="urn:microsoft.com/office/officeart/2018/2/layout/IconLabelList"/>
    <dgm:cxn modelId="{29382846-590F-41F2-B227-6E58073DD3A0}" type="presParOf" srcId="{A997D12F-B07A-43D6-809A-0BCB960F9E01}" destId="{9E4459C5-197B-4C80-9908-86E8D8131A66}" srcOrd="1" destOrd="0" presId="urn:microsoft.com/office/officeart/2018/2/layout/IconLabelList"/>
    <dgm:cxn modelId="{8CA9576F-75D9-4CAB-A374-CC9DF620BA12}" type="presParOf" srcId="{A997D12F-B07A-43D6-809A-0BCB960F9E01}" destId="{6CA1E31D-B749-43F4-959B-78753C9EDF4D}" srcOrd="2" destOrd="0" presId="urn:microsoft.com/office/officeart/2018/2/layout/IconLabelList"/>
    <dgm:cxn modelId="{31F86D85-6CA6-47CB-B1D2-B8EA53DDF67F}" type="presParOf" srcId="{81E255A3-44C7-4E04-8E86-814FD1E45105}" destId="{C4770FD6-0661-430C-874D-4F2E8E225329}" srcOrd="7" destOrd="0" presId="urn:microsoft.com/office/officeart/2018/2/layout/IconLabelList"/>
    <dgm:cxn modelId="{CAB17A9C-BDE3-456C-9590-2F84557396BC}" type="presParOf" srcId="{81E255A3-44C7-4E04-8E86-814FD1E45105}" destId="{BB2CB4D5-394A-4ADC-AA84-53F51BE8704F}" srcOrd="8" destOrd="0" presId="urn:microsoft.com/office/officeart/2018/2/layout/IconLabelList"/>
    <dgm:cxn modelId="{44234C46-BCB8-459C-B55C-4A856DA5379A}" type="presParOf" srcId="{BB2CB4D5-394A-4ADC-AA84-53F51BE8704F}" destId="{6057CBFC-BA44-4324-9E3B-CEFA113CD666}" srcOrd="0" destOrd="0" presId="urn:microsoft.com/office/officeart/2018/2/layout/IconLabelList"/>
    <dgm:cxn modelId="{9C15AA96-735F-4DAA-9D6F-EC7B4B060565}" type="presParOf" srcId="{BB2CB4D5-394A-4ADC-AA84-53F51BE8704F}" destId="{1ED851D6-E215-4AFE-A4FA-73EDC36DE169}" srcOrd="1" destOrd="0" presId="urn:microsoft.com/office/officeart/2018/2/layout/IconLabelList"/>
    <dgm:cxn modelId="{FA141A4B-6100-4E2A-BAA7-642C634B6A60}" type="presParOf" srcId="{BB2CB4D5-394A-4ADC-AA84-53F51BE8704F}" destId="{0350B87B-6F5B-4F68-BA2F-4F8AE94E85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6B740B3-89D2-4899-9F53-6E658FA54D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20A879-7E67-4D32-95E0-9EAA879B020A}">
      <dgm:prSet custT="1"/>
      <dgm:spPr/>
      <dgm:t>
        <a:bodyPr/>
        <a:lstStyle/>
        <a:p>
          <a:r>
            <a:rPr lang="en-US" sz="2800"/>
            <a:t>Shows the current state of the assets</a:t>
          </a:r>
        </a:p>
      </dgm:t>
    </dgm:pt>
    <dgm:pt modelId="{916E1802-3EF1-46D8-B173-A402ED48AE02}" type="parTrans" cxnId="{F6A722F5-97E4-462E-8D19-30141B3F64F8}">
      <dgm:prSet/>
      <dgm:spPr/>
      <dgm:t>
        <a:bodyPr/>
        <a:lstStyle/>
        <a:p>
          <a:endParaRPr lang="en-US" sz="2800"/>
        </a:p>
      </dgm:t>
    </dgm:pt>
    <dgm:pt modelId="{C607E034-C737-4E60-AF59-4D5CC091EF98}" type="sibTrans" cxnId="{F6A722F5-97E4-462E-8D19-30141B3F64F8}">
      <dgm:prSet/>
      <dgm:spPr/>
      <dgm:t>
        <a:bodyPr/>
        <a:lstStyle/>
        <a:p>
          <a:endParaRPr lang="en-US" sz="2800"/>
        </a:p>
      </dgm:t>
    </dgm:pt>
    <dgm:pt modelId="{CFC8B8F7-F9AB-4792-A4BC-B731199BB2ED}">
      <dgm:prSet custT="1"/>
      <dgm:spPr/>
      <dgm:t>
        <a:bodyPr/>
        <a:lstStyle/>
        <a:p>
          <a:r>
            <a:rPr lang="en-US" sz="2800"/>
            <a:t>Use inventory that works for your utility</a:t>
          </a:r>
        </a:p>
      </dgm:t>
    </dgm:pt>
    <dgm:pt modelId="{BE253DC5-50C3-4BF4-BAB9-F9719614608A}" type="parTrans" cxnId="{9034B1C0-B63A-4174-9544-E9A84358BCA3}">
      <dgm:prSet/>
      <dgm:spPr/>
      <dgm:t>
        <a:bodyPr/>
        <a:lstStyle/>
        <a:p>
          <a:endParaRPr lang="en-US" sz="2800"/>
        </a:p>
      </dgm:t>
    </dgm:pt>
    <dgm:pt modelId="{2AE04A85-D7FD-4BFD-A71A-223A940AE05A}" type="sibTrans" cxnId="{9034B1C0-B63A-4174-9544-E9A84358BCA3}">
      <dgm:prSet/>
      <dgm:spPr/>
      <dgm:t>
        <a:bodyPr/>
        <a:lstStyle/>
        <a:p>
          <a:endParaRPr lang="en-US" sz="2800"/>
        </a:p>
      </dgm:t>
    </dgm:pt>
    <dgm:pt modelId="{C00BD3FD-21C0-4CCD-A31A-27372368E7BD}">
      <dgm:prSet custT="1"/>
      <dgm:spPr/>
      <dgm:t>
        <a:bodyPr/>
        <a:lstStyle/>
        <a:p>
          <a:r>
            <a:rPr lang="en-US" sz="2800"/>
            <a:t>Balance collection of asset data with costs &amp; benefits</a:t>
          </a:r>
        </a:p>
      </dgm:t>
    </dgm:pt>
    <dgm:pt modelId="{C52E1C1D-EC29-429F-A359-00AB1470B972}" type="parTrans" cxnId="{88FD397F-D874-48EC-BC2B-E3BC8982BB74}">
      <dgm:prSet/>
      <dgm:spPr/>
      <dgm:t>
        <a:bodyPr/>
        <a:lstStyle/>
        <a:p>
          <a:endParaRPr lang="en-US" sz="2800"/>
        </a:p>
      </dgm:t>
    </dgm:pt>
    <dgm:pt modelId="{63727FE4-C79E-4799-A73F-E19D1C9635FC}" type="sibTrans" cxnId="{88FD397F-D874-48EC-BC2B-E3BC8982BB74}">
      <dgm:prSet/>
      <dgm:spPr/>
      <dgm:t>
        <a:bodyPr/>
        <a:lstStyle/>
        <a:p>
          <a:endParaRPr lang="en-US" sz="2800"/>
        </a:p>
      </dgm:t>
    </dgm:pt>
    <dgm:pt modelId="{809301A3-EF7A-4925-9713-81DC27BA6066}">
      <dgm:prSet custT="1"/>
      <dgm:spPr/>
      <dgm:t>
        <a:bodyPr/>
        <a:lstStyle/>
        <a:p>
          <a:r>
            <a:rPr lang="en-US" sz="2800"/>
            <a:t>Update and maintain the inventory continuously</a:t>
          </a:r>
        </a:p>
      </dgm:t>
    </dgm:pt>
    <dgm:pt modelId="{78B1190A-9B76-4BD9-BC3E-3991EDBFC558}" type="parTrans" cxnId="{FB997380-D449-4356-8283-C5E0EECA571E}">
      <dgm:prSet/>
      <dgm:spPr/>
      <dgm:t>
        <a:bodyPr/>
        <a:lstStyle/>
        <a:p>
          <a:endParaRPr lang="en-US" sz="2800"/>
        </a:p>
      </dgm:t>
    </dgm:pt>
    <dgm:pt modelId="{4A474860-9B6D-4B92-ABC0-A60A27AAB3B0}" type="sibTrans" cxnId="{FB997380-D449-4356-8283-C5E0EECA571E}">
      <dgm:prSet/>
      <dgm:spPr/>
      <dgm:t>
        <a:bodyPr/>
        <a:lstStyle/>
        <a:p>
          <a:endParaRPr lang="en-US" sz="2800"/>
        </a:p>
      </dgm:t>
    </dgm:pt>
    <dgm:pt modelId="{ACBF1131-23EB-40E8-B915-0C9B083AA433}" type="pres">
      <dgm:prSet presAssocID="{56B740B3-89D2-4899-9F53-6E658FA54D6B}" presName="linear" presStyleCnt="0">
        <dgm:presLayoutVars>
          <dgm:dir/>
          <dgm:animLvl val="lvl"/>
          <dgm:resizeHandles val="exact"/>
        </dgm:presLayoutVars>
      </dgm:prSet>
      <dgm:spPr/>
    </dgm:pt>
    <dgm:pt modelId="{D643B7E9-5835-48A5-B1EE-A3A393F5F7EE}" type="pres">
      <dgm:prSet presAssocID="{B520A879-7E67-4D32-95E0-9EAA879B020A}" presName="parentLin" presStyleCnt="0"/>
      <dgm:spPr/>
    </dgm:pt>
    <dgm:pt modelId="{D1356B48-CA13-4142-9D33-71EBD0A17DB1}" type="pres">
      <dgm:prSet presAssocID="{B520A879-7E67-4D32-95E0-9EAA879B020A}" presName="parentLeftMargin" presStyleLbl="node1" presStyleIdx="0" presStyleCnt="4"/>
      <dgm:spPr/>
    </dgm:pt>
    <dgm:pt modelId="{BB37863C-F229-42C7-B560-FD731B05DED9}" type="pres">
      <dgm:prSet presAssocID="{B520A879-7E67-4D32-95E0-9EAA879B020A}" presName="parentText" presStyleLbl="node1" presStyleIdx="0" presStyleCnt="4" custScaleX="129187">
        <dgm:presLayoutVars>
          <dgm:chMax val="0"/>
          <dgm:bulletEnabled val="1"/>
        </dgm:presLayoutVars>
      </dgm:prSet>
      <dgm:spPr/>
    </dgm:pt>
    <dgm:pt modelId="{88B0534C-1707-4E17-9B00-D9C0146D2F23}" type="pres">
      <dgm:prSet presAssocID="{B520A879-7E67-4D32-95E0-9EAA879B020A}" presName="negativeSpace" presStyleCnt="0"/>
      <dgm:spPr/>
    </dgm:pt>
    <dgm:pt modelId="{E895C82D-57EE-464B-A585-4E81588E3ED6}" type="pres">
      <dgm:prSet presAssocID="{B520A879-7E67-4D32-95E0-9EAA879B020A}" presName="childText" presStyleLbl="conFgAcc1" presStyleIdx="0" presStyleCnt="4">
        <dgm:presLayoutVars>
          <dgm:bulletEnabled val="1"/>
        </dgm:presLayoutVars>
      </dgm:prSet>
      <dgm:spPr/>
    </dgm:pt>
    <dgm:pt modelId="{E2058EEC-1736-45F1-B000-754E677C81D5}" type="pres">
      <dgm:prSet presAssocID="{C607E034-C737-4E60-AF59-4D5CC091EF98}" presName="spaceBetweenRectangles" presStyleCnt="0"/>
      <dgm:spPr/>
    </dgm:pt>
    <dgm:pt modelId="{27C65A6E-FC92-49D3-A9E8-440A61E0ABC5}" type="pres">
      <dgm:prSet presAssocID="{CFC8B8F7-F9AB-4792-A4BC-B731199BB2ED}" presName="parentLin" presStyleCnt="0"/>
      <dgm:spPr/>
    </dgm:pt>
    <dgm:pt modelId="{AB139586-F7AD-43D0-9C20-D92B2A6C86BA}" type="pres">
      <dgm:prSet presAssocID="{CFC8B8F7-F9AB-4792-A4BC-B731199BB2ED}" presName="parentLeftMargin" presStyleLbl="node1" presStyleIdx="0" presStyleCnt="4"/>
      <dgm:spPr/>
    </dgm:pt>
    <dgm:pt modelId="{C13F9338-F082-4521-8214-AF9645EB440B}" type="pres">
      <dgm:prSet presAssocID="{CFC8B8F7-F9AB-4792-A4BC-B731199BB2ED}" presName="parentText" presStyleLbl="node1" presStyleIdx="1" presStyleCnt="4" custScaleX="129187">
        <dgm:presLayoutVars>
          <dgm:chMax val="0"/>
          <dgm:bulletEnabled val="1"/>
        </dgm:presLayoutVars>
      </dgm:prSet>
      <dgm:spPr/>
    </dgm:pt>
    <dgm:pt modelId="{79104BBC-79E1-4C9B-B035-25E9A6990D4E}" type="pres">
      <dgm:prSet presAssocID="{CFC8B8F7-F9AB-4792-A4BC-B731199BB2ED}" presName="negativeSpace" presStyleCnt="0"/>
      <dgm:spPr/>
    </dgm:pt>
    <dgm:pt modelId="{7A5BF1AA-818E-4C51-B4AF-D77FB58E097E}" type="pres">
      <dgm:prSet presAssocID="{CFC8B8F7-F9AB-4792-A4BC-B731199BB2ED}" presName="childText" presStyleLbl="conFgAcc1" presStyleIdx="1" presStyleCnt="4">
        <dgm:presLayoutVars>
          <dgm:bulletEnabled val="1"/>
        </dgm:presLayoutVars>
      </dgm:prSet>
      <dgm:spPr/>
    </dgm:pt>
    <dgm:pt modelId="{BBA552C9-7BFD-490D-9EDA-3EAB85D609C1}" type="pres">
      <dgm:prSet presAssocID="{2AE04A85-D7FD-4BFD-A71A-223A940AE05A}" presName="spaceBetweenRectangles" presStyleCnt="0"/>
      <dgm:spPr/>
    </dgm:pt>
    <dgm:pt modelId="{5F75A1C8-013B-4124-B3AB-9C2A90EB2F14}" type="pres">
      <dgm:prSet presAssocID="{C00BD3FD-21C0-4CCD-A31A-27372368E7BD}" presName="parentLin" presStyleCnt="0"/>
      <dgm:spPr/>
    </dgm:pt>
    <dgm:pt modelId="{0375E726-D569-451A-BD2B-4BFF2590EEC8}" type="pres">
      <dgm:prSet presAssocID="{C00BD3FD-21C0-4CCD-A31A-27372368E7BD}" presName="parentLeftMargin" presStyleLbl="node1" presStyleIdx="1" presStyleCnt="4"/>
      <dgm:spPr/>
    </dgm:pt>
    <dgm:pt modelId="{1D645DAA-2A1E-4E73-9E0C-619134A3E3BA}" type="pres">
      <dgm:prSet presAssocID="{C00BD3FD-21C0-4CCD-A31A-27372368E7BD}" presName="parentText" presStyleLbl="node1" presStyleIdx="2" presStyleCnt="4" custScaleX="129187">
        <dgm:presLayoutVars>
          <dgm:chMax val="0"/>
          <dgm:bulletEnabled val="1"/>
        </dgm:presLayoutVars>
      </dgm:prSet>
      <dgm:spPr/>
    </dgm:pt>
    <dgm:pt modelId="{DF2D4751-AFFF-4678-945F-A09231B79380}" type="pres">
      <dgm:prSet presAssocID="{C00BD3FD-21C0-4CCD-A31A-27372368E7BD}" presName="negativeSpace" presStyleCnt="0"/>
      <dgm:spPr/>
    </dgm:pt>
    <dgm:pt modelId="{F25D4061-ECB5-4732-BAC6-1A8442FA5174}" type="pres">
      <dgm:prSet presAssocID="{C00BD3FD-21C0-4CCD-A31A-27372368E7BD}" presName="childText" presStyleLbl="conFgAcc1" presStyleIdx="2" presStyleCnt="4">
        <dgm:presLayoutVars>
          <dgm:bulletEnabled val="1"/>
        </dgm:presLayoutVars>
      </dgm:prSet>
      <dgm:spPr/>
    </dgm:pt>
    <dgm:pt modelId="{2842FCDB-29A5-4D42-8AFB-C3CE181B3159}" type="pres">
      <dgm:prSet presAssocID="{63727FE4-C79E-4799-A73F-E19D1C9635FC}" presName="spaceBetweenRectangles" presStyleCnt="0"/>
      <dgm:spPr/>
    </dgm:pt>
    <dgm:pt modelId="{35BD5914-C986-4F83-A957-F70F47DDB7D9}" type="pres">
      <dgm:prSet presAssocID="{809301A3-EF7A-4925-9713-81DC27BA6066}" presName="parentLin" presStyleCnt="0"/>
      <dgm:spPr/>
    </dgm:pt>
    <dgm:pt modelId="{7F24EA47-A469-40DC-A5A0-120775E22C75}" type="pres">
      <dgm:prSet presAssocID="{809301A3-EF7A-4925-9713-81DC27BA6066}" presName="parentLeftMargin" presStyleLbl="node1" presStyleIdx="2" presStyleCnt="4"/>
      <dgm:spPr/>
    </dgm:pt>
    <dgm:pt modelId="{6907FA12-692B-433B-B2D6-9EDECC6DC7FA}" type="pres">
      <dgm:prSet presAssocID="{809301A3-EF7A-4925-9713-81DC27BA6066}" presName="parentText" presStyleLbl="node1" presStyleIdx="3" presStyleCnt="4" custScaleX="129187">
        <dgm:presLayoutVars>
          <dgm:chMax val="0"/>
          <dgm:bulletEnabled val="1"/>
        </dgm:presLayoutVars>
      </dgm:prSet>
      <dgm:spPr/>
    </dgm:pt>
    <dgm:pt modelId="{12F32CE4-A8E2-4938-9D45-F82108CCE29E}" type="pres">
      <dgm:prSet presAssocID="{809301A3-EF7A-4925-9713-81DC27BA6066}" presName="negativeSpace" presStyleCnt="0"/>
      <dgm:spPr/>
    </dgm:pt>
    <dgm:pt modelId="{9E1F6717-CBA3-4C28-B7D2-6EB091CB7C36}" type="pres">
      <dgm:prSet presAssocID="{809301A3-EF7A-4925-9713-81DC27BA6066}" presName="childText" presStyleLbl="conFgAcc1" presStyleIdx="3" presStyleCnt="4">
        <dgm:presLayoutVars>
          <dgm:bulletEnabled val="1"/>
        </dgm:presLayoutVars>
      </dgm:prSet>
      <dgm:spPr/>
    </dgm:pt>
  </dgm:ptLst>
  <dgm:cxnLst>
    <dgm:cxn modelId="{33E1B700-E0C0-47B5-B826-C7169A7E1A0E}" type="presOf" srcId="{809301A3-EF7A-4925-9713-81DC27BA6066}" destId="{6907FA12-692B-433B-B2D6-9EDECC6DC7FA}" srcOrd="1" destOrd="0" presId="urn:microsoft.com/office/officeart/2005/8/layout/list1"/>
    <dgm:cxn modelId="{B0184839-8941-4A4E-AA92-245CE5754BAF}" type="presOf" srcId="{CFC8B8F7-F9AB-4792-A4BC-B731199BB2ED}" destId="{AB139586-F7AD-43D0-9C20-D92B2A6C86BA}" srcOrd="0" destOrd="0" presId="urn:microsoft.com/office/officeart/2005/8/layout/list1"/>
    <dgm:cxn modelId="{88FD397F-D874-48EC-BC2B-E3BC8982BB74}" srcId="{56B740B3-89D2-4899-9F53-6E658FA54D6B}" destId="{C00BD3FD-21C0-4CCD-A31A-27372368E7BD}" srcOrd="2" destOrd="0" parTransId="{C52E1C1D-EC29-429F-A359-00AB1470B972}" sibTransId="{63727FE4-C79E-4799-A73F-E19D1C9635FC}"/>
    <dgm:cxn modelId="{FB997380-D449-4356-8283-C5E0EECA571E}" srcId="{56B740B3-89D2-4899-9F53-6E658FA54D6B}" destId="{809301A3-EF7A-4925-9713-81DC27BA6066}" srcOrd="3" destOrd="0" parTransId="{78B1190A-9B76-4BD9-BC3E-3991EDBFC558}" sibTransId="{4A474860-9B6D-4B92-ABC0-A60A27AAB3B0}"/>
    <dgm:cxn modelId="{EAC6EA8E-2FCC-4A2D-9E05-36716CCA27A7}" type="presOf" srcId="{B520A879-7E67-4D32-95E0-9EAA879B020A}" destId="{D1356B48-CA13-4142-9D33-71EBD0A17DB1}" srcOrd="0" destOrd="0" presId="urn:microsoft.com/office/officeart/2005/8/layout/list1"/>
    <dgm:cxn modelId="{669C3B98-C250-463E-81AB-B4CF0CB531DC}" type="presOf" srcId="{809301A3-EF7A-4925-9713-81DC27BA6066}" destId="{7F24EA47-A469-40DC-A5A0-120775E22C75}" srcOrd="0" destOrd="0" presId="urn:microsoft.com/office/officeart/2005/8/layout/list1"/>
    <dgm:cxn modelId="{75E235A1-E41C-471C-83DD-41EDAA968EC7}" type="presOf" srcId="{56B740B3-89D2-4899-9F53-6E658FA54D6B}" destId="{ACBF1131-23EB-40E8-B915-0C9B083AA433}" srcOrd="0" destOrd="0" presId="urn:microsoft.com/office/officeart/2005/8/layout/list1"/>
    <dgm:cxn modelId="{9034B1C0-B63A-4174-9544-E9A84358BCA3}" srcId="{56B740B3-89D2-4899-9F53-6E658FA54D6B}" destId="{CFC8B8F7-F9AB-4792-A4BC-B731199BB2ED}" srcOrd="1" destOrd="0" parTransId="{BE253DC5-50C3-4BF4-BAB9-F9719614608A}" sibTransId="{2AE04A85-D7FD-4BFD-A71A-223A940AE05A}"/>
    <dgm:cxn modelId="{7D7AE9C0-A746-4A22-9A28-1CF320631664}" type="presOf" srcId="{C00BD3FD-21C0-4CCD-A31A-27372368E7BD}" destId="{1D645DAA-2A1E-4E73-9E0C-619134A3E3BA}" srcOrd="1" destOrd="0" presId="urn:microsoft.com/office/officeart/2005/8/layout/list1"/>
    <dgm:cxn modelId="{C7A928D2-6932-42A6-987F-CA688EE7089D}" type="presOf" srcId="{CFC8B8F7-F9AB-4792-A4BC-B731199BB2ED}" destId="{C13F9338-F082-4521-8214-AF9645EB440B}" srcOrd="1" destOrd="0" presId="urn:microsoft.com/office/officeart/2005/8/layout/list1"/>
    <dgm:cxn modelId="{DD1EE3E5-E54B-4943-94DC-62E265B2AF6A}" type="presOf" srcId="{B520A879-7E67-4D32-95E0-9EAA879B020A}" destId="{BB37863C-F229-42C7-B560-FD731B05DED9}" srcOrd="1" destOrd="0" presId="urn:microsoft.com/office/officeart/2005/8/layout/list1"/>
    <dgm:cxn modelId="{272490EA-DA7B-4DD6-8381-43E0E01B4E7F}" type="presOf" srcId="{C00BD3FD-21C0-4CCD-A31A-27372368E7BD}" destId="{0375E726-D569-451A-BD2B-4BFF2590EEC8}" srcOrd="0" destOrd="0" presId="urn:microsoft.com/office/officeart/2005/8/layout/list1"/>
    <dgm:cxn modelId="{F6A722F5-97E4-462E-8D19-30141B3F64F8}" srcId="{56B740B3-89D2-4899-9F53-6E658FA54D6B}" destId="{B520A879-7E67-4D32-95E0-9EAA879B020A}" srcOrd="0" destOrd="0" parTransId="{916E1802-3EF1-46D8-B173-A402ED48AE02}" sibTransId="{C607E034-C737-4E60-AF59-4D5CC091EF98}"/>
    <dgm:cxn modelId="{4637634A-499D-49FA-85C1-20E3425241AE}" type="presParOf" srcId="{ACBF1131-23EB-40E8-B915-0C9B083AA433}" destId="{D643B7E9-5835-48A5-B1EE-A3A393F5F7EE}" srcOrd="0" destOrd="0" presId="urn:microsoft.com/office/officeart/2005/8/layout/list1"/>
    <dgm:cxn modelId="{9589C671-7D52-41CF-BDE1-A96766895B1A}" type="presParOf" srcId="{D643B7E9-5835-48A5-B1EE-A3A393F5F7EE}" destId="{D1356B48-CA13-4142-9D33-71EBD0A17DB1}" srcOrd="0" destOrd="0" presId="urn:microsoft.com/office/officeart/2005/8/layout/list1"/>
    <dgm:cxn modelId="{42680367-74D5-4FA0-A020-EBB1D30DAD31}" type="presParOf" srcId="{D643B7E9-5835-48A5-B1EE-A3A393F5F7EE}" destId="{BB37863C-F229-42C7-B560-FD731B05DED9}" srcOrd="1" destOrd="0" presId="urn:microsoft.com/office/officeart/2005/8/layout/list1"/>
    <dgm:cxn modelId="{D7D873FF-5BBA-4119-BCC1-EA53CAA0FD6C}" type="presParOf" srcId="{ACBF1131-23EB-40E8-B915-0C9B083AA433}" destId="{88B0534C-1707-4E17-9B00-D9C0146D2F23}" srcOrd="1" destOrd="0" presId="urn:microsoft.com/office/officeart/2005/8/layout/list1"/>
    <dgm:cxn modelId="{639C503E-C83B-4E71-98B3-A7600D2B4359}" type="presParOf" srcId="{ACBF1131-23EB-40E8-B915-0C9B083AA433}" destId="{E895C82D-57EE-464B-A585-4E81588E3ED6}" srcOrd="2" destOrd="0" presId="urn:microsoft.com/office/officeart/2005/8/layout/list1"/>
    <dgm:cxn modelId="{92020651-5941-4CC4-989C-59127F259ACF}" type="presParOf" srcId="{ACBF1131-23EB-40E8-B915-0C9B083AA433}" destId="{E2058EEC-1736-45F1-B000-754E677C81D5}" srcOrd="3" destOrd="0" presId="urn:microsoft.com/office/officeart/2005/8/layout/list1"/>
    <dgm:cxn modelId="{DAB7EBA6-86C2-4CC7-816D-BDBA336C8609}" type="presParOf" srcId="{ACBF1131-23EB-40E8-B915-0C9B083AA433}" destId="{27C65A6E-FC92-49D3-A9E8-440A61E0ABC5}" srcOrd="4" destOrd="0" presId="urn:microsoft.com/office/officeart/2005/8/layout/list1"/>
    <dgm:cxn modelId="{6868C27C-D16A-4F0A-8AE1-AB99F1CFEE76}" type="presParOf" srcId="{27C65A6E-FC92-49D3-A9E8-440A61E0ABC5}" destId="{AB139586-F7AD-43D0-9C20-D92B2A6C86BA}" srcOrd="0" destOrd="0" presId="urn:microsoft.com/office/officeart/2005/8/layout/list1"/>
    <dgm:cxn modelId="{A5071385-6F5D-464D-B95F-900EC42B04C7}" type="presParOf" srcId="{27C65A6E-FC92-49D3-A9E8-440A61E0ABC5}" destId="{C13F9338-F082-4521-8214-AF9645EB440B}" srcOrd="1" destOrd="0" presId="urn:microsoft.com/office/officeart/2005/8/layout/list1"/>
    <dgm:cxn modelId="{9221C796-6F76-44A1-AB24-208700675941}" type="presParOf" srcId="{ACBF1131-23EB-40E8-B915-0C9B083AA433}" destId="{79104BBC-79E1-4C9B-B035-25E9A6990D4E}" srcOrd="5" destOrd="0" presId="urn:microsoft.com/office/officeart/2005/8/layout/list1"/>
    <dgm:cxn modelId="{D7F3C181-6EAA-41AE-BC8F-2F3FF0E03FE4}" type="presParOf" srcId="{ACBF1131-23EB-40E8-B915-0C9B083AA433}" destId="{7A5BF1AA-818E-4C51-B4AF-D77FB58E097E}" srcOrd="6" destOrd="0" presId="urn:microsoft.com/office/officeart/2005/8/layout/list1"/>
    <dgm:cxn modelId="{8C87BE5C-0152-4F40-AA60-F84A11E04928}" type="presParOf" srcId="{ACBF1131-23EB-40E8-B915-0C9B083AA433}" destId="{BBA552C9-7BFD-490D-9EDA-3EAB85D609C1}" srcOrd="7" destOrd="0" presId="urn:microsoft.com/office/officeart/2005/8/layout/list1"/>
    <dgm:cxn modelId="{D8E36C3F-6CF5-4038-96FC-A83907CA691F}" type="presParOf" srcId="{ACBF1131-23EB-40E8-B915-0C9B083AA433}" destId="{5F75A1C8-013B-4124-B3AB-9C2A90EB2F14}" srcOrd="8" destOrd="0" presId="urn:microsoft.com/office/officeart/2005/8/layout/list1"/>
    <dgm:cxn modelId="{08DC3FAF-C4AC-4D2D-B8ED-37864BFAA61D}" type="presParOf" srcId="{5F75A1C8-013B-4124-B3AB-9C2A90EB2F14}" destId="{0375E726-D569-451A-BD2B-4BFF2590EEC8}" srcOrd="0" destOrd="0" presId="urn:microsoft.com/office/officeart/2005/8/layout/list1"/>
    <dgm:cxn modelId="{4DA5E260-ADCD-4485-A26E-7AA31F1B82A2}" type="presParOf" srcId="{5F75A1C8-013B-4124-B3AB-9C2A90EB2F14}" destId="{1D645DAA-2A1E-4E73-9E0C-619134A3E3BA}" srcOrd="1" destOrd="0" presId="urn:microsoft.com/office/officeart/2005/8/layout/list1"/>
    <dgm:cxn modelId="{61E3DFB5-7652-4165-8D8D-B8220879D866}" type="presParOf" srcId="{ACBF1131-23EB-40E8-B915-0C9B083AA433}" destId="{DF2D4751-AFFF-4678-945F-A09231B79380}" srcOrd="9" destOrd="0" presId="urn:microsoft.com/office/officeart/2005/8/layout/list1"/>
    <dgm:cxn modelId="{2D911F6D-43BA-45D5-BA7D-AFE95C1F5612}" type="presParOf" srcId="{ACBF1131-23EB-40E8-B915-0C9B083AA433}" destId="{F25D4061-ECB5-4732-BAC6-1A8442FA5174}" srcOrd="10" destOrd="0" presId="urn:microsoft.com/office/officeart/2005/8/layout/list1"/>
    <dgm:cxn modelId="{E31D1FB5-F2EC-4B6B-BA32-469DD8711CB2}" type="presParOf" srcId="{ACBF1131-23EB-40E8-B915-0C9B083AA433}" destId="{2842FCDB-29A5-4D42-8AFB-C3CE181B3159}" srcOrd="11" destOrd="0" presId="urn:microsoft.com/office/officeart/2005/8/layout/list1"/>
    <dgm:cxn modelId="{8A426D3B-5B0A-4A59-BA79-0E468781D4E3}" type="presParOf" srcId="{ACBF1131-23EB-40E8-B915-0C9B083AA433}" destId="{35BD5914-C986-4F83-A957-F70F47DDB7D9}" srcOrd="12" destOrd="0" presId="urn:microsoft.com/office/officeart/2005/8/layout/list1"/>
    <dgm:cxn modelId="{BE0BEF9D-0A20-4AC9-87B1-F07D1BF0FE3A}" type="presParOf" srcId="{35BD5914-C986-4F83-A957-F70F47DDB7D9}" destId="{7F24EA47-A469-40DC-A5A0-120775E22C75}" srcOrd="0" destOrd="0" presId="urn:microsoft.com/office/officeart/2005/8/layout/list1"/>
    <dgm:cxn modelId="{CD060BC5-5E0E-41A9-9C4F-319D056179E3}" type="presParOf" srcId="{35BD5914-C986-4F83-A957-F70F47DDB7D9}" destId="{6907FA12-692B-433B-B2D6-9EDECC6DC7FA}" srcOrd="1" destOrd="0" presId="urn:microsoft.com/office/officeart/2005/8/layout/list1"/>
    <dgm:cxn modelId="{8786C4C0-729F-4D57-8E44-FC41646D005C}" type="presParOf" srcId="{ACBF1131-23EB-40E8-B915-0C9B083AA433}" destId="{12F32CE4-A8E2-4938-9D45-F82108CCE29E}" srcOrd="13" destOrd="0" presId="urn:microsoft.com/office/officeart/2005/8/layout/list1"/>
    <dgm:cxn modelId="{0AB6C965-06A4-42C8-A116-69164F20127C}" type="presParOf" srcId="{ACBF1131-23EB-40E8-B915-0C9B083AA433}" destId="{9E1F6717-CBA3-4C28-B7D2-6EB091CB7C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3653C9-078E-4F57-9BE3-5725F620F87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EE9A71D0-A03B-4992-B61E-2822C5152749}">
      <dgm:prSet phldrT="[Text]"/>
      <dgm:spPr/>
      <dgm:t>
        <a:bodyPr/>
        <a:lstStyle/>
        <a:p>
          <a:r>
            <a:rPr lang="en-US" dirty="0"/>
            <a:t>Water Loss Control</a:t>
          </a:r>
        </a:p>
      </dgm:t>
    </dgm:pt>
    <dgm:pt modelId="{551E8F85-8946-4BEA-B5B5-0A514EC45142}" type="parTrans" cxnId="{80B4539F-EEA3-483A-A2DC-FABDA4669A3F}">
      <dgm:prSet/>
      <dgm:spPr/>
      <dgm:t>
        <a:bodyPr/>
        <a:lstStyle/>
        <a:p>
          <a:endParaRPr lang="en-US"/>
        </a:p>
      </dgm:t>
    </dgm:pt>
    <dgm:pt modelId="{D0075D16-C229-420B-813D-6CC64BB4A6B9}" type="sibTrans" cxnId="{80B4539F-EEA3-483A-A2DC-FABDA4669A3F}">
      <dgm:prSet/>
      <dgm:spPr/>
      <dgm:t>
        <a:bodyPr/>
        <a:lstStyle/>
        <a:p>
          <a:endParaRPr lang="en-US"/>
        </a:p>
      </dgm:t>
    </dgm:pt>
    <dgm:pt modelId="{023B3E69-2D81-4DDB-98E1-AA8CA09C2D55}">
      <dgm:prSet phldrT="[Text]"/>
      <dgm:spPr/>
      <dgm:t>
        <a:bodyPr/>
        <a:lstStyle/>
        <a:p>
          <a:r>
            <a:rPr lang="en-US"/>
            <a:t>Protect water resources</a:t>
          </a:r>
          <a:endParaRPr lang="en-US" dirty="0"/>
        </a:p>
      </dgm:t>
    </dgm:pt>
    <dgm:pt modelId="{3124842C-C638-4C2B-92E8-8A7E178EC1EF}" type="parTrans" cxnId="{A6868863-7DA6-45C0-9C03-5C9251FB9D3E}">
      <dgm:prSet/>
      <dgm:spPr/>
      <dgm:t>
        <a:bodyPr/>
        <a:lstStyle/>
        <a:p>
          <a:endParaRPr lang="en-US"/>
        </a:p>
      </dgm:t>
    </dgm:pt>
    <dgm:pt modelId="{04BD4140-1C14-4853-AADE-2731F97D60E5}" type="sibTrans" cxnId="{A6868863-7DA6-45C0-9C03-5C9251FB9D3E}">
      <dgm:prSet/>
      <dgm:spPr/>
      <dgm:t>
        <a:bodyPr/>
        <a:lstStyle/>
        <a:p>
          <a:endParaRPr lang="en-US"/>
        </a:p>
      </dgm:t>
    </dgm:pt>
    <dgm:pt modelId="{C0973FCC-0269-46B1-AC7B-F4784393C8CD}">
      <dgm:prSet phldrT="[Text]"/>
      <dgm:spPr/>
      <dgm:t>
        <a:bodyPr/>
        <a:lstStyle/>
        <a:p>
          <a:r>
            <a:rPr lang="en-US" dirty="0"/>
            <a:t>Energy Efficiency</a:t>
          </a:r>
        </a:p>
      </dgm:t>
    </dgm:pt>
    <dgm:pt modelId="{2B85E09B-CDDD-45E0-AE95-769664F33D38}" type="parTrans" cxnId="{DF02A6BE-989B-4812-9B16-5D94430C571C}">
      <dgm:prSet/>
      <dgm:spPr/>
      <dgm:t>
        <a:bodyPr/>
        <a:lstStyle/>
        <a:p>
          <a:endParaRPr lang="en-US"/>
        </a:p>
      </dgm:t>
    </dgm:pt>
    <dgm:pt modelId="{AB4A6390-29A8-41DF-B858-7071DBFE795F}" type="sibTrans" cxnId="{DF02A6BE-989B-4812-9B16-5D94430C571C}">
      <dgm:prSet/>
      <dgm:spPr/>
      <dgm:t>
        <a:bodyPr/>
        <a:lstStyle/>
        <a:p>
          <a:endParaRPr lang="en-US"/>
        </a:p>
      </dgm:t>
    </dgm:pt>
    <dgm:pt modelId="{D18CB301-11A6-441A-A5C6-FA23D25EC552}">
      <dgm:prSet phldrT="[Text]"/>
      <dgm:spPr/>
      <dgm:t>
        <a:bodyPr/>
        <a:lstStyle/>
        <a:p>
          <a:r>
            <a:rPr lang="en-US"/>
            <a:t>Reduced energy cost</a:t>
          </a:r>
        </a:p>
      </dgm:t>
    </dgm:pt>
    <dgm:pt modelId="{997AC98E-72DE-43EF-A98E-C6896B176D6F}" type="parTrans" cxnId="{C2D56A86-2E31-4AB6-9A4F-84C89D2096D5}">
      <dgm:prSet/>
      <dgm:spPr/>
      <dgm:t>
        <a:bodyPr/>
        <a:lstStyle/>
        <a:p>
          <a:endParaRPr lang="en-US"/>
        </a:p>
      </dgm:t>
    </dgm:pt>
    <dgm:pt modelId="{94522958-9EDF-4A37-A836-A51DBF1B18E2}" type="sibTrans" cxnId="{C2D56A86-2E31-4AB6-9A4F-84C89D2096D5}">
      <dgm:prSet/>
      <dgm:spPr/>
      <dgm:t>
        <a:bodyPr/>
        <a:lstStyle/>
        <a:p>
          <a:endParaRPr lang="en-US"/>
        </a:p>
      </dgm:t>
    </dgm:pt>
    <dgm:pt modelId="{A6D53A8D-669A-49FD-93B7-FA6B9D47D640}">
      <dgm:prSet/>
      <dgm:spPr/>
      <dgm:t>
        <a:bodyPr/>
        <a:lstStyle/>
        <a:p>
          <a:r>
            <a:rPr lang="en-US"/>
            <a:t>Minimize disruptions to customers</a:t>
          </a:r>
          <a:endParaRPr lang="en-US" dirty="0"/>
        </a:p>
      </dgm:t>
    </dgm:pt>
    <dgm:pt modelId="{3587CA85-6AE0-4A3C-9A6F-5BE855189BD1}" type="parTrans" cxnId="{365E3F50-A6D5-46E0-99CA-0F098C7406D9}">
      <dgm:prSet/>
      <dgm:spPr/>
      <dgm:t>
        <a:bodyPr/>
        <a:lstStyle/>
        <a:p>
          <a:endParaRPr lang="en-US"/>
        </a:p>
      </dgm:t>
    </dgm:pt>
    <dgm:pt modelId="{F0CB0A53-3A23-43E2-A9ED-1E76EE7BF566}" type="sibTrans" cxnId="{365E3F50-A6D5-46E0-99CA-0F098C7406D9}">
      <dgm:prSet/>
      <dgm:spPr/>
      <dgm:t>
        <a:bodyPr/>
        <a:lstStyle/>
        <a:p>
          <a:endParaRPr lang="en-US"/>
        </a:p>
      </dgm:t>
    </dgm:pt>
    <dgm:pt modelId="{CC9CBB89-78ED-4C68-8296-03CD11E87604}">
      <dgm:prSet/>
      <dgm:spPr/>
      <dgm:t>
        <a:bodyPr/>
        <a:lstStyle/>
        <a:p>
          <a:r>
            <a:rPr lang="en-US"/>
            <a:t>Interrelated to water loss</a:t>
          </a:r>
          <a:endParaRPr lang="en-US" dirty="0"/>
        </a:p>
      </dgm:t>
    </dgm:pt>
    <dgm:pt modelId="{9181C987-0017-4487-B36B-B3B68B873199}" type="parTrans" cxnId="{D37DB044-B8C8-451A-AD02-F9DFF3B563B1}">
      <dgm:prSet/>
      <dgm:spPr/>
      <dgm:t>
        <a:bodyPr/>
        <a:lstStyle/>
        <a:p>
          <a:endParaRPr lang="en-US"/>
        </a:p>
      </dgm:t>
    </dgm:pt>
    <dgm:pt modelId="{0D06D4AB-FF43-4F2E-86E2-96BBA3758C5B}" type="sibTrans" cxnId="{D37DB044-B8C8-451A-AD02-F9DFF3B563B1}">
      <dgm:prSet/>
      <dgm:spPr/>
      <dgm:t>
        <a:bodyPr/>
        <a:lstStyle/>
        <a:p>
          <a:endParaRPr lang="en-US"/>
        </a:p>
      </dgm:t>
    </dgm:pt>
    <dgm:pt modelId="{9BFC3CEF-1171-4831-8C5B-6B739AE5AA38}" type="pres">
      <dgm:prSet presAssocID="{2E3653C9-078E-4F57-9BE3-5725F620F87C}" presName="theList" presStyleCnt="0">
        <dgm:presLayoutVars>
          <dgm:dir/>
          <dgm:animLvl val="lvl"/>
          <dgm:resizeHandles val="exact"/>
        </dgm:presLayoutVars>
      </dgm:prSet>
      <dgm:spPr/>
    </dgm:pt>
    <dgm:pt modelId="{B1E8DBF4-64F2-4675-AB0A-4F3F7E651719}" type="pres">
      <dgm:prSet presAssocID="{EE9A71D0-A03B-4992-B61E-2822C5152749}" presName="compNode" presStyleCnt="0"/>
      <dgm:spPr/>
    </dgm:pt>
    <dgm:pt modelId="{A19C9F3A-5545-4B40-9D6A-A22819F287AD}" type="pres">
      <dgm:prSet presAssocID="{EE9A71D0-A03B-4992-B61E-2822C5152749}" presName="aNode" presStyleLbl="bgShp" presStyleIdx="0" presStyleCnt="2"/>
      <dgm:spPr/>
    </dgm:pt>
    <dgm:pt modelId="{E1AE8D44-F503-40E1-B169-720B802FCC90}" type="pres">
      <dgm:prSet presAssocID="{EE9A71D0-A03B-4992-B61E-2822C5152749}" presName="textNode" presStyleLbl="bgShp" presStyleIdx="0" presStyleCnt="2"/>
      <dgm:spPr/>
    </dgm:pt>
    <dgm:pt modelId="{4D08EEE7-73AF-451E-AAFD-D19CFFCA1354}" type="pres">
      <dgm:prSet presAssocID="{EE9A71D0-A03B-4992-B61E-2822C5152749}" presName="compChildNode" presStyleCnt="0"/>
      <dgm:spPr/>
    </dgm:pt>
    <dgm:pt modelId="{C57F87C3-AEFA-4DA6-9234-B2A59044693D}" type="pres">
      <dgm:prSet presAssocID="{EE9A71D0-A03B-4992-B61E-2822C5152749}" presName="theInnerList" presStyleCnt="0"/>
      <dgm:spPr/>
    </dgm:pt>
    <dgm:pt modelId="{EB145423-C23D-4193-A579-24677A19B08E}" type="pres">
      <dgm:prSet presAssocID="{023B3E69-2D81-4DDB-98E1-AA8CA09C2D55}" presName="childNode" presStyleLbl="node1" presStyleIdx="0" presStyleCnt="4">
        <dgm:presLayoutVars>
          <dgm:bulletEnabled val="1"/>
        </dgm:presLayoutVars>
      </dgm:prSet>
      <dgm:spPr/>
    </dgm:pt>
    <dgm:pt modelId="{58DCAFBE-5994-47F3-BBD0-782B0B872C1C}" type="pres">
      <dgm:prSet presAssocID="{023B3E69-2D81-4DDB-98E1-AA8CA09C2D55}" presName="aSpace2" presStyleCnt="0"/>
      <dgm:spPr/>
    </dgm:pt>
    <dgm:pt modelId="{52884A5B-633E-4862-9614-9A67E1D5DCF0}" type="pres">
      <dgm:prSet presAssocID="{A6D53A8D-669A-49FD-93B7-FA6B9D47D640}" presName="childNode" presStyleLbl="node1" presStyleIdx="1" presStyleCnt="4">
        <dgm:presLayoutVars>
          <dgm:bulletEnabled val="1"/>
        </dgm:presLayoutVars>
      </dgm:prSet>
      <dgm:spPr/>
    </dgm:pt>
    <dgm:pt modelId="{DBDB257A-B9A9-4956-AD54-B1AA750D5B8F}" type="pres">
      <dgm:prSet presAssocID="{EE9A71D0-A03B-4992-B61E-2822C5152749}" presName="aSpace" presStyleCnt="0"/>
      <dgm:spPr/>
    </dgm:pt>
    <dgm:pt modelId="{2485A0CB-6121-453F-BD0D-A4BEEFC4EFB0}" type="pres">
      <dgm:prSet presAssocID="{C0973FCC-0269-46B1-AC7B-F4784393C8CD}" presName="compNode" presStyleCnt="0"/>
      <dgm:spPr/>
    </dgm:pt>
    <dgm:pt modelId="{E1238263-58BC-4979-9D26-DA834A2E6C33}" type="pres">
      <dgm:prSet presAssocID="{C0973FCC-0269-46B1-AC7B-F4784393C8CD}" presName="aNode" presStyleLbl="bgShp" presStyleIdx="1" presStyleCnt="2"/>
      <dgm:spPr/>
    </dgm:pt>
    <dgm:pt modelId="{9253B13A-3A90-4792-B70B-6FE72EFC3D7F}" type="pres">
      <dgm:prSet presAssocID="{C0973FCC-0269-46B1-AC7B-F4784393C8CD}" presName="textNode" presStyleLbl="bgShp" presStyleIdx="1" presStyleCnt="2"/>
      <dgm:spPr/>
    </dgm:pt>
    <dgm:pt modelId="{F137FC02-F650-4356-AD44-24B4E05353A8}" type="pres">
      <dgm:prSet presAssocID="{C0973FCC-0269-46B1-AC7B-F4784393C8CD}" presName="compChildNode" presStyleCnt="0"/>
      <dgm:spPr/>
    </dgm:pt>
    <dgm:pt modelId="{863F8BB1-FB74-4B67-8EC4-44DE089B6565}" type="pres">
      <dgm:prSet presAssocID="{C0973FCC-0269-46B1-AC7B-F4784393C8CD}" presName="theInnerList" presStyleCnt="0"/>
      <dgm:spPr/>
    </dgm:pt>
    <dgm:pt modelId="{73B35F62-F755-413F-B6F5-1D2DBAB24154}" type="pres">
      <dgm:prSet presAssocID="{D18CB301-11A6-441A-A5C6-FA23D25EC552}" presName="childNode" presStyleLbl="node1" presStyleIdx="2" presStyleCnt="4">
        <dgm:presLayoutVars>
          <dgm:bulletEnabled val="1"/>
        </dgm:presLayoutVars>
      </dgm:prSet>
      <dgm:spPr/>
    </dgm:pt>
    <dgm:pt modelId="{A65AC81A-2A98-43AC-A674-D80A165C2359}" type="pres">
      <dgm:prSet presAssocID="{D18CB301-11A6-441A-A5C6-FA23D25EC552}" presName="aSpace2" presStyleCnt="0"/>
      <dgm:spPr/>
    </dgm:pt>
    <dgm:pt modelId="{3D176F58-0133-4969-B283-14475365B4BE}" type="pres">
      <dgm:prSet presAssocID="{CC9CBB89-78ED-4C68-8296-03CD11E87604}" presName="childNode" presStyleLbl="node1" presStyleIdx="3" presStyleCnt="4">
        <dgm:presLayoutVars>
          <dgm:bulletEnabled val="1"/>
        </dgm:presLayoutVars>
      </dgm:prSet>
      <dgm:spPr/>
    </dgm:pt>
  </dgm:ptLst>
  <dgm:cxnLst>
    <dgm:cxn modelId="{17355210-292A-4151-9BC0-2EA3EADF0192}" type="presOf" srcId="{D18CB301-11A6-441A-A5C6-FA23D25EC552}" destId="{73B35F62-F755-413F-B6F5-1D2DBAB24154}" srcOrd="0" destOrd="0" presId="urn:microsoft.com/office/officeart/2005/8/layout/lProcess2"/>
    <dgm:cxn modelId="{75FEF434-602D-444A-A837-357D58DFDCFA}" type="presOf" srcId="{A6D53A8D-669A-49FD-93B7-FA6B9D47D640}" destId="{52884A5B-633E-4862-9614-9A67E1D5DCF0}" srcOrd="0" destOrd="0" presId="urn:microsoft.com/office/officeart/2005/8/layout/lProcess2"/>
    <dgm:cxn modelId="{1165DB38-E28F-4DE3-9132-1F6ADFCFFC35}" type="presOf" srcId="{023B3E69-2D81-4DDB-98E1-AA8CA09C2D55}" destId="{EB145423-C23D-4193-A579-24677A19B08E}" srcOrd="0" destOrd="0" presId="urn:microsoft.com/office/officeart/2005/8/layout/lProcess2"/>
    <dgm:cxn modelId="{A6868863-7DA6-45C0-9C03-5C9251FB9D3E}" srcId="{EE9A71D0-A03B-4992-B61E-2822C5152749}" destId="{023B3E69-2D81-4DDB-98E1-AA8CA09C2D55}" srcOrd="0" destOrd="0" parTransId="{3124842C-C638-4C2B-92E8-8A7E178EC1EF}" sibTransId="{04BD4140-1C14-4853-AADE-2731F97D60E5}"/>
    <dgm:cxn modelId="{D37DB044-B8C8-451A-AD02-F9DFF3B563B1}" srcId="{C0973FCC-0269-46B1-AC7B-F4784393C8CD}" destId="{CC9CBB89-78ED-4C68-8296-03CD11E87604}" srcOrd="1" destOrd="0" parTransId="{9181C987-0017-4487-B36B-B3B68B873199}" sibTransId="{0D06D4AB-FF43-4F2E-86E2-96BBA3758C5B}"/>
    <dgm:cxn modelId="{365E3F50-A6D5-46E0-99CA-0F098C7406D9}" srcId="{EE9A71D0-A03B-4992-B61E-2822C5152749}" destId="{A6D53A8D-669A-49FD-93B7-FA6B9D47D640}" srcOrd="1" destOrd="0" parTransId="{3587CA85-6AE0-4A3C-9A6F-5BE855189BD1}" sibTransId="{F0CB0A53-3A23-43E2-A9ED-1E76EE7BF566}"/>
    <dgm:cxn modelId="{103CCF79-02CB-4EE0-AC75-9ED0E207D5A5}" type="presOf" srcId="{C0973FCC-0269-46B1-AC7B-F4784393C8CD}" destId="{9253B13A-3A90-4792-B70B-6FE72EFC3D7F}" srcOrd="1" destOrd="0" presId="urn:microsoft.com/office/officeart/2005/8/layout/lProcess2"/>
    <dgm:cxn modelId="{102DD17B-D77E-472A-9C6D-D3BDDC058D12}" type="presOf" srcId="{2E3653C9-078E-4F57-9BE3-5725F620F87C}" destId="{9BFC3CEF-1171-4831-8C5B-6B739AE5AA38}" srcOrd="0" destOrd="0" presId="urn:microsoft.com/office/officeart/2005/8/layout/lProcess2"/>
    <dgm:cxn modelId="{C2D56A86-2E31-4AB6-9A4F-84C89D2096D5}" srcId="{C0973FCC-0269-46B1-AC7B-F4784393C8CD}" destId="{D18CB301-11A6-441A-A5C6-FA23D25EC552}" srcOrd="0" destOrd="0" parTransId="{997AC98E-72DE-43EF-A98E-C6896B176D6F}" sibTransId="{94522958-9EDF-4A37-A836-A51DBF1B18E2}"/>
    <dgm:cxn modelId="{80B4539F-EEA3-483A-A2DC-FABDA4669A3F}" srcId="{2E3653C9-078E-4F57-9BE3-5725F620F87C}" destId="{EE9A71D0-A03B-4992-B61E-2822C5152749}" srcOrd="0" destOrd="0" parTransId="{551E8F85-8946-4BEA-B5B5-0A514EC45142}" sibTransId="{D0075D16-C229-420B-813D-6CC64BB4A6B9}"/>
    <dgm:cxn modelId="{AD44AEB3-5D59-49FF-BFBD-2ADF66699127}" type="presOf" srcId="{CC9CBB89-78ED-4C68-8296-03CD11E87604}" destId="{3D176F58-0133-4969-B283-14475365B4BE}" srcOrd="0" destOrd="0" presId="urn:microsoft.com/office/officeart/2005/8/layout/lProcess2"/>
    <dgm:cxn modelId="{DF02A6BE-989B-4812-9B16-5D94430C571C}" srcId="{2E3653C9-078E-4F57-9BE3-5725F620F87C}" destId="{C0973FCC-0269-46B1-AC7B-F4784393C8CD}" srcOrd="1" destOrd="0" parTransId="{2B85E09B-CDDD-45E0-AE95-769664F33D38}" sibTransId="{AB4A6390-29A8-41DF-B858-7071DBFE795F}"/>
    <dgm:cxn modelId="{7C0160D7-8706-4F4C-8CB5-735D3B725BD6}" type="presOf" srcId="{EE9A71D0-A03B-4992-B61E-2822C5152749}" destId="{E1AE8D44-F503-40E1-B169-720B802FCC90}" srcOrd="1" destOrd="0" presId="urn:microsoft.com/office/officeart/2005/8/layout/lProcess2"/>
    <dgm:cxn modelId="{8B6775D7-CD10-41EF-8F47-42CC39D177AC}" type="presOf" srcId="{C0973FCC-0269-46B1-AC7B-F4784393C8CD}" destId="{E1238263-58BC-4979-9D26-DA834A2E6C33}" srcOrd="0" destOrd="0" presId="urn:microsoft.com/office/officeart/2005/8/layout/lProcess2"/>
    <dgm:cxn modelId="{C0263AED-09C4-4797-BFFA-39C5FED15847}" type="presOf" srcId="{EE9A71D0-A03B-4992-B61E-2822C5152749}" destId="{A19C9F3A-5545-4B40-9D6A-A22819F287AD}" srcOrd="0" destOrd="0" presId="urn:microsoft.com/office/officeart/2005/8/layout/lProcess2"/>
    <dgm:cxn modelId="{0ACC3E43-9B16-4059-93D2-4835FEDD83D1}" type="presParOf" srcId="{9BFC3CEF-1171-4831-8C5B-6B739AE5AA38}" destId="{B1E8DBF4-64F2-4675-AB0A-4F3F7E651719}" srcOrd="0" destOrd="0" presId="urn:microsoft.com/office/officeart/2005/8/layout/lProcess2"/>
    <dgm:cxn modelId="{999660AA-12EA-4DB7-B8CF-A79D9F8A958A}" type="presParOf" srcId="{B1E8DBF4-64F2-4675-AB0A-4F3F7E651719}" destId="{A19C9F3A-5545-4B40-9D6A-A22819F287AD}" srcOrd="0" destOrd="0" presId="urn:microsoft.com/office/officeart/2005/8/layout/lProcess2"/>
    <dgm:cxn modelId="{5ADF0252-3FF9-476B-8821-6ED3F6B7382E}" type="presParOf" srcId="{B1E8DBF4-64F2-4675-AB0A-4F3F7E651719}" destId="{E1AE8D44-F503-40E1-B169-720B802FCC90}" srcOrd="1" destOrd="0" presId="urn:microsoft.com/office/officeart/2005/8/layout/lProcess2"/>
    <dgm:cxn modelId="{4C410E70-CBCC-4E17-9D92-2B4B4C01A3E0}" type="presParOf" srcId="{B1E8DBF4-64F2-4675-AB0A-4F3F7E651719}" destId="{4D08EEE7-73AF-451E-AAFD-D19CFFCA1354}" srcOrd="2" destOrd="0" presId="urn:microsoft.com/office/officeart/2005/8/layout/lProcess2"/>
    <dgm:cxn modelId="{F8028922-03F0-46C5-9908-BF220E6818F9}" type="presParOf" srcId="{4D08EEE7-73AF-451E-AAFD-D19CFFCA1354}" destId="{C57F87C3-AEFA-4DA6-9234-B2A59044693D}" srcOrd="0" destOrd="0" presId="urn:microsoft.com/office/officeart/2005/8/layout/lProcess2"/>
    <dgm:cxn modelId="{89DF19E2-0B03-450D-BD9A-1604E11B317F}" type="presParOf" srcId="{C57F87C3-AEFA-4DA6-9234-B2A59044693D}" destId="{EB145423-C23D-4193-A579-24677A19B08E}" srcOrd="0" destOrd="0" presId="urn:microsoft.com/office/officeart/2005/8/layout/lProcess2"/>
    <dgm:cxn modelId="{C9AB69F7-0F18-4F60-B81F-595AD4DBA425}" type="presParOf" srcId="{C57F87C3-AEFA-4DA6-9234-B2A59044693D}" destId="{58DCAFBE-5994-47F3-BBD0-782B0B872C1C}" srcOrd="1" destOrd="0" presId="urn:microsoft.com/office/officeart/2005/8/layout/lProcess2"/>
    <dgm:cxn modelId="{8243FB9C-4E68-438E-A24B-5DF080B01DCC}" type="presParOf" srcId="{C57F87C3-AEFA-4DA6-9234-B2A59044693D}" destId="{52884A5B-633E-4862-9614-9A67E1D5DCF0}" srcOrd="2" destOrd="0" presId="urn:microsoft.com/office/officeart/2005/8/layout/lProcess2"/>
    <dgm:cxn modelId="{888CF633-2B43-4DB8-B134-B512433B9CB9}" type="presParOf" srcId="{9BFC3CEF-1171-4831-8C5B-6B739AE5AA38}" destId="{DBDB257A-B9A9-4956-AD54-B1AA750D5B8F}" srcOrd="1" destOrd="0" presId="urn:microsoft.com/office/officeart/2005/8/layout/lProcess2"/>
    <dgm:cxn modelId="{374E60A9-55C4-4837-BA6E-38F74349279E}" type="presParOf" srcId="{9BFC3CEF-1171-4831-8C5B-6B739AE5AA38}" destId="{2485A0CB-6121-453F-BD0D-A4BEEFC4EFB0}" srcOrd="2" destOrd="0" presId="urn:microsoft.com/office/officeart/2005/8/layout/lProcess2"/>
    <dgm:cxn modelId="{802D9955-0D04-4A72-8C76-4F81EE4A5E74}" type="presParOf" srcId="{2485A0CB-6121-453F-BD0D-A4BEEFC4EFB0}" destId="{E1238263-58BC-4979-9D26-DA834A2E6C33}" srcOrd="0" destOrd="0" presId="urn:microsoft.com/office/officeart/2005/8/layout/lProcess2"/>
    <dgm:cxn modelId="{580D39B4-809E-4905-AE4F-2F0D8B156D90}" type="presParOf" srcId="{2485A0CB-6121-453F-BD0D-A4BEEFC4EFB0}" destId="{9253B13A-3A90-4792-B70B-6FE72EFC3D7F}" srcOrd="1" destOrd="0" presId="urn:microsoft.com/office/officeart/2005/8/layout/lProcess2"/>
    <dgm:cxn modelId="{1EAA0B09-7A1B-43DD-B8A2-5827683DB7E8}" type="presParOf" srcId="{2485A0CB-6121-453F-BD0D-A4BEEFC4EFB0}" destId="{F137FC02-F650-4356-AD44-24B4E05353A8}" srcOrd="2" destOrd="0" presId="urn:microsoft.com/office/officeart/2005/8/layout/lProcess2"/>
    <dgm:cxn modelId="{6C279DC7-6AA3-43D0-AD9F-10176300E2F2}" type="presParOf" srcId="{F137FC02-F650-4356-AD44-24B4E05353A8}" destId="{863F8BB1-FB74-4B67-8EC4-44DE089B6565}" srcOrd="0" destOrd="0" presId="urn:microsoft.com/office/officeart/2005/8/layout/lProcess2"/>
    <dgm:cxn modelId="{B664544B-464E-4385-869D-F0C3C3304ABC}" type="presParOf" srcId="{863F8BB1-FB74-4B67-8EC4-44DE089B6565}" destId="{73B35F62-F755-413F-B6F5-1D2DBAB24154}" srcOrd="0" destOrd="0" presId="urn:microsoft.com/office/officeart/2005/8/layout/lProcess2"/>
    <dgm:cxn modelId="{BE882775-2AB5-4E2E-8904-3F6CCBE1D765}" type="presParOf" srcId="{863F8BB1-FB74-4B67-8EC4-44DE089B6565}" destId="{A65AC81A-2A98-43AC-A674-D80A165C2359}" srcOrd="1" destOrd="0" presId="urn:microsoft.com/office/officeart/2005/8/layout/lProcess2"/>
    <dgm:cxn modelId="{BA58267F-769E-4323-AB22-340538AB7719}" type="presParOf" srcId="{863F8BB1-FB74-4B67-8EC4-44DE089B6565}" destId="{3D176F58-0133-4969-B283-14475365B4B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C412DE-6248-4F3D-90B2-5D0687AADF2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3BA1B0C0-0551-46B4-9A4A-97A8F548047A}">
      <dgm:prSet/>
      <dgm:spPr/>
      <dgm:t>
        <a:bodyPr/>
        <a:lstStyle/>
        <a:p>
          <a:r>
            <a:rPr lang="en-US"/>
            <a:t>Establish Nature of the Problem</a:t>
          </a:r>
        </a:p>
      </dgm:t>
    </dgm:pt>
    <dgm:pt modelId="{0C08D4AB-54C1-4DB1-B93F-1127E913577F}" type="parTrans" cxnId="{0072878B-6599-48B9-8AF5-94F002D54825}">
      <dgm:prSet/>
      <dgm:spPr/>
      <dgm:t>
        <a:bodyPr/>
        <a:lstStyle/>
        <a:p>
          <a:endParaRPr lang="en-US"/>
        </a:p>
      </dgm:t>
    </dgm:pt>
    <dgm:pt modelId="{E7CB4889-F098-48A4-84A8-F4192A1FAB46}" type="sibTrans" cxnId="{0072878B-6599-48B9-8AF5-94F002D54825}">
      <dgm:prSet phldrT="1" phldr="0"/>
      <dgm:spPr/>
      <dgm:t>
        <a:bodyPr/>
        <a:lstStyle/>
        <a:p>
          <a:r>
            <a:rPr lang="en-US"/>
            <a:t>1</a:t>
          </a:r>
        </a:p>
      </dgm:t>
    </dgm:pt>
    <dgm:pt modelId="{E690C324-0732-47B0-B577-12138DCA9263}">
      <dgm:prSet/>
      <dgm:spPr/>
      <dgm:t>
        <a:bodyPr/>
        <a:lstStyle/>
        <a:p>
          <a:r>
            <a:rPr lang="en-US"/>
            <a:t>Set Goals</a:t>
          </a:r>
        </a:p>
      </dgm:t>
    </dgm:pt>
    <dgm:pt modelId="{6E1F4F55-46BF-4CD6-A43E-F8987B25CCC8}" type="parTrans" cxnId="{DE8939F0-DD6A-4B8E-8A8E-576A762B8B6B}">
      <dgm:prSet/>
      <dgm:spPr/>
      <dgm:t>
        <a:bodyPr/>
        <a:lstStyle/>
        <a:p>
          <a:endParaRPr lang="en-US"/>
        </a:p>
      </dgm:t>
    </dgm:pt>
    <dgm:pt modelId="{967760A3-D73F-4DC7-9172-5DB3EADDCC86}" type="sibTrans" cxnId="{DE8939F0-DD6A-4B8E-8A8E-576A762B8B6B}">
      <dgm:prSet phldrT="2" phldr="0"/>
      <dgm:spPr/>
      <dgm:t>
        <a:bodyPr/>
        <a:lstStyle/>
        <a:p>
          <a:r>
            <a:rPr lang="en-US"/>
            <a:t>2</a:t>
          </a:r>
        </a:p>
      </dgm:t>
    </dgm:pt>
    <dgm:pt modelId="{D4C79F9A-8BD5-4AAA-98EC-E9A3B4F3F42B}">
      <dgm:prSet/>
      <dgm:spPr/>
      <dgm:t>
        <a:bodyPr/>
        <a:lstStyle/>
        <a:p>
          <a:r>
            <a:rPr lang="en-US"/>
            <a:t>Choose Appropriate Strategies</a:t>
          </a:r>
        </a:p>
      </dgm:t>
    </dgm:pt>
    <dgm:pt modelId="{F721703D-7E11-494C-A371-0EEE7AB909A9}" type="parTrans" cxnId="{61D47593-F879-4FD8-9203-F49544ADDC8D}">
      <dgm:prSet/>
      <dgm:spPr/>
      <dgm:t>
        <a:bodyPr/>
        <a:lstStyle/>
        <a:p>
          <a:endParaRPr lang="en-US"/>
        </a:p>
      </dgm:t>
    </dgm:pt>
    <dgm:pt modelId="{520388BF-2434-434D-9F46-3E58F7942AE5}" type="sibTrans" cxnId="{61D47593-F879-4FD8-9203-F49544ADDC8D}">
      <dgm:prSet phldrT="3" phldr="0"/>
      <dgm:spPr/>
      <dgm:t>
        <a:bodyPr/>
        <a:lstStyle/>
        <a:p>
          <a:r>
            <a:rPr lang="en-US"/>
            <a:t>3</a:t>
          </a:r>
        </a:p>
      </dgm:t>
    </dgm:pt>
    <dgm:pt modelId="{CC441B18-2AFB-49C7-9BF4-660EA8C3A836}">
      <dgm:prSet/>
      <dgm:spPr/>
      <dgm:t>
        <a:bodyPr/>
        <a:lstStyle/>
        <a:p>
          <a:r>
            <a:rPr lang="en-US"/>
            <a:t>Prioritize Strategies</a:t>
          </a:r>
        </a:p>
      </dgm:t>
    </dgm:pt>
    <dgm:pt modelId="{7BFE1E1C-75BC-4006-AEC3-3E709A440C1C}" type="parTrans" cxnId="{7BB9456B-A084-420C-B6C5-3E8CC0DCAA33}">
      <dgm:prSet/>
      <dgm:spPr/>
      <dgm:t>
        <a:bodyPr/>
        <a:lstStyle/>
        <a:p>
          <a:endParaRPr lang="en-US"/>
        </a:p>
      </dgm:t>
    </dgm:pt>
    <dgm:pt modelId="{9108CD71-EE81-48FD-845A-C7CF7889FF3B}" type="sibTrans" cxnId="{7BB9456B-A084-420C-B6C5-3E8CC0DCAA33}">
      <dgm:prSet phldrT="4" phldr="0"/>
      <dgm:spPr/>
      <dgm:t>
        <a:bodyPr/>
        <a:lstStyle/>
        <a:p>
          <a:r>
            <a:rPr lang="en-US"/>
            <a:t>4</a:t>
          </a:r>
        </a:p>
      </dgm:t>
    </dgm:pt>
    <dgm:pt modelId="{20100B73-5291-4ED6-A98D-F2C77747C9DB}">
      <dgm:prSet/>
      <dgm:spPr/>
      <dgm:t>
        <a:bodyPr/>
        <a:lstStyle/>
        <a:p>
          <a:r>
            <a:rPr lang="en-US"/>
            <a:t>Develop Funding Plan</a:t>
          </a:r>
        </a:p>
      </dgm:t>
    </dgm:pt>
    <dgm:pt modelId="{B32CD445-5371-4651-BCE2-05F7BC6F0B2C}" type="parTrans" cxnId="{0AC51C70-9368-41B0-8D25-253769099D3D}">
      <dgm:prSet/>
      <dgm:spPr/>
      <dgm:t>
        <a:bodyPr/>
        <a:lstStyle/>
        <a:p>
          <a:endParaRPr lang="en-US"/>
        </a:p>
      </dgm:t>
    </dgm:pt>
    <dgm:pt modelId="{A7992D94-98F7-41E9-8C5A-0490276EF235}" type="sibTrans" cxnId="{0AC51C70-9368-41B0-8D25-253769099D3D}">
      <dgm:prSet phldrT="5" phldr="0"/>
      <dgm:spPr/>
      <dgm:t>
        <a:bodyPr/>
        <a:lstStyle/>
        <a:p>
          <a:r>
            <a:rPr lang="en-US"/>
            <a:t>5</a:t>
          </a:r>
        </a:p>
      </dgm:t>
    </dgm:pt>
    <dgm:pt modelId="{944575B6-5843-4AC8-A27D-0370770B8040}" type="pres">
      <dgm:prSet presAssocID="{18C412DE-6248-4F3D-90B2-5D0687AADF24}" presName="Name0" presStyleCnt="0">
        <dgm:presLayoutVars>
          <dgm:animLvl val="lvl"/>
          <dgm:resizeHandles val="exact"/>
        </dgm:presLayoutVars>
      </dgm:prSet>
      <dgm:spPr/>
    </dgm:pt>
    <dgm:pt modelId="{E8D16EF0-5287-4CE3-9E70-D1C58EF81ED4}" type="pres">
      <dgm:prSet presAssocID="{3BA1B0C0-0551-46B4-9A4A-97A8F548047A}" presName="compositeNode" presStyleCnt="0">
        <dgm:presLayoutVars>
          <dgm:bulletEnabled val="1"/>
        </dgm:presLayoutVars>
      </dgm:prSet>
      <dgm:spPr/>
    </dgm:pt>
    <dgm:pt modelId="{6264527B-B3FC-4063-A7AF-61AC80E85824}" type="pres">
      <dgm:prSet presAssocID="{3BA1B0C0-0551-46B4-9A4A-97A8F548047A}" presName="bgRect" presStyleLbl="bgAccFollowNode1" presStyleIdx="0" presStyleCnt="5"/>
      <dgm:spPr/>
    </dgm:pt>
    <dgm:pt modelId="{253BCB2E-035A-46C3-BB99-0378BE46C3D1}" type="pres">
      <dgm:prSet presAssocID="{E7CB4889-F098-48A4-84A8-F4192A1FAB46}" presName="sibTransNodeCircle" presStyleLbl="alignNode1" presStyleIdx="0" presStyleCnt="10">
        <dgm:presLayoutVars>
          <dgm:chMax val="0"/>
          <dgm:bulletEnabled/>
        </dgm:presLayoutVars>
      </dgm:prSet>
      <dgm:spPr/>
    </dgm:pt>
    <dgm:pt modelId="{A0779FC5-3E38-426C-A61B-7A677C8E4FB9}" type="pres">
      <dgm:prSet presAssocID="{3BA1B0C0-0551-46B4-9A4A-97A8F548047A}" presName="bottomLine" presStyleLbl="alignNode1" presStyleIdx="1" presStyleCnt="10">
        <dgm:presLayoutVars/>
      </dgm:prSet>
      <dgm:spPr/>
    </dgm:pt>
    <dgm:pt modelId="{0845FB7C-8892-4D48-86EF-8EB4EB8C654B}" type="pres">
      <dgm:prSet presAssocID="{3BA1B0C0-0551-46B4-9A4A-97A8F548047A}" presName="nodeText" presStyleLbl="bgAccFollowNode1" presStyleIdx="0" presStyleCnt="5">
        <dgm:presLayoutVars>
          <dgm:bulletEnabled val="1"/>
        </dgm:presLayoutVars>
      </dgm:prSet>
      <dgm:spPr/>
    </dgm:pt>
    <dgm:pt modelId="{BE852E84-1FDB-498A-8B5C-F75E6C3A86DE}" type="pres">
      <dgm:prSet presAssocID="{E7CB4889-F098-48A4-84A8-F4192A1FAB46}" presName="sibTrans" presStyleCnt="0"/>
      <dgm:spPr/>
    </dgm:pt>
    <dgm:pt modelId="{2BEDDF61-8E27-4FC8-B727-F56B71D95387}" type="pres">
      <dgm:prSet presAssocID="{E690C324-0732-47B0-B577-12138DCA9263}" presName="compositeNode" presStyleCnt="0">
        <dgm:presLayoutVars>
          <dgm:bulletEnabled val="1"/>
        </dgm:presLayoutVars>
      </dgm:prSet>
      <dgm:spPr/>
    </dgm:pt>
    <dgm:pt modelId="{1AA4D193-98D3-4CF3-A081-EBC5409D2F0B}" type="pres">
      <dgm:prSet presAssocID="{E690C324-0732-47B0-B577-12138DCA9263}" presName="bgRect" presStyleLbl="bgAccFollowNode1" presStyleIdx="1" presStyleCnt="5"/>
      <dgm:spPr/>
    </dgm:pt>
    <dgm:pt modelId="{15E02141-9F8E-479F-816A-3D0D8819754C}" type="pres">
      <dgm:prSet presAssocID="{967760A3-D73F-4DC7-9172-5DB3EADDCC86}" presName="sibTransNodeCircle" presStyleLbl="alignNode1" presStyleIdx="2" presStyleCnt="10">
        <dgm:presLayoutVars>
          <dgm:chMax val="0"/>
          <dgm:bulletEnabled/>
        </dgm:presLayoutVars>
      </dgm:prSet>
      <dgm:spPr/>
    </dgm:pt>
    <dgm:pt modelId="{3BA84B0F-2A42-46BC-95F6-B8276C6B79CF}" type="pres">
      <dgm:prSet presAssocID="{E690C324-0732-47B0-B577-12138DCA9263}" presName="bottomLine" presStyleLbl="alignNode1" presStyleIdx="3" presStyleCnt="10">
        <dgm:presLayoutVars/>
      </dgm:prSet>
      <dgm:spPr/>
    </dgm:pt>
    <dgm:pt modelId="{A78C2CE1-25D2-4A44-9326-D6F97C4E391D}" type="pres">
      <dgm:prSet presAssocID="{E690C324-0732-47B0-B577-12138DCA9263}" presName="nodeText" presStyleLbl="bgAccFollowNode1" presStyleIdx="1" presStyleCnt="5">
        <dgm:presLayoutVars>
          <dgm:bulletEnabled val="1"/>
        </dgm:presLayoutVars>
      </dgm:prSet>
      <dgm:spPr/>
    </dgm:pt>
    <dgm:pt modelId="{FD420BC8-5B83-4C6F-9D1A-07F0B8376526}" type="pres">
      <dgm:prSet presAssocID="{967760A3-D73F-4DC7-9172-5DB3EADDCC86}" presName="sibTrans" presStyleCnt="0"/>
      <dgm:spPr/>
    </dgm:pt>
    <dgm:pt modelId="{B6BD6AD1-C7F0-438F-9FF3-0C8152FE38F6}" type="pres">
      <dgm:prSet presAssocID="{D4C79F9A-8BD5-4AAA-98EC-E9A3B4F3F42B}" presName="compositeNode" presStyleCnt="0">
        <dgm:presLayoutVars>
          <dgm:bulletEnabled val="1"/>
        </dgm:presLayoutVars>
      </dgm:prSet>
      <dgm:spPr/>
    </dgm:pt>
    <dgm:pt modelId="{1C7E8236-54E8-41CD-A41A-901EB9D0F6C6}" type="pres">
      <dgm:prSet presAssocID="{D4C79F9A-8BD5-4AAA-98EC-E9A3B4F3F42B}" presName="bgRect" presStyleLbl="bgAccFollowNode1" presStyleIdx="2" presStyleCnt="5"/>
      <dgm:spPr/>
    </dgm:pt>
    <dgm:pt modelId="{98B6ED2C-9BF4-4850-9ED5-9A1096E9C88D}" type="pres">
      <dgm:prSet presAssocID="{520388BF-2434-434D-9F46-3E58F7942AE5}" presName="sibTransNodeCircle" presStyleLbl="alignNode1" presStyleIdx="4" presStyleCnt="10">
        <dgm:presLayoutVars>
          <dgm:chMax val="0"/>
          <dgm:bulletEnabled/>
        </dgm:presLayoutVars>
      </dgm:prSet>
      <dgm:spPr/>
    </dgm:pt>
    <dgm:pt modelId="{C07E0B87-C72E-4215-B06A-7EA83B67F998}" type="pres">
      <dgm:prSet presAssocID="{D4C79F9A-8BD5-4AAA-98EC-E9A3B4F3F42B}" presName="bottomLine" presStyleLbl="alignNode1" presStyleIdx="5" presStyleCnt="10">
        <dgm:presLayoutVars/>
      </dgm:prSet>
      <dgm:spPr/>
    </dgm:pt>
    <dgm:pt modelId="{973FD935-A2D1-44C3-AF9A-8C3EE24218A5}" type="pres">
      <dgm:prSet presAssocID="{D4C79F9A-8BD5-4AAA-98EC-E9A3B4F3F42B}" presName="nodeText" presStyleLbl="bgAccFollowNode1" presStyleIdx="2" presStyleCnt="5">
        <dgm:presLayoutVars>
          <dgm:bulletEnabled val="1"/>
        </dgm:presLayoutVars>
      </dgm:prSet>
      <dgm:spPr/>
    </dgm:pt>
    <dgm:pt modelId="{8358781F-60F9-42FF-85D3-C30662661BF2}" type="pres">
      <dgm:prSet presAssocID="{520388BF-2434-434D-9F46-3E58F7942AE5}" presName="sibTrans" presStyleCnt="0"/>
      <dgm:spPr/>
    </dgm:pt>
    <dgm:pt modelId="{2A73CC64-141D-416D-AF87-5F4AED00C213}" type="pres">
      <dgm:prSet presAssocID="{CC441B18-2AFB-49C7-9BF4-660EA8C3A836}" presName="compositeNode" presStyleCnt="0">
        <dgm:presLayoutVars>
          <dgm:bulletEnabled val="1"/>
        </dgm:presLayoutVars>
      </dgm:prSet>
      <dgm:spPr/>
    </dgm:pt>
    <dgm:pt modelId="{AFA4FFDD-2E67-45FD-82D2-8A1238A199F3}" type="pres">
      <dgm:prSet presAssocID="{CC441B18-2AFB-49C7-9BF4-660EA8C3A836}" presName="bgRect" presStyleLbl="bgAccFollowNode1" presStyleIdx="3" presStyleCnt="5"/>
      <dgm:spPr/>
    </dgm:pt>
    <dgm:pt modelId="{D08F93F8-ECA7-4018-843C-434D4A7FBA75}" type="pres">
      <dgm:prSet presAssocID="{9108CD71-EE81-48FD-845A-C7CF7889FF3B}" presName="sibTransNodeCircle" presStyleLbl="alignNode1" presStyleIdx="6" presStyleCnt="10">
        <dgm:presLayoutVars>
          <dgm:chMax val="0"/>
          <dgm:bulletEnabled/>
        </dgm:presLayoutVars>
      </dgm:prSet>
      <dgm:spPr/>
    </dgm:pt>
    <dgm:pt modelId="{1261AD40-9797-483C-AFEE-8C2A5438123D}" type="pres">
      <dgm:prSet presAssocID="{CC441B18-2AFB-49C7-9BF4-660EA8C3A836}" presName="bottomLine" presStyleLbl="alignNode1" presStyleIdx="7" presStyleCnt="10">
        <dgm:presLayoutVars/>
      </dgm:prSet>
      <dgm:spPr/>
    </dgm:pt>
    <dgm:pt modelId="{7DFE6949-C823-4724-86B7-67C6224B2660}" type="pres">
      <dgm:prSet presAssocID="{CC441B18-2AFB-49C7-9BF4-660EA8C3A836}" presName="nodeText" presStyleLbl="bgAccFollowNode1" presStyleIdx="3" presStyleCnt="5">
        <dgm:presLayoutVars>
          <dgm:bulletEnabled val="1"/>
        </dgm:presLayoutVars>
      </dgm:prSet>
      <dgm:spPr/>
    </dgm:pt>
    <dgm:pt modelId="{C9B8E14D-9179-4757-9BDE-42C28BDE7D4A}" type="pres">
      <dgm:prSet presAssocID="{9108CD71-EE81-48FD-845A-C7CF7889FF3B}" presName="sibTrans" presStyleCnt="0"/>
      <dgm:spPr/>
    </dgm:pt>
    <dgm:pt modelId="{3620F8C8-BF88-4C11-ACB5-A7FEA8867F4A}" type="pres">
      <dgm:prSet presAssocID="{20100B73-5291-4ED6-A98D-F2C77747C9DB}" presName="compositeNode" presStyleCnt="0">
        <dgm:presLayoutVars>
          <dgm:bulletEnabled val="1"/>
        </dgm:presLayoutVars>
      </dgm:prSet>
      <dgm:spPr/>
    </dgm:pt>
    <dgm:pt modelId="{BDF92325-350A-451F-B483-043E36206B7D}" type="pres">
      <dgm:prSet presAssocID="{20100B73-5291-4ED6-A98D-F2C77747C9DB}" presName="bgRect" presStyleLbl="bgAccFollowNode1" presStyleIdx="4" presStyleCnt="5"/>
      <dgm:spPr/>
    </dgm:pt>
    <dgm:pt modelId="{333E96A7-4D01-4AB7-B151-81197DC4FB37}" type="pres">
      <dgm:prSet presAssocID="{A7992D94-98F7-41E9-8C5A-0490276EF235}" presName="sibTransNodeCircle" presStyleLbl="alignNode1" presStyleIdx="8" presStyleCnt="10">
        <dgm:presLayoutVars>
          <dgm:chMax val="0"/>
          <dgm:bulletEnabled/>
        </dgm:presLayoutVars>
      </dgm:prSet>
      <dgm:spPr/>
    </dgm:pt>
    <dgm:pt modelId="{ABFA7089-FB69-4A94-911F-6B61B09AFAA3}" type="pres">
      <dgm:prSet presAssocID="{20100B73-5291-4ED6-A98D-F2C77747C9DB}" presName="bottomLine" presStyleLbl="alignNode1" presStyleIdx="9" presStyleCnt="10">
        <dgm:presLayoutVars/>
      </dgm:prSet>
      <dgm:spPr/>
    </dgm:pt>
    <dgm:pt modelId="{BEFF3B2E-32E2-436A-97F8-01CF18BC6CE4}" type="pres">
      <dgm:prSet presAssocID="{20100B73-5291-4ED6-A98D-F2C77747C9DB}" presName="nodeText" presStyleLbl="bgAccFollowNode1" presStyleIdx="4" presStyleCnt="5">
        <dgm:presLayoutVars>
          <dgm:bulletEnabled val="1"/>
        </dgm:presLayoutVars>
      </dgm:prSet>
      <dgm:spPr/>
    </dgm:pt>
  </dgm:ptLst>
  <dgm:cxnLst>
    <dgm:cxn modelId="{A7D5C730-146F-456F-807B-B84E586FDE02}" type="presOf" srcId="{E690C324-0732-47B0-B577-12138DCA9263}" destId="{1AA4D193-98D3-4CF3-A081-EBC5409D2F0B}" srcOrd="0" destOrd="0" presId="urn:microsoft.com/office/officeart/2016/7/layout/BasicLinearProcessNumbered"/>
    <dgm:cxn modelId="{07EBF738-98F0-4F68-B1F7-8B6BCF8E1D62}" type="presOf" srcId="{CC441B18-2AFB-49C7-9BF4-660EA8C3A836}" destId="{7DFE6949-C823-4724-86B7-67C6224B2660}" srcOrd="1" destOrd="0" presId="urn:microsoft.com/office/officeart/2016/7/layout/BasicLinearProcessNumbered"/>
    <dgm:cxn modelId="{48AC283E-F4E3-449A-A3ED-20C01C55391C}" type="presOf" srcId="{A7992D94-98F7-41E9-8C5A-0490276EF235}" destId="{333E96A7-4D01-4AB7-B151-81197DC4FB37}" srcOrd="0" destOrd="0" presId="urn:microsoft.com/office/officeart/2016/7/layout/BasicLinearProcessNumbered"/>
    <dgm:cxn modelId="{64B2EC40-FC6D-4061-8C54-AC33A3FF6861}" type="presOf" srcId="{18C412DE-6248-4F3D-90B2-5D0687AADF24}" destId="{944575B6-5843-4AC8-A27D-0370770B8040}" srcOrd="0" destOrd="0" presId="urn:microsoft.com/office/officeart/2016/7/layout/BasicLinearProcessNumbered"/>
    <dgm:cxn modelId="{E1B00F5E-1831-4D7E-A329-353DFC99F758}" type="presOf" srcId="{20100B73-5291-4ED6-A98D-F2C77747C9DB}" destId="{BEFF3B2E-32E2-436A-97F8-01CF18BC6CE4}" srcOrd="1" destOrd="0" presId="urn:microsoft.com/office/officeart/2016/7/layout/BasicLinearProcessNumbered"/>
    <dgm:cxn modelId="{3672A55E-F44E-4AAC-BC3C-E6B215030B33}" type="presOf" srcId="{E7CB4889-F098-48A4-84A8-F4192A1FAB46}" destId="{253BCB2E-035A-46C3-BB99-0378BE46C3D1}" srcOrd="0" destOrd="0" presId="urn:microsoft.com/office/officeart/2016/7/layout/BasicLinearProcessNumbered"/>
    <dgm:cxn modelId="{089A2C42-7C0A-4D27-AD0D-52B697A3E36C}" type="presOf" srcId="{CC441B18-2AFB-49C7-9BF4-660EA8C3A836}" destId="{AFA4FFDD-2E67-45FD-82D2-8A1238A199F3}" srcOrd="0" destOrd="0" presId="urn:microsoft.com/office/officeart/2016/7/layout/BasicLinearProcessNumbered"/>
    <dgm:cxn modelId="{7BB9456B-A084-420C-B6C5-3E8CC0DCAA33}" srcId="{18C412DE-6248-4F3D-90B2-5D0687AADF24}" destId="{CC441B18-2AFB-49C7-9BF4-660EA8C3A836}" srcOrd="3" destOrd="0" parTransId="{7BFE1E1C-75BC-4006-AEC3-3E709A440C1C}" sibTransId="{9108CD71-EE81-48FD-845A-C7CF7889FF3B}"/>
    <dgm:cxn modelId="{7A89CE4D-ABDE-4410-85F9-B39917F162F9}" type="presOf" srcId="{3BA1B0C0-0551-46B4-9A4A-97A8F548047A}" destId="{6264527B-B3FC-4063-A7AF-61AC80E85824}" srcOrd="0" destOrd="0" presId="urn:microsoft.com/office/officeart/2016/7/layout/BasicLinearProcessNumbered"/>
    <dgm:cxn modelId="{7A5E956F-0531-4140-95FD-73CA04856371}" type="presOf" srcId="{520388BF-2434-434D-9F46-3E58F7942AE5}" destId="{98B6ED2C-9BF4-4850-9ED5-9A1096E9C88D}" srcOrd="0" destOrd="0" presId="urn:microsoft.com/office/officeart/2016/7/layout/BasicLinearProcessNumbered"/>
    <dgm:cxn modelId="{0AC51C70-9368-41B0-8D25-253769099D3D}" srcId="{18C412DE-6248-4F3D-90B2-5D0687AADF24}" destId="{20100B73-5291-4ED6-A98D-F2C77747C9DB}" srcOrd="4" destOrd="0" parTransId="{B32CD445-5371-4651-BCE2-05F7BC6F0B2C}" sibTransId="{A7992D94-98F7-41E9-8C5A-0490276EF235}"/>
    <dgm:cxn modelId="{94126180-610A-44C6-98DB-62867F603A28}" type="presOf" srcId="{E690C324-0732-47B0-B577-12138DCA9263}" destId="{A78C2CE1-25D2-4A44-9326-D6F97C4E391D}" srcOrd="1" destOrd="0" presId="urn:microsoft.com/office/officeart/2016/7/layout/BasicLinearProcessNumbered"/>
    <dgm:cxn modelId="{0072878B-6599-48B9-8AF5-94F002D54825}" srcId="{18C412DE-6248-4F3D-90B2-5D0687AADF24}" destId="{3BA1B0C0-0551-46B4-9A4A-97A8F548047A}" srcOrd="0" destOrd="0" parTransId="{0C08D4AB-54C1-4DB1-B93F-1127E913577F}" sibTransId="{E7CB4889-F098-48A4-84A8-F4192A1FAB46}"/>
    <dgm:cxn modelId="{61D47593-F879-4FD8-9203-F49544ADDC8D}" srcId="{18C412DE-6248-4F3D-90B2-5D0687AADF24}" destId="{D4C79F9A-8BD5-4AAA-98EC-E9A3B4F3F42B}" srcOrd="2" destOrd="0" parTransId="{F721703D-7E11-494C-A371-0EEE7AB909A9}" sibTransId="{520388BF-2434-434D-9F46-3E58F7942AE5}"/>
    <dgm:cxn modelId="{45E82794-AD35-48C0-801D-8F12DEFA5C37}" type="presOf" srcId="{9108CD71-EE81-48FD-845A-C7CF7889FF3B}" destId="{D08F93F8-ECA7-4018-843C-434D4A7FBA75}" srcOrd="0" destOrd="0" presId="urn:microsoft.com/office/officeart/2016/7/layout/BasicLinearProcessNumbered"/>
    <dgm:cxn modelId="{19C7E3B8-9B00-4521-8DA3-A0C50E284169}" type="presOf" srcId="{D4C79F9A-8BD5-4AAA-98EC-E9A3B4F3F42B}" destId="{973FD935-A2D1-44C3-AF9A-8C3EE24218A5}" srcOrd="1" destOrd="0" presId="urn:microsoft.com/office/officeart/2016/7/layout/BasicLinearProcessNumbered"/>
    <dgm:cxn modelId="{24BA8BC1-3773-41D8-A1FF-6B0C5096BB71}" type="presOf" srcId="{D4C79F9A-8BD5-4AAA-98EC-E9A3B4F3F42B}" destId="{1C7E8236-54E8-41CD-A41A-901EB9D0F6C6}" srcOrd="0" destOrd="0" presId="urn:microsoft.com/office/officeart/2016/7/layout/BasicLinearProcessNumbered"/>
    <dgm:cxn modelId="{999516C3-963F-4737-82DF-77148137328D}" type="presOf" srcId="{967760A3-D73F-4DC7-9172-5DB3EADDCC86}" destId="{15E02141-9F8E-479F-816A-3D0D8819754C}" srcOrd="0" destOrd="0" presId="urn:microsoft.com/office/officeart/2016/7/layout/BasicLinearProcessNumbered"/>
    <dgm:cxn modelId="{94F0A8D6-5A59-4B57-9437-4EEA1971E4AF}" type="presOf" srcId="{3BA1B0C0-0551-46B4-9A4A-97A8F548047A}" destId="{0845FB7C-8892-4D48-86EF-8EB4EB8C654B}" srcOrd="1" destOrd="0" presId="urn:microsoft.com/office/officeart/2016/7/layout/BasicLinearProcessNumbered"/>
    <dgm:cxn modelId="{A8BC8EDF-442D-4560-913A-360BC257C15D}" type="presOf" srcId="{20100B73-5291-4ED6-A98D-F2C77747C9DB}" destId="{BDF92325-350A-451F-B483-043E36206B7D}" srcOrd="0" destOrd="0" presId="urn:microsoft.com/office/officeart/2016/7/layout/BasicLinearProcessNumbered"/>
    <dgm:cxn modelId="{DE8939F0-DD6A-4B8E-8A8E-576A762B8B6B}" srcId="{18C412DE-6248-4F3D-90B2-5D0687AADF24}" destId="{E690C324-0732-47B0-B577-12138DCA9263}" srcOrd="1" destOrd="0" parTransId="{6E1F4F55-46BF-4CD6-A43E-F8987B25CCC8}" sibTransId="{967760A3-D73F-4DC7-9172-5DB3EADDCC86}"/>
    <dgm:cxn modelId="{4C8FADDE-75E6-4162-AB6C-4378A2048FBE}" type="presParOf" srcId="{944575B6-5843-4AC8-A27D-0370770B8040}" destId="{E8D16EF0-5287-4CE3-9E70-D1C58EF81ED4}" srcOrd="0" destOrd="0" presId="urn:microsoft.com/office/officeart/2016/7/layout/BasicLinearProcessNumbered"/>
    <dgm:cxn modelId="{8FB7724F-A111-4F35-A7EF-72D87530EEBF}" type="presParOf" srcId="{E8D16EF0-5287-4CE3-9E70-D1C58EF81ED4}" destId="{6264527B-B3FC-4063-A7AF-61AC80E85824}" srcOrd="0" destOrd="0" presId="urn:microsoft.com/office/officeart/2016/7/layout/BasicLinearProcessNumbered"/>
    <dgm:cxn modelId="{F5A69075-0DFE-43BD-85D1-4AB9030B6747}" type="presParOf" srcId="{E8D16EF0-5287-4CE3-9E70-D1C58EF81ED4}" destId="{253BCB2E-035A-46C3-BB99-0378BE46C3D1}" srcOrd="1" destOrd="0" presId="urn:microsoft.com/office/officeart/2016/7/layout/BasicLinearProcessNumbered"/>
    <dgm:cxn modelId="{E6D4B188-CE2B-4476-83C3-43B18720D532}" type="presParOf" srcId="{E8D16EF0-5287-4CE3-9E70-D1C58EF81ED4}" destId="{A0779FC5-3E38-426C-A61B-7A677C8E4FB9}" srcOrd="2" destOrd="0" presId="urn:microsoft.com/office/officeart/2016/7/layout/BasicLinearProcessNumbered"/>
    <dgm:cxn modelId="{93085F0A-9E78-4ACD-A2C5-5D0DF2A41B1C}" type="presParOf" srcId="{E8D16EF0-5287-4CE3-9E70-D1C58EF81ED4}" destId="{0845FB7C-8892-4D48-86EF-8EB4EB8C654B}" srcOrd="3" destOrd="0" presId="urn:microsoft.com/office/officeart/2016/7/layout/BasicLinearProcessNumbered"/>
    <dgm:cxn modelId="{CAB4AB4C-A8D6-4EF7-A2F2-9C80397BFCBC}" type="presParOf" srcId="{944575B6-5843-4AC8-A27D-0370770B8040}" destId="{BE852E84-1FDB-498A-8B5C-F75E6C3A86DE}" srcOrd="1" destOrd="0" presId="urn:microsoft.com/office/officeart/2016/7/layout/BasicLinearProcessNumbered"/>
    <dgm:cxn modelId="{74917427-E55D-40B1-AAA8-62D80EACB6AF}" type="presParOf" srcId="{944575B6-5843-4AC8-A27D-0370770B8040}" destId="{2BEDDF61-8E27-4FC8-B727-F56B71D95387}" srcOrd="2" destOrd="0" presId="urn:microsoft.com/office/officeart/2016/7/layout/BasicLinearProcessNumbered"/>
    <dgm:cxn modelId="{C7E4D337-F171-450B-9778-300BC400BEA5}" type="presParOf" srcId="{2BEDDF61-8E27-4FC8-B727-F56B71D95387}" destId="{1AA4D193-98D3-4CF3-A081-EBC5409D2F0B}" srcOrd="0" destOrd="0" presId="urn:microsoft.com/office/officeart/2016/7/layout/BasicLinearProcessNumbered"/>
    <dgm:cxn modelId="{68930B91-EBA1-4405-A905-5728BEB470B0}" type="presParOf" srcId="{2BEDDF61-8E27-4FC8-B727-F56B71D95387}" destId="{15E02141-9F8E-479F-816A-3D0D8819754C}" srcOrd="1" destOrd="0" presId="urn:microsoft.com/office/officeart/2016/7/layout/BasicLinearProcessNumbered"/>
    <dgm:cxn modelId="{61A5FE06-C8BA-4DC3-8372-DC57A9E558DD}" type="presParOf" srcId="{2BEDDF61-8E27-4FC8-B727-F56B71D95387}" destId="{3BA84B0F-2A42-46BC-95F6-B8276C6B79CF}" srcOrd="2" destOrd="0" presId="urn:microsoft.com/office/officeart/2016/7/layout/BasicLinearProcessNumbered"/>
    <dgm:cxn modelId="{2F39DA33-7348-4E0E-915C-2AE1B1BA6EDA}" type="presParOf" srcId="{2BEDDF61-8E27-4FC8-B727-F56B71D95387}" destId="{A78C2CE1-25D2-4A44-9326-D6F97C4E391D}" srcOrd="3" destOrd="0" presId="urn:microsoft.com/office/officeart/2016/7/layout/BasicLinearProcessNumbered"/>
    <dgm:cxn modelId="{1402F048-E5D1-4133-9380-0F01D50A9CB0}" type="presParOf" srcId="{944575B6-5843-4AC8-A27D-0370770B8040}" destId="{FD420BC8-5B83-4C6F-9D1A-07F0B8376526}" srcOrd="3" destOrd="0" presId="urn:microsoft.com/office/officeart/2016/7/layout/BasicLinearProcessNumbered"/>
    <dgm:cxn modelId="{4B2A9BC0-D315-43A4-950D-67241DC0E353}" type="presParOf" srcId="{944575B6-5843-4AC8-A27D-0370770B8040}" destId="{B6BD6AD1-C7F0-438F-9FF3-0C8152FE38F6}" srcOrd="4" destOrd="0" presId="urn:microsoft.com/office/officeart/2016/7/layout/BasicLinearProcessNumbered"/>
    <dgm:cxn modelId="{30887478-08B1-43E2-8AFF-16C8D95EA789}" type="presParOf" srcId="{B6BD6AD1-C7F0-438F-9FF3-0C8152FE38F6}" destId="{1C7E8236-54E8-41CD-A41A-901EB9D0F6C6}" srcOrd="0" destOrd="0" presId="urn:microsoft.com/office/officeart/2016/7/layout/BasicLinearProcessNumbered"/>
    <dgm:cxn modelId="{CD395DB0-A782-483F-B0DD-41D4AC324A2C}" type="presParOf" srcId="{B6BD6AD1-C7F0-438F-9FF3-0C8152FE38F6}" destId="{98B6ED2C-9BF4-4850-9ED5-9A1096E9C88D}" srcOrd="1" destOrd="0" presId="urn:microsoft.com/office/officeart/2016/7/layout/BasicLinearProcessNumbered"/>
    <dgm:cxn modelId="{9D79D4DF-B95D-4DE5-A923-473412FCC910}" type="presParOf" srcId="{B6BD6AD1-C7F0-438F-9FF3-0C8152FE38F6}" destId="{C07E0B87-C72E-4215-B06A-7EA83B67F998}" srcOrd="2" destOrd="0" presId="urn:microsoft.com/office/officeart/2016/7/layout/BasicLinearProcessNumbered"/>
    <dgm:cxn modelId="{76254797-15E2-42CA-9B6D-3C97CB196E52}" type="presParOf" srcId="{B6BD6AD1-C7F0-438F-9FF3-0C8152FE38F6}" destId="{973FD935-A2D1-44C3-AF9A-8C3EE24218A5}" srcOrd="3" destOrd="0" presId="urn:microsoft.com/office/officeart/2016/7/layout/BasicLinearProcessNumbered"/>
    <dgm:cxn modelId="{727F9082-DD17-4983-9EFB-9FFA70EE411B}" type="presParOf" srcId="{944575B6-5843-4AC8-A27D-0370770B8040}" destId="{8358781F-60F9-42FF-85D3-C30662661BF2}" srcOrd="5" destOrd="0" presId="urn:microsoft.com/office/officeart/2016/7/layout/BasicLinearProcessNumbered"/>
    <dgm:cxn modelId="{34CD99C4-2BC2-42B6-A3A5-04B290452D18}" type="presParOf" srcId="{944575B6-5843-4AC8-A27D-0370770B8040}" destId="{2A73CC64-141D-416D-AF87-5F4AED00C213}" srcOrd="6" destOrd="0" presId="urn:microsoft.com/office/officeart/2016/7/layout/BasicLinearProcessNumbered"/>
    <dgm:cxn modelId="{2E6DD305-500F-402E-B6E8-7BE184F0A27F}" type="presParOf" srcId="{2A73CC64-141D-416D-AF87-5F4AED00C213}" destId="{AFA4FFDD-2E67-45FD-82D2-8A1238A199F3}" srcOrd="0" destOrd="0" presId="urn:microsoft.com/office/officeart/2016/7/layout/BasicLinearProcessNumbered"/>
    <dgm:cxn modelId="{5025100D-06F6-46A3-A940-64B8C37DE106}" type="presParOf" srcId="{2A73CC64-141D-416D-AF87-5F4AED00C213}" destId="{D08F93F8-ECA7-4018-843C-434D4A7FBA75}" srcOrd="1" destOrd="0" presId="urn:microsoft.com/office/officeart/2016/7/layout/BasicLinearProcessNumbered"/>
    <dgm:cxn modelId="{E1D5F79F-3052-48F1-A851-83A8FF59D4E5}" type="presParOf" srcId="{2A73CC64-141D-416D-AF87-5F4AED00C213}" destId="{1261AD40-9797-483C-AFEE-8C2A5438123D}" srcOrd="2" destOrd="0" presId="urn:microsoft.com/office/officeart/2016/7/layout/BasicLinearProcessNumbered"/>
    <dgm:cxn modelId="{47057348-7D6B-4A67-8EE8-D01ACA9557EB}" type="presParOf" srcId="{2A73CC64-141D-416D-AF87-5F4AED00C213}" destId="{7DFE6949-C823-4724-86B7-67C6224B2660}" srcOrd="3" destOrd="0" presId="urn:microsoft.com/office/officeart/2016/7/layout/BasicLinearProcessNumbered"/>
    <dgm:cxn modelId="{D6565C98-92AB-4B91-8FDB-8C03AE5CB780}" type="presParOf" srcId="{944575B6-5843-4AC8-A27D-0370770B8040}" destId="{C9B8E14D-9179-4757-9BDE-42C28BDE7D4A}" srcOrd="7" destOrd="0" presId="urn:microsoft.com/office/officeart/2016/7/layout/BasicLinearProcessNumbered"/>
    <dgm:cxn modelId="{5F113F17-851B-4BF1-9C28-C8AF15283964}" type="presParOf" srcId="{944575B6-5843-4AC8-A27D-0370770B8040}" destId="{3620F8C8-BF88-4C11-ACB5-A7FEA8867F4A}" srcOrd="8" destOrd="0" presId="urn:microsoft.com/office/officeart/2016/7/layout/BasicLinearProcessNumbered"/>
    <dgm:cxn modelId="{8D6770F5-4A89-4BEE-9B05-7FDE670FD737}" type="presParOf" srcId="{3620F8C8-BF88-4C11-ACB5-A7FEA8867F4A}" destId="{BDF92325-350A-451F-B483-043E36206B7D}" srcOrd="0" destOrd="0" presId="urn:microsoft.com/office/officeart/2016/7/layout/BasicLinearProcessNumbered"/>
    <dgm:cxn modelId="{2D52AB8E-313D-4508-91EB-CB2DE55A0CEB}" type="presParOf" srcId="{3620F8C8-BF88-4C11-ACB5-A7FEA8867F4A}" destId="{333E96A7-4D01-4AB7-B151-81197DC4FB37}" srcOrd="1" destOrd="0" presId="urn:microsoft.com/office/officeart/2016/7/layout/BasicLinearProcessNumbered"/>
    <dgm:cxn modelId="{0FBB1C6D-D6E1-4DFE-83EF-4F20F681BEBC}" type="presParOf" srcId="{3620F8C8-BF88-4C11-ACB5-A7FEA8867F4A}" destId="{ABFA7089-FB69-4A94-911F-6B61B09AFAA3}" srcOrd="2" destOrd="0" presId="urn:microsoft.com/office/officeart/2016/7/layout/BasicLinearProcessNumbered"/>
    <dgm:cxn modelId="{302C7745-F2FB-41A9-8884-471EC1BDF2CB}" type="presParOf" srcId="{3620F8C8-BF88-4C11-ACB5-A7FEA8867F4A}" destId="{BEFF3B2E-32E2-436A-97F8-01CF18BC6CE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8C412DE-6248-4F3D-90B2-5D0687AADF2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3BA1B0C0-0551-46B4-9A4A-97A8F548047A}">
      <dgm:prSet/>
      <dgm:spPr/>
      <dgm:t>
        <a:bodyPr/>
        <a:lstStyle/>
        <a:p>
          <a:r>
            <a:rPr lang="en-US"/>
            <a:t>Establish Nature of the Problem</a:t>
          </a:r>
        </a:p>
      </dgm:t>
    </dgm:pt>
    <dgm:pt modelId="{0C08D4AB-54C1-4DB1-B93F-1127E913577F}" type="parTrans" cxnId="{0072878B-6599-48B9-8AF5-94F002D54825}">
      <dgm:prSet/>
      <dgm:spPr/>
      <dgm:t>
        <a:bodyPr/>
        <a:lstStyle/>
        <a:p>
          <a:endParaRPr lang="en-US"/>
        </a:p>
      </dgm:t>
    </dgm:pt>
    <dgm:pt modelId="{E7CB4889-F098-48A4-84A8-F4192A1FAB46}" type="sibTrans" cxnId="{0072878B-6599-48B9-8AF5-94F002D54825}">
      <dgm:prSet phldrT="1" phldr="0"/>
      <dgm:spPr/>
      <dgm:t>
        <a:bodyPr/>
        <a:lstStyle/>
        <a:p>
          <a:r>
            <a:rPr lang="en-US"/>
            <a:t>1</a:t>
          </a:r>
        </a:p>
      </dgm:t>
    </dgm:pt>
    <dgm:pt modelId="{E690C324-0732-47B0-B577-12138DCA9263}">
      <dgm:prSet/>
      <dgm:spPr/>
      <dgm:t>
        <a:bodyPr/>
        <a:lstStyle/>
        <a:p>
          <a:r>
            <a:rPr lang="en-US"/>
            <a:t>Set Goals</a:t>
          </a:r>
        </a:p>
      </dgm:t>
    </dgm:pt>
    <dgm:pt modelId="{6E1F4F55-46BF-4CD6-A43E-F8987B25CCC8}" type="parTrans" cxnId="{DE8939F0-DD6A-4B8E-8A8E-576A762B8B6B}">
      <dgm:prSet/>
      <dgm:spPr/>
      <dgm:t>
        <a:bodyPr/>
        <a:lstStyle/>
        <a:p>
          <a:endParaRPr lang="en-US"/>
        </a:p>
      </dgm:t>
    </dgm:pt>
    <dgm:pt modelId="{967760A3-D73F-4DC7-9172-5DB3EADDCC86}" type="sibTrans" cxnId="{DE8939F0-DD6A-4B8E-8A8E-576A762B8B6B}">
      <dgm:prSet phldrT="2" phldr="0"/>
      <dgm:spPr/>
      <dgm:t>
        <a:bodyPr/>
        <a:lstStyle/>
        <a:p>
          <a:r>
            <a:rPr lang="en-US"/>
            <a:t>2</a:t>
          </a:r>
        </a:p>
      </dgm:t>
    </dgm:pt>
    <dgm:pt modelId="{D4C79F9A-8BD5-4AAA-98EC-E9A3B4F3F42B}">
      <dgm:prSet/>
      <dgm:spPr/>
      <dgm:t>
        <a:bodyPr/>
        <a:lstStyle/>
        <a:p>
          <a:r>
            <a:rPr lang="en-US"/>
            <a:t>Choose Appropriate Strategies</a:t>
          </a:r>
        </a:p>
      </dgm:t>
    </dgm:pt>
    <dgm:pt modelId="{F721703D-7E11-494C-A371-0EEE7AB909A9}" type="parTrans" cxnId="{61D47593-F879-4FD8-9203-F49544ADDC8D}">
      <dgm:prSet/>
      <dgm:spPr/>
      <dgm:t>
        <a:bodyPr/>
        <a:lstStyle/>
        <a:p>
          <a:endParaRPr lang="en-US"/>
        </a:p>
      </dgm:t>
    </dgm:pt>
    <dgm:pt modelId="{520388BF-2434-434D-9F46-3E58F7942AE5}" type="sibTrans" cxnId="{61D47593-F879-4FD8-9203-F49544ADDC8D}">
      <dgm:prSet phldrT="3" phldr="0"/>
      <dgm:spPr/>
      <dgm:t>
        <a:bodyPr/>
        <a:lstStyle/>
        <a:p>
          <a:r>
            <a:rPr lang="en-US"/>
            <a:t>3</a:t>
          </a:r>
        </a:p>
      </dgm:t>
    </dgm:pt>
    <dgm:pt modelId="{CC441B18-2AFB-49C7-9BF4-660EA8C3A836}">
      <dgm:prSet/>
      <dgm:spPr/>
      <dgm:t>
        <a:bodyPr/>
        <a:lstStyle/>
        <a:p>
          <a:r>
            <a:rPr lang="en-US"/>
            <a:t>Prioritize Strategies</a:t>
          </a:r>
        </a:p>
      </dgm:t>
    </dgm:pt>
    <dgm:pt modelId="{7BFE1E1C-75BC-4006-AEC3-3E709A440C1C}" type="parTrans" cxnId="{7BB9456B-A084-420C-B6C5-3E8CC0DCAA33}">
      <dgm:prSet/>
      <dgm:spPr/>
      <dgm:t>
        <a:bodyPr/>
        <a:lstStyle/>
        <a:p>
          <a:endParaRPr lang="en-US"/>
        </a:p>
      </dgm:t>
    </dgm:pt>
    <dgm:pt modelId="{9108CD71-EE81-48FD-845A-C7CF7889FF3B}" type="sibTrans" cxnId="{7BB9456B-A084-420C-B6C5-3E8CC0DCAA33}">
      <dgm:prSet phldrT="4" phldr="0"/>
      <dgm:spPr/>
      <dgm:t>
        <a:bodyPr/>
        <a:lstStyle/>
        <a:p>
          <a:r>
            <a:rPr lang="en-US"/>
            <a:t>4</a:t>
          </a:r>
        </a:p>
      </dgm:t>
    </dgm:pt>
    <dgm:pt modelId="{20100B73-5291-4ED6-A98D-F2C77747C9DB}">
      <dgm:prSet/>
      <dgm:spPr/>
      <dgm:t>
        <a:bodyPr/>
        <a:lstStyle/>
        <a:p>
          <a:r>
            <a:rPr lang="en-US"/>
            <a:t>Develop Funding Plan</a:t>
          </a:r>
        </a:p>
      </dgm:t>
    </dgm:pt>
    <dgm:pt modelId="{B32CD445-5371-4651-BCE2-05F7BC6F0B2C}" type="parTrans" cxnId="{0AC51C70-9368-41B0-8D25-253769099D3D}">
      <dgm:prSet/>
      <dgm:spPr/>
      <dgm:t>
        <a:bodyPr/>
        <a:lstStyle/>
        <a:p>
          <a:endParaRPr lang="en-US"/>
        </a:p>
      </dgm:t>
    </dgm:pt>
    <dgm:pt modelId="{A7992D94-98F7-41E9-8C5A-0490276EF235}" type="sibTrans" cxnId="{0AC51C70-9368-41B0-8D25-253769099D3D}">
      <dgm:prSet phldrT="5" phldr="0"/>
      <dgm:spPr/>
      <dgm:t>
        <a:bodyPr/>
        <a:lstStyle/>
        <a:p>
          <a:r>
            <a:rPr lang="en-US"/>
            <a:t>5</a:t>
          </a:r>
        </a:p>
      </dgm:t>
    </dgm:pt>
    <dgm:pt modelId="{944575B6-5843-4AC8-A27D-0370770B8040}" type="pres">
      <dgm:prSet presAssocID="{18C412DE-6248-4F3D-90B2-5D0687AADF24}" presName="Name0" presStyleCnt="0">
        <dgm:presLayoutVars>
          <dgm:animLvl val="lvl"/>
          <dgm:resizeHandles val="exact"/>
        </dgm:presLayoutVars>
      </dgm:prSet>
      <dgm:spPr/>
    </dgm:pt>
    <dgm:pt modelId="{E8D16EF0-5287-4CE3-9E70-D1C58EF81ED4}" type="pres">
      <dgm:prSet presAssocID="{3BA1B0C0-0551-46B4-9A4A-97A8F548047A}" presName="compositeNode" presStyleCnt="0">
        <dgm:presLayoutVars>
          <dgm:bulletEnabled val="1"/>
        </dgm:presLayoutVars>
      </dgm:prSet>
      <dgm:spPr/>
    </dgm:pt>
    <dgm:pt modelId="{6264527B-B3FC-4063-A7AF-61AC80E85824}" type="pres">
      <dgm:prSet presAssocID="{3BA1B0C0-0551-46B4-9A4A-97A8F548047A}" presName="bgRect" presStyleLbl="bgAccFollowNode1" presStyleIdx="0" presStyleCnt="5"/>
      <dgm:spPr/>
    </dgm:pt>
    <dgm:pt modelId="{253BCB2E-035A-46C3-BB99-0378BE46C3D1}" type="pres">
      <dgm:prSet presAssocID="{E7CB4889-F098-48A4-84A8-F4192A1FAB46}" presName="sibTransNodeCircle" presStyleLbl="alignNode1" presStyleIdx="0" presStyleCnt="10">
        <dgm:presLayoutVars>
          <dgm:chMax val="0"/>
          <dgm:bulletEnabled/>
        </dgm:presLayoutVars>
      </dgm:prSet>
      <dgm:spPr/>
    </dgm:pt>
    <dgm:pt modelId="{A0779FC5-3E38-426C-A61B-7A677C8E4FB9}" type="pres">
      <dgm:prSet presAssocID="{3BA1B0C0-0551-46B4-9A4A-97A8F548047A}" presName="bottomLine" presStyleLbl="alignNode1" presStyleIdx="1" presStyleCnt="10">
        <dgm:presLayoutVars/>
      </dgm:prSet>
      <dgm:spPr/>
    </dgm:pt>
    <dgm:pt modelId="{0845FB7C-8892-4D48-86EF-8EB4EB8C654B}" type="pres">
      <dgm:prSet presAssocID="{3BA1B0C0-0551-46B4-9A4A-97A8F548047A}" presName="nodeText" presStyleLbl="bgAccFollowNode1" presStyleIdx="0" presStyleCnt="5">
        <dgm:presLayoutVars>
          <dgm:bulletEnabled val="1"/>
        </dgm:presLayoutVars>
      </dgm:prSet>
      <dgm:spPr/>
    </dgm:pt>
    <dgm:pt modelId="{BE852E84-1FDB-498A-8B5C-F75E6C3A86DE}" type="pres">
      <dgm:prSet presAssocID="{E7CB4889-F098-48A4-84A8-F4192A1FAB46}" presName="sibTrans" presStyleCnt="0"/>
      <dgm:spPr/>
    </dgm:pt>
    <dgm:pt modelId="{2BEDDF61-8E27-4FC8-B727-F56B71D95387}" type="pres">
      <dgm:prSet presAssocID="{E690C324-0732-47B0-B577-12138DCA9263}" presName="compositeNode" presStyleCnt="0">
        <dgm:presLayoutVars>
          <dgm:bulletEnabled val="1"/>
        </dgm:presLayoutVars>
      </dgm:prSet>
      <dgm:spPr/>
    </dgm:pt>
    <dgm:pt modelId="{1AA4D193-98D3-4CF3-A081-EBC5409D2F0B}" type="pres">
      <dgm:prSet presAssocID="{E690C324-0732-47B0-B577-12138DCA9263}" presName="bgRect" presStyleLbl="bgAccFollowNode1" presStyleIdx="1" presStyleCnt="5"/>
      <dgm:spPr/>
    </dgm:pt>
    <dgm:pt modelId="{15E02141-9F8E-479F-816A-3D0D8819754C}" type="pres">
      <dgm:prSet presAssocID="{967760A3-D73F-4DC7-9172-5DB3EADDCC86}" presName="sibTransNodeCircle" presStyleLbl="alignNode1" presStyleIdx="2" presStyleCnt="10">
        <dgm:presLayoutVars>
          <dgm:chMax val="0"/>
          <dgm:bulletEnabled/>
        </dgm:presLayoutVars>
      </dgm:prSet>
      <dgm:spPr/>
    </dgm:pt>
    <dgm:pt modelId="{3BA84B0F-2A42-46BC-95F6-B8276C6B79CF}" type="pres">
      <dgm:prSet presAssocID="{E690C324-0732-47B0-B577-12138DCA9263}" presName="bottomLine" presStyleLbl="alignNode1" presStyleIdx="3" presStyleCnt="10">
        <dgm:presLayoutVars/>
      </dgm:prSet>
      <dgm:spPr/>
    </dgm:pt>
    <dgm:pt modelId="{A78C2CE1-25D2-4A44-9326-D6F97C4E391D}" type="pres">
      <dgm:prSet presAssocID="{E690C324-0732-47B0-B577-12138DCA9263}" presName="nodeText" presStyleLbl="bgAccFollowNode1" presStyleIdx="1" presStyleCnt="5">
        <dgm:presLayoutVars>
          <dgm:bulletEnabled val="1"/>
        </dgm:presLayoutVars>
      </dgm:prSet>
      <dgm:spPr/>
    </dgm:pt>
    <dgm:pt modelId="{FD420BC8-5B83-4C6F-9D1A-07F0B8376526}" type="pres">
      <dgm:prSet presAssocID="{967760A3-D73F-4DC7-9172-5DB3EADDCC86}" presName="sibTrans" presStyleCnt="0"/>
      <dgm:spPr/>
    </dgm:pt>
    <dgm:pt modelId="{B6BD6AD1-C7F0-438F-9FF3-0C8152FE38F6}" type="pres">
      <dgm:prSet presAssocID="{D4C79F9A-8BD5-4AAA-98EC-E9A3B4F3F42B}" presName="compositeNode" presStyleCnt="0">
        <dgm:presLayoutVars>
          <dgm:bulletEnabled val="1"/>
        </dgm:presLayoutVars>
      </dgm:prSet>
      <dgm:spPr/>
    </dgm:pt>
    <dgm:pt modelId="{1C7E8236-54E8-41CD-A41A-901EB9D0F6C6}" type="pres">
      <dgm:prSet presAssocID="{D4C79F9A-8BD5-4AAA-98EC-E9A3B4F3F42B}" presName="bgRect" presStyleLbl="bgAccFollowNode1" presStyleIdx="2" presStyleCnt="5"/>
      <dgm:spPr/>
    </dgm:pt>
    <dgm:pt modelId="{98B6ED2C-9BF4-4850-9ED5-9A1096E9C88D}" type="pres">
      <dgm:prSet presAssocID="{520388BF-2434-434D-9F46-3E58F7942AE5}" presName="sibTransNodeCircle" presStyleLbl="alignNode1" presStyleIdx="4" presStyleCnt="10">
        <dgm:presLayoutVars>
          <dgm:chMax val="0"/>
          <dgm:bulletEnabled/>
        </dgm:presLayoutVars>
      </dgm:prSet>
      <dgm:spPr/>
    </dgm:pt>
    <dgm:pt modelId="{C07E0B87-C72E-4215-B06A-7EA83B67F998}" type="pres">
      <dgm:prSet presAssocID="{D4C79F9A-8BD5-4AAA-98EC-E9A3B4F3F42B}" presName="bottomLine" presStyleLbl="alignNode1" presStyleIdx="5" presStyleCnt="10">
        <dgm:presLayoutVars/>
      </dgm:prSet>
      <dgm:spPr/>
    </dgm:pt>
    <dgm:pt modelId="{973FD935-A2D1-44C3-AF9A-8C3EE24218A5}" type="pres">
      <dgm:prSet presAssocID="{D4C79F9A-8BD5-4AAA-98EC-E9A3B4F3F42B}" presName="nodeText" presStyleLbl="bgAccFollowNode1" presStyleIdx="2" presStyleCnt="5">
        <dgm:presLayoutVars>
          <dgm:bulletEnabled val="1"/>
        </dgm:presLayoutVars>
      </dgm:prSet>
      <dgm:spPr/>
    </dgm:pt>
    <dgm:pt modelId="{8358781F-60F9-42FF-85D3-C30662661BF2}" type="pres">
      <dgm:prSet presAssocID="{520388BF-2434-434D-9F46-3E58F7942AE5}" presName="sibTrans" presStyleCnt="0"/>
      <dgm:spPr/>
    </dgm:pt>
    <dgm:pt modelId="{2A73CC64-141D-416D-AF87-5F4AED00C213}" type="pres">
      <dgm:prSet presAssocID="{CC441B18-2AFB-49C7-9BF4-660EA8C3A836}" presName="compositeNode" presStyleCnt="0">
        <dgm:presLayoutVars>
          <dgm:bulletEnabled val="1"/>
        </dgm:presLayoutVars>
      </dgm:prSet>
      <dgm:spPr/>
    </dgm:pt>
    <dgm:pt modelId="{AFA4FFDD-2E67-45FD-82D2-8A1238A199F3}" type="pres">
      <dgm:prSet presAssocID="{CC441B18-2AFB-49C7-9BF4-660EA8C3A836}" presName="bgRect" presStyleLbl="bgAccFollowNode1" presStyleIdx="3" presStyleCnt="5"/>
      <dgm:spPr/>
    </dgm:pt>
    <dgm:pt modelId="{D08F93F8-ECA7-4018-843C-434D4A7FBA75}" type="pres">
      <dgm:prSet presAssocID="{9108CD71-EE81-48FD-845A-C7CF7889FF3B}" presName="sibTransNodeCircle" presStyleLbl="alignNode1" presStyleIdx="6" presStyleCnt="10">
        <dgm:presLayoutVars>
          <dgm:chMax val="0"/>
          <dgm:bulletEnabled/>
        </dgm:presLayoutVars>
      </dgm:prSet>
      <dgm:spPr/>
    </dgm:pt>
    <dgm:pt modelId="{1261AD40-9797-483C-AFEE-8C2A5438123D}" type="pres">
      <dgm:prSet presAssocID="{CC441B18-2AFB-49C7-9BF4-660EA8C3A836}" presName="bottomLine" presStyleLbl="alignNode1" presStyleIdx="7" presStyleCnt="10">
        <dgm:presLayoutVars/>
      </dgm:prSet>
      <dgm:spPr/>
    </dgm:pt>
    <dgm:pt modelId="{7DFE6949-C823-4724-86B7-67C6224B2660}" type="pres">
      <dgm:prSet presAssocID="{CC441B18-2AFB-49C7-9BF4-660EA8C3A836}" presName="nodeText" presStyleLbl="bgAccFollowNode1" presStyleIdx="3" presStyleCnt="5">
        <dgm:presLayoutVars>
          <dgm:bulletEnabled val="1"/>
        </dgm:presLayoutVars>
      </dgm:prSet>
      <dgm:spPr/>
    </dgm:pt>
    <dgm:pt modelId="{C9B8E14D-9179-4757-9BDE-42C28BDE7D4A}" type="pres">
      <dgm:prSet presAssocID="{9108CD71-EE81-48FD-845A-C7CF7889FF3B}" presName="sibTrans" presStyleCnt="0"/>
      <dgm:spPr/>
    </dgm:pt>
    <dgm:pt modelId="{3620F8C8-BF88-4C11-ACB5-A7FEA8867F4A}" type="pres">
      <dgm:prSet presAssocID="{20100B73-5291-4ED6-A98D-F2C77747C9DB}" presName="compositeNode" presStyleCnt="0">
        <dgm:presLayoutVars>
          <dgm:bulletEnabled val="1"/>
        </dgm:presLayoutVars>
      </dgm:prSet>
      <dgm:spPr/>
    </dgm:pt>
    <dgm:pt modelId="{BDF92325-350A-451F-B483-043E36206B7D}" type="pres">
      <dgm:prSet presAssocID="{20100B73-5291-4ED6-A98D-F2C77747C9DB}" presName="bgRect" presStyleLbl="bgAccFollowNode1" presStyleIdx="4" presStyleCnt="5"/>
      <dgm:spPr/>
    </dgm:pt>
    <dgm:pt modelId="{333E96A7-4D01-4AB7-B151-81197DC4FB37}" type="pres">
      <dgm:prSet presAssocID="{A7992D94-98F7-41E9-8C5A-0490276EF235}" presName="sibTransNodeCircle" presStyleLbl="alignNode1" presStyleIdx="8" presStyleCnt="10">
        <dgm:presLayoutVars>
          <dgm:chMax val="0"/>
          <dgm:bulletEnabled/>
        </dgm:presLayoutVars>
      </dgm:prSet>
      <dgm:spPr/>
    </dgm:pt>
    <dgm:pt modelId="{ABFA7089-FB69-4A94-911F-6B61B09AFAA3}" type="pres">
      <dgm:prSet presAssocID="{20100B73-5291-4ED6-A98D-F2C77747C9DB}" presName="bottomLine" presStyleLbl="alignNode1" presStyleIdx="9" presStyleCnt="10">
        <dgm:presLayoutVars/>
      </dgm:prSet>
      <dgm:spPr/>
    </dgm:pt>
    <dgm:pt modelId="{BEFF3B2E-32E2-436A-97F8-01CF18BC6CE4}" type="pres">
      <dgm:prSet presAssocID="{20100B73-5291-4ED6-A98D-F2C77747C9DB}" presName="nodeText" presStyleLbl="bgAccFollowNode1" presStyleIdx="4" presStyleCnt="5">
        <dgm:presLayoutVars>
          <dgm:bulletEnabled val="1"/>
        </dgm:presLayoutVars>
      </dgm:prSet>
      <dgm:spPr/>
    </dgm:pt>
  </dgm:ptLst>
  <dgm:cxnLst>
    <dgm:cxn modelId="{A7D5C730-146F-456F-807B-B84E586FDE02}" type="presOf" srcId="{E690C324-0732-47B0-B577-12138DCA9263}" destId="{1AA4D193-98D3-4CF3-A081-EBC5409D2F0B}" srcOrd="0" destOrd="0" presId="urn:microsoft.com/office/officeart/2016/7/layout/BasicLinearProcessNumbered"/>
    <dgm:cxn modelId="{07EBF738-98F0-4F68-B1F7-8B6BCF8E1D62}" type="presOf" srcId="{CC441B18-2AFB-49C7-9BF4-660EA8C3A836}" destId="{7DFE6949-C823-4724-86B7-67C6224B2660}" srcOrd="1" destOrd="0" presId="urn:microsoft.com/office/officeart/2016/7/layout/BasicLinearProcessNumbered"/>
    <dgm:cxn modelId="{48AC283E-F4E3-449A-A3ED-20C01C55391C}" type="presOf" srcId="{A7992D94-98F7-41E9-8C5A-0490276EF235}" destId="{333E96A7-4D01-4AB7-B151-81197DC4FB37}" srcOrd="0" destOrd="0" presId="urn:microsoft.com/office/officeart/2016/7/layout/BasicLinearProcessNumbered"/>
    <dgm:cxn modelId="{64B2EC40-FC6D-4061-8C54-AC33A3FF6861}" type="presOf" srcId="{18C412DE-6248-4F3D-90B2-5D0687AADF24}" destId="{944575B6-5843-4AC8-A27D-0370770B8040}" srcOrd="0" destOrd="0" presId="urn:microsoft.com/office/officeart/2016/7/layout/BasicLinearProcessNumbered"/>
    <dgm:cxn modelId="{E1B00F5E-1831-4D7E-A329-353DFC99F758}" type="presOf" srcId="{20100B73-5291-4ED6-A98D-F2C77747C9DB}" destId="{BEFF3B2E-32E2-436A-97F8-01CF18BC6CE4}" srcOrd="1" destOrd="0" presId="urn:microsoft.com/office/officeart/2016/7/layout/BasicLinearProcessNumbered"/>
    <dgm:cxn modelId="{3672A55E-F44E-4AAC-BC3C-E6B215030B33}" type="presOf" srcId="{E7CB4889-F098-48A4-84A8-F4192A1FAB46}" destId="{253BCB2E-035A-46C3-BB99-0378BE46C3D1}" srcOrd="0" destOrd="0" presId="urn:microsoft.com/office/officeart/2016/7/layout/BasicLinearProcessNumbered"/>
    <dgm:cxn modelId="{089A2C42-7C0A-4D27-AD0D-52B697A3E36C}" type="presOf" srcId="{CC441B18-2AFB-49C7-9BF4-660EA8C3A836}" destId="{AFA4FFDD-2E67-45FD-82D2-8A1238A199F3}" srcOrd="0" destOrd="0" presId="urn:microsoft.com/office/officeart/2016/7/layout/BasicLinearProcessNumbered"/>
    <dgm:cxn modelId="{7BB9456B-A084-420C-B6C5-3E8CC0DCAA33}" srcId="{18C412DE-6248-4F3D-90B2-5D0687AADF24}" destId="{CC441B18-2AFB-49C7-9BF4-660EA8C3A836}" srcOrd="3" destOrd="0" parTransId="{7BFE1E1C-75BC-4006-AEC3-3E709A440C1C}" sibTransId="{9108CD71-EE81-48FD-845A-C7CF7889FF3B}"/>
    <dgm:cxn modelId="{7A89CE4D-ABDE-4410-85F9-B39917F162F9}" type="presOf" srcId="{3BA1B0C0-0551-46B4-9A4A-97A8F548047A}" destId="{6264527B-B3FC-4063-A7AF-61AC80E85824}" srcOrd="0" destOrd="0" presId="urn:microsoft.com/office/officeart/2016/7/layout/BasicLinearProcessNumbered"/>
    <dgm:cxn modelId="{7A5E956F-0531-4140-95FD-73CA04856371}" type="presOf" srcId="{520388BF-2434-434D-9F46-3E58F7942AE5}" destId="{98B6ED2C-9BF4-4850-9ED5-9A1096E9C88D}" srcOrd="0" destOrd="0" presId="urn:microsoft.com/office/officeart/2016/7/layout/BasicLinearProcessNumbered"/>
    <dgm:cxn modelId="{0AC51C70-9368-41B0-8D25-253769099D3D}" srcId="{18C412DE-6248-4F3D-90B2-5D0687AADF24}" destId="{20100B73-5291-4ED6-A98D-F2C77747C9DB}" srcOrd="4" destOrd="0" parTransId="{B32CD445-5371-4651-BCE2-05F7BC6F0B2C}" sibTransId="{A7992D94-98F7-41E9-8C5A-0490276EF235}"/>
    <dgm:cxn modelId="{94126180-610A-44C6-98DB-62867F603A28}" type="presOf" srcId="{E690C324-0732-47B0-B577-12138DCA9263}" destId="{A78C2CE1-25D2-4A44-9326-D6F97C4E391D}" srcOrd="1" destOrd="0" presId="urn:microsoft.com/office/officeart/2016/7/layout/BasicLinearProcessNumbered"/>
    <dgm:cxn modelId="{0072878B-6599-48B9-8AF5-94F002D54825}" srcId="{18C412DE-6248-4F3D-90B2-5D0687AADF24}" destId="{3BA1B0C0-0551-46B4-9A4A-97A8F548047A}" srcOrd="0" destOrd="0" parTransId="{0C08D4AB-54C1-4DB1-B93F-1127E913577F}" sibTransId="{E7CB4889-F098-48A4-84A8-F4192A1FAB46}"/>
    <dgm:cxn modelId="{61D47593-F879-4FD8-9203-F49544ADDC8D}" srcId="{18C412DE-6248-4F3D-90B2-5D0687AADF24}" destId="{D4C79F9A-8BD5-4AAA-98EC-E9A3B4F3F42B}" srcOrd="2" destOrd="0" parTransId="{F721703D-7E11-494C-A371-0EEE7AB909A9}" sibTransId="{520388BF-2434-434D-9F46-3E58F7942AE5}"/>
    <dgm:cxn modelId="{45E82794-AD35-48C0-801D-8F12DEFA5C37}" type="presOf" srcId="{9108CD71-EE81-48FD-845A-C7CF7889FF3B}" destId="{D08F93F8-ECA7-4018-843C-434D4A7FBA75}" srcOrd="0" destOrd="0" presId="urn:microsoft.com/office/officeart/2016/7/layout/BasicLinearProcessNumbered"/>
    <dgm:cxn modelId="{19C7E3B8-9B00-4521-8DA3-A0C50E284169}" type="presOf" srcId="{D4C79F9A-8BD5-4AAA-98EC-E9A3B4F3F42B}" destId="{973FD935-A2D1-44C3-AF9A-8C3EE24218A5}" srcOrd="1" destOrd="0" presId="urn:microsoft.com/office/officeart/2016/7/layout/BasicLinearProcessNumbered"/>
    <dgm:cxn modelId="{24BA8BC1-3773-41D8-A1FF-6B0C5096BB71}" type="presOf" srcId="{D4C79F9A-8BD5-4AAA-98EC-E9A3B4F3F42B}" destId="{1C7E8236-54E8-41CD-A41A-901EB9D0F6C6}" srcOrd="0" destOrd="0" presId="urn:microsoft.com/office/officeart/2016/7/layout/BasicLinearProcessNumbered"/>
    <dgm:cxn modelId="{999516C3-963F-4737-82DF-77148137328D}" type="presOf" srcId="{967760A3-D73F-4DC7-9172-5DB3EADDCC86}" destId="{15E02141-9F8E-479F-816A-3D0D8819754C}" srcOrd="0" destOrd="0" presId="urn:microsoft.com/office/officeart/2016/7/layout/BasicLinearProcessNumbered"/>
    <dgm:cxn modelId="{94F0A8D6-5A59-4B57-9437-4EEA1971E4AF}" type="presOf" srcId="{3BA1B0C0-0551-46B4-9A4A-97A8F548047A}" destId="{0845FB7C-8892-4D48-86EF-8EB4EB8C654B}" srcOrd="1" destOrd="0" presId="urn:microsoft.com/office/officeart/2016/7/layout/BasicLinearProcessNumbered"/>
    <dgm:cxn modelId="{A8BC8EDF-442D-4560-913A-360BC257C15D}" type="presOf" srcId="{20100B73-5291-4ED6-A98D-F2C77747C9DB}" destId="{BDF92325-350A-451F-B483-043E36206B7D}" srcOrd="0" destOrd="0" presId="urn:microsoft.com/office/officeart/2016/7/layout/BasicLinearProcessNumbered"/>
    <dgm:cxn modelId="{DE8939F0-DD6A-4B8E-8A8E-576A762B8B6B}" srcId="{18C412DE-6248-4F3D-90B2-5D0687AADF24}" destId="{E690C324-0732-47B0-B577-12138DCA9263}" srcOrd="1" destOrd="0" parTransId="{6E1F4F55-46BF-4CD6-A43E-F8987B25CCC8}" sibTransId="{967760A3-D73F-4DC7-9172-5DB3EADDCC86}"/>
    <dgm:cxn modelId="{4C8FADDE-75E6-4162-AB6C-4378A2048FBE}" type="presParOf" srcId="{944575B6-5843-4AC8-A27D-0370770B8040}" destId="{E8D16EF0-5287-4CE3-9E70-D1C58EF81ED4}" srcOrd="0" destOrd="0" presId="urn:microsoft.com/office/officeart/2016/7/layout/BasicLinearProcessNumbered"/>
    <dgm:cxn modelId="{8FB7724F-A111-4F35-A7EF-72D87530EEBF}" type="presParOf" srcId="{E8D16EF0-5287-4CE3-9E70-D1C58EF81ED4}" destId="{6264527B-B3FC-4063-A7AF-61AC80E85824}" srcOrd="0" destOrd="0" presId="urn:microsoft.com/office/officeart/2016/7/layout/BasicLinearProcessNumbered"/>
    <dgm:cxn modelId="{F5A69075-0DFE-43BD-85D1-4AB9030B6747}" type="presParOf" srcId="{E8D16EF0-5287-4CE3-9E70-D1C58EF81ED4}" destId="{253BCB2E-035A-46C3-BB99-0378BE46C3D1}" srcOrd="1" destOrd="0" presId="urn:microsoft.com/office/officeart/2016/7/layout/BasicLinearProcessNumbered"/>
    <dgm:cxn modelId="{E6D4B188-CE2B-4476-83C3-43B18720D532}" type="presParOf" srcId="{E8D16EF0-5287-4CE3-9E70-D1C58EF81ED4}" destId="{A0779FC5-3E38-426C-A61B-7A677C8E4FB9}" srcOrd="2" destOrd="0" presId="urn:microsoft.com/office/officeart/2016/7/layout/BasicLinearProcessNumbered"/>
    <dgm:cxn modelId="{93085F0A-9E78-4ACD-A2C5-5D0DF2A41B1C}" type="presParOf" srcId="{E8D16EF0-5287-4CE3-9E70-D1C58EF81ED4}" destId="{0845FB7C-8892-4D48-86EF-8EB4EB8C654B}" srcOrd="3" destOrd="0" presId="urn:microsoft.com/office/officeart/2016/7/layout/BasicLinearProcessNumbered"/>
    <dgm:cxn modelId="{CAB4AB4C-A8D6-4EF7-A2F2-9C80397BFCBC}" type="presParOf" srcId="{944575B6-5843-4AC8-A27D-0370770B8040}" destId="{BE852E84-1FDB-498A-8B5C-F75E6C3A86DE}" srcOrd="1" destOrd="0" presId="urn:microsoft.com/office/officeart/2016/7/layout/BasicLinearProcessNumbered"/>
    <dgm:cxn modelId="{74917427-E55D-40B1-AAA8-62D80EACB6AF}" type="presParOf" srcId="{944575B6-5843-4AC8-A27D-0370770B8040}" destId="{2BEDDF61-8E27-4FC8-B727-F56B71D95387}" srcOrd="2" destOrd="0" presId="urn:microsoft.com/office/officeart/2016/7/layout/BasicLinearProcessNumbered"/>
    <dgm:cxn modelId="{C7E4D337-F171-450B-9778-300BC400BEA5}" type="presParOf" srcId="{2BEDDF61-8E27-4FC8-B727-F56B71D95387}" destId="{1AA4D193-98D3-4CF3-A081-EBC5409D2F0B}" srcOrd="0" destOrd="0" presId="urn:microsoft.com/office/officeart/2016/7/layout/BasicLinearProcessNumbered"/>
    <dgm:cxn modelId="{68930B91-EBA1-4405-A905-5728BEB470B0}" type="presParOf" srcId="{2BEDDF61-8E27-4FC8-B727-F56B71D95387}" destId="{15E02141-9F8E-479F-816A-3D0D8819754C}" srcOrd="1" destOrd="0" presId="urn:microsoft.com/office/officeart/2016/7/layout/BasicLinearProcessNumbered"/>
    <dgm:cxn modelId="{61A5FE06-C8BA-4DC3-8372-DC57A9E558DD}" type="presParOf" srcId="{2BEDDF61-8E27-4FC8-B727-F56B71D95387}" destId="{3BA84B0F-2A42-46BC-95F6-B8276C6B79CF}" srcOrd="2" destOrd="0" presId="urn:microsoft.com/office/officeart/2016/7/layout/BasicLinearProcessNumbered"/>
    <dgm:cxn modelId="{2F39DA33-7348-4E0E-915C-2AE1B1BA6EDA}" type="presParOf" srcId="{2BEDDF61-8E27-4FC8-B727-F56B71D95387}" destId="{A78C2CE1-25D2-4A44-9326-D6F97C4E391D}" srcOrd="3" destOrd="0" presId="urn:microsoft.com/office/officeart/2016/7/layout/BasicLinearProcessNumbered"/>
    <dgm:cxn modelId="{1402F048-E5D1-4133-9380-0F01D50A9CB0}" type="presParOf" srcId="{944575B6-5843-4AC8-A27D-0370770B8040}" destId="{FD420BC8-5B83-4C6F-9D1A-07F0B8376526}" srcOrd="3" destOrd="0" presId="urn:microsoft.com/office/officeart/2016/7/layout/BasicLinearProcessNumbered"/>
    <dgm:cxn modelId="{4B2A9BC0-D315-43A4-950D-67241DC0E353}" type="presParOf" srcId="{944575B6-5843-4AC8-A27D-0370770B8040}" destId="{B6BD6AD1-C7F0-438F-9FF3-0C8152FE38F6}" srcOrd="4" destOrd="0" presId="urn:microsoft.com/office/officeart/2016/7/layout/BasicLinearProcessNumbered"/>
    <dgm:cxn modelId="{30887478-08B1-43E2-8AFF-16C8D95EA789}" type="presParOf" srcId="{B6BD6AD1-C7F0-438F-9FF3-0C8152FE38F6}" destId="{1C7E8236-54E8-41CD-A41A-901EB9D0F6C6}" srcOrd="0" destOrd="0" presId="urn:microsoft.com/office/officeart/2016/7/layout/BasicLinearProcessNumbered"/>
    <dgm:cxn modelId="{CD395DB0-A782-483F-B0DD-41D4AC324A2C}" type="presParOf" srcId="{B6BD6AD1-C7F0-438F-9FF3-0C8152FE38F6}" destId="{98B6ED2C-9BF4-4850-9ED5-9A1096E9C88D}" srcOrd="1" destOrd="0" presId="urn:microsoft.com/office/officeart/2016/7/layout/BasicLinearProcessNumbered"/>
    <dgm:cxn modelId="{9D79D4DF-B95D-4DE5-A923-473412FCC910}" type="presParOf" srcId="{B6BD6AD1-C7F0-438F-9FF3-0C8152FE38F6}" destId="{C07E0B87-C72E-4215-B06A-7EA83B67F998}" srcOrd="2" destOrd="0" presId="urn:microsoft.com/office/officeart/2016/7/layout/BasicLinearProcessNumbered"/>
    <dgm:cxn modelId="{76254797-15E2-42CA-9B6D-3C97CB196E52}" type="presParOf" srcId="{B6BD6AD1-C7F0-438F-9FF3-0C8152FE38F6}" destId="{973FD935-A2D1-44C3-AF9A-8C3EE24218A5}" srcOrd="3" destOrd="0" presId="urn:microsoft.com/office/officeart/2016/7/layout/BasicLinearProcessNumbered"/>
    <dgm:cxn modelId="{727F9082-DD17-4983-9EFB-9FFA70EE411B}" type="presParOf" srcId="{944575B6-5843-4AC8-A27D-0370770B8040}" destId="{8358781F-60F9-42FF-85D3-C30662661BF2}" srcOrd="5" destOrd="0" presId="urn:microsoft.com/office/officeart/2016/7/layout/BasicLinearProcessNumbered"/>
    <dgm:cxn modelId="{34CD99C4-2BC2-42B6-A3A5-04B290452D18}" type="presParOf" srcId="{944575B6-5843-4AC8-A27D-0370770B8040}" destId="{2A73CC64-141D-416D-AF87-5F4AED00C213}" srcOrd="6" destOrd="0" presId="urn:microsoft.com/office/officeart/2016/7/layout/BasicLinearProcessNumbered"/>
    <dgm:cxn modelId="{2E6DD305-500F-402E-B6E8-7BE184F0A27F}" type="presParOf" srcId="{2A73CC64-141D-416D-AF87-5F4AED00C213}" destId="{AFA4FFDD-2E67-45FD-82D2-8A1238A199F3}" srcOrd="0" destOrd="0" presId="urn:microsoft.com/office/officeart/2016/7/layout/BasicLinearProcessNumbered"/>
    <dgm:cxn modelId="{5025100D-06F6-46A3-A940-64B8C37DE106}" type="presParOf" srcId="{2A73CC64-141D-416D-AF87-5F4AED00C213}" destId="{D08F93F8-ECA7-4018-843C-434D4A7FBA75}" srcOrd="1" destOrd="0" presId="urn:microsoft.com/office/officeart/2016/7/layout/BasicLinearProcessNumbered"/>
    <dgm:cxn modelId="{E1D5F79F-3052-48F1-A851-83A8FF59D4E5}" type="presParOf" srcId="{2A73CC64-141D-416D-AF87-5F4AED00C213}" destId="{1261AD40-9797-483C-AFEE-8C2A5438123D}" srcOrd="2" destOrd="0" presId="urn:microsoft.com/office/officeart/2016/7/layout/BasicLinearProcessNumbered"/>
    <dgm:cxn modelId="{47057348-7D6B-4A67-8EE8-D01ACA9557EB}" type="presParOf" srcId="{2A73CC64-141D-416D-AF87-5F4AED00C213}" destId="{7DFE6949-C823-4724-86B7-67C6224B2660}" srcOrd="3" destOrd="0" presId="urn:microsoft.com/office/officeart/2016/7/layout/BasicLinearProcessNumbered"/>
    <dgm:cxn modelId="{D6565C98-92AB-4B91-8FDB-8C03AE5CB780}" type="presParOf" srcId="{944575B6-5843-4AC8-A27D-0370770B8040}" destId="{C9B8E14D-9179-4757-9BDE-42C28BDE7D4A}" srcOrd="7" destOrd="0" presId="urn:microsoft.com/office/officeart/2016/7/layout/BasicLinearProcessNumbered"/>
    <dgm:cxn modelId="{5F113F17-851B-4BF1-9C28-C8AF15283964}" type="presParOf" srcId="{944575B6-5843-4AC8-A27D-0370770B8040}" destId="{3620F8C8-BF88-4C11-ACB5-A7FEA8867F4A}" srcOrd="8" destOrd="0" presId="urn:microsoft.com/office/officeart/2016/7/layout/BasicLinearProcessNumbered"/>
    <dgm:cxn modelId="{8D6770F5-4A89-4BEE-9B05-7FDE670FD737}" type="presParOf" srcId="{3620F8C8-BF88-4C11-ACB5-A7FEA8867F4A}" destId="{BDF92325-350A-451F-B483-043E36206B7D}" srcOrd="0" destOrd="0" presId="urn:microsoft.com/office/officeart/2016/7/layout/BasicLinearProcessNumbered"/>
    <dgm:cxn modelId="{2D52AB8E-313D-4508-91EB-CB2DE55A0CEB}" type="presParOf" srcId="{3620F8C8-BF88-4C11-ACB5-A7FEA8867F4A}" destId="{333E96A7-4D01-4AB7-B151-81197DC4FB37}" srcOrd="1" destOrd="0" presId="urn:microsoft.com/office/officeart/2016/7/layout/BasicLinearProcessNumbered"/>
    <dgm:cxn modelId="{0FBB1C6D-D6E1-4DFE-83EF-4F20F681BEBC}" type="presParOf" srcId="{3620F8C8-BF88-4C11-ACB5-A7FEA8867F4A}" destId="{ABFA7089-FB69-4A94-911F-6B61B09AFAA3}" srcOrd="2" destOrd="0" presId="urn:microsoft.com/office/officeart/2016/7/layout/BasicLinearProcessNumbered"/>
    <dgm:cxn modelId="{302C7745-F2FB-41A9-8884-471EC1BDF2CB}" type="presParOf" srcId="{3620F8C8-BF88-4C11-ACB5-A7FEA8867F4A}" destId="{BEFF3B2E-32E2-436A-97F8-01CF18BC6CE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3876491-BD2D-4C1C-8522-A661C1A74666}" type="doc">
      <dgm:prSet loTypeId="urn:microsoft.com/office/officeart/2005/8/layout/pList1" loCatId="picture" qsTypeId="urn:microsoft.com/office/officeart/2005/8/quickstyle/simple1" qsCatId="simple" csTypeId="urn:microsoft.com/office/officeart/2005/8/colors/colorful1" csCatId="colorful" phldr="1"/>
      <dgm:spPr/>
      <dgm:t>
        <a:bodyPr/>
        <a:lstStyle/>
        <a:p>
          <a:endParaRPr lang="en-US"/>
        </a:p>
      </dgm:t>
    </dgm:pt>
    <dgm:pt modelId="{2D7A41C7-2E21-4776-A301-6BD8D1BBB088}">
      <dgm:prSet/>
      <dgm:spPr/>
      <dgm:t>
        <a:bodyPr/>
        <a:lstStyle/>
        <a:p>
          <a:r>
            <a:rPr lang="en-US"/>
            <a:t>Yearly plans</a:t>
          </a:r>
        </a:p>
      </dgm:t>
    </dgm:pt>
    <dgm:pt modelId="{7D5B1DAE-A064-45DC-B4BA-C64B8E822732}" type="parTrans" cxnId="{B03329CE-0DC7-4031-BCE4-6F2CC9E37652}">
      <dgm:prSet/>
      <dgm:spPr/>
      <dgm:t>
        <a:bodyPr/>
        <a:lstStyle/>
        <a:p>
          <a:endParaRPr lang="en-US"/>
        </a:p>
      </dgm:t>
    </dgm:pt>
    <dgm:pt modelId="{71576A25-4D95-44B5-93EE-E0B5764C7288}" type="sibTrans" cxnId="{B03329CE-0DC7-4031-BCE4-6F2CC9E37652}">
      <dgm:prSet/>
      <dgm:spPr/>
      <dgm:t>
        <a:bodyPr/>
        <a:lstStyle/>
        <a:p>
          <a:endParaRPr lang="en-US"/>
        </a:p>
      </dgm:t>
    </dgm:pt>
    <dgm:pt modelId="{E4BABAB8-159A-4B45-A7E8-9D0FA577A712}">
      <dgm:prSet/>
      <dgm:spPr/>
      <dgm:t>
        <a:bodyPr/>
        <a:lstStyle/>
        <a:p>
          <a:r>
            <a:rPr lang="en-US" dirty="0"/>
            <a:t>Future plans</a:t>
          </a:r>
        </a:p>
      </dgm:t>
    </dgm:pt>
    <dgm:pt modelId="{70408C12-0279-433D-8460-021F85BB30D1}" type="parTrans" cxnId="{33DA91EA-9B6C-4606-85CF-A947F15EBB79}">
      <dgm:prSet/>
      <dgm:spPr/>
      <dgm:t>
        <a:bodyPr/>
        <a:lstStyle/>
        <a:p>
          <a:endParaRPr lang="en-US"/>
        </a:p>
      </dgm:t>
    </dgm:pt>
    <dgm:pt modelId="{408ED9D2-2CCD-4CB5-9BB3-3EDB18881657}" type="sibTrans" cxnId="{33DA91EA-9B6C-4606-85CF-A947F15EBB79}">
      <dgm:prSet/>
      <dgm:spPr/>
      <dgm:t>
        <a:bodyPr/>
        <a:lstStyle/>
        <a:p>
          <a:endParaRPr lang="en-US"/>
        </a:p>
      </dgm:t>
    </dgm:pt>
    <dgm:pt modelId="{733AF76F-D2FC-4149-8282-9774868384B7}">
      <dgm:prSet/>
      <dgm:spPr/>
      <dgm:t>
        <a:bodyPr/>
        <a:lstStyle/>
        <a:p>
          <a:r>
            <a:rPr lang="en-US"/>
            <a:t>Determine priorities</a:t>
          </a:r>
        </a:p>
      </dgm:t>
    </dgm:pt>
    <dgm:pt modelId="{DFB93B60-5A55-457C-8AF7-B253EBAAF00C}" type="parTrans" cxnId="{F3D665DE-6E0E-454E-B12C-9431BC632A22}">
      <dgm:prSet/>
      <dgm:spPr/>
      <dgm:t>
        <a:bodyPr/>
        <a:lstStyle/>
        <a:p>
          <a:endParaRPr lang="en-US"/>
        </a:p>
      </dgm:t>
    </dgm:pt>
    <dgm:pt modelId="{5BB0DA19-3FDE-4ABB-B730-844E93D36AA2}" type="sibTrans" cxnId="{F3D665DE-6E0E-454E-B12C-9431BC632A22}">
      <dgm:prSet/>
      <dgm:spPr/>
      <dgm:t>
        <a:bodyPr/>
        <a:lstStyle/>
        <a:p>
          <a:endParaRPr lang="en-US"/>
        </a:p>
      </dgm:t>
    </dgm:pt>
    <dgm:pt modelId="{2DD19086-40DC-485F-AEE3-3C86C674D782}">
      <dgm:prSet/>
      <dgm:spPr/>
      <dgm:t>
        <a:bodyPr/>
        <a:lstStyle/>
        <a:p>
          <a:r>
            <a:rPr lang="en-US"/>
            <a:t>Board reviews &amp; approves</a:t>
          </a:r>
        </a:p>
      </dgm:t>
    </dgm:pt>
    <dgm:pt modelId="{07B8CB13-B4D5-4825-8FBC-A881F2DF08C1}" type="parTrans" cxnId="{1CBEF1E4-90E1-46BA-9245-B78BE470201A}">
      <dgm:prSet/>
      <dgm:spPr/>
      <dgm:t>
        <a:bodyPr/>
        <a:lstStyle/>
        <a:p>
          <a:endParaRPr lang="en-US"/>
        </a:p>
      </dgm:t>
    </dgm:pt>
    <dgm:pt modelId="{D00CA365-8CEA-427E-B57F-2BE59939750F}" type="sibTrans" cxnId="{1CBEF1E4-90E1-46BA-9245-B78BE470201A}">
      <dgm:prSet/>
      <dgm:spPr/>
      <dgm:t>
        <a:bodyPr/>
        <a:lstStyle/>
        <a:p>
          <a:endParaRPr lang="en-US"/>
        </a:p>
      </dgm:t>
    </dgm:pt>
    <dgm:pt modelId="{B8112AF8-9EEC-4491-8391-69F713164928}" type="pres">
      <dgm:prSet presAssocID="{23876491-BD2D-4C1C-8522-A661C1A74666}" presName="Name0" presStyleCnt="0">
        <dgm:presLayoutVars>
          <dgm:dir/>
          <dgm:resizeHandles val="exact"/>
        </dgm:presLayoutVars>
      </dgm:prSet>
      <dgm:spPr/>
    </dgm:pt>
    <dgm:pt modelId="{490377CE-4E4D-41E3-9710-8CF048713AE2}" type="pres">
      <dgm:prSet presAssocID="{2D7A41C7-2E21-4776-A301-6BD8D1BBB088}" presName="compNode" presStyleCnt="0"/>
      <dgm:spPr/>
    </dgm:pt>
    <dgm:pt modelId="{7E9C6D30-4C25-4C97-932A-3A01FF2CFD58}" type="pres">
      <dgm:prSet presAssocID="{2D7A41C7-2E21-4776-A301-6BD8D1BBB088}" presName="pictRect" presStyleLbl="nod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dgm:spPr>
      <dgm:extLst>
        <a:ext uri="{E40237B7-FDA0-4F09-8148-C483321AD2D9}">
          <dgm14:cNvPr xmlns:dgm14="http://schemas.microsoft.com/office/drawing/2010/diagram" id="0" name="" descr="Monthly calendar outline"/>
        </a:ext>
      </dgm:extLst>
    </dgm:pt>
    <dgm:pt modelId="{1EB2118E-0464-4F60-9255-0DC0F43108E7}" type="pres">
      <dgm:prSet presAssocID="{2D7A41C7-2E21-4776-A301-6BD8D1BBB088}" presName="textRect" presStyleLbl="revTx" presStyleIdx="0" presStyleCnt="4">
        <dgm:presLayoutVars>
          <dgm:bulletEnabled val="1"/>
        </dgm:presLayoutVars>
      </dgm:prSet>
      <dgm:spPr/>
    </dgm:pt>
    <dgm:pt modelId="{BDBF2CFF-1053-44BA-895D-11020225C4A6}" type="pres">
      <dgm:prSet presAssocID="{71576A25-4D95-44B5-93EE-E0B5764C7288}" presName="sibTrans" presStyleLbl="sibTrans2D1" presStyleIdx="0" presStyleCnt="0"/>
      <dgm:spPr/>
    </dgm:pt>
    <dgm:pt modelId="{16AE3899-5DF9-42C5-A620-E24817A43562}" type="pres">
      <dgm:prSet presAssocID="{E4BABAB8-159A-4B45-A7E8-9D0FA577A712}" presName="compNode" presStyleCnt="0"/>
      <dgm:spPr/>
    </dgm:pt>
    <dgm:pt modelId="{0F09187A-2B15-4C67-83BC-403251DACA2F}" type="pres">
      <dgm:prSet presAssocID="{E4BABAB8-159A-4B45-A7E8-9D0FA577A712}" presName="pictRect" presStyleLbl="nod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Share outline"/>
        </a:ext>
      </dgm:extLst>
    </dgm:pt>
    <dgm:pt modelId="{44C01D57-15BE-4ECB-B1B0-6CF9D4E96DCF}" type="pres">
      <dgm:prSet presAssocID="{E4BABAB8-159A-4B45-A7E8-9D0FA577A712}" presName="textRect" presStyleLbl="revTx" presStyleIdx="1" presStyleCnt="4">
        <dgm:presLayoutVars>
          <dgm:bulletEnabled val="1"/>
        </dgm:presLayoutVars>
      </dgm:prSet>
      <dgm:spPr/>
    </dgm:pt>
    <dgm:pt modelId="{1B472489-6665-434C-ABDE-D6F073E5B358}" type="pres">
      <dgm:prSet presAssocID="{408ED9D2-2CCD-4CB5-9BB3-3EDB18881657}" presName="sibTrans" presStyleLbl="sibTrans2D1" presStyleIdx="0" presStyleCnt="0"/>
      <dgm:spPr/>
    </dgm:pt>
    <dgm:pt modelId="{649A33A2-4D28-41D4-B04F-A8CDDFB673CC}" type="pres">
      <dgm:prSet presAssocID="{733AF76F-D2FC-4149-8282-9774868384B7}" presName="compNode" presStyleCnt="0"/>
      <dgm:spPr/>
    </dgm:pt>
    <dgm:pt modelId="{36BFD2CF-3ECD-4FAD-97E0-3C5A3AB86FF4}" type="pres">
      <dgm:prSet presAssocID="{733AF76F-D2FC-4149-8282-9774868384B7}" presName="pictRect" presStyleLbl="node1" presStyleIdx="2"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Priorities outline"/>
        </a:ext>
      </dgm:extLst>
    </dgm:pt>
    <dgm:pt modelId="{8137F381-C1A3-48BB-9166-45B2E3A01942}" type="pres">
      <dgm:prSet presAssocID="{733AF76F-D2FC-4149-8282-9774868384B7}" presName="textRect" presStyleLbl="revTx" presStyleIdx="2" presStyleCnt="4">
        <dgm:presLayoutVars>
          <dgm:bulletEnabled val="1"/>
        </dgm:presLayoutVars>
      </dgm:prSet>
      <dgm:spPr/>
    </dgm:pt>
    <dgm:pt modelId="{1D8458AB-0F9F-4E8C-9C0D-39003C8F808A}" type="pres">
      <dgm:prSet presAssocID="{5BB0DA19-3FDE-4ABB-B730-844E93D36AA2}" presName="sibTrans" presStyleLbl="sibTrans2D1" presStyleIdx="0" presStyleCnt="0"/>
      <dgm:spPr/>
    </dgm:pt>
    <dgm:pt modelId="{CAC59AD4-8E75-41FD-A7BB-8353EBA0EDF4}" type="pres">
      <dgm:prSet presAssocID="{2DD19086-40DC-485F-AEE3-3C86C674D782}" presName="compNode" presStyleCnt="0"/>
      <dgm:spPr/>
    </dgm:pt>
    <dgm:pt modelId="{C013906C-4765-49B2-BE2C-3C2B00B6AA12}" type="pres">
      <dgm:prSet presAssocID="{2DD19086-40DC-485F-AEE3-3C86C674D782}" presName="pictRect" presStyleLbl="node1" presStyleIdx="3" presStyleCnt="4"/>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Checkmark with solid fill"/>
        </a:ext>
      </dgm:extLst>
    </dgm:pt>
    <dgm:pt modelId="{6A38A4C1-0F93-43D1-BD85-F7050645895D}" type="pres">
      <dgm:prSet presAssocID="{2DD19086-40DC-485F-AEE3-3C86C674D782}" presName="textRect" presStyleLbl="revTx" presStyleIdx="3" presStyleCnt="4">
        <dgm:presLayoutVars>
          <dgm:bulletEnabled val="1"/>
        </dgm:presLayoutVars>
      </dgm:prSet>
      <dgm:spPr/>
    </dgm:pt>
  </dgm:ptLst>
  <dgm:cxnLst>
    <dgm:cxn modelId="{27DBBB08-F0F8-40B9-8574-D7102AC42F91}" type="presOf" srcId="{2DD19086-40DC-485F-AEE3-3C86C674D782}" destId="{6A38A4C1-0F93-43D1-BD85-F7050645895D}" srcOrd="0" destOrd="0" presId="urn:microsoft.com/office/officeart/2005/8/layout/pList1"/>
    <dgm:cxn modelId="{BE74545D-E560-4D51-B43B-ED97D1701272}" type="presOf" srcId="{5BB0DA19-3FDE-4ABB-B730-844E93D36AA2}" destId="{1D8458AB-0F9F-4E8C-9C0D-39003C8F808A}" srcOrd="0" destOrd="0" presId="urn:microsoft.com/office/officeart/2005/8/layout/pList1"/>
    <dgm:cxn modelId="{DEF76281-65D4-49CE-A1EB-1C64868B889C}" type="presOf" srcId="{23876491-BD2D-4C1C-8522-A661C1A74666}" destId="{B8112AF8-9EEC-4491-8391-69F713164928}" srcOrd="0" destOrd="0" presId="urn:microsoft.com/office/officeart/2005/8/layout/pList1"/>
    <dgm:cxn modelId="{74616AC3-AD15-4383-A766-7C9D46AD2563}" type="presOf" srcId="{2D7A41C7-2E21-4776-A301-6BD8D1BBB088}" destId="{1EB2118E-0464-4F60-9255-0DC0F43108E7}" srcOrd="0" destOrd="0" presId="urn:microsoft.com/office/officeart/2005/8/layout/pList1"/>
    <dgm:cxn modelId="{E396BCC4-D532-4C66-8139-9BE4749CDFCA}" type="presOf" srcId="{71576A25-4D95-44B5-93EE-E0B5764C7288}" destId="{BDBF2CFF-1053-44BA-895D-11020225C4A6}" srcOrd="0" destOrd="0" presId="urn:microsoft.com/office/officeart/2005/8/layout/pList1"/>
    <dgm:cxn modelId="{B03329CE-0DC7-4031-BCE4-6F2CC9E37652}" srcId="{23876491-BD2D-4C1C-8522-A661C1A74666}" destId="{2D7A41C7-2E21-4776-A301-6BD8D1BBB088}" srcOrd="0" destOrd="0" parTransId="{7D5B1DAE-A064-45DC-B4BA-C64B8E822732}" sibTransId="{71576A25-4D95-44B5-93EE-E0B5764C7288}"/>
    <dgm:cxn modelId="{F3D665DE-6E0E-454E-B12C-9431BC632A22}" srcId="{23876491-BD2D-4C1C-8522-A661C1A74666}" destId="{733AF76F-D2FC-4149-8282-9774868384B7}" srcOrd="2" destOrd="0" parTransId="{DFB93B60-5A55-457C-8AF7-B253EBAAF00C}" sibTransId="{5BB0DA19-3FDE-4ABB-B730-844E93D36AA2}"/>
    <dgm:cxn modelId="{897B85DE-15B1-43B4-84E1-5FDEF709A7F0}" type="presOf" srcId="{733AF76F-D2FC-4149-8282-9774868384B7}" destId="{8137F381-C1A3-48BB-9166-45B2E3A01942}" srcOrd="0" destOrd="0" presId="urn:microsoft.com/office/officeart/2005/8/layout/pList1"/>
    <dgm:cxn modelId="{1CBEF1E4-90E1-46BA-9245-B78BE470201A}" srcId="{23876491-BD2D-4C1C-8522-A661C1A74666}" destId="{2DD19086-40DC-485F-AEE3-3C86C674D782}" srcOrd="3" destOrd="0" parTransId="{07B8CB13-B4D5-4825-8FBC-A881F2DF08C1}" sibTransId="{D00CA365-8CEA-427E-B57F-2BE59939750F}"/>
    <dgm:cxn modelId="{33DA91EA-9B6C-4606-85CF-A947F15EBB79}" srcId="{23876491-BD2D-4C1C-8522-A661C1A74666}" destId="{E4BABAB8-159A-4B45-A7E8-9D0FA577A712}" srcOrd="1" destOrd="0" parTransId="{70408C12-0279-433D-8460-021F85BB30D1}" sibTransId="{408ED9D2-2CCD-4CB5-9BB3-3EDB18881657}"/>
    <dgm:cxn modelId="{61B74EEE-8E03-4C9B-9911-8D9FA014BB5D}" type="presOf" srcId="{E4BABAB8-159A-4B45-A7E8-9D0FA577A712}" destId="{44C01D57-15BE-4ECB-B1B0-6CF9D4E96DCF}" srcOrd="0" destOrd="0" presId="urn:microsoft.com/office/officeart/2005/8/layout/pList1"/>
    <dgm:cxn modelId="{FF555FF7-B2C7-49DD-9986-15023A421F43}" type="presOf" srcId="{408ED9D2-2CCD-4CB5-9BB3-3EDB18881657}" destId="{1B472489-6665-434C-ABDE-D6F073E5B358}" srcOrd="0" destOrd="0" presId="urn:microsoft.com/office/officeart/2005/8/layout/pList1"/>
    <dgm:cxn modelId="{FDEF4671-A9BA-4944-8C4B-12E7280F1EF4}" type="presParOf" srcId="{B8112AF8-9EEC-4491-8391-69F713164928}" destId="{490377CE-4E4D-41E3-9710-8CF048713AE2}" srcOrd="0" destOrd="0" presId="urn:microsoft.com/office/officeart/2005/8/layout/pList1"/>
    <dgm:cxn modelId="{8D7955F9-C09A-44C5-99E4-216276E62F32}" type="presParOf" srcId="{490377CE-4E4D-41E3-9710-8CF048713AE2}" destId="{7E9C6D30-4C25-4C97-932A-3A01FF2CFD58}" srcOrd="0" destOrd="0" presId="urn:microsoft.com/office/officeart/2005/8/layout/pList1"/>
    <dgm:cxn modelId="{9EB08E84-F8E6-4A83-BA02-E4CB4659FE93}" type="presParOf" srcId="{490377CE-4E4D-41E3-9710-8CF048713AE2}" destId="{1EB2118E-0464-4F60-9255-0DC0F43108E7}" srcOrd="1" destOrd="0" presId="urn:microsoft.com/office/officeart/2005/8/layout/pList1"/>
    <dgm:cxn modelId="{311FB762-3674-43D1-BE4B-CF450BC9DFEE}" type="presParOf" srcId="{B8112AF8-9EEC-4491-8391-69F713164928}" destId="{BDBF2CFF-1053-44BA-895D-11020225C4A6}" srcOrd="1" destOrd="0" presId="urn:microsoft.com/office/officeart/2005/8/layout/pList1"/>
    <dgm:cxn modelId="{43212A61-D3EE-4A7F-91E0-20BA505DAF22}" type="presParOf" srcId="{B8112AF8-9EEC-4491-8391-69F713164928}" destId="{16AE3899-5DF9-42C5-A620-E24817A43562}" srcOrd="2" destOrd="0" presId="urn:microsoft.com/office/officeart/2005/8/layout/pList1"/>
    <dgm:cxn modelId="{5F561C78-DE44-42A9-9CED-C74BC6075C6B}" type="presParOf" srcId="{16AE3899-5DF9-42C5-A620-E24817A43562}" destId="{0F09187A-2B15-4C67-83BC-403251DACA2F}" srcOrd="0" destOrd="0" presId="urn:microsoft.com/office/officeart/2005/8/layout/pList1"/>
    <dgm:cxn modelId="{4BD9409F-FCF0-496C-B4EA-4DF16363E9CB}" type="presParOf" srcId="{16AE3899-5DF9-42C5-A620-E24817A43562}" destId="{44C01D57-15BE-4ECB-B1B0-6CF9D4E96DCF}" srcOrd="1" destOrd="0" presId="urn:microsoft.com/office/officeart/2005/8/layout/pList1"/>
    <dgm:cxn modelId="{71DE3BC8-5F77-4A96-A192-6C12A92AA04A}" type="presParOf" srcId="{B8112AF8-9EEC-4491-8391-69F713164928}" destId="{1B472489-6665-434C-ABDE-D6F073E5B358}" srcOrd="3" destOrd="0" presId="urn:microsoft.com/office/officeart/2005/8/layout/pList1"/>
    <dgm:cxn modelId="{8C6F2D6B-7D61-4D9A-8FA4-BE4852589311}" type="presParOf" srcId="{B8112AF8-9EEC-4491-8391-69F713164928}" destId="{649A33A2-4D28-41D4-B04F-A8CDDFB673CC}" srcOrd="4" destOrd="0" presId="urn:microsoft.com/office/officeart/2005/8/layout/pList1"/>
    <dgm:cxn modelId="{48BD8E24-F252-41F6-A7D0-479417DA1FB4}" type="presParOf" srcId="{649A33A2-4D28-41D4-B04F-A8CDDFB673CC}" destId="{36BFD2CF-3ECD-4FAD-97E0-3C5A3AB86FF4}" srcOrd="0" destOrd="0" presId="urn:microsoft.com/office/officeart/2005/8/layout/pList1"/>
    <dgm:cxn modelId="{BC567F51-A0DF-4049-944D-2A1446144FD8}" type="presParOf" srcId="{649A33A2-4D28-41D4-B04F-A8CDDFB673CC}" destId="{8137F381-C1A3-48BB-9166-45B2E3A01942}" srcOrd="1" destOrd="0" presId="urn:microsoft.com/office/officeart/2005/8/layout/pList1"/>
    <dgm:cxn modelId="{6AEFFA82-5BC7-4862-B09E-B7F1C6C51E66}" type="presParOf" srcId="{B8112AF8-9EEC-4491-8391-69F713164928}" destId="{1D8458AB-0F9F-4E8C-9C0D-39003C8F808A}" srcOrd="5" destOrd="0" presId="urn:microsoft.com/office/officeart/2005/8/layout/pList1"/>
    <dgm:cxn modelId="{D3ACD72E-B89C-4E38-A1D3-F68C9CF80582}" type="presParOf" srcId="{B8112AF8-9EEC-4491-8391-69F713164928}" destId="{CAC59AD4-8E75-41FD-A7BB-8353EBA0EDF4}" srcOrd="6" destOrd="0" presId="urn:microsoft.com/office/officeart/2005/8/layout/pList1"/>
    <dgm:cxn modelId="{AC070620-C438-4BA8-926C-5B67F929F88F}" type="presParOf" srcId="{CAC59AD4-8E75-41FD-A7BB-8353EBA0EDF4}" destId="{C013906C-4765-49B2-BE2C-3C2B00B6AA12}" srcOrd="0" destOrd="0" presId="urn:microsoft.com/office/officeart/2005/8/layout/pList1"/>
    <dgm:cxn modelId="{D8A436E8-07A1-4A20-96A9-039A54A72816}" type="presParOf" srcId="{CAC59AD4-8E75-41FD-A7BB-8353EBA0EDF4}" destId="{6A38A4C1-0F93-43D1-BD85-F7050645895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1D1676-C3F7-409D-96E0-3A789DACA380}" type="doc">
      <dgm:prSet loTypeId="urn:microsoft.com/office/officeart/2005/8/layout/pList1" loCatId="picture" qsTypeId="urn:microsoft.com/office/officeart/2005/8/quickstyle/simple1" qsCatId="simple" csTypeId="urn:microsoft.com/office/officeart/2005/8/colors/colorful1" csCatId="colorful" phldr="1"/>
      <dgm:spPr/>
      <dgm:t>
        <a:bodyPr/>
        <a:lstStyle/>
        <a:p>
          <a:endParaRPr lang="en-US"/>
        </a:p>
      </dgm:t>
    </dgm:pt>
    <dgm:pt modelId="{02475100-938D-42E8-9206-39F5DC0B480E}">
      <dgm:prSet/>
      <dgm:spPr/>
      <dgm:t>
        <a:bodyPr/>
        <a:lstStyle/>
        <a:p>
          <a:r>
            <a:rPr lang="en-US" dirty="0"/>
            <a:t>Capital Costs</a:t>
          </a:r>
        </a:p>
      </dgm:t>
    </dgm:pt>
    <dgm:pt modelId="{0D0396C2-85EE-463E-82CE-2EA9B148142A}" type="parTrans" cxnId="{99E91064-3F22-4824-AF0F-87974B4E672E}">
      <dgm:prSet/>
      <dgm:spPr/>
      <dgm:t>
        <a:bodyPr/>
        <a:lstStyle/>
        <a:p>
          <a:endParaRPr lang="en-US"/>
        </a:p>
      </dgm:t>
    </dgm:pt>
    <dgm:pt modelId="{88BC714C-0A16-4C28-99FF-31710B17FEEA}" type="sibTrans" cxnId="{99E91064-3F22-4824-AF0F-87974B4E672E}">
      <dgm:prSet/>
      <dgm:spPr/>
      <dgm:t>
        <a:bodyPr/>
        <a:lstStyle/>
        <a:p>
          <a:endParaRPr lang="en-US"/>
        </a:p>
      </dgm:t>
    </dgm:pt>
    <dgm:pt modelId="{268D7084-7F9C-456E-B032-06EB18750FAB}">
      <dgm:prSet/>
      <dgm:spPr/>
      <dgm:t>
        <a:bodyPr/>
        <a:lstStyle/>
        <a:p>
          <a:r>
            <a:rPr lang="en-US"/>
            <a:t>Operations &amp; Maintenance</a:t>
          </a:r>
        </a:p>
      </dgm:t>
    </dgm:pt>
    <dgm:pt modelId="{E67CEBB6-0AD8-4BC9-882F-7486C181F1E5}" type="parTrans" cxnId="{8E3CE1D6-0491-4931-99A1-F8EE5537BA66}">
      <dgm:prSet/>
      <dgm:spPr/>
      <dgm:t>
        <a:bodyPr/>
        <a:lstStyle/>
        <a:p>
          <a:endParaRPr lang="en-US"/>
        </a:p>
      </dgm:t>
    </dgm:pt>
    <dgm:pt modelId="{343B89D4-E07F-4765-A16D-310DE057998F}" type="sibTrans" cxnId="{8E3CE1D6-0491-4931-99A1-F8EE5537BA66}">
      <dgm:prSet/>
      <dgm:spPr/>
      <dgm:t>
        <a:bodyPr/>
        <a:lstStyle/>
        <a:p>
          <a:endParaRPr lang="en-US"/>
        </a:p>
      </dgm:t>
    </dgm:pt>
    <dgm:pt modelId="{D74AF4D8-AA05-46DD-AD82-07978EA27F93}">
      <dgm:prSet/>
      <dgm:spPr/>
      <dgm:t>
        <a:bodyPr/>
        <a:lstStyle/>
        <a:p>
          <a:r>
            <a:rPr lang="en-US"/>
            <a:t>Repairs</a:t>
          </a:r>
        </a:p>
      </dgm:t>
    </dgm:pt>
    <dgm:pt modelId="{CC37A421-80EC-4762-8FC2-670D0A919813}" type="parTrans" cxnId="{C1C87EAA-4C74-488D-975B-4890B8E3C55A}">
      <dgm:prSet/>
      <dgm:spPr/>
      <dgm:t>
        <a:bodyPr/>
        <a:lstStyle/>
        <a:p>
          <a:endParaRPr lang="en-US"/>
        </a:p>
      </dgm:t>
    </dgm:pt>
    <dgm:pt modelId="{9041206F-552D-4E67-BA43-32AD87545D21}" type="sibTrans" cxnId="{C1C87EAA-4C74-488D-975B-4890B8E3C55A}">
      <dgm:prSet/>
      <dgm:spPr/>
      <dgm:t>
        <a:bodyPr/>
        <a:lstStyle/>
        <a:p>
          <a:endParaRPr lang="en-US"/>
        </a:p>
      </dgm:t>
    </dgm:pt>
    <dgm:pt modelId="{435DE444-C040-44B7-8670-86A1E17AB7D9}">
      <dgm:prSet/>
      <dgm:spPr/>
      <dgm:t>
        <a:bodyPr/>
        <a:lstStyle/>
        <a:p>
          <a:r>
            <a:rPr lang="en-US"/>
            <a:t>Rehabilitation</a:t>
          </a:r>
        </a:p>
      </dgm:t>
    </dgm:pt>
    <dgm:pt modelId="{0BE76694-C44E-4B43-A6F0-3E251DBC2DA4}" type="parTrans" cxnId="{DB09F727-8954-404C-B6E4-1B69F1CAB512}">
      <dgm:prSet/>
      <dgm:spPr/>
      <dgm:t>
        <a:bodyPr/>
        <a:lstStyle/>
        <a:p>
          <a:endParaRPr lang="en-US"/>
        </a:p>
      </dgm:t>
    </dgm:pt>
    <dgm:pt modelId="{0AE2EF4C-1CF8-4778-8D4E-F3D07B03D08E}" type="sibTrans" cxnId="{DB09F727-8954-404C-B6E4-1B69F1CAB512}">
      <dgm:prSet/>
      <dgm:spPr/>
      <dgm:t>
        <a:bodyPr/>
        <a:lstStyle/>
        <a:p>
          <a:endParaRPr lang="en-US"/>
        </a:p>
      </dgm:t>
    </dgm:pt>
    <dgm:pt modelId="{BA8236EA-2CF8-40C9-9F5B-0AC297E88C92}">
      <dgm:prSet/>
      <dgm:spPr/>
      <dgm:t>
        <a:bodyPr/>
        <a:lstStyle/>
        <a:p>
          <a:r>
            <a:rPr lang="en-US"/>
            <a:t>Legal</a:t>
          </a:r>
        </a:p>
      </dgm:t>
    </dgm:pt>
    <dgm:pt modelId="{A39F9E6B-83F0-4B95-890C-287B12FA5B8F}" type="parTrans" cxnId="{25B084CF-B6E8-4677-9C7B-F2F56176684E}">
      <dgm:prSet/>
      <dgm:spPr/>
      <dgm:t>
        <a:bodyPr/>
        <a:lstStyle/>
        <a:p>
          <a:endParaRPr lang="en-US"/>
        </a:p>
      </dgm:t>
    </dgm:pt>
    <dgm:pt modelId="{C35A2845-DE4D-4325-8F0D-B802A9D20EFB}" type="sibTrans" cxnId="{25B084CF-B6E8-4677-9C7B-F2F56176684E}">
      <dgm:prSet/>
      <dgm:spPr/>
      <dgm:t>
        <a:bodyPr/>
        <a:lstStyle/>
        <a:p>
          <a:endParaRPr lang="en-US"/>
        </a:p>
      </dgm:t>
    </dgm:pt>
    <dgm:pt modelId="{19125AE2-FCD3-404F-BA7C-D53961021DAF}">
      <dgm:prSet/>
      <dgm:spPr/>
      <dgm:t>
        <a:bodyPr/>
        <a:lstStyle/>
        <a:p>
          <a:r>
            <a:rPr lang="en-US"/>
            <a:t>Environmental	</a:t>
          </a:r>
        </a:p>
      </dgm:t>
    </dgm:pt>
    <dgm:pt modelId="{DAC28013-3252-49E2-A8DF-B721B5BD92C6}" type="parTrans" cxnId="{5D499F3D-1540-4A24-A653-0BD5F26EFC39}">
      <dgm:prSet/>
      <dgm:spPr/>
      <dgm:t>
        <a:bodyPr/>
        <a:lstStyle/>
        <a:p>
          <a:endParaRPr lang="en-US"/>
        </a:p>
      </dgm:t>
    </dgm:pt>
    <dgm:pt modelId="{C23B9BE3-C2EB-4585-B3B5-7D5913A4E7C7}" type="sibTrans" cxnId="{5D499F3D-1540-4A24-A653-0BD5F26EFC39}">
      <dgm:prSet/>
      <dgm:spPr/>
      <dgm:t>
        <a:bodyPr/>
        <a:lstStyle/>
        <a:p>
          <a:endParaRPr lang="en-US"/>
        </a:p>
      </dgm:t>
    </dgm:pt>
    <dgm:pt modelId="{51C24CA0-A99A-4AF9-B529-48E31923A2CC}">
      <dgm:prSet/>
      <dgm:spPr/>
      <dgm:t>
        <a:bodyPr/>
        <a:lstStyle/>
        <a:p>
          <a:r>
            <a:rPr lang="en-US"/>
            <a:t>Social	</a:t>
          </a:r>
        </a:p>
      </dgm:t>
    </dgm:pt>
    <dgm:pt modelId="{79A6B623-BA90-47F2-8196-B09F49D5AF33}" type="parTrans" cxnId="{F7119456-E782-4FA4-BE5F-91BCF01618D9}">
      <dgm:prSet/>
      <dgm:spPr/>
      <dgm:t>
        <a:bodyPr/>
        <a:lstStyle/>
        <a:p>
          <a:endParaRPr lang="en-US"/>
        </a:p>
      </dgm:t>
    </dgm:pt>
    <dgm:pt modelId="{FC123FD3-5A8D-43F4-A943-C3951D6FF265}" type="sibTrans" cxnId="{F7119456-E782-4FA4-BE5F-91BCF01618D9}">
      <dgm:prSet/>
      <dgm:spPr/>
      <dgm:t>
        <a:bodyPr/>
        <a:lstStyle/>
        <a:p>
          <a:endParaRPr lang="en-US"/>
        </a:p>
      </dgm:t>
    </dgm:pt>
    <dgm:pt modelId="{AE4C55F8-8FA6-4D59-82D8-1978FC7DD6E8}" type="pres">
      <dgm:prSet presAssocID="{D01D1676-C3F7-409D-96E0-3A789DACA380}" presName="Name0" presStyleCnt="0">
        <dgm:presLayoutVars>
          <dgm:dir/>
          <dgm:resizeHandles val="exact"/>
        </dgm:presLayoutVars>
      </dgm:prSet>
      <dgm:spPr/>
    </dgm:pt>
    <dgm:pt modelId="{9653C712-CEA1-416E-9C52-44AFFB167AC2}" type="pres">
      <dgm:prSet presAssocID="{02475100-938D-42E8-9206-39F5DC0B480E}" presName="compNode" presStyleCnt="0"/>
      <dgm:spPr/>
    </dgm:pt>
    <dgm:pt modelId="{5DD04D63-914B-453B-9A24-13B3F846E90E}" type="pres">
      <dgm:prSet presAssocID="{02475100-938D-42E8-9206-39F5DC0B480E}" presName="pictRect" presStyleLbl="node1" presStyleIdx="0" presStyleCnt="7" custLinFactNeighborX="-210" custLinFactNeighborY="481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dgm:spPr>
      <dgm:extLst>
        <a:ext uri="{E40237B7-FDA0-4F09-8148-C483321AD2D9}">
          <dgm14:cNvPr xmlns:dgm14="http://schemas.microsoft.com/office/drawing/2010/diagram" id="0" name="" descr="Architecture outline"/>
        </a:ext>
      </dgm:extLst>
    </dgm:pt>
    <dgm:pt modelId="{3DF47EBD-5200-4144-995B-7F8D5C1DF34C}" type="pres">
      <dgm:prSet presAssocID="{02475100-938D-42E8-9206-39F5DC0B480E}" presName="textRect" presStyleLbl="revTx" presStyleIdx="0" presStyleCnt="7">
        <dgm:presLayoutVars>
          <dgm:bulletEnabled val="1"/>
        </dgm:presLayoutVars>
      </dgm:prSet>
      <dgm:spPr/>
    </dgm:pt>
    <dgm:pt modelId="{083BC6FE-F8A3-48B8-9CA9-C19B17040E46}" type="pres">
      <dgm:prSet presAssocID="{88BC714C-0A16-4C28-99FF-31710B17FEEA}" presName="sibTrans" presStyleLbl="sibTrans2D1" presStyleIdx="0" presStyleCnt="0"/>
      <dgm:spPr/>
    </dgm:pt>
    <dgm:pt modelId="{25968576-7B5B-4CBF-818A-007500ECC378}" type="pres">
      <dgm:prSet presAssocID="{268D7084-7F9C-456E-B032-06EB18750FAB}" presName="compNode" presStyleCnt="0"/>
      <dgm:spPr/>
    </dgm:pt>
    <dgm:pt modelId="{8C980775-E874-42A1-9509-F472EEEFCBA0}" type="pres">
      <dgm:prSet presAssocID="{268D7084-7F9C-456E-B032-06EB18750FAB}" presName="pictRect" presStyleLbl="node1" presStyleIdx="1" presStyleCnt="7"/>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Circles with arrows outline"/>
        </a:ext>
      </dgm:extLst>
    </dgm:pt>
    <dgm:pt modelId="{E8825F0C-2547-4384-B655-B101E14C3664}" type="pres">
      <dgm:prSet presAssocID="{268D7084-7F9C-456E-B032-06EB18750FAB}" presName="textRect" presStyleLbl="revTx" presStyleIdx="1" presStyleCnt="7">
        <dgm:presLayoutVars>
          <dgm:bulletEnabled val="1"/>
        </dgm:presLayoutVars>
      </dgm:prSet>
      <dgm:spPr/>
    </dgm:pt>
    <dgm:pt modelId="{3F94F323-DBFC-48DA-9903-336AE1197799}" type="pres">
      <dgm:prSet presAssocID="{343B89D4-E07F-4765-A16D-310DE057998F}" presName="sibTrans" presStyleLbl="sibTrans2D1" presStyleIdx="0" presStyleCnt="0"/>
      <dgm:spPr/>
    </dgm:pt>
    <dgm:pt modelId="{F16E89F7-523F-4FDC-BDED-C56584799068}" type="pres">
      <dgm:prSet presAssocID="{D74AF4D8-AA05-46DD-AD82-07978EA27F93}" presName="compNode" presStyleCnt="0"/>
      <dgm:spPr/>
    </dgm:pt>
    <dgm:pt modelId="{9DA7FC5A-2059-4F93-91BC-F7052AEC407B}" type="pres">
      <dgm:prSet presAssocID="{D74AF4D8-AA05-46DD-AD82-07978EA27F93}" presName="pictRect" presStyleLbl="node1" presStyleIdx="2" presStyleCnt="7"/>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Tools outline"/>
        </a:ext>
      </dgm:extLst>
    </dgm:pt>
    <dgm:pt modelId="{8C9CE0F3-317A-4DB6-9E8B-5F3DB2E762C1}" type="pres">
      <dgm:prSet presAssocID="{D74AF4D8-AA05-46DD-AD82-07978EA27F93}" presName="textRect" presStyleLbl="revTx" presStyleIdx="2" presStyleCnt="7">
        <dgm:presLayoutVars>
          <dgm:bulletEnabled val="1"/>
        </dgm:presLayoutVars>
      </dgm:prSet>
      <dgm:spPr/>
    </dgm:pt>
    <dgm:pt modelId="{AC0E4B8A-1912-4881-80AE-B611FA58901A}" type="pres">
      <dgm:prSet presAssocID="{9041206F-552D-4E67-BA43-32AD87545D21}" presName="sibTrans" presStyleLbl="sibTrans2D1" presStyleIdx="0" presStyleCnt="0"/>
      <dgm:spPr/>
    </dgm:pt>
    <dgm:pt modelId="{B64D786E-3C8F-4677-9E66-D52F7ECC567D}" type="pres">
      <dgm:prSet presAssocID="{435DE444-C040-44B7-8670-86A1E17AB7D9}" presName="compNode" presStyleCnt="0"/>
      <dgm:spPr/>
    </dgm:pt>
    <dgm:pt modelId="{72BC00DA-4890-48E4-BE2B-971D5DBB870B}" type="pres">
      <dgm:prSet presAssocID="{435DE444-C040-44B7-8670-86A1E17AB7D9}" presName="pictRect" presStyleLbl="node1" presStyleIdx="3" presStyleCnt="7"/>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Adhesive Bandage outline"/>
        </a:ext>
      </dgm:extLst>
    </dgm:pt>
    <dgm:pt modelId="{E4AAE01E-834F-4778-9092-B5F183FBDA70}" type="pres">
      <dgm:prSet presAssocID="{435DE444-C040-44B7-8670-86A1E17AB7D9}" presName="textRect" presStyleLbl="revTx" presStyleIdx="3" presStyleCnt="7">
        <dgm:presLayoutVars>
          <dgm:bulletEnabled val="1"/>
        </dgm:presLayoutVars>
      </dgm:prSet>
      <dgm:spPr/>
    </dgm:pt>
    <dgm:pt modelId="{F0D219AF-E6E3-4ACD-8626-FBC43EE08CF3}" type="pres">
      <dgm:prSet presAssocID="{0AE2EF4C-1CF8-4778-8D4E-F3D07B03D08E}" presName="sibTrans" presStyleLbl="sibTrans2D1" presStyleIdx="0" presStyleCnt="0"/>
      <dgm:spPr/>
    </dgm:pt>
    <dgm:pt modelId="{EECEEA6E-D667-4C66-93EA-178BB870E4A4}" type="pres">
      <dgm:prSet presAssocID="{BA8236EA-2CF8-40C9-9F5B-0AC297E88C92}" presName="compNode" presStyleCnt="0"/>
      <dgm:spPr/>
    </dgm:pt>
    <dgm:pt modelId="{CAA7A1F3-32D9-4871-8066-3103867E6ABA}" type="pres">
      <dgm:prSet presAssocID="{BA8236EA-2CF8-40C9-9F5B-0AC297E88C92}" presName="pictRect" presStyleLbl="node1" presStyleIdx="4" presStyleCnt="7"/>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dgm:spPr>
      <dgm:extLst>
        <a:ext uri="{E40237B7-FDA0-4F09-8148-C483321AD2D9}">
          <dgm14:cNvPr xmlns:dgm14="http://schemas.microsoft.com/office/drawing/2010/diagram" id="0" name="" descr="Gavel outline"/>
        </a:ext>
      </dgm:extLst>
    </dgm:pt>
    <dgm:pt modelId="{AE7D5912-7B98-4E37-A226-0B5816DB0DA3}" type="pres">
      <dgm:prSet presAssocID="{BA8236EA-2CF8-40C9-9F5B-0AC297E88C92}" presName="textRect" presStyleLbl="revTx" presStyleIdx="4" presStyleCnt="7">
        <dgm:presLayoutVars>
          <dgm:bulletEnabled val="1"/>
        </dgm:presLayoutVars>
      </dgm:prSet>
      <dgm:spPr/>
    </dgm:pt>
    <dgm:pt modelId="{00EB89D2-0662-4111-862F-DC67C385E142}" type="pres">
      <dgm:prSet presAssocID="{C35A2845-DE4D-4325-8F0D-B802A9D20EFB}" presName="sibTrans" presStyleLbl="sibTrans2D1" presStyleIdx="0" presStyleCnt="0"/>
      <dgm:spPr/>
    </dgm:pt>
    <dgm:pt modelId="{E25BA6AA-9C7F-459A-BAD0-6003438C3C3E}" type="pres">
      <dgm:prSet presAssocID="{19125AE2-FCD3-404F-BA7C-D53961021DAF}" presName="compNode" presStyleCnt="0"/>
      <dgm:spPr/>
    </dgm:pt>
    <dgm:pt modelId="{12BF056F-DBCC-4F75-BF01-F794913DCDA6}" type="pres">
      <dgm:prSet presAssocID="{19125AE2-FCD3-404F-BA7C-D53961021DAF}" presName="pictRect" presStyleLbl="node1" presStyleIdx="5" presStyleCnt="7"/>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5550" r="15550"/>
          </a:stretch>
        </a:blipFill>
      </dgm:spPr>
      <dgm:extLst>
        <a:ext uri="{E40237B7-FDA0-4F09-8148-C483321AD2D9}">
          <dgm14:cNvPr xmlns:dgm14="http://schemas.microsoft.com/office/drawing/2010/diagram" id="0" name="" descr="Earth globe: Americas with solid fill"/>
        </a:ext>
      </dgm:extLst>
    </dgm:pt>
    <dgm:pt modelId="{090A05D6-792A-4201-9EB4-FA84DB1DE824}" type="pres">
      <dgm:prSet presAssocID="{19125AE2-FCD3-404F-BA7C-D53961021DAF}" presName="textRect" presStyleLbl="revTx" presStyleIdx="5" presStyleCnt="7">
        <dgm:presLayoutVars>
          <dgm:bulletEnabled val="1"/>
        </dgm:presLayoutVars>
      </dgm:prSet>
      <dgm:spPr/>
    </dgm:pt>
    <dgm:pt modelId="{8E20251B-77B4-4FDB-8F4C-87BF3FEA47BE}" type="pres">
      <dgm:prSet presAssocID="{C23B9BE3-C2EB-4585-B3B5-7D5913A4E7C7}" presName="sibTrans" presStyleLbl="sibTrans2D1" presStyleIdx="0" presStyleCnt="0"/>
      <dgm:spPr/>
    </dgm:pt>
    <dgm:pt modelId="{FB3DC425-CBF6-4DC1-829E-A3855A0715A9}" type="pres">
      <dgm:prSet presAssocID="{51C24CA0-A99A-4AF9-B529-48E31923A2CC}" presName="compNode" presStyleCnt="0"/>
      <dgm:spPr/>
    </dgm:pt>
    <dgm:pt modelId="{1A13ABE3-21B2-471D-AC32-77F92E1EFF73}" type="pres">
      <dgm:prSet presAssocID="{51C24CA0-A99A-4AF9-B529-48E31923A2CC}" presName="pictRect" presStyleLbl="node1" presStyleIdx="6" presStyleCnt="7"/>
      <dgm:spPr>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5550" r="15550"/>
          </a:stretch>
        </a:blipFill>
      </dgm:spPr>
      <dgm:extLst>
        <a:ext uri="{E40237B7-FDA0-4F09-8148-C483321AD2D9}">
          <dgm14:cNvPr xmlns:dgm14="http://schemas.microsoft.com/office/drawing/2010/diagram" id="0" name="" descr="Users outline"/>
        </a:ext>
      </dgm:extLst>
    </dgm:pt>
    <dgm:pt modelId="{14ED0141-726B-48D2-B098-551769C36210}" type="pres">
      <dgm:prSet presAssocID="{51C24CA0-A99A-4AF9-B529-48E31923A2CC}" presName="textRect" presStyleLbl="revTx" presStyleIdx="6" presStyleCnt="7">
        <dgm:presLayoutVars>
          <dgm:bulletEnabled val="1"/>
        </dgm:presLayoutVars>
      </dgm:prSet>
      <dgm:spPr/>
    </dgm:pt>
  </dgm:ptLst>
  <dgm:cxnLst>
    <dgm:cxn modelId="{FD9DBF02-1733-4F03-BE52-6BCA57A12777}" type="presOf" srcId="{51C24CA0-A99A-4AF9-B529-48E31923A2CC}" destId="{14ED0141-726B-48D2-B098-551769C36210}" srcOrd="0" destOrd="0" presId="urn:microsoft.com/office/officeart/2005/8/layout/pList1"/>
    <dgm:cxn modelId="{DB09F727-8954-404C-B6E4-1B69F1CAB512}" srcId="{D01D1676-C3F7-409D-96E0-3A789DACA380}" destId="{435DE444-C040-44B7-8670-86A1E17AB7D9}" srcOrd="3" destOrd="0" parTransId="{0BE76694-C44E-4B43-A6F0-3E251DBC2DA4}" sibTransId="{0AE2EF4C-1CF8-4778-8D4E-F3D07B03D08E}"/>
    <dgm:cxn modelId="{75501C2E-9851-40D5-A714-82FCAE3BE8AE}" type="presOf" srcId="{D01D1676-C3F7-409D-96E0-3A789DACA380}" destId="{AE4C55F8-8FA6-4D59-82D8-1978FC7DD6E8}" srcOrd="0" destOrd="0" presId="urn:microsoft.com/office/officeart/2005/8/layout/pList1"/>
    <dgm:cxn modelId="{A07C1136-DFD3-4208-B65C-D329DFDE9744}" type="presOf" srcId="{19125AE2-FCD3-404F-BA7C-D53961021DAF}" destId="{090A05D6-792A-4201-9EB4-FA84DB1DE824}" srcOrd="0" destOrd="0" presId="urn:microsoft.com/office/officeart/2005/8/layout/pList1"/>
    <dgm:cxn modelId="{5D499F3D-1540-4A24-A653-0BD5F26EFC39}" srcId="{D01D1676-C3F7-409D-96E0-3A789DACA380}" destId="{19125AE2-FCD3-404F-BA7C-D53961021DAF}" srcOrd="5" destOrd="0" parTransId="{DAC28013-3252-49E2-A8DF-B721B5BD92C6}" sibTransId="{C23B9BE3-C2EB-4585-B3B5-7D5913A4E7C7}"/>
    <dgm:cxn modelId="{99E91064-3F22-4824-AF0F-87974B4E672E}" srcId="{D01D1676-C3F7-409D-96E0-3A789DACA380}" destId="{02475100-938D-42E8-9206-39F5DC0B480E}" srcOrd="0" destOrd="0" parTransId="{0D0396C2-85EE-463E-82CE-2EA9B148142A}" sibTransId="{88BC714C-0A16-4C28-99FF-31710B17FEEA}"/>
    <dgm:cxn modelId="{DB14804E-86E2-421C-BE16-5C400E58BCBB}" type="presOf" srcId="{435DE444-C040-44B7-8670-86A1E17AB7D9}" destId="{E4AAE01E-834F-4778-9092-B5F183FBDA70}" srcOrd="0" destOrd="0" presId="urn:microsoft.com/office/officeart/2005/8/layout/pList1"/>
    <dgm:cxn modelId="{B510784F-1610-47E7-B03A-747A7E2739D3}" type="presOf" srcId="{BA8236EA-2CF8-40C9-9F5B-0AC297E88C92}" destId="{AE7D5912-7B98-4E37-A226-0B5816DB0DA3}" srcOrd="0" destOrd="0" presId="urn:microsoft.com/office/officeart/2005/8/layout/pList1"/>
    <dgm:cxn modelId="{AF363152-2D9D-488F-ADC6-660A68F89351}" type="presOf" srcId="{D74AF4D8-AA05-46DD-AD82-07978EA27F93}" destId="{8C9CE0F3-317A-4DB6-9E8B-5F3DB2E762C1}" srcOrd="0" destOrd="0" presId="urn:microsoft.com/office/officeart/2005/8/layout/pList1"/>
    <dgm:cxn modelId="{F7119456-E782-4FA4-BE5F-91BCF01618D9}" srcId="{D01D1676-C3F7-409D-96E0-3A789DACA380}" destId="{51C24CA0-A99A-4AF9-B529-48E31923A2CC}" srcOrd="6" destOrd="0" parTransId="{79A6B623-BA90-47F2-8196-B09F49D5AF33}" sibTransId="{FC123FD3-5A8D-43F4-A943-C3951D6FF265}"/>
    <dgm:cxn modelId="{C7F98A86-5265-44B8-B47B-35FB07EC77D5}" type="presOf" srcId="{C23B9BE3-C2EB-4585-B3B5-7D5913A4E7C7}" destId="{8E20251B-77B4-4FDB-8F4C-87BF3FEA47BE}" srcOrd="0" destOrd="0" presId="urn:microsoft.com/office/officeart/2005/8/layout/pList1"/>
    <dgm:cxn modelId="{14085689-E9E7-423C-B798-BB3C9BD8B6A2}" type="presOf" srcId="{268D7084-7F9C-456E-B032-06EB18750FAB}" destId="{E8825F0C-2547-4384-B655-B101E14C3664}" srcOrd="0" destOrd="0" presId="urn:microsoft.com/office/officeart/2005/8/layout/pList1"/>
    <dgm:cxn modelId="{EE90FEA3-E678-42C5-AEF2-F7BEB3E02BCA}" type="presOf" srcId="{0AE2EF4C-1CF8-4778-8D4E-F3D07B03D08E}" destId="{F0D219AF-E6E3-4ACD-8626-FBC43EE08CF3}" srcOrd="0" destOrd="0" presId="urn:microsoft.com/office/officeart/2005/8/layout/pList1"/>
    <dgm:cxn modelId="{C1C87EAA-4C74-488D-975B-4890B8E3C55A}" srcId="{D01D1676-C3F7-409D-96E0-3A789DACA380}" destId="{D74AF4D8-AA05-46DD-AD82-07978EA27F93}" srcOrd="2" destOrd="0" parTransId="{CC37A421-80EC-4762-8FC2-670D0A919813}" sibTransId="{9041206F-552D-4E67-BA43-32AD87545D21}"/>
    <dgm:cxn modelId="{1FF9CEB0-0F79-4F5F-9042-6B02913AD137}" type="presOf" srcId="{9041206F-552D-4E67-BA43-32AD87545D21}" destId="{AC0E4B8A-1912-4881-80AE-B611FA58901A}" srcOrd="0" destOrd="0" presId="urn:microsoft.com/office/officeart/2005/8/layout/pList1"/>
    <dgm:cxn modelId="{8F4392BF-1801-44FD-9B5F-7EFBA22226D7}" type="presOf" srcId="{343B89D4-E07F-4765-A16D-310DE057998F}" destId="{3F94F323-DBFC-48DA-9903-336AE1197799}" srcOrd="0" destOrd="0" presId="urn:microsoft.com/office/officeart/2005/8/layout/pList1"/>
    <dgm:cxn modelId="{D33FAEC9-C783-43C5-9C4C-E48B847C1656}" type="presOf" srcId="{88BC714C-0A16-4C28-99FF-31710B17FEEA}" destId="{083BC6FE-F8A3-48B8-9CA9-C19B17040E46}" srcOrd="0" destOrd="0" presId="urn:microsoft.com/office/officeart/2005/8/layout/pList1"/>
    <dgm:cxn modelId="{25B084CF-B6E8-4677-9C7B-F2F56176684E}" srcId="{D01D1676-C3F7-409D-96E0-3A789DACA380}" destId="{BA8236EA-2CF8-40C9-9F5B-0AC297E88C92}" srcOrd="4" destOrd="0" parTransId="{A39F9E6B-83F0-4B95-890C-287B12FA5B8F}" sibTransId="{C35A2845-DE4D-4325-8F0D-B802A9D20EFB}"/>
    <dgm:cxn modelId="{8E3CE1D6-0491-4931-99A1-F8EE5537BA66}" srcId="{D01D1676-C3F7-409D-96E0-3A789DACA380}" destId="{268D7084-7F9C-456E-B032-06EB18750FAB}" srcOrd="1" destOrd="0" parTransId="{E67CEBB6-0AD8-4BC9-882F-7486C181F1E5}" sibTransId="{343B89D4-E07F-4765-A16D-310DE057998F}"/>
    <dgm:cxn modelId="{8EFB48F0-CB01-4914-AEA2-8F2B3063B300}" type="presOf" srcId="{C35A2845-DE4D-4325-8F0D-B802A9D20EFB}" destId="{00EB89D2-0662-4111-862F-DC67C385E142}" srcOrd="0" destOrd="0" presId="urn:microsoft.com/office/officeart/2005/8/layout/pList1"/>
    <dgm:cxn modelId="{775BF0FF-7845-475C-ADAA-5A7C43B208DF}" type="presOf" srcId="{02475100-938D-42E8-9206-39F5DC0B480E}" destId="{3DF47EBD-5200-4144-995B-7F8D5C1DF34C}" srcOrd="0" destOrd="0" presId="urn:microsoft.com/office/officeart/2005/8/layout/pList1"/>
    <dgm:cxn modelId="{B3C22EA1-EF25-4D2F-8710-6097BE4B6C81}" type="presParOf" srcId="{AE4C55F8-8FA6-4D59-82D8-1978FC7DD6E8}" destId="{9653C712-CEA1-416E-9C52-44AFFB167AC2}" srcOrd="0" destOrd="0" presId="urn:microsoft.com/office/officeart/2005/8/layout/pList1"/>
    <dgm:cxn modelId="{D722579F-FEE7-4489-94F9-01FF9BB746D8}" type="presParOf" srcId="{9653C712-CEA1-416E-9C52-44AFFB167AC2}" destId="{5DD04D63-914B-453B-9A24-13B3F846E90E}" srcOrd="0" destOrd="0" presId="urn:microsoft.com/office/officeart/2005/8/layout/pList1"/>
    <dgm:cxn modelId="{D776288D-BA0B-4414-A9E2-D907A821514B}" type="presParOf" srcId="{9653C712-CEA1-416E-9C52-44AFFB167AC2}" destId="{3DF47EBD-5200-4144-995B-7F8D5C1DF34C}" srcOrd="1" destOrd="0" presId="urn:microsoft.com/office/officeart/2005/8/layout/pList1"/>
    <dgm:cxn modelId="{8DA22FF0-0ECA-4B0C-8848-78861E7A90A6}" type="presParOf" srcId="{AE4C55F8-8FA6-4D59-82D8-1978FC7DD6E8}" destId="{083BC6FE-F8A3-48B8-9CA9-C19B17040E46}" srcOrd="1" destOrd="0" presId="urn:microsoft.com/office/officeart/2005/8/layout/pList1"/>
    <dgm:cxn modelId="{C6145AF9-7F3C-414E-9F5A-777C05F8FC51}" type="presParOf" srcId="{AE4C55F8-8FA6-4D59-82D8-1978FC7DD6E8}" destId="{25968576-7B5B-4CBF-818A-007500ECC378}" srcOrd="2" destOrd="0" presId="urn:microsoft.com/office/officeart/2005/8/layout/pList1"/>
    <dgm:cxn modelId="{4B52393F-58FC-4AF5-9791-35F9C6C6132B}" type="presParOf" srcId="{25968576-7B5B-4CBF-818A-007500ECC378}" destId="{8C980775-E874-42A1-9509-F472EEEFCBA0}" srcOrd="0" destOrd="0" presId="urn:microsoft.com/office/officeart/2005/8/layout/pList1"/>
    <dgm:cxn modelId="{37EBCB13-5CD8-4780-9711-FBDAE09AB6FD}" type="presParOf" srcId="{25968576-7B5B-4CBF-818A-007500ECC378}" destId="{E8825F0C-2547-4384-B655-B101E14C3664}" srcOrd="1" destOrd="0" presId="urn:microsoft.com/office/officeart/2005/8/layout/pList1"/>
    <dgm:cxn modelId="{18EABCFE-0C83-4E4C-8329-49A95A41B823}" type="presParOf" srcId="{AE4C55F8-8FA6-4D59-82D8-1978FC7DD6E8}" destId="{3F94F323-DBFC-48DA-9903-336AE1197799}" srcOrd="3" destOrd="0" presId="urn:microsoft.com/office/officeart/2005/8/layout/pList1"/>
    <dgm:cxn modelId="{E08AAE31-7AFD-4249-AFB6-DBC90A1E0F40}" type="presParOf" srcId="{AE4C55F8-8FA6-4D59-82D8-1978FC7DD6E8}" destId="{F16E89F7-523F-4FDC-BDED-C56584799068}" srcOrd="4" destOrd="0" presId="urn:microsoft.com/office/officeart/2005/8/layout/pList1"/>
    <dgm:cxn modelId="{0AC4EC90-FE9F-4CE2-9EBD-CA7E88279C4F}" type="presParOf" srcId="{F16E89F7-523F-4FDC-BDED-C56584799068}" destId="{9DA7FC5A-2059-4F93-91BC-F7052AEC407B}" srcOrd="0" destOrd="0" presId="urn:microsoft.com/office/officeart/2005/8/layout/pList1"/>
    <dgm:cxn modelId="{11EB9B83-2AA6-458C-8639-919A52E22327}" type="presParOf" srcId="{F16E89F7-523F-4FDC-BDED-C56584799068}" destId="{8C9CE0F3-317A-4DB6-9E8B-5F3DB2E762C1}" srcOrd="1" destOrd="0" presId="urn:microsoft.com/office/officeart/2005/8/layout/pList1"/>
    <dgm:cxn modelId="{3289651A-5ECC-4291-B805-880E18A718B5}" type="presParOf" srcId="{AE4C55F8-8FA6-4D59-82D8-1978FC7DD6E8}" destId="{AC0E4B8A-1912-4881-80AE-B611FA58901A}" srcOrd="5" destOrd="0" presId="urn:microsoft.com/office/officeart/2005/8/layout/pList1"/>
    <dgm:cxn modelId="{B7F0E9F9-AEF1-4A87-A67B-510BE8FB1808}" type="presParOf" srcId="{AE4C55F8-8FA6-4D59-82D8-1978FC7DD6E8}" destId="{B64D786E-3C8F-4677-9E66-D52F7ECC567D}" srcOrd="6" destOrd="0" presId="urn:microsoft.com/office/officeart/2005/8/layout/pList1"/>
    <dgm:cxn modelId="{10A5EE4C-03DA-4733-9932-24C9B0B76CA2}" type="presParOf" srcId="{B64D786E-3C8F-4677-9E66-D52F7ECC567D}" destId="{72BC00DA-4890-48E4-BE2B-971D5DBB870B}" srcOrd="0" destOrd="0" presId="urn:microsoft.com/office/officeart/2005/8/layout/pList1"/>
    <dgm:cxn modelId="{FA618468-9AA1-44F7-ABD3-F6F049586D85}" type="presParOf" srcId="{B64D786E-3C8F-4677-9E66-D52F7ECC567D}" destId="{E4AAE01E-834F-4778-9092-B5F183FBDA70}" srcOrd="1" destOrd="0" presId="urn:microsoft.com/office/officeart/2005/8/layout/pList1"/>
    <dgm:cxn modelId="{DA057521-D72A-4FED-8FB2-A6DB5D617484}" type="presParOf" srcId="{AE4C55F8-8FA6-4D59-82D8-1978FC7DD6E8}" destId="{F0D219AF-E6E3-4ACD-8626-FBC43EE08CF3}" srcOrd="7" destOrd="0" presId="urn:microsoft.com/office/officeart/2005/8/layout/pList1"/>
    <dgm:cxn modelId="{65D41350-5EF2-49E1-ACBE-3B1F7010241E}" type="presParOf" srcId="{AE4C55F8-8FA6-4D59-82D8-1978FC7DD6E8}" destId="{EECEEA6E-D667-4C66-93EA-178BB870E4A4}" srcOrd="8" destOrd="0" presId="urn:microsoft.com/office/officeart/2005/8/layout/pList1"/>
    <dgm:cxn modelId="{62C3AF2B-A3D0-45E8-B702-0BD3CE57A106}" type="presParOf" srcId="{EECEEA6E-D667-4C66-93EA-178BB870E4A4}" destId="{CAA7A1F3-32D9-4871-8066-3103867E6ABA}" srcOrd="0" destOrd="0" presId="urn:microsoft.com/office/officeart/2005/8/layout/pList1"/>
    <dgm:cxn modelId="{016BCDDC-F03D-4FE0-B0D9-F916FC2F7E7A}" type="presParOf" srcId="{EECEEA6E-D667-4C66-93EA-178BB870E4A4}" destId="{AE7D5912-7B98-4E37-A226-0B5816DB0DA3}" srcOrd="1" destOrd="0" presId="urn:microsoft.com/office/officeart/2005/8/layout/pList1"/>
    <dgm:cxn modelId="{E7A6E2B9-67C4-49C3-A9D4-F7443D6B1CC4}" type="presParOf" srcId="{AE4C55F8-8FA6-4D59-82D8-1978FC7DD6E8}" destId="{00EB89D2-0662-4111-862F-DC67C385E142}" srcOrd="9" destOrd="0" presId="urn:microsoft.com/office/officeart/2005/8/layout/pList1"/>
    <dgm:cxn modelId="{232BBC34-FDB6-46C8-9D26-8DE6BF54D7CB}" type="presParOf" srcId="{AE4C55F8-8FA6-4D59-82D8-1978FC7DD6E8}" destId="{E25BA6AA-9C7F-459A-BAD0-6003438C3C3E}" srcOrd="10" destOrd="0" presId="urn:microsoft.com/office/officeart/2005/8/layout/pList1"/>
    <dgm:cxn modelId="{0A77D511-A28F-44AD-8C4D-C9B118C7EB6B}" type="presParOf" srcId="{E25BA6AA-9C7F-459A-BAD0-6003438C3C3E}" destId="{12BF056F-DBCC-4F75-BF01-F794913DCDA6}" srcOrd="0" destOrd="0" presId="urn:microsoft.com/office/officeart/2005/8/layout/pList1"/>
    <dgm:cxn modelId="{28C25909-74BD-459A-9AF7-D92D3997607D}" type="presParOf" srcId="{E25BA6AA-9C7F-459A-BAD0-6003438C3C3E}" destId="{090A05D6-792A-4201-9EB4-FA84DB1DE824}" srcOrd="1" destOrd="0" presId="urn:microsoft.com/office/officeart/2005/8/layout/pList1"/>
    <dgm:cxn modelId="{9BF3CECD-34D0-4AEB-838D-A8B3A4B0E5F9}" type="presParOf" srcId="{AE4C55F8-8FA6-4D59-82D8-1978FC7DD6E8}" destId="{8E20251B-77B4-4FDB-8F4C-87BF3FEA47BE}" srcOrd="11" destOrd="0" presId="urn:microsoft.com/office/officeart/2005/8/layout/pList1"/>
    <dgm:cxn modelId="{CD90E427-C1C2-4AB0-A08C-B0814850DC24}" type="presParOf" srcId="{AE4C55F8-8FA6-4D59-82D8-1978FC7DD6E8}" destId="{FB3DC425-CBF6-4DC1-829E-A3855A0715A9}" srcOrd="12" destOrd="0" presId="urn:microsoft.com/office/officeart/2005/8/layout/pList1"/>
    <dgm:cxn modelId="{363D5CDB-9A24-4149-996C-54323453E923}" type="presParOf" srcId="{FB3DC425-CBF6-4DC1-829E-A3855A0715A9}" destId="{1A13ABE3-21B2-471D-AC32-77F92E1EFF73}" srcOrd="0" destOrd="0" presId="urn:microsoft.com/office/officeart/2005/8/layout/pList1"/>
    <dgm:cxn modelId="{EA534417-3A20-4F53-8C35-C9207CF8447F}" type="presParOf" srcId="{FB3DC425-CBF6-4DC1-829E-A3855A0715A9}" destId="{14ED0141-726B-48D2-B098-551769C362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D33FFDA-8112-4068-ACE1-C79DA71CE2AF}"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E4716A3-D653-4BEC-853F-8C9037892B0C}">
      <dgm:prSet/>
      <dgm:spPr/>
      <dgm:t>
        <a:bodyPr/>
        <a:lstStyle/>
        <a:p>
          <a:r>
            <a:rPr lang="en-US" dirty="0"/>
            <a:t>Routine and preventative maintenance can help extend the life of an asset.</a:t>
          </a:r>
        </a:p>
      </dgm:t>
    </dgm:pt>
    <dgm:pt modelId="{EBD9F348-E96D-41EE-9F0F-C096D6DDC358}" type="parTrans" cxnId="{BBFEC847-BD3F-4452-9B9D-85DF913EA6C6}">
      <dgm:prSet/>
      <dgm:spPr/>
      <dgm:t>
        <a:bodyPr/>
        <a:lstStyle/>
        <a:p>
          <a:endParaRPr lang="en-US"/>
        </a:p>
      </dgm:t>
    </dgm:pt>
    <dgm:pt modelId="{8FA40A77-1E3A-443F-9FDE-B46F625834F4}" type="sibTrans" cxnId="{BBFEC847-BD3F-4452-9B9D-85DF913EA6C6}">
      <dgm:prSet/>
      <dgm:spPr/>
      <dgm:t>
        <a:bodyPr/>
        <a:lstStyle/>
        <a:p>
          <a:endParaRPr lang="en-US"/>
        </a:p>
      </dgm:t>
    </dgm:pt>
    <dgm:pt modelId="{A0567BCD-2EF6-4DEB-8753-667107019FE4}">
      <dgm:prSet/>
      <dgm:spPr/>
      <dgm:t>
        <a:bodyPr/>
        <a:lstStyle/>
        <a:p>
          <a:r>
            <a:rPr lang="en-US"/>
            <a:t>Maintenance takes resources – time &amp; supplies</a:t>
          </a:r>
        </a:p>
      </dgm:t>
    </dgm:pt>
    <dgm:pt modelId="{CE1B1D52-FBAF-4808-9F2D-297B70546CED}" type="parTrans" cxnId="{1C22B64D-9D3A-4ADC-8F4C-2B6774E05E5F}">
      <dgm:prSet/>
      <dgm:spPr/>
      <dgm:t>
        <a:bodyPr/>
        <a:lstStyle/>
        <a:p>
          <a:endParaRPr lang="en-US"/>
        </a:p>
      </dgm:t>
    </dgm:pt>
    <dgm:pt modelId="{01454419-DC42-40F6-BDB7-AE4678E60D4C}" type="sibTrans" cxnId="{1C22B64D-9D3A-4ADC-8F4C-2B6774E05E5F}">
      <dgm:prSet/>
      <dgm:spPr/>
      <dgm:t>
        <a:bodyPr/>
        <a:lstStyle/>
        <a:p>
          <a:endParaRPr lang="en-US"/>
        </a:p>
      </dgm:t>
    </dgm:pt>
    <dgm:pt modelId="{A92CC1CE-F04B-4795-9C92-02DA2226ED1A}">
      <dgm:prSet/>
      <dgm:spPr/>
      <dgm:t>
        <a:bodyPr/>
        <a:lstStyle/>
        <a:p>
          <a:r>
            <a:rPr lang="en-US"/>
            <a:t>Decide how to allocate maintenance based on risk associated with the asset</a:t>
          </a:r>
        </a:p>
      </dgm:t>
    </dgm:pt>
    <dgm:pt modelId="{5916496C-E1F7-405D-B2D0-80AFDB7369EB}" type="parTrans" cxnId="{E6838061-63FA-4993-A4D8-64A912B8267F}">
      <dgm:prSet/>
      <dgm:spPr/>
      <dgm:t>
        <a:bodyPr/>
        <a:lstStyle/>
        <a:p>
          <a:endParaRPr lang="en-US"/>
        </a:p>
      </dgm:t>
    </dgm:pt>
    <dgm:pt modelId="{59271704-FE84-478E-8FC7-DD808C0E36B8}" type="sibTrans" cxnId="{E6838061-63FA-4993-A4D8-64A912B8267F}">
      <dgm:prSet/>
      <dgm:spPr/>
      <dgm:t>
        <a:bodyPr/>
        <a:lstStyle/>
        <a:p>
          <a:endParaRPr lang="en-US"/>
        </a:p>
      </dgm:t>
    </dgm:pt>
    <dgm:pt modelId="{F6F3BAB7-5E50-4A4D-9F03-870D9F7FF3C5}" type="pres">
      <dgm:prSet presAssocID="{0D33FFDA-8112-4068-ACE1-C79DA71CE2AF}" presName="root" presStyleCnt="0">
        <dgm:presLayoutVars>
          <dgm:dir/>
          <dgm:resizeHandles val="exact"/>
        </dgm:presLayoutVars>
      </dgm:prSet>
      <dgm:spPr/>
    </dgm:pt>
    <dgm:pt modelId="{9A96BE58-20D8-41B5-B12A-3091F9ACEB44}" type="pres">
      <dgm:prSet presAssocID="{6E4716A3-D653-4BEC-853F-8C9037892B0C}" presName="compNode" presStyleCnt="0"/>
      <dgm:spPr/>
    </dgm:pt>
    <dgm:pt modelId="{F6091D6E-0920-4E1C-8BE3-261573589EA8}" type="pres">
      <dgm:prSet presAssocID="{6E4716A3-D653-4BEC-853F-8C9037892B0C}" presName="bgRect" presStyleLbl="bgShp" presStyleIdx="0" presStyleCnt="3"/>
      <dgm:spPr>
        <a:noFill/>
        <a:ln>
          <a:solidFill>
            <a:srgbClr val="C00000"/>
          </a:solidFill>
        </a:ln>
      </dgm:spPr>
    </dgm:pt>
    <dgm:pt modelId="{58E22B4F-8D11-42E1-9FC8-1C623A27625A}" type="pres">
      <dgm:prSet presAssocID="{6E4716A3-D653-4BEC-853F-8C9037892B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B9FA14A7-08A4-4C87-9D9C-7CF8514CD84C}" type="pres">
      <dgm:prSet presAssocID="{6E4716A3-D653-4BEC-853F-8C9037892B0C}" presName="spaceRect" presStyleCnt="0"/>
      <dgm:spPr/>
    </dgm:pt>
    <dgm:pt modelId="{CC8E4406-70C0-41A8-96D8-2D95D02895E3}" type="pres">
      <dgm:prSet presAssocID="{6E4716A3-D653-4BEC-853F-8C9037892B0C}" presName="parTx" presStyleLbl="revTx" presStyleIdx="0" presStyleCnt="3">
        <dgm:presLayoutVars>
          <dgm:chMax val="0"/>
          <dgm:chPref val="0"/>
        </dgm:presLayoutVars>
      </dgm:prSet>
      <dgm:spPr/>
    </dgm:pt>
    <dgm:pt modelId="{A6FFE3B2-93AA-4421-9560-98531E1DC3F0}" type="pres">
      <dgm:prSet presAssocID="{8FA40A77-1E3A-443F-9FDE-B46F625834F4}" presName="sibTrans" presStyleCnt="0"/>
      <dgm:spPr/>
    </dgm:pt>
    <dgm:pt modelId="{70CD7D01-7197-4077-8663-34EB48815353}" type="pres">
      <dgm:prSet presAssocID="{A0567BCD-2EF6-4DEB-8753-667107019FE4}" presName="compNode" presStyleCnt="0"/>
      <dgm:spPr/>
    </dgm:pt>
    <dgm:pt modelId="{553CD827-4A75-4641-84FF-0EAA5C0943CA}" type="pres">
      <dgm:prSet presAssocID="{A0567BCD-2EF6-4DEB-8753-667107019FE4}" presName="bgRect" presStyleLbl="bgShp" presStyleIdx="1" presStyleCnt="3"/>
      <dgm:spPr>
        <a:noFill/>
        <a:ln>
          <a:solidFill>
            <a:schemeClr val="accent2"/>
          </a:solidFill>
        </a:ln>
      </dgm:spPr>
    </dgm:pt>
    <dgm:pt modelId="{7DCE473A-3165-46EA-AA7E-9D92CA7A144B}" type="pres">
      <dgm:prSet presAssocID="{A0567BCD-2EF6-4DEB-8753-667107019F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6E074A24-7A81-4830-8E45-66DC22CC50BF}" type="pres">
      <dgm:prSet presAssocID="{A0567BCD-2EF6-4DEB-8753-667107019FE4}" presName="spaceRect" presStyleCnt="0"/>
      <dgm:spPr/>
    </dgm:pt>
    <dgm:pt modelId="{EE9FD0D3-EE4B-4EC8-A889-1F9870306CFF}" type="pres">
      <dgm:prSet presAssocID="{A0567BCD-2EF6-4DEB-8753-667107019FE4}" presName="parTx" presStyleLbl="revTx" presStyleIdx="1" presStyleCnt="3">
        <dgm:presLayoutVars>
          <dgm:chMax val="0"/>
          <dgm:chPref val="0"/>
        </dgm:presLayoutVars>
      </dgm:prSet>
      <dgm:spPr/>
    </dgm:pt>
    <dgm:pt modelId="{6C28597A-DE61-4C63-B9EA-5269EC9541C1}" type="pres">
      <dgm:prSet presAssocID="{01454419-DC42-40F6-BDB7-AE4678E60D4C}" presName="sibTrans" presStyleCnt="0"/>
      <dgm:spPr/>
    </dgm:pt>
    <dgm:pt modelId="{66FA74AC-30BC-4E09-98F8-118998FD776C}" type="pres">
      <dgm:prSet presAssocID="{A92CC1CE-F04B-4795-9C92-02DA2226ED1A}" presName="compNode" presStyleCnt="0"/>
      <dgm:spPr/>
    </dgm:pt>
    <dgm:pt modelId="{BEABF60F-6C88-4BDA-8596-EB1C34D5E31B}" type="pres">
      <dgm:prSet presAssocID="{A92CC1CE-F04B-4795-9C92-02DA2226ED1A}" presName="bgRect" presStyleLbl="bgShp" presStyleIdx="2" presStyleCnt="3"/>
      <dgm:spPr>
        <a:noFill/>
        <a:ln>
          <a:solidFill>
            <a:schemeClr val="accent3"/>
          </a:solidFill>
        </a:ln>
      </dgm:spPr>
    </dgm:pt>
    <dgm:pt modelId="{36654A19-26B2-4DF8-A598-7FCABA09ED93}" type="pres">
      <dgm:prSet presAssocID="{A92CC1CE-F04B-4795-9C92-02DA2226ED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C32AD06E-1F94-4728-A5B5-883D8FAD6384}" type="pres">
      <dgm:prSet presAssocID="{A92CC1CE-F04B-4795-9C92-02DA2226ED1A}" presName="spaceRect" presStyleCnt="0"/>
      <dgm:spPr/>
    </dgm:pt>
    <dgm:pt modelId="{ED41446B-D23F-4857-A569-7E3033CE8A57}" type="pres">
      <dgm:prSet presAssocID="{A92CC1CE-F04B-4795-9C92-02DA2226ED1A}" presName="parTx" presStyleLbl="revTx" presStyleIdx="2" presStyleCnt="3">
        <dgm:presLayoutVars>
          <dgm:chMax val="0"/>
          <dgm:chPref val="0"/>
        </dgm:presLayoutVars>
      </dgm:prSet>
      <dgm:spPr/>
    </dgm:pt>
  </dgm:ptLst>
  <dgm:cxnLst>
    <dgm:cxn modelId="{733DB030-DFC6-4317-826C-84E5027779C4}" type="presOf" srcId="{A0567BCD-2EF6-4DEB-8753-667107019FE4}" destId="{EE9FD0D3-EE4B-4EC8-A889-1F9870306CFF}" srcOrd="0" destOrd="0" presId="urn:microsoft.com/office/officeart/2018/2/layout/IconVerticalSolidList"/>
    <dgm:cxn modelId="{E6838061-63FA-4993-A4D8-64A912B8267F}" srcId="{0D33FFDA-8112-4068-ACE1-C79DA71CE2AF}" destId="{A92CC1CE-F04B-4795-9C92-02DA2226ED1A}" srcOrd="2" destOrd="0" parTransId="{5916496C-E1F7-405D-B2D0-80AFDB7369EB}" sibTransId="{59271704-FE84-478E-8FC7-DD808C0E36B8}"/>
    <dgm:cxn modelId="{BBFEC847-BD3F-4452-9B9D-85DF913EA6C6}" srcId="{0D33FFDA-8112-4068-ACE1-C79DA71CE2AF}" destId="{6E4716A3-D653-4BEC-853F-8C9037892B0C}" srcOrd="0" destOrd="0" parTransId="{EBD9F348-E96D-41EE-9F0F-C096D6DDC358}" sibTransId="{8FA40A77-1E3A-443F-9FDE-B46F625834F4}"/>
    <dgm:cxn modelId="{1C22B64D-9D3A-4ADC-8F4C-2B6774E05E5F}" srcId="{0D33FFDA-8112-4068-ACE1-C79DA71CE2AF}" destId="{A0567BCD-2EF6-4DEB-8753-667107019FE4}" srcOrd="1" destOrd="0" parTransId="{CE1B1D52-FBAF-4808-9F2D-297B70546CED}" sibTransId="{01454419-DC42-40F6-BDB7-AE4678E60D4C}"/>
    <dgm:cxn modelId="{8FFB3952-9FD0-4A7F-95B9-16B349DB809F}" type="presOf" srcId="{0D33FFDA-8112-4068-ACE1-C79DA71CE2AF}" destId="{F6F3BAB7-5E50-4A4D-9F03-870D9F7FF3C5}" srcOrd="0" destOrd="0" presId="urn:microsoft.com/office/officeart/2018/2/layout/IconVerticalSolidList"/>
    <dgm:cxn modelId="{FAF6018B-7B11-41A0-91C4-5A399559E1C8}" type="presOf" srcId="{A92CC1CE-F04B-4795-9C92-02DA2226ED1A}" destId="{ED41446B-D23F-4857-A569-7E3033CE8A57}" srcOrd="0" destOrd="0" presId="urn:microsoft.com/office/officeart/2018/2/layout/IconVerticalSolidList"/>
    <dgm:cxn modelId="{DA7F05DE-F6AB-4CE3-8D8C-5CEBAC7F0B24}" type="presOf" srcId="{6E4716A3-D653-4BEC-853F-8C9037892B0C}" destId="{CC8E4406-70C0-41A8-96D8-2D95D02895E3}" srcOrd="0" destOrd="0" presId="urn:microsoft.com/office/officeart/2018/2/layout/IconVerticalSolidList"/>
    <dgm:cxn modelId="{AD9D758C-4E81-4EAB-942B-646215BCC1E6}" type="presParOf" srcId="{F6F3BAB7-5E50-4A4D-9F03-870D9F7FF3C5}" destId="{9A96BE58-20D8-41B5-B12A-3091F9ACEB44}" srcOrd="0" destOrd="0" presId="urn:microsoft.com/office/officeart/2018/2/layout/IconVerticalSolidList"/>
    <dgm:cxn modelId="{595CAE44-817D-4AC7-8AB6-7C3D89A291C6}" type="presParOf" srcId="{9A96BE58-20D8-41B5-B12A-3091F9ACEB44}" destId="{F6091D6E-0920-4E1C-8BE3-261573589EA8}" srcOrd="0" destOrd="0" presId="urn:microsoft.com/office/officeart/2018/2/layout/IconVerticalSolidList"/>
    <dgm:cxn modelId="{7FA2C83C-9B3F-4EBF-A8B9-963873F4AE8F}" type="presParOf" srcId="{9A96BE58-20D8-41B5-B12A-3091F9ACEB44}" destId="{58E22B4F-8D11-42E1-9FC8-1C623A27625A}" srcOrd="1" destOrd="0" presId="urn:microsoft.com/office/officeart/2018/2/layout/IconVerticalSolidList"/>
    <dgm:cxn modelId="{4762DCEA-BE32-4BB3-976C-E3928EE5389E}" type="presParOf" srcId="{9A96BE58-20D8-41B5-B12A-3091F9ACEB44}" destId="{B9FA14A7-08A4-4C87-9D9C-7CF8514CD84C}" srcOrd="2" destOrd="0" presId="urn:microsoft.com/office/officeart/2018/2/layout/IconVerticalSolidList"/>
    <dgm:cxn modelId="{1220076B-9D09-4FA3-8C78-6E9CA91D53A6}" type="presParOf" srcId="{9A96BE58-20D8-41B5-B12A-3091F9ACEB44}" destId="{CC8E4406-70C0-41A8-96D8-2D95D02895E3}" srcOrd="3" destOrd="0" presId="urn:microsoft.com/office/officeart/2018/2/layout/IconVerticalSolidList"/>
    <dgm:cxn modelId="{A90DA8E6-F1AC-4ECD-B147-455B8777329C}" type="presParOf" srcId="{F6F3BAB7-5E50-4A4D-9F03-870D9F7FF3C5}" destId="{A6FFE3B2-93AA-4421-9560-98531E1DC3F0}" srcOrd="1" destOrd="0" presId="urn:microsoft.com/office/officeart/2018/2/layout/IconVerticalSolidList"/>
    <dgm:cxn modelId="{6ECFEE0D-3F6F-4F8E-9DDA-EB641856DBDB}" type="presParOf" srcId="{F6F3BAB7-5E50-4A4D-9F03-870D9F7FF3C5}" destId="{70CD7D01-7197-4077-8663-34EB48815353}" srcOrd="2" destOrd="0" presId="urn:microsoft.com/office/officeart/2018/2/layout/IconVerticalSolidList"/>
    <dgm:cxn modelId="{B731FE32-004F-46B7-9DBB-1E0632E0BDFB}" type="presParOf" srcId="{70CD7D01-7197-4077-8663-34EB48815353}" destId="{553CD827-4A75-4641-84FF-0EAA5C0943CA}" srcOrd="0" destOrd="0" presId="urn:microsoft.com/office/officeart/2018/2/layout/IconVerticalSolidList"/>
    <dgm:cxn modelId="{BDDC6C41-2810-4338-B24E-D30B05F7DBC1}" type="presParOf" srcId="{70CD7D01-7197-4077-8663-34EB48815353}" destId="{7DCE473A-3165-46EA-AA7E-9D92CA7A144B}" srcOrd="1" destOrd="0" presId="urn:microsoft.com/office/officeart/2018/2/layout/IconVerticalSolidList"/>
    <dgm:cxn modelId="{D053C3D8-4E52-48B5-B84D-6CEE93BBCE08}" type="presParOf" srcId="{70CD7D01-7197-4077-8663-34EB48815353}" destId="{6E074A24-7A81-4830-8E45-66DC22CC50BF}" srcOrd="2" destOrd="0" presId="urn:microsoft.com/office/officeart/2018/2/layout/IconVerticalSolidList"/>
    <dgm:cxn modelId="{5CA3EB94-3137-478E-B46E-16C66D828486}" type="presParOf" srcId="{70CD7D01-7197-4077-8663-34EB48815353}" destId="{EE9FD0D3-EE4B-4EC8-A889-1F9870306CFF}" srcOrd="3" destOrd="0" presId="urn:microsoft.com/office/officeart/2018/2/layout/IconVerticalSolidList"/>
    <dgm:cxn modelId="{59D19C8E-38A5-4060-83D9-FA99D47A6DF8}" type="presParOf" srcId="{F6F3BAB7-5E50-4A4D-9F03-870D9F7FF3C5}" destId="{6C28597A-DE61-4C63-B9EA-5269EC9541C1}" srcOrd="3" destOrd="0" presId="urn:microsoft.com/office/officeart/2018/2/layout/IconVerticalSolidList"/>
    <dgm:cxn modelId="{133E8F2F-61B6-47CA-B4E7-D37210C54D02}" type="presParOf" srcId="{F6F3BAB7-5E50-4A4D-9F03-870D9F7FF3C5}" destId="{66FA74AC-30BC-4E09-98F8-118998FD776C}" srcOrd="4" destOrd="0" presId="urn:microsoft.com/office/officeart/2018/2/layout/IconVerticalSolidList"/>
    <dgm:cxn modelId="{9FB175F0-F9E6-4F29-B48B-591C01558082}" type="presParOf" srcId="{66FA74AC-30BC-4E09-98F8-118998FD776C}" destId="{BEABF60F-6C88-4BDA-8596-EB1C34D5E31B}" srcOrd="0" destOrd="0" presId="urn:microsoft.com/office/officeart/2018/2/layout/IconVerticalSolidList"/>
    <dgm:cxn modelId="{EFE1C7D0-4E22-4B1B-B0B8-85767C364454}" type="presParOf" srcId="{66FA74AC-30BC-4E09-98F8-118998FD776C}" destId="{36654A19-26B2-4DF8-A598-7FCABA09ED93}" srcOrd="1" destOrd="0" presId="urn:microsoft.com/office/officeart/2018/2/layout/IconVerticalSolidList"/>
    <dgm:cxn modelId="{ABF76B0D-D007-4BD7-97C3-EA3103311227}" type="presParOf" srcId="{66FA74AC-30BC-4E09-98F8-118998FD776C}" destId="{C32AD06E-1F94-4728-A5B5-883D8FAD6384}" srcOrd="2" destOrd="0" presId="urn:microsoft.com/office/officeart/2018/2/layout/IconVerticalSolidList"/>
    <dgm:cxn modelId="{1A4C0DF3-7D64-4218-9C74-1D55182CD39D}" type="presParOf" srcId="{66FA74AC-30BC-4E09-98F8-118998FD776C}" destId="{ED41446B-D23F-4857-A569-7E3033CE8A57}" srcOrd="3" destOrd="0" presId="urn:microsoft.com/office/officeart/2018/2/layout/IconVerticalSolidList"/>
  </dgm:cxnLst>
  <dgm:bg>
    <a:noFill/>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85EC9E-08D0-465E-843E-2A83000E70C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13E489F7-CE1E-4914-9586-87ACBC0B0040}">
      <dgm:prSet/>
      <dgm:spPr/>
      <dgm:t>
        <a:bodyPr/>
        <a:lstStyle/>
        <a:p>
          <a:pPr>
            <a:lnSpc>
              <a:spcPct val="100000"/>
            </a:lnSpc>
          </a:pPr>
          <a:r>
            <a:rPr lang="en-US"/>
            <a:t>Operational</a:t>
          </a:r>
        </a:p>
      </dgm:t>
    </dgm:pt>
    <dgm:pt modelId="{D48106FF-9450-4A1A-99CC-D578DB5D7852}" type="parTrans" cxnId="{3215033E-A6F9-45E3-9C85-A86F0D8FE7FD}">
      <dgm:prSet/>
      <dgm:spPr/>
      <dgm:t>
        <a:bodyPr/>
        <a:lstStyle/>
        <a:p>
          <a:endParaRPr lang="en-US"/>
        </a:p>
      </dgm:t>
    </dgm:pt>
    <dgm:pt modelId="{841EEC6F-DA86-4DEF-897D-FCEDE58A9C2A}" type="sibTrans" cxnId="{3215033E-A6F9-45E3-9C85-A86F0D8FE7FD}">
      <dgm:prSet/>
      <dgm:spPr/>
      <dgm:t>
        <a:bodyPr/>
        <a:lstStyle/>
        <a:p>
          <a:endParaRPr lang="en-US"/>
        </a:p>
      </dgm:t>
    </dgm:pt>
    <dgm:pt modelId="{9FB205BE-1B96-48BA-B446-0B0C07BF5114}">
      <dgm:prSet/>
      <dgm:spPr/>
      <dgm:t>
        <a:bodyPr/>
        <a:lstStyle/>
        <a:p>
          <a:pPr>
            <a:lnSpc>
              <a:spcPct val="100000"/>
            </a:lnSpc>
          </a:pPr>
          <a:r>
            <a:rPr lang="en-US"/>
            <a:t>Repair/Replace</a:t>
          </a:r>
        </a:p>
      </dgm:t>
    </dgm:pt>
    <dgm:pt modelId="{2658918C-67DE-4B5E-898E-F768D55E6D91}" type="parTrans" cxnId="{FD7BF2CD-043F-4C16-8FC4-631377256A2A}">
      <dgm:prSet/>
      <dgm:spPr/>
      <dgm:t>
        <a:bodyPr/>
        <a:lstStyle/>
        <a:p>
          <a:endParaRPr lang="en-US"/>
        </a:p>
      </dgm:t>
    </dgm:pt>
    <dgm:pt modelId="{E87FB7F0-AF6E-4AC1-B7A6-D15A9D63DFE3}" type="sibTrans" cxnId="{FD7BF2CD-043F-4C16-8FC4-631377256A2A}">
      <dgm:prSet/>
      <dgm:spPr/>
      <dgm:t>
        <a:bodyPr/>
        <a:lstStyle/>
        <a:p>
          <a:endParaRPr lang="en-US"/>
        </a:p>
      </dgm:t>
    </dgm:pt>
    <dgm:pt modelId="{0D0B5E83-548C-403E-9AB5-8F65ABDBB61E}">
      <dgm:prSet/>
      <dgm:spPr/>
      <dgm:t>
        <a:bodyPr/>
        <a:lstStyle/>
        <a:p>
          <a:pPr>
            <a:lnSpc>
              <a:spcPct val="100000"/>
            </a:lnSpc>
          </a:pPr>
          <a:r>
            <a:rPr lang="en-US"/>
            <a:t>Debt Service</a:t>
          </a:r>
        </a:p>
      </dgm:t>
    </dgm:pt>
    <dgm:pt modelId="{0C7F234F-4BBE-4C19-9099-EBBE3E17217A}" type="parTrans" cxnId="{3DD99EB9-CE9E-4016-AF62-F0B2E38A9330}">
      <dgm:prSet/>
      <dgm:spPr/>
      <dgm:t>
        <a:bodyPr/>
        <a:lstStyle/>
        <a:p>
          <a:endParaRPr lang="en-US"/>
        </a:p>
      </dgm:t>
    </dgm:pt>
    <dgm:pt modelId="{A0F7714F-8A51-4D82-90FB-E29FFE945A8D}" type="sibTrans" cxnId="{3DD99EB9-CE9E-4016-AF62-F0B2E38A9330}">
      <dgm:prSet/>
      <dgm:spPr/>
      <dgm:t>
        <a:bodyPr/>
        <a:lstStyle/>
        <a:p>
          <a:endParaRPr lang="en-US"/>
        </a:p>
      </dgm:t>
    </dgm:pt>
    <dgm:pt modelId="{D6EC2B12-0ED5-4659-B2F8-DD7D31706214}">
      <dgm:prSet/>
      <dgm:spPr/>
      <dgm:t>
        <a:bodyPr/>
        <a:lstStyle/>
        <a:p>
          <a:pPr>
            <a:lnSpc>
              <a:spcPct val="100000"/>
            </a:lnSpc>
          </a:pPr>
          <a:r>
            <a:rPr lang="en-US"/>
            <a:t>Emergency</a:t>
          </a:r>
        </a:p>
      </dgm:t>
    </dgm:pt>
    <dgm:pt modelId="{5CAAC3CF-08CB-4EA2-BC8A-2D5997B25608}" type="parTrans" cxnId="{C2450B7C-974C-4860-A9F9-332550678E73}">
      <dgm:prSet/>
      <dgm:spPr/>
      <dgm:t>
        <a:bodyPr/>
        <a:lstStyle/>
        <a:p>
          <a:endParaRPr lang="en-US"/>
        </a:p>
      </dgm:t>
    </dgm:pt>
    <dgm:pt modelId="{A3FF988B-2C87-45D9-B850-D607DAF8FD93}" type="sibTrans" cxnId="{C2450B7C-974C-4860-A9F9-332550678E73}">
      <dgm:prSet/>
      <dgm:spPr/>
      <dgm:t>
        <a:bodyPr/>
        <a:lstStyle/>
        <a:p>
          <a:endParaRPr lang="en-US"/>
        </a:p>
      </dgm:t>
    </dgm:pt>
    <dgm:pt modelId="{C535B7D7-34E4-4967-8996-00C0BDFD462B}" type="pres">
      <dgm:prSet presAssocID="{E885EC9E-08D0-465E-843E-2A83000E70CA}" presName="root" presStyleCnt="0">
        <dgm:presLayoutVars>
          <dgm:dir/>
          <dgm:resizeHandles val="exact"/>
        </dgm:presLayoutVars>
      </dgm:prSet>
      <dgm:spPr/>
    </dgm:pt>
    <dgm:pt modelId="{CCFF56FE-366B-45C0-B4E3-E799805FE686}" type="pres">
      <dgm:prSet presAssocID="{13E489F7-CE1E-4914-9586-87ACBC0B0040}" presName="compNode" presStyleCnt="0"/>
      <dgm:spPr/>
    </dgm:pt>
    <dgm:pt modelId="{A7235AB1-5782-4700-8DEE-EB56366AAD6C}" type="pres">
      <dgm:prSet presAssocID="{13E489F7-CE1E-4914-9586-87ACBC0B00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85136A1F-5C77-4390-B459-4EBBC93BC6A8}" type="pres">
      <dgm:prSet presAssocID="{13E489F7-CE1E-4914-9586-87ACBC0B0040}" presName="spaceRect" presStyleCnt="0"/>
      <dgm:spPr/>
    </dgm:pt>
    <dgm:pt modelId="{CF53C9C6-9E22-4B52-BB02-B578591243F9}" type="pres">
      <dgm:prSet presAssocID="{13E489F7-CE1E-4914-9586-87ACBC0B0040}" presName="textRect" presStyleLbl="revTx" presStyleIdx="0" presStyleCnt="4">
        <dgm:presLayoutVars>
          <dgm:chMax val="1"/>
          <dgm:chPref val="1"/>
        </dgm:presLayoutVars>
      </dgm:prSet>
      <dgm:spPr/>
    </dgm:pt>
    <dgm:pt modelId="{55BDF615-7C0D-405B-BBB4-9B0C2E087E00}" type="pres">
      <dgm:prSet presAssocID="{841EEC6F-DA86-4DEF-897D-FCEDE58A9C2A}" presName="sibTrans" presStyleCnt="0"/>
      <dgm:spPr/>
    </dgm:pt>
    <dgm:pt modelId="{62C3FCA5-984F-49C4-8F9F-D4C359F44D68}" type="pres">
      <dgm:prSet presAssocID="{9FB205BE-1B96-48BA-B446-0B0C07BF5114}" presName="compNode" presStyleCnt="0"/>
      <dgm:spPr/>
    </dgm:pt>
    <dgm:pt modelId="{9598630B-B695-4128-A302-61C6990C1162}" type="pres">
      <dgm:prSet presAssocID="{9FB205BE-1B96-48BA-B446-0B0C07BF51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rench"/>
        </a:ext>
      </dgm:extLst>
    </dgm:pt>
    <dgm:pt modelId="{D18BA1F0-1505-4759-87A7-11E1A0CDB9C0}" type="pres">
      <dgm:prSet presAssocID="{9FB205BE-1B96-48BA-B446-0B0C07BF5114}" presName="spaceRect" presStyleCnt="0"/>
      <dgm:spPr/>
    </dgm:pt>
    <dgm:pt modelId="{69765E8A-D676-4321-B170-5B581E70E598}" type="pres">
      <dgm:prSet presAssocID="{9FB205BE-1B96-48BA-B446-0B0C07BF5114}" presName="textRect" presStyleLbl="revTx" presStyleIdx="1" presStyleCnt="4">
        <dgm:presLayoutVars>
          <dgm:chMax val="1"/>
          <dgm:chPref val="1"/>
        </dgm:presLayoutVars>
      </dgm:prSet>
      <dgm:spPr/>
    </dgm:pt>
    <dgm:pt modelId="{17F9AD5B-12AB-447E-9734-A0F3AEAC0374}" type="pres">
      <dgm:prSet presAssocID="{E87FB7F0-AF6E-4AC1-B7A6-D15A9D63DFE3}" presName="sibTrans" presStyleCnt="0"/>
      <dgm:spPr/>
    </dgm:pt>
    <dgm:pt modelId="{079378AA-CE34-4663-9C25-EB91724AE0E6}" type="pres">
      <dgm:prSet presAssocID="{0D0B5E83-548C-403E-9AB5-8F65ABDBB61E}" presName="compNode" presStyleCnt="0"/>
      <dgm:spPr/>
    </dgm:pt>
    <dgm:pt modelId="{2145EA11-EE74-4971-B8F7-3CC049936E02}" type="pres">
      <dgm:prSet presAssocID="{0D0B5E83-548C-403E-9AB5-8F65ABDBB6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0BDE2C1-8A08-43B8-83A3-CAEC7A4C86AF}" type="pres">
      <dgm:prSet presAssocID="{0D0B5E83-548C-403E-9AB5-8F65ABDBB61E}" presName="spaceRect" presStyleCnt="0"/>
      <dgm:spPr/>
    </dgm:pt>
    <dgm:pt modelId="{8BBD8442-E781-4534-B2A2-E8B523B53AA7}" type="pres">
      <dgm:prSet presAssocID="{0D0B5E83-548C-403E-9AB5-8F65ABDBB61E}" presName="textRect" presStyleLbl="revTx" presStyleIdx="2" presStyleCnt="4">
        <dgm:presLayoutVars>
          <dgm:chMax val="1"/>
          <dgm:chPref val="1"/>
        </dgm:presLayoutVars>
      </dgm:prSet>
      <dgm:spPr/>
    </dgm:pt>
    <dgm:pt modelId="{CD7E0E1C-ED1F-4AE0-A2B6-83DFCF35E6E0}" type="pres">
      <dgm:prSet presAssocID="{A0F7714F-8A51-4D82-90FB-E29FFE945A8D}" presName="sibTrans" presStyleCnt="0"/>
      <dgm:spPr/>
    </dgm:pt>
    <dgm:pt modelId="{09A0CE37-65B0-4158-A047-CBDF05A2BAB5}" type="pres">
      <dgm:prSet presAssocID="{D6EC2B12-0ED5-4659-B2F8-DD7D31706214}" presName="compNode" presStyleCnt="0"/>
      <dgm:spPr/>
    </dgm:pt>
    <dgm:pt modelId="{E2CFB339-7FF8-4E05-9DB5-789D1CBCEFA9}" type="pres">
      <dgm:prSet presAssocID="{D6EC2B12-0ED5-4659-B2F8-DD7D317062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iren with solid fill"/>
        </a:ext>
      </dgm:extLst>
    </dgm:pt>
    <dgm:pt modelId="{DD65582C-1425-4E9A-9FFD-DD35F041B12C}" type="pres">
      <dgm:prSet presAssocID="{D6EC2B12-0ED5-4659-B2F8-DD7D31706214}" presName="spaceRect" presStyleCnt="0"/>
      <dgm:spPr/>
    </dgm:pt>
    <dgm:pt modelId="{00FBEA38-AD62-4488-8924-491873E3C02B}" type="pres">
      <dgm:prSet presAssocID="{D6EC2B12-0ED5-4659-B2F8-DD7D31706214}" presName="textRect" presStyleLbl="revTx" presStyleIdx="3" presStyleCnt="4">
        <dgm:presLayoutVars>
          <dgm:chMax val="1"/>
          <dgm:chPref val="1"/>
        </dgm:presLayoutVars>
      </dgm:prSet>
      <dgm:spPr/>
    </dgm:pt>
  </dgm:ptLst>
  <dgm:cxnLst>
    <dgm:cxn modelId="{A72DDB04-C93B-455B-9A94-54ECFDC0DBED}" type="presOf" srcId="{9FB205BE-1B96-48BA-B446-0B0C07BF5114}" destId="{69765E8A-D676-4321-B170-5B581E70E598}" srcOrd="0" destOrd="0" presId="urn:microsoft.com/office/officeart/2018/2/layout/IconLabelList"/>
    <dgm:cxn modelId="{87DC2B34-7EE9-407F-8488-66DE62723E9A}" type="presOf" srcId="{13E489F7-CE1E-4914-9586-87ACBC0B0040}" destId="{CF53C9C6-9E22-4B52-BB02-B578591243F9}" srcOrd="0" destOrd="0" presId="urn:microsoft.com/office/officeart/2018/2/layout/IconLabelList"/>
    <dgm:cxn modelId="{3215033E-A6F9-45E3-9C85-A86F0D8FE7FD}" srcId="{E885EC9E-08D0-465E-843E-2A83000E70CA}" destId="{13E489F7-CE1E-4914-9586-87ACBC0B0040}" srcOrd="0" destOrd="0" parTransId="{D48106FF-9450-4A1A-99CC-D578DB5D7852}" sibTransId="{841EEC6F-DA86-4DEF-897D-FCEDE58A9C2A}"/>
    <dgm:cxn modelId="{116F4C57-57BB-4DD3-A98A-D1FE39F977E2}" type="presOf" srcId="{0D0B5E83-548C-403E-9AB5-8F65ABDBB61E}" destId="{8BBD8442-E781-4534-B2A2-E8B523B53AA7}" srcOrd="0" destOrd="0" presId="urn:microsoft.com/office/officeart/2018/2/layout/IconLabelList"/>
    <dgm:cxn modelId="{C2450B7C-974C-4860-A9F9-332550678E73}" srcId="{E885EC9E-08D0-465E-843E-2A83000E70CA}" destId="{D6EC2B12-0ED5-4659-B2F8-DD7D31706214}" srcOrd="3" destOrd="0" parTransId="{5CAAC3CF-08CB-4EA2-BC8A-2D5997B25608}" sibTransId="{A3FF988B-2C87-45D9-B850-D607DAF8FD93}"/>
    <dgm:cxn modelId="{94B32E92-305A-4BC5-AF8D-6FC55E5B7C47}" type="presOf" srcId="{D6EC2B12-0ED5-4659-B2F8-DD7D31706214}" destId="{00FBEA38-AD62-4488-8924-491873E3C02B}" srcOrd="0" destOrd="0" presId="urn:microsoft.com/office/officeart/2018/2/layout/IconLabelList"/>
    <dgm:cxn modelId="{3DD99EB9-CE9E-4016-AF62-F0B2E38A9330}" srcId="{E885EC9E-08D0-465E-843E-2A83000E70CA}" destId="{0D0B5E83-548C-403E-9AB5-8F65ABDBB61E}" srcOrd="2" destOrd="0" parTransId="{0C7F234F-4BBE-4C19-9099-EBBE3E17217A}" sibTransId="{A0F7714F-8A51-4D82-90FB-E29FFE945A8D}"/>
    <dgm:cxn modelId="{FD7BF2CD-043F-4C16-8FC4-631377256A2A}" srcId="{E885EC9E-08D0-465E-843E-2A83000E70CA}" destId="{9FB205BE-1B96-48BA-B446-0B0C07BF5114}" srcOrd="1" destOrd="0" parTransId="{2658918C-67DE-4B5E-898E-F768D55E6D91}" sibTransId="{E87FB7F0-AF6E-4AC1-B7A6-D15A9D63DFE3}"/>
    <dgm:cxn modelId="{45E706EE-F2A8-4042-AD0F-E484B509E180}" type="presOf" srcId="{E885EC9E-08D0-465E-843E-2A83000E70CA}" destId="{C535B7D7-34E4-4967-8996-00C0BDFD462B}" srcOrd="0" destOrd="0" presId="urn:microsoft.com/office/officeart/2018/2/layout/IconLabelList"/>
    <dgm:cxn modelId="{29B73AE3-4E2D-4A84-9700-B8A565F26170}" type="presParOf" srcId="{C535B7D7-34E4-4967-8996-00C0BDFD462B}" destId="{CCFF56FE-366B-45C0-B4E3-E799805FE686}" srcOrd="0" destOrd="0" presId="urn:microsoft.com/office/officeart/2018/2/layout/IconLabelList"/>
    <dgm:cxn modelId="{96B57F68-E292-430A-A11B-CC7A85A6F671}" type="presParOf" srcId="{CCFF56FE-366B-45C0-B4E3-E799805FE686}" destId="{A7235AB1-5782-4700-8DEE-EB56366AAD6C}" srcOrd="0" destOrd="0" presId="urn:microsoft.com/office/officeart/2018/2/layout/IconLabelList"/>
    <dgm:cxn modelId="{2590E8CF-F6BE-4D50-9513-6DD32D4CBD98}" type="presParOf" srcId="{CCFF56FE-366B-45C0-B4E3-E799805FE686}" destId="{85136A1F-5C77-4390-B459-4EBBC93BC6A8}" srcOrd="1" destOrd="0" presId="urn:microsoft.com/office/officeart/2018/2/layout/IconLabelList"/>
    <dgm:cxn modelId="{84032F29-24B3-4D7B-AC93-1A3EC6F89C03}" type="presParOf" srcId="{CCFF56FE-366B-45C0-B4E3-E799805FE686}" destId="{CF53C9C6-9E22-4B52-BB02-B578591243F9}" srcOrd="2" destOrd="0" presId="urn:microsoft.com/office/officeart/2018/2/layout/IconLabelList"/>
    <dgm:cxn modelId="{695B2238-D7DB-4FFC-BC8F-8A13929BC050}" type="presParOf" srcId="{C535B7D7-34E4-4967-8996-00C0BDFD462B}" destId="{55BDF615-7C0D-405B-BBB4-9B0C2E087E00}" srcOrd="1" destOrd="0" presId="urn:microsoft.com/office/officeart/2018/2/layout/IconLabelList"/>
    <dgm:cxn modelId="{206305D6-1016-46A2-B288-2DF9A4400415}" type="presParOf" srcId="{C535B7D7-34E4-4967-8996-00C0BDFD462B}" destId="{62C3FCA5-984F-49C4-8F9F-D4C359F44D68}" srcOrd="2" destOrd="0" presId="urn:microsoft.com/office/officeart/2018/2/layout/IconLabelList"/>
    <dgm:cxn modelId="{75BAEBF9-DBF4-4982-B75B-F7FB17AD53DC}" type="presParOf" srcId="{62C3FCA5-984F-49C4-8F9F-D4C359F44D68}" destId="{9598630B-B695-4128-A302-61C6990C1162}" srcOrd="0" destOrd="0" presId="urn:microsoft.com/office/officeart/2018/2/layout/IconLabelList"/>
    <dgm:cxn modelId="{703BE3C4-93E8-4430-A890-ECEA20C68E00}" type="presParOf" srcId="{62C3FCA5-984F-49C4-8F9F-D4C359F44D68}" destId="{D18BA1F0-1505-4759-87A7-11E1A0CDB9C0}" srcOrd="1" destOrd="0" presId="urn:microsoft.com/office/officeart/2018/2/layout/IconLabelList"/>
    <dgm:cxn modelId="{1144B182-BC7A-416E-B9FA-9E484F3FDE2A}" type="presParOf" srcId="{62C3FCA5-984F-49C4-8F9F-D4C359F44D68}" destId="{69765E8A-D676-4321-B170-5B581E70E598}" srcOrd="2" destOrd="0" presId="urn:microsoft.com/office/officeart/2018/2/layout/IconLabelList"/>
    <dgm:cxn modelId="{41EDC763-CA2B-4C7C-B6FE-79938221D3C7}" type="presParOf" srcId="{C535B7D7-34E4-4967-8996-00C0BDFD462B}" destId="{17F9AD5B-12AB-447E-9734-A0F3AEAC0374}" srcOrd="3" destOrd="0" presId="urn:microsoft.com/office/officeart/2018/2/layout/IconLabelList"/>
    <dgm:cxn modelId="{8C4E8CB8-ADCF-45AA-89C0-456BC3917C92}" type="presParOf" srcId="{C535B7D7-34E4-4967-8996-00C0BDFD462B}" destId="{079378AA-CE34-4663-9C25-EB91724AE0E6}" srcOrd="4" destOrd="0" presId="urn:microsoft.com/office/officeart/2018/2/layout/IconLabelList"/>
    <dgm:cxn modelId="{BA630827-A691-4998-A83F-5B9BDE233A2E}" type="presParOf" srcId="{079378AA-CE34-4663-9C25-EB91724AE0E6}" destId="{2145EA11-EE74-4971-B8F7-3CC049936E02}" srcOrd="0" destOrd="0" presId="urn:microsoft.com/office/officeart/2018/2/layout/IconLabelList"/>
    <dgm:cxn modelId="{CD4AC493-2502-41BC-80A9-82B2A0031A98}" type="presParOf" srcId="{079378AA-CE34-4663-9C25-EB91724AE0E6}" destId="{10BDE2C1-8A08-43B8-83A3-CAEC7A4C86AF}" srcOrd="1" destOrd="0" presId="urn:microsoft.com/office/officeart/2018/2/layout/IconLabelList"/>
    <dgm:cxn modelId="{8DE189AC-EB90-445C-BF5C-9E3D0FAB6C41}" type="presParOf" srcId="{079378AA-CE34-4663-9C25-EB91724AE0E6}" destId="{8BBD8442-E781-4534-B2A2-E8B523B53AA7}" srcOrd="2" destOrd="0" presId="urn:microsoft.com/office/officeart/2018/2/layout/IconLabelList"/>
    <dgm:cxn modelId="{A89FD047-7E5D-4B15-B07A-34CCFFDEC683}" type="presParOf" srcId="{C535B7D7-34E4-4967-8996-00C0BDFD462B}" destId="{CD7E0E1C-ED1F-4AE0-A2B6-83DFCF35E6E0}" srcOrd="5" destOrd="0" presId="urn:microsoft.com/office/officeart/2018/2/layout/IconLabelList"/>
    <dgm:cxn modelId="{EF0E3D5E-8070-4773-ACD0-B3EB1F90688B}" type="presParOf" srcId="{C535B7D7-34E4-4967-8996-00C0BDFD462B}" destId="{09A0CE37-65B0-4158-A047-CBDF05A2BAB5}" srcOrd="6" destOrd="0" presId="urn:microsoft.com/office/officeart/2018/2/layout/IconLabelList"/>
    <dgm:cxn modelId="{4945927B-B16E-4DF6-A6F0-9B4B75C942AE}" type="presParOf" srcId="{09A0CE37-65B0-4158-A047-CBDF05A2BAB5}" destId="{E2CFB339-7FF8-4E05-9DB5-789D1CBCEFA9}" srcOrd="0" destOrd="0" presId="urn:microsoft.com/office/officeart/2018/2/layout/IconLabelList"/>
    <dgm:cxn modelId="{5F4EA56F-4CDC-4ED3-83F1-3523C84575FB}" type="presParOf" srcId="{09A0CE37-65B0-4158-A047-CBDF05A2BAB5}" destId="{DD65582C-1425-4E9A-9FFD-DD35F041B12C}" srcOrd="1" destOrd="0" presId="urn:microsoft.com/office/officeart/2018/2/layout/IconLabelList"/>
    <dgm:cxn modelId="{87036951-3296-4D43-8F1F-32B4AC212F6C}" type="presParOf" srcId="{09A0CE37-65B0-4158-A047-CBDF05A2BAB5}" destId="{00FBEA38-AD62-4488-8924-491873E3C0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1DF06B0-0F5E-43D0-9692-8D9B5C793417}"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9C1571B7-57E4-46D0-8B05-C6FE2AC9AB71}">
      <dgm:prSet/>
      <dgm:spPr/>
      <dgm:t>
        <a:bodyPr/>
        <a:lstStyle/>
        <a:p>
          <a:r>
            <a:rPr lang="en-US" dirty="0"/>
            <a:t>Long-term planning</a:t>
          </a:r>
        </a:p>
      </dgm:t>
    </dgm:pt>
    <dgm:pt modelId="{FF6B4E39-98DB-48E0-AD6B-A17EFD997109}" type="parTrans" cxnId="{0FB5C721-7A65-449B-B08F-DAC7A2D8C3E3}">
      <dgm:prSet/>
      <dgm:spPr/>
      <dgm:t>
        <a:bodyPr/>
        <a:lstStyle/>
        <a:p>
          <a:endParaRPr lang="en-US"/>
        </a:p>
      </dgm:t>
    </dgm:pt>
    <dgm:pt modelId="{9F970286-2825-4572-B005-D25F8EAD2651}" type="sibTrans" cxnId="{0FB5C721-7A65-449B-B08F-DAC7A2D8C3E3}">
      <dgm:prSet/>
      <dgm:spPr/>
      <dgm:t>
        <a:bodyPr/>
        <a:lstStyle/>
        <a:p>
          <a:endParaRPr lang="en-US"/>
        </a:p>
      </dgm:t>
    </dgm:pt>
    <dgm:pt modelId="{C1C79A5F-8E29-404D-A413-8E051F597692}">
      <dgm:prSet/>
      <dgm:spPr/>
      <dgm:t>
        <a:bodyPr/>
        <a:lstStyle/>
        <a:p>
          <a:r>
            <a:rPr lang="en-US" dirty="0"/>
            <a:t>High-cost assets	</a:t>
          </a:r>
        </a:p>
      </dgm:t>
    </dgm:pt>
    <dgm:pt modelId="{4D7C734A-56BA-4464-81F1-917CC6E6AE75}" type="parTrans" cxnId="{FFAC0B63-6FED-4571-994A-08CF3949D6AE}">
      <dgm:prSet/>
      <dgm:spPr/>
      <dgm:t>
        <a:bodyPr/>
        <a:lstStyle/>
        <a:p>
          <a:endParaRPr lang="en-US"/>
        </a:p>
      </dgm:t>
    </dgm:pt>
    <dgm:pt modelId="{FBE30F90-E5B6-440C-BE29-2CF7C56FCA9B}" type="sibTrans" cxnId="{FFAC0B63-6FED-4571-994A-08CF3949D6AE}">
      <dgm:prSet/>
      <dgm:spPr/>
      <dgm:t>
        <a:bodyPr/>
        <a:lstStyle/>
        <a:p>
          <a:endParaRPr lang="en-US"/>
        </a:p>
      </dgm:t>
    </dgm:pt>
    <dgm:pt modelId="{10A1DB62-77F7-4E8C-9938-74ADE2F67EAD}">
      <dgm:prSet/>
      <dgm:spPr/>
      <dgm:t>
        <a:bodyPr/>
        <a:lstStyle/>
        <a:p>
          <a:r>
            <a:rPr lang="en-US" dirty="0"/>
            <a:t>Identifies year of project</a:t>
          </a:r>
        </a:p>
      </dgm:t>
    </dgm:pt>
    <dgm:pt modelId="{285A05E2-9C28-4610-B40F-B7248BD8CAA3}" type="parTrans" cxnId="{F669C99D-5CC4-4305-954C-5618045F54B6}">
      <dgm:prSet/>
      <dgm:spPr/>
      <dgm:t>
        <a:bodyPr/>
        <a:lstStyle/>
        <a:p>
          <a:endParaRPr lang="en-US"/>
        </a:p>
      </dgm:t>
    </dgm:pt>
    <dgm:pt modelId="{D9EA5CC4-7B22-4342-B297-6F529DFEE8CA}" type="sibTrans" cxnId="{F669C99D-5CC4-4305-954C-5618045F54B6}">
      <dgm:prSet/>
      <dgm:spPr/>
      <dgm:t>
        <a:bodyPr/>
        <a:lstStyle/>
        <a:p>
          <a:endParaRPr lang="en-US"/>
        </a:p>
      </dgm:t>
    </dgm:pt>
    <dgm:pt modelId="{97B1A3DB-06BC-4CE2-8D84-E07BD86D9151}">
      <dgm:prSet/>
      <dgm:spPr/>
      <dgm:t>
        <a:bodyPr/>
        <a:lstStyle/>
        <a:p>
          <a:r>
            <a:rPr lang="en-US" dirty="0"/>
            <a:t>Includes justification</a:t>
          </a:r>
        </a:p>
      </dgm:t>
    </dgm:pt>
    <dgm:pt modelId="{CDC58231-ABCB-4658-A2E4-65D1E772DDA6}" type="parTrans" cxnId="{8E8AD155-27B4-489D-A78C-8ACCB9D15412}">
      <dgm:prSet/>
      <dgm:spPr/>
      <dgm:t>
        <a:bodyPr/>
        <a:lstStyle/>
        <a:p>
          <a:endParaRPr lang="en-US"/>
        </a:p>
      </dgm:t>
    </dgm:pt>
    <dgm:pt modelId="{093910D7-1292-43AB-ABCA-0B7374F524B1}" type="sibTrans" cxnId="{8E8AD155-27B4-489D-A78C-8ACCB9D15412}">
      <dgm:prSet/>
      <dgm:spPr/>
      <dgm:t>
        <a:bodyPr/>
        <a:lstStyle/>
        <a:p>
          <a:endParaRPr lang="en-US"/>
        </a:p>
      </dgm:t>
    </dgm:pt>
    <dgm:pt modelId="{F2CF1999-8F02-4F19-A644-79A541EE692E}" type="pres">
      <dgm:prSet presAssocID="{F1DF06B0-0F5E-43D0-9692-8D9B5C793417}" presName="vert0" presStyleCnt="0">
        <dgm:presLayoutVars>
          <dgm:dir/>
          <dgm:animOne val="branch"/>
          <dgm:animLvl val="lvl"/>
        </dgm:presLayoutVars>
      </dgm:prSet>
      <dgm:spPr/>
    </dgm:pt>
    <dgm:pt modelId="{735D6084-5959-4614-9F1D-FDF0EC717736}" type="pres">
      <dgm:prSet presAssocID="{9C1571B7-57E4-46D0-8B05-C6FE2AC9AB71}" presName="thickLine" presStyleLbl="alignNode1" presStyleIdx="0" presStyleCnt="4"/>
      <dgm:spPr/>
    </dgm:pt>
    <dgm:pt modelId="{37CFA5B2-1259-4AE4-AB4D-0FB27A8B6D32}" type="pres">
      <dgm:prSet presAssocID="{9C1571B7-57E4-46D0-8B05-C6FE2AC9AB71}" presName="horz1" presStyleCnt="0"/>
      <dgm:spPr/>
    </dgm:pt>
    <dgm:pt modelId="{35E95C2F-0528-43CD-8B2E-0B5D4596841A}" type="pres">
      <dgm:prSet presAssocID="{9C1571B7-57E4-46D0-8B05-C6FE2AC9AB71}" presName="tx1" presStyleLbl="revTx" presStyleIdx="0" presStyleCnt="4"/>
      <dgm:spPr/>
    </dgm:pt>
    <dgm:pt modelId="{99E3EAD4-480B-4966-BA0B-33C71CDDF144}" type="pres">
      <dgm:prSet presAssocID="{9C1571B7-57E4-46D0-8B05-C6FE2AC9AB71}" presName="vert1" presStyleCnt="0"/>
      <dgm:spPr/>
    </dgm:pt>
    <dgm:pt modelId="{205D32F9-FDE4-4B4C-9EEF-A826DA9CB778}" type="pres">
      <dgm:prSet presAssocID="{C1C79A5F-8E29-404D-A413-8E051F597692}" presName="thickLine" presStyleLbl="alignNode1" presStyleIdx="1" presStyleCnt="4"/>
      <dgm:spPr/>
    </dgm:pt>
    <dgm:pt modelId="{5AE4E79B-E159-49B2-A106-ABE8486BB5F0}" type="pres">
      <dgm:prSet presAssocID="{C1C79A5F-8E29-404D-A413-8E051F597692}" presName="horz1" presStyleCnt="0"/>
      <dgm:spPr/>
    </dgm:pt>
    <dgm:pt modelId="{7B2D9D5D-20EE-46B8-A1B3-6FB8905E8B30}" type="pres">
      <dgm:prSet presAssocID="{C1C79A5F-8E29-404D-A413-8E051F597692}" presName="tx1" presStyleLbl="revTx" presStyleIdx="1" presStyleCnt="4"/>
      <dgm:spPr/>
    </dgm:pt>
    <dgm:pt modelId="{71F3CE2B-D69C-45EB-8166-03EAA36AEB0C}" type="pres">
      <dgm:prSet presAssocID="{C1C79A5F-8E29-404D-A413-8E051F597692}" presName="vert1" presStyleCnt="0"/>
      <dgm:spPr/>
    </dgm:pt>
    <dgm:pt modelId="{B16BAAEE-FF33-4E93-900B-0D007448AE30}" type="pres">
      <dgm:prSet presAssocID="{10A1DB62-77F7-4E8C-9938-74ADE2F67EAD}" presName="thickLine" presStyleLbl="alignNode1" presStyleIdx="2" presStyleCnt="4"/>
      <dgm:spPr/>
    </dgm:pt>
    <dgm:pt modelId="{8B4A3B69-44E8-48AA-95DA-055ACD17D157}" type="pres">
      <dgm:prSet presAssocID="{10A1DB62-77F7-4E8C-9938-74ADE2F67EAD}" presName="horz1" presStyleCnt="0"/>
      <dgm:spPr/>
    </dgm:pt>
    <dgm:pt modelId="{55A7CCB3-87E3-4C2B-BD2F-37D8FF40499C}" type="pres">
      <dgm:prSet presAssocID="{10A1DB62-77F7-4E8C-9938-74ADE2F67EAD}" presName="tx1" presStyleLbl="revTx" presStyleIdx="2" presStyleCnt="4"/>
      <dgm:spPr/>
    </dgm:pt>
    <dgm:pt modelId="{574ED0C5-C3A7-4415-9993-25D1217EB204}" type="pres">
      <dgm:prSet presAssocID="{10A1DB62-77F7-4E8C-9938-74ADE2F67EAD}" presName="vert1" presStyleCnt="0"/>
      <dgm:spPr/>
    </dgm:pt>
    <dgm:pt modelId="{7E27851F-6EF1-45F8-90DE-B2624AC20DAF}" type="pres">
      <dgm:prSet presAssocID="{97B1A3DB-06BC-4CE2-8D84-E07BD86D9151}" presName="thickLine" presStyleLbl="alignNode1" presStyleIdx="3" presStyleCnt="4"/>
      <dgm:spPr/>
    </dgm:pt>
    <dgm:pt modelId="{5A956D30-B4D6-4C00-AD51-1DBCB64A826D}" type="pres">
      <dgm:prSet presAssocID="{97B1A3DB-06BC-4CE2-8D84-E07BD86D9151}" presName="horz1" presStyleCnt="0"/>
      <dgm:spPr/>
    </dgm:pt>
    <dgm:pt modelId="{D7E0625A-FFDC-4DE2-B1B6-082402AB29ED}" type="pres">
      <dgm:prSet presAssocID="{97B1A3DB-06BC-4CE2-8D84-E07BD86D9151}" presName="tx1" presStyleLbl="revTx" presStyleIdx="3" presStyleCnt="4"/>
      <dgm:spPr/>
    </dgm:pt>
    <dgm:pt modelId="{7FEFE619-12DB-4645-BC8E-367FD0ABA84A}" type="pres">
      <dgm:prSet presAssocID="{97B1A3DB-06BC-4CE2-8D84-E07BD86D9151}" presName="vert1" presStyleCnt="0"/>
      <dgm:spPr/>
    </dgm:pt>
  </dgm:ptLst>
  <dgm:cxnLst>
    <dgm:cxn modelId="{0FB5C721-7A65-449B-B08F-DAC7A2D8C3E3}" srcId="{F1DF06B0-0F5E-43D0-9692-8D9B5C793417}" destId="{9C1571B7-57E4-46D0-8B05-C6FE2AC9AB71}" srcOrd="0" destOrd="0" parTransId="{FF6B4E39-98DB-48E0-AD6B-A17EFD997109}" sibTransId="{9F970286-2825-4572-B005-D25F8EAD2651}"/>
    <dgm:cxn modelId="{06DDD724-38BD-452D-BE94-E815A5FADC59}" type="presOf" srcId="{C1C79A5F-8E29-404D-A413-8E051F597692}" destId="{7B2D9D5D-20EE-46B8-A1B3-6FB8905E8B30}" srcOrd="0" destOrd="0" presId="urn:microsoft.com/office/officeart/2008/layout/LinedList"/>
    <dgm:cxn modelId="{E8FAB426-E630-444A-82A7-6F65AA4920B4}" type="presOf" srcId="{97B1A3DB-06BC-4CE2-8D84-E07BD86D9151}" destId="{D7E0625A-FFDC-4DE2-B1B6-082402AB29ED}" srcOrd="0" destOrd="0" presId="urn:microsoft.com/office/officeart/2008/layout/LinedList"/>
    <dgm:cxn modelId="{0FD3B85B-1BD8-4D83-833E-5C6F88521285}" type="presOf" srcId="{10A1DB62-77F7-4E8C-9938-74ADE2F67EAD}" destId="{55A7CCB3-87E3-4C2B-BD2F-37D8FF40499C}" srcOrd="0" destOrd="0" presId="urn:microsoft.com/office/officeart/2008/layout/LinedList"/>
    <dgm:cxn modelId="{FFAC0B63-6FED-4571-994A-08CF3949D6AE}" srcId="{F1DF06B0-0F5E-43D0-9692-8D9B5C793417}" destId="{C1C79A5F-8E29-404D-A413-8E051F597692}" srcOrd="1" destOrd="0" parTransId="{4D7C734A-56BA-4464-81F1-917CC6E6AE75}" sibTransId="{FBE30F90-E5B6-440C-BE29-2CF7C56FCA9B}"/>
    <dgm:cxn modelId="{586F7653-8015-4662-9647-8B882DF4F86A}" type="presOf" srcId="{F1DF06B0-0F5E-43D0-9692-8D9B5C793417}" destId="{F2CF1999-8F02-4F19-A644-79A541EE692E}" srcOrd="0" destOrd="0" presId="urn:microsoft.com/office/officeart/2008/layout/LinedList"/>
    <dgm:cxn modelId="{8E8AD155-27B4-489D-A78C-8ACCB9D15412}" srcId="{F1DF06B0-0F5E-43D0-9692-8D9B5C793417}" destId="{97B1A3DB-06BC-4CE2-8D84-E07BD86D9151}" srcOrd="3" destOrd="0" parTransId="{CDC58231-ABCB-4658-A2E4-65D1E772DDA6}" sibTransId="{093910D7-1292-43AB-ABCA-0B7374F524B1}"/>
    <dgm:cxn modelId="{A0296190-7EB3-42D9-993D-D090964C5606}" type="presOf" srcId="{9C1571B7-57E4-46D0-8B05-C6FE2AC9AB71}" destId="{35E95C2F-0528-43CD-8B2E-0B5D4596841A}" srcOrd="0" destOrd="0" presId="urn:microsoft.com/office/officeart/2008/layout/LinedList"/>
    <dgm:cxn modelId="{F669C99D-5CC4-4305-954C-5618045F54B6}" srcId="{F1DF06B0-0F5E-43D0-9692-8D9B5C793417}" destId="{10A1DB62-77F7-4E8C-9938-74ADE2F67EAD}" srcOrd="2" destOrd="0" parTransId="{285A05E2-9C28-4610-B40F-B7248BD8CAA3}" sibTransId="{D9EA5CC4-7B22-4342-B297-6F529DFEE8CA}"/>
    <dgm:cxn modelId="{A6EFF6CC-4427-4E74-8EB5-25620989DC35}" type="presParOf" srcId="{F2CF1999-8F02-4F19-A644-79A541EE692E}" destId="{735D6084-5959-4614-9F1D-FDF0EC717736}" srcOrd="0" destOrd="0" presId="urn:microsoft.com/office/officeart/2008/layout/LinedList"/>
    <dgm:cxn modelId="{3C212BB6-20F3-4C4C-AFD8-126EA1F4C6F4}" type="presParOf" srcId="{F2CF1999-8F02-4F19-A644-79A541EE692E}" destId="{37CFA5B2-1259-4AE4-AB4D-0FB27A8B6D32}" srcOrd="1" destOrd="0" presId="urn:microsoft.com/office/officeart/2008/layout/LinedList"/>
    <dgm:cxn modelId="{77275F3E-8B1C-4000-8612-A4877C16BE13}" type="presParOf" srcId="{37CFA5B2-1259-4AE4-AB4D-0FB27A8B6D32}" destId="{35E95C2F-0528-43CD-8B2E-0B5D4596841A}" srcOrd="0" destOrd="0" presId="urn:microsoft.com/office/officeart/2008/layout/LinedList"/>
    <dgm:cxn modelId="{F5543BD8-678F-42B7-A4E7-81BD755A7D54}" type="presParOf" srcId="{37CFA5B2-1259-4AE4-AB4D-0FB27A8B6D32}" destId="{99E3EAD4-480B-4966-BA0B-33C71CDDF144}" srcOrd="1" destOrd="0" presId="urn:microsoft.com/office/officeart/2008/layout/LinedList"/>
    <dgm:cxn modelId="{E3C00B72-F248-4DA4-BB03-27B1AFD18547}" type="presParOf" srcId="{F2CF1999-8F02-4F19-A644-79A541EE692E}" destId="{205D32F9-FDE4-4B4C-9EEF-A826DA9CB778}" srcOrd="2" destOrd="0" presId="urn:microsoft.com/office/officeart/2008/layout/LinedList"/>
    <dgm:cxn modelId="{4DF7B778-F633-4C38-8EBC-BC6A10A97406}" type="presParOf" srcId="{F2CF1999-8F02-4F19-A644-79A541EE692E}" destId="{5AE4E79B-E159-49B2-A106-ABE8486BB5F0}" srcOrd="3" destOrd="0" presId="urn:microsoft.com/office/officeart/2008/layout/LinedList"/>
    <dgm:cxn modelId="{7746F8A1-2CBE-4FA9-B39B-C7239AC88717}" type="presParOf" srcId="{5AE4E79B-E159-49B2-A106-ABE8486BB5F0}" destId="{7B2D9D5D-20EE-46B8-A1B3-6FB8905E8B30}" srcOrd="0" destOrd="0" presId="urn:microsoft.com/office/officeart/2008/layout/LinedList"/>
    <dgm:cxn modelId="{3E14EFF8-AC45-407D-BC22-DB6865ED10E9}" type="presParOf" srcId="{5AE4E79B-E159-49B2-A106-ABE8486BB5F0}" destId="{71F3CE2B-D69C-45EB-8166-03EAA36AEB0C}" srcOrd="1" destOrd="0" presId="urn:microsoft.com/office/officeart/2008/layout/LinedList"/>
    <dgm:cxn modelId="{4091C49D-B007-4097-9ADD-F7E20ADD9685}" type="presParOf" srcId="{F2CF1999-8F02-4F19-A644-79A541EE692E}" destId="{B16BAAEE-FF33-4E93-900B-0D007448AE30}" srcOrd="4" destOrd="0" presId="urn:microsoft.com/office/officeart/2008/layout/LinedList"/>
    <dgm:cxn modelId="{D7545F17-8147-469D-8156-69391CBBFC48}" type="presParOf" srcId="{F2CF1999-8F02-4F19-A644-79A541EE692E}" destId="{8B4A3B69-44E8-48AA-95DA-055ACD17D157}" srcOrd="5" destOrd="0" presId="urn:microsoft.com/office/officeart/2008/layout/LinedList"/>
    <dgm:cxn modelId="{BD34B2A2-3D76-4939-9445-67A2FA1401DB}" type="presParOf" srcId="{8B4A3B69-44E8-48AA-95DA-055ACD17D157}" destId="{55A7CCB3-87E3-4C2B-BD2F-37D8FF40499C}" srcOrd="0" destOrd="0" presId="urn:microsoft.com/office/officeart/2008/layout/LinedList"/>
    <dgm:cxn modelId="{EE217C77-B845-48B4-8F8D-0843A3011AEE}" type="presParOf" srcId="{8B4A3B69-44E8-48AA-95DA-055ACD17D157}" destId="{574ED0C5-C3A7-4415-9993-25D1217EB204}" srcOrd="1" destOrd="0" presId="urn:microsoft.com/office/officeart/2008/layout/LinedList"/>
    <dgm:cxn modelId="{8681C8B0-3AC0-4E62-A9B7-2C906BB4F478}" type="presParOf" srcId="{F2CF1999-8F02-4F19-A644-79A541EE692E}" destId="{7E27851F-6EF1-45F8-90DE-B2624AC20DAF}" srcOrd="6" destOrd="0" presId="urn:microsoft.com/office/officeart/2008/layout/LinedList"/>
    <dgm:cxn modelId="{B8207E78-84CF-400F-B57D-2154508A38DC}" type="presParOf" srcId="{F2CF1999-8F02-4F19-A644-79A541EE692E}" destId="{5A956D30-B4D6-4C00-AD51-1DBCB64A826D}" srcOrd="7" destOrd="0" presId="urn:microsoft.com/office/officeart/2008/layout/LinedList"/>
    <dgm:cxn modelId="{D281C254-170C-4B5C-ABEB-AAC9736E160B}" type="presParOf" srcId="{5A956D30-B4D6-4C00-AD51-1DBCB64A826D}" destId="{D7E0625A-FFDC-4DE2-B1B6-082402AB29ED}" srcOrd="0" destOrd="0" presId="urn:microsoft.com/office/officeart/2008/layout/LinedList"/>
    <dgm:cxn modelId="{37A70679-9D67-4B86-93F8-D5D749DB9F36}" type="presParOf" srcId="{5A956D30-B4D6-4C00-AD51-1DBCB64A826D}" destId="{7FEFE619-12DB-4645-BC8E-367FD0ABA84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AD94F-F72A-4E7D-B4BB-4610D9C7ABD8}"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A2BD8F6C-9AE6-484E-907B-FEF6BAEB75DB}">
      <dgm:prSet/>
      <dgm:spPr/>
      <dgm:t>
        <a:bodyPr/>
        <a:lstStyle/>
        <a:p>
          <a:r>
            <a:rPr lang="en-US"/>
            <a:t>Engaged upper management </a:t>
          </a:r>
        </a:p>
      </dgm:t>
    </dgm:pt>
    <dgm:pt modelId="{74441E72-ADC1-4278-B1B0-12307D598D02}" type="parTrans" cxnId="{B7D02D09-7730-4A78-B4C0-C768E55C443B}">
      <dgm:prSet/>
      <dgm:spPr/>
      <dgm:t>
        <a:bodyPr/>
        <a:lstStyle/>
        <a:p>
          <a:endParaRPr lang="en-US"/>
        </a:p>
      </dgm:t>
    </dgm:pt>
    <dgm:pt modelId="{23914C70-B6BD-4E7A-A748-7111A1C191D9}" type="sibTrans" cxnId="{B7D02D09-7730-4A78-B4C0-C768E55C443B}">
      <dgm:prSet/>
      <dgm:spPr/>
      <dgm:t>
        <a:bodyPr/>
        <a:lstStyle/>
        <a:p>
          <a:endParaRPr lang="en-US"/>
        </a:p>
      </dgm:t>
    </dgm:pt>
    <dgm:pt modelId="{6ACA0F54-C1BD-4204-A723-9E27D6B9FA30}">
      <dgm:prSet/>
      <dgm:spPr/>
      <dgm:t>
        <a:bodyPr/>
        <a:lstStyle/>
        <a:p>
          <a:r>
            <a:rPr lang="en-US"/>
            <a:t>More planned and less reactionary operation</a:t>
          </a:r>
        </a:p>
      </dgm:t>
    </dgm:pt>
    <dgm:pt modelId="{C86C373D-9C4A-4470-8161-A2C40F8641E7}" type="parTrans" cxnId="{6F4E4ED4-6EE5-4246-8049-58694ACA1484}">
      <dgm:prSet/>
      <dgm:spPr/>
      <dgm:t>
        <a:bodyPr/>
        <a:lstStyle/>
        <a:p>
          <a:endParaRPr lang="en-US"/>
        </a:p>
      </dgm:t>
    </dgm:pt>
    <dgm:pt modelId="{1A534F9D-8364-4F7E-9FC2-35188006F550}" type="sibTrans" cxnId="{6F4E4ED4-6EE5-4246-8049-58694ACA1484}">
      <dgm:prSet/>
      <dgm:spPr/>
      <dgm:t>
        <a:bodyPr/>
        <a:lstStyle/>
        <a:p>
          <a:endParaRPr lang="en-US"/>
        </a:p>
      </dgm:t>
    </dgm:pt>
    <dgm:pt modelId="{7370B3FD-3917-47AB-B592-8104B7D188CA}">
      <dgm:prSet/>
      <dgm:spPr/>
      <dgm:t>
        <a:bodyPr/>
        <a:lstStyle/>
        <a:p>
          <a:r>
            <a:rPr lang="en-US"/>
            <a:t>Sustainable utility</a:t>
          </a:r>
        </a:p>
      </dgm:t>
    </dgm:pt>
    <dgm:pt modelId="{EC498F22-D29A-494A-A4DE-D0295A6D3706}" type="parTrans" cxnId="{5A70B6BA-AB4C-4516-88CB-1E62901C3255}">
      <dgm:prSet/>
      <dgm:spPr/>
      <dgm:t>
        <a:bodyPr/>
        <a:lstStyle/>
        <a:p>
          <a:endParaRPr lang="en-US"/>
        </a:p>
      </dgm:t>
    </dgm:pt>
    <dgm:pt modelId="{87E56D2B-C696-4A57-96A1-259683ADCD82}" type="sibTrans" cxnId="{5A70B6BA-AB4C-4516-88CB-1E62901C3255}">
      <dgm:prSet/>
      <dgm:spPr/>
      <dgm:t>
        <a:bodyPr/>
        <a:lstStyle/>
        <a:p>
          <a:endParaRPr lang="en-US"/>
        </a:p>
      </dgm:t>
    </dgm:pt>
    <dgm:pt modelId="{CCDC8AE9-F6B4-4B99-BE89-5E5029DB30B4}">
      <dgm:prSet/>
      <dgm:spPr/>
      <dgm:t>
        <a:bodyPr/>
        <a:lstStyle/>
        <a:p>
          <a:r>
            <a:rPr lang="en-US"/>
            <a:t>Supportive rate-payers</a:t>
          </a:r>
        </a:p>
      </dgm:t>
    </dgm:pt>
    <dgm:pt modelId="{5ED515FA-53F2-4DB4-9809-ADB79AFD7754}" type="parTrans" cxnId="{4146809F-B119-46A8-A890-6383920B56F8}">
      <dgm:prSet/>
      <dgm:spPr/>
      <dgm:t>
        <a:bodyPr/>
        <a:lstStyle/>
        <a:p>
          <a:endParaRPr lang="en-US"/>
        </a:p>
      </dgm:t>
    </dgm:pt>
    <dgm:pt modelId="{41B79D84-AE88-43AA-A5A1-773127871791}" type="sibTrans" cxnId="{4146809F-B119-46A8-A890-6383920B56F8}">
      <dgm:prSet/>
      <dgm:spPr/>
      <dgm:t>
        <a:bodyPr/>
        <a:lstStyle/>
        <a:p>
          <a:endParaRPr lang="en-US"/>
        </a:p>
      </dgm:t>
    </dgm:pt>
    <dgm:pt modelId="{2EBC0B80-0B4D-4937-8441-CF5323197E8B}">
      <dgm:prSet/>
      <dgm:spPr/>
      <dgm:t>
        <a:bodyPr/>
        <a:lstStyle/>
        <a:p>
          <a:r>
            <a:rPr lang="en-US"/>
            <a:t>Sound financial decisions</a:t>
          </a:r>
        </a:p>
      </dgm:t>
    </dgm:pt>
    <dgm:pt modelId="{630D97A4-B500-4697-92E6-1F36E8747BC5}" type="parTrans" cxnId="{63FD3A7E-EDE5-4F15-A460-F3145EAC6449}">
      <dgm:prSet/>
      <dgm:spPr/>
      <dgm:t>
        <a:bodyPr/>
        <a:lstStyle/>
        <a:p>
          <a:endParaRPr lang="en-US"/>
        </a:p>
      </dgm:t>
    </dgm:pt>
    <dgm:pt modelId="{A04788AD-5CA2-4B15-8730-2589626EB432}" type="sibTrans" cxnId="{63FD3A7E-EDE5-4F15-A460-F3145EAC6449}">
      <dgm:prSet/>
      <dgm:spPr/>
      <dgm:t>
        <a:bodyPr/>
        <a:lstStyle/>
        <a:p>
          <a:endParaRPr lang="en-US"/>
        </a:p>
      </dgm:t>
    </dgm:pt>
    <dgm:pt modelId="{B07A4546-839F-4303-908D-E6DF76FB5071}">
      <dgm:prSet/>
      <dgm:spPr/>
      <dgm:t>
        <a:bodyPr/>
        <a:lstStyle/>
        <a:p>
          <a:r>
            <a:rPr lang="en-US"/>
            <a:t>Cost savings benefits</a:t>
          </a:r>
        </a:p>
      </dgm:t>
    </dgm:pt>
    <dgm:pt modelId="{2F269E21-7C9D-47FB-9959-21CCCAD3E605}" type="parTrans" cxnId="{8744307D-ACB5-4796-A7A5-BDEEB3F006F5}">
      <dgm:prSet/>
      <dgm:spPr/>
      <dgm:t>
        <a:bodyPr/>
        <a:lstStyle/>
        <a:p>
          <a:endParaRPr lang="en-US"/>
        </a:p>
      </dgm:t>
    </dgm:pt>
    <dgm:pt modelId="{854434F3-95F6-4462-825A-124DF32BBC58}" type="sibTrans" cxnId="{8744307D-ACB5-4796-A7A5-BDEEB3F006F5}">
      <dgm:prSet/>
      <dgm:spPr/>
      <dgm:t>
        <a:bodyPr/>
        <a:lstStyle/>
        <a:p>
          <a:endParaRPr lang="en-US"/>
        </a:p>
      </dgm:t>
    </dgm:pt>
    <dgm:pt modelId="{E5385537-FA7F-4578-B77B-79DB3EBF50A2}">
      <dgm:prSet/>
      <dgm:spPr/>
      <dgm:t>
        <a:bodyPr/>
        <a:lstStyle/>
        <a:p>
          <a:r>
            <a:rPr lang="en-US"/>
            <a:t>Confident decision making</a:t>
          </a:r>
        </a:p>
      </dgm:t>
    </dgm:pt>
    <dgm:pt modelId="{2F239EBD-04F2-4C47-A993-4875DE94E0A0}" type="parTrans" cxnId="{64E3D0CA-F71B-4971-84B2-956883A125BF}">
      <dgm:prSet/>
      <dgm:spPr/>
      <dgm:t>
        <a:bodyPr/>
        <a:lstStyle/>
        <a:p>
          <a:endParaRPr lang="en-US"/>
        </a:p>
      </dgm:t>
    </dgm:pt>
    <dgm:pt modelId="{4F90AB66-F009-458D-99BB-350203085841}" type="sibTrans" cxnId="{64E3D0CA-F71B-4971-84B2-956883A125BF}">
      <dgm:prSet/>
      <dgm:spPr/>
      <dgm:t>
        <a:bodyPr/>
        <a:lstStyle/>
        <a:p>
          <a:endParaRPr lang="en-US"/>
        </a:p>
      </dgm:t>
    </dgm:pt>
    <dgm:pt modelId="{CE0014EA-4148-465B-A04D-6371C3D7E895}">
      <dgm:prSet/>
      <dgm:spPr/>
      <dgm:t>
        <a:bodyPr/>
        <a:lstStyle/>
        <a:p>
          <a:r>
            <a:rPr lang="en-US"/>
            <a:t>Rate sufficiency</a:t>
          </a:r>
        </a:p>
      </dgm:t>
    </dgm:pt>
    <dgm:pt modelId="{A1FD00D7-CB38-4B01-A1BD-2BE4C49B6B81}" type="parTrans" cxnId="{900AEBC1-ED60-49E1-916E-0853C5BD7005}">
      <dgm:prSet/>
      <dgm:spPr/>
      <dgm:t>
        <a:bodyPr/>
        <a:lstStyle/>
        <a:p>
          <a:endParaRPr lang="en-US"/>
        </a:p>
      </dgm:t>
    </dgm:pt>
    <dgm:pt modelId="{86DCBA20-8F92-4443-881E-1CA93D52CB62}" type="sibTrans" cxnId="{900AEBC1-ED60-49E1-916E-0853C5BD7005}">
      <dgm:prSet/>
      <dgm:spPr/>
      <dgm:t>
        <a:bodyPr/>
        <a:lstStyle/>
        <a:p>
          <a:endParaRPr lang="en-US"/>
        </a:p>
      </dgm:t>
    </dgm:pt>
    <dgm:pt modelId="{8E9FB4A4-9BBE-4DD3-A48B-070F34076F45}" type="pres">
      <dgm:prSet presAssocID="{75AAD94F-F72A-4E7D-B4BB-4610D9C7ABD8}" presName="vert0" presStyleCnt="0">
        <dgm:presLayoutVars>
          <dgm:dir/>
          <dgm:animOne val="branch"/>
          <dgm:animLvl val="lvl"/>
        </dgm:presLayoutVars>
      </dgm:prSet>
      <dgm:spPr/>
    </dgm:pt>
    <dgm:pt modelId="{0BAE5FF3-7DFB-43DD-BFC1-D2B32FFE8654}" type="pres">
      <dgm:prSet presAssocID="{A2BD8F6C-9AE6-484E-907B-FEF6BAEB75DB}" presName="thickLine" presStyleLbl="alignNode1" presStyleIdx="0" presStyleCnt="8"/>
      <dgm:spPr/>
    </dgm:pt>
    <dgm:pt modelId="{EF585DF1-6FEA-494E-865C-0C012CF8D1BB}" type="pres">
      <dgm:prSet presAssocID="{A2BD8F6C-9AE6-484E-907B-FEF6BAEB75DB}" presName="horz1" presStyleCnt="0"/>
      <dgm:spPr/>
    </dgm:pt>
    <dgm:pt modelId="{2D696584-16E8-4D51-8F3C-13A53773447A}" type="pres">
      <dgm:prSet presAssocID="{A2BD8F6C-9AE6-484E-907B-FEF6BAEB75DB}" presName="tx1" presStyleLbl="revTx" presStyleIdx="0" presStyleCnt="8"/>
      <dgm:spPr/>
    </dgm:pt>
    <dgm:pt modelId="{EED9E507-8A82-47C0-92DD-AC5EAEC22E91}" type="pres">
      <dgm:prSet presAssocID="{A2BD8F6C-9AE6-484E-907B-FEF6BAEB75DB}" presName="vert1" presStyleCnt="0"/>
      <dgm:spPr/>
    </dgm:pt>
    <dgm:pt modelId="{B611F534-4722-4BDC-998D-1F36FCB82C49}" type="pres">
      <dgm:prSet presAssocID="{6ACA0F54-C1BD-4204-A723-9E27D6B9FA30}" presName="thickLine" presStyleLbl="alignNode1" presStyleIdx="1" presStyleCnt="8"/>
      <dgm:spPr/>
    </dgm:pt>
    <dgm:pt modelId="{8FFF2410-31D6-4521-9E1A-A226A9400FFB}" type="pres">
      <dgm:prSet presAssocID="{6ACA0F54-C1BD-4204-A723-9E27D6B9FA30}" presName="horz1" presStyleCnt="0"/>
      <dgm:spPr/>
    </dgm:pt>
    <dgm:pt modelId="{F6C9C92F-7D9D-4974-8E5F-51867209E3F8}" type="pres">
      <dgm:prSet presAssocID="{6ACA0F54-C1BD-4204-A723-9E27D6B9FA30}" presName="tx1" presStyleLbl="revTx" presStyleIdx="1" presStyleCnt="8"/>
      <dgm:spPr/>
    </dgm:pt>
    <dgm:pt modelId="{3EF14245-B74D-4840-96CB-4F3DE39283BF}" type="pres">
      <dgm:prSet presAssocID="{6ACA0F54-C1BD-4204-A723-9E27D6B9FA30}" presName="vert1" presStyleCnt="0"/>
      <dgm:spPr/>
    </dgm:pt>
    <dgm:pt modelId="{59CBCD9B-A462-4D48-BD3D-D60D9886A23D}" type="pres">
      <dgm:prSet presAssocID="{7370B3FD-3917-47AB-B592-8104B7D188CA}" presName="thickLine" presStyleLbl="alignNode1" presStyleIdx="2" presStyleCnt="8"/>
      <dgm:spPr/>
    </dgm:pt>
    <dgm:pt modelId="{052DFFBA-A130-47C6-9CD1-BED336707F00}" type="pres">
      <dgm:prSet presAssocID="{7370B3FD-3917-47AB-B592-8104B7D188CA}" presName="horz1" presStyleCnt="0"/>
      <dgm:spPr/>
    </dgm:pt>
    <dgm:pt modelId="{55DE2187-4582-42BB-AE58-CBD061BC81E5}" type="pres">
      <dgm:prSet presAssocID="{7370B3FD-3917-47AB-B592-8104B7D188CA}" presName="tx1" presStyleLbl="revTx" presStyleIdx="2" presStyleCnt="8"/>
      <dgm:spPr/>
    </dgm:pt>
    <dgm:pt modelId="{84464777-7673-451D-8E39-E1B9D08BC60C}" type="pres">
      <dgm:prSet presAssocID="{7370B3FD-3917-47AB-B592-8104B7D188CA}" presName="vert1" presStyleCnt="0"/>
      <dgm:spPr/>
    </dgm:pt>
    <dgm:pt modelId="{3FB60194-50A6-4681-A9CC-D4A3B61F5BC4}" type="pres">
      <dgm:prSet presAssocID="{CCDC8AE9-F6B4-4B99-BE89-5E5029DB30B4}" presName="thickLine" presStyleLbl="alignNode1" presStyleIdx="3" presStyleCnt="8"/>
      <dgm:spPr/>
    </dgm:pt>
    <dgm:pt modelId="{5931F673-A166-4270-B8A9-2426DB42A04E}" type="pres">
      <dgm:prSet presAssocID="{CCDC8AE9-F6B4-4B99-BE89-5E5029DB30B4}" presName="horz1" presStyleCnt="0"/>
      <dgm:spPr/>
    </dgm:pt>
    <dgm:pt modelId="{D2869595-8EC7-492F-B405-7534F8DAFA64}" type="pres">
      <dgm:prSet presAssocID="{CCDC8AE9-F6B4-4B99-BE89-5E5029DB30B4}" presName="tx1" presStyleLbl="revTx" presStyleIdx="3" presStyleCnt="8"/>
      <dgm:spPr/>
    </dgm:pt>
    <dgm:pt modelId="{72BB818C-4742-483D-929B-C306E91766DC}" type="pres">
      <dgm:prSet presAssocID="{CCDC8AE9-F6B4-4B99-BE89-5E5029DB30B4}" presName="vert1" presStyleCnt="0"/>
      <dgm:spPr/>
    </dgm:pt>
    <dgm:pt modelId="{4E39E867-7D32-46E3-9957-1932903FB7EF}" type="pres">
      <dgm:prSet presAssocID="{2EBC0B80-0B4D-4937-8441-CF5323197E8B}" presName="thickLine" presStyleLbl="alignNode1" presStyleIdx="4" presStyleCnt="8"/>
      <dgm:spPr/>
    </dgm:pt>
    <dgm:pt modelId="{829DD749-C4BB-49B2-BA69-52E291E51524}" type="pres">
      <dgm:prSet presAssocID="{2EBC0B80-0B4D-4937-8441-CF5323197E8B}" presName="horz1" presStyleCnt="0"/>
      <dgm:spPr/>
    </dgm:pt>
    <dgm:pt modelId="{E63EE2B6-262A-4070-9B0D-07FF05F15750}" type="pres">
      <dgm:prSet presAssocID="{2EBC0B80-0B4D-4937-8441-CF5323197E8B}" presName="tx1" presStyleLbl="revTx" presStyleIdx="4" presStyleCnt="8"/>
      <dgm:spPr/>
    </dgm:pt>
    <dgm:pt modelId="{F2C2FDE9-A065-4C95-88EC-219F2D505A65}" type="pres">
      <dgm:prSet presAssocID="{2EBC0B80-0B4D-4937-8441-CF5323197E8B}" presName="vert1" presStyleCnt="0"/>
      <dgm:spPr/>
    </dgm:pt>
    <dgm:pt modelId="{404A602A-4646-4335-82F4-0C5C934324AF}" type="pres">
      <dgm:prSet presAssocID="{B07A4546-839F-4303-908D-E6DF76FB5071}" presName="thickLine" presStyleLbl="alignNode1" presStyleIdx="5" presStyleCnt="8"/>
      <dgm:spPr/>
    </dgm:pt>
    <dgm:pt modelId="{55397FA2-E630-4F15-B474-20C3F2A394C8}" type="pres">
      <dgm:prSet presAssocID="{B07A4546-839F-4303-908D-E6DF76FB5071}" presName="horz1" presStyleCnt="0"/>
      <dgm:spPr/>
    </dgm:pt>
    <dgm:pt modelId="{0F8B01B0-0019-482B-8BBA-D513FC2F3555}" type="pres">
      <dgm:prSet presAssocID="{B07A4546-839F-4303-908D-E6DF76FB5071}" presName="tx1" presStyleLbl="revTx" presStyleIdx="5" presStyleCnt="8"/>
      <dgm:spPr/>
    </dgm:pt>
    <dgm:pt modelId="{2BE885A2-A99E-47FC-9415-79990087E893}" type="pres">
      <dgm:prSet presAssocID="{B07A4546-839F-4303-908D-E6DF76FB5071}" presName="vert1" presStyleCnt="0"/>
      <dgm:spPr/>
    </dgm:pt>
    <dgm:pt modelId="{591EA11E-C587-40B1-88D5-D8BB327AC133}" type="pres">
      <dgm:prSet presAssocID="{E5385537-FA7F-4578-B77B-79DB3EBF50A2}" presName="thickLine" presStyleLbl="alignNode1" presStyleIdx="6" presStyleCnt="8"/>
      <dgm:spPr/>
    </dgm:pt>
    <dgm:pt modelId="{A55EBBFA-F9EE-4BBC-ACD1-D0860406AE21}" type="pres">
      <dgm:prSet presAssocID="{E5385537-FA7F-4578-B77B-79DB3EBF50A2}" presName="horz1" presStyleCnt="0"/>
      <dgm:spPr/>
    </dgm:pt>
    <dgm:pt modelId="{F20DDD24-0A5B-4209-B2A1-518A27FD84F1}" type="pres">
      <dgm:prSet presAssocID="{E5385537-FA7F-4578-B77B-79DB3EBF50A2}" presName="tx1" presStyleLbl="revTx" presStyleIdx="6" presStyleCnt="8"/>
      <dgm:spPr/>
    </dgm:pt>
    <dgm:pt modelId="{6DB13125-5F27-413F-84C0-F94165E16F0A}" type="pres">
      <dgm:prSet presAssocID="{E5385537-FA7F-4578-B77B-79DB3EBF50A2}" presName="vert1" presStyleCnt="0"/>
      <dgm:spPr/>
    </dgm:pt>
    <dgm:pt modelId="{16D793C9-3628-4DEE-AF27-4BB69FD1784E}" type="pres">
      <dgm:prSet presAssocID="{CE0014EA-4148-465B-A04D-6371C3D7E895}" presName="thickLine" presStyleLbl="alignNode1" presStyleIdx="7" presStyleCnt="8"/>
      <dgm:spPr/>
    </dgm:pt>
    <dgm:pt modelId="{8908092E-B006-414D-B893-267DE8119B17}" type="pres">
      <dgm:prSet presAssocID="{CE0014EA-4148-465B-A04D-6371C3D7E895}" presName="horz1" presStyleCnt="0"/>
      <dgm:spPr/>
    </dgm:pt>
    <dgm:pt modelId="{B60DFA70-819C-47CC-BAA0-E25DDDDA19E3}" type="pres">
      <dgm:prSet presAssocID="{CE0014EA-4148-465B-A04D-6371C3D7E895}" presName="tx1" presStyleLbl="revTx" presStyleIdx="7" presStyleCnt="8"/>
      <dgm:spPr/>
    </dgm:pt>
    <dgm:pt modelId="{EC45CEC3-6C58-4B09-98A1-9F0667FC515F}" type="pres">
      <dgm:prSet presAssocID="{CE0014EA-4148-465B-A04D-6371C3D7E895}" presName="vert1" presStyleCnt="0"/>
      <dgm:spPr/>
    </dgm:pt>
  </dgm:ptLst>
  <dgm:cxnLst>
    <dgm:cxn modelId="{584C6101-D4F1-4F68-81F7-8B401CFBA094}" type="presOf" srcId="{2EBC0B80-0B4D-4937-8441-CF5323197E8B}" destId="{E63EE2B6-262A-4070-9B0D-07FF05F15750}" srcOrd="0" destOrd="0" presId="urn:microsoft.com/office/officeart/2008/layout/LinedList"/>
    <dgm:cxn modelId="{B7D02D09-7730-4A78-B4C0-C768E55C443B}" srcId="{75AAD94F-F72A-4E7D-B4BB-4610D9C7ABD8}" destId="{A2BD8F6C-9AE6-484E-907B-FEF6BAEB75DB}" srcOrd="0" destOrd="0" parTransId="{74441E72-ADC1-4278-B1B0-12307D598D02}" sibTransId="{23914C70-B6BD-4E7A-A748-7111A1C191D9}"/>
    <dgm:cxn modelId="{DF08C91F-CE5A-40C3-9229-9569A940BCCC}" type="presOf" srcId="{6ACA0F54-C1BD-4204-A723-9E27D6B9FA30}" destId="{F6C9C92F-7D9D-4974-8E5F-51867209E3F8}" srcOrd="0" destOrd="0" presId="urn:microsoft.com/office/officeart/2008/layout/LinedList"/>
    <dgm:cxn modelId="{0EEE8B2C-6AC4-4FCC-8AB6-F4BD02095491}" type="presOf" srcId="{75AAD94F-F72A-4E7D-B4BB-4610D9C7ABD8}" destId="{8E9FB4A4-9BBE-4DD3-A48B-070F34076F45}" srcOrd="0" destOrd="0" presId="urn:microsoft.com/office/officeart/2008/layout/LinedList"/>
    <dgm:cxn modelId="{044F035E-5B1B-46E0-8581-BBD903186C2A}" type="presOf" srcId="{A2BD8F6C-9AE6-484E-907B-FEF6BAEB75DB}" destId="{2D696584-16E8-4D51-8F3C-13A53773447A}" srcOrd="0" destOrd="0" presId="urn:microsoft.com/office/officeart/2008/layout/LinedList"/>
    <dgm:cxn modelId="{91FEED74-477B-42C4-8282-C902AEC28D7B}" type="presOf" srcId="{CE0014EA-4148-465B-A04D-6371C3D7E895}" destId="{B60DFA70-819C-47CC-BAA0-E25DDDDA19E3}" srcOrd="0" destOrd="0" presId="urn:microsoft.com/office/officeart/2008/layout/LinedList"/>
    <dgm:cxn modelId="{8744307D-ACB5-4796-A7A5-BDEEB3F006F5}" srcId="{75AAD94F-F72A-4E7D-B4BB-4610D9C7ABD8}" destId="{B07A4546-839F-4303-908D-E6DF76FB5071}" srcOrd="5" destOrd="0" parTransId="{2F269E21-7C9D-47FB-9959-21CCCAD3E605}" sibTransId="{854434F3-95F6-4462-825A-124DF32BBC58}"/>
    <dgm:cxn modelId="{63FD3A7E-EDE5-4F15-A460-F3145EAC6449}" srcId="{75AAD94F-F72A-4E7D-B4BB-4610D9C7ABD8}" destId="{2EBC0B80-0B4D-4937-8441-CF5323197E8B}" srcOrd="4" destOrd="0" parTransId="{630D97A4-B500-4697-92E6-1F36E8747BC5}" sibTransId="{A04788AD-5CA2-4B15-8730-2589626EB432}"/>
    <dgm:cxn modelId="{4146809F-B119-46A8-A890-6383920B56F8}" srcId="{75AAD94F-F72A-4E7D-B4BB-4610D9C7ABD8}" destId="{CCDC8AE9-F6B4-4B99-BE89-5E5029DB30B4}" srcOrd="3" destOrd="0" parTransId="{5ED515FA-53F2-4DB4-9809-ADB79AFD7754}" sibTransId="{41B79D84-AE88-43AA-A5A1-773127871791}"/>
    <dgm:cxn modelId="{2B7E4DA1-C30E-4B15-A1DA-692DAD8ECC0B}" type="presOf" srcId="{B07A4546-839F-4303-908D-E6DF76FB5071}" destId="{0F8B01B0-0019-482B-8BBA-D513FC2F3555}" srcOrd="0" destOrd="0" presId="urn:microsoft.com/office/officeart/2008/layout/LinedList"/>
    <dgm:cxn modelId="{605399B7-7468-4FEB-A00C-EC3F5A8E0519}" type="presOf" srcId="{7370B3FD-3917-47AB-B592-8104B7D188CA}" destId="{55DE2187-4582-42BB-AE58-CBD061BC81E5}" srcOrd="0" destOrd="0" presId="urn:microsoft.com/office/officeart/2008/layout/LinedList"/>
    <dgm:cxn modelId="{5A70B6BA-AB4C-4516-88CB-1E62901C3255}" srcId="{75AAD94F-F72A-4E7D-B4BB-4610D9C7ABD8}" destId="{7370B3FD-3917-47AB-B592-8104B7D188CA}" srcOrd="2" destOrd="0" parTransId="{EC498F22-D29A-494A-A4DE-D0295A6D3706}" sibTransId="{87E56D2B-C696-4A57-96A1-259683ADCD82}"/>
    <dgm:cxn modelId="{900AEBC1-ED60-49E1-916E-0853C5BD7005}" srcId="{75AAD94F-F72A-4E7D-B4BB-4610D9C7ABD8}" destId="{CE0014EA-4148-465B-A04D-6371C3D7E895}" srcOrd="7" destOrd="0" parTransId="{A1FD00D7-CB38-4B01-A1BD-2BE4C49B6B81}" sibTransId="{86DCBA20-8F92-4443-881E-1CA93D52CB62}"/>
    <dgm:cxn modelId="{64E3D0CA-F71B-4971-84B2-956883A125BF}" srcId="{75AAD94F-F72A-4E7D-B4BB-4610D9C7ABD8}" destId="{E5385537-FA7F-4578-B77B-79DB3EBF50A2}" srcOrd="6" destOrd="0" parTransId="{2F239EBD-04F2-4C47-A993-4875DE94E0A0}" sibTransId="{4F90AB66-F009-458D-99BB-350203085841}"/>
    <dgm:cxn modelId="{6F4E4ED4-6EE5-4246-8049-58694ACA1484}" srcId="{75AAD94F-F72A-4E7D-B4BB-4610D9C7ABD8}" destId="{6ACA0F54-C1BD-4204-A723-9E27D6B9FA30}" srcOrd="1" destOrd="0" parTransId="{C86C373D-9C4A-4470-8161-A2C40F8641E7}" sibTransId="{1A534F9D-8364-4F7E-9FC2-35188006F550}"/>
    <dgm:cxn modelId="{96760ADA-D74F-4968-9B97-743E120CBF7A}" type="presOf" srcId="{E5385537-FA7F-4578-B77B-79DB3EBF50A2}" destId="{F20DDD24-0A5B-4209-B2A1-518A27FD84F1}" srcOrd="0" destOrd="0" presId="urn:microsoft.com/office/officeart/2008/layout/LinedList"/>
    <dgm:cxn modelId="{A8A189FF-617A-465D-91D6-D2578AB1724E}" type="presOf" srcId="{CCDC8AE9-F6B4-4B99-BE89-5E5029DB30B4}" destId="{D2869595-8EC7-492F-B405-7534F8DAFA64}" srcOrd="0" destOrd="0" presId="urn:microsoft.com/office/officeart/2008/layout/LinedList"/>
    <dgm:cxn modelId="{5A980827-8C84-42DB-B82C-BA72E14DD65A}" type="presParOf" srcId="{8E9FB4A4-9BBE-4DD3-A48B-070F34076F45}" destId="{0BAE5FF3-7DFB-43DD-BFC1-D2B32FFE8654}" srcOrd="0" destOrd="0" presId="urn:microsoft.com/office/officeart/2008/layout/LinedList"/>
    <dgm:cxn modelId="{C4E043D5-A560-4D42-8A47-5E7B23C26124}" type="presParOf" srcId="{8E9FB4A4-9BBE-4DD3-A48B-070F34076F45}" destId="{EF585DF1-6FEA-494E-865C-0C012CF8D1BB}" srcOrd="1" destOrd="0" presId="urn:microsoft.com/office/officeart/2008/layout/LinedList"/>
    <dgm:cxn modelId="{C4B7F4BC-D8D7-4266-8BDF-B625DE5E7EAD}" type="presParOf" srcId="{EF585DF1-6FEA-494E-865C-0C012CF8D1BB}" destId="{2D696584-16E8-4D51-8F3C-13A53773447A}" srcOrd="0" destOrd="0" presId="urn:microsoft.com/office/officeart/2008/layout/LinedList"/>
    <dgm:cxn modelId="{F41CBCAB-9975-4868-BAAD-016FF3E552CC}" type="presParOf" srcId="{EF585DF1-6FEA-494E-865C-0C012CF8D1BB}" destId="{EED9E507-8A82-47C0-92DD-AC5EAEC22E91}" srcOrd="1" destOrd="0" presId="urn:microsoft.com/office/officeart/2008/layout/LinedList"/>
    <dgm:cxn modelId="{A9E191DA-6636-4C3D-8042-E257E2F4A767}" type="presParOf" srcId="{8E9FB4A4-9BBE-4DD3-A48B-070F34076F45}" destId="{B611F534-4722-4BDC-998D-1F36FCB82C49}" srcOrd="2" destOrd="0" presId="urn:microsoft.com/office/officeart/2008/layout/LinedList"/>
    <dgm:cxn modelId="{5F84FEDB-5C93-4020-B157-95E35046C964}" type="presParOf" srcId="{8E9FB4A4-9BBE-4DD3-A48B-070F34076F45}" destId="{8FFF2410-31D6-4521-9E1A-A226A9400FFB}" srcOrd="3" destOrd="0" presId="urn:microsoft.com/office/officeart/2008/layout/LinedList"/>
    <dgm:cxn modelId="{12353E0C-691E-42E6-B111-B6B5390F6B6E}" type="presParOf" srcId="{8FFF2410-31D6-4521-9E1A-A226A9400FFB}" destId="{F6C9C92F-7D9D-4974-8E5F-51867209E3F8}" srcOrd="0" destOrd="0" presId="urn:microsoft.com/office/officeart/2008/layout/LinedList"/>
    <dgm:cxn modelId="{A264BD12-2D21-48E3-8B59-02F2002CD359}" type="presParOf" srcId="{8FFF2410-31D6-4521-9E1A-A226A9400FFB}" destId="{3EF14245-B74D-4840-96CB-4F3DE39283BF}" srcOrd="1" destOrd="0" presId="urn:microsoft.com/office/officeart/2008/layout/LinedList"/>
    <dgm:cxn modelId="{5D82227A-FF70-4707-AA75-915755FCC28F}" type="presParOf" srcId="{8E9FB4A4-9BBE-4DD3-A48B-070F34076F45}" destId="{59CBCD9B-A462-4D48-BD3D-D60D9886A23D}" srcOrd="4" destOrd="0" presId="urn:microsoft.com/office/officeart/2008/layout/LinedList"/>
    <dgm:cxn modelId="{E409B61E-7185-4CCE-975A-83E1037BFBCF}" type="presParOf" srcId="{8E9FB4A4-9BBE-4DD3-A48B-070F34076F45}" destId="{052DFFBA-A130-47C6-9CD1-BED336707F00}" srcOrd="5" destOrd="0" presId="urn:microsoft.com/office/officeart/2008/layout/LinedList"/>
    <dgm:cxn modelId="{504BD692-79B2-422A-8113-0DF070064BAD}" type="presParOf" srcId="{052DFFBA-A130-47C6-9CD1-BED336707F00}" destId="{55DE2187-4582-42BB-AE58-CBD061BC81E5}" srcOrd="0" destOrd="0" presId="urn:microsoft.com/office/officeart/2008/layout/LinedList"/>
    <dgm:cxn modelId="{B0CAA494-584B-492A-9BB4-BB878416F865}" type="presParOf" srcId="{052DFFBA-A130-47C6-9CD1-BED336707F00}" destId="{84464777-7673-451D-8E39-E1B9D08BC60C}" srcOrd="1" destOrd="0" presId="urn:microsoft.com/office/officeart/2008/layout/LinedList"/>
    <dgm:cxn modelId="{D712E494-24E5-4580-9CA7-C759A6197F64}" type="presParOf" srcId="{8E9FB4A4-9BBE-4DD3-A48B-070F34076F45}" destId="{3FB60194-50A6-4681-A9CC-D4A3B61F5BC4}" srcOrd="6" destOrd="0" presId="urn:microsoft.com/office/officeart/2008/layout/LinedList"/>
    <dgm:cxn modelId="{A3AF7D40-6760-49F2-9A9A-E2A18A5CF08E}" type="presParOf" srcId="{8E9FB4A4-9BBE-4DD3-A48B-070F34076F45}" destId="{5931F673-A166-4270-B8A9-2426DB42A04E}" srcOrd="7" destOrd="0" presId="urn:microsoft.com/office/officeart/2008/layout/LinedList"/>
    <dgm:cxn modelId="{72B62BDA-13A5-4C39-88A5-B35C48ED948D}" type="presParOf" srcId="{5931F673-A166-4270-B8A9-2426DB42A04E}" destId="{D2869595-8EC7-492F-B405-7534F8DAFA64}" srcOrd="0" destOrd="0" presId="urn:microsoft.com/office/officeart/2008/layout/LinedList"/>
    <dgm:cxn modelId="{AFDA8511-5057-4BAA-8593-AE87C2CCFFE9}" type="presParOf" srcId="{5931F673-A166-4270-B8A9-2426DB42A04E}" destId="{72BB818C-4742-483D-929B-C306E91766DC}" srcOrd="1" destOrd="0" presId="urn:microsoft.com/office/officeart/2008/layout/LinedList"/>
    <dgm:cxn modelId="{52E335BA-C77B-4331-9A4F-6D59AA282FF6}" type="presParOf" srcId="{8E9FB4A4-9BBE-4DD3-A48B-070F34076F45}" destId="{4E39E867-7D32-46E3-9957-1932903FB7EF}" srcOrd="8" destOrd="0" presId="urn:microsoft.com/office/officeart/2008/layout/LinedList"/>
    <dgm:cxn modelId="{EFA795C0-6878-4453-A728-6D23D3DC38A2}" type="presParOf" srcId="{8E9FB4A4-9BBE-4DD3-A48B-070F34076F45}" destId="{829DD749-C4BB-49B2-BA69-52E291E51524}" srcOrd="9" destOrd="0" presId="urn:microsoft.com/office/officeart/2008/layout/LinedList"/>
    <dgm:cxn modelId="{9991679F-EACE-4464-8CE5-A9A5438CCE3D}" type="presParOf" srcId="{829DD749-C4BB-49B2-BA69-52E291E51524}" destId="{E63EE2B6-262A-4070-9B0D-07FF05F15750}" srcOrd="0" destOrd="0" presId="urn:microsoft.com/office/officeart/2008/layout/LinedList"/>
    <dgm:cxn modelId="{4508E3CA-4A6E-4CE9-96EF-F5F8F0593A8A}" type="presParOf" srcId="{829DD749-C4BB-49B2-BA69-52E291E51524}" destId="{F2C2FDE9-A065-4C95-88EC-219F2D505A65}" srcOrd="1" destOrd="0" presId="urn:microsoft.com/office/officeart/2008/layout/LinedList"/>
    <dgm:cxn modelId="{F5344A11-C6B8-4336-883B-271B4A8E07EC}" type="presParOf" srcId="{8E9FB4A4-9BBE-4DD3-A48B-070F34076F45}" destId="{404A602A-4646-4335-82F4-0C5C934324AF}" srcOrd="10" destOrd="0" presId="urn:microsoft.com/office/officeart/2008/layout/LinedList"/>
    <dgm:cxn modelId="{F3E0B7A0-126A-4E9D-BAF3-FBFCC415D24F}" type="presParOf" srcId="{8E9FB4A4-9BBE-4DD3-A48B-070F34076F45}" destId="{55397FA2-E630-4F15-B474-20C3F2A394C8}" srcOrd="11" destOrd="0" presId="urn:microsoft.com/office/officeart/2008/layout/LinedList"/>
    <dgm:cxn modelId="{41A2A797-98CF-4C74-9E1D-315EA2402BC1}" type="presParOf" srcId="{55397FA2-E630-4F15-B474-20C3F2A394C8}" destId="{0F8B01B0-0019-482B-8BBA-D513FC2F3555}" srcOrd="0" destOrd="0" presId="urn:microsoft.com/office/officeart/2008/layout/LinedList"/>
    <dgm:cxn modelId="{BC2AEAC5-F61F-4F7C-A26C-2AD98766432B}" type="presParOf" srcId="{55397FA2-E630-4F15-B474-20C3F2A394C8}" destId="{2BE885A2-A99E-47FC-9415-79990087E893}" srcOrd="1" destOrd="0" presId="urn:microsoft.com/office/officeart/2008/layout/LinedList"/>
    <dgm:cxn modelId="{EE5B2C32-84A6-42FB-91C0-239F93F35739}" type="presParOf" srcId="{8E9FB4A4-9BBE-4DD3-A48B-070F34076F45}" destId="{591EA11E-C587-40B1-88D5-D8BB327AC133}" srcOrd="12" destOrd="0" presId="urn:microsoft.com/office/officeart/2008/layout/LinedList"/>
    <dgm:cxn modelId="{666DD95A-296E-4A8B-BBF0-D7A65AB748C1}" type="presParOf" srcId="{8E9FB4A4-9BBE-4DD3-A48B-070F34076F45}" destId="{A55EBBFA-F9EE-4BBC-ACD1-D0860406AE21}" srcOrd="13" destOrd="0" presId="urn:microsoft.com/office/officeart/2008/layout/LinedList"/>
    <dgm:cxn modelId="{4327C9A0-9003-41A6-8A09-0606B752DC09}" type="presParOf" srcId="{A55EBBFA-F9EE-4BBC-ACD1-D0860406AE21}" destId="{F20DDD24-0A5B-4209-B2A1-518A27FD84F1}" srcOrd="0" destOrd="0" presId="urn:microsoft.com/office/officeart/2008/layout/LinedList"/>
    <dgm:cxn modelId="{D48FF822-558D-45EB-BCC1-AB36E0367AD5}" type="presParOf" srcId="{A55EBBFA-F9EE-4BBC-ACD1-D0860406AE21}" destId="{6DB13125-5F27-413F-84C0-F94165E16F0A}" srcOrd="1" destOrd="0" presId="urn:microsoft.com/office/officeart/2008/layout/LinedList"/>
    <dgm:cxn modelId="{B2941A24-37FC-449D-B065-36E74E87DA96}" type="presParOf" srcId="{8E9FB4A4-9BBE-4DD3-A48B-070F34076F45}" destId="{16D793C9-3628-4DEE-AF27-4BB69FD1784E}" srcOrd="14" destOrd="0" presId="urn:microsoft.com/office/officeart/2008/layout/LinedList"/>
    <dgm:cxn modelId="{66C7A68B-CFA7-4A73-85A9-478C8630544A}" type="presParOf" srcId="{8E9FB4A4-9BBE-4DD3-A48B-070F34076F45}" destId="{8908092E-B006-414D-B893-267DE8119B17}" srcOrd="15" destOrd="0" presId="urn:microsoft.com/office/officeart/2008/layout/LinedList"/>
    <dgm:cxn modelId="{065590D3-A9A5-48E1-9DAA-BD3AE9130AD3}" type="presParOf" srcId="{8908092E-B006-414D-B893-267DE8119B17}" destId="{B60DFA70-819C-47CC-BAA0-E25DDDDA19E3}" srcOrd="0" destOrd="0" presId="urn:microsoft.com/office/officeart/2008/layout/LinedList"/>
    <dgm:cxn modelId="{DAB31142-625C-481D-95D6-0376EBA22BE4}" type="presParOf" srcId="{8908092E-B006-414D-B893-267DE8119B17}" destId="{EC45CEC3-6C58-4B09-98A1-9F0667FC51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A7901EB-A432-4FD6-9050-1A2C2E8448CD}"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E75F54C2-FA11-4113-A70E-40EB1C2A7224}">
      <dgm:prSet/>
      <dgm:spPr/>
      <dgm:t>
        <a:bodyPr/>
        <a:lstStyle/>
        <a:p>
          <a:r>
            <a:rPr lang="en-US"/>
            <a:t>Meeting regulatory requirements</a:t>
          </a:r>
        </a:p>
      </dgm:t>
    </dgm:pt>
    <dgm:pt modelId="{429A8319-FF53-49B1-BE36-79A1FC73A8B0}" type="parTrans" cxnId="{E4C7A86B-6F7A-4934-A455-ECE4C3B7C495}">
      <dgm:prSet/>
      <dgm:spPr/>
      <dgm:t>
        <a:bodyPr/>
        <a:lstStyle/>
        <a:p>
          <a:endParaRPr lang="en-US"/>
        </a:p>
      </dgm:t>
    </dgm:pt>
    <dgm:pt modelId="{8B3732B4-64D0-4D89-9FD0-71ECC203C4FA}" type="sibTrans" cxnId="{E4C7A86B-6F7A-4934-A455-ECE4C3B7C495}">
      <dgm:prSet/>
      <dgm:spPr/>
      <dgm:t>
        <a:bodyPr/>
        <a:lstStyle/>
        <a:p>
          <a:endParaRPr lang="en-US"/>
        </a:p>
      </dgm:t>
    </dgm:pt>
    <dgm:pt modelId="{730D91C2-7548-4D6C-8DF4-5A8B92A7F63B}">
      <dgm:prSet/>
      <dgm:spPr/>
      <dgm:t>
        <a:bodyPr/>
        <a:lstStyle/>
        <a:p>
          <a:r>
            <a:rPr lang="en-US" dirty="0"/>
            <a:t>Proactive – not reactive</a:t>
          </a:r>
        </a:p>
      </dgm:t>
    </dgm:pt>
    <dgm:pt modelId="{7392D6F0-8E8A-415F-871B-EFD60E828473}" type="parTrans" cxnId="{F1E6E6F6-8B30-4B73-834B-D8DB6055F839}">
      <dgm:prSet/>
      <dgm:spPr/>
      <dgm:t>
        <a:bodyPr/>
        <a:lstStyle/>
        <a:p>
          <a:endParaRPr lang="en-US"/>
        </a:p>
      </dgm:t>
    </dgm:pt>
    <dgm:pt modelId="{17C42174-AAC3-4F22-8F5E-2AD4DE37BAF0}" type="sibTrans" cxnId="{F1E6E6F6-8B30-4B73-834B-D8DB6055F839}">
      <dgm:prSet/>
      <dgm:spPr/>
      <dgm:t>
        <a:bodyPr/>
        <a:lstStyle/>
        <a:p>
          <a:endParaRPr lang="en-US"/>
        </a:p>
      </dgm:t>
    </dgm:pt>
    <dgm:pt modelId="{47891485-2B93-4D50-B0AD-2C7F2A77F2BB}">
      <dgm:prSet/>
      <dgm:spPr/>
      <dgm:t>
        <a:bodyPr/>
        <a:lstStyle/>
        <a:p>
          <a:r>
            <a:rPr lang="en-US"/>
            <a:t>Inform future decision makers</a:t>
          </a:r>
        </a:p>
      </dgm:t>
    </dgm:pt>
    <dgm:pt modelId="{857B642B-0B04-4E8D-BD28-0FA3FFE2A912}" type="parTrans" cxnId="{456251BF-67B0-469F-B266-0E41145F3771}">
      <dgm:prSet/>
      <dgm:spPr/>
      <dgm:t>
        <a:bodyPr/>
        <a:lstStyle/>
        <a:p>
          <a:endParaRPr lang="en-US"/>
        </a:p>
      </dgm:t>
    </dgm:pt>
    <dgm:pt modelId="{56117E99-942B-4A7B-A332-2FC9B99B544B}" type="sibTrans" cxnId="{456251BF-67B0-469F-B266-0E41145F3771}">
      <dgm:prSet/>
      <dgm:spPr/>
      <dgm:t>
        <a:bodyPr/>
        <a:lstStyle/>
        <a:p>
          <a:endParaRPr lang="en-US"/>
        </a:p>
      </dgm:t>
    </dgm:pt>
    <dgm:pt modelId="{FB03533B-40F2-4EC8-8485-5173A141DBB2}">
      <dgm:prSet/>
      <dgm:spPr/>
      <dgm:t>
        <a:bodyPr/>
        <a:lstStyle/>
        <a:p>
          <a:r>
            <a:rPr lang="en-US"/>
            <a:t>Establishes priorities for public review </a:t>
          </a:r>
        </a:p>
      </dgm:t>
    </dgm:pt>
    <dgm:pt modelId="{5B1375E4-E9B0-4485-A7EE-58C43E0399C9}" type="parTrans" cxnId="{88183B8E-DF8E-441B-82D3-9CBF124A96CF}">
      <dgm:prSet/>
      <dgm:spPr/>
      <dgm:t>
        <a:bodyPr/>
        <a:lstStyle/>
        <a:p>
          <a:endParaRPr lang="en-US"/>
        </a:p>
      </dgm:t>
    </dgm:pt>
    <dgm:pt modelId="{ECEC3E4D-C627-4A7B-BBD7-2EED3E5A2ACB}" type="sibTrans" cxnId="{88183B8E-DF8E-441B-82D3-9CBF124A96CF}">
      <dgm:prSet/>
      <dgm:spPr/>
      <dgm:t>
        <a:bodyPr/>
        <a:lstStyle/>
        <a:p>
          <a:endParaRPr lang="en-US"/>
        </a:p>
      </dgm:t>
    </dgm:pt>
    <dgm:pt modelId="{3A4D7049-DFD3-42D8-8500-954D90C98A5E}">
      <dgm:prSet/>
      <dgm:spPr/>
      <dgm:t>
        <a:bodyPr/>
        <a:lstStyle/>
        <a:p>
          <a:r>
            <a:rPr lang="en-US" dirty="0"/>
            <a:t>Funding institutions see system thinks long-term</a:t>
          </a:r>
        </a:p>
      </dgm:t>
    </dgm:pt>
    <dgm:pt modelId="{0DC3D611-C23D-4DCF-A947-BA8CDA717CD4}" type="parTrans" cxnId="{1C407234-F753-4EF6-9642-C765DEC9E70C}">
      <dgm:prSet/>
      <dgm:spPr/>
      <dgm:t>
        <a:bodyPr/>
        <a:lstStyle/>
        <a:p>
          <a:endParaRPr lang="en-US"/>
        </a:p>
      </dgm:t>
    </dgm:pt>
    <dgm:pt modelId="{8BB2E98D-575C-422F-8709-68FB7035C3A6}" type="sibTrans" cxnId="{1C407234-F753-4EF6-9642-C765DEC9E70C}">
      <dgm:prSet/>
      <dgm:spPr/>
      <dgm:t>
        <a:bodyPr/>
        <a:lstStyle/>
        <a:p>
          <a:endParaRPr lang="en-US"/>
        </a:p>
      </dgm:t>
    </dgm:pt>
    <dgm:pt modelId="{F03C481E-6420-4CB0-B63F-88D1393651C5}">
      <dgm:prSet/>
      <dgm:spPr/>
      <dgm:t>
        <a:bodyPr/>
        <a:lstStyle/>
        <a:p>
          <a:r>
            <a:rPr lang="en-US"/>
            <a:t>Not binding, unlike annual budgets</a:t>
          </a:r>
        </a:p>
      </dgm:t>
    </dgm:pt>
    <dgm:pt modelId="{5BC138F1-8CC0-4B50-A80F-C67C8F26CAC0}" type="parTrans" cxnId="{2DD3ABE2-F522-4057-8F83-36418D321D3F}">
      <dgm:prSet/>
      <dgm:spPr/>
      <dgm:t>
        <a:bodyPr/>
        <a:lstStyle/>
        <a:p>
          <a:endParaRPr lang="en-US"/>
        </a:p>
      </dgm:t>
    </dgm:pt>
    <dgm:pt modelId="{8C58EDBE-D55B-4833-ACA4-49FA113995C7}" type="sibTrans" cxnId="{2DD3ABE2-F522-4057-8F83-36418D321D3F}">
      <dgm:prSet/>
      <dgm:spPr/>
      <dgm:t>
        <a:bodyPr/>
        <a:lstStyle/>
        <a:p>
          <a:endParaRPr lang="en-US"/>
        </a:p>
      </dgm:t>
    </dgm:pt>
    <dgm:pt modelId="{59A96187-14CA-4D09-A408-AB8711FD0035}" type="pres">
      <dgm:prSet presAssocID="{CA7901EB-A432-4FD6-9050-1A2C2E8448CD}" presName="vert0" presStyleCnt="0">
        <dgm:presLayoutVars>
          <dgm:dir/>
          <dgm:animOne val="branch"/>
          <dgm:animLvl val="lvl"/>
        </dgm:presLayoutVars>
      </dgm:prSet>
      <dgm:spPr/>
    </dgm:pt>
    <dgm:pt modelId="{2EEEC1A7-4005-45DC-83DE-FD4F91DFCCB3}" type="pres">
      <dgm:prSet presAssocID="{E75F54C2-FA11-4113-A70E-40EB1C2A7224}" presName="thickLine" presStyleLbl="alignNode1" presStyleIdx="0" presStyleCnt="6"/>
      <dgm:spPr/>
    </dgm:pt>
    <dgm:pt modelId="{0613C745-44F3-4946-8022-84BBEA851A98}" type="pres">
      <dgm:prSet presAssocID="{E75F54C2-FA11-4113-A70E-40EB1C2A7224}" presName="horz1" presStyleCnt="0"/>
      <dgm:spPr/>
    </dgm:pt>
    <dgm:pt modelId="{CA6E482B-DE57-47C2-99D0-0290FDF6886F}" type="pres">
      <dgm:prSet presAssocID="{E75F54C2-FA11-4113-A70E-40EB1C2A7224}" presName="tx1" presStyleLbl="revTx" presStyleIdx="0" presStyleCnt="6"/>
      <dgm:spPr/>
    </dgm:pt>
    <dgm:pt modelId="{14818096-65CE-4AB8-AC15-C603F345E465}" type="pres">
      <dgm:prSet presAssocID="{E75F54C2-FA11-4113-A70E-40EB1C2A7224}" presName="vert1" presStyleCnt="0"/>
      <dgm:spPr/>
    </dgm:pt>
    <dgm:pt modelId="{E98511E3-3D6E-4020-97C5-2F066EDAB71B}" type="pres">
      <dgm:prSet presAssocID="{730D91C2-7548-4D6C-8DF4-5A8B92A7F63B}" presName="thickLine" presStyleLbl="alignNode1" presStyleIdx="1" presStyleCnt="6"/>
      <dgm:spPr/>
    </dgm:pt>
    <dgm:pt modelId="{D2A8210B-DE32-4602-9C6A-A95D7C275A2D}" type="pres">
      <dgm:prSet presAssocID="{730D91C2-7548-4D6C-8DF4-5A8B92A7F63B}" presName="horz1" presStyleCnt="0"/>
      <dgm:spPr/>
    </dgm:pt>
    <dgm:pt modelId="{87973C0D-5AF0-4FE2-ADDE-5D378DCF57CE}" type="pres">
      <dgm:prSet presAssocID="{730D91C2-7548-4D6C-8DF4-5A8B92A7F63B}" presName="tx1" presStyleLbl="revTx" presStyleIdx="1" presStyleCnt="6"/>
      <dgm:spPr/>
    </dgm:pt>
    <dgm:pt modelId="{207AFBCC-EF62-4CE0-B7A6-2B9A98895AD3}" type="pres">
      <dgm:prSet presAssocID="{730D91C2-7548-4D6C-8DF4-5A8B92A7F63B}" presName="vert1" presStyleCnt="0"/>
      <dgm:spPr/>
    </dgm:pt>
    <dgm:pt modelId="{EA50A004-E72B-4199-A06F-C74CD83A6584}" type="pres">
      <dgm:prSet presAssocID="{47891485-2B93-4D50-B0AD-2C7F2A77F2BB}" presName="thickLine" presStyleLbl="alignNode1" presStyleIdx="2" presStyleCnt="6"/>
      <dgm:spPr/>
    </dgm:pt>
    <dgm:pt modelId="{5EBC364F-FE02-48C8-B9BB-39F2DE068386}" type="pres">
      <dgm:prSet presAssocID="{47891485-2B93-4D50-B0AD-2C7F2A77F2BB}" presName="horz1" presStyleCnt="0"/>
      <dgm:spPr/>
    </dgm:pt>
    <dgm:pt modelId="{EF23870B-39DA-452C-BA59-37DC78832B18}" type="pres">
      <dgm:prSet presAssocID="{47891485-2B93-4D50-B0AD-2C7F2A77F2BB}" presName="tx1" presStyleLbl="revTx" presStyleIdx="2" presStyleCnt="6"/>
      <dgm:spPr/>
    </dgm:pt>
    <dgm:pt modelId="{CC327B84-2722-463A-B64B-E02F3A35B584}" type="pres">
      <dgm:prSet presAssocID="{47891485-2B93-4D50-B0AD-2C7F2A77F2BB}" presName="vert1" presStyleCnt="0"/>
      <dgm:spPr/>
    </dgm:pt>
    <dgm:pt modelId="{05603EFE-A195-4EA6-9301-ABB7BEAA3EF3}" type="pres">
      <dgm:prSet presAssocID="{FB03533B-40F2-4EC8-8485-5173A141DBB2}" presName="thickLine" presStyleLbl="alignNode1" presStyleIdx="3" presStyleCnt="6"/>
      <dgm:spPr/>
    </dgm:pt>
    <dgm:pt modelId="{FE27536D-A565-4E04-A86D-D2DDD311B42A}" type="pres">
      <dgm:prSet presAssocID="{FB03533B-40F2-4EC8-8485-5173A141DBB2}" presName="horz1" presStyleCnt="0"/>
      <dgm:spPr/>
    </dgm:pt>
    <dgm:pt modelId="{C81089E6-A1DA-42CE-A8E8-ED6340B7A3CA}" type="pres">
      <dgm:prSet presAssocID="{FB03533B-40F2-4EC8-8485-5173A141DBB2}" presName="tx1" presStyleLbl="revTx" presStyleIdx="3" presStyleCnt="6"/>
      <dgm:spPr/>
    </dgm:pt>
    <dgm:pt modelId="{CA5C9C99-7E7C-418C-8800-7B61FADA9795}" type="pres">
      <dgm:prSet presAssocID="{FB03533B-40F2-4EC8-8485-5173A141DBB2}" presName="vert1" presStyleCnt="0"/>
      <dgm:spPr/>
    </dgm:pt>
    <dgm:pt modelId="{12891C29-6CE1-4551-80FA-7E87E0BEA531}" type="pres">
      <dgm:prSet presAssocID="{3A4D7049-DFD3-42D8-8500-954D90C98A5E}" presName="thickLine" presStyleLbl="alignNode1" presStyleIdx="4" presStyleCnt="6"/>
      <dgm:spPr/>
    </dgm:pt>
    <dgm:pt modelId="{962D2785-9A1B-4B21-858D-6418C9051F1A}" type="pres">
      <dgm:prSet presAssocID="{3A4D7049-DFD3-42D8-8500-954D90C98A5E}" presName="horz1" presStyleCnt="0"/>
      <dgm:spPr/>
    </dgm:pt>
    <dgm:pt modelId="{191E5B64-A8CF-420F-90D2-32D2B85CDE7B}" type="pres">
      <dgm:prSet presAssocID="{3A4D7049-DFD3-42D8-8500-954D90C98A5E}" presName="tx1" presStyleLbl="revTx" presStyleIdx="4" presStyleCnt="6"/>
      <dgm:spPr/>
    </dgm:pt>
    <dgm:pt modelId="{2967674C-3C20-4B1A-B89F-ABA19CCC8FAA}" type="pres">
      <dgm:prSet presAssocID="{3A4D7049-DFD3-42D8-8500-954D90C98A5E}" presName="vert1" presStyleCnt="0"/>
      <dgm:spPr/>
    </dgm:pt>
    <dgm:pt modelId="{B3827C08-4D43-4CE4-86D7-F56446D6CFC7}" type="pres">
      <dgm:prSet presAssocID="{F03C481E-6420-4CB0-B63F-88D1393651C5}" presName="thickLine" presStyleLbl="alignNode1" presStyleIdx="5" presStyleCnt="6"/>
      <dgm:spPr/>
    </dgm:pt>
    <dgm:pt modelId="{79A50BCB-EC99-467F-8923-F62C5F02B549}" type="pres">
      <dgm:prSet presAssocID="{F03C481E-6420-4CB0-B63F-88D1393651C5}" presName="horz1" presStyleCnt="0"/>
      <dgm:spPr/>
    </dgm:pt>
    <dgm:pt modelId="{16C2E95F-7D0E-42BB-BFCF-CAFC9094FD72}" type="pres">
      <dgm:prSet presAssocID="{F03C481E-6420-4CB0-B63F-88D1393651C5}" presName="tx1" presStyleLbl="revTx" presStyleIdx="5" presStyleCnt="6"/>
      <dgm:spPr/>
    </dgm:pt>
    <dgm:pt modelId="{299296DE-78C2-45D0-87E8-4D66CBC80E54}" type="pres">
      <dgm:prSet presAssocID="{F03C481E-6420-4CB0-B63F-88D1393651C5}" presName="vert1" presStyleCnt="0"/>
      <dgm:spPr/>
    </dgm:pt>
  </dgm:ptLst>
  <dgm:cxnLst>
    <dgm:cxn modelId="{1C407234-F753-4EF6-9642-C765DEC9E70C}" srcId="{CA7901EB-A432-4FD6-9050-1A2C2E8448CD}" destId="{3A4D7049-DFD3-42D8-8500-954D90C98A5E}" srcOrd="4" destOrd="0" parTransId="{0DC3D611-C23D-4DCF-A947-BA8CDA717CD4}" sibTransId="{8BB2E98D-575C-422F-8709-68FB7035C3A6}"/>
    <dgm:cxn modelId="{E4C7A86B-6F7A-4934-A455-ECE4C3B7C495}" srcId="{CA7901EB-A432-4FD6-9050-1A2C2E8448CD}" destId="{E75F54C2-FA11-4113-A70E-40EB1C2A7224}" srcOrd="0" destOrd="0" parTransId="{429A8319-FF53-49B1-BE36-79A1FC73A8B0}" sibTransId="{8B3732B4-64D0-4D89-9FD0-71ECC203C4FA}"/>
    <dgm:cxn modelId="{A44FDD7D-B4EF-4F5A-8FC0-CBDF0896C332}" type="presOf" srcId="{E75F54C2-FA11-4113-A70E-40EB1C2A7224}" destId="{CA6E482B-DE57-47C2-99D0-0290FDF6886F}" srcOrd="0" destOrd="0" presId="urn:microsoft.com/office/officeart/2008/layout/LinedList"/>
    <dgm:cxn modelId="{E6BA2F7F-7AE7-45AD-A053-89D5D69500E5}" type="presOf" srcId="{730D91C2-7548-4D6C-8DF4-5A8B92A7F63B}" destId="{87973C0D-5AF0-4FE2-ADDE-5D378DCF57CE}" srcOrd="0" destOrd="0" presId="urn:microsoft.com/office/officeart/2008/layout/LinedList"/>
    <dgm:cxn modelId="{88183B8E-DF8E-441B-82D3-9CBF124A96CF}" srcId="{CA7901EB-A432-4FD6-9050-1A2C2E8448CD}" destId="{FB03533B-40F2-4EC8-8485-5173A141DBB2}" srcOrd="3" destOrd="0" parTransId="{5B1375E4-E9B0-4485-A7EE-58C43E0399C9}" sibTransId="{ECEC3E4D-C627-4A7B-BBD7-2EED3E5A2ACB}"/>
    <dgm:cxn modelId="{456251BF-67B0-469F-B266-0E41145F3771}" srcId="{CA7901EB-A432-4FD6-9050-1A2C2E8448CD}" destId="{47891485-2B93-4D50-B0AD-2C7F2A77F2BB}" srcOrd="2" destOrd="0" parTransId="{857B642B-0B04-4E8D-BD28-0FA3FFE2A912}" sibTransId="{56117E99-942B-4A7B-A332-2FC9B99B544B}"/>
    <dgm:cxn modelId="{2DD3ABE2-F522-4057-8F83-36418D321D3F}" srcId="{CA7901EB-A432-4FD6-9050-1A2C2E8448CD}" destId="{F03C481E-6420-4CB0-B63F-88D1393651C5}" srcOrd="5" destOrd="0" parTransId="{5BC138F1-8CC0-4B50-A80F-C67C8F26CAC0}" sibTransId="{8C58EDBE-D55B-4833-ACA4-49FA113995C7}"/>
    <dgm:cxn modelId="{EE1C11E5-6EBB-4E9C-8F48-B34A268ED689}" type="presOf" srcId="{3A4D7049-DFD3-42D8-8500-954D90C98A5E}" destId="{191E5B64-A8CF-420F-90D2-32D2B85CDE7B}" srcOrd="0" destOrd="0" presId="urn:microsoft.com/office/officeart/2008/layout/LinedList"/>
    <dgm:cxn modelId="{C9B284E6-1778-40A9-8685-BB1E4B7D7AB6}" type="presOf" srcId="{FB03533B-40F2-4EC8-8485-5173A141DBB2}" destId="{C81089E6-A1DA-42CE-A8E8-ED6340B7A3CA}" srcOrd="0" destOrd="0" presId="urn:microsoft.com/office/officeart/2008/layout/LinedList"/>
    <dgm:cxn modelId="{7314AEF2-0DC9-4523-A3A7-67580E4A5267}" type="presOf" srcId="{F03C481E-6420-4CB0-B63F-88D1393651C5}" destId="{16C2E95F-7D0E-42BB-BFCF-CAFC9094FD72}" srcOrd="0" destOrd="0" presId="urn:microsoft.com/office/officeart/2008/layout/LinedList"/>
    <dgm:cxn modelId="{F1E6E6F6-8B30-4B73-834B-D8DB6055F839}" srcId="{CA7901EB-A432-4FD6-9050-1A2C2E8448CD}" destId="{730D91C2-7548-4D6C-8DF4-5A8B92A7F63B}" srcOrd="1" destOrd="0" parTransId="{7392D6F0-8E8A-415F-871B-EFD60E828473}" sibTransId="{17C42174-AAC3-4F22-8F5E-2AD4DE37BAF0}"/>
    <dgm:cxn modelId="{93FB57F7-E933-4EC7-B2D0-E19D14B1EED8}" type="presOf" srcId="{CA7901EB-A432-4FD6-9050-1A2C2E8448CD}" destId="{59A96187-14CA-4D09-A408-AB8711FD0035}" srcOrd="0" destOrd="0" presId="urn:microsoft.com/office/officeart/2008/layout/LinedList"/>
    <dgm:cxn modelId="{5FD08CFF-1201-4815-AAF5-D57F24F2D8C7}" type="presOf" srcId="{47891485-2B93-4D50-B0AD-2C7F2A77F2BB}" destId="{EF23870B-39DA-452C-BA59-37DC78832B18}" srcOrd="0" destOrd="0" presId="urn:microsoft.com/office/officeart/2008/layout/LinedList"/>
    <dgm:cxn modelId="{EC22F4F8-5149-4A7F-BBE1-3273D21CBFE0}" type="presParOf" srcId="{59A96187-14CA-4D09-A408-AB8711FD0035}" destId="{2EEEC1A7-4005-45DC-83DE-FD4F91DFCCB3}" srcOrd="0" destOrd="0" presId="urn:microsoft.com/office/officeart/2008/layout/LinedList"/>
    <dgm:cxn modelId="{922DEEA0-FF93-4DED-B2A2-0AAE0C4FEF26}" type="presParOf" srcId="{59A96187-14CA-4D09-A408-AB8711FD0035}" destId="{0613C745-44F3-4946-8022-84BBEA851A98}" srcOrd="1" destOrd="0" presId="urn:microsoft.com/office/officeart/2008/layout/LinedList"/>
    <dgm:cxn modelId="{4CFC9FDD-0CD7-4BFE-96E3-327E3DE07F44}" type="presParOf" srcId="{0613C745-44F3-4946-8022-84BBEA851A98}" destId="{CA6E482B-DE57-47C2-99D0-0290FDF6886F}" srcOrd="0" destOrd="0" presId="urn:microsoft.com/office/officeart/2008/layout/LinedList"/>
    <dgm:cxn modelId="{813FC3C6-2F74-4DE4-9601-EF38FBDBD31F}" type="presParOf" srcId="{0613C745-44F3-4946-8022-84BBEA851A98}" destId="{14818096-65CE-4AB8-AC15-C603F345E465}" srcOrd="1" destOrd="0" presId="urn:microsoft.com/office/officeart/2008/layout/LinedList"/>
    <dgm:cxn modelId="{E2ADE746-8F16-4E21-A8E6-EF7EE6CB6B71}" type="presParOf" srcId="{59A96187-14CA-4D09-A408-AB8711FD0035}" destId="{E98511E3-3D6E-4020-97C5-2F066EDAB71B}" srcOrd="2" destOrd="0" presId="urn:microsoft.com/office/officeart/2008/layout/LinedList"/>
    <dgm:cxn modelId="{1617304D-B1F6-4CB2-8205-DD0451ED074D}" type="presParOf" srcId="{59A96187-14CA-4D09-A408-AB8711FD0035}" destId="{D2A8210B-DE32-4602-9C6A-A95D7C275A2D}" srcOrd="3" destOrd="0" presId="urn:microsoft.com/office/officeart/2008/layout/LinedList"/>
    <dgm:cxn modelId="{36F88B96-7E71-49B2-B870-F547AB75E6B7}" type="presParOf" srcId="{D2A8210B-DE32-4602-9C6A-A95D7C275A2D}" destId="{87973C0D-5AF0-4FE2-ADDE-5D378DCF57CE}" srcOrd="0" destOrd="0" presId="urn:microsoft.com/office/officeart/2008/layout/LinedList"/>
    <dgm:cxn modelId="{DB012987-9BCB-4B3F-BBDB-053DF6F90ABB}" type="presParOf" srcId="{D2A8210B-DE32-4602-9C6A-A95D7C275A2D}" destId="{207AFBCC-EF62-4CE0-B7A6-2B9A98895AD3}" srcOrd="1" destOrd="0" presId="urn:microsoft.com/office/officeart/2008/layout/LinedList"/>
    <dgm:cxn modelId="{E37D19F3-2F2C-4F27-9CD5-DCDF2DAF888C}" type="presParOf" srcId="{59A96187-14CA-4D09-A408-AB8711FD0035}" destId="{EA50A004-E72B-4199-A06F-C74CD83A6584}" srcOrd="4" destOrd="0" presId="urn:microsoft.com/office/officeart/2008/layout/LinedList"/>
    <dgm:cxn modelId="{3DED70BF-F505-4927-B0B1-01AE2F7B130C}" type="presParOf" srcId="{59A96187-14CA-4D09-A408-AB8711FD0035}" destId="{5EBC364F-FE02-48C8-B9BB-39F2DE068386}" srcOrd="5" destOrd="0" presId="urn:microsoft.com/office/officeart/2008/layout/LinedList"/>
    <dgm:cxn modelId="{1F82B549-E267-49F9-AD5B-8ACFD46BCDF5}" type="presParOf" srcId="{5EBC364F-FE02-48C8-B9BB-39F2DE068386}" destId="{EF23870B-39DA-452C-BA59-37DC78832B18}" srcOrd="0" destOrd="0" presId="urn:microsoft.com/office/officeart/2008/layout/LinedList"/>
    <dgm:cxn modelId="{51BAEDC8-6D17-400C-B21A-459F48F99702}" type="presParOf" srcId="{5EBC364F-FE02-48C8-B9BB-39F2DE068386}" destId="{CC327B84-2722-463A-B64B-E02F3A35B584}" srcOrd="1" destOrd="0" presId="urn:microsoft.com/office/officeart/2008/layout/LinedList"/>
    <dgm:cxn modelId="{246447E9-0FBA-4797-91C8-2F7D5A92EFEB}" type="presParOf" srcId="{59A96187-14CA-4D09-A408-AB8711FD0035}" destId="{05603EFE-A195-4EA6-9301-ABB7BEAA3EF3}" srcOrd="6" destOrd="0" presId="urn:microsoft.com/office/officeart/2008/layout/LinedList"/>
    <dgm:cxn modelId="{6FE1885F-4F26-4E60-AA69-7EBBF5D8A15E}" type="presParOf" srcId="{59A96187-14CA-4D09-A408-AB8711FD0035}" destId="{FE27536D-A565-4E04-A86D-D2DDD311B42A}" srcOrd="7" destOrd="0" presId="urn:microsoft.com/office/officeart/2008/layout/LinedList"/>
    <dgm:cxn modelId="{38BDA73A-A566-4072-B451-4C75D3406D69}" type="presParOf" srcId="{FE27536D-A565-4E04-A86D-D2DDD311B42A}" destId="{C81089E6-A1DA-42CE-A8E8-ED6340B7A3CA}" srcOrd="0" destOrd="0" presId="urn:microsoft.com/office/officeart/2008/layout/LinedList"/>
    <dgm:cxn modelId="{0B17401A-934D-44A0-9497-6E9EC5A899C1}" type="presParOf" srcId="{FE27536D-A565-4E04-A86D-D2DDD311B42A}" destId="{CA5C9C99-7E7C-418C-8800-7B61FADA9795}" srcOrd="1" destOrd="0" presId="urn:microsoft.com/office/officeart/2008/layout/LinedList"/>
    <dgm:cxn modelId="{01C97D84-33D1-4DBA-B45E-4272ECA93D6D}" type="presParOf" srcId="{59A96187-14CA-4D09-A408-AB8711FD0035}" destId="{12891C29-6CE1-4551-80FA-7E87E0BEA531}" srcOrd="8" destOrd="0" presId="urn:microsoft.com/office/officeart/2008/layout/LinedList"/>
    <dgm:cxn modelId="{DBAC116C-E4BC-4984-813D-861D46A15FF1}" type="presParOf" srcId="{59A96187-14CA-4D09-A408-AB8711FD0035}" destId="{962D2785-9A1B-4B21-858D-6418C9051F1A}" srcOrd="9" destOrd="0" presId="urn:microsoft.com/office/officeart/2008/layout/LinedList"/>
    <dgm:cxn modelId="{AC52C11A-4285-4418-B737-4B68128F22D8}" type="presParOf" srcId="{962D2785-9A1B-4B21-858D-6418C9051F1A}" destId="{191E5B64-A8CF-420F-90D2-32D2B85CDE7B}" srcOrd="0" destOrd="0" presId="urn:microsoft.com/office/officeart/2008/layout/LinedList"/>
    <dgm:cxn modelId="{5F74246B-53D2-418A-AA26-5C5CA07C8F16}" type="presParOf" srcId="{962D2785-9A1B-4B21-858D-6418C9051F1A}" destId="{2967674C-3C20-4B1A-B89F-ABA19CCC8FAA}" srcOrd="1" destOrd="0" presId="urn:microsoft.com/office/officeart/2008/layout/LinedList"/>
    <dgm:cxn modelId="{3A94E947-57C3-4E2B-B75F-32127C1932AC}" type="presParOf" srcId="{59A96187-14CA-4D09-A408-AB8711FD0035}" destId="{B3827C08-4D43-4CE4-86D7-F56446D6CFC7}" srcOrd="10" destOrd="0" presId="urn:microsoft.com/office/officeart/2008/layout/LinedList"/>
    <dgm:cxn modelId="{5A28C390-477E-457E-84C7-BA0B611AAAFF}" type="presParOf" srcId="{59A96187-14CA-4D09-A408-AB8711FD0035}" destId="{79A50BCB-EC99-467F-8923-F62C5F02B549}" srcOrd="11" destOrd="0" presId="urn:microsoft.com/office/officeart/2008/layout/LinedList"/>
    <dgm:cxn modelId="{5DA8E29B-ED0B-4ED2-907E-7962A13D8F9D}" type="presParOf" srcId="{79A50BCB-EC99-467F-8923-F62C5F02B549}" destId="{16C2E95F-7D0E-42BB-BFCF-CAFC9094FD72}" srcOrd="0" destOrd="0" presId="urn:microsoft.com/office/officeart/2008/layout/LinedList"/>
    <dgm:cxn modelId="{F7C2B8DC-5D82-4F8D-B444-6432B851CDF4}" type="presParOf" srcId="{79A50BCB-EC99-467F-8923-F62C5F02B549}" destId="{299296DE-78C2-45D0-87E8-4D66CBC80E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2EBA67D-6342-462F-9E1A-102AA0873080}"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713007A8-6EB8-48D6-A7AE-1E1CFE16C57B}">
      <dgm:prSet/>
      <dgm:spPr/>
      <dgm:t>
        <a:bodyPr/>
        <a:lstStyle/>
        <a:p>
          <a:pPr>
            <a:lnSpc>
              <a:spcPct val="100000"/>
            </a:lnSpc>
          </a:pPr>
          <a:r>
            <a:rPr lang="en-US"/>
            <a:t>5 – 20+ years</a:t>
          </a:r>
        </a:p>
      </dgm:t>
    </dgm:pt>
    <dgm:pt modelId="{81F540C8-9B36-4E5F-A225-AD8A5E6E190E}" type="parTrans" cxnId="{421955BD-5B54-40E1-98DB-C69F65A20EAB}">
      <dgm:prSet/>
      <dgm:spPr/>
      <dgm:t>
        <a:bodyPr/>
        <a:lstStyle/>
        <a:p>
          <a:endParaRPr lang="en-US"/>
        </a:p>
      </dgm:t>
    </dgm:pt>
    <dgm:pt modelId="{50BB1425-BC12-4713-8C85-7BF114B45C40}" type="sibTrans" cxnId="{421955BD-5B54-40E1-98DB-C69F65A20EAB}">
      <dgm:prSet/>
      <dgm:spPr/>
      <dgm:t>
        <a:bodyPr/>
        <a:lstStyle/>
        <a:p>
          <a:endParaRPr lang="en-US"/>
        </a:p>
      </dgm:t>
    </dgm:pt>
    <dgm:pt modelId="{7B943ADF-EA3F-4593-B4F4-961157D26824}">
      <dgm:prSet/>
      <dgm:spPr/>
      <dgm:t>
        <a:bodyPr/>
        <a:lstStyle/>
        <a:p>
          <a:pPr>
            <a:lnSpc>
              <a:spcPct val="100000"/>
            </a:lnSpc>
          </a:pPr>
          <a:r>
            <a:rPr lang="en-US"/>
            <a:t>High dollar projects “validated”</a:t>
          </a:r>
        </a:p>
      </dgm:t>
    </dgm:pt>
    <dgm:pt modelId="{0B5E15F9-3A4D-49E4-ABFF-E3E237D8B549}" type="parTrans" cxnId="{F83DB566-4048-4771-B6AD-6778BF4301A7}">
      <dgm:prSet/>
      <dgm:spPr/>
      <dgm:t>
        <a:bodyPr/>
        <a:lstStyle/>
        <a:p>
          <a:endParaRPr lang="en-US"/>
        </a:p>
      </dgm:t>
    </dgm:pt>
    <dgm:pt modelId="{C4140D4A-6974-4BD4-AC03-EB406CE03EBA}" type="sibTrans" cxnId="{F83DB566-4048-4771-B6AD-6778BF4301A7}">
      <dgm:prSet/>
      <dgm:spPr/>
      <dgm:t>
        <a:bodyPr/>
        <a:lstStyle/>
        <a:p>
          <a:endParaRPr lang="en-US"/>
        </a:p>
      </dgm:t>
    </dgm:pt>
    <dgm:pt modelId="{AF6C8EDE-A5D6-4556-9CEB-C90195B58A1C}">
      <dgm:prSet/>
      <dgm:spPr/>
      <dgm:t>
        <a:bodyPr/>
        <a:lstStyle/>
        <a:p>
          <a:pPr>
            <a:lnSpc>
              <a:spcPct val="100000"/>
            </a:lnSpc>
          </a:pPr>
          <a:r>
            <a:rPr lang="en-US"/>
            <a:t>Energy efficiency should be considered in all future replacement projects</a:t>
          </a:r>
        </a:p>
      </dgm:t>
    </dgm:pt>
    <dgm:pt modelId="{04658F32-22E1-4E9D-AC1D-631FDC07FB75}" type="parTrans" cxnId="{B07D69F3-C9BC-4DFC-89F6-A3FB15C9DAEE}">
      <dgm:prSet/>
      <dgm:spPr/>
      <dgm:t>
        <a:bodyPr/>
        <a:lstStyle/>
        <a:p>
          <a:endParaRPr lang="en-US"/>
        </a:p>
      </dgm:t>
    </dgm:pt>
    <dgm:pt modelId="{49122250-90FF-4EE1-A800-9FEAC0BC1D88}" type="sibTrans" cxnId="{B07D69F3-C9BC-4DFC-89F6-A3FB15C9DAEE}">
      <dgm:prSet/>
      <dgm:spPr/>
      <dgm:t>
        <a:bodyPr/>
        <a:lstStyle/>
        <a:p>
          <a:endParaRPr lang="en-US"/>
        </a:p>
      </dgm:t>
    </dgm:pt>
    <dgm:pt modelId="{DCAB29F5-EFAE-4417-A32C-CBEB2371F021}" type="pres">
      <dgm:prSet presAssocID="{A2EBA67D-6342-462F-9E1A-102AA0873080}" presName="root" presStyleCnt="0">
        <dgm:presLayoutVars>
          <dgm:dir/>
          <dgm:resizeHandles val="exact"/>
        </dgm:presLayoutVars>
      </dgm:prSet>
      <dgm:spPr/>
    </dgm:pt>
    <dgm:pt modelId="{2EEFECDE-CF3B-4180-B3F6-FD14FE74841F}" type="pres">
      <dgm:prSet presAssocID="{713007A8-6EB8-48D6-A7AE-1E1CFE16C57B}" presName="compNode" presStyleCnt="0"/>
      <dgm:spPr/>
    </dgm:pt>
    <dgm:pt modelId="{58B20476-B1AA-4973-A217-BACA85A30BDA}" type="pres">
      <dgm:prSet presAssocID="{713007A8-6EB8-48D6-A7AE-1E1CFE16C57B}" presName="bgRect" presStyleLbl="bgShp" presStyleIdx="0" presStyleCnt="3"/>
      <dgm:spPr>
        <a:noFill/>
        <a:ln>
          <a:solidFill>
            <a:schemeClr val="accent3"/>
          </a:solidFill>
        </a:ln>
      </dgm:spPr>
    </dgm:pt>
    <dgm:pt modelId="{EFFC7E25-7FD2-4D34-A12E-22466EF01F0F}" type="pres">
      <dgm:prSet presAssocID="{713007A8-6EB8-48D6-A7AE-1E1CFE16C5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thly calendar with solid fill"/>
        </a:ext>
      </dgm:extLst>
    </dgm:pt>
    <dgm:pt modelId="{A5F6E65A-8149-4CEA-AA6D-AD228998B8F6}" type="pres">
      <dgm:prSet presAssocID="{713007A8-6EB8-48D6-A7AE-1E1CFE16C57B}" presName="spaceRect" presStyleCnt="0"/>
      <dgm:spPr/>
    </dgm:pt>
    <dgm:pt modelId="{9380E1BE-717B-455E-8402-741E0F9C0D66}" type="pres">
      <dgm:prSet presAssocID="{713007A8-6EB8-48D6-A7AE-1E1CFE16C57B}" presName="parTx" presStyleLbl="revTx" presStyleIdx="0" presStyleCnt="3">
        <dgm:presLayoutVars>
          <dgm:chMax val="0"/>
          <dgm:chPref val="0"/>
        </dgm:presLayoutVars>
      </dgm:prSet>
      <dgm:spPr/>
    </dgm:pt>
    <dgm:pt modelId="{567A8DC4-1634-4D97-A020-A19FB6AA7348}" type="pres">
      <dgm:prSet presAssocID="{50BB1425-BC12-4713-8C85-7BF114B45C40}" presName="sibTrans" presStyleCnt="0"/>
      <dgm:spPr/>
    </dgm:pt>
    <dgm:pt modelId="{E2F7122B-EE61-4862-B2CF-41F22970AB09}" type="pres">
      <dgm:prSet presAssocID="{7B943ADF-EA3F-4593-B4F4-961157D26824}" presName="compNode" presStyleCnt="0"/>
      <dgm:spPr/>
    </dgm:pt>
    <dgm:pt modelId="{6537623F-D1E7-4D91-A87D-E1E0176637FD}" type="pres">
      <dgm:prSet presAssocID="{7B943ADF-EA3F-4593-B4F4-961157D26824}" presName="bgRect" presStyleLbl="bgShp" presStyleIdx="1" presStyleCnt="3"/>
      <dgm:spPr>
        <a:noFill/>
        <a:ln>
          <a:solidFill>
            <a:schemeClr val="accent5"/>
          </a:solidFill>
        </a:ln>
      </dgm:spPr>
    </dgm:pt>
    <dgm:pt modelId="{62EEE179-85B3-488B-BC1D-305832E914CB}" type="pres">
      <dgm:prSet presAssocID="{7B943ADF-EA3F-4593-B4F4-961157D2682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llar with solid fill"/>
        </a:ext>
      </dgm:extLst>
    </dgm:pt>
    <dgm:pt modelId="{0717BD7D-BCEB-4D68-8DE1-226C40E36E4F}" type="pres">
      <dgm:prSet presAssocID="{7B943ADF-EA3F-4593-B4F4-961157D26824}" presName="spaceRect" presStyleCnt="0"/>
      <dgm:spPr/>
    </dgm:pt>
    <dgm:pt modelId="{65E12BAA-5E30-4B3F-A46F-E592E5A40E6F}" type="pres">
      <dgm:prSet presAssocID="{7B943ADF-EA3F-4593-B4F4-961157D26824}" presName="parTx" presStyleLbl="revTx" presStyleIdx="1" presStyleCnt="3">
        <dgm:presLayoutVars>
          <dgm:chMax val="0"/>
          <dgm:chPref val="0"/>
        </dgm:presLayoutVars>
      </dgm:prSet>
      <dgm:spPr/>
    </dgm:pt>
    <dgm:pt modelId="{CEF3DF98-115E-45C4-B89D-A7EBC19E5A11}" type="pres">
      <dgm:prSet presAssocID="{C4140D4A-6974-4BD4-AC03-EB406CE03EBA}" presName="sibTrans" presStyleCnt="0"/>
      <dgm:spPr/>
    </dgm:pt>
    <dgm:pt modelId="{8341FC48-629B-41A5-A6B1-68ABD345FEFF}" type="pres">
      <dgm:prSet presAssocID="{AF6C8EDE-A5D6-4556-9CEB-C90195B58A1C}" presName="compNode" presStyleCnt="0"/>
      <dgm:spPr/>
    </dgm:pt>
    <dgm:pt modelId="{D4BC37AF-D382-4F98-AF2F-FE4831B2019B}" type="pres">
      <dgm:prSet presAssocID="{AF6C8EDE-A5D6-4556-9CEB-C90195B58A1C}" presName="bgRect" presStyleLbl="bgShp" presStyleIdx="2" presStyleCnt="3"/>
      <dgm:spPr>
        <a:noFill/>
        <a:ln>
          <a:solidFill>
            <a:schemeClr val="accent4"/>
          </a:solidFill>
        </a:ln>
      </dgm:spPr>
    </dgm:pt>
    <dgm:pt modelId="{9B42D903-30B2-48B8-AA09-8E85AE325CA3}" type="pres">
      <dgm:prSet presAssocID="{AF6C8EDE-A5D6-4556-9CEB-C90195B58A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CAF9A160-5269-4463-BEE1-0869CF77C8EF}" type="pres">
      <dgm:prSet presAssocID="{AF6C8EDE-A5D6-4556-9CEB-C90195B58A1C}" presName="spaceRect" presStyleCnt="0"/>
      <dgm:spPr/>
    </dgm:pt>
    <dgm:pt modelId="{C2D3EC13-7471-463B-8F5A-0EF8D0223241}" type="pres">
      <dgm:prSet presAssocID="{AF6C8EDE-A5D6-4556-9CEB-C90195B58A1C}" presName="parTx" presStyleLbl="revTx" presStyleIdx="2" presStyleCnt="3">
        <dgm:presLayoutVars>
          <dgm:chMax val="0"/>
          <dgm:chPref val="0"/>
        </dgm:presLayoutVars>
      </dgm:prSet>
      <dgm:spPr/>
    </dgm:pt>
  </dgm:ptLst>
  <dgm:cxnLst>
    <dgm:cxn modelId="{C4995C2D-C821-4B19-BE61-93158A76E8EC}" type="presOf" srcId="{A2EBA67D-6342-462F-9E1A-102AA0873080}" destId="{DCAB29F5-EFAE-4417-A32C-CBEB2371F021}" srcOrd="0" destOrd="0" presId="urn:microsoft.com/office/officeart/2018/2/layout/IconVerticalSolidList"/>
    <dgm:cxn modelId="{5C646F3E-4E08-4254-90CD-877530BB5E33}" type="presOf" srcId="{AF6C8EDE-A5D6-4556-9CEB-C90195B58A1C}" destId="{C2D3EC13-7471-463B-8F5A-0EF8D0223241}" srcOrd="0" destOrd="0" presId="urn:microsoft.com/office/officeart/2018/2/layout/IconVerticalSolidList"/>
    <dgm:cxn modelId="{A585D640-4C14-40E8-9B61-6B9BE082C373}" type="presOf" srcId="{713007A8-6EB8-48D6-A7AE-1E1CFE16C57B}" destId="{9380E1BE-717B-455E-8402-741E0F9C0D66}" srcOrd="0" destOrd="0" presId="urn:microsoft.com/office/officeart/2018/2/layout/IconVerticalSolidList"/>
    <dgm:cxn modelId="{F83DB566-4048-4771-B6AD-6778BF4301A7}" srcId="{A2EBA67D-6342-462F-9E1A-102AA0873080}" destId="{7B943ADF-EA3F-4593-B4F4-961157D26824}" srcOrd="1" destOrd="0" parTransId="{0B5E15F9-3A4D-49E4-ABFF-E3E237D8B549}" sibTransId="{C4140D4A-6974-4BD4-AC03-EB406CE03EBA}"/>
    <dgm:cxn modelId="{5D710154-B0D4-4994-AB25-F23EFEF13A11}" type="presOf" srcId="{7B943ADF-EA3F-4593-B4F4-961157D26824}" destId="{65E12BAA-5E30-4B3F-A46F-E592E5A40E6F}" srcOrd="0" destOrd="0" presId="urn:microsoft.com/office/officeart/2018/2/layout/IconVerticalSolidList"/>
    <dgm:cxn modelId="{421955BD-5B54-40E1-98DB-C69F65A20EAB}" srcId="{A2EBA67D-6342-462F-9E1A-102AA0873080}" destId="{713007A8-6EB8-48D6-A7AE-1E1CFE16C57B}" srcOrd="0" destOrd="0" parTransId="{81F540C8-9B36-4E5F-A225-AD8A5E6E190E}" sibTransId="{50BB1425-BC12-4713-8C85-7BF114B45C40}"/>
    <dgm:cxn modelId="{B07D69F3-C9BC-4DFC-89F6-A3FB15C9DAEE}" srcId="{A2EBA67D-6342-462F-9E1A-102AA0873080}" destId="{AF6C8EDE-A5D6-4556-9CEB-C90195B58A1C}" srcOrd="2" destOrd="0" parTransId="{04658F32-22E1-4E9D-AC1D-631FDC07FB75}" sibTransId="{49122250-90FF-4EE1-A800-9FEAC0BC1D88}"/>
    <dgm:cxn modelId="{643A3939-2B35-492E-8743-8E977B9AC32F}" type="presParOf" srcId="{DCAB29F5-EFAE-4417-A32C-CBEB2371F021}" destId="{2EEFECDE-CF3B-4180-B3F6-FD14FE74841F}" srcOrd="0" destOrd="0" presId="urn:microsoft.com/office/officeart/2018/2/layout/IconVerticalSolidList"/>
    <dgm:cxn modelId="{F2A1C60A-8E0E-4EF5-B316-28F494142151}" type="presParOf" srcId="{2EEFECDE-CF3B-4180-B3F6-FD14FE74841F}" destId="{58B20476-B1AA-4973-A217-BACA85A30BDA}" srcOrd="0" destOrd="0" presId="urn:microsoft.com/office/officeart/2018/2/layout/IconVerticalSolidList"/>
    <dgm:cxn modelId="{C751E318-C131-4EB1-8DCA-B3E8B002CECF}" type="presParOf" srcId="{2EEFECDE-CF3B-4180-B3F6-FD14FE74841F}" destId="{EFFC7E25-7FD2-4D34-A12E-22466EF01F0F}" srcOrd="1" destOrd="0" presId="urn:microsoft.com/office/officeart/2018/2/layout/IconVerticalSolidList"/>
    <dgm:cxn modelId="{CF6FCB6F-0F99-40C3-B8D1-E0DE518AACDA}" type="presParOf" srcId="{2EEFECDE-CF3B-4180-B3F6-FD14FE74841F}" destId="{A5F6E65A-8149-4CEA-AA6D-AD228998B8F6}" srcOrd="2" destOrd="0" presId="urn:microsoft.com/office/officeart/2018/2/layout/IconVerticalSolidList"/>
    <dgm:cxn modelId="{2BFBA5CF-73FA-4DC4-8865-19DE34A99ADF}" type="presParOf" srcId="{2EEFECDE-CF3B-4180-B3F6-FD14FE74841F}" destId="{9380E1BE-717B-455E-8402-741E0F9C0D66}" srcOrd="3" destOrd="0" presId="urn:microsoft.com/office/officeart/2018/2/layout/IconVerticalSolidList"/>
    <dgm:cxn modelId="{FF2404E7-0130-4702-A6B5-84A961B075DA}" type="presParOf" srcId="{DCAB29F5-EFAE-4417-A32C-CBEB2371F021}" destId="{567A8DC4-1634-4D97-A020-A19FB6AA7348}" srcOrd="1" destOrd="0" presId="urn:microsoft.com/office/officeart/2018/2/layout/IconVerticalSolidList"/>
    <dgm:cxn modelId="{B138335B-717F-4233-A631-EC2D4EC2D889}" type="presParOf" srcId="{DCAB29F5-EFAE-4417-A32C-CBEB2371F021}" destId="{E2F7122B-EE61-4862-B2CF-41F22970AB09}" srcOrd="2" destOrd="0" presId="urn:microsoft.com/office/officeart/2018/2/layout/IconVerticalSolidList"/>
    <dgm:cxn modelId="{1FC203F9-00CF-4FC2-B224-496972EB9D31}" type="presParOf" srcId="{E2F7122B-EE61-4862-B2CF-41F22970AB09}" destId="{6537623F-D1E7-4D91-A87D-E1E0176637FD}" srcOrd="0" destOrd="0" presId="urn:microsoft.com/office/officeart/2018/2/layout/IconVerticalSolidList"/>
    <dgm:cxn modelId="{5B613A9F-3E3F-4C8B-85A0-E782B4C5ADCC}" type="presParOf" srcId="{E2F7122B-EE61-4862-B2CF-41F22970AB09}" destId="{62EEE179-85B3-488B-BC1D-305832E914CB}" srcOrd="1" destOrd="0" presId="urn:microsoft.com/office/officeart/2018/2/layout/IconVerticalSolidList"/>
    <dgm:cxn modelId="{2ACC45FE-EF33-43B5-9A7E-A353E0D17523}" type="presParOf" srcId="{E2F7122B-EE61-4862-B2CF-41F22970AB09}" destId="{0717BD7D-BCEB-4D68-8DE1-226C40E36E4F}" srcOrd="2" destOrd="0" presId="urn:microsoft.com/office/officeart/2018/2/layout/IconVerticalSolidList"/>
    <dgm:cxn modelId="{10B14EAA-5474-44A6-A9B0-6EC94DD668D4}" type="presParOf" srcId="{E2F7122B-EE61-4862-B2CF-41F22970AB09}" destId="{65E12BAA-5E30-4B3F-A46F-E592E5A40E6F}" srcOrd="3" destOrd="0" presId="urn:microsoft.com/office/officeart/2018/2/layout/IconVerticalSolidList"/>
    <dgm:cxn modelId="{DEDF9906-EC25-4D19-9FDC-A4A9A6B31AF4}" type="presParOf" srcId="{DCAB29F5-EFAE-4417-A32C-CBEB2371F021}" destId="{CEF3DF98-115E-45C4-B89D-A7EBC19E5A11}" srcOrd="3" destOrd="0" presId="urn:microsoft.com/office/officeart/2018/2/layout/IconVerticalSolidList"/>
    <dgm:cxn modelId="{B3484C5D-4333-4883-8DAC-B565A3065A0A}" type="presParOf" srcId="{DCAB29F5-EFAE-4417-A32C-CBEB2371F021}" destId="{8341FC48-629B-41A5-A6B1-68ABD345FEFF}" srcOrd="4" destOrd="0" presId="urn:microsoft.com/office/officeart/2018/2/layout/IconVerticalSolidList"/>
    <dgm:cxn modelId="{FCEDC63D-3D29-49D5-95A6-67BE6ABAE065}" type="presParOf" srcId="{8341FC48-629B-41A5-A6B1-68ABD345FEFF}" destId="{D4BC37AF-D382-4F98-AF2F-FE4831B2019B}" srcOrd="0" destOrd="0" presId="urn:microsoft.com/office/officeart/2018/2/layout/IconVerticalSolidList"/>
    <dgm:cxn modelId="{1652F0FF-AE86-4585-9646-5A4BB874EE62}" type="presParOf" srcId="{8341FC48-629B-41A5-A6B1-68ABD345FEFF}" destId="{9B42D903-30B2-48B8-AA09-8E85AE325CA3}" srcOrd="1" destOrd="0" presId="urn:microsoft.com/office/officeart/2018/2/layout/IconVerticalSolidList"/>
    <dgm:cxn modelId="{E075FE8C-0357-4CD4-AD65-1E90655E8499}" type="presParOf" srcId="{8341FC48-629B-41A5-A6B1-68ABD345FEFF}" destId="{CAF9A160-5269-4463-BEE1-0869CF77C8EF}" srcOrd="2" destOrd="0" presId="urn:microsoft.com/office/officeart/2018/2/layout/IconVerticalSolidList"/>
    <dgm:cxn modelId="{0AE86988-17EB-4A59-A62C-68B462853B92}" type="presParOf" srcId="{8341FC48-629B-41A5-A6B1-68ABD345FEFF}" destId="{C2D3EC13-7471-463B-8F5A-0EF8D02232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5012AE-AFED-4195-8C10-B21542F40A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1CCA6EE-5C48-4AD4-B49A-96ADA1AE58ED}">
      <dgm:prSet/>
      <dgm:spPr/>
      <dgm:t>
        <a:bodyPr/>
        <a:lstStyle/>
        <a:p>
          <a:r>
            <a:rPr lang="en-US" dirty="0"/>
            <a:t>Stay realistic</a:t>
          </a:r>
        </a:p>
      </dgm:t>
    </dgm:pt>
    <dgm:pt modelId="{EE669A6D-5868-4B37-8B97-D91503DC5295}" type="parTrans" cxnId="{FA034B5C-60E8-4324-9349-0F628B5A5640}">
      <dgm:prSet/>
      <dgm:spPr/>
      <dgm:t>
        <a:bodyPr/>
        <a:lstStyle/>
        <a:p>
          <a:endParaRPr lang="en-US"/>
        </a:p>
      </dgm:t>
    </dgm:pt>
    <dgm:pt modelId="{4B723661-D81D-43DF-98D4-D4BDD33257FB}" type="sibTrans" cxnId="{FA034B5C-60E8-4324-9349-0F628B5A5640}">
      <dgm:prSet/>
      <dgm:spPr/>
      <dgm:t>
        <a:bodyPr/>
        <a:lstStyle/>
        <a:p>
          <a:endParaRPr lang="en-US"/>
        </a:p>
      </dgm:t>
    </dgm:pt>
    <dgm:pt modelId="{CEFA382F-DD28-49CD-982A-9F8F6CFF4B1D}">
      <dgm:prSet/>
      <dgm:spPr/>
      <dgm:t>
        <a:bodyPr/>
        <a:lstStyle/>
        <a:p>
          <a:r>
            <a:rPr lang="en-US" dirty="0"/>
            <a:t>5 year minimum</a:t>
          </a:r>
        </a:p>
      </dgm:t>
    </dgm:pt>
    <dgm:pt modelId="{EAD1B0B6-37A3-40C1-927E-AA5330895472}" type="parTrans" cxnId="{7539F65A-B172-4CD3-8AB9-5C3D2F5172C7}">
      <dgm:prSet/>
      <dgm:spPr/>
      <dgm:t>
        <a:bodyPr/>
        <a:lstStyle/>
        <a:p>
          <a:endParaRPr lang="en-US"/>
        </a:p>
      </dgm:t>
    </dgm:pt>
    <dgm:pt modelId="{9E02041D-169B-4D4F-8D70-D66F40FAE751}" type="sibTrans" cxnId="{7539F65A-B172-4CD3-8AB9-5C3D2F5172C7}">
      <dgm:prSet/>
      <dgm:spPr/>
      <dgm:t>
        <a:bodyPr/>
        <a:lstStyle/>
        <a:p>
          <a:endParaRPr lang="en-US"/>
        </a:p>
      </dgm:t>
    </dgm:pt>
    <dgm:pt modelId="{8117B4A6-9542-4709-BC16-13B11EDC2B6F}">
      <dgm:prSet/>
      <dgm:spPr/>
      <dgm:t>
        <a:bodyPr/>
        <a:lstStyle/>
        <a:p>
          <a:r>
            <a:rPr lang="en-US"/>
            <a:t>Justify need</a:t>
          </a:r>
        </a:p>
      </dgm:t>
    </dgm:pt>
    <dgm:pt modelId="{0286F3C8-01B1-4BE8-B1DD-15530A80FB51}" type="parTrans" cxnId="{377F2119-3DD9-4D17-8012-DD07DD05B3DE}">
      <dgm:prSet/>
      <dgm:spPr/>
      <dgm:t>
        <a:bodyPr/>
        <a:lstStyle/>
        <a:p>
          <a:endParaRPr lang="en-US"/>
        </a:p>
      </dgm:t>
    </dgm:pt>
    <dgm:pt modelId="{28DF726D-4C53-47A1-A9E3-37E2A96F8ABB}" type="sibTrans" cxnId="{377F2119-3DD9-4D17-8012-DD07DD05B3DE}">
      <dgm:prSet/>
      <dgm:spPr/>
      <dgm:t>
        <a:bodyPr/>
        <a:lstStyle/>
        <a:p>
          <a:endParaRPr lang="en-US"/>
        </a:p>
      </dgm:t>
    </dgm:pt>
    <dgm:pt modelId="{A047263E-F9BF-41B9-AC7E-3A4BA556B7DE}">
      <dgm:prSet/>
      <dgm:spPr/>
      <dgm:t>
        <a:bodyPr/>
        <a:lstStyle/>
        <a:p>
          <a:r>
            <a:rPr lang="en-US"/>
            <a:t>Coordinate with other projects</a:t>
          </a:r>
        </a:p>
      </dgm:t>
    </dgm:pt>
    <dgm:pt modelId="{276B4179-AA56-48E0-B6F6-05226836BC15}" type="parTrans" cxnId="{2FEAC703-A94E-40C8-B2AE-CB9F549A25DC}">
      <dgm:prSet/>
      <dgm:spPr/>
      <dgm:t>
        <a:bodyPr/>
        <a:lstStyle/>
        <a:p>
          <a:endParaRPr lang="en-US"/>
        </a:p>
      </dgm:t>
    </dgm:pt>
    <dgm:pt modelId="{362453EA-7DC1-4AE3-BA90-056C3CB9A288}" type="sibTrans" cxnId="{2FEAC703-A94E-40C8-B2AE-CB9F549A25DC}">
      <dgm:prSet/>
      <dgm:spPr/>
      <dgm:t>
        <a:bodyPr/>
        <a:lstStyle/>
        <a:p>
          <a:endParaRPr lang="en-US"/>
        </a:p>
      </dgm:t>
    </dgm:pt>
    <dgm:pt modelId="{48DAADC9-0668-4A53-BD90-BAF8386F1E0A}">
      <dgm:prSet/>
      <dgm:spPr/>
      <dgm:t>
        <a:bodyPr/>
        <a:lstStyle/>
        <a:p>
          <a:r>
            <a:rPr lang="en-US"/>
            <a:t>Detail funding options</a:t>
          </a:r>
        </a:p>
      </dgm:t>
    </dgm:pt>
    <dgm:pt modelId="{E147A14F-C3E8-458E-AC97-153D13255D94}" type="parTrans" cxnId="{6C29D130-F433-4582-8C00-8008E89C06C8}">
      <dgm:prSet/>
      <dgm:spPr/>
      <dgm:t>
        <a:bodyPr/>
        <a:lstStyle/>
        <a:p>
          <a:endParaRPr lang="en-US"/>
        </a:p>
      </dgm:t>
    </dgm:pt>
    <dgm:pt modelId="{7C72F20B-8D02-482B-BF80-FD8015176B70}" type="sibTrans" cxnId="{6C29D130-F433-4582-8C00-8008E89C06C8}">
      <dgm:prSet/>
      <dgm:spPr/>
      <dgm:t>
        <a:bodyPr/>
        <a:lstStyle/>
        <a:p>
          <a:endParaRPr lang="en-US"/>
        </a:p>
      </dgm:t>
    </dgm:pt>
    <dgm:pt modelId="{248CB1CC-189E-471D-AF7C-5E42A28BFAC2}">
      <dgm:prSet/>
      <dgm:spPr/>
      <dgm:t>
        <a:bodyPr/>
        <a:lstStyle/>
        <a:p>
          <a:r>
            <a:rPr lang="en-US"/>
            <a:t>Discuss openly</a:t>
          </a:r>
        </a:p>
      </dgm:t>
    </dgm:pt>
    <dgm:pt modelId="{5DAC796D-6D86-4EF4-AA13-FAA616342FEB}" type="parTrans" cxnId="{EAC214AF-1E64-455D-A063-2FB73F00B9FA}">
      <dgm:prSet/>
      <dgm:spPr/>
      <dgm:t>
        <a:bodyPr/>
        <a:lstStyle/>
        <a:p>
          <a:endParaRPr lang="en-US"/>
        </a:p>
      </dgm:t>
    </dgm:pt>
    <dgm:pt modelId="{FE7CFC1C-506D-4B50-AE61-5F2B6AA7D0AF}" type="sibTrans" cxnId="{EAC214AF-1E64-455D-A063-2FB73F00B9FA}">
      <dgm:prSet/>
      <dgm:spPr/>
      <dgm:t>
        <a:bodyPr/>
        <a:lstStyle/>
        <a:p>
          <a:endParaRPr lang="en-US"/>
        </a:p>
      </dgm:t>
    </dgm:pt>
    <dgm:pt modelId="{91DD7DF8-5381-4371-80A4-C0BEE38A265D}" type="pres">
      <dgm:prSet presAssocID="{EE5012AE-AFED-4195-8C10-B21542F40A2F}" presName="diagram" presStyleCnt="0">
        <dgm:presLayoutVars>
          <dgm:dir/>
          <dgm:resizeHandles val="exact"/>
        </dgm:presLayoutVars>
      </dgm:prSet>
      <dgm:spPr/>
    </dgm:pt>
    <dgm:pt modelId="{80F8B8FA-0FAD-4230-9A81-21D72A6BDB16}" type="pres">
      <dgm:prSet presAssocID="{B1CCA6EE-5C48-4AD4-B49A-96ADA1AE58ED}" presName="node" presStyleLbl="node1" presStyleIdx="0" presStyleCnt="6">
        <dgm:presLayoutVars>
          <dgm:bulletEnabled val="1"/>
        </dgm:presLayoutVars>
      </dgm:prSet>
      <dgm:spPr/>
    </dgm:pt>
    <dgm:pt modelId="{BCE5B105-958A-48DD-B025-94F844A9FF97}" type="pres">
      <dgm:prSet presAssocID="{4B723661-D81D-43DF-98D4-D4BDD33257FB}" presName="sibTrans" presStyleCnt="0"/>
      <dgm:spPr/>
    </dgm:pt>
    <dgm:pt modelId="{29DFB92F-47B8-4CC3-A8E3-8FBBF3B31763}" type="pres">
      <dgm:prSet presAssocID="{CEFA382F-DD28-49CD-982A-9F8F6CFF4B1D}" presName="node" presStyleLbl="node1" presStyleIdx="1" presStyleCnt="6">
        <dgm:presLayoutVars>
          <dgm:bulletEnabled val="1"/>
        </dgm:presLayoutVars>
      </dgm:prSet>
      <dgm:spPr/>
    </dgm:pt>
    <dgm:pt modelId="{82F51E2A-63AB-46BA-8227-3C25F79B5C91}" type="pres">
      <dgm:prSet presAssocID="{9E02041D-169B-4D4F-8D70-D66F40FAE751}" presName="sibTrans" presStyleCnt="0"/>
      <dgm:spPr/>
    </dgm:pt>
    <dgm:pt modelId="{6C8F606D-D912-4B59-A43D-21807C96BE53}" type="pres">
      <dgm:prSet presAssocID="{8117B4A6-9542-4709-BC16-13B11EDC2B6F}" presName="node" presStyleLbl="node1" presStyleIdx="2" presStyleCnt="6">
        <dgm:presLayoutVars>
          <dgm:bulletEnabled val="1"/>
        </dgm:presLayoutVars>
      </dgm:prSet>
      <dgm:spPr/>
    </dgm:pt>
    <dgm:pt modelId="{AD70AF6D-A63C-463B-994B-173BC537B1E5}" type="pres">
      <dgm:prSet presAssocID="{28DF726D-4C53-47A1-A9E3-37E2A96F8ABB}" presName="sibTrans" presStyleCnt="0"/>
      <dgm:spPr/>
    </dgm:pt>
    <dgm:pt modelId="{66B5ACF7-1A54-4683-BA89-4636F5538570}" type="pres">
      <dgm:prSet presAssocID="{A047263E-F9BF-41B9-AC7E-3A4BA556B7DE}" presName="node" presStyleLbl="node1" presStyleIdx="3" presStyleCnt="6">
        <dgm:presLayoutVars>
          <dgm:bulletEnabled val="1"/>
        </dgm:presLayoutVars>
      </dgm:prSet>
      <dgm:spPr/>
    </dgm:pt>
    <dgm:pt modelId="{342C1E75-B625-45EB-8BD8-41AD88B61CEF}" type="pres">
      <dgm:prSet presAssocID="{362453EA-7DC1-4AE3-BA90-056C3CB9A288}" presName="sibTrans" presStyleCnt="0"/>
      <dgm:spPr/>
    </dgm:pt>
    <dgm:pt modelId="{8F04E333-92C3-4F32-97C7-F7B0E4A964EB}" type="pres">
      <dgm:prSet presAssocID="{48DAADC9-0668-4A53-BD90-BAF8386F1E0A}" presName="node" presStyleLbl="node1" presStyleIdx="4" presStyleCnt="6">
        <dgm:presLayoutVars>
          <dgm:bulletEnabled val="1"/>
        </dgm:presLayoutVars>
      </dgm:prSet>
      <dgm:spPr/>
    </dgm:pt>
    <dgm:pt modelId="{3AA1298B-855E-40AB-BED6-9C4A8D58C95C}" type="pres">
      <dgm:prSet presAssocID="{7C72F20B-8D02-482B-BF80-FD8015176B70}" presName="sibTrans" presStyleCnt="0"/>
      <dgm:spPr/>
    </dgm:pt>
    <dgm:pt modelId="{FC5B3C1F-622E-4775-95A9-A1097DF18C3F}" type="pres">
      <dgm:prSet presAssocID="{248CB1CC-189E-471D-AF7C-5E42A28BFAC2}" presName="node" presStyleLbl="node1" presStyleIdx="5" presStyleCnt="6">
        <dgm:presLayoutVars>
          <dgm:bulletEnabled val="1"/>
        </dgm:presLayoutVars>
      </dgm:prSet>
      <dgm:spPr/>
    </dgm:pt>
  </dgm:ptLst>
  <dgm:cxnLst>
    <dgm:cxn modelId="{2FEAC703-A94E-40C8-B2AE-CB9F549A25DC}" srcId="{EE5012AE-AFED-4195-8C10-B21542F40A2F}" destId="{A047263E-F9BF-41B9-AC7E-3A4BA556B7DE}" srcOrd="3" destOrd="0" parTransId="{276B4179-AA56-48E0-B6F6-05226836BC15}" sibTransId="{362453EA-7DC1-4AE3-BA90-056C3CB9A288}"/>
    <dgm:cxn modelId="{377F2119-3DD9-4D17-8012-DD07DD05B3DE}" srcId="{EE5012AE-AFED-4195-8C10-B21542F40A2F}" destId="{8117B4A6-9542-4709-BC16-13B11EDC2B6F}" srcOrd="2" destOrd="0" parTransId="{0286F3C8-01B1-4BE8-B1DD-15530A80FB51}" sibTransId="{28DF726D-4C53-47A1-A9E3-37E2A96F8ABB}"/>
    <dgm:cxn modelId="{9706FA22-670F-46B5-B3EC-E2322FCAF7C2}" type="presOf" srcId="{8117B4A6-9542-4709-BC16-13B11EDC2B6F}" destId="{6C8F606D-D912-4B59-A43D-21807C96BE53}" srcOrd="0" destOrd="0" presId="urn:microsoft.com/office/officeart/2005/8/layout/default"/>
    <dgm:cxn modelId="{8283B12A-0B45-4D74-8F12-1B47CEDE6940}" type="presOf" srcId="{B1CCA6EE-5C48-4AD4-B49A-96ADA1AE58ED}" destId="{80F8B8FA-0FAD-4230-9A81-21D72A6BDB16}" srcOrd="0" destOrd="0" presId="urn:microsoft.com/office/officeart/2005/8/layout/default"/>
    <dgm:cxn modelId="{6C29D130-F433-4582-8C00-8008E89C06C8}" srcId="{EE5012AE-AFED-4195-8C10-B21542F40A2F}" destId="{48DAADC9-0668-4A53-BD90-BAF8386F1E0A}" srcOrd="4" destOrd="0" parTransId="{E147A14F-C3E8-458E-AC97-153D13255D94}" sibTransId="{7C72F20B-8D02-482B-BF80-FD8015176B70}"/>
    <dgm:cxn modelId="{6A1ECA3B-F8E4-4F78-8EDD-4B909445AC0E}" type="presOf" srcId="{A047263E-F9BF-41B9-AC7E-3A4BA556B7DE}" destId="{66B5ACF7-1A54-4683-BA89-4636F5538570}" srcOrd="0" destOrd="0" presId="urn:microsoft.com/office/officeart/2005/8/layout/default"/>
    <dgm:cxn modelId="{FA034B5C-60E8-4324-9349-0F628B5A5640}" srcId="{EE5012AE-AFED-4195-8C10-B21542F40A2F}" destId="{B1CCA6EE-5C48-4AD4-B49A-96ADA1AE58ED}" srcOrd="0" destOrd="0" parTransId="{EE669A6D-5868-4B37-8B97-D91503DC5295}" sibTransId="{4B723661-D81D-43DF-98D4-D4BDD33257FB}"/>
    <dgm:cxn modelId="{7539F65A-B172-4CD3-8AB9-5C3D2F5172C7}" srcId="{EE5012AE-AFED-4195-8C10-B21542F40A2F}" destId="{CEFA382F-DD28-49CD-982A-9F8F6CFF4B1D}" srcOrd="1" destOrd="0" parTransId="{EAD1B0B6-37A3-40C1-927E-AA5330895472}" sibTransId="{9E02041D-169B-4D4F-8D70-D66F40FAE751}"/>
    <dgm:cxn modelId="{DAB795A4-595D-48CC-AC01-34F4F0503C56}" type="presOf" srcId="{48DAADC9-0668-4A53-BD90-BAF8386F1E0A}" destId="{8F04E333-92C3-4F32-97C7-F7B0E4A964EB}" srcOrd="0" destOrd="0" presId="urn:microsoft.com/office/officeart/2005/8/layout/default"/>
    <dgm:cxn modelId="{EAC214AF-1E64-455D-A063-2FB73F00B9FA}" srcId="{EE5012AE-AFED-4195-8C10-B21542F40A2F}" destId="{248CB1CC-189E-471D-AF7C-5E42A28BFAC2}" srcOrd="5" destOrd="0" parTransId="{5DAC796D-6D86-4EF4-AA13-FAA616342FEB}" sibTransId="{FE7CFC1C-506D-4B50-AE61-5F2B6AA7D0AF}"/>
    <dgm:cxn modelId="{DD3E2BB6-310E-41BF-BB8C-856FC6CDE067}" type="presOf" srcId="{CEFA382F-DD28-49CD-982A-9F8F6CFF4B1D}" destId="{29DFB92F-47B8-4CC3-A8E3-8FBBF3B31763}" srcOrd="0" destOrd="0" presId="urn:microsoft.com/office/officeart/2005/8/layout/default"/>
    <dgm:cxn modelId="{E6A299D5-9753-44AF-A7FE-9E45EE4E959E}" type="presOf" srcId="{EE5012AE-AFED-4195-8C10-B21542F40A2F}" destId="{91DD7DF8-5381-4371-80A4-C0BEE38A265D}" srcOrd="0" destOrd="0" presId="urn:microsoft.com/office/officeart/2005/8/layout/default"/>
    <dgm:cxn modelId="{110202E3-550D-4359-951B-B519BD49B23B}" type="presOf" srcId="{248CB1CC-189E-471D-AF7C-5E42A28BFAC2}" destId="{FC5B3C1F-622E-4775-95A9-A1097DF18C3F}" srcOrd="0" destOrd="0" presId="urn:microsoft.com/office/officeart/2005/8/layout/default"/>
    <dgm:cxn modelId="{E9FEF10C-CE6E-42B1-8573-C777A98C217D}" type="presParOf" srcId="{91DD7DF8-5381-4371-80A4-C0BEE38A265D}" destId="{80F8B8FA-0FAD-4230-9A81-21D72A6BDB16}" srcOrd="0" destOrd="0" presId="urn:microsoft.com/office/officeart/2005/8/layout/default"/>
    <dgm:cxn modelId="{AECE8967-8A58-4BCF-AE37-22C9F4B5AB2C}" type="presParOf" srcId="{91DD7DF8-5381-4371-80A4-C0BEE38A265D}" destId="{BCE5B105-958A-48DD-B025-94F844A9FF97}" srcOrd="1" destOrd="0" presId="urn:microsoft.com/office/officeart/2005/8/layout/default"/>
    <dgm:cxn modelId="{C3F7CF87-20F0-4F32-BBEE-B0A73AC7126D}" type="presParOf" srcId="{91DD7DF8-5381-4371-80A4-C0BEE38A265D}" destId="{29DFB92F-47B8-4CC3-A8E3-8FBBF3B31763}" srcOrd="2" destOrd="0" presId="urn:microsoft.com/office/officeart/2005/8/layout/default"/>
    <dgm:cxn modelId="{319D63B1-5D7F-41E4-A04A-D0FAB6299EB8}" type="presParOf" srcId="{91DD7DF8-5381-4371-80A4-C0BEE38A265D}" destId="{82F51E2A-63AB-46BA-8227-3C25F79B5C91}" srcOrd="3" destOrd="0" presId="urn:microsoft.com/office/officeart/2005/8/layout/default"/>
    <dgm:cxn modelId="{83A2EDF0-CAEC-410A-A250-B5812DCFBAA8}" type="presParOf" srcId="{91DD7DF8-5381-4371-80A4-C0BEE38A265D}" destId="{6C8F606D-D912-4B59-A43D-21807C96BE53}" srcOrd="4" destOrd="0" presId="urn:microsoft.com/office/officeart/2005/8/layout/default"/>
    <dgm:cxn modelId="{D0E5222E-FEFE-4775-A26C-E3A1AF4585D3}" type="presParOf" srcId="{91DD7DF8-5381-4371-80A4-C0BEE38A265D}" destId="{AD70AF6D-A63C-463B-994B-173BC537B1E5}" srcOrd="5" destOrd="0" presId="urn:microsoft.com/office/officeart/2005/8/layout/default"/>
    <dgm:cxn modelId="{8FE9769C-A643-4F98-9BDF-653474C22F19}" type="presParOf" srcId="{91DD7DF8-5381-4371-80A4-C0BEE38A265D}" destId="{66B5ACF7-1A54-4683-BA89-4636F5538570}" srcOrd="6" destOrd="0" presId="urn:microsoft.com/office/officeart/2005/8/layout/default"/>
    <dgm:cxn modelId="{A1FEE1B8-2DF4-4092-AD9C-432F31CD4B89}" type="presParOf" srcId="{91DD7DF8-5381-4371-80A4-C0BEE38A265D}" destId="{342C1E75-B625-45EB-8BD8-41AD88B61CEF}" srcOrd="7" destOrd="0" presId="urn:microsoft.com/office/officeart/2005/8/layout/default"/>
    <dgm:cxn modelId="{FE422ECA-44FC-4BCF-BB3E-6B1659C18E88}" type="presParOf" srcId="{91DD7DF8-5381-4371-80A4-C0BEE38A265D}" destId="{8F04E333-92C3-4F32-97C7-F7B0E4A964EB}" srcOrd="8" destOrd="0" presId="urn:microsoft.com/office/officeart/2005/8/layout/default"/>
    <dgm:cxn modelId="{D1C6741E-6A88-458F-8FF4-CEADB6249C19}" type="presParOf" srcId="{91DD7DF8-5381-4371-80A4-C0BEE38A265D}" destId="{3AA1298B-855E-40AB-BED6-9C4A8D58C95C}" srcOrd="9" destOrd="0" presId="urn:microsoft.com/office/officeart/2005/8/layout/default"/>
    <dgm:cxn modelId="{44EC9F77-FCB7-44A9-9B38-D82C944876D1}" type="presParOf" srcId="{91DD7DF8-5381-4371-80A4-C0BEE38A265D}" destId="{FC5B3C1F-622E-4775-95A9-A1097DF18C3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DDB2D41-8DA7-45E1-B8EB-57A008008636}"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0650EE71-81CF-47CE-B8B3-C2965BB49381}">
      <dgm:prSet/>
      <dgm:spPr/>
      <dgm:t>
        <a:bodyPr/>
        <a:lstStyle/>
        <a:p>
          <a:r>
            <a:rPr lang="en-US"/>
            <a:t>Covers upfront costs</a:t>
          </a:r>
        </a:p>
      </dgm:t>
    </dgm:pt>
    <dgm:pt modelId="{7CFAB1B3-6FC1-42CE-8079-99F83AB96B08}" type="parTrans" cxnId="{B855D425-EAA6-4D39-902A-52CD24CF1474}">
      <dgm:prSet/>
      <dgm:spPr/>
      <dgm:t>
        <a:bodyPr/>
        <a:lstStyle/>
        <a:p>
          <a:endParaRPr lang="en-US"/>
        </a:p>
      </dgm:t>
    </dgm:pt>
    <dgm:pt modelId="{A8439FE6-B162-4B1E-B1D4-E2613CECC320}" type="sibTrans" cxnId="{B855D425-EAA6-4D39-902A-52CD24CF1474}">
      <dgm:prSet/>
      <dgm:spPr/>
      <dgm:t>
        <a:bodyPr/>
        <a:lstStyle/>
        <a:p>
          <a:endParaRPr lang="en-US"/>
        </a:p>
      </dgm:t>
    </dgm:pt>
    <dgm:pt modelId="{6CB8F733-488C-4163-90B6-4F2EAE74EAD6}">
      <dgm:prSet/>
      <dgm:spPr/>
      <dgm:t>
        <a:bodyPr/>
        <a:lstStyle/>
        <a:p>
          <a:r>
            <a:rPr lang="en-US"/>
            <a:t>Informed by CIP</a:t>
          </a:r>
        </a:p>
      </dgm:t>
    </dgm:pt>
    <dgm:pt modelId="{F662C762-A9BD-443D-8200-569D21C0F186}" type="parTrans" cxnId="{B7113E54-65D5-4D75-8864-35413F1C66D8}">
      <dgm:prSet/>
      <dgm:spPr/>
      <dgm:t>
        <a:bodyPr/>
        <a:lstStyle/>
        <a:p>
          <a:endParaRPr lang="en-US"/>
        </a:p>
      </dgm:t>
    </dgm:pt>
    <dgm:pt modelId="{783DDD20-CF60-40A5-9292-8025C8A82788}" type="sibTrans" cxnId="{B7113E54-65D5-4D75-8864-35413F1C66D8}">
      <dgm:prSet/>
      <dgm:spPr/>
      <dgm:t>
        <a:bodyPr/>
        <a:lstStyle/>
        <a:p>
          <a:endParaRPr lang="en-US"/>
        </a:p>
      </dgm:t>
    </dgm:pt>
    <dgm:pt modelId="{0A89770E-B9BE-4F51-B2A8-CDCA28049A9F}">
      <dgm:prSet/>
      <dgm:spPr/>
      <dgm:t>
        <a:bodyPr/>
        <a:lstStyle/>
        <a:p>
          <a:r>
            <a:rPr lang="en-US"/>
            <a:t>Reduces debt burden</a:t>
          </a:r>
        </a:p>
      </dgm:t>
    </dgm:pt>
    <dgm:pt modelId="{C80E9837-A59B-4B89-8A85-380A21890B85}" type="parTrans" cxnId="{892FA2C1-6EA8-4699-99D8-870FDA4C888A}">
      <dgm:prSet/>
      <dgm:spPr/>
      <dgm:t>
        <a:bodyPr/>
        <a:lstStyle/>
        <a:p>
          <a:endParaRPr lang="en-US"/>
        </a:p>
      </dgm:t>
    </dgm:pt>
    <dgm:pt modelId="{24F6970F-D87D-4A01-A24C-C109DF475F3F}" type="sibTrans" cxnId="{892FA2C1-6EA8-4699-99D8-870FDA4C888A}">
      <dgm:prSet/>
      <dgm:spPr/>
      <dgm:t>
        <a:bodyPr/>
        <a:lstStyle/>
        <a:p>
          <a:endParaRPr lang="en-US"/>
        </a:p>
      </dgm:t>
    </dgm:pt>
    <dgm:pt modelId="{672400D3-A691-4393-A204-E002D4E17C2D}">
      <dgm:prSet/>
      <dgm:spPr/>
      <dgm:t>
        <a:bodyPr/>
        <a:lstStyle/>
        <a:p>
          <a:r>
            <a:rPr lang="en-US"/>
            <a:t>Depreciation </a:t>
          </a:r>
          <a:r>
            <a:rPr lang="en-US">
              <a:sym typeface="Wingdings" panose="05000000000000000000" pitchFamily="2" charset="2"/>
            </a:rPr>
            <a:t></a:t>
          </a:r>
          <a:r>
            <a:rPr lang="en-US"/>
            <a:t> Reserve</a:t>
          </a:r>
        </a:p>
      </dgm:t>
    </dgm:pt>
    <dgm:pt modelId="{1596AAA5-799A-4AF9-BEFC-3E980EBF8314}" type="parTrans" cxnId="{67073189-BEA2-4FD2-8B97-08C08F44B8F9}">
      <dgm:prSet/>
      <dgm:spPr/>
      <dgm:t>
        <a:bodyPr/>
        <a:lstStyle/>
        <a:p>
          <a:endParaRPr lang="en-US"/>
        </a:p>
      </dgm:t>
    </dgm:pt>
    <dgm:pt modelId="{AFA02408-3859-4FD7-B0DE-0DE57B4D269C}" type="sibTrans" cxnId="{67073189-BEA2-4FD2-8B97-08C08F44B8F9}">
      <dgm:prSet/>
      <dgm:spPr/>
      <dgm:t>
        <a:bodyPr/>
        <a:lstStyle/>
        <a:p>
          <a:endParaRPr lang="en-US"/>
        </a:p>
      </dgm:t>
    </dgm:pt>
    <dgm:pt modelId="{CB7613D4-64AE-40B8-9C56-F8B35F19EE6F}" type="pres">
      <dgm:prSet presAssocID="{6DDB2D41-8DA7-45E1-B8EB-57A008008636}" presName="Name0" presStyleCnt="0">
        <dgm:presLayoutVars>
          <dgm:dir/>
          <dgm:resizeHandles val="exact"/>
        </dgm:presLayoutVars>
      </dgm:prSet>
      <dgm:spPr/>
    </dgm:pt>
    <dgm:pt modelId="{D2CF7DDF-2874-4C50-AB32-B014FE72109B}" type="pres">
      <dgm:prSet presAssocID="{0650EE71-81CF-47CE-B8B3-C2965BB49381}" presName="compNode" presStyleCnt="0"/>
      <dgm:spPr/>
    </dgm:pt>
    <dgm:pt modelId="{7C065311-A7B9-40ED-ABA1-A153DA2231DC}" type="pres">
      <dgm:prSet presAssocID="{0650EE71-81CF-47CE-B8B3-C2965BB49381}" presName="pictRect" presStyleLbl="nod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dgm:spPr>
      <dgm:extLst>
        <a:ext uri="{E40237B7-FDA0-4F09-8148-C483321AD2D9}">
          <dgm14:cNvPr xmlns:dgm14="http://schemas.microsoft.com/office/drawing/2010/diagram" id="0" name="" descr="Money with solid fill"/>
        </a:ext>
      </dgm:extLst>
    </dgm:pt>
    <dgm:pt modelId="{2DEF4C3D-B45A-4112-923D-4571ECE6183F}" type="pres">
      <dgm:prSet presAssocID="{0650EE71-81CF-47CE-B8B3-C2965BB49381}" presName="textRect" presStyleLbl="revTx" presStyleIdx="0" presStyleCnt="4">
        <dgm:presLayoutVars>
          <dgm:bulletEnabled val="1"/>
        </dgm:presLayoutVars>
      </dgm:prSet>
      <dgm:spPr/>
    </dgm:pt>
    <dgm:pt modelId="{24039102-5E67-49C8-878A-AD0702356088}" type="pres">
      <dgm:prSet presAssocID="{A8439FE6-B162-4B1E-B1D4-E2613CECC320}" presName="sibTrans" presStyleLbl="sibTrans2D1" presStyleIdx="0" presStyleCnt="0"/>
      <dgm:spPr/>
    </dgm:pt>
    <dgm:pt modelId="{6F29D8D3-EDE6-48EE-B90F-FB0F039BA23F}" type="pres">
      <dgm:prSet presAssocID="{6CB8F733-488C-4163-90B6-4F2EAE74EAD6}" presName="compNode" presStyleCnt="0"/>
      <dgm:spPr/>
    </dgm:pt>
    <dgm:pt modelId="{3EE013E5-C8D3-4308-86E2-E29DA88D2465}" type="pres">
      <dgm:prSet presAssocID="{6CB8F733-488C-4163-90B6-4F2EAE74EAD6}" presName="pictRect" presStyleLbl="nod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List with solid fill"/>
        </a:ext>
      </dgm:extLst>
    </dgm:pt>
    <dgm:pt modelId="{F12A1C80-EBA4-4811-933E-00654C2FA88F}" type="pres">
      <dgm:prSet presAssocID="{6CB8F733-488C-4163-90B6-4F2EAE74EAD6}" presName="textRect" presStyleLbl="revTx" presStyleIdx="1" presStyleCnt="4">
        <dgm:presLayoutVars>
          <dgm:bulletEnabled val="1"/>
        </dgm:presLayoutVars>
      </dgm:prSet>
      <dgm:spPr/>
    </dgm:pt>
    <dgm:pt modelId="{B9AEFB93-38A4-49F0-9F0B-C10AF7A3A0A2}" type="pres">
      <dgm:prSet presAssocID="{783DDD20-CF60-40A5-9292-8025C8A82788}" presName="sibTrans" presStyleLbl="sibTrans2D1" presStyleIdx="0" presStyleCnt="0"/>
      <dgm:spPr/>
    </dgm:pt>
    <dgm:pt modelId="{FDA42091-007A-4ED3-97AC-68C8AC30CD7C}" type="pres">
      <dgm:prSet presAssocID="{0A89770E-B9BE-4F51-B2A8-CDCA28049A9F}" presName="compNode" presStyleCnt="0"/>
      <dgm:spPr/>
    </dgm:pt>
    <dgm:pt modelId="{64C8663F-EA39-4871-9251-9AD29C13B6CD}" type="pres">
      <dgm:prSet presAssocID="{0A89770E-B9BE-4F51-B2A8-CDCA28049A9F}" presName="pictRect" presStyleLbl="node1" presStyleIdx="2"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Loan with solid fill"/>
        </a:ext>
      </dgm:extLst>
    </dgm:pt>
    <dgm:pt modelId="{EC70E903-7086-4316-B906-A5BA869E1C99}" type="pres">
      <dgm:prSet presAssocID="{0A89770E-B9BE-4F51-B2A8-CDCA28049A9F}" presName="textRect" presStyleLbl="revTx" presStyleIdx="2" presStyleCnt="4">
        <dgm:presLayoutVars>
          <dgm:bulletEnabled val="1"/>
        </dgm:presLayoutVars>
      </dgm:prSet>
      <dgm:spPr/>
    </dgm:pt>
    <dgm:pt modelId="{F40CBFA8-E1E4-4C60-B6FF-5CB6AB561503}" type="pres">
      <dgm:prSet presAssocID="{24F6970F-D87D-4A01-A24C-C109DF475F3F}" presName="sibTrans" presStyleLbl="sibTrans2D1" presStyleIdx="0" presStyleCnt="0"/>
      <dgm:spPr/>
    </dgm:pt>
    <dgm:pt modelId="{A55B61F9-3344-4D17-8252-6906931344B2}" type="pres">
      <dgm:prSet presAssocID="{672400D3-A691-4393-A204-E002D4E17C2D}" presName="compNode" presStyleCnt="0"/>
      <dgm:spPr/>
    </dgm:pt>
    <dgm:pt modelId="{00457D58-4A33-4D04-808F-06D9A9ACDCEA}" type="pres">
      <dgm:prSet presAssocID="{672400D3-A691-4393-A204-E002D4E17C2D}" presName="pictRect" presStyleLbl="node1" presStyleIdx="3" presStyleCnt="4"/>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Download with solid fill"/>
        </a:ext>
      </dgm:extLst>
    </dgm:pt>
    <dgm:pt modelId="{1C8E844A-9932-41F4-855C-63B172D8BEA5}" type="pres">
      <dgm:prSet presAssocID="{672400D3-A691-4393-A204-E002D4E17C2D}" presName="textRect" presStyleLbl="revTx" presStyleIdx="3" presStyleCnt="4">
        <dgm:presLayoutVars>
          <dgm:bulletEnabled val="1"/>
        </dgm:presLayoutVars>
      </dgm:prSet>
      <dgm:spPr/>
    </dgm:pt>
  </dgm:ptLst>
  <dgm:cxnLst>
    <dgm:cxn modelId="{F0E53B21-21D2-45DA-9D3B-528128428458}" type="presOf" srcId="{24F6970F-D87D-4A01-A24C-C109DF475F3F}" destId="{F40CBFA8-E1E4-4C60-B6FF-5CB6AB561503}" srcOrd="0" destOrd="0" presId="urn:microsoft.com/office/officeart/2005/8/layout/pList1"/>
    <dgm:cxn modelId="{B855D425-EAA6-4D39-902A-52CD24CF1474}" srcId="{6DDB2D41-8DA7-45E1-B8EB-57A008008636}" destId="{0650EE71-81CF-47CE-B8B3-C2965BB49381}" srcOrd="0" destOrd="0" parTransId="{7CFAB1B3-6FC1-42CE-8079-99F83AB96B08}" sibTransId="{A8439FE6-B162-4B1E-B1D4-E2613CECC320}"/>
    <dgm:cxn modelId="{9ADC1B30-FB4E-41B9-872D-CECE81F56CF4}" type="presOf" srcId="{783DDD20-CF60-40A5-9292-8025C8A82788}" destId="{B9AEFB93-38A4-49F0-9F0B-C10AF7A3A0A2}" srcOrd="0" destOrd="0" presId="urn:microsoft.com/office/officeart/2005/8/layout/pList1"/>
    <dgm:cxn modelId="{545F0F3B-D0AF-45F4-8A21-26B8FFCA1206}" type="presOf" srcId="{672400D3-A691-4393-A204-E002D4E17C2D}" destId="{1C8E844A-9932-41F4-855C-63B172D8BEA5}" srcOrd="0" destOrd="0" presId="urn:microsoft.com/office/officeart/2005/8/layout/pList1"/>
    <dgm:cxn modelId="{58FBA03B-89DA-4488-A386-37600D314C5F}" type="presOf" srcId="{A8439FE6-B162-4B1E-B1D4-E2613CECC320}" destId="{24039102-5E67-49C8-878A-AD0702356088}" srcOrd="0" destOrd="0" presId="urn:microsoft.com/office/officeart/2005/8/layout/pList1"/>
    <dgm:cxn modelId="{6A1AF461-B0F5-48CC-B7A5-5A776E22D812}" type="presOf" srcId="{6CB8F733-488C-4163-90B6-4F2EAE74EAD6}" destId="{F12A1C80-EBA4-4811-933E-00654C2FA88F}" srcOrd="0" destOrd="0" presId="urn:microsoft.com/office/officeart/2005/8/layout/pList1"/>
    <dgm:cxn modelId="{B7113E54-65D5-4D75-8864-35413F1C66D8}" srcId="{6DDB2D41-8DA7-45E1-B8EB-57A008008636}" destId="{6CB8F733-488C-4163-90B6-4F2EAE74EAD6}" srcOrd="1" destOrd="0" parTransId="{F662C762-A9BD-443D-8200-569D21C0F186}" sibTransId="{783DDD20-CF60-40A5-9292-8025C8A82788}"/>
    <dgm:cxn modelId="{EAFB2E79-9CFD-4BEF-8075-AFA7450E77A7}" type="presOf" srcId="{0A89770E-B9BE-4F51-B2A8-CDCA28049A9F}" destId="{EC70E903-7086-4316-B906-A5BA869E1C99}" srcOrd="0" destOrd="0" presId="urn:microsoft.com/office/officeart/2005/8/layout/pList1"/>
    <dgm:cxn modelId="{67073189-BEA2-4FD2-8B97-08C08F44B8F9}" srcId="{6DDB2D41-8DA7-45E1-B8EB-57A008008636}" destId="{672400D3-A691-4393-A204-E002D4E17C2D}" srcOrd="3" destOrd="0" parTransId="{1596AAA5-799A-4AF9-BEFC-3E980EBF8314}" sibTransId="{AFA02408-3859-4FD7-B0DE-0DE57B4D269C}"/>
    <dgm:cxn modelId="{75AB0F98-6C1C-48B7-A7BB-537376BCCB0E}" type="presOf" srcId="{0650EE71-81CF-47CE-B8B3-C2965BB49381}" destId="{2DEF4C3D-B45A-4112-923D-4571ECE6183F}" srcOrd="0" destOrd="0" presId="urn:microsoft.com/office/officeart/2005/8/layout/pList1"/>
    <dgm:cxn modelId="{892FA2C1-6EA8-4699-99D8-870FDA4C888A}" srcId="{6DDB2D41-8DA7-45E1-B8EB-57A008008636}" destId="{0A89770E-B9BE-4F51-B2A8-CDCA28049A9F}" srcOrd="2" destOrd="0" parTransId="{C80E9837-A59B-4B89-8A85-380A21890B85}" sibTransId="{24F6970F-D87D-4A01-A24C-C109DF475F3F}"/>
    <dgm:cxn modelId="{EA4A77F8-D2B9-4952-B6B4-C3198EACC186}" type="presOf" srcId="{6DDB2D41-8DA7-45E1-B8EB-57A008008636}" destId="{CB7613D4-64AE-40B8-9C56-F8B35F19EE6F}" srcOrd="0" destOrd="0" presId="urn:microsoft.com/office/officeart/2005/8/layout/pList1"/>
    <dgm:cxn modelId="{AC3A2767-EF0E-4F88-874D-9A1D44A0250C}" type="presParOf" srcId="{CB7613D4-64AE-40B8-9C56-F8B35F19EE6F}" destId="{D2CF7DDF-2874-4C50-AB32-B014FE72109B}" srcOrd="0" destOrd="0" presId="urn:microsoft.com/office/officeart/2005/8/layout/pList1"/>
    <dgm:cxn modelId="{5E1F2EF0-954F-4D2F-90C1-D179546A28E5}" type="presParOf" srcId="{D2CF7DDF-2874-4C50-AB32-B014FE72109B}" destId="{7C065311-A7B9-40ED-ABA1-A153DA2231DC}" srcOrd="0" destOrd="0" presId="urn:microsoft.com/office/officeart/2005/8/layout/pList1"/>
    <dgm:cxn modelId="{3B5D1648-B073-4697-B2F2-01EC68020EAB}" type="presParOf" srcId="{D2CF7DDF-2874-4C50-AB32-B014FE72109B}" destId="{2DEF4C3D-B45A-4112-923D-4571ECE6183F}" srcOrd="1" destOrd="0" presId="urn:microsoft.com/office/officeart/2005/8/layout/pList1"/>
    <dgm:cxn modelId="{8C65C6D7-FB7A-4E68-AACF-C7A75C7FECB4}" type="presParOf" srcId="{CB7613D4-64AE-40B8-9C56-F8B35F19EE6F}" destId="{24039102-5E67-49C8-878A-AD0702356088}" srcOrd="1" destOrd="0" presId="urn:microsoft.com/office/officeart/2005/8/layout/pList1"/>
    <dgm:cxn modelId="{40961F6A-E679-49EB-ABAC-3AB3751D3927}" type="presParOf" srcId="{CB7613D4-64AE-40B8-9C56-F8B35F19EE6F}" destId="{6F29D8D3-EDE6-48EE-B90F-FB0F039BA23F}" srcOrd="2" destOrd="0" presId="urn:microsoft.com/office/officeart/2005/8/layout/pList1"/>
    <dgm:cxn modelId="{8C0856C8-C359-4B00-B40F-EF2D067AFFDA}" type="presParOf" srcId="{6F29D8D3-EDE6-48EE-B90F-FB0F039BA23F}" destId="{3EE013E5-C8D3-4308-86E2-E29DA88D2465}" srcOrd="0" destOrd="0" presId="urn:microsoft.com/office/officeart/2005/8/layout/pList1"/>
    <dgm:cxn modelId="{A8198DB2-9629-499B-B1A5-E645F6E41834}" type="presParOf" srcId="{6F29D8D3-EDE6-48EE-B90F-FB0F039BA23F}" destId="{F12A1C80-EBA4-4811-933E-00654C2FA88F}" srcOrd="1" destOrd="0" presId="urn:microsoft.com/office/officeart/2005/8/layout/pList1"/>
    <dgm:cxn modelId="{4BB6074A-B0AF-4563-A874-029DAB0C29DE}" type="presParOf" srcId="{CB7613D4-64AE-40B8-9C56-F8B35F19EE6F}" destId="{B9AEFB93-38A4-49F0-9F0B-C10AF7A3A0A2}" srcOrd="3" destOrd="0" presId="urn:microsoft.com/office/officeart/2005/8/layout/pList1"/>
    <dgm:cxn modelId="{8D4568D4-502E-453E-8E3E-5E8280DCAF2A}" type="presParOf" srcId="{CB7613D4-64AE-40B8-9C56-F8B35F19EE6F}" destId="{FDA42091-007A-4ED3-97AC-68C8AC30CD7C}" srcOrd="4" destOrd="0" presId="urn:microsoft.com/office/officeart/2005/8/layout/pList1"/>
    <dgm:cxn modelId="{2052DD94-FA49-422B-8552-8BAD664F54F2}" type="presParOf" srcId="{FDA42091-007A-4ED3-97AC-68C8AC30CD7C}" destId="{64C8663F-EA39-4871-9251-9AD29C13B6CD}" srcOrd="0" destOrd="0" presId="urn:microsoft.com/office/officeart/2005/8/layout/pList1"/>
    <dgm:cxn modelId="{D10FBD15-2A7F-4650-B2C4-837B732B0A95}" type="presParOf" srcId="{FDA42091-007A-4ED3-97AC-68C8AC30CD7C}" destId="{EC70E903-7086-4316-B906-A5BA869E1C99}" srcOrd="1" destOrd="0" presId="urn:microsoft.com/office/officeart/2005/8/layout/pList1"/>
    <dgm:cxn modelId="{F4FD665F-ABE8-4507-83BD-8667CF2E24C9}" type="presParOf" srcId="{CB7613D4-64AE-40B8-9C56-F8B35F19EE6F}" destId="{F40CBFA8-E1E4-4C60-B6FF-5CB6AB561503}" srcOrd="5" destOrd="0" presId="urn:microsoft.com/office/officeart/2005/8/layout/pList1"/>
    <dgm:cxn modelId="{1A6DC7D3-9ED8-4DC8-A91E-7EEB1C4DF06D}" type="presParOf" srcId="{CB7613D4-64AE-40B8-9C56-F8B35F19EE6F}" destId="{A55B61F9-3344-4D17-8252-6906931344B2}" srcOrd="6" destOrd="0" presId="urn:microsoft.com/office/officeart/2005/8/layout/pList1"/>
    <dgm:cxn modelId="{8C0C61E1-280E-4503-A9D0-E1AB17F30397}" type="presParOf" srcId="{A55B61F9-3344-4D17-8252-6906931344B2}" destId="{00457D58-4A33-4D04-808F-06D9A9ACDCEA}" srcOrd="0" destOrd="0" presId="urn:microsoft.com/office/officeart/2005/8/layout/pList1"/>
    <dgm:cxn modelId="{56E66C0F-29A3-4E0C-AA88-AA38D5342EB6}" type="presParOf" srcId="{A55B61F9-3344-4D17-8252-6906931344B2}" destId="{1C8E844A-9932-41F4-855C-63B172D8BEA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D7B3499-BF60-4A5C-80A2-0F21CE274FBA}"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F63E0BF7-8303-4BA4-AA5A-74BCC3F8F506}">
      <dgm:prSet phldrT="[Text]"/>
      <dgm:spPr/>
      <dgm:t>
        <a:bodyPr/>
        <a:lstStyle/>
        <a:p>
          <a:r>
            <a:rPr lang="en-US" dirty="0"/>
            <a:t>Revenue</a:t>
          </a:r>
        </a:p>
      </dgm:t>
    </dgm:pt>
    <dgm:pt modelId="{57C3686A-AD7E-426B-AFB2-EBB0DB4A9DD4}" type="parTrans" cxnId="{B65E6730-61D9-4411-97F9-D662CFEF23E3}">
      <dgm:prSet/>
      <dgm:spPr/>
      <dgm:t>
        <a:bodyPr/>
        <a:lstStyle/>
        <a:p>
          <a:endParaRPr lang="en-US"/>
        </a:p>
      </dgm:t>
    </dgm:pt>
    <dgm:pt modelId="{7DBCEB4B-7E6A-4FEA-A219-7ACD8EB2612B}" type="sibTrans" cxnId="{B65E6730-61D9-4411-97F9-D662CFEF23E3}">
      <dgm:prSet/>
      <dgm:spPr/>
      <dgm:t>
        <a:bodyPr/>
        <a:lstStyle/>
        <a:p>
          <a:endParaRPr lang="en-US"/>
        </a:p>
      </dgm:t>
    </dgm:pt>
    <dgm:pt modelId="{DE2D58FF-0E52-4F7E-8D36-5F74FD5B595B}">
      <dgm:prSet phldrT="[Text]"/>
      <dgm:spPr/>
      <dgm:t>
        <a:bodyPr/>
        <a:lstStyle/>
        <a:p>
          <a:r>
            <a:rPr lang="en-US" dirty="0"/>
            <a:t>Number of customers</a:t>
          </a:r>
        </a:p>
      </dgm:t>
    </dgm:pt>
    <dgm:pt modelId="{BE6BE090-D123-42C6-A57E-A5BB2F2E9EC5}" type="parTrans" cxnId="{632BEC0D-16FE-4B7B-9817-1829D0692A6C}">
      <dgm:prSet/>
      <dgm:spPr/>
      <dgm:t>
        <a:bodyPr/>
        <a:lstStyle/>
        <a:p>
          <a:endParaRPr lang="en-US"/>
        </a:p>
      </dgm:t>
    </dgm:pt>
    <dgm:pt modelId="{1498D09E-1130-47B3-AB01-09F78B365F40}" type="sibTrans" cxnId="{632BEC0D-16FE-4B7B-9817-1829D0692A6C}">
      <dgm:prSet/>
      <dgm:spPr/>
      <dgm:t>
        <a:bodyPr/>
        <a:lstStyle/>
        <a:p>
          <a:endParaRPr lang="en-US"/>
        </a:p>
      </dgm:t>
    </dgm:pt>
    <dgm:pt modelId="{ACFB61A5-7BF6-4AE7-84FB-B0672CDFC7A2}">
      <dgm:prSet phldrT="[Text]"/>
      <dgm:spPr/>
      <dgm:t>
        <a:bodyPr/>
        <a:lstStyle/>
        <a:p>
          <a:r>
            <a:rPr lang="en-US" dirty="0"/>
            <a:t>Expenses</a:t>
          </a:r>
        </a:p>
      </dgm:t>
    </dgm:pt>
    <dgm:pt modelId="{66C3A480-0DB0-4399-B297-4CD727F4767C}" type="parTrans" cxnId="{F43ACAAD-3BF6-4A64-8D7A-B089AAAA7C54}">
      <dgm:prSet/>
      <dgm:spPr/>
      <dgm:t>
        <a:bodyPr/>
        <a:lstStyle/>
        <a:p>
          <a:endParaRPr lang="en-US"/>
        </a:p>
      </dgm:t>
    </dgm:pt>
    <dgm:pt modelId="{107667A5-618A-4205-BC5C-7399F18B9D5C}" type="sibTrans" cxnId="{F43ACAAD-3BF6-4A64-8D7A-B089AAAA7C54}">
      <dgm:prSet/>
      <dgm:spPr/>
      <dgm:t>
        <a:bodyPr/>
        <a:lstStyle/>
        <a:p>
          <a:endParaRPr lang="en-US"/>
        </a:p>
      </dgm:t>
    </dgm:pt>
    <dgm:pt modelId="{D0129DF8-092E-4C72-B85B-03A5D7907561}">
      <dgm:prSet phldrT="[Text]"/>
      <dgm:spPr/>
      <dgm:t>
        <a:bodyPr/>
        <a:lstStyle/>
        <a:p>
          <a:r>
            <a:rPr lang="en-US" dirty="0"/>
            <a:t>True expenses</a:t>
          </a:r>
        </a:p>
      </dgm:t>
    </dgm:pt>
    <dgm:pt modelId="{D333CD8A-D665-4DE1-B88B-2B71BC624356}" type="parTrans" cxnId="{79A58B4C-316E-46B0-B380-B0BDC5BE6021}">
      <dgm:prSet/>
      <dgm:spPr/>
      <dgm:t>
        <a:bodyPr/>
        <a:lstStyle/>
        <a:p>
          <a:endParaRPr lang="en-US"/>
        </a:p>
      </dgm:t>
    </dgm:pt>
    <dgm:pt modelId="{92725948-8A77-4907-8819-BA7D7DC5E5D1}" type="sibTrans" cxnId="{79A58B4C-316E-46B0-B380-B0BDC5BE6021}">
      <dgm:prSet/>
      <dgm:spPr/>
      <dgm:t>
        <a:bodyPr/>
        <a:lstStyle/>
        <a:p>
          <a:endParaRPr lang="en-US"/>
        </a:p>
      </dgm:t>
    </dgm:pt>
    <dgm:pt modelId="{16009B2D-66B9-435E-8B61-943F512F1D17}">
      <dgm:prSet/>
      <dgm:spPr/>
      <dgm:t>
        <a:bodyPr/>
        <a:lstStyle/>
        <a:p>
          <a:r>
            <a:rPr lang="en-US"/>
            <a:t>Water Demand</a:t>
          </a:r>
          <a:endParaRPr lang="en-US" dirty="0"/>
        </a:p>
      </dgm:t>
    </dgm:pt>
    <dgm:pt modelId="{490B7E72-F474-4E9D-BDDA-DC63555F7CA9}" type="parTrans" cxnId="{CDCCEE29-7850-416D-A4D7-046EB2EE8367}">
      <dgm:prSet/>
      <dgm:spPr/>
      <dgm:t>
        <a:bodyPr/>
        <a:lstStyle/>
        <a:p>
          <a:endParaRPr lang="en-US"/>
        </a:p>
      </dgm:t>
    </dgm:pt>
    <dgm:pt modelId="{D37E4272-161D-4CB8-A994-74236463D9B5}" type="sibTrans" cxnId="{CDCCEE29-7850-416D-A4D7-046EB2EE8367}">
      <dgm:prSet/>
      <dgm:spPr/>
      <dgm:t>
        <a:bodyPr/>
        <a:lstStyle/>
        <a:p>
          <a:endParaRPr lang="en-US"/>
        </a:p>
      </dgm:t>
    </dgm:pt>
    <dgm:pt modelId="{23D9E7B1-6BCF-4ADB-B46D-792610C4E98D}">
      <dgm:prSet/>
      <dgm:spPr/>
      <dgm:t>
        <a:bodyPr/>
        <a:lstStyle/>
        <a:p>
          <a:r>
            <a:rPr lang="en-US"/>
            <a:t>Expenses to include</a:t>
          </a:r>
          <a:endParaRPr lang="en-US" dirty="0"/>
        </a:p>
      </dgm:t>
    </dgm:pt>
    <dgm:pt modelId="{146E6400-0023-48AC-8745-F2E206BDBF80}" type="parTrans" cxnId="{BC67BFC4-8116-4253-A267-547BB5198965}">
      <dgm:prSet/>
      <dgm:spPr/>
      <dgm:t>
        <a:bodyPr/>
        <a:lstStyle/>
        <a:p>
          <a:endParaRPr lang="en-US"/>
        </a:p>
      </dgm:t>
    </dgm:pt>
    <dgm:pt modelId="{D2C3A297-DDEC-4747-9407-465613365918}" type="sibTrans" cxnId="{BC67BFC4-8116-4253-A267-547BB5198965}">
      <dgm:prSet/>
      <dgm:spPr/>
      <dgm:t>
        <a:bodyPr/>
        <a:lstStyle/>
        <a:p>
          <a:endParaRPr lang="en-US"/>
        </a:p>
      </dgm:t>
    </dgm:pt>
    <dgm:pt modelId="{F2095D02-899E-46D9-9811-0A79A18BBD9E}" type="pres">
      <dgm:prSet presAssocID="{0D7B3499-BF60-4A5C-80A2-0F21CE274FBA}" presName="diagram" presStyleCnt="0">
        <dgm:presLayoutVars>
          <dgm:chPref val="1"/>
          <dgm:dir/>
          <dgm:animOne val="branch"/>
          <dgm:animLvl val="lvl"/>
          <dgm:resizeHandles/>
        </dgm:presLayoutVars>
      </dgm:prSet>
      <dgm:spPr/>
    </dgm:pt>
    <dgm:pt modelId="{F5D345B2-04C6-4FCD-9F65-FCA2EA0A3548}" type="pres">
      <dgm:prSet presAssocID="{F63E0BF7-8303-4BA4-AA5A-74BCC3F8F506}" presName="root" presStyleCnt="0"/>
      <dgm:spPr/>
    </dgm:pt>
    <dgm:pt modelId="{0804A652-863D-4B55-8B80-A9AA9C46E905}" type="pres">
      <dgm:prSet presAssocID="{F63E0BF7-8303-4BA4-AA5A-74BCC3F8F506}" presName="rootComposite" presStyleCnt="0"/>
      <dgm:spPr/>
    </dgm:pt>
    <dgm:pt modelId="{3FFD0CF6-2D4A-4330-88DD-251ACD9FD14E}" type="pres">
      <dgm:prSet presAssocID="{F63E0BF7-8303-4BA4-AA5A-74BCC3F8F506}" presName="rootText" presStyleLbl="node1" presStyleIdx="0" presStyleCnt="2"/>
      <dgm:spPr/>
    </dgm:pt>
    <dgm:pt modelId="{733EFE62-3679-4753-A626-B0FC38569E2B}" type="pres">
      <dgm:prSet presAssocID="{F63E0BF7-8303-4BA4-AA5A-74BCC3F8F506}" presName="rootConnector" presStyleLbl="node1" presStyleIdx="0" presStyleCnt="2"/>
      <dgm:spPr/>
    </dgm:pt>
    <dgm:pt modelId="{D94AEBCD-9041-4B77-9FAA-E6220C9564B6}" type="pres">
      <dgm:prSet presAssocID="{F63E0BF7-8303-4BA4-AA5A-74BCC3F8F506}" presName="childShape" presStyleCnt="0"/>
      <dgm:spPr/>
    </dgm:pt>
    <dgm:pt modelId="{57E2B76A-7484-4104-BDDD-8A5E7E648DE3}" type="pres">
      <dgm:prSet presAssocID="{BE6BE090-D123-42C6-A57E-A5BB2F2E9EC5}" presName="Name13" presStyleLbl="parChTrans1D2" presStyleIdx="0" presStyleCnt="4"/>
      <dgm:spPr/>
    </dgm:pt>
    <dgm:pt modelId="{D1EA2DD5-CCF0-4AE3-8C5E-AB72A9241BFF}" type="pres">
      <dgm:prSet presAssocID="{DE2D58FF-0E52-4F7E-8D36-5F74FD5B595B}" presName="childText" presStyleLbl="bgAcc1" presStyleIdx="0" presStyleCnt="4">
        <dgm:presLayoutVars>
          <dgm:bulletEnabled val="1"/>
        </dgm:presLayoutVars>
      </dgm:prSet>
      <dgm:spPr/>
    </dgm:pt>
    <dgm:pt modelId="{FDDAFA24-1FBD-4F69-B24B-C34BF06CB9A2}" type="pres">
      <dgm:prSet presAssocID="{490B7E72-F474-4E9D-BDDA-DC63555F7CA9}" presName="Name13" presStyleLbl="parChTrans1D2" presStyleIdx="1" presStyleCnt="4"/>
      <dgm:spPr/>
    </dgm:pt>
    <dgm:pt modelId="{D6533A50-FCCF-4F69-A041-0D35A96D92ED}" type="pres">
      <dgm:prSet presAssocID="{16009B2D-66B9-435E-8B61-943F512F1D17}" presName="childText" presStyleLbl="bgAcc1" presStyleIdx="1" presStyleCnt="4">
        <dgm:presLayoutVars>
          <dgm:bulletEnabled val="1"/>
        </dgm:presLayoutVars>
      </dgm:prSet>
      <dgm:spPr/>
    </dgm:pt>
    <dgm:pt modelId="{9A8D354F-A0A2-4023-AE30-46FA8497C391}" type="pres">
      <dgm:prSet presAssocID="{ACFB61A5-7BF6-4AE7-84FB-B0672CDFC7A2}" presName="root" presStyleCnt="0"/>
      <dgm:spPr/>
    </dgm:pt>
    <dgm:pt modelId="{4EABD77D-B7EB-4581-BC0C-45FC8820E4F3}" type="pres">
      <dgm:prSet presAssocID="{ACFB61A5-7BF6-4AE7-84FB-B0672CDFC7A2}" presName="rootComposite" presStyleCnt="0"/>
      <dgm:spPr/>
    </dgm:pt>
    <dgm:pt modelId="{6F898EBE-F26A-4329-90D7-4D46AE96A155}" type="pres">
      <dgm:prSet presAssocID="{ACFB61A5-7BF6-4AE7-84FB-B0672CDFC7A2}" presName="rootText" presStyleLbl="node1" presStyleIdx="1" presStyleCnt="2"/>
      <dgm:spPr/>
    </dgm:pt>
    <dgm:pt modelId="{9EA00BB1-5791-49B2-9E64-47AED1409204}" type="pres">
      <dgm:prSet presAssocID="{ACFB61A5-7BF6-4AE7-84FB-B0672CDFC7A2}" presName="rootConnector" presStyleLbl="node1" presStyleIdx="1" presStyleCnt="2"/>
      <dgm:spPr/>
    </dgm:pt>
    <dgm:pt modelId="{E5C6F406-9ABF-46C4-8500-27821762C53E}" type="pres">
      <dgm:prSet presAssocID="{ACFB61A5-7BF6-4AE7-84FB-B0672CDFC7A2}" presName="childShape" presStyleCnt="0"/>
      <dgm:spPr/>
    </dgm:pt>
    <dgm:pt modelId="{24C1B522-CE97-408B-A5FB-433CC2C3716E}" type="pres">
      <dgm:prSet presAssocID="{D333CD8A-D665-4DE1-B88B-2B71BC624356}" presName="Name13" presStyleLbl="parChTrans1D2" presStyleIdx="2" presStyleCnt="4"/>
      <dgm:spPr/>
    </dgm:pt>
    <dgm:pt modelId="{98F12293-504C-46B2-AFBE-03DECA331AE7}" type="pres">
      <dgm:prSet presAssocID="{D0129DF8-092E-4C72-B85B-03A5D7907561}" presName="childText" presStyleLbl="bgAcc1" presStyleIdx="2" presStyleCnt="4">
        <dgm:presLayoutVars>
          <dgm:bulletEnabled val="1"/>
        </dgm:presLayoutVars>
      </dgm:prSet>
      <dgm:spPr/>
    </dgm:pt>
    <dgm:pt modelId="{6BE0F796-79E7-4F04-906F-6039B9AA6F38}" type="pres">
      <dgm:prSet presAssocID="{146E6400-0023-48AC-8745-F2E206BDBF80}" presName="Name13" presStyleLbl="parChTrans1D2" presStyleIdx="3" presStyleCnt="4"/>
      <dgm:spPr/>
    </dgm:pt>
    <dgm:pt modelId="{1BDD4B11-3520-4593-AD53-EA876E0FE427}" type="pres">
      <dgm:prSet presAssocID="{23D9E7B1-6BCF-4ADB-B46D-792610C4E98D}" presName="childText" presStyleLbl="bgAcc1" presStyleIdx="3" presStyleCnt="4">
        <dgm:presLayoutVars>
          <dgm:bulletEnabled val="1"/>
        </dgm:presLayoutVars>
      </dgm:prSet>
      <dgm:spPr/>
    </dgm:pt>
  </dgm:ptLst>
  <dgm:cxnLst>
    <dgm:cxn modelId="{30CADB0A-17E1-43BA-BC41-27073B212576}" type="presOf" srcId="{BE6BE090-D123-42C6-A57E-A5BB2F2E9EC5}" destId="{57E2B76A-7484-4104-BDDD-8A5E7E648DE3}" srcOrd="0" destOrd="0" presId="urn:microsoft.com/office/officeart/2005/8/layout/hierarchy3"/>
    <dgm:cxn modelId="{632BEC0D-16FE-4B7B-9817-1829D0692A6C}" srcId="{F63E0BF7-8303-4BA4-AA5A-74BCC3F8F506}" destId="{DE2D58FF-0E52-4F7E-8D36-5F74FD5B595B}" srcOrd="0" destOrd="0" parTransId="{BE6BE090-D123-42C6-A57E-A5BB2F2E9EC5}" sibTransId="{1498D09E-1130-47B3-AB01-09F78B365F40}"/>
    <dgm:cxn modelId="{0EEE1711-02AF-4733-B833-1FDE4EFF73F7}" type="presOf" srcId="{146E6400-0023-48AC-8745-F2E206BDBF80}" destId="{6BE0F796-79E7-4F04-906F-6039B9AA6F38}" srcOrd="0" destOrd="0" presId="urn:microsoft.com/office/officeart/2005/8/layout/hierarchy3"/>
    <dgm:cxn modelId="{E1C62219-C817-499E-B160-6F3288B5F49D}" type="presOf" srcId="{ACFB61A5-7BF6-4AE7-84FB-B0672CDFC7A2}" destId="{9EA00BB1-5791-49B2-9E64-47AED1409204}" srcOrd="1" destOrd="0" presId="urn:microsoft.com/office/officeart/2005/8/layout/hierarchy3"/>
    <dgm:cxn modelId="{CDCCEE29-7850-416D-A4D7-046EB2EE8367}" srcId="{F63E0BF7-8303-4BA4-AA5A-74BCC3F8F506}" destId="{16009B2D-66B9-435E-8B61-943F512F1D17}" srcOrd="1" destOrd="0" parTransId="{490B7E72-F474-4E9D-BDDA-DC63555F7CA9}" sibTransId="{D37E4272-161D-4CB8-A994-74236463D9B5}"/>
    <dgm:cxn modelId="{AEF4412C-A529-4F11-B388-E7BB42829479}" type="presOf" srcId="{16009B2D-66B9-435E-8B61-943F512F1D17}" destId="{D6533A50-FCCF-4F69-A041-0D35A96D92ED}" srcOrd="0" destOrd="0" presId="urn:microsoft.com/office/officeart/2005/8/layout/hierarchy3"/>
    <dgm:cxn modelId="{B65E6730-61D9-4411-97F9-D662CFEF23E3}" srcId="{0D7B3499-BF60-4A5C-80A2-0F21CE274FBA}" destId="{F63E0BF7-8303-4BA4-AA5A-74BCC3F8F506}" srcOrd="0" destOrd="0" parTransId="{57C3686A-AD7E-426B-AFB2-EBB0DB4A9DD4}" sibTransId="{7DBCEB4B-7E6A-4FEA-A219-7ACD8EB2612B}"/>
    <dgm:cxn modelId="{46566645-8866-4831-9C35-276CCD455390}" type="presOf" srcId="{23D9E7B1-6BCF-4ADB-B46D-792610C4E98D}" destId="{1BDD4B11-3520-4593-AD53-EA876E0FE427}" srcOrd="0" destOrd="0" presId="urn:microsoft.com/office/officeart/2005/8/layout/hierarchy3"/>
    <dgm:cxn modelId="{79A58B4C-316E-46B0-B380-B0BDC5BE6021}" srcId="{ACFB61A5-7BF6-4AE7-84FB-B0672CDFC7A2}" destId="{D0129DF8-092E-4C72-B85B-03A5D7907561}" srcOrd="0" destOrd="0" parTransId="{D333CD8A-D665-4DE1-B88B-2B71BC624356}" sibTransId="{92725948-8A77-4907-8819-BA7D7DC5E5D1}"/>
    <dgm:cxn modelId="{A981436E-72EF-4282-A343-8A39E7D57FD6}" type="presOf" srcId="{ACFB61A5-7BF6-4AE7-84FB-B0672CDFC7A2}" destId="{6F898EBE-F26A-4329-90D7-4D46AE96A155}" srcOrd="0" destOrd="0" presId="urn:microsoft.com/office/officeart/2005/8/layout/hierarchy3"/>
    <dgm:cxn modelId="{A9676D55-0AAB-4626-AD9F-7538307F3A39}" type="presOf" srcId="{490B7E72-F474-4E9D-BDDA-DC63555F7CA9}" destId="{FDDAFA24-1FBD-4F69-B24B-C34BF06CB9A2}" srcOrd="0" destOrd="0" presId="urn:microsoft.com/office/officeart/2005/8/layout/hierarchy3"/>
    <dgm:cxn modelId="{5CF04B7F-1BBD-423D-A708-25416515D16E}" type="presOf" srcId="{F63E0BF7-8303-4BA4-AA5A-74BCC3F8F506}" destId="{733EFE62-3679-4753-A626-B0FC38569E2B}" srcOrd="1" destOrd="0" presId="urn:microsoft.com/office/officeart/2005/8/layout/hierarchy3"/>
    <dgm:cxn modelId="{EE68B887-4245-4067-B1B5-6004C4915A76}" type="presOf" srcId="{0D7B3499-BF60-4A5C-80A2-0F21CE274FBA}" destId="{F2095D02-899E-46D9-9811-0A79A18BBD9E}" srcOrd="0" destOrd="0" presId="urn:microsoft.com/office/officeart/2005/8/layout/hierarchy3"/>
    <dgm:cxn modelId="{8E8D4A98-F753-4087-AB3B-DE8CF6E82473}" type="presOf" srcId="{D0129DF8-092E-4C72-B85B-03A5D7907561}" destId="{98F12293-504C-46B2-AFBE-03DECA331AE7}" srcOrd="0" destOrd="0" presId="urn:microsoft.com/office/officeart/2005/8/layout/hierarchy3"/>
    <dgm:cxn modelId="{F43ACAAD-3BF6-4A64-8D7A-B089AAAA7C54}" srcId="{0D7B3499-BF60-4A5C-80A2-0F21CE274FBA}" destId="{ACFB61A5-7BF6-4AE7-84FB-B0672CDFC7A2}" srcOrd="1" destOrd="0" parTransId="{66C3A480-0DB0-4399-B297-4CD727F4767C}" sibTransId="{107667A5-618A-4205-BC5C-7399F18B9D5C}"/>
    <dgm:cxn modelId="{CC536DB2-4667-4317-9546-2251B99986F6}" type="presOf" srcId="{DE2D58FF-0E52-4F7E-8D36-5F74FD5B595B}" destId="{D1EA2DD5-CCF0-4AE3-8C5E-AB72A9241BFF}" srcOrd="0" destOrd="0" presId="urn:microsoft.com/office/officeart/2005/8/layout/hierarchy3"/>
    <dgm:cxn modelId="{CFFE7DB9-0DDF-4E97-B840-84E814522C1C}" type="presOf" srcId="{F63E0BF7-8303-4BA4-AA5A-74BCC3F8F506}" destId="{3FFD0CF6-2D4A-4330-88DD-251ACD9FD14E}" srcOrd="0" destOrd="0" presId="urn:microsoft.com/office/officeart/2005/8/layout/hierarchy3"/>
    <dgm:cxn modelId="{BC67BFC4-8116-4253-A267-547BB5198965}" srcId="{ACFB61A5-7BF6-4AE7-84FB-B0672CDFC7A2}" destId="{23D9E7B1-6BCF-4ADB-B46D-792610C4E98D}" srcOrd="1" destOrd="0" parTransId="{146E6400-0023-48AC-8745-F2E206BDBF80}" sibTransId="{D2C3A297-DDEC-4747-9407-465613365918}"/>
    <dgm:cxn modelId="{2E93B1D1-B18C-4F3F-8051-A857C06EF8FC}" type="presOf" srcId="{D333CD8A-D665-4DE1-B88B-2B71BC624356}" destId="{24C1B522-CE97-408B-A5FB-433CC2C3716E}" srcOrd="0" destOrd="0" presId="urn:microsoft.com/office/officeart/2005/8/layout/hierarchy3"/>
    <dgm:cxn modelId="{226B0745-EC5A-4844-8674-C8FDC5D1962F}" type="presParOf" srcId="{F2095D02-899E-46D9-9811-0A79A18BBD9E}" destId="{F5D345B2-04C6-4FCD-9F65-FCA2EA0A3548}" srcOrd="0" destOrd="0" presId="urn:microsoft.com/office/officeart/2005/8/layout/hierarchy3"/>
    <dgm:cxn modelId="{26204A10-9CC1-449D-880F-C4E98523E8B4}" type="presParOf" srcId="{F5D345B2-04C6-4FCD-9F65-FCA2EA0A3548}" destId="{0804A652-863D-4B55-8B80-A9AA9C46E905}" srcOrd="0" destOrd="0" presId="urn:microsoft.com/office/officeart/2005/8/layout/hierarchy3"/>
    <dgm:cxn modelId="{0BCC79C1-A0F5-4096-A988-467BB711DBD6}" type="presParOf" srcId="{0804A652-863D-4B55-8B80-A9AA9C46E905}" destId="{3FFD0CF6-2D4A-4330-88DD-251ACD9FD14E}" srcOrd="0" destOrd="0" presId="urn:microsoft.com/office/officeart/2005/8/layout/hierarchy3"/>
    <dgm:cxn modelId="{64DB2E45-CB10-42D9-88A8-6AA144E37C96}" type="presParOf" srcId="{0804A652-863D-4B55-8B80-A9AA9C46E905}" destId="{733EFE62-3679-4753-A626-B0FC38569E2B}" srcOrd="1" destOrd="0" presId="urn:microsoft.com/office/officeart/2005/8/layout/hierarchy3"/>
    <dgm:cxn modelId="{4AA4053B-8CCE-4279-BA13-DE255D5AB76F}" type="presParOf" srcId="{F5D345B2-04C6-4FCD-9F65-FCA2EA0A3548}" destId="{D94AEBCD-9041-4B77-9FAA-E6220C9564B6}" srcOrd="1" destOrd="0" presId="urn:microsoft.com/office/officeart/2005/8/layout/hierarchy3"/>
    <dgm:cxn modelId="{BEDBA8E0-DE97-4D1A-A935-A7B3A9446282}" type="presParOf" srcId="{D94AEBCD-9041-4B77-9FAA-E6220C9564B6}" destId="{57E2B76A-7484-4104-BDDD-8A5E7E648DE3}" srcOrd="0" destOrd="0" presId="urn:microsoft.com/office/officeart/2005/8/layout/hierarchy3"/>
    <dgm:cxn modelId="{C2447F92-C77C-49AE-A2B5-8FEAB4FB875E}" type="presParOf" srcId="{D94AEBCD-9041-4B77-9FAA-E6220C9564B6}" destId="{D1EA2DD5-CCF0-4AE3-8C5E-AB72A9241BFF}" srcOrd="1" destOrd="0" presId="urn:microsoft.com/office/officeart/2005/8/layout/hierarchy3"/>
    <dgm:cxn modelId="{34ED4990-69D6-4378-B2E4-68A4343C2158}" type="presParOf" srcId="{D94AEBCD-9041-4B77-9FAA-E6220C9564B6}" destId="{FDDAFA24-1FBD-4F69-B24B-C34BF06CB9A2}" srcOrd="2" destOrd="0" presId="urn:microsoft.com/office/officeart/2005/8/layout/hierarchy3"/>
    <dgm:cxn modelId="{3A116929-9479-4AEA-83CA-6D12A8D60F00}" type="presParOf" srcId="{D94AEBCD-9041-4B77-9FAA-E6220C9564B6}" destId="{D6533A50-FCCF-4F69-A041-0D35A96D92ED}" srcOrd="3" destOrd="0" presId="urn:microsoft.com/office/officeart/2005/8/layout/hierarchy3"/>
    <dgm:cxn modelId="{EFE2A717-4251-49EF-B82C-2FBE4418439C}" type="presParOf" srcId="{F2095D02-899E-46D9-9811-0A79A18BBD9E}" destId="{9A8D354F-A0A2-4023-AE30-46FA8497C391}" srcOrd="1" destOrd="0" presId="urn:microsoft.com/office/officeart/2005/8/layout/hierarchy3"/>
    <dgm:cxn modelId="{65D97974-94C7-4EA7-875D-B85E9A0C2F94}" type="presParOf" srcId="{9A8D354F-A0A2-4023-AE30-46FA8497C391}" destId="{4EABD77D-B7EB-4581-BC0C-45FC8820E4F3}" srcOrd="0" destOrd="0" presId="urn:microsoft.com/office/officeart/2005/8/layout/hierarchy3"/>
    <dgm:cxn modelId="{B65EC21A-E410-47DB-941B-11321EC66312}" type="presParOf" srcId="{4EABD77D-B7EB-4581-BC0C-45FC8820E4F3}" destId="{6F898EBE-F26A-4329-90D7-4D46AE96A155}" srcOrd="0" destOrd="0" presId="urn:microsoft.com/office/officeart/2005/8/layout/hierarchy3"/>
    <dgm:cxn modelId="{7ED4F78B-7854-4F56-AB22-AA875325C5DD}" type="presParOf" srcId="{4EABD77D-B7EB-4581-BC0C-45FC8820E4F3}" destId="{9EA00BB1-5791-49B2-9E64-47AED1409204}" srcOrd="1" destOrd="0" presId="urn:microsoft.com/office/officeart/2005/8/layout/hierarchy3"/>
    <dgm:cxn modelId="{BF3BF330-1858-4363-A4FE-4BD59727DE56}" type="presParOf" srcId="{9A8D354F-A0A2-4023-AE30-46FA8497C391}" destId="{E5C6F406-9ABF-46C4-8500-27821762C53E}" srcOrd="1" destOrd="0" presId="urn:microsoft.com/office/officeart/2005/8/layout/hierarchy3"/>
    <dgm:cxn modelId="{061951F8-4B0F-4096-9289-94412A1EAA7B}" type="presParOf" srcId="{E5C6F406-9ABF-46C4-8500-27821762C53E}" destId="{24C1B522-CE97-408B-A5FB-433CC2C3716E}" srcOrd="0" destOrd="0" presId="urn:microsoft.com/office/officeart/2005/8/layout/hierarchy3"/>
    <dgm:cxn modelId="{C26C7DAE-3438-43EB-A598-0DF0A3844B56}" type="presParOf" srcId="{E5C6F406-9ABF-46C4-8500-27821762C53E}" destId="{98F12293-504C-46B2-AFBE-03DECA331AE7}" srcOrd="1" destOrd="0" presId="urn:microsoft.com/office/officeart/2005/8/layout/hierarchy3"/>
    <dgm:cxn modelId="{DBAE4848-0DA3-4BD6-A2BA-FA4288C8E54A}" type="presParOf" srcId="{E5C6F406-9ABF-46C4-8500-27821762C53E}" destId="{6BE0F796-79E7-4F04-906F-6039B9AA6F38}" srcOrd="2" destOrd="0" presId="urn:microsoft.com/office/officeart/2005/8/layout/hierarchy3"/>
    <dgm:cxn modelId="{7A90785C-68DF-47BF-9BC0-FAF13FAD7A34}" type="presParOf" srcId="{E5C6F406-9ABF-46C4-8500-27821762C53E}" destId="{1BDD4B11-3520-4593-AD53-EA876E0FE4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7DD2E4E-42C8-4332-A706-0576FD6A60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8B0CE3-A4C1-4F0E-B410-3486DE52AAC6}">
      <dgm:prSet/>
      <dgm:spPr/>
      <dgm:t>
        <a:bodyPr/>
        <a:lstStyle/>
        <a:p>
          <a:r>
            <a:rPr lang="en-US" b="1"/>
            <a:t>Protect</a:t>
          </a:r>
          <a:endParaRPr lang="en-US"/>
        </a:p>
      </dgm:t>
    </dgm:pt>
    <dgm:pt modelId="{CDFD53E4-1536-42F8-965F-49382C784360}" type="parTrans" cxnId="{9385856D-82A3-4588-8A29-6911169F78AC}">
      <dgm:prSet/>
      <dgm:spPr/>
      <dgm:t>
        <a:bodyPr/>
        <a:lstStyle/>
        <a:p>
          <a:endParaRPr lang="en-US"/>
        </a:p>
      </dgm:t>
    </dgm:pt>
    <dgm:pt modelId="{DEF7E711-2662-45B3-AB65-4D572BCD7A90}" type="sibTrans" cxnId="{9385856D-82A3-4588-8A29-6911169F78AC}">
      <dgm:prSet/>
      <dgm:spPr/>
      <dgm:t>
        <a:bodyPr/>
        <a:lstStyle/>
        <a:p>
          <a:endParaRPr lang="en-US"/>
        </a:p>
      </dgm:t>
    </dgm:pt>
    <dgm:pt modelId="{8260A3F6-593A-46DD-B449-CE6BBDC30AFC}">
      <dgm:prSet/>
      <dgm:spPr/>
      <dgm:t>
        <a:bodyPr/>
        <a:lstStyle/>
        <a:p>
          <a:r>
            <a:rPr lang="en-US"/>
            <a:t>Safeguards against theft and fraud</a:t>
          </a:r>
        </a:p>
      </dgm:t>
    </dgm:pt>
    <dgm:pt modelId="{AEEAC4B3-039D-4444-8CEC-217234007DC7}" type="parTrans" cxnId="{DB3B713C-BE5F-45F4-A068-30D645A044E7}">
      <dgm:prSet/>
      <dgm:spPr/>
      <dgm:t>
        <a:bodyPr/>
        <a:lstStyle/>
        <a:p>
          <a:endParaRPr lang="en-US"/>
        </a:p>
      </dgm:t>
    </dgm:pt>
    <dgm:pt modelId="{0E0075C7-0BAB-405E-B80E-6B59E1197095}" type="sibTrans" cxnId="{DB3B713C-BE5F-45F4-A068-30D645A044E7}">
      <dgm:prSet/>
      <dgm:spPr/>
      <dgm:t>
        <a:bodyPr/>
        <a:lstStyle/>
        <a:p>
          <a:endParaRPr lang="en-US"/>
        </a:p>
      </dgm:t>
    </dgm:pt>
    <dgm:pt modelId="{F64846F0-D720-4273-B385-A1A08073A6B2}">
      <dgm:prSet/>
      <dgm:spPr/>
      <dgm:t>
        <a:bodyPr/>
        <a:lstStyle/>
        <a:p>
          <a:r>
            <a:rPr lang="en-US"/>
            <a:t>Separation of duties &amp; bonding</a:t>
          </a:r>
        </a:p>
      </dgm:t>
    </dgm:pt>
    <dgm:pt modelId="{6AE59C2E-AB99-4DEE-BF67-94C2BDAF67D8}" type="parTrans" cxnId="{B19898D0-E447-4FF8-B5F1-03C96144D7CA}">
      <dgm:prSet/>
      <dgm:spPr/>
      <dgm:t>
        <a:bodyPr/>
        <a:lstStyle/>
        <a:p>
          <a:endParaRPr lang="en-US"/>
        </a:p>
      </dgm:t>
    </dgm:pt>
    <dgm:pt modelId="{2EA824EA-258C-4495-854C-8E1C51399D89}" type="sibTrans" cxnId="{B19898D0-E447-4FF8-B5F1-03C96144D7CA}">
      <dgm:prSet/>
      <dgm:spPr/>
      <dgm:t>
        <a:bodyPr/>
        <a:lstStyle/>
        <a:p>
          <a:endParaRPr lang="en-US"/>
        </a:p>
      </dgm:t>
    </dgm:pt>
    <dgm:pt modelId="{DF607B01-AC1A-42A5-ABD6-4916656D89A3}">
      <dgm:prSet/>
      <dgm:spPr/>
      <dgm:t>
        <a:bodyPr/>
        <a:lstStyle/>
        <a:p>
          <a:r>
            <a:rPr lang="en-US" b="1"/>
            <a:t>Purchase</a:t>
          </a:r>
          <a:endParaRPr lang="en-US"/>
        </a:p>
      </dgm:t>
    </dgm:pt>
    <dgm:pt modelId="{56F6BB55-F478-461E-BEC9-5FF655CC150A}" type="parTrans" cxnId="{36A987DD-78DD-4148-8201-4053492F136A}">
      <dgm:prSet/>
      <dgm:spPr/>
      <dgm:t>
        <a:bodyPr/>
        <a:lstStyle/>
        <a:p>
          <a:endParaRPr lang="en-US"/>
        </a:p>
      </dgm:t>
    </dgm:pt>
    <dgm:pt modelId="{25B20BCC-A7D9-411D-87EC-E8794C6DE34A}" type="sibTrans" cxnId="{36A987DD-78DD-4148-8201-4053492F136A}">
      <dgm:prSet/>
      <dgm:spPr/>
      <dgm:t>
        <a:bodyPr/>
        <a:lstStyle/>
        <a:p>
          <a:endParaRPr lang="en-US"/>
        </a:p>
      </dgm:t>
    </dgm:pt>
    <dgm:pt modelId="{19B63035-28F7-4005-A325-4F271EA1A24F}">
      <dgm:prSet/>
      <dgm:spPr/>
      <dgm:t>
        <a:bodyPr/>
        <a:lstStyle/>
        <a:p>
          <a:r>
            <a:rPr lang="en-US"/>
            <a:t>Rules for purchasing day-to-day items</a:t>
          </a:r>
        </a:p>
      </dgm:t>
    </dgm:pt>
    <dgm:pt modelId="{ED8C5536-8958-4D36-8276-EE47F3C7CD57}" type="parTrans" cxnId="{5C6BE826-DC69-4F5C-90E2-978FE8EB8D91}">
      <dgm:prSet/>
      <dgm:spPr/>
      <dgm:t>
        <a:bodyPr/>
        <a:lstStyle/>
        <a:p>
          <a:endParaRPr lang="en-US"/>
        </a:p>
      </dgm:t>
    </dgm:pt>
    <dgm:pt modelId="{BF970668-12A1-4F0A-BEDD-9B80FE04BBD9}" type="sibTrans" cxnId="{5C6BE826-DC69-4F5C-90E2-978FE8EB8D91}">
      <dgm:prSet/>
      <dgm:spPr/>
      <dgm:t>
        <a:bodyPr/>
        <a:lstStyle/>
        <a:p>
          <a:endParaRPr lang="en-US"/>
        </a:p>
      </dgm:t>
    </dgm:pt>
    <dgm:pt modelId="{8BAA412E-0A1F-4081-B5A3-8A02DFE1BAD7}">
      <dgm:prSet/>
      <dgm:spPr/>
      <dgm:t>
        <a:bodyPr/>
        <a:lstStyle/>
        <a:p>
          <a:r>
            <a:rPr lang="en-US"/>
            <a:t>Rules for purchasing high dollar items</a:t>
          </a:r>
        </a:p>
      </dgm:t>
    </dgm:pt>
    <dgm:pt modelId="{093FDE66-0B58-4001-B1B6-BE00BA6BEABE}" type="parTrans" cxnId="{A83B7E96-3F0D-424D-B3D4-1F76CBB26687}">
      <dgm:prSet/>
      <dgm:spPr/>
      <dgm:t>
        <a:bodyPr/>
        <a:lstStyle/>
        <a:p>
          <a:endParaRPr lang="en-US"/>
        </a:p>
      </dgm:t>
    </dgm:pt>
    <dgm:pt modelId="{6D24D886-C0F8-4A08-B892-DB1B303329FA}" type="sibTrans" cxnId="{A83B7E96-3F0D-424D-B3D4-1F76CBB26687}">
      <dgm:prSet/>
      <dgm:spPr/>
      <dgm:t>
        <a:bodyPr/>
        <a:lstStyle/>
        <a:p>
          <a:endParaRPr lang="en-US"/>
        </a:p>
      </dgm:t>
    </dgm:pt>
    <dgm:pt modelId="{899491CF-53DD-45F0-AA29-FCD6000619C8}">
      <dgm:prSet/>
      <dgm:spPr/>
      <dgm:t>
        <a:bodyPr/>
        <a:lstStyle/>
        <a:p>
          <a:r>
            <a:rPr lang="en-US"/>
            <a:t>Rules for hiring of services</a:t>
          </a:r>
        </a:p>
      </dgm:t>
    </dgm:pt>
    <dgm:pt modelId="{30CDB39A-609D-4DFB-ACB4-97CC3F45738A}" type="parTrans" cxnId="{D17E51F8-8F6E-4CB2-8A4E-7E0BEEE49E8B}">
      <dgm:prSet/>
      <dgm:spPr/>
      <dgm:t>
        <a:bodyPr/>
        <a:lstStyle/>
        <a:p>
          <a:endParaRPr lang="en-US"/>
        </a:p>
      </dgm:t>
    </dgm:pt>
    <dgm:pt modelId="{FA219C7A-B08D-44AF-BF32-39ED4F860835}" type="sibTrans" cxnId="{D17E51F8-8F6E-4CB2-8A4E-7E0BEEE49E8B}">
      <dgm:prSet/>
      <dgm:spPr/>
      <dgm:t>
        <a:bodyPr/>
        <a:lstStyle/>
        <a:p>
          <a:endParaRPr lang="en-US"/>
        </a:p>
      </dgm:t>
    </dgm:pt>
    <dgm:pt modelId="{0AD9F9ED-33C1-46FD-AF2B-F2226727D460}" type="pres">
      <dgm:prSet presAssocID="{A7DD2E4E-42C8-4332-A706-0576FD6A605B}" presName="linear" presStyleCnt="0">
        <dgm:presLayoutVars>
          <dgm:animLvl val="lvl"/>
          <dgm:resizeHandles val="exact"/>
        </dgm:presLayoutVars>
      </dgm:prSet>
      <dgm:spPr/>
    </dgm:pt>
    <dgm:pt modelId="{9A9D7386-4ED8-444C-9FA1-9C58AE28F629}" type="pres">
      <dgm:prSet presAssocID="{568B0CE3-A4C1-4F0E-B410-3486DE52AAC6}" presName="parentText" presStyleLbl="node1" presStyleIdx="0" presStyleCnt="2">
        <dgm:presLayoutVars>
          <dgm:chMax val="0"/>
          <dgm:bulletEnabled val="1"/>
        </dgm:presLayoutVars>
      </dgm:prSet>
      <dgm:spPr/>
    </dgm:pt>
    <dgm:pt modelId="{6CC933D7-6EFC-43DC-AC38-55455CE746FF}" type="pres">
      <dgm:prSet presAssocID="{568B0CE3-A4C1-4F0E-B410-3486DE52AAC6}" presName="childText" presStyleLbl="revTx" presStyleIdx="0" presStyleCnt="2">
        <dgm:presLayoutVars>
          <dgm:bulletEnabled val="1"/>
        </dgm:presLayoutVars>
      </dgm:prSet>
      <dgm:spPr/>
    </dgm:pt>
    <dgm:pt modelId="{F8888905-437E-4A84-A958-8DECC7F9DAFB}" type="pres">
      <dgm:prSet presAssocID="{DF607B01-AC1A-42A5-ABD6-4916656D89A3}" presName="parentText" presStyleLbl="node1" presStyleIdx="1" presStyleCnt="2">
        <dgm:presLayoutVars>
          <dgm:chMax val="0"/>
          <dgm:bulletEnabled val="1"/>
        </dgm:presLayoutVars>
      </dgm:prSet>
      <dgm:spPr/>
    </dgm:pt>
    <dgm:pt modelId="{C0633726-79B4-4C63-A3A8-7DFAFB7A2CAB}" type="pres">
      <dgm:prSet presAssocID="{DF607B01-AC1A-42A5-ABD6-4916656D89A3}" presName="childText" presStyleLbl="revTx" presStyleIdx="1" presStyleCnt="2">
        <dgm:presLayoutVars>
          <dgm:bulletEnabled val="1"/>
        </dgm:presLayoutVars>
      </dgm:prSet>
      <dgm:spPr/>
    </dgm:pt>
  </dgm:ptLst>
  <dgm:cxnLst>
    <dgm:cxn modelId="{5C6BE826-DC69-4F5C-90E2-978FE8EB8D91}" srcId="{DF607B01-AC1A-42A5-ABD6-4916656D89A3}" destId="{19B63035-28F7-4005-A325-4F271EA1A24F}" srcOrd="0" destOrd="0" parTransId="{ED8C5536-8958-4D36-8276-EE47F3C7CD57}" sibTransId="{BF970668-12A1-4F0A-BEDD-9B80FE04BBD9}"/>
    <dgm:cxn modelId="{DB3B713C-BE5F-45F4-A068-30D645A044E7}" srcId="{568B0CE3-A4C1-4F0E-B410-3486DE52AAC6}" destId="{8260A3F6-593A-46DD-B449-CE6BBDC30AFC}" srcOrd="0" destOrd="0" parTransId="{AEEAC4B3-039D-4444-8CEC-217234007DC7}" sibTransId="{0E0075C7-0BAB-405E-B80E-6B59E1197095}"/>
    <dgm:cxn modelId="{B14C3E4D-6F48-4CCF-AEF2-1395075F8337}" type="presOf" srcId="{F64846F0-D720-4273-B385-A1A08073A6B2}" destId="{6CC933D7-6EFC-43DC-AC38-55455CE746FF}" srcOrd="0" destOrd="1" presId="urn:microsoft.com/office/officeart/2005/8/layout/vList2"/>
    <dgm:cxn modelId="{D64C416D-493E-46D1-9C55-A4443F5BEBFD}" type="presOf" srcId="{568B0CE3-A4C1-4F0E-B410-3486DE52AAC6}" destId="{9A9D7386-4ED8-444C-9FA1-9C58AE28F629}" srcOrd="0" destOrd="0" presId="urn:microsoft.com/office/officeart/2005/8/layout/vList2"/>
    <dgm:cxn modelId="{9385856D-82A3-4588-8A29-6911169F78AC}" srcId="{A7DD2E4E-42C8-4332-A706-0576FD6A605B}" destId="{568B0CE3-A4C1-4F0E-B410-3486DE52AAC6}" srcOrd="0" destOrd="0" parTransId="{CDFD53E4-1536-42F8-965F-49382C784360}" sibTransId="{DEF7E711-2662-45B3-AB65-4D572BCD7A90}"/>
    <dgm:cxn modelId="{1937C36E-4026-42FB-89A5-ABE1AF4278AE}" type="presOf" srcId="{DF607B01-AC1A-42A5-ABD6-4916656D89A3}" destId="{F8888905-437E-4A84-A958-8DECC7F9DAFB}" srcOrd="0" destOrd="0" presId="urn:microsoft.com/office/officeart/2005/8/layout/vList2"/>
    <dgm:cxn modelId="{5853707A-6482-4F68-B9ED-AF725271EFD8}" type="presOf" srcId="{8BAA412E-0A1F-4081-B5A3-8A02DFE1BAD7}" destId="{C0633726-79B4-4C63-A3A8-7DFAFB7A2CAB}" srcOrd="0" destOrd="1" presId="urn:microsoft.com/office/officeart/2005/8/layout/vList2"/>
    <dgm:cxn modelId="{22A3A982-1B18-4F3A-98DD-3900A3D6E38A}" type="presOf" srcId="{8260A3F6-593A-46DD-B449-CE6BBDC30AFC}" destId="{6CC933D7-6EFC-43DC-AC38-55455CE746FF}" srcOrd="0" destOrd="0" presId="urn:microsoft.com/office/officeart/2005/8/layout/vList2"/>
    <dgm:cxn modelId="{A83B7E96-3F0D-424D-B3D4-1F76CBB26687}" srcId="{DF607B01-AC1A-42A5-ABD6-4916656D89A3}" destId="{8BAA412E-0A1F-4081-B5A3-8A02DFE1BAD7}" srcOrd="1" destOrd="0" parTransId="{093FDE66-0B58-4001-B1B6-BE00BA6BEABE}" sibTransId="{6D24D886-C0F8-4A08-B892-DB1B303329FA}"/>
    <dgm:cxn modelId="{45907DB8-0E0A-4B95-BF0C-5393C1D3478A}" type="presOf" srcId="{19B63035-28F7-4005-A325-4F271EA1A24F}" destId="{C0633726-79B4-4C63-A3A8-7DFAFB7A2CAB}" srcOrd="0" destOrd="0" presId="urn:microsoft.com/office/officeart/2005/8/layout/vList2"/>
    <dgm:cxn modelId="{B19898D0-E447-4FF8-B5F1-03C96144D7CA}" srcId="{568B0CE3-A4C1-4F0E-B410-3486DE52AAC6}" destId="{F64846F0-D720-4273-B385-A1A08073A6B2}" srcOrd="1" destOrd="0" parTransId="{6AE59C2E-AB99-4DEE-BF67-94C2BDAF67D8}" sibTransId="{2EA824EA-258C-4495-854C-8E1C51399D89}"/>
    <dgm:cxn modelId="{3C167AD6-CC08-4C69-8F5A-0CFD22D8866C}" type="presOf" srcId="{A7DD2E4E-42C8-4332-A706-0576FD6A605B}" destId="{0AD9F9ED-33C1-46FD-AF2B-F2226727D460}" srcOrd="0" destOrd="0" presId="urn:microsoft.com/office/officeart/2005/8/layout/vList2"/>
    <dgm:cxn modelId="{36A987DD-78DD-4148-8201-4053492F136A}" srcId="{A7DD2E4E-42C8-4332-A706-0576FD6A605B}" destId="{DF607B01-AC1A-42A5-ABD6-4916656D89A3}" srcOrd="1" destOrd="0" parTransId="{56F6BB55-F478-461E-BEC9-5FF655CC150A}" sibTransId="{25B20BCC-A7D9-411D-87EC-E8794C6DE34A}"/>
    <dgm:cxn modelId="{D17E51F8-8F6E-4CB2-8A4E-7E0BEEE49E8B}" srcId="{DF607B01-AC1A-42A5-ABD6-4916656D89A3}" destId="{899491CF-53DD-45F0-AA29-FCD6000619C8}" srcOrd="2" destOrd="0" parTransId="{30CDB39A-609D-4DFB-ACB4-97CC3F45738A}" sibTransId="{FA219C7A-B08D-44AF-BF32-39ED4F860835}"/>
    <dgm:cxn modelId="{0419A5FF-0CD9-4FEF-8162-E75F8158D1CF}" type="presOf" srcId="{899491CF-53DD-45F0-AA29-FCD6000619C8}" destId="{C0633726-79B4-4C63-A3A8-7DFAFB7A2CAB}" srcOrd="0" destOrd="2" presId="urn:microsoft.com/office/officeart/2005/8/layout/vList2"/>
    <dgm:cxn modelId="{A471ED17-E899-46C5-933E-B2713E483F23}" type="presParOf" srcId="{0AD9F9ED-33C1-46FD-AF2B-F2226727D460}" destId="{9A9D7386-4ED8-444C-9FA1-9C58AE28F629}" srcOrd="0" destOrd="0" presId="urn:microsoft.com/office/officeart/2005/8/layout/vList2"/>
    <dgm:cxn modelId="{7653B4D9-CBB9-4149-9820-7C5F85B80299}" type="presParOf" srcId="{0AD9F9ED-33C1-46FD-AF2B-F2226727D460}" destId="{6CC933D7-6EFC-43DC-AC38-55455CE746FF}" srcOrd="1" destOrd="0" presId="urn:microsoft.com/office/officeart/2005/8/layout/vList2"/>
    <dgm:cxn modelId="{C36DD3A6-2581-440F-A005-DB5A43069739}" type="presParOf" srcId="{0AD9F9ED-33C1-46FD-AF2B-F2226727D460}" destId="{F8888905-437E-4A84-A958-8DECC7F9DAFB}" srcOrd="2" destOrd="0" presId="urn:microsoft.com/office/officeart/2005/8/layout/vList2"/>
    <dgm:cxn modelId="{DFB4A10F-3641-4AC1-B800-0F0E4BE89B0A}" type="presParOf" srcId="{0AD9F9ED-33C1-46FD-AF2B-F2226727D460}" destId="{C0633726-79B4-4C63-A3A8-7DFAFB7A2CA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05FF6B1-90DE-4AB7-A2B1-A805BFDFF985}" type="doc">
      <dgm:prSet loTypeId="urn:microsoft.com/office/officeart/2005/8/layout/funnel1" loCatId="process" qsTypeId="urn:microsoft.com/office/officeart/2005/8/quickstyle/simple1" qsCatId="simple" csTypeId="urn:microsoft.com/office/officeart/2005/8/colors/colorful1" csCatId="colorful" phldr="1"/>
      <dgm:spPr/>
    </dgm:pt>
    <dgm:pt modelId="{0BAEB600-9561-481D-A5EB-DAB2F9F36196}">
      <dgm:prSet phldrT="[Text]"/>
      <dgm:spPr/>
      <dgm:t>
        <a:bodyPr/>
        <a:lstStyle/>
        <a:p>
          <a:r>
            <a:rPr lang="en-US"/>
            <a:t>Taxes</a:t>
          </a:r>
          <a:endParaRPr lang="en-US" dirty="0"/>
        </a:p>
      </dgm:t>
    </dgm:pt>
    <dgm:pt modelId="{C674165D-E656-422B-8A8F-0B9547513DD0}" type="parTrans" cxnId="{A142A713-5E3F-460E-BE05-8290366D49BB}">
      <dgm:prSet/>
      <dgm:spPr/>
      <dgm:t>
        <a:bodyPr/>
        <a:lstStyle/>
        <a:p>
          <a:endParaRPr lang="en-US">
            <a:solidFill>
              <a:sysClr val="windowText" lastClr="000000"/>
            </a:solidFill>
          </a:endParaRPr>
        </a:p>
      </dgm:t>
    </dgm:pt>
    <dgm:pt modelId="{D33E55B9-84D8-4B5B-9B92-0AFA6FD35845}" type="sibTrans" cxnId="{A142A713-5E3F-460E-BE05-8290366D49BB}">
      <dgm:prSet/>
      <dgm:spPr/>
      <dgm:t>
        <a:bodyPr/>
        <a:lstStyle/>
        <a:p>
          <a:endParaRPr lang="en-US">
            <a:solidFill>
              <a:sysClr val="windowText" lastClr="000000"/>
            </a:solidFill>
          </a:endParaRPr>
        </a:p>
      </dgm:t>
    </dgm:pt>
    <dgm:pt modelId="{0C1D6163-89BB-4671-A9C7-6A534E1BA4ED}">
      <dgm:prSet phldrT="[Text]"/>
      <dgm:spPr/>
      <dgm:t>
        <a:bodyPr/>
        <a:lstStyle/>
        <a:p>
          <a:r>
            <a:rPr lang="en-US"/>
            <a:t>Rates</a:t>
          </a:r>
          <a:endParaRPr lang="en-US" dirty="0"/>
        </a:p>
      </dgm:t>
    </dgm:pt>
    <dgm:pt modelId="{039F12A1-21C8-4DAF-894D-BBF74A192814}" type="parTrans" cxnId="{22BEDEF2-C82A-4DD3-A3F6-043A28CDE23D}">
      <dgm:prSet/>
      <dgm:spPr/>
      <dgm:t>
        <a:bodyPr/>
        <a:lstStyle/>
        <a:p>
          <a:endParaRPr lang="en-US">
            <a:solidFill>
              <a:sysClr val="windowText" lastClr="000000"/>
            </a:solidFill>
          </a:endParaRPr>
        </a:p>
      </dgm:t>
    </dgm:pt>
    <dgm:pt modelId="{D789077B-59F1-4C26-8C3D-4FE68BAB7445}" type="sibTrans" cxnId="{22BEDEF2-C82A-4DD3-A3F6-043A28CDE23D}">
      <dgm:prSet/>
      <dgm:spPr/>
      <dgm:t>
        <a:bodyPr/>
        <a:lstStyle/>
        <a:p>
          <a:endParaRPr lang="en-US">
            <a:solidFill>
              <a:sysClr val="windowText" lastClr="000000"/>
            </a:solidFill>
          </a:endParaRPr>
        </a:p>
      </dgm:t>
    </dgm:pt>
    <dgm:pt modelId="{84C2DCF8-B2DB-46E9-AA80-FCC0F9CC5936}">
      <dgm:prSet phldrT="[Text]" custT="1"/>
      <dgm:spPr/>
      <dgm:t>
        <a:bodyPr/>
        <a:lstStyle/>
        <a:p>
          <a:r>
            <a:rPr lang="en-US" sz="3600" dirty="0"/>
            <a:t>Internal  Funding</a:t>
          </a:r>
        </a:p>
      </dgm:t>
    </dgm:pt>
    <dgm:pt modelId="{61FE2D14-4403-4AE0-844A-E344FE14F6B3}" type="parTrans" cxnId="{7D567AD3-7B5C-456C-82AB-8328F9CE2813}">
      <dgm:prSet/>
      <dgm:spPr/>
      <dgm:t>
        <a:bodyPr/>
        <a:lstStyle/>
        <a:p>
          <a:endParaRPr lang="en-US">
            <a:solidFill>
              <a:sysClr val="windowText" lastClr="000000"/>
            </a:solidFill>
          </a:endParaRPr>
        </a:p>
      </dgm:t>
    </dgm:pt>
    <dgm:pt modelId="{D2B95308-4336-44AB-A0E1-CA3B894A2E22}" type="sibTrans" cxnId="{7D567AD3-7B5C-456C-82AB-8328F9CE2813}">
      <dgm:prSet/>
      <dgm:spPr/>
      <dgm:t>
        <a:bodyPr/>
        <a:lstStyle/>
        <a:p>
          <a:endParaRPr lang="en-US">
            <a:solidFill>
              <a:sysClr val="windowText" lastClr="000000"/>
            </a:solidFill>
          </a:endParaRPr>
        </a:p>
      </dgm:t>
    </dgm:pt>
    <dgm:pt modelId="{5F0C54BB-F6FD-471B-8E6D-53135AE4137C}">
      <dgm:prSet phldrT="[Text]"/>
      <dgm:spPr/>
      <dgm:t>
        <a:bodyPr/>
        <a:lstStyle/>
        <a:p>
          <a:r>
            <a:rPr lang="en-US"/>
            <a:t>Fees</a:t>
          </a:r>
          <a:endParaRPr lang="en-US" dirty="0"/>
        </a:p>
      </dgm:t>
    </dgm:pt>
    <dgm:pt modelId="{9798C1D3-FBF2-4B5E-9438-AA2E25ED221F}" type="parTrans" cxnId="{1B592079-F68B-4F51-B27F-807E3CB778EE}">
      <dgm:prSet/>
      <dgm:spPr/>
      <dgm:t>
        <a:bodyPr/>
        <a:lstStyle/>
        <a:p>
          <a:endParaRPr lang="en-US">
            <a:solidFill>
              <a:sysClr val="windowText" lastClr="000000"/>
            </a:solidFill>
          </a:endParaRPr>
        </a:p>
      </dgm:t>
    </dgm:pt>
    <dgm:pt modelId="{82B68CA0-2657-4AAA-A9DB-7E6B3636D2FB}" type="sibTrans" cxnId="{1B592079-F68B-4F51-B27F-807E3CB778EE}">
      <dgm:prSet/>
      <dgm:spPr/>
      <dgm:t>
        <a:bodyPr/>
        <a:lstStyle/>
        <a:p>
          <a:endParaRPr lang="en-US">
            <a:solidFill>
              <a:sysClr val="windowText" lastClr="000000"/>
            </a:solidFill>
          </a:endParaRPr>
        </a:p>
      </dgm:t>
    </dgm:pt>
    <dgm:pt modelId="{9C0B093E-66E8-46FC-BF1B-BA57335D36D8}" type="pres">
      <dgm:prSet presAssocID="{205FF6B1-90DE-4AB7-A2B1-A805BFDFF985}" presName="Name0" presStyleCnt="0">
        <dgm:presLayoutVars>
          <dgm:chMax val="4"/>
          <dgm:resizeHandles val="exact"/>
        </dgm:presLayoutVars>
      </dgm:prSet>
      <dgm:spPr/>
    </dgm:pt>
    <dgm:pt modelId="{7B27E7DD-47AC-405C-A523-8A52FCAD7139}" type="pres">
      <dgm:prSet presAssocID="{205FF6B1-90DE-4AB7-A2B1-A805BFDFF985}" presName="ellipse" presStyleLbl="trBgShp" presStyleIdx="0" presStyleCnt="1"/>
      <dgm:spPr/>
    </dgm:pt>
    <dgm:pt modelId="{0A8801F9-1FC9-4AB8-90DB-7E9D5F263187}" type="pres">
      <dgm:prSet presAssocID="{205FF6B1-90DE-4AB7-A2B1-A805BFDFF985}" presName="arrow1" presStyleLbl="fgShp" presStyleIdx="0" presStyleCnt="1"/>
      <dgm:spPr/>
    </dgm:pt>
    <dgm:pt modelId="{6686221D-DD54-4644-B822-C62F4E0D8A38}" type="pres">
      <dgm:prSet presAssocID="{205FF6B1-90DE-4AB7-A2B1-A805BFDFF985}" presName="rectangle" presStyleLbl="revTx" presStyleIdx="0" presStyleCnt="1" custLinFactNeighborX="488" custLinFactNeighborY="29276">
        <dgm:presLayoutVars>
          <dgm:bulletEnabled val="1"/>
        </dgm:presLayoutVars>
      </dgm:prSet>
      <dgm:spPr/>
    </dgm:pt>
    <dgm:pt modelId="{9217F6FF-EF81-4539-9A8E-F5B9E30FEADB}" type="pres">
      <dgm:prSet presAssocID="{0C1D6163-89BB-4671-A9C7-6A534E1BA4ED}" presName="item1" presStyleLbl="node1" presStyleIdx="0" presStyleCnt="3">
        <dgm:presLayoutVars>
          <dgm:bulletEnabled val="1"/>
        </dgm:presLayoutVars>
      </dgm:prSet>
      <dgm:spPr/>
    </dgm:pt>
    <dgm:pt modelId="{D0360DDD-3F94-42E9-9899-3A8C1AB58B4D}" type="pres">
      <dgm:prSet presAssocID="{5F0C54BB-F6FD-471B-8E6D-53135AE4137C}" presName="item2" presStyleLbl="node1" presStyleIdx="1" presStyleCnt="3">
        <dgm:presLayoutVars>
          <dgm:bulletEnabled val="1"/>
        </dgm:presLayoutVars>
      </dgm:prSet>
      <dgm:spPr/>
    </dgm:pt>
    <dgm:pt modelId="{04D9F251-247C-4201-93E9-51331D49D911}" type="pres">
      <dgm:prSet presAssocID="{84C2DCF8-B2DB-46E9-AA80-FCC0F9CC5936}" presName="item3" presStyleLbl="node1" presStyleIdx="2" presStyleCnt="3">
        <dgm:presLayoutVars>
          <dgm:bulletEnabled val="1"/>
        </dgm:presLayoutVars>
      </dgm:prSet>
      <dgm:spPr/>
    </dgm:pt>
    <dgm:pt modelId="{DD25D2FA-0246-4B73-8622-45804D54F337}" type="pres">
      <dgm:prSet presAssocID="{205FF6B1-90DE-4AB7-A2B1-A805BFDFF985}" presName="funnel" presStyleLbl="trAlignAcc1" presStyleIdx="0" presStyleCnt="1"/>
      <dgm:spPr/>
    </dgm:pt>
  </dgm:ptLst>
  <dgm:cxnLst>
    <dgm:cxn modelId="{700C1013-7BA3-4B55-B3B8-433D950DA00C}" type="presOf" srcId="{0C1D6163-89BB-4671-A9C7-6A534E1BA4ED}" destId="{D0360DDD-3F94-42E9-9899-3A8C1AB58B4D}" srcOrd="0" destOrd="0" presId="urn:microsoft.com/office/officeart/2005/8/layout/funnel1"/>
    <dgm:cxn modelId="{A142A713-5E3F-460E-BE05-8290366D49BB}" srcId="{205FF6B1-90DE-4AB7-A2B1-A805BFDFF985}" destId="{0BAEB600-9561-481D-A5EB-DAB2F9F36196}" srcOrd="0" destOrd="0" parTransId="{C674165D-E656-422B-8A8F-0B9547513DD0}" sibTransId="{D33E55B9-84D8-4B5B-9B92-0AFA6FD35845}"/>
    <dgm:cxn modelId="{1B592079-F68B-4F51-B27F-807E3CB778EE}" srcId="{205FF6B1-90DE-4AB7-A2B1-A805BFDFF985}" destId="{5F0C54BB-F6FD-471B-8E6D-53135AE4137C}" srcOrd="2" destOrd="0" parTransId="{9798C1D3-FBF2-4B5E-9438-AA2E25ED221F}" sibTransId="{82B68CA0-2657-4AAA-A9DB-7E6B3636D2FB}"/>
    <dgm:cxn modelId="{56110CB8-9619-4322-8B6B-89A217E59B64}" type="presOf" srcId="{5F0C54BB-F6FD-471B-8E6D-53135AE4137C}" destId="{9217F6FF-EF81-4539-9A8E-F5B9E30FEADB}" srcOrd="0" destOrd="0" presId="urn:microsoft.com/office/officeart/2005/8/layout/funnel1"/>
    <dgm:cxn modelId="{A672A0D2-0FFF-4A09-AE99-764C5D858CFC}" type="presOf" srcId="{0BAEB600-9561-481D-A5EB-DAB2F9F36196}" destId="{04D9F251-247C-4201-93E9-51331D49D911}" srcOrd="0" destOrd="0" presId="urn:microsoft.com/office/officeart/2005/8/layout/funnel1"/>
    <dgm:cxn modelId="{7D567AD3-7B5C-456C-82AB-8328F9CE2813}" srcId="{205FF6B1-90DE-4AB7-A2B1-A805BFDFF985}" destId="{84C2DCF8-B2DB-46E9-AA80-FCC0F9CC5936}" srcOrd="3" destOrd="0" parTransId="{61FE2D14-4403-4AE0-844A-E344FE14F6B3}" sibTransId="{D2B95308-4336-44AB-A0E1-CA3B894A2E22}"/>
    <dgm:cxn modelId="{CE087CD6-99DB-48A1-9C39-6E854A65D050}" type="presOf" srcId="{205FF6B1-90DE-4AB7-A2B1-A805BFDFF985}" destId="{9C0B093E-66E8-46FC-BF1B-BA57335D36D8}" srcOrd="0" destOrd="0" presId="urn:microsoft.com/office/officeart/2005/8/layout/funnel1"/>
    <dgm:cxn modelId="{22BEDEF2-C82A-4DD3-A3F6-043A28CDE23D}" srcId="{205FF6B1-90DE-4AB7-A2B1-A805BFDFF985}" destId="{0C1D6163-89BB-4671-A9C7-6A534E1BA4ED}" srcOrd="1" destOrd="0" parTransId="{039F12A1-21C8-4DAF-894D-BBF74A192814}" sibTransId="{D789077B-59F1-4C26-8C3D-4FE68BAB7445}"/>
    <dgm:cxn modelId="{EB2B58FA-BCAB-453D-9505-573B73FADFAC}" type="presOf" srcId="{84C2DCF8-B2DB-46E9-AA80-FCC0F9CC5936}" destId="{6686221D-DD54-4644-B822-C62F4E0D8A38}" srcOrd="0" destOrd="0" presId="urn:microsoft.com/office/officeart/2005/8/layout/funnel1"/>
    <dgm:cxn modelId="{792641F2-7D85-4CBC-8441-11A4A1A90626}" type="presParOf" srcId="{9C0B093E-66E8-46FC-BF1B-BA57335D36D8}" destId="{7B27E7DD-47AC-405C-A523-8A52FCAD7139}" srcOrd="0" destOrd="0" presId="urn:microsoft.com/office/officeart/2005/8/layout/funnel1"/>
    <dgm:cxn modelId="{2999A209-E74F-4AA1-BBB6-313F5A00F431}" type="presParOf" srcId="{9C0B093E-66E8-46FC-BF1B-BA57335D36D8}" destId="{0A8801F9-1FC9-4AB8-90DB-7E9D5F263187}" srcOrd="1" destOrd="0" presId="urn:microsoft.com/office/officeart/2005/8/layout/funnel1"/>
    <dgm:cxn modelId="{BD035A2F-5C1F-48B3-A74E-3309DF2F4825}" type="presParOf" srcId="{9C0B093E-66E8-46FC-BF1B-BA57335D36D8}" destId="{6686221D-DD54-4644-B822-C62F4E0D8A38}" srcOrd="2" destOrd="0" presId="urn:microsoft.com/office/officeart/2005/8/layout/funnel1"/>
    <dgm:cxn modelId="{526884F4-9078-4551-BF92-3E46EC776A1E}" type="presParOf" srcId="{9C0B093E-66E8-46FC-BF1B-BA57335D36D8}" destId="{9217F6FF-EF81-4539-9A8E-F5B9E30FEADB}" srcOrd="3" destOrd="0" presId="urn:microsoft.com/office/officeart/2005/8/layout/funnel1"/>
    <dgm:cxn modelId="{9209DDA4-3D2F-4BA7-A21B-BFFA62062E53}" type="presParOf" srcId="{9C0B093E-66E8-46FC-BF1B-BA57335D36D8}" destId="{D0360DDD-3F94-42E9-9899-3A8C1AB58B4D}" srcOrd="4" destOrd="0" presId="urn:microsoft.com/office/officeart/2005/8/layout/funnel1"/>
    <dgm:cxn modelId="{9F21192F-EF2B-44F3-9641-5068EF2E4144}" type="presParOf" srcId="{9C0B093E-66E8-46FC-BF1B-BA57335D36D8}" destId="{04D9F251-247C-4201-93E9-51331D49D911}" srcOrd="5" destOrd="0" presId="urn:microsoft.com/office/officeart/2005/8/layout/funnel1"/>
    <dgm:cxn modelId="{FEF5CB51-8259-421A-9B59-1EC09D67D7FD}" type="presParOf" srcId="{9C0B093E-66E8-46FC-BF1B-BA57335D36D8}" destId="{DD25D2FA-0246-4B73-8622-45804D54F337}"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05FF6B1-90DE-4AB7-A2B1-A805BFDFF985}" type="doc">
      <dgm:prSet loTypeId="urn:microsoft.com/office/officeart/2005/8/layout/funnel1" loCatId="process" qsTypeId="urn:microsoft.com/office/officeart/2005/8/quickstyle/simple1" qsCatId="simple" csTypeId="urn:microsoft.com/office/officeart/2005/8/colors/colorful1" csCatId="colorful" phldr="1"/>
      <dgm:spPr/>
    </dgm:pt>
    <dgm:pt modelId="{0BAEB600-9561-481D-A5EB-DAB2F9F36196}">
      <dgm:prSet phldrT="[Text]"/>
      <dgm:spPr/>
      <dgm:t>
        <a:bodyPr/>
        <a:lstStyle/>
        <a:p>
          <a:r>
            <a:rPr lang="en-US" dirty="0"/>
            <a:t>Grants</a:t>
          </a:r>
        </a:p>
      </dgm:t>
    </dgm:pt>
    <dgm:pt modelId="{C674165D-E656-422B-8A8F-0B9547513DD0}" type="parTrans" cxnId="{A142A713-5E3F-460E-BE05-8290366D49BB}">
      <dgm:prSet/>
      <dgm:spPr/>
      <dgm:t>
        <a:bodyPr/>
        <a:lstStyle/>
        <a:p>
          <a:endParaRPr lang="en-US">
            <a:solidFill>
              <a:sysClr val="windowText" lastClr="000000"/>
            </a:solidFill>
          </a:endParaRPr>
        </a:p>
      </dgm:t>
    </dgm:pt>
    <dgm:pt modelId="{D33E55B9-84D8-4B5B-9B92-0AFA6FD35845}" type="sibTrans" cxnId="{A142A713-5E3F-460E-BE05-8290366D49BB}">
      <dgm:prSet/>
      <dgm:spPr/>
      <dgm:t>
        <a:bodyPr/>
        <a:lstStyle/>
        <a:p>
          <a:endParaRPr lang="en-US">
            <a:solidFill>
              <a:sysClr val="windowText" lastClr="000000"/>
            </a:solidFill>
          </a:endParaRPr>
        </a:p>
      </dgm:t>
    </dgm:pt>
    <dgm:pt modelId="{0C1D6163-89BB-4671-A9C7-6A534E1BA4ED}">
      <dgm:prSet phldrT="[Text]"/>
      <dgm:spPr/>
      <dgm:t>
        <a:bodyPr/>
        <a:lstStyle/>
        <a:p>
          <a:r>
            <a:rPr lang="en-US" dirty="0"/>
            <a:t>Bonds</a:t>
          </a:r>
        </a:p>
      </dgm:t>
    </dgm:pt>
    <dgm:pt modelId="{039F12A1-21C8-4DAF-894D-BBF74A192814}" type="parTrans" cxnId="{22BEDEF2-C82A-4DD3-A3F6-043A28CDE23D}">
      <dgm:prSet/>
      <dgm:spPr/>
      <dgm:t>
        <a:bodyPr/>
        <a:lstStyle/>
        <a:p>
          <a:endParaRPr lang="en-US">
            <a:solidFill>
              <a:sysClr val="windowText" lastClr="000000"/>
            </a:solidFill>
          </a:endParaRPr>
        </a:p>
      </dgm:t>
    </dgm:pt>
    <dgm:pt modelId="{D789077B-59F1-4C26-8C3D-4FE68BAB7445}" type="sibTrans" cxnId="{22BEDEF2-C82A-4DD3-A3F6-043A28CDE23D}">
      <dgm:prSet/>
      <dgm:spPr/>
      <dgm:t>
        <a:bodyPr/>
        <a:lstStyle/>
        <a:p>
          <a:endParaRPr lang="en-US">
            <a:solidFill>
              <a:sysClr val="windowText" lastClr="000000"/>
            </a:solidFill>
          </a:endParaRPr>
        </a:p>
      </dgm:t>
    </dgm:pt>
    <dgm:pt modelId="{84C2DCF8-B2DB-46E9-AA80-FCC0F9CC5936}">
      <dgm:prSet phldrT="[Text]" custT="1"/>
      <dgm:spPr/>
      <dgm:t>
        <a:bodyPr/>
        <a:lstStyle/>
        <a:p>
          <a:r>
            <a:rPr lang="en-US" sz="3600" dirty="0"/>
            <a:t>External  Funding</a:t>
          </a:r>
        </a:p>
      </dgm:t>
    </dgm:pt>
    <dgm:pt modelId="{61FE2D14-4403-4AE0-844A-E344FE14F6B3}" type="parTrans" cxnId="{7D567AD3-7B5C-456C-82AB-8328F9CE2813}">
      <dgm:prSet/>
      <dgm:spPr/>
      <dgm:t>
        <a:bodyPr/>
        <a:lstStyle/>
        <a:p>
          <a:endParaRPr lang="en-US">
            <a:solidFill>
              <a:sysClr val="windowText" lastClr="000000"/>
            </a:solidFill>
          </a:endParaRPr>
        </a:p>
      </dgm:t>
    </dgm:pt>
    <dgm:pt modelId="{D2B95308-4336-44AB-A0E1-CA3B894A2E22}" type="sibTrans" cxnId="{7D567AD3-7B5C-456C-82AB-8328F9CE2813}">
      <dgm:prSet/>
      <dgm:spPr/>
      <dgm:t>
        <a:bodyPr/>
        <a:lstStyle/>
        <a:p>
          <a:endParaRPr lang="en-US">
            <a:solidFill>
              <a:sysClr val="windowText" lastClr="000000"/>
            </a:solidFill>
          </a:endParaRPr>
        </a:p>
      </dgm:t>
    </dgm:pt>
    <dgm:pt modelId="{5F0C54BB-F6FD-471B-8E6D-53135AE4137C}">
      <dgm:prSet phldrT="[Text]"/>
      <dgm:spPr/>
      <dgm:t>
        <a:bodyPr/>
        <a:lstStyle/>
        <a:p>
          <a:r>
            <a:rPr lang="en-US" dirty="0"/>
            <a:t>Loans</a:t>
          </a:r>
        </a:p>
      </dgm:t>
    </dgm:pt>
    <dgm:pt modelId="{9798C1D3-FBF2-4B5E-9438-AA2E25ED221F}" type="parTrans" cxnId="{1B592079-F68B-4F51-B27F-807E3CB778EE}">
      <dgm:prSet/>
      <dgm:spPr/>
      <dgm:t>
        <a:bodyPr/>
        <a:lstStyle/>
        <a:p>
          <a:endParaRPr lang="en-US">
            <a:solidFill>
              <a:sysClr val="windowText" lastClr="000000"/>
            </a:solidFill>
          </a:endParaRPr>
        </a:p>
      </dgm:t>
    </dgm:pt>
    <dgm:pt modelId="{82B68CA0-2657-4AAA-A9DB-7E6B3636D2FB}" type="sibTrans" cxnId="{1B592079-F68B-4F51-B27F-807E3CB778EE}">
      <dgm:prSet/>
      <dgm:spPr/>
      <dgm:t>
        <a:bodyPr/>
        <a:lstStyle/>
        <a:p>
          <a:endParaRPr lang="en-US">
            <a:solidFill>
              <a:sysClr val="windowText" lastClr="000000"/>
            </a:solidFill>
          </a:endParaRPr>
        </a:p>
      </dgm:t>
    </dgm:pt>
    <dgm:pt modelId="{9C0B093E-66E8-46FC-BF1B-BA57335D36D8}" type="pres">
      <dgm:prSet presAssocID="{205FF6B1-90DE-4AB7-A2B1-A805BFDFF985}" presName="Name0" presStyleCnt="0">
        <dgm:presLayoutVars>
          <dgm:chMax val="4"/>
          <dgm:resizeHandles val="exact"/>
        </dgm:presLayoutVars>
      </dgm:prSet>
      <dgm:spPr/>
    </dgm:pt>
    <dgm:pt modelId="{7B27E7DD-47AC-405C-A523-8A52FCAD7139}" type="pres">
      <dgm:prSet presAssocID="{205FF6B1-90DE-4AB7-A2B1-A805BFDFF985}" presName="ellipse" presStyleLbl="trBgShp" presStyleIdx="0" presStyleCnt="1"/>
      <dgm:spPr/>
    </dgm:pt>
    <dgm:pt modelId="{0A8801F9-1FC9-4AB8-90DB-7E9D5F263187}" type="pres">
      <dgm:prSet presAssocID="{205FF6B1-90DE-4AB7-A2B1-A805BFDFF985}" presName="arrow1" presStyleLbl="fgShp" presStyleIdx="0" presStyleCnt="1"/>
      <dgm:spPr/>
    </dgm:pt>
    <dgm:pt modelId="{6686221D-DD54-4644-B822-C62F4E0D8A38}" type="pres">
      <dgm:prSet presAssocID="{205FF6B1-90DE-4AB7-A2B1-A805BFDFF985}" presName="rectangle" presStyleLbl="revTx" presStyleIdx="0" presStyleCnt="1" custLinFactNeighborX="488" custLinFactNeighborY="29276">
        <dgm:presLayoutVars>
          <dgm:bulletEnabled val="1"/>
        </dgm:presLayoutVars>
      </dgm:prSet>
      <dgm:spPr/>
    </dgm:pt>
    <dgm:pt modelId="{9217F6FF-EF81-4539-9A8E-F5B9E30FEADB}" type="pres">
      <dgm:prSet presAssocID="{0C1D6163-89BB-4671-A9C7-6A534E1BA4ED}" presName="item1" presStyleLbl="node1" presStyleIdx="0" presStyleCnt="3">
        <dgm:presLayoutVars>
          <dgm:bulletEnabled val="1"/>
        </dgm:presLayoutVars>
      </dgm:prSet>
      <dgm:spPr/>
    </dgm:pt>
    <dgm:pt modelId="{D0360DDD-3F94-42E9-9899-3A8C1AB58B4D}" type="pres">
      <dgm:prSet presAssocID="{5F0C54BB-F6FD-471B-8E6D-53135AE4137C}" presName="item2" presStyleLbl="node1" presStyleIdx="1" presStyleCnt="3">
        <dgm:presLayoutVars>
          <dgm:bulletEnabled val="1"/>
        </dgm:presLayoutVars>
      </dgm:prSet>
      <dgm:spPr/>
    </dgm:pt>
    <dgm:pt modelId="{04D9F251-247C-4201-93E9-51331D49D911}" type="pres">
      <dgm:prSet presAssocID="{84C2DCF8-B2DB-46E9-AA80-FCC0F9CC5936}" presName="item3" presStyleLbl="node1" presStyleIdx="2" presStyleCnt="3">
        <dgm:presLayoutVars>
          <dgm:bulletEnabled val="1"/>
        </dgm:presLayoutVars>
      </dgm:prSet>
      <dgm:spPr/>
    </dgm:pt>
    <dgm:pt modelId="{DD25D2FA-0246-4B73-8622-45804D54F337}" type="pres">
      <dgm:prSet presAssocID="{205FF6B1-90DE-4AB7-A2B1-A805BFDFF985}" presName="funnel" presStyleLbl="trAlignAcc1" presStyleIdx="0" presStyleCnt="1"/>
      <dgm:spPr/>
    </dgm:pt>
  </dgm:ptLst>
  <dgm:cxnLst>
    <dgm:cxn modelId="{700C1013-7BA3-4B55-B3B8-433D950DA00C}" type="presOf" srcId="{0C1D6163-89BB-4671-A9C7-6A534E1BA4ED}" destId="{D0360DDD-3F94-42E9-9899-3A8C1AB58B4D}" srcOrd="0" destOrd="0" presId="urn:microsoft.com/office/officeart/2005/8/layout/funnel1"/>
    <dgm:cxn modelId="{A142A713-5E3F-460E-BE05-8290366D49BB}" srcId="{205FF6B1-90DE-4AB7-A2B1-A805BFDFF985}" destId="{0BAEB600-9561-481D-A5EB-DAB2F9F36196}" srcOrd="0" destOrd="0" parTransId="{C674165D-E656-422B-8A8F-0B9547513DD0}" sibTransId="{D33E55B9-84D8-4B5B-9B92-0AFA6FD35845}"/>
    <dgm:cxn modelId="{1B592079-F68B-4F51-B27F-807E3CB778EE}" srcId="{205FF6B1-90DE-4AB7-A2B1-A805BFDFF985}" destId="{5F0C54BB-F6FD-471B-8E6D-53135AE4137C}" srcOrd="2" destOrd="0" parTransId="{9798C1D3-FBF2-4B5E-9438-AA2E25ED221F}" sibTransId="{82B68CA0-2657-4AAA-A9DB-7E6B3636D2FB}"/>
    <dgm:cxn modelId="{56110CB8-9619-4322-8B6B-89A217E59B64}" type="presOf" srcId="{5F0C54BB-F6FD-471B-8E6D-53135AE4137C}" destId="{9217F6FF-EF81-4539-9A8E-F5B9E30FEADB}" srcOrd="0" destOrd="0" presId="urn:microsoft.com/office/officeart/2005/8/layout/funnel1"/>
    <dgm:cxn modelId="{A672A0D2-0FFF-4A09-AE99-764C5D858CFC}" type="presOf" srcId="{0BAEB600-9561-481D-A5EB-DAB2F9F36196}" destId="{04D9F251-247C-4201-93E9-51331D49D911}" srcOrd="0" destOrd="0" presId="urn:microsoft.com/office/officeart/2005/8/layout/funnel1"/>
    <dgm:cxn modelId="{7D567AD3-7B5C-456C-82AB-8328F9CE2813}" srcId="{205FF6B1-90DE-4AB7-A2B1-A805BFDFF985}" destId="{84C2DCF8-B2DB-46E9-AA80-FCC0F9CC5936}" srcOrd="3" destOrd="0" parTransId="{61FE2D14-4403-4AE0-844A-E344FE14F6B3}" sibTransId="{D2B95308-4336-44AB-A0E1-CA3B894A2E22}"/>
    <dgm:cxn modelId="{CE087CD6-99DB-48A1-9C39-6E854A65D050}" type="presOf" srcId="{205FF6B1-90DE-4AB7-A2B1-A805BFDFF985}" destId="{9C0B093E-66E8-46FC-BF1B-BA57335D36D8}" srcOrd="0" destOrd="0" presId="urn:microsoft.com/office/officeart/2005/8/layout/funnel1"/>
    <dgm:cxn modelId="{22BEDEF2-C82A-4DD3-A3F6-043A28CDE23D}" srcId="{205FF6B1-90DE-4AB7-A2B1-A805BFDFF985}" destId="{0C1D6163-89BB-4671-A9C7-6A534E1BA4ED}" srcOrd="1" destOrd="0" parTransId="{039F12A1-21C8-4DAF-894D-BBF74A192814}" sibTransId="{D789077B-59F1-4C26-8C3D-4FE68BAB7445}"/>
    <dgm:cxn modelId="{EB2B58FA-BCAB-453D-9505-573B73FADFAC}" type="presOf" srcId="{84C2DCF8-B2DB-46E9-AA80-FCC0F9CC5936}" destId="{6686221D-DD54-4644-B822-C62F4E0D8A38}" srcOrd="0" destOrd="0" presId="urn:microsoft.com/office/officeart/2005/8/layout/funnel1"/>
    <dgm:cxn modelId="{792641F2-7D85-4CBC-8441-11A4A1A90626}" type="presParOf" srcId="{9C0B093E-66E8-46FC-BF1B-BA57335D36D8}" destId="{7B27E7DD-47AC-405C-A523-8A52FCAD7139}" srcOrd="0" destOrd="0" presId="urn:microsoft.com/office/officeart/2005/8/layout/funnel1"/>
    <dgm:cxn modelId="{2999A209-E74F-4AA1-BBB6-313F5A00F431}" type="presParOf" srcId="{9C0B093E-66E8-46FC-BF1B-BA57335D36D8}" destId="{0A8801F9-1FC9-4AB8-90DB-7E9D5F263187}" srcOrd="1" destOrd="0" presId="urn:microsoft.com/office/officeart/2005/8/layout/funnel1"/>
    <dgm:cxn modelId="{BD035A2F-5C1F-48B3-A74E-3309DF2F4825}" type="presParOf" srcId="{9C0B093E-66E8-46FC-BF1B-BA57335D36D8}" destId="{6686221D-DD54-4644-B822-C62F4E0D8A38}" srcOrd="2" destOrd="0" presId="urn:microsoft.com/office/officeart/2005/8/layout/funnel1"/>
    <dgm:cxn modelId="{526884F4-9078-4551-BF92-3E46EC776A1E}" type="presParOf" srcId="{9C0B093E-66E8-46FC-BF1B-BA57335D36D8}" destId="{9217F6FF-EF81-4539-9A8E-F5B9E30FEADB}" srcOrd="3" destOrd="0" presId="urn:microsoft.com/office/officeart/2005/8/layout/funnel1"/>
    <dgm:cxn modelId="{9209DDA4-3D2F-4BA7-A21B-BFFA62062E53}" type="presParOf" srcId="{9C0B093E-66E8-46FC-BF1B-BA57335D36D8}" destId="{D0360DDD-3F94-42E9-9899-3A8C1AB58B4D}" srcOrd="4" destOrd="0" presId="urn:microsoft.com/office/officeart/2005/8/layout/funnel1"/>
    <dgm:cxn modelId="{9F21192F-EF2B-44F3-9641-5068EF2E4144}" type="presParOf" srcId="{9C0B093E-66E8-46FC-BF1B-BA57335D36D8}" destId="{04D9F251-247C-4201-93E9-51331D49D911}" srcOrd="5" destOrd="0" presId="urn:microsoft.com/office/officeart/2005/8/layout/funnel1"/>
    <dgm:cxn modelId="{FEF5CB51-8259-421A-9B59-1EC09D67D7FD}" type="presParOf" srcId="{9C0B093E-66E8-46FC-BF1B-BA57335D36D8}" destId="{DD25D2FA-0246-4B73-8622-45804D54F337}"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7FE72E8-9F31-46E6-93D9-525147D8F1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C13B74-D0EC-44F3-A1D8-A63BB754EFBB}">
      <dgm:prSet/>
      <dgm:spPr/>
      <dgm:t>
        <a:bodyPr/>
        <a:lstStyle/>
        <a:p>
          <a:r>
            <a:rPr lang="en-US"/>
            <a:t>Energy savings may pay for the project over time</a:t>
          </a:r>
        </a:p>
      </dgm:t>
    </dgm:pt>
    <dgm:pt modelId="{46F941A4-D6BF-492B-987E-0D165FEF307A}" type="parTrans" cxnId="{FBF18CF2-546A-448B-9450-A5D6F5D83F11}">
      <dgm:prSet/>
      <dgm:spPr/>
      <dgm:t>
        <a:bodyPr/>
        <a:lstStyle/>
        <a:p>
          <a:endParaRPr lang="en-US"/>
        </a:p>
      </dgm:t>
    </dgm:pt>
    <dgm:pt modelId="{99C82533-B3BF-461B-B033-96FB39D48D6F}" type="sibTrans" cxnId="{FBF18CF2-546A-448B-9450-A5D6F5D83F11}">
      <dgm:prSet/>
      <dgm:spPr/>
      <dgm:t>
        <a:bodyPr/>
        <a:lstStyle/>
        <a:p>
          <a:endParaRPr lang="en-US"/>
        </a:p>
      </dgm:t>
    </dgm:pt>
    <dgm:pt modelId="{459A4740-66F8-4729-ACD0-577F604AB766}">
      <dgm:prSet/>
      <dgm:spPr/>
      <dgm:t>
        <a:bodyPr/>
        <a:lstStyle/>
        <a:p>
          <a:r>
            <a:rPr lang="en-US" dirty="0"/>
            <a:t>Energy Service Companies (ESCO) </a:t>
          </a:r>
        </a:p>
      </dgm:t>
    </dgm:pt>
    <dgm:pt modelId="{CC0AF7CB-DC4F-42E0-BCDD-EEFC88D0A353}" type="parTrans" cxnId="{CA9DB953-3B94-44D7-82C7-6EBF72AB376B}">
      <dgm:prSet/>
      <dgm:spPr/>
      <dgm:t>
        <a:bodyPr/>
        <a:lstStyle/>
        <a:p>
          <a:endParaRPr lang="en-US"/>
        </a:p>
      </dgm:t>
    </dgm:pt>
    <dgm:pt modelId="{19F7AE20-E7B7-4E5C-B44F-8D216562A6AF}" type="sibTrans" cxnId="{CA9DB953-3B94-44D7-82C7-6EBF72AB376B}">
      <dgm:prSet/>
      <dgm:spPr/>
      <dgm:t>
        <a:bodyPr/>
        <a:lstStyle/>
        <a:p>
          <a:endParaRPr lang="en-US"/>
        </a:p>
      </dgm:t>
    </dgm:pt>
    <dgm:pt modelId="{944197C3-F60C-4C8E-A019-77B18A3BCA37}">
      <dgm:prSet/>
      <dgm:spPr/>
      <dgm:t>
        <a:bodyPr/>
        <a:lstStyle/>
        <a:p>
          <a:r>
            <a:rPr lang="en-US"/>
            <a:t>Special sources, such as “Green Reserve” of the State Revolving Fund</a:t>
          </a:r>
        </a:p>
      </dgm:t>
    </dgm:pt>
    <dgm:pt modelId="{0A0EC82E-9D82-4315-B026-9786C9E3FD89}" type="parTrans" cxnId="{1E342ED0-3C00-498B-B4F8-AA15A7E7A66B}">
      <dgm:prSet/>
      <dgm:spPr/>
      <dgm:t>
        <a:bodyPr/>
        <a:lstStyle/>
        <a:p>
          <a:endParaRPr lang="en-US"/>
        </a:p>
      </dgm:t>
    </dgm:pt>
    <dgm:pt modelId="{DB655EDE-772A-4DB3-975A-7FE3E0D69191}" type="sibTrans" cxnId="{1E342ED0-3C00-498B-B4F8-AA15A7E7A66B}">
      <dgm:prSet/>
      <dgm:spPr/>
      <dgm:t>
        <a:bodyPr/>
        <a:lstStyle/>
        <a:p>
          <a:endParaRPr lang="en-US"/>
        </a:p>
      </dgm:t>
    </dgm:pt>
    <dgm:pt modelId="{7542F40F-CDF8-4DDF-9043-6153F5F91497}">
      <dgm:prSet/>
      <dgm:spPr/>
      <dgm:t>
        <a:bodyPr/>
        <a:lstStyle/>
        <a:p>
          <a:r>
            <a:rPr lang="en-US"/>
            <a:t>Some energy projects may be justified by the goals of the energy efficiency program</a:t>
          </a:r>
        </a:p>
      </dgm:t>
    </dgm:pt>
    <dgm:pt modelId="{E86E5238-F184-4B02-9B80-63D61779CE0D}" type="parTrans" cxnId="{0B52D4B8-CCC7-44B3-BDAC-FD425438AEFA}">
      <dgm:prSet/>
      <dgm:spPr/>
      <dgm:t>
        <a:bodyPr/>
        <a:lstStyle/>
        <a:p>
          <a:endParaRPr lang="en-US"/>
        </a:p>
      </dgm:t>
    </dgm:pt>
    <dgm:pt modelId="{03F4BE5C-CBFA-4E09-AD41-18931F52FCF8}" type="sibTrans" cxnId="{0B52D4B8-CCC7-44B3-BDAC-FD425438AEFA}">
      <dgm:prSet/>
      <dgm:spPr/>
      <dgm:t>
        <a:bodyPr/>
        <a:lstStyle/>
        <a:p>
          <a:endParaRPr lang="en-US"/>
        </a:p>
      </dgm:t>
    </dgm:pt>
    <dgm:pt modelId="{D21ED212-0364-4472-81BB-C4AFF75FF6ED}" type="pres">
      <dgm:prSet presAssocID="{37FE72E8-9F31-46E6-93D9-525147D8F196}" presName="vert0" presStyleCnt="0">
        <dgm:presLayoutVars>
          <dgm:dir/>
          <dgm:animOne val="branch"/>
          <dgm:animLvl val="lvl"/>
        </dgm:presLayoutVars>
      </dgm:prSet>
      <dgm:spPr/>
    </dgm:pt>
    <dgm:pt modelId="{0D28A380-FBB1-4B02-B395-A53C378B918E}" type="pres">
      <dgm:prSet presAssocID="{1EC13B74-D0EC-44F3-A1D8-A63BB754EFBB}" presName="thickLine" presStyleLbl="alignNode1" presStyleIdx="0" presStyleCnt="4"/>
      <dgm:spPr/>
    </dgm:pt>
    <dgm:pt modelId="{C7BAACC3-8487-43A5-9D30-2BB395E917FC}" type="pres">
      <dgm:prSet presAssocID="{1EC13B74-D0EC-44F3-A1D8-A63BB754EFBB}" presName="horz1" presStyleCnt="0"/>
      <dgm:spPr/>
    </dgm:pt>
    <dgm:pt modelId="{3B00FF18-CCAA-4272-8C74-5138282C5DF4}" type="pres">
      <dgm:prSet presAssocID="{1EC13B74-D0EC-44F3-A1D8-A63BB754EFBB}" presName="tx1" presStyleLbl="revTx" presStyleIdx="0" presStyleCnt="4"/>
      <dgm:spPr/>
    </dgm:pt>
    <dgm:pt modelId="{B97D176D-0C1A-4D92-BCF3-83E777EEF454}" type="pres">
      <dgm:prSet presAssocID="{1EC13B74-D0EC-44F3-A1D8-A63BB754EFBB}" presName="vert1" presStyleCnt="0"/>
      <dgm:spPr/>
    </dgm:pt>
    <dgm:pt modelId="{E7CF7741-B08F-4FA8-8AF5-8076C97BA162}" type="pres">
      <dgm:prSet presAssocID="{459A4740-66F8-4729-ACD0-577F604AB766}" presName="thickLine" presStyleLbl="alignNode1" presStyleIdx="1" presStyleCnt="4"/>
      <dgm:spPr/>
    </dgm:pt>
    <dgm:pt modelId="{63F0A193-29EB-459E-901F-6353EAAEFF83}" type="pres">
      <dgm:prSet presAssocID="{459A4740-66F8-4729-ACD0-577F604AB766}" presName="horz1" presStyleCnt="0"/>
      <dgm:spPr/>
    </dgm:pt>
    <dgm:pt modelId="{3012EB0A-A615-45E1-B46A-0414ACBED8D0}" type="pres">
      <dgm:prSet presAssocID="{459A4740-66F8-4729-ACD0-577F604AB766}" presName="tx1" presStyleLbl="revTx" presStyleIdx="1" presStyleCnt="4"/>
      <dgm:spPr/>
    </dgm:pt>
    <dgm:pt modelId="{F271546D-DE66-4329-B5C3-2E9CF9264B93}" type="pres">
      <dgm:prSet presAssocID="{459A4740-66F8-4729-ACD0-577F604AB766}" presName="vert1" presStyleCnt="0"/>
      <dgm:spPr/>
    </dgm:pt>
    <dgm:pt modelId="{671B6EB5-23A2-4495-B4AD-2679D65ECD17}" type="pres">
      <dgm:prSet presAssocID="{944197C3-F60C-4C8E-A019-77B18A3BCA37}" presName="thickLine" presStyleLbl="alignNode1" presStyleIdx="2" presStyleCnt="4"/>
      <dgm:spPr/>
    </dgm:pt>
    <dgm:pt modelId="{E2115CEA-59E4-4CDB-BA65-1FA29F6DC441}" type="pres">
      <dgm:prSet presAssocID="{944197C3-F60C-4C8E-A019-77B18A3BCA37}" presName="horz1" presStyleCnt="0"/>
      <dgm:spPr/>
    </dgm:pt>
    <dgm:pt modelId="{9882B22E-0D30-469F-8959-922AF908AA59}" type="pres">
      <dgm:prSet presAssocID="{944197C3-F60C-4C8E-A019-77B18A3BCA37}" presName="tx1" presStyleLbl="revTx" presStyleIdx="2" presStyleCnt="4"/>
      <dgm:spPr/>
    </dgm:pt>
    <dgm:pt modelId="{2E65BBBF-8E2F-4B0E-BE81-66500EB0CF05}" type="pres">
      <dgm:prSet presAssocID="{944197C3-F60C-4C8E-A019-77B18A3BCA37}" presName="vert1" presStyleCnt="0"/>
      <dgm:spPr/>
    </dgm:pt>
    <dgm:pt modelId="{B15EBF1B-9B3F-4A3F-A38E-98E138FBC0B5}" type="pres">
      <dgm:prSet presAssocID="{7542F40F-CDF8-4DDF-9043-6153F5F91497}" presName="thickLine" presStyleLbl="alignNode1" presStyleIdx="3" presStyleCnt="4"/>
      <dgm:spPr/>
    </dgm:pt>
    <dgm:pt modelId="{8EF77F0A-FC08-4764-9E8A-62042E559376}" type="pres">
      <dgm:prSet presAssocID="{7542F40F-CDF8-4DDF-9043-6153F5F91497}" presName="horz1" presStyleCnt="0"/>
      <dgm:spPr/>
    </dgm:pt>
    <dgm:pt modelId="{C821905C-3ABD-4953-AC51-580652045DF3}" type="pres">
      <dgm:prSet presAssocID="{7542F40F-CDF8-4DDF-9043-6153F5F91497}" presName="tx1" presStyleLbl="revTx" presStyleIdx="3" presStyleCnt="4"/>
      <dgm:spPr/>
    </dgm:pt>
    <dgm:pt modelId="{C49B4180-413B-42C3-B8A0-46D5811D7C55}" type="pres">
      <dgm:prSet presAssocID="{7542F40F-CDF8-4DDF-9043-6153F5F91497}" presName="vert1" presStyleCnt="0"/>
      <dgm:spPr/>
    </dgm:pt>
  </dgm:ptLst>
  <dgm:cxnLst>
    <dgm:cxn modelId="{5BFD385E-3B6B-436F-967D-396B6C7F7814}" type="presOf" srcId="{37FE72E8-9F31-46E6-93D9-525147D8F196}" destId="{D21ED212-0364-4472-81BB-C4AFF75FF6ED}" srcOrd="0" destOrd="0" presId="urn:microsoft.com/office/officeart/2008/layout/LinedList"/>
    <dgm:cxn modelId="{CA9DB953-3B94-44D7-82C7-6EBF72AB376B}" srcId="{37FE72E8-9F31-46E6-93D9-525147D8F196}" destId="{459A4740-66F8-4729-ACD0-577F604AB766}" srcOrd="1" destOrd="0" parTransId="{CC0AF7CB-DC4F-42E0-BCDD-EEFC88D0A353}" sibTransId="{19F7AE20-E7B7-4E5C-B44F-8D216562A6AF}"/>
    <dgm:cxn modelId="{837C9F87-CABD-4DF1-82F6-F9013B3495B3}" type="presOf" srcId="{459A4740-66F8-4729-ACD0-577F604AB766}" destId="{3012EB0A-A615-45E1-B46A-0414ACBED8D0}" srcOrd="0" destOrd="0" presId="urn:microsoft.com/office/officeart/2008/layout/LinedList"/>
    <dgm:cxn modelId="{97196FB5-826B-4248-B9D9-A056B62E8CB5}" type="presOf" srcId="{1EC13B74-D0EC-44F3-A1D8-A63BB754EFBB}" destId="{3B00FF18-CCAA-4272-8C74-5138282C5DF4}" srcOrd="0" destOrd="0" presId="urn:microsoft.com/office/officeart/2008/layout/LinedList"/>
    <dgm:cxn modelId="{0B52D4B8-CCC7-44B3-BDAC-FD425438AEFA}" srcId="{37FE72E8-9F31-46E6-93D9-525147D8F196}" destId="{7542F40F-CDF8-4DDF-9043-6153F5F91497}" srcOrd="3" destOrd="0" parTransId="{E86E5238-F184-4B02-9B80-63D61779CE0D}" sibTransId="{03F4BE5C-CBFA-4E09-AD41-18931F52FCF8}"/>
    <dgm:cxn modelId="{1E342ED0-3C00-498B-B4F8-AA15A7E7A66B}" srcId="{37FE72E8-9F31-46E6-93D9-525147D8F196}" destId="{944197C3-F60C-4C8E-A019-77B18A3BCA37}" srcOrd="2" destOrd="0" parTransId="{0A0EC82E-9D82-4315-B026-9786C9E3FD89}" sibTransId="{DB655EDE-772A-4DB3-975A-7FE3E0D69191}"/>
    <dgm:cxn modelId="{BAD5F2D8-751B-4231-A788-A89C13615232}" type="presOf" srcId="{7542F40F-CDF8-4DDF-9043-6153F5F91497}" destId="{C821905C-3ABD-4953-AC51-580652045DF3}" srcOrd="0" destOrd="0" presId="urn:microsoft.com/office/officeart/2008/layout/LinedList"/>
    <dgm:cxn modelId="{9742E8DD-25B8-4297-B782-ECA6A21E53C8}" type="presOf" srcId="{944197C3-F60C-4C8E-A019-77B18A3BCA37}" destId="{9882B22E-0D30-469F-8959-922AF908AA59}" srcOrd="0" destOrd="0" presId="urn:microsoft.com/office/officeart/2008/layout/LinedList"/>
    <dgm:cxn modelId="{FBF18CF2-546A-448B-9450-A5D6F5D83F11}" srcId="{37FE72E8-9F31-46E6-93D9-525147D8F196}" destId="{1EC13B74-D0EC-44F3-A1D8-A63BB754EFBB}" srcOrd="0" destOrd="0" parTransId="{46F941A4-D6BF-492B-987E-0D165FEF307A}" sibTransId="{99C82533-B3BF-461B-B033-96FB39D48D6F}"/>
    <dgm:cxn modelId="{5E882BAA-957E-46F7-9C3E-02E352BB7D94}" type="presParOf" srcId="{D21ED212-0364-4472-81BB-C4AFF75FF6ED}" destId="{0D28A380-FBB1-4B02-B395-A53C378B918E}" srcOrd="0" destOrd="0" presId="urn:microsoft.com/office/officeart/2008/layout/LinedList"/>
    <dgm:cxn modelId="{64C8B093-0E0C-4044-9904-4BAA15984F90}" type="presParOf" srcId="{D21ED212-0364-4472-81BB-C4AFF75FF6ED}" destId="{C7BAACC3-8487-43A5-9D30-2BB395E917FC}" srcOrd="1" destOrd="0" presId="urn:microsoft.com/office/officeart/2008/layout/LinedList"/>
    <dgm:cxn modelId="{DEF8BEB2-45FD-4224-9BFC-73DF223B1044}" type="presParOf" srcId="{C7BAACC3-8487-43A5-9D30-2BB395E917FC}" destId="{3B00FF18-CCAA-4272-8C74-5138282C5DF4}" srcOrd="0" destOrd="0" presId="urn:microsoft.com/office/officeart/2008/layout/LinedList"/>
    <dgm:cxn modelId="{94B877D1-9BC0-42D6-907A-3C9DA2CC3FC4}" type="presParOf" srcId="{C7BAACC3-8487-43A5-9D30-2BB395E917FC}" destId="{B97D176D-0C1A-4D92-BCF3-83E777EEF454}" srcOrd="1" destOrd="0" presId="urn:microsoft.com/office/officeart/2008/layout/LinedList"/>
    <dgm:cxn modelId="{AE642AEF-3634-4710-A6BB-1AD1926357B1}" type="presParOf" srcId="{D21ED212-0364-4472-81BB-C4AFF75FF6ED}" destId="{E7CF7741-B08F-4FA8-8AF5-8076C97BA162}" srcOrd="2" destOrd="0" presId="urn:microsoft.com/office/officeart/2008/layout/LinedList"/>
    <dgm:cxn modelId="{B58ABC9F-9978-4527-89B9-5F9D6A5744B0}" type="presParOf" srcId="{D21ED212-0364-4472-81BB-C4AFF75FF6ED}" destId="{63F0A193-29EB-459E-901F-6353EAAEFF83}" srcOrd="3" destOrd="0" presId="urn:microsoft.com/office/officeart/2008/layout/LinedList"/>
    <dgm:cxn modelId="{1F41E247-E42C-40BF-A849-C31BFEFADEF9}" type="presParOf" srcId="{63F0A193-29EB-459E-901F-6353EAAEFF83}" destId="{3012EB0A-A615-45E1-B46A-0414ACBED8D0}" srcOrd="0" destOrd="0" presId="urn:microsoft.com/office/officeart/2008/layout/LinedList"/>
    <dgm:cxn modelId="{7697126C-FD51-4B92-92A9-5981D71CCBB2}" type="presParOf" srcId="{63F0A193-29EB-459E-901F-6353EAAEFF83}" destId="{F271546D-DE66-4329-B5C3-2E9CF9264B93}" srcOrd="1" destOrd="0" presId="urn:microsoft.com/office/officeart/2008/layout/LinedList"/>
    <dgm:cxn modelId="{78589B3E-F4F3-4358-BC3A-6FE13226D320}" type="presParOf" srcId="{D21ED212-0364-4472-81BB-C4AFF75FF6ED}" destId="{671B6EB5-23A2-4495-B4AD-2679D65ECD17}" srcOrd="4" destOrd="0" presId="urn:microsoft.com/office/officeart/2008/layout/LinedList"/>
    <dgm:cxn modelId="{08C0C233-5856-44AC-B176-AF8820842866}" type="presParOf" srcId="{D21ED212-0364-4472-81BB-C4AFF75FF6ED}" destId="{E2115CEA-59E4-4CDB-BA65-1FA29F6DC441}" srcOrd="5" destOrd="0" presId="urn:microsoft.com/office/officeart/2008/layout/LinedList"/>
    <dgm:cxn modelId="{DAA49709-0ED0-43AE-B285-C6D0D18923C7}" type="presParOf" srcId="{E2115CEA-59E4-4CDB-BA65-1FA29F6DC441}" destId="{9882B22E-0D30-469F-8959-922AF908AA59}" srcOrd="0" destOrd="0" presId="urn:microsoft.com/office/officeart/2008/layout/LinedList"/>
    <dgm:cxn modelId="{A8F96DD3-44EE-415F-B54F-2286D1AA44CB}" type="presParOf" srcId="{E2115CEA-59E4-4CDB-BA65-1FA29F6DC441}" destId="{2E65BBBF-8E2F-4B0E-BE81-66500EB0CF05}" srcOrd="1" destOrd="0" presId="urn:microsoft.com/office/officeart/2008/layout/LinedList"/>
    <dgm:cxn modelId="{3E5F6A41-B47C-4CAD-B569-0A62CF275D6D}" type="presParOf" srcId="{D21ED212-0364-4472-81BB-C4AFF75FF6ED}" destId="{B15EBF1B-9B3F-4A3F-A38E-98E138FBC0B5}" srcOrd="6" destOrd="0" presId="urn:microsoft.com/office/officeart/2008/layout/LinedList"/>
    <dgm:cxn modelId="{54C84B38-05DC-4306-ACE3-70ABD72F2B4B}" type="presParOf" srcId="{D21ED212-0364-4472-81BB-C4AFF75FF6ED}" destId="{8EF77F0A-FC08-4764-9E8A-62042E559376}" srcOrd="7" destOrd="0" presId="urn:microsoft.com/office/officeart/2008/layout/LinedList"/>
    <dgm:cxn modelId="{B41A3A2A-029B-4066-A8D2-B54D8F4AB16B}" type="presParOf" srcId="{8EF77F0A-FC08-4764-9E8A-62042E559376}" destId="{C821905C-3ABD-4953-AC51-580652045DF3}" srcOrd="0" destOrd="0" presId="urn:microsoft.com/office/officeart/2008/layout/LinedList"/>
    <dgm:cxn modelId="{874A1FDC-4F71-4060-B8B1-F0D55AFD86EC}" type="presParOf" srcId="{8EF77F0A-FC08-4764-9E8A-62042E559376}" destId="{C49B4180-413B-42C3-B8A0-46D5811D7C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BCEF6B4-E695-44A6-AA2A-834D9732F6D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9E39A9F6-F163-4F88-A5B9-98A63A0EBDC1}">
      <dgm:prSet custT="1"/>
      <dgm:spPr/>
      <dgm:t>
        <a:bodyPr/>
        <a:lstStyle/>
        <a:p>
          <a:pPr>
            <a:lnSpc>
              <a:spcPct val="100000"/>
            </a:lnSpc>
          </a:pPr>
          <a:r>
            <a:rPr lang="en-US" sz="2200" dirty="0"/>
            <a:t>Financial management is continuous</a:t>
          </a:r>
        </a:p>
      </dgm:t>
    </dgm:pt>
    <dgm:pt modelId="{EEB18EF2-9009-4029-A9CE-A868AE45975D}" type="parTrans" cxnId="{0B2BDAD0-16B5-421F-A1AD-DCEDFA52768A}">
      <dgm:prSet/>
      <dgm:spPr/>
      <dgm:t>
        <a:bodyPr/>
        <a:lstStyle/>
        <a:p>
          <a:endParaRPr lang="en-US"/>
        </a:p>
      </dgm:t>
    </dgm:pt>
    <dgm:pt modelId="{F76BB4C8-E7D9-4F9B-BDEC-33D8813452DC}" type="sibTrans" cxnId="{0B2BDAD0-16B5-421F-A1AD-DCEDFA52768A}">
      <dgm:prSet/>
      <dgm:spPr/>
      <dgm:t>
        <a:bodyPr/>
        <a:lstStyle/>
        <a:p>
          <a:endParaRPr lang="en-US"/>
        </a:p>
      </dgm:t>
    </dgm:pt>
    <dgm:pt modelId="{2F0F6DA1-0EBF-4818-AC7C-AD4B642A3706}">
      <dgm:prSet custT="1"/>
      <dgm:spPr/>
      <dgm:t>
        <a:bodyPr/>
        <a:lstStyle/>
        <a:p>
          <a:pPr>
            <a:lnSpc>
              <a:spcPct val="100000"/>
            </a:lnSpc>
          </a:pPr>
          <a:r>
            <a:rPr lang="en-US" sz="2200" dirty="0"/>
            <a:t>Credit access</a:t>
          </a:r>
        </a:p>
      </dgm:t>
    </dgm:pt>
    <dgm:pt modelId="{6FFD8F7E-0C35-4C6C-9D8E-717C2E90DDD0}" type="parTrans" cxnId="{E1CCB221-7C4C-4EA0-A03C-187C0AE0A175}">
      <dgm:prSet/>
      <dgm:spPr/>
      <dgm:t>
        <a:bodyPr/>
        <a:lstStyle/>
        <a:p>
          <a:endParaRPr lang="en-US"/>
        </a:p>
      </dgm:t>
    </dgm:pt>
    <dgm:pt modelId="{1C8D47F0-80C5-41AE-94C0-63D0DE4D84B0}" type="sibTrans" cxnId="{E1CCB221-7C4C-4EA0-A03C-187C0AE0A175}">
      <dgm:prSet/>
      <dgm:spPr/>
      <dgm:t>
        <a:bodyPr/>
        <a:lstStyle/>
        <a:p>
          <a:endParaRPr lang="en-US"/>
        </a:p>
      </dgm:t>
    </dgm:pt>
    <dgm:pt modelId="{516195CC-848D-41AD-A1A6-65F422596BC5}">
      <dgm:prSet custT="1"/>
      <dgm:spPr/>
      <dgm:t>
        <a:bodyPr/>
        <a:lstStyle/>
        <a:p>
          <a:pPr>
            <a:lnSpc>
              <a:spcPct val="100000"/>
            </a:lnSpc>
          </a:pPr>
          <a:r>
            <a:rPr lang="en-US" sz="2200" dirty="0"/>
            <a:t>Understand finances</a:t>
          </a:r>
        </a:p>
      </dgm:t>
    </dgm:pt>
    <dgm:pt modelId="{BA4648E2-95E1-4544-8C18-F691FD59236F}" type="parTrans" cxnId="{87BF213A-8EDE-45DA-A022-37BA0AB52F6E}">
      <dgm:prSet/>
      <dgm:spPr/>
      <dgm:t>
        <a:bodyPr/>
        <a:lstStyle/>
        <a:p>
          <a:endParaRPr lang="en-US"/>
        </a:p>
      </dgm:t>
    </dgm:pt>
    <dgm:pt modelId="{09EBBB04-714A-452E-AC18-6C473A7D1D09}" type="sibTrans" cxnId="{87BF213A-8EDE-45DA-A022-37BA0AB52F6E}">
      <dgm:prSet/>
      <dgm:spPr/>
      <dgm:t>
        <a:bodyPr/>
        <a:lstStyle/>
        <a:p>
          <a:endParaRPr lang="en-US"/>
        </a:p>
      </dgm:t>
    </dgm:pt>
    <dgm:pt modelId="{DA07997C-FE21-47C6-A595-5E530C10F25D}">
      <dgm:prSet custT="1"/>
      <dgm:spPr/>
      <dgm:t>
        <a:bodyPr/>
        <a:lstStyle/>
        <a:p>
          <a:pPr>
            <a:lnSpc>
              <a:spcPct val="100000"/>
            </a:lnSpc>
          </a:pPr>
          <a:r>
            <a:rPr lang="en-US" sz="2200"/>
            <a:t>Ask questions</a:t>
          </a:r>
        </a:p>
      </dgm:t>
    </dgm:pt>
    <dgm:pt modelId="{3F75CDA5-2444-46C3-8D38-A4B0C65CCF56}" type="parTrans" cxnId="{D8458EE0-6E04-4F40-B1CC-E39FC0F6BADD}">
      <dgm:prSet/>
      <dgm:spPr/>
      <dgm:t>
        <a:bodyPr/>
        <a:lstStyle/>
        <a:p>
          <a:endParaRPr lang="en-US"/>
        </a:p>
      </dgm:t>
    </dgm:pt>
    <dgm:pt modelId="{FDAF9E13-3868-411A-9472-77A9D14DE5D6}" type="sibTrans" cxnId="{D8458EE0-6E04-4F40-B1CC-E39FC0F6BADD}">
      <dgm:prSet/>
      <dgm:spPr/>
      <dgm:t>
        <a:bodyPr/>
        <a:lstStyle/>
        <a:p>
          <a:endParaRPr lang="en-US"/>
        </a:p>
      </dgm:t>
    </dgm:pt>
    <dgm:pt modelId="{8F1A5344-D9BA-4AC6-939D-BF0BB18C3206}">
      <dgm:prSet custT="1"/>
      <dgm:spPr/>
      <dgm:t>
        <a:bodyPr/>
        <a:lstStyle/>
        <a:p>
          <a:pPr>
            <a:lnSpc>
              <a:spcPct val="100000"/>
            </a:lnSpc>
          </a:pPr>
          <a:r>
            <a:rPr lang="en-US" sz="2200" dirty="0"/>
            <a:t>Make informed decisions</a:t>
          </a:r>
        </a:p>
      </dgm:t>
    </dgm:pt>
    <dgm:pt modelId="{282F5830-49BF-463E-B8CF-B206075F5275}" type="parTrans" cxnId="{01FF00EF-828B-4F16-940A-FD28ED66CC0F}">
      <dgm:prSet/>
      <dgm:spPr/>
      <dgm:t>
        <a:bodyPr/>
        <a:lstStyle/>
        <a:p>
          <a:endParaRPr lang="en-US"/>
        </a:p>
      </dgm:t>
    </dgm:pt>
    <dgm:pt modelId="{9B916441-ACC9-4B5D-9586-B5ED123E63BA}" type="sibTrans" cxnId="{01FF00EF-828B-4F16-940A-FD28ED66CC0F}">
      <dgm:prSet/>
      <dgm:spPr/>
      <dgm:t>
        <a:bodyPr/>
        <a:lstStyle/>
        <a:p>
          <a:endParaRPr lang="en-US"/>
        </a:p>
      </dgm:t>
    </dgm:pt>
    <dgm:pt modelId="{197240D7-4C32-48C7-ADF3-27B988278EB4}" type="pres">
      <dgm:prSet presAssocID="{CBCEF6B4-E695-44A6-AA2A-834D9732F6D8}" presName="root" presStyleCnt="0">
        <dgm:presLayoutVars>
          <dgm:dir/>
          <dgm:resizeHandles val="exact"/>
        </dgm:presLayoutVars>
      </dgm:prSet>
      <dgm:spPr/>
    </dgm:pt>
    <dgm:pt modelId="{B69A3761-6389-4985-B6CF-1A23A9D41191}" type="pres">
      <dgm:prSet presAssocID="{9E39A9F6-F163-4F88-A5B9-98A63A0EBDC1}" presName="compNode" presStyleCnt="0"/>
      <dgm:spPr/>
    </dgm:pt>
    <dgm:pt modelId="{2FAFEF1B-AFA0-4343-BAB4-74D503BCE71E}" type="pres">
      <dgm:prSet presAssocID="{9E39A9F6-F163-4F88-A5B9-98A63A0EBDC1}" presName="iconRect" presStyleLbl="node1" presStyleIdx="0" presStyleCnt="5" custScaleX="189575" custScaleY="18988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s with arrows with solid fill"/>
        </a:ext>
      </dgm:extLst>
    </dgm:pt>
    <dgm:pt modelId="{0131264C-0496-48A7-89C4-23D99BCAC9C5}" type="pres">
      <dgm:prSet presAssocID="{9E39A9F6-F163-4F88-A5B9-98A63A0EBDC1}" presName="spaceRect" presStyleCnt="0"/>
      <dgm:spPr/>
    </dgm:pt>
    <dgm:pt modelId="{CAC692FA-1E75-4F2C-A34C-7AC2BBDDD60C}" type="pres">
      <dgm:prSet presAssocID="{9E39A9F6-F163-4F88-A5B9-98A63A0EBDC1}" presName="textRect" presStyleLbl="revTx" presStyleIdx="0" presStyleCnt="5" custScaleX="108274">
        <dgm:presLayoutVars>
          <dgm:chMax val="1"/>
          <dgm:chPref val="1"/>
        </dgm:presLayoutVars>
      </dgm:prSet>
      <dgm:spPr/>
    </dgm:pt>
    <dgm:pt modelId="{07599E2A-FF25-4BE1-85BD-6B64FEA55F5A}" type="pres">
      <dgm:prSet presAssocID="{F76BB4C8-E7D9-4F9B-BDEC-33D8813452DC}" presName="sibTrans" presStyleCnt="0"/>
      <dgm:spPr/>
    </dgm:pt>
    <dgm:pt modelId="{B1150F67-1402-480F-89F5-C8FA012183C5}" type="pres">
      <dgm:prSet presAssocID="{2F0F6DA1-0EBF-4818-AC7C-AD4B642A3706}" presName="compNode" presStyleCnt="0"/>
      <dgm:spPr/>
    </dgm:pt>
    <dgm:pt modelId="{0B90EABF-C50E-4B04-95F1-D7554E9C3AA2}" type="pres">
      <dgm:prSet presAssocID="{2F0F6DA1-0EBF-4818-AC7C-AD4B642A3706}" presName="iconRect" presStyleLbl="node1" presStyleIdx="1" presStyleCnt="5" custScaleX="189575" custScaleY="1898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edit card"/>
        </a:ext>
      </dgm:extLst>
    </dgm:pt>
    <dgm:pt modelId="{7836DCA7-DEAB-4C50-8367-D61CDDEA6D8D}" type="pres">
      <dgm:prSet presAssocID="{2F0F6DA1-0EBF-4818-AC7C-AD4B642A3706}" presName="spaceRect" presStyleCnt="0"/>
      <dgm:spPr/>
    </dgm:pt>
    <dgm:pt modelId="{42D76665-2D21-4409-9949-0765D891BBD3}" type="pres">
      <dgm:prSet presAssocID="{2F0F6DA1-0EBF-4818-AC7C-AD4B642A3706}" presName="textRect" presStyleLbl="revTx" presStyleIdx="1" presStyleCnt="5" custScaleX="108274">
        <dgm:presLayoutVars>
          <dgm:chMax val="1"/>
          <dgm:chPref val="1"/>
        </dgm:presLayoutVars>
      </dgm:prSet>
      <dgm:spPr/>
    </dgm:pt>
    <dgm:pt modelId="{9B3E4FD6-0069-49AF-8613-B7CDD0974965}" type="pres">
      <dgm:prSet presAssocID="{1C8D47F0-80C5-41AE-94C0-63D0DE4D84B0}" presName="sibTrans" presStyleCnt="0"/>
      <dgm:spPr/>
    </dgm:pt>
    <dgm:pt modelId="{B746CC9C-B023-4C1D-B7CF-BE61513C2B53}" type="pres">
      <dgm:prSet presAssocID="{516195CC-848D-41AD-A1A6-65F422596BC5}" presName="compNode" presStyleCnt="0"/>
      <dgm:spPr/>
    </dgm:pt>
    <dgm:pt modelId="{D057229F-9E4B-48CE-A3ED-BC018569604A}" type="pres">
      <dgm:prSet presAssocID="{516195CC-848D-41AD-A1A6-65F422596BC5}" presName="iconRect" presStyleLbl="node1" presStyleIdx="2" presStyleCnt="5" custScaleX="189575" custScaleY="18988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60866CE8-9CFC-48EA-ACB0-56E5F0A4EB7E}" type="pres">
      <dgm:prSet presAssocID="{516195CC-848D-41AD-A1A6-65F422596BC5}" presName="spaceRect" presStyleCnt="0"/>
      <dgm:spPr/>
    </dgm:pt>
    <dgm:pt modelId="{C3692632-757D-4A19-89F2-54F3942CDAC9}" type="pres">
      <dgm:prSet presAssocID="{516195CC-848D-41AD-A1A6-65F422596BC5}" presName="textRect" presStyleLbl="revTx" presStyleIdx="2" presStyleCnt="5" custScaleX="108274">
        <dgm:presLayoutVars>
          <dgm:chMax val="1"/>
          <dgm:chPref val="1"/>
        </dgm:presLayoutVars>
      </dgm:prSet>
      <dgm:spPr/>
    </dgm:pt>
    <dgm:pt modelId="{AEC84798-CE2B-4475-A886-6C6F05BBFF25}" type="pres">
      <dgm:prSet presAssocID="{09EBBB04-714A-452E-AC18-6C473A7D1D09}" presName="sibTrans" presStyleCnt="0"/>
      <dgm:spPr/>
    </dgm:pt>
    <dgm:pt modelId="{EE3456FF-9DB4-4B11-BA00-1DA3DF122BD3}" type="pres">
      <dgm:prSet presAssocID="{DA07997C-FE21-47C6-A595-5E530C10F25D}" presName="compNode" presStyleCnt="0"/>
      <dgm:spPr/>
    </dgm:pt>
    <dgm:pt modelId="{689F91CC-24C1-44F1-A1FC-1FED7ADF1BAA}" type="pres">
      <dgm:prSet presAssocID="{DA07997C-FE21-47C6-A595-5E530C10F25D}" presName="iconRect" presStyleLbl="node1" presStyleIdx="3" presStyleCnt="5" custScaleX="189575" custScaleY="18988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115DDFEA-010B-4222-844C-BC8B81B9300F}" type="pres">
      <dgm:prSet presAssocID="{DA07997C-FE21-47C6-A595-5E530C10F25D}" presName="spaceRect" presStyleCnt="0"/>
      <dgm:spPr/>
    </dgm:pt>
    <dgm:pt modelId="{9CE88B50-90AD-4106-A779-1162AE887FBD}" type="pres">
      <dgm:prSet presAssocID="{DA07997C-FE21-47C6-A595-5E530C10F25D}" presName="textRect" presStyleLbl="revTx" presStyleIdx="3" presStyleCnt="5" custScaleX="108274">
        <dgm:presLayoutVars>
          <dgm:chMax val="1"/>
          <dgm:chPref val="1"/>
        </dgm:presLayoutVars>
      </dgm:prSet>
      <dgm:spPr/>
    </dgm:pt>
    <dgm:pt modelId="{7F6F1BCC-7652-40E3-9C83-66CBA3C24CDF}" type="pres">
      <dgm:prSet presAssocID="{FDAF9E13-3868-411A-9472-77A9D14DE5D6}" presName="sibTrans" presStyleCnt="0"/>
      <dgm:spPr/>
    </dgm:pt>
    <dgm:pt modelId="{CF61A20E-FDB8-4897-9071-DD427EB4D3BC}" type="pres">
      <dgm:prSet presAssocID="{8F1A5344-D9BA-4AC6-939D-BF0BB18C3206}" presName="compNode" presStyleCnt="0"/>
      <dgm:spPr/>
    </dgm:pt>
    <dgm:pt modelId="{A63E67DF-E472-43B1-9620-519613B52120}" type="pres">
      <dgm:prSet presAssocID="{8F1A5344-D9BA-4AC6-939D-BF0BB18C3206}" presName="iconRect" presStyleLbl="node1" presStyleIdx="4" presStyleCnt="5" custScaleX="189575" custScaleY="18988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6CEBB5B-B0F1-4778-9056-FEEC81F8C0EF}" type="pres">
      <dgm:prSet presAssocID="{8F1A5344-D9BA-4AC6-939D-BF0BB18C3206}" presName="spaceRect" presStyleCnt="0"/>
      <dgm:spPr/>
    </dgm:pt>
    <dgm:pt modelId="{FBD6C963-481A-4A26-A564-24752881385B}" type="pres">
      <dgm:prSet presAssocID="{8F1A5344-D9BA-4AC6-939D-BF0BB18C3206}" presName="textRect" presStyleLbl="revTx" presStyleIdx="4" presStyleCnt="5" custScaleX="131357">
        <dgm:presLayoutVars>
          <dgm:chMax val="1"/>
          <dgm:chPref val="1"/>
        </dgm:presLayoutVars>
      </dgm:prSet>
      <dgm:spPr/>
    </dgm:pt>
  </dgm:ptLst>
  <dgm:cxnLst>
    <dgm:cxn modelId="{61959B03-693D-4073-913D-0F461FEDCE91}" type="presOf" srcId="{8F1A5344-D9BA-4AC6-939D-BF0BB18C3206}" destId="{FBD6C963-481A-4A26-A564-24752881385B}" srcOrd="0" destOrd="0" presId="urn:microsoft.com/office/officeart/2018/2/layout/IconLabelList"/>
    <dgm:cxn modelId="{E1CCB221-7C4C-4EA0-A03C-187C0AE0A175}" srcId="{CBCEF6B4-E695-44A6-AA2A-834D9732F6D8}" destId="{2F0F6DA1-0EBF-4818-AC7C-AD4B642A3706}" srcOrd="1" destOrd="0" parTransId="{6FFD8F7E-0C35-4C6C-9D8E-717C2E90DDD0}" sibTransId="{1C8D47F0-80C5-41AE-94C0-63D0DE4D84B0}"/>
    <dgm:cxn modelId="{61A7A925-098A-4D64-8108-FA1CD837D883}" type="presOf" srcId="{9E39A9F6-F163-4F88-A5B9-98A63A0EBDC1}" destId="{CAC692FA-1E75-4F2C-A34C-7AC2BBDDD60C}" srcOrd="0" destOrd="0" presId="urn:microsoft.com/office/officeart/2018/2/layout/IconLabelList"/>
    <dgm:cxn modelId="{87BF213A-8EDE-45DA-A022-37BA0AB52F6E}" srcId="{CBCEF6B4-E695-44A6-AA2A-834D9732F6D8}" destId="{516195CC-848D-41AD-A1A6-65F422596BC5}" srcOrd="2" destOrd="0" parTransId="{BA4648E2-95E1-4544-8C18-F691FD59236F}" sibTransId="{09EBBB04-714A-452E-AC18-6C473A7D1D09}"/>
    <dgm:cxn modelId="{5426E2B3-23EF-4403-8B2A-A405339F5512}" type="presOf" srcId="{CBCEF6B4-E695-44A6-AA2A-834D9732F6D8}" destId="{197240D7-4C32-48C7-ADF3-27B988278EB4}" srcOrd="0" destOrd="0" presId="urn:microsoft.com/office/officeart/2018/2/layout/IconLabelList"/>
    <dgm:cxn modelId="{ACD9BFC2-555C-4A6A-A55A-8E8816534533}" type="presOf" srcId="{DA07997C-FE21-47C6-A595-5E530C10F25D}" destId="{9CE88B50-90AD-4106-A779-1162AE887FBD}" srcOrd="0" destOrd="0" presId="urn:microsoft.com/office/officeart/2018/2/layout/IconLabelList"/>
    <dgm:cxn modelId="{A22FADC6-AD6C-45F8-A010-C856CA79B6E5}" type="presOf" srcId="{2F0F6DA1-0EBF-4818-AC7C-AD4B642A3706}" destId="{42D76665-2D21-4409-9949-0765D891BBD3}" srcOrd="0" destOrd="0" presId="urn:microsoft.com/office/officeart/2018/2/layout/IconLabelList"/>
    <dgm:cxn modelId="{0B2BDAD0-16B5-421F-A1AD-DCEDFA52768A}" srcId="{CBCEF6B4-E695-44A6-AA2A-834D9732F6D8}" destId="{9E39A9F6-F163-4F88-A5B9-98A63A0EBDC1}" srcOrd="0" destOrd="0" parTransId="{EEB18EF2-9009-4029-A9CE-A868AE45975D}" sibTransId="{F76BB4C8-E7D9-4F9B-BDEC-33D8813452DC}"/>
    <dgm:cxn modelId="{D8458EE0-6E04-4F40-B1CC-E39FC0F6BADD}" srcId="{CBCEF6B4-E695-44A6-AA2A-834D9732F6D8}" destId="{DA07997C-FE21-47C6-A595-5E530C10F25D}" srcOrd="3" destOrd="0" parTransId="{3F75CDA5-2444-46C3-8D38-A4B0C65CCF56}" sibTransId="{FDAF9E13-3868-411A-9472-77A9D14DE5D6}"/>
    <dgm:cxn modelId="{01FF00EF-828B-4F16-940A-FD28ED66CC0F}" srcId="{CBCEF6B4-E695-44A6-AA2A-834D9732F6D8}" destId="{8F1A5344-D9BA-4AC6-939D-BF0BB18C3206}" srcOrd="4" destOrd="0" parTransId="{282F5830-49BF-463E-B8CF-B206075F5275}" sibTransId="{9B916441-ACC9-4B5D-9586-B5ED123E63BA}"/>
    <dgm:cxn modelId="{70D89CF7-520B-40AA-B9BF-3E8D828E4F3F}" type="presOf" srcId="{516195CC-848D-41AD-A1A6-65F422596BC5}" destId="{C3692632-757D-4A19-89F2-54F3942CDAC9}" srcOrd="0" destOrd="0" presId="urn:microsoft.com/office/officeart/2018/2/layout/IconLabelList"/>
    <dgm:cxn modelId="{7F517A0C-BB24-4839-964C-6BAF3A0236AD}" type="presParOf" srcId="{197240D7-4C32-48C7-ADF3-27B988278EB4}" destId="{B69A3761-6389-4985-B6CF-1A23A9D41191}" srcOrd="0" destOrd="0" presId="urn:microsoft.com/office/officeart/2018/2/layout/IconLabelList"/>
    <dgm:cxn modelId="{056FD73D-1703-45CB-B2A7-911D79D4488A}" type="presParOf" srcId="{B69A3761-6389-4985-B6CF-1A23A9D41191}" destId="{2FAFEF1B-AFA0-4343-BAB4-74D503BCE71E}" srcOrd="0" destOrd="0" presId="urn:microsoft.com/office/officeart/2018/2/layout/IconLabelList"/>
    <dgm:cxn modelId="{206517B8-B249-4B2F-9A2C-6E1BFF6E43FD}" type="presParOf" srcId="{B69A3761-6389-4985-B6CF-1A23A9D41191}" destId="{0131264C-0496-48A7-89C4-23D99BCAC9C5}" srcOrd="1" destOrd="0" presId="urn:microsoft.com/office/officeart/2018/2/layout/IconLabelList"/>
    <dgm:cxn modelId="{2AF1B9F7-6BCF-4ECD-8310-3DA50FFAAC64}" type="presParOf" srcId="{B69A3761-6389-4985-B6CF-1A23A9D41191}" destId="{CAC692FA-1E75-4F2C-A34C-7AC2BBDDD60C}" srcOrd="2" destOrd="0" presId="urn:microsoft.com/office/officeart/2018/2/layout/IconLabelList"/>
    <dgm:cxn modelId="{9DC44CE8-1107-4C51-A3A4-6BD0E4E7FD71}" type="presParOf" srcId="{197240D7-4C32-48C7-ADF3-27B988278EB4}" destId="{07599E2A-FF25-4BE1-85BD-6B64FEA55F5A}" srcOrd="1" destOrd="0" presId="urn:microsoft.com/office/officeart/2018/2/layout/IconLabelList"/>
    <dgm:cxn modelId="{F0CC908D-B155-42D9-B1C6-9C608B84EE7D}" type="presParOf" srcId="{197240D7-4C32-48C7-ADF3-27B988278EB4}" destId="{B1150F67-1402-480F-89F5-C8FA012183C5}" srcOrd="2" destOrd="0" presId="urn:microsoft.com/office/officeart/2018/2/layout/IconLabelList"/>
    <dgm:cxn modelId="{D5DC4AA7-9B07-4064-AE76-FC20613EBB97}" type="presParOf" srcId="{B1150F67-1402-480F-89F5-C8FA012183C5}" destId="{0B90EABF-C50E-4B04-95F1-D7554E9C3AA2}" srcOrd="0" destOrd="0" presId="urn:microsoft.com/office/officeart/2018/2/layout/IconLabelList"/>
    <dgm:cxn modelId="{DDB6168F-F055-4B9A-8A4C-CD9B53671F0C}" type="presParOf" srcId="{B1150F67-1402-480F-89F5-C8FA012183C5}" destId="{7836DCA7-DEAB-4C50-8367-D61CDDEA6D8D}" srcOrd="1" destOrd="0" presId="urn:microsoft.com/office/officeart/2018/2/layout/IconLabelList"/>
    <dgm:cxn modelId="{5DF11D68-05AA-4490-9C1D-B42B60C3E691}" type="presParOf" srcId="{B1150F67-1402-480F-89F5-C8FA012183C5}" destId="{42D76665-2D21-4409-9949-0765D891BBD3}" srcOrd="2" destOrd="0" presId="urn:microsoft.com/office/officeart/2018/2/layout/IconLabelList"/>
    <dgm:cxn modelId="{1D742475-572B-43CE-86E8-83BD962BB775}" type="presParOf" srcId="{197240D7-4C32-48C7-ADF3-27B988278EB4}" destId="{9B3E4FD6-0069-49AF-8613-B7CDD0974965}" srcOrd="3" destOrd="0" presId="urn:microsoft.com/office/officeart/2018/2/layout/IconLabelList"/>
    <dgm:cxn modelId="{1FF12166-54E2-4DB6-8153-92BE86936A1F}" type="presParOf" srcId="{197240D7-4C32-48C7-ADF3-27B988278EB4}" destId="{B746CC9C-B023-4C1D-B7CF-BE61513C2B53}" srcOrd="4" destOrd="0" presId="urn:microsoft.com/office/officeart/2018/2/layout/IconLabelList"/>
    <dgm:cxn modelId="{77883D4E-6031-4DC5-97C7-4054A548E409}" type="presParOf" srcId="{B746CC9C-B023-4C1D-B7CF-BE61513C2B53}" destId="{D057229F-9E4B-48CE-A3ED-BC018569604A}" srcOrd="0" destOrd="0" presId="urn:microsoft.com/office/officeart/2018/2/layout/IconLabelList"/>
    <dgm:cxn modelId="{B450C861-A881-4AF3-9687-863D06EDC3E8}" type="presParOf" srcId="{B746CC9C-B023-4C1D-B7CF-BE61513C2B53}" destId="{60866CE8-9CFC-48EA-ACB0-56E5F0A4EB7E}" srcOrd="1" destOrd="0" presId="urn:microsoft.com/office/officeart/2018/2/layout/IconLabelList"/>
    <dgm:cxn modelId="{F37C5193-1143-4529-9E31-085BF9E1FFEF}" type="presParOf" srcId="{B746CC9C-B023-4C1D-B7CF-BE61513C2B53}" destId="{C3692632-757D-4A19-89F2-54F3942CDAC9}" srcOrd="2" destOrd="0" presId="urn:microsoft.com/office/officeart/2018/2/layout/IconLabelList"/>
    <dgm:cxn modelId="{7E9946D5-9923-4124-9F8C-203424732221}" type="presParOf" srcId="{197240D7-4C32-48C7-ADF3-27B988278EB4}" destId="{AEC84798-CE2B-4475-A886-6C6F05BBFF25}" srcOrd="5" destOrd="0" presId="urn:microsoft.com/office/officeart/2018/2/layout/IconLabelList"/>
    <dgm:cxn modelId="{152164D0-B70F-40A5-AEA5-BE00BEE8A541}" type="presParOf" srcId="{197240D7-4C32-48C7-ADF3-27B988278EB4}" destId="{EE3456FF-9DB4-4B11-BA00-1DA3DF122BD3}" srcOrd="6" destOrd="0" presId="urn:microsoft.com/office/officeart/2018/2/layout/IconLabelList"/>
    <dgm:cxn modelId="{7F753E5E-07E2-4329-93D1-266910FF3D1B}" type="presParOf" srcId="{EE3456FF-9DB4-4B11-BA00-1DA3DF122BD3}" destId="{689F91CC-24C1-44F1-A1FC-1FED7ADF1BAA}" srcOrd="0" destOrd="0" presId="urn:microsoft.com/office/officeart/2018/2/layout/IconLabelList"/>
    <dgm:cxn modelId="{A0ED4267-4C1B-402C-BA4B-9DD655C98313}" type="presParOf" srcId="{EE3456FF-9DB4-4B11-BA00-1DA3DF122BD3}" destId="{115DDFEA-010B-4222-844C-BC8B81B9300F}" srcOrd="1" destOrd="0" presId="urn:microsoft.com/office/officeart/2018/2/layout/IconLabelList"/>
    <dgm:cxn modelId="{9D0516D6-1893-4928-921B-E22F52E13DB0}" type="presParOf" srcId="{EE3456FF-9DB4-4B11-BA00-1DA3DF122BD3}" destId="{9CE88B50-90AD-4106-A779-1162AE887FBD}" srcOrd="2" destOrd="0" presId="urn:microsoft.com/office/officeart/2018/2/layout/IconLabelList"/>
    <dgm:cxn modelId="{D432D360-E52D-4E2E-A2C0-F67598E3DEB9}" type="presParOf" srcId="{197240D7-4C32-48C7-ADF3-27B988278EB4}" destId="{7F6F1BCC-7652-40E3-9C83-66CBA3C24CDF}" srcOrd="7" destOrd="0" presId="urn:microsoft.com/office/officeart/2018/2/layout/IconLabelList"/>
    <dgm:cxn modelId="{EACC2599-68D2-436F-91B4-78EB693EA6E3}" type="presParOf" srcId="{197240D7-4C32-48C7-ADF3-27B988278EB4}" destId="{CF61A20E-FDB8-4897-9071-DD427EB4D3BC}" srcOrd="8" destOrd="0" presId="urn:microsoft.com/office/officeart/2018/2/layout/IconLabelList"/>
    <dgm:cxn modelId="{35C8F9A7-FE10-4AA9-82C2-0DE33ADBAF03}" type="presParOf" srcId="{CF61A20E-FDB8-4897-9071-DD427EB4D3BC}" destId="{A63E67DF-E472-43B1-9620-519613B52120}" srcOrd="0" destOrd="0" presId="urn:microsoft.com/office/officeart/2018/2/layout/IconLabelList"/>
    <dgm:cxn modelId="{1DF0D562-29D2-4B6F-8993-A7F6C2887671}" type="presParOf" srcId="{CF61A20E-FDB8-4897-9071-DD427EB4D3BC}" destId="{86CEBB5B-B0F1-4778-9056-FEEC81F8C0EF}" srcOrd="1" destOrd="0" presId="urn:microsoft.com/office/officeart/2018/2/layout/IconLabelList"/>
    <dgm:cxn modelId="{8CBB3F21-DA31-495D-9731-4AECC9FF8148}" type="presParOf" srcId="{CF61A20E-FDB8-4897-9071-DD427EB4D3BC}" destId="{FBD6C963-481A-4A26-A564-2475288138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0B042-70EA-40F2-9996-4635EEA3AE5F}"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C0019E3-D408-40FA-A840-ED0D8F15866E}">
      <dgm:prSet/>
      <dgm:spPr/>
      <dgm:t>
        <a:bodyPr/>
        <a:lstStyle/>
        <a:p>
          <a:pPr>
            <a:lnSpc>
              <a:spcPct val="100000"/>
            </a:lnSpc>
          </a:pPr>
          <a:r>
            <a:rPr lang="en-US"/>
            <a:t>Robert’s Rules of Order</a:t>
          </a:r>
        </a:p>
      </dgm:t>
    </dgm:pt>
    <dgm:pt modelId="{5628BB6F-F207-4D0E-8235-A86080EB2F69}" type="parTrans" cxnId="{DEC78DDF-BE76-4AB4-AD1B-0C7506E3ABE2}">
      <dgm:prSet/>
      <dgm:spPr/>
      <dgm:t>
        <a:bodyPr/>
        <a:lstStyle/>
        <a:p>
          <a:endParaRPr lang="en-US"/>
        </a:p>
      </dgm:t>
    </dgm:pt>
    <dgm:pt modelId="{EEFC4E5A-4488-481E-B692-EAB32E7176D2}" type="sibTrans" cxnId="{DEC78DDF-BE76-4AB4-AD1B-0C7506E3ABE2}">
      <dgm:prSet/>
      <dgm:spPr/>
      <dgm:t>
        <a:bodyPr/>
        <a:lstStyle/>
        <a:p>
          <a:endParaRPr lang="en-US"/>
        </a:p>
      </dgm:t>
    </dgm:pt>
    <dgm:pt modelId="{8D682EB0-159C-43A6-B42E-B9EB7EB401F3}">
      <dgm:prSet/>
      <dgm:spPr/>
      <dgm:t>
        <a:bodyPr/>
        <a:lstStyle/>
        <a:p>
          <a:pPr>
            <a:lnSpc>
              <a:spcPct val="100000"/>
            </a:lnSpc>
          </a:pPr>
          <a:r>
            <a:rPr lang="en-US"/>
            <a:t>Open Meetings</a:t>
          </a:r>
        </a:p>
      </dgm:t>
    </dgm:pt>
    <dgm:pt modelId="{E077F45A-743E-40EE-9B1D-936197FBA149}" type="parTrans" cxnId="{ECA6D0B5-55BE-4335-9381-CC21225C97AE}">
      <dgm:prSet/>
      <dgm:spPr/>
      <dgm:t>
        <a:bodyPr/>
        <a:lstStyle/>
        <a:p>
          <a:endParaRPr lang="en-US"/>
        </a:p>
      </dgm:t>
    </dgm:pt>
    <dgm:pt modelId="{DEA6C691-DFA5-443C-84F3-832D4E5AE402}" type="sibTrans" cxnId="{ECA6D0B5-55BE-4335-9381-CC21225C97AE}">
      <dgm:prSet/>
      <dgm:spPr/>
      <dgm:t>
        <a:bodyPr/>
        <a:lstStyle/>
        <a:p>
          <a:endParaRPr lang="en-US"/>
        </a:p>
      </dgm:t>
    </dgm:pt>
    <dgm:pt modelId="{B1891A60-7868-4E03-B5DA-1C9486732255}">
      <dgm:prSet/>
      <dgm:spPr/>
      <dgm:t>
        <a:bodyPr/>
        <a:lstStyle/>
        <a:p>
          <a:pPr>
            <a:lnSpc>
              <a:spcPct val="100000"/>
            </a:lnSpc>
          </a:pPr>
          <a:r>
            <a:rPr lang="en-US"/>
            <a:t>Open Records</a:t>
          </a:r>
        </a:p>
      </dgm:t>
    </dgm:pt>
    <dgm:pt modelId="{2002BF4B-9C0D-4B6F-B53E-133E503D8F74}" type="parTrans" cxnId="{3BD7DD38-139E-4BEF-BC78-EF1B135DBF9F}">
      <dgm:prSet/>
      <dgm:spPr/>
      <dgm:t>
        <a:bodyPr/>
        <a:lstStyle/>
        <a:p>
          <a:endParaRPr lang="en-US"/>
        </a:p>
      </dgm:t>
    </dgm:pt>
    <dgm:pt modelId="{060C7867-4B0B-48EF-8147-77CE4150E468}" type="sibTrans" cxnId="{3BD7DD38-139E-4BEF-BC78-EF1B135DBF9F}">
      <dgm:prSet/>
      <dgm:spPr/>
      <dgm:t>
        <a:bodyPr/>
        <a:lstStyle/>
        <a:p>
          <a:endParaRPr lang="en-US"/>
        </a:p>
      </dgm:t>
    </dgm:pt>
    <dgm:pt modelId="{6F0E2E92-CA62-4545-88F5-893BF1F2E177}">
      <dgm:prSet/>
      <dgm:spPr/>
      <dgm:t>
        <a:bodyPr/>
        <a:lstStyle/>
        <a:p>
          <a:pPr>
            <a:lnSpc>
              <a:spcPct val="100000"/>
            </a:lnSpc>
          </a:pPr>
          <a:r>
            <a:rPr lang="en-US"/>
            <a:t>Code of Ethics</a:t>
          </a:r>
        </a:p>
      </dgm:t>
    </dgm:pt>
    <dgm:pt modelId="{FBB0A4E4-2C2A-498E-9AE7-C4B965F24FA1}" type="parTrans" cxnId="{17C48E2C-CCA1-4B98-84FC-A8BA13272B39}">
      <dgm:prSet/>
      <dgm:spPr/>
      <dgm:t>
        <a:bodyPr/>
        <a:lstStyle/>
        <a:p>
          <a:endParaRPr lang="en-US"/>
        </a:p>
      </dgm:t>
    </dgm:pt>
    <dgm:pt modelId="{C90EE27C-16E4-4EED-94C2-C41DACBBFB94}" type="sibTrans" cxnId="{17C48E2C-CCA1-4B98-84FC-A8BA13272B39}">
      <dgm:prSet/>
      <dgm:spPr/>
      <dgm:t>
        <a:bodyPr/>
        <a:lstStyle/>
        <a:p>
          <a:endParaRPr lang="en-US"/>
        </a:p>
      </dgm:t>
    </dgm:pt>
    <dgm:pt modelId="{68706D48-C4FA-46B8-BE82-76EACBDDD897}">
      <dgm:prSet/>
      <dgm:spPr/>
      <dgm:t>
        <a:bodyPr/>
        <a:lstStyle/>
        <a:p>
          <a:pPr>
            <a:lnSpc>
              <a:spcPct val="100000"/>
            </a:lnSpc>
          </a:pPr>
          <a:r>
            <a:rPr lang="en-US"/>
            <a:t>Be an Effective Team Member</a:t>
          </a:r>
        </a:p>
      </dgm:t>
    </dgm:pt>
    <dgm:pt modelId="{FEAAD7DB-9AF6-4B95-AEDA-102F9D307314}" type="parTrans" cxnId="{45AA2735-ABBD-4D48-804E-6D7408833601}">
      <dgm:prSet/>
      <dgm:spPr/>
      <dgm:t>
        <a:bodyPr/>
        <a:lstStyle/>
        <a:p>
          <a:endParaRPr lang="en-US"/>
        </a:p>
      </dgm:t>
    </dgm:pt>
    <dgm:pt modelId="{A8E2E2F1-C50B-4DD1-BEE3-8CC0255E2AB3}" type="sibTrans" cxnId="{45AA2735-ABBD-4D48-804E-6D7408833601}">
      <dgm:prSet/>
      <dgm:spPr/>
      <dgm:t>
        <a:bodyPr/>
        <a:lstStyle/>
        <a:p>
          <a:endParaRPr lang="en-US"/>
        </a:p>
      </dgm:t>
    </dgm:pt>
    <dgm:pt modelId="{49975059-15CD-41E9-89D5-93902A0B8F44}" type="pres">
      <dgm:prSet presAssocID="{AA20B042-70EA-40F2-9996-4635EEA3AE5F}" presName="root" presStyleCnt="0">
        <dgm:presLayoutVars>
          <dgm:dir/>
          <dgm:resizeHandles val="exact"/>
        </dgm:presLayoutVars>
      </dgm:prSet>
      <dgm:spPr/>
    </dgm:pt>
    <dgm:pt modelId="{5E25BB6F-5D95-47D0-BCF1-455CE1479B4E}" type="pres">
      <dgm:prSet presAssocID="{AC0019E3-D408-40FA-A840-ED0D8F15866E}" presName="compNode" presStyleCnt="0"/>
      <dgm:spPr/>
    </dgm:pt>
    <dgm:pt modelId="{F1FA9ADD-B968-4A5E-BCB1-503B01485505}" type="pres">
      <dgm:prSet presAssocID="{AC0019E3-D408-40FA-A840-ED0D8F1586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8513216-D02D-41B1-B3CE-AEB6F4816EA1}" type="pres">
      <dgm:prSet presAssocID="{AC0019E3-D408-40FA-A840-ED0D8F15866E}" presName="spaceRect" presStyleCnt="0"/>
      <dgm:spPr/>
    </dgm:pt>
    <dgm:pt modelId="{71EA33D0-FB23-440F-B284-CDD6D7BBDFBD}" type="pres">
      <dgm:prSet presAssocID="{AC0019E3-D408-40FA-A840-ED0D8F15866E}" presName="textRect" presStyleLbl="revTx" presStyleIdx="0" presStyleCnt="5">
        <dgm:presLayoutVars>
          <dgm:chMax val="1"/>
          <dgm:chPref val="1"/>
        </dgm:presLayoutVars>
      </dgm:prSet>
      <dgm:spPr/>
    </dgm:pt>
    <dgm:pt modelId="{DB109E0D-F46E-4021-9CC9-019E201AAB69}" type="pres">
      <dgm:prSet presAssocID="{EEFC4E5A-4488-481E-B692-EAB32E7176D2}" presName="sibTrans" presStyleCnt="0"/>
      <dgm:spPr/>
    </dgm:pt>
    <dgm:pt modelId="{EB979CBC-AA9F-4104-AB19-B4498ACD3043}" type="pres">
      <dgm:prSet presAssocID="{8D682EB0-159C-43A6-B42E-B9EB7EB401F3}" presName="compNode" presStyleCnt="0"/>
      <dgm:spPr/>
    </dgm:pt>
    <dgm:pt modelId="{B2390BD5-9867-45EE-B898-F4FD85ED1F10}" type="pres">
      <dgm:prSet presAssocID="{8D682EB0-159C-43A6-B42E-B9EB7EB401F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B38AED2-BF66-46F6-A267-64619AB30131}" type="pres">
      <dgm:prSet presAssocID="{8D682EB0-159C-43A6-B42E-B9EB7EB401F3}" presName="spaceRect" presStyleCnt="0"/>
      <dgm:spPr/>
    </dgm:pt>
    <dgm:pt modelId="{C358DECF-2910-4450-9A73-026681AC62D6}" type="pres">
      <dgm:prSet presAssocID="{8D682EB0-159C-43A6-B42E-B9EB7EB401F3}" presName="textRect" presStyleLbl="revTx" presStyleIdx="1" presStyleCnt="5">
        <dgm:presLayoutVars>
          <dgm:chMax val="1"/>
          <dgm:chPref val="1"/>
        </dgm:presLayoutVars>
      </dgm:prSet>
      <dgm:spPr/>
    </dgm:pt>
    <dgm:pt modelId="{9CE1D55E-4061-4B9C-8E35-9049FAFF36D9}" type="pres">
      <dgm:prSet presAssocID="{DEA6C691-DFA5-443C-84F3-832D4E5AE402}" presName="sibTrans" presStyleCnt="0"/>
      <dgm:spPr/>
    </dgm:pt>
    <dgm:pt modelId="{D404F6E0-830F-46E9-A67D-8A372C690DD4}" type="pres">
      <dgm:prSet presAssocID="{B1891A60-7868-4E03-B5DA-1C9486732255}" presName="compNode" presStyleCnt="0"/>
      <dgm:spPr/>
    </dgm:pt>
    <dgm:pt modelId="{2C8EF1A0-0A8A-4807-9CBD-8A4A872D76E6}" type="pres">
      <dgm:prSet presAssocID="{B1891A60-7868-4E03-B5DA-1C94867322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3909308D-8019-4456-8E2B-35E692571710}" type="pres">
      <dgm:prSet presAssocID="{B1891A60-7868-4E03-B5DA-1C9486732255}" presName="spaceRect" presStyleCnt="0"/>
      <dgm:spPr/>
    </dgm:pt>
    <dgm:pt modelId="{847A80BB-6351-4A25-9FD5-B39C46FDB3E1}" type="pres">
      <dgm:prSet presAssocID="{B1891A60-7868-4E03-B5DA-1C9486732255}" presName="textRect" presStyleLbl="revTx" presStyleIdx="2" presStyleCnt="5">
        <dgm:presLayoutVars>
          <dgm:chMax val="1"/>
          <dgm:chPref val="1"/>
        </dgm:presLayoutVars>
      </dgm:prSet>
      <dgm:spPr/>
    </dgm:pt>
    <dgm:pt modelId="{78048ED8-FC96-4E54-A059-BF99A0DC9610}" type="pres">
      <dgm:prSet presAssocID="{060C7867-4B0B-48EF-8147-77CE4150E468}" presName="sibTrans" presStyleCnt="0"/>
      <dgm:spPr/>
    </dgm:pt>
    <dgm:pt modelId="{DF569CF9-3EC7-44A8-872A-4D5F63C9C136}" type="pres">
      <dgm:prSet presAssocID="{6F0E2E92-CA62-4545-88F5-893BF1F2E177}" presName="compNode" presStyleCnt="0"/>
      <dgm:spPr/>
    </dgm:pt>
    <dgm:pt modelId="{1A5A2F1D-A140-4315-A87C-6DD1767C5706}" type="pres">
      <dgm:prSet presAssocID="{6F0E2E92-CA62-4545-88F5-893BF1F2E1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868779C8-2E88-4F62-9FA7-C9EDF948DAFD}" type="pres">
      <dgm:prSet presAssocID="{6F0E2E92-CA62-4545-88F5-893BF1F2E177}" presName="spaceRect" presStyleCnt="0"/>
      <dgm:spPr/>
    </dgm:pt>
    <dgm:pt modelId="{90576181-E968-427C-A8EB-CEBD82EF6976}" type="pres">
      <dgm:prSet presAssocID="{6F0E2E92-CA62-4545-88F5-893BF1F2E177}" presName="textRect" presStyleLbl="revTx" presStyleIdx="3" presStyleCnt="5">
        <dgm:presLayoutVars>
          <dgm:chMax val="1"/>
          <dgm:chPref val="1"/>
        </dgm:presLayoutVars>
      </dgm:prSet>
      <dgm:spPr/>
    </dgm:pt>
    <dgm:pt modelId="{1568DAD7-FC28-4433-B6E6-F4337665D9EE}" type="pres">
      <dgm:prSet presAssocID="{C90EE27C-16E4-4EED-94C2-C41DACBBFB94}" presName="sibTrans" presStyleCnt="0"/>
      <dgm:spPr/>
    </dgm:pt>
    <dgm:pt modelId="{11CB44E8-307B-4908-9E76-06DC39C94CF5}" type="pres">
      <dgm:prSet presAssocID="{68706D48-C4FA-46B8-BE82-76EACBDDD897}" presName="compNode" presStyleCnt="0"/>
      <dgm:spPr/>
    </dgm:pt>
    <dgm:pt modelId="{8C407E5F-2B05-4EBD-9041-7AA324765EBA}" type="pres">
      <dgm:prSet presAssocID="{68706D48-C4FA-46B8-BE82-76EACBDDD8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BA534521-2568-4A59-96F3-277B21DAEB04}" type="pres">
      <dgm:prSet presAssocID="{68706D48-C4FA-46B8-BE82-76EACBDDD897}" presName="spaceRect" presStyleCnt="0"/>
      <dgm:spPr/>
    </dgm:pt>
    <dgm:pt modelId="{E7336818-6514-424A-B37D-6985900B1192}" type="pres">
      <dgm:prSet presAssocID="{68706D48-C4FA-46B8-BE82-76EACBDDD897}" presName="textRect" presStyleLbl="revTx" presStyleIdx="4" presStyleCnt="5">
        <dgm:presLayoutVars>
          <dgm:chMax val="1"/>
          <dgm:chPref val="1"/>
        </dgm:presLayoutVars>
      </dgm:prSet>
      <dgm:spPr/>
    </dgm:pt>
  </dgm:ptLst>
  <dgm:cxnLst>
    <dgm:cxn modelId="{17C48E2C-CCA1-4B98-84FC-A8BA13272B39}" srcId="{AA20B042-70EA-40F2-9996-4635EEA3AE5F}" destId="{6F0E2E92-CA62-4545-88F5-893BF1F2E177}" srcOrd="3" destOrd="0" parTransId="{FBB0A4E4-2C2A-498E-9AE7-C4B965F24FA1}" sibTransId="{C90EE27C-16E4-4EED-94C2-C41DACBBFB94}"/>
    <dgm:cxn modelId="{45AA2735-ABBD-4D48-804E-6D7408833601}" srcId="{AA20B042-70EA-40F2-9996-4635EEA3AE5F}" destId="{68706D48-C4FA-46B8-BE82-76EACBDDD897}" srcOrd="4" destOrd="0" parTransId="{FEAAD7DB-9AF6-4B95-AEDA-102F9D307314}" sibTransId="{A8E2E2F1-C50B-4DD1-BEE3-8CC0255E2AB3}"/>
    <dgm:cxn modelId="{3BD7DD38-139E-4BEF-BC78-EF1B135DBF9F}" srcId="{AA20B042-70EA-40F2-9996-4635EEA3AE5F}" destId="{B1891A60-7868-4E03-B5DA-1C9486732255}" srcOrd="2" destOrd="0" parTransId="{2002BF4B-9C0D-4B6F-B53E-133E503D8F74}" sibTransId="{060C7867-4B0B-48EF-8147-77CE4150E468}"/>
    <dgm:cxn modelId="{488CD563-AEDC-48AF-ACB0-66AD6DA17970}" type="presOf" srcId="{6F0E2E92-CA62-4545-88F5-893BF1F2E177}" destId="{90576181-E968-427C-A8EB-CEBD82EF6976}" srcOrd="0" destOrd="0" presId="urn:microsoft.com/office/officeart/2018/2/layout/IconLabelList"/>
    <dgm:cxn modelId="{D27FDF65-59C6-45C1-ACA5-0E853A3A1008}" type="presOf" srcId="{B1891A60-7868-4E03-B5DA-1C9486732255}" destId="{847A80BB-6351-4A25-9FD5-B39C46FDB3E1}" srcOrd="0" destOrd="0" presId="urn:microsoft.com/office/officeart/2018/2/layout/IconLabelList"/>
    <dgm:cxn modelId="{F6F5618B-32F0-4473-9CD2-32433FBF9BC9}" type="presOf" srcId="{68706D48-C4FA-46B8-BE82-76EACBDDD897}" destId="{E7336818-6514-424A-B37D-6985900B1192}" srcOrd="0" destOrd="0" presId="urn:microsoft.com/office/officeart/2018/2/layout/IconLabelList"/>
    <dgm:cxn modelId="{0C39F79C-C198-46AF-BE45-55F57162DBF8}" type="presOf" srcId="{AA20B042-70EA-40F2-9996-4635EEA3AE5F}" destId="{49975059-15CD-41E9-89D5-93902A0B8F44}" srcOrd="0" destOrd="0" presId="urn:microsoft.com/office/officeart/2018/2/layout/IconLabelList"/>
    <dgm:cxn modelId="{ECA6D0B5-55BE-4335-9381-CC21225C97AE}" srcId="{AA20B042-70EA-40F2-9996-4635EEA3AE5F}" destId="{8D682EB0-159C-43A6-B42E-B9EB7EB401F3}" srcOrd="1" destOrd="0" parTransId="{E077F45A-743E-40EE-9B1D-936197FBA149}" sibTransId="{DEA6C691-DFA5-443C-84F3-832D4E5AE402}"/>
    <dgm:cxn modelId="{21F653B7-E1B2-42C8-91CA-B6B65F138249}" type="presOf" srcId="{AC0019E3-D408-40FA-A840-ED0D8F15866E}" destId="{71EA33D0-FB23-440F-B284-CDD6D7BBDFBD}" srcOrd="0" destOrd="0" presId="urn:microsoft.com/office/officeart/2018/2/layout/IconLabelList"/>
    <dgm:cxn modelId="{DEC78DDF-BE76-4AB4-AD1B-0C7506E3ABE2}" srcId="{AA20B042-70EA-40F2-9996-4635EEA3AE5F}" destId="{AC0019E3-D408-40FA-A840-ED0D8F15866E}" srcOrd="0" destOrd="0" parTransId="{5628BB6F-F207-4D0E-8235-A86080EB2F69}" sibTransId="{EEFC4E5A-4488-481E-B692-EAB32E7176D2}"/>
    <dgm:cxn modelId="{7BE4EDFC-20FB-4C1C-815F-E6CCDE9A1FC7}" type="presOf" srcId="{8D682EB0-159C-43A6-B42E-B9EB7EB401F3}" destId="{C358DECF-2910-4450-9A73-026681AC62D6}" srcOrd="0" destOrd="0" presId="urn:microsoft.com/office/officeart/2018/2/layout/IconLabelList"/>
    <dgm:cxn modelId="{C2B6D48D-6431-448D-B395-C8B187263772}" type="presParOf" srcId="{49975059-15CD-41E9-89D5-93902A0B8F44}" destId="{5E25BB6F-5D95-47D0-BCF1-455CE1479B4E}" srcOrd="0" destOrd="0" presId="urn:microsoft.com/office/officeart/2018/2/layout/IconLabelList"/>
    <dgm:cxn modelId="{F1D35DDE-7274-46D8-87CA-3F7138CE7CD4}" type="presParOf" srcId="{5E25BB6F-5D95-47D0-BCF1-455CE1479B4E}" destId="{F1FA9ADD-B968-4A5E-BCB1-503B01485505}" srcOrd="0" destOrd="0" presId="urn:microsoft.com/office/officeart/2018/2/layout/IconLabelList"/>
    <dgm:cxn modelId="{F5C5ADFB-334E-4603-A6AD-9CDAFC6A1AFC}" type="presParOf" srcId="{5E25BB6F-5D95-47D0-BCF1-455CE1479B4E}" destId="{18513216-D02D-41B1-B3CE-AEB6F4816EA1}" srcOrd="1" destOrd="0" presId="urn:microsoft.com/office/officeart/2018/2/layout/IconLabelList"/>
    <dgm:cxn modelId="{80052374-7F21-492F-87A3-ACE9803B0DA9}" type="presParOf" srcId="{5E25BB6F-5D95-47D0-BCF1-455CE1479B4E}" destId="{71EA33D0-FB23-440F-B284-CDD6D7BBDFBD}" srcOrd="2" destOrd="0" presId="urn:microsoft.com/office/officeart/2018/2/layout/IconLabelList"/>
    <dgm:cxn modelId="{E8D480E9-393C-4477-BED4-3BD2AE0DBDEB}" type="presParOf" srcId="{49975059-15CD-41E9-89D5-93902A0B8F44}" destId="{DB109E0D-F46E-4021-9CC9-019E201AAB69}" srcOrd="1" destOrd="0" presId="urn:microsoft.com/office/officeart/2018/2/layout/IconLabelList"/>
    <dgm:cxn modelId="{F17E03ED-47E4-4B53-8200-B5D0E2B5D455}" type="presParOf" srcId="{49975059-15CD-41E9-89D5-93902A0B8F44}" destId="{EB979CBC-AA9F-4104-AB19-B4498ACD3043}" srcOrd="2" destOrd="0" presId="urn:microsoft.com/office/officeart/2018/2/layout/IconLabelList"/>
    <dgm:cxn modelId="{B2BB8391-2093-4460-B218-AFE550D60E56}" type="presParOf" srcId="{EB979CBC-AA9F-4104-AB19-B4498ACD3043}" destId="{B2390BD5-9867-45EE-B898-F4FD85ED1F10}" srcOrd="0" destOrd="0" presId="urn:microsoft.com/office/officeart/2018/2/layout/IconLabelList"/>
    <dgm:cxn modelId="{02D4D582-8B28-45B9-8A1F-B810790A12FB}" type="presParOf" srcId="{EB979CBC-AA9F-4104-AB19-B4498ACD3043}" destId="{7B38AED2-BF66-46F6-A267-64619AB30131}" srcOrd="1" destOrd="0" presId="urn:microsoft.com/office/officeart/2018/2/layout/IconLabelList"/>
    <dgm:cxn modelId="{F4569F2F-F1F5-462C-8C43-DAEDA82176AC}" type="presParOf" srcId="{EB979CBC-AA9F-4104-AB19-B4498ACD3043}" destId="{C358DECF-2910-4450-9A73-026681AC62D6}" srcOrd="2" destOrd="0" presId="urn:microsoft.com/office/officeart/2018/2/layout/IconLabelList"/>
    <dgm:cxn modelId="{31A70AE0-24BC-4558-9A62-D3A2085E58E5}" type="presParOf" srcId="{49975059-15CD-41E9-89D5-93902A0B8F44}" destId="{9CE1D55E-4061-4B9C-8E35-9049FAFF36D9}" srcOrd="3" destOrd="0" presId="urn:microsoft.com/office/officeart/2018/2/layout/IconLabelList"/>
    <dgm:cxn modelId="{656CA182-0E62-4B3C-83DC-32808C14758C}" type="presParOf" srcId="{49975059-15CD-41E9-89D5-93902A0B8F44}" destId="{D404F6E0-830F-46E9-A67D-8A372C690DD4}" srcOrd="4" destOrd="0" presId="urn:microsoft.com/office/officeart/2018/2/layout/IconLabelList"/>
    <dgm:cxn modelId="{311048F0-7F39-40AC-9A32-77B5BAC8BE0C}" type="presParOf" srcId="{D404F6E0-830F-46E9-A67D-8A372C690DD4}" destId="{2C8EF1A0-0A8A-4807-9CBD-8A4A872D76E6}" srcOrd="0" destOrd="0" presId="urn:microsoft.com/office/officeart/2018/2/layout/IconLabelList"/>
    <dgm:cxn modelId="{1828E212-CBE2-4237-A7E2-4A325270F641}" type="presParOf" srcId="{D404F6E0-830F-46E9-A67D-8A372C690DD4}" destId="{3909308D-8019-4456-8E2B-35E692571710}" srcOrd="1" destOrd="0" presId="urn:microsoft.com/office/officeart/2018/2/layout/IconLabelList"/>
    <dgm:cxn modelId="{06E5DA9B-A655-40D1-AB4A-1C2E0E7E748F}" type="presParOf" srcId="{D404F6E0-830F-46E9-A67D-8A372C690DD4}" destId="{847A80BB-6351-4A25-9FD5-B39C46FDB3E1}" srcOrd="2" destOrd="0" presId="urn:microsoft.com/office/officeart/2018/2/layout/IconLabelList"/>
    <dgm:cxn modelId="{D08A0F74-83A8-4C97-AE48-71294684F53B}" type="presParOf" srcId="{49975059-15CD-41E9-89D5-93902A0B8F44}" destId="{78048ED8-FC96-4E54-A059-BF99A0DC9610}" srcOrd="5" destOrd="0" presId="urn:microsoft.com/office/officeart/2018/2/layout/IconLabelList"/>
    <dgm:cxn modelId="{1842E1CC-C4FD-42E1-B791-C9104C24FCD1}" type="presParOf" srcId="{49975059-15CD-41E9-89D5-93902A0B8F44}" destId="{DF569CF9-3EC7-44A8-872A-4D5F63C9C136}" srcOrd="6" destOrd="0" presId="urn:microsoft.com/office/officeart/2018/2/layout/IconLabelList"/>
    <dgm:cxn modelId="{2F975C45-EF80-460F-BBBD-FBA1A4787A99}" type="presParOf" srcId="{DF569CF9-3EC7-44A8-872A-4D5F63C9C136}" destId="{1A5A2F1D-A140-4315-A87C-6DD1767C5706}" srcOrd="0" destOrd="0" presId="urn:microsoft.com/office/officeart/2018/2/layout/IconLabelList"/>
    <dgm:cxn modelId="{07357FBA-0EAB-4183-8CD7-0BBD01E57A95}" type="presParOf" srcId="{DF569CF9-3EC7-44A8-872A-4D5F63C9C136}" destId="{868779C8-2E88-4F62-9FA7-C9EDF948DAFD}" srcOrd="1" destOrd="0" presId="urn:microsoft.com/office/officeart/2018/2/layout/IconLabelList"/>
    <dgm:cxn modelId="{4ACE61CF-FAF6-4F3E-A913-1956DA14AB37}" type="presParOf" srcId="{DF569CF9-3EC7-44A8-872A-4D5F63C9C136}" destId="{90576181-E968-427C-A8EB-CEBD82EF6976}" srcOrd="2" destOrd="0" presId="urn:microsoft.com/office/officeart/2018/2/layout/IconLabelList"/>
    <dgm:cxn modelId="{A54C2703-29FD-4FDA-8CE9-681196A3ADD4}" type="presParOf" srcId="{49975059-15CD-41E9-89D5-93902A0B8F44}" destId="{1568DAD7-FC28-4433-B6E6-F4337665D9EE}" srcOrd="7" destOrd="0" presId="urn:microsoft.com/office/officeart/2018/2/layout/IconLabelList"/>
    <dgm:cxn modelId="{0A2F7827-89AD-486E-BC0C-CBBDE5F634EE}" type="presParOf" srcId="{49975059-15CD-41E9-89D5-93902A0B8F44}" destId="{11CB44E8-307B-4908-9E76-06DC39C94CF5}" srcOrd="8" destOrd="0" presId="urn:microsoft.com/office/officeart/2018/2/layout/IconLabelList"/>
    <dgm:cxn modelId="{6808B85A-3EC6-421D-A274-2F2F02FF9138}" type="presParOf" srcId="{11CB44E8-307B-4908-9E76-06DC39C94CF5}" destId="{8C407E5F-2B05-4EBD-9041-7AA324765EBA}" srcOrd="0" destOrd="0" presId="urn:microsoft.com/office/officeart/2018/2/layout/IconLabelList"/>
    <dgm:cxn modelId="{06E2B2C4-1F0B-47B4-A93E-24C51AA18DB1}" type="presParOf" srcId="{11CB44E8-307B-4908-9E76-06DC39C94CF5}" destId="{BA534521-2568-4A59-96F3-277B21DAEB04}" srcOrd="1" destOrd="0" presId="urn:microsoft.com/office/officeart/2018/2/layout/IconLabelList"/>
    <dgm:cxn modelId="{0122D34D-90D6-45DC-934F-614759539256}" type="presParOf" srcId="{11CB44E8-307B-4908-9E76-06DC39C94CF5}" destId="{E7336818-6514-424A-B37D-6985900B11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9A36C4-0E9F-4A00-B267-6BDBACAD0878}" type="doc">
      <dgm:prSet loTypeId="urn:microsoft.com/office/officeart/2005/8/layout/hierarchy3" loCatId="relationship" qsTypeId="urn:microsoft.com/office/officeart/2005/8/quickstyle/simple1" qsCatId="simple" csTypeId="urn:microsoft.com/office/officeart/2005/8/colors/colorful1" csCatId="colorful"/>
      <dgm:spPr/>
      <dgm:t>
        <a:bodyPr/>
        <a:lstStyle/>
        <a:p>
          <a:endParaRPr lang="en-US"/>
        </a:p>
      </dgm:t>
    </dgm:pt>
    <dgm:pt modelId="{B75BAA63-37DC-4FC0-9A32-923A842801E6}">
      <dgm:prSet/>
      <dgm:spPr/>
      <dgm:t>
        <a:bodyPr/>
        <a:lstStyle/>
        <a:p>
          <a:r>
            <a:rPr lang="en-US"/>
            <a:t>Board Member</a:t>
          </a:r>
        </a:p>
      </dgm:t>
    </dgm:pt>
    <dgm:pt modelId="{C5AA18CC-3F61-4A1A-B9B3-AAFE992AAC6C}" type="parTrans" cxnId="{088FE62B-C120-433C-A81D-B7B098AF3E45}">
      <dgm:prSet/>
      <dgm:spPr/>
      <dgm:t>
        <a:bodyPr/>
        <a:lstStyle/>
        <a:p>
          <a:endParaRPr lang="en-US"/>
        </a:p>
      </dgm:t>
    </dgm:pt>
    <dgm:pt modelId="{DEA27A3E-D9FB-4207-AB87-BFFAFB642438}" type="sibTrans" cxnId="{088FE62B-C120-433C-A81D-B7B098AF3E45}">
      <dgm:prSet/>
      <dgm:spPr/>
      <dgm:t>
        <a:bodyPr/>
        <a:lstStyle/>
        <a:p>
          <a:endParaRPr lang="en-US"/>
        </a:p>
      </dgm:t>
    </dgm:pt>
    <dgm:pt modelId="{30C7433B-55B9-49C0-845A-F62E154E55EC}">
      <dgm:prSet/>
      <dgm:spPr/>
      <dgm:t>
        <a:bodyPr/>
        <a:lstStyle/>
        <a:p>
          <a:r>
            <a:rPr lang="en-US"/>
            <a:t>Set policies</a:t>
          </a:r>
        </a:p>
      </dgm:t>
    </dgm:pt>
    <dgm:pt modelId="{D1D0127E-DB3D-473A-B8D2-3BB90AD27EFE}" type="parTrans" cxnId="{0BA56AFE-6E9B-4018-A58B-10CDB164C593}">
      <dgm:prSet/>
      <dgm:spPr/>
      <dgm:t>
        <a:bodyPr/>
        <a:lstStyle/>
        <a:p>
          <a:endParaRPr lang="en-US"/>
        </a:p>
      </dgm:t>
    </dgm:pt>
    <dgm:pt modelId="{B1F3320F-9A15-48FF-A34D-FA9DCBD2B7F1}" type="sibTrans" cxnId="{0BA56AFE-6E9B-4018-A58B-10CDB164C593}">
      <dgm:prSet/>
      <dgm:spPr/>
      <dgm:t>
        <a:bodyPr/>
        <a:lstStyle/>
        <a:p>
          <a:endParaRPr lang="en-US"/>
        </a:p>
      </dgm:t>
    </dgm:pt>
    <dgm:pt modelId="{7A440F95-3944-4831-A07A-8D6FC77FD47B}">
      <dgm:prSet/>
      <dgm:spPr/>
      <dgm:t>
        <a:bodyPr/>
        <a:lstStyle/>
        <a:p>
          <a:r>
            <a:rPr lang="en-US"/>
            <a:t>Oversee finances</a:t>
          </a:r>
        </a:p>
      </dgm:t>
    </dgm:pt>
    <dgm:pt modelId="{1DA8EFC6-43DD-4AF1-B38A-A971549179A4}" type="parTrans" cxnId="{22805157-79EE-4E9E-893A-101E2688255B}">
      <dgm:prSet/>
      <dgm:spPr/>
      <dgm:t>
        <a:bodyPr/>
        <a:lstStyle/>
        <a:p>
          <a:endParaRPr lang="en-US"/>
        </a:p>
      </dgm:t>
    </dgm:pt>
    <dgm:pt modelId="{A6A12BAE-22F6-4FE4-BC1B-0C52F2CD1B83}" type="sibTrans" cxnId="{22805157-79EE-4E9E-893A-101E2688255B}">
      <dgm:prSet/>
      <dgm:spPr/>
      <dgm:t>
        <a:bodyPr/>
        <a:lstStyle/>
        <a:p>
          <a:endParaRPr lang="en-US"/>
        </a:p>
      </dgm:t>
    </dgm:pt>
    <dgm:pt modelId="{606B4530-EFD2-41C9-80F9-BC5E5DAAA4AE}">
      <dgm:prSet/>
      <dgm:spPr/>
      <dgm:t>
        <a:bodyPr/>
        <a:lstStyle/>
        <a:p>
          <a:r>
            <a:rPr lang="en-US"/>
            <a:t>Act transparently</a:t>
          </a:r>
        </a:p>
      </dgm:t>
    </dgm:pt>
    <dgm:pt modelId="{49C4BF63-F5DE-4303-899D-04C4E107431F}" type="parTrans" cxnId="{FFD545DD-A362-4A60-A5C4-C0884494D1BB}">
      <dgm:prSet/>
      <dgm:spPr/>
      <dgm:t>
        <a:bodyPr/>
        <a:lstStyle/>
        <a:p>
          <a:endParaRPr lang="en-US"/>
        </a:p>
      </dgm:t>
    </dgm:pt>
    <dgm:pt modelId="{F53EC10A-774B-419B-9BD7-9F8818B9BF43}" type="sibTrans" cxnId="{FFD545DD-A362-4A60-A5C4-C0884494D1BB}">
      <dgm:prSet/>
      <dgm:spPr/>
      <dgm:t>
        <a:bodyPr/>
        <a:lstStyle/>
        <a:p>
          <a:endParaRPr lang="en-US"/>
        </a:p>
      </dgm:t>
    </dgm:pt>
    <dgm:pt modelId="{E0B77809-3389-43D7-BCF2-54687064AC2B}">
      <dgm:prSet/>
      <dgm:spPr/>
      <dgm:t>
        <a:bodyPr/>
        <a:lstStyle/>
        <a:p>
          <a:r>
            <a:rPr lang="en-US"/>
            <a:t>Staff</a:t>
          </a:r>
        </a:p>
      </dgm:t>
    </dgm:pt>
    <dgm:pt modelId="{D2EBC878-AD1E-4F1B-BFBD-44C156A9A20F}" type="parTrans" cxnId="{7D096A83-EE86-4917-83C2-4799AB6806A2}">
      <dgm:prSet/>
      <dgm:spPr/>
      <dgm:t>
        <a:bodyPr/>
        <a:lstStyle/>
        <a:p>
          <a:endParaRPr lang="en-US"/>
        </a:p>
      </dgm:t>
    </dgm:pt>
    <dgm:pt modelId="{51C5BAF5-971A-4683-9F86-8F63744B72BF}" type="sibTrans" cxnId="{7D096A83-EE86-4917-83C2-4799AB6806A2}">
      <dgm:prSet/>
      <dgm:spPr/>
      <dgm:t>
        <a:bodyPr/>
        <a:lstStyle/>
        <a:p>
          <a:endParaRPr lang="en-US"/>
        </a:p>
      </dgm:t>
    </dgm:pt>
    <dgm:pt modelId="{E39648AC-9AB1-4C79-8764-B98BD79264CE}">
      <dgm:prSet/>
      <dgm:spPr/>
      <dgm:t>
        <a:bodyPr/>
        <a:lstStyle/>
        <a:p>
          <a:r>
            <a:rPr lang="en-US"/>
            <a:t>Implement and enforce policies</a:t>
          </a:r>
        </a:p>
      </dgm:t>
    </dgm:pt>
    <dgm:pt modelId="{74128BD9-482C-4B47-ACBC-ADAE28172F80}" type="parTrans" cxnId="{5B910D9A-9118-4B74-A481-01771F468311}">
      <dgm:prSet/>
      <dgm:spPr/>
      <dgm:t>
        <a:bodyPr/>
        <a:lstStyle/>
        <a:p>
          <a:endParaRPr lang="en-US"/>
        </a:p>
      </dgm:t>
    </dgm:pt>
    <dgm:pt modelId="{B8C1529D-78B6-49AF-825A-B2A490F39A11}" type="sibTrans" cxnId="{5B910D9A-9118-4B74-A481-01771F468311}">
      <dgm:prSet/>
      <dgm:spPr/>
      <dgm:t>
        <a:bodyPr/>
        <a:lstStyle/>
        <a:p>
          <a:endParaRPr lang="en-US"/>
        </a:p>
      </dgm:t>
    </dgm:pt>
    <dgm:pt modelId="{BF0E0CC3-38B1-40BC-96D5-8904E359F9F3}">
      <dgm:prSet/>
      <dgm:spPr/>
      <dgm:t>
        <a:bodyPr/>
        <a:lstStyle/>
        <a:p>
          <a:r>
            <a:rPr lang="en-US"/>
            <a:t>Maintain financial records</a:t>
          </a:r>
        </a:p>
      </dgm:t>
    </dgm:pt>
    <dgm:pt modelId="{D91F1027-55EA-4517-A0BF-F6100765E6FE}" type="parTrans" cxnId="{E55D8FCB-9F97-4742-A435-CAA82DB4E560}">
      <dgm:prSet/>
      <dgm:spPr/>
      <dgm:t>
        <a:bodyPr/>
        <a:lstStyle/>
        <a:p>
          <a:endParaRPr lang="en-US"/>
        </a:p>
      </dgm:t>
    </dgm:pt>
    <dgm:pt modelId="{F6FC7E41-4C76-4EDC-A3F5-A8498A2EAAD1}" type="sibTrans" cxnId="{E55D8FCB-9F97-4742-A435-CAA82DB4E560}">
      <dgm:prSet/>
      <dgm:spPr/>
      <dgm:t>
        <a:bodyPr/>
        <a:lstStyle/>
        <a:p>
          <a:endParaRPr lang="en-US"/>
        </a:p>
      </dgm:t>
    </dgm:pt>
    <dgm:pt modelId="{90AA12A3-E1BB-450F-9812-AB2F701828F5}">
      <dgm:prSet/>
      <dgm:spPr/>
      <dgm:t>
        <a:bodyPr/>
        <a:lstStyle/>
        <a:p>
          <a:r>
            <a:rPr lang="en-US"/>
            <a:t>Provide customer service</a:t>
          </a:r>
        </a:p>
      </dgm:t>
    </dgm:pt>
    <dgm:pt modelId="{A5FD47DD-DB9B-4144-9F36-DAFAE2ABFAA5}" type="parTrans" cxnId="{B2DFF115-FA51-4E44-A6F6-D1FA30FA4232}">
      <dgm:prSet/>
      <dgm:spPr/>
      <dgm:t>
        <a:bodyPr/>
        <a:lstStyle/>
        <a:p>
          <a:endParaRPr lang="en-US"/>
        </a:p>
      </dgm:t>
    </dgm:pt>
    <dgm:pt modelId="{9090809D-A54F-4237-8529-6A66A020C1B4}" type="sibTrans" cxnId="{B2DFF115-FA51-4E44-A6F6-D1FA30FA4232}">
      <dgm:prSet/>
      <dgm:spPr/>
      <dgm:t>
        <a:bodyPr/>
        <a:lstStyle/>
        <a:p>
          <a:endParaRPr lang="en-US"/>
        </a:p>
      </dgm:t>
    </dgm:pt>
    <dgm:pt modelId="{EA358F36-C77D-4D2B-89C0-2588D2C2870C}">
      <dgm:prSet/>
      <dgm:spPr/>
      <dgm:t>
        <a:bodyPr/>
        <a:lstStyle/>
        <a:p>
          <a:r>
            <a:rPr lang="en-US"/>
            <a:t>Operators</a:t>
          </a:r>
        </a:p>
      </dgm:t>
    </dgm:pt>
    <dgm:pt modelId="{D899F7B6-CD3C-4490-A52A-02709BD5D020}" type="parTrans" cxnId="{2C0C1E6A-3F7B-45A4-A23B-A45DA7D6A094}">
      <dgm:prSet/>
      <dgm:spPr/>
      <dgm:t>
        <a:bodyPr/>
        <a:lstStyle/>
        <a:p>
          <a:endParaRPr lang="en-US"/>
        </a:p>
      </dgm:t>
    </dgm:pt>
    <dgm:pt modelId="{5053407A-D97F-42BB-AF8B-AA3EF1F7835C}" type="sibTrans" cxnId="{2C0C1E6A-3F7B-45A4-A23B-A45DA7D6A094}">
      <dgm:prSet/>
      <dgm:spPr/>
      <dgm:t>
        <a:bodyPr/>
        <a:lstStyle/>
        <a:p>
          <a:endParaRPr lang="en-US"/>
        </a:p>
      </dgm:t>
    </dgm:pt>
    <dgm:pt modelId="{8677C764-2F0C-4666-87CA-85E39821BA09}">
      <dgm:prSet/>
      <dgm:spPr/>
      <dgm:t>
        <a:bodyPr/>
        <a:lstStyle/>
        <a:p>
          <a:r>
            <a:rPr lang="en-US"/>
            <a:t>Maintain the system</a:t>
          </a:r>
        </a:p>
      </dgm:t>
    </dgm:pt>
    <dgm:pt modelId="{CB59CFC7-613E-44AD-83D8-E95195EAF5BF}" type="parTrans" cxnId="{C3C993C1-441C-4279-96C9-0A50FE668835}">
      <dgm:prSet/>
      <dgm:spPr/>
      <dgm:t>
        <a:bodyPr/>
        <a:lstStyle/>
        <a:p>
          <a:endParaRPr lang="en-US"/>
        </a:p>
      </dgm:t>
    </dgm:pt>
    <dgm:pt modelId="{B2F19504-469A-4A44-BF3F-5C5937034B89}" type="sibTrans" cxnId="{C3C993C1-441C-4279-96C9-0A50FE668835}">
      <dgm:prSet/>
      <dgm:spPr/>
      <dgm:t>
        <a:bodyPr/>
        <a:lstStyle/>
        <a:p>
          <a:endParaRPr lang="en-US"/>
        </a:p>
      </dgm:t>
    </dgm:pt>
    <dgm:pt modelId="{DACDC8F2-D8D2-49E7-A9F6-1EBE855EC909}">
      <dgm:prSet/>
      <dgm:spPr/>
      <dgm:t>
        <a:bodyPr/>
        <a:lstStyle/>
        <a:p>
          <a:r>
            <a:rPr lang="en-US"/>
            <a:t>Comply with regulations</a:t>
          </a:r>
        </a:p>
      </dgm:t>
    </dgm:pt>
    <dgm:pt modelId="{92B70598-A811-4EDB-9C39-3C436DBB7776}" type="parTrans" cxnId="{7DB7B64E-CF7B-466C-A05C-E0D5A79C3AF6}">
      <dgm:prSet/>
      <dgm:spPr/>
      <dgm:t>
        <a:bodyPr/>
        <a:lstStyle/>
        <a:p>
          <a:endParaRPr lang="en-US"/>
        </a:p>
      </dgm:t>
    </dgm:pt>
    <dgm:pt modelId="{F454DF2E-8200-4A89-8AE1-CB741EC0866C}" type="sibTrans" cxnId="{7DB7B64E-CF7B-466C-A05C-E0D5A79C3AF6}">
      <dgm:prSet/>
      <dgm:spPr/>
      <dgm:t>
        <a:bodyPr/>
        <a:lstStyle/>
        <a:p>
          <a:endParaRPr lang="en-US"/>
        </a:p>
      </dgm:t>
    </dgm:pt>
    <dgm:pt modelId="{306B7E0B-0803-49CB-A40E-D87F6DD51991}">
      <dgm:prSet/>
      <dgm:spPr/>
      <dgm:t>
        <a:bodyPr/>
        <a:lstStyle/>
        <a:p>
          <a:r>
            <a:rPr lang="en-US"/>
            <a:t>Have proper certification</a:t>
          </a:r>
        </a:p>
      </dgm:t>
    </dgm:pt>
    <dgm:pt modelId="{E804C2BF-AD86-4CA8-956E-3365009C0A8B}" type="parTrans" cxnId="{603B1993-509B-4FC8-B5CC-C78E9BBC9977}">
      <dgm:prSet/>
      <dgm:spPr/>
      <dgm:t>
        <a:bodyPr/>
        <a:lstStyle/>
        <a:p>
          <a:endParaRPr lang="en-US"/>
        </a:p>
      </dgm:t>
    </dgm:pt>
    <dgm:pt modelId="{B19E271F-F8D1-47D3-A032-E516CE108681}" type="sibTrans" cxnId="{603B1993-509B-4FC8-B5CC-C78E9BBC9977}">
      <dgm:prSet/>
      <dgm:spPr/>
      <dgm:t>
        <a:bodyPr/>
        <a:lstStyle/>
        <a:p>
          <a:endParaRPr lang="en-US"/>
        </a:p>
      </dgm:t>
    </dgm:pt>
    <dgm:pt modelId="{EC1B11F7-D37A-43FB-9F6C-6FF8C86C0AFD}">
      <dgm:prSet/>
      <dgm:spPr/>
      <dgm:t>
        <a:bodyPr/>
        <a:lstStyle/>
        <a:p>
          <a:r>
            <a:rPr lang="en-US"/>
            <a:t>Rate-Payers</a:t>
          </a:r>
        </a:p>
      </dgm:t>
    </dgm:pt>
    <dgm:pt modelId="{8740907D-BCCC-4138-9748-00C6C856EE1D}" type="parTrans" cxnId="{1DEE836E-A4A4-4D78-BD64-3F257947C02F}">
      <dgm:prSet/>
      <dgm:spPr/>
      <dgm:t>
        <a:bodyPr/>
        <a:lstStyle/>
        <a:p>
          <a:endParaRPr lang="en-US"/>
        </a:p>
      </dgm:t>
    </dgm:pt>
    <dgm:pt modelId="{80D87FE3-0918-42B3-8141-4D25512FF05E}" type="sibTrans" cxnId="{1DEE836E-A4A4-4D78-BD64-3F257947C02F}">
      <dgm:prSet/>
      <dgm:spPr/>
      <dgm:t>
        <a:bodyPr/>
        <a:lstStyle/>
        <a:p>
          <a:endParaRPr lang="en-US"/>
        </a:p>
      </dgm:t>
    </dgm:pt>
    <dgm:pt modelId="{58FC2D8C-FCA9-462A-8127-2AC456149199}">
      <dgm:prSet/>
      <dgm:spPr/>
      <dgm:t>
        <a:bodyPr/>
        <a:lstStyle/>
        <a:p>
          <a:r>
            <a:rPr lang="en-US"/>
            <a:t>Be wise customers</a:t>
          </a:r>
        </a:p>
      </dgm:t>
    </dgm:pt>
    <dgm:pt modelId="{F86D9C15-A8AF-4365-B962-90E4FC1021B1}" type="parTrans" cxnId="{DEE014FB-376B-4D4A-8D06-BCAEF016877F}">
      <dgm:prSet/>
      <dgm:spPr/>
      <dgm:t>
        <a:bodyPr/>
        <a:lstStyle/>
        <a:p>
          <a:endParaRPr lang="en-US"/>
        </a:p>
      </dgm:t>
    </dgm:pt>
    <dgm:pt modelId="{C26436DB-E318-41B5-A1F0-32B78C624556}" type="sibTrans" cxnId="{DEE014FB-376B-4D4A-8D06-BCAEF016877F}">
      <dgm:prSet/>
      <dgm:spPr/>
      <dgm:t>
        <a:bodyPr/>
        <a:lstStyle/>
        <a:p>
          <a:endParaRPr lang="en-US"/>
        </a:p>
      </dgm:t>
    </dgm:pt>
    <dgm:pt modelId="{C606E7B4-AAF4-4442-B62B-50F1E5197836}">
      <dgm:prSet/>
      <dgm:spPr/>
      <dgm:t>
        <a:bodyPr/>
        <a:lstStyle/>
        <a:p>
          <a:r>
            <a:rPr lang="en-US"/>
            <a:t>Understand the utility’s processes</a:t>
          </a:r>
        </a:p>
      </dgm:t>
    </dgm:pt>
    <dgm:pt modelId="{E34141F0-7C1F-4105-B2D6-8FEB6233D131}" type="parTrans" cxnId="{D814261F-B095-4C8C-82D9-E4407EAB3ECB}">
      <dgm:prSet/>
      <dgm:spPr/>
      <dgm:t>
        <a:bodyPr/>
        <a:lstStyle/>
        <a:p>
          <a:endParaRPr lang="en-US"/>
        </a:p>
      </dgm:t>
    </dgm:pt>
    <dgm:pt modelId="{A0E15111-8BD9-4298-BF97-A302A171027C}" type="sibTrans" cxnId="{D814261F-B095-4C8C-82D9-E4407EAB3ECB}">
      <dgm:prSet/>
      <dgm:spPr/>
      <dgm:t>
        <a:bodyPr/>
        <a:lstStyle/>
        <a:p>
          <a:endParaRPr lang="en-US"/>
        </a:p>
      </dgm:t>
    </dgm:pt>
    <dgm:pt modelId="{E195FD93-1216-4D7F-9F72-77277DAB0619}">
      <dgm:prSet/>
      <dgm:spPr/>
      <dgm:t>
        <a:bodyPr/>
        <a:lstStyle/>
        <a:p>
          <a:r>
            <a:rPr lang="en-US"/>
            <a:t>Communicate</a:t>
          </a:r>
        </a:p>
      </dgm:t>
    </dgm:pt>
    <dgm:pt modelId="{D02C606E-E4D1-4D3F-9CB4-531BEF385833}" type="parTrans" cxnId="{2EE50AA1-2819-4237-A9F4-7751024F3B70}">
      <dgm:prSet/>
      <dgm:spPr/>
      <dgm:t>
        <a:bodyPr/>
        <a:lstStyle/>
        <a:p>
          <a:endParaRPr lang="en-US"/>
        </a:p>
      </dgm:t>
    </dgm:pt>
    <dgm:pt modelId="{FDC19698-DFC4-48EA-BEDC-4062071FD69A}" type="sibTrans" cxnId="{2EE50AA1-2819-4237-A9F4-7751024F3B70}">
      <dgm:prSet/>
      <dgm:spPr/>
      <dgm:t>
        <a:bodyPr/>
        <a:lstStyle/>
        <a:p>
          <a:endParaRPr lang="en-US"/>
        </a:p>
      </dgm:t>
    </dgm:pt>
    <dgm:pt modelId="{ACEE89D5-EE69-484D-BD2F-C7BAAD8B1478}" type="pres">
      <dgm:prSet presAssocID="{9B9A36C4-0E9F-4A00-B267-6BDBACAD0878}" presName="diagram" presStyleCnt="0">
        <dgm:presLayoutVars>
          <dgm:chPref val="1"/>
          <dgm:dir/>
          <dgm:animOne val="branch"/>
          <dgm:animLvl val="lvl"/>
          <dgm:resizeHandles/>
        </dgm:presLayoutVars>
      </dgm:prSet>
      <dgm:spPr/>
    </dgm:pt>
    <dgm:pt modelId="{5F2DB3D6-1B8D-4B0E-A6B6-2FF8BB2CB351}" type="pres">
      <dgm:prSet presAssocID="{B75BAA63-37DC-4FC0-9A32-923A842801E6}" presName="root" presStyleCnt="0"/>
      <dgm:spPr/>
    </dgm:pt>
    <dgm:pt modelId="{67302C33-04DA-4048-99FB-36D565D6FA03}" type="pres">
      <dgm:prSet presAssocID="{B75BAA63-37DC-4FC0-9A32-923A842801E6}" presName="rootComposite" presStyleCnt="0"/>
      <dgm:spPr/>
    </dgm:pt>
    <dgm:pt modelId="{5CF230D3-3F9F-4CD8-8022-9C19502581B3}" type="pres">
      <dgm:prSet presAssocID="{B75BAA63-37DC-4FC0-9A32-923A842801E6}" presName="rootText" presStyleLbl="node1" presStyleIdx="0" presStyleCnt="4"/>
      <dgm:spPr/>
    </dgm:pt>
    <dgm:pt modelId="{4F689344-0C10-4F7B-A26B-E5E5EED01F58}" type="pres">
      <dgm:prSet presAssocID="{B75BAA63-37DC-4FC0-9A32-923A842801E6}" presName="rootConnector" presStyleLbl="node1" presStyleIdx="0" presStyleCnt="4"/>
      <dgm:spPr/>
    </dgm:pt>
    <dgm:pt modelId="{189CA770-583D-485A-A012-25B2350437C0}" type="pres">
      <dgm:prSet presAssocID="{B75BAA63-37DC-4FC0-9A32-923A842801E6}" presName="childShape" presStyleCnt="0"/>
      <dgm:spPr/>
    </dgm:pt>
    <dgm:pt modelId="{9BB0CC81-85D7-436E-96F9-B1D5BD24C88B}" type="pres">
      <dgm:prSet presAssocID="{D1D0127E-DB3D-473A-B8D2-3BB90AD27EFE}" presName="Name13" presStyleLbl="parChTrans1D2" presStyleIdx="0" presStyleCnt="12"/>
      <dgm:spPr/>
    </dgm:pt>
    <dgm:pt modelId="{A29DA15B-0789-47B0-AD4B-BCC83E8F668F}" type="pres">
      <dgm:prSet presAssocID="{30C7433B-55B9-49C0-845A-F62E154E55EC}" presName="childText" presStyleLbl="bgAcc1" presStyleIdx="0" presStyleCnt="12">
        <dgm:presLayoutVars>
          <dgm:bulletEnabled val="1"/>
        </dgm:presLayoutVars>
      </dgm:prSet>
      <dgm:spPr/>
    </dgm:pt>
    <dgm:pt modelId="{7253122E-D25F-428C-921A-8D2EB1214DE3}" type="pres">
      <dgm:prSet presAssocID="{1DA8EFC6-43DD-4AF1-B38A-A971549179A4}" presName="Name13" presStyleLbl="parChTrans1D2" presStyleIdx="1" presStyleCnt="12"/>
      <dgm:spPr/>
    </dgm:pt>
    <dgm:pt modelId="{E5CF4A83-CFB0-4CFA-BC2A-6EB736AC8D68}" type="pres">
      <dgm:prSet presAssocID="{7A440F95-3944-4831-A07A-8D6FC77FD47B}" presName="childText" presStyleLbl="bgAcc1" presStyleIdx="1" presStyleCnt="12">
        <dgm:presLayoutVars>
          <dgm:bulletEnabled val="1"/>
        </dgm:presLayoutVars>
      </dgm:prSet>
      <dgm:spPr/>
    </dgm:pt>
    <dgm:pt modelId="{E8DA0CE8-F56D-41E2-B91B-3CBD1613274B}" type="pres">
      <dgm:prSet presAssocID="{49C4BF63-F5DE-4303-899D-04C4E107431F}" presName="Name13" presStyleLbl="parChTrans1D2" presStyleIdx="2" presStyleCnt="12"/>
      <dgm:spPr/>
    </dgm:pt>
    <dgm:pt modelId="{D4120434-7238-443E-9DE6-F5BC056B2735}" type="pres">
      <dgm:prSet presAssocID="{606B4530-EFD2-41C9-80F9-BC5E5DAAA4AE}" presName="childText" presStyleLbl="bgAcc1" presStyleIdx="2" presStyleCnt="12">
        <dgm:presLayoutVars>
          <dgm:bulletEnabled val="1"/>
        </dgm:presLayoutVars>
      </dgm:prSet>
      <dgm:spPr/>
    </dgm:pt>
    <dgm:pt modelId="{F2EC38E3-E780-4328-9DE4-E8504D9137F1}" type="pres">
      <dgm:prSet presAssocID="{E0B77809-3389-43D7-BCF2-54687064AC2B}" presName="root" presStyleCnt="0"/>
      <dgm:spPr/>
    </dgm:pt>
    <dgm:pt modelId="{05B16C61-94FA-447A-B194-5C034959AB6B}" type="pres">
      <dgm:prSet presAssocID="{E0B77809-3389-43D7-BCF2-54687064AC2B}" presName="rootComposite" presStyleCnt="0"/>
      <dgm:spPr/>
    </dgm:pt>
    <dgm:pt modelId="{4ABDA4A9-0C7B-40B7-BB8C-06DFA5806F2F}" type="pres">
      <dgm:prSet presAssocID="{E0B77809-3389-43D7-BCF2-54687064AC2B}" presName="rootText" presStyleLbl="node1" presStyleIdx="1" presStyleCnt="4"/>
      <dgm:spPr/>
    </dgm:pt>
    <dgm:pt modelId="{69400CA5-B9D5-4FD1-88CA-E44C3239E6F9}" type="pres">
      <dgm:prSet presAssocID="{E0B77809-3389-43D7-BCF2-54687064AC2B}" presName="rootConnector" presStyleLbl="node1" presStyleIdx="1" presStyleCnt="4"/>
      <dgm:spPr/>
    </dgm:pt>
    <dgm:pt modelId="{8B999C1D-5369-4C82-A8DF-6F9539C88BC7}" type="pres">
      <dgm:prSet presAssocID="{E0B77809-3389-43D7-BCF2-54687064AC2B}" presName="childShape" presStyleCnt="0"/>
      <dgm:spPr/>
    </dgm:pt>
    <dgm:pt modelId="{360FA6F7-BE6F-45FC-98F9-C251A9C5C929}" type="pres">
      <dgm:prSet presAssocID="{74128BD9-482C-4B47-ACBC-ADAE28172F80}" presName="Name13" presStyleLbl="parChTrans1D2" presStyleIdx="3" presStyleCnt="12"/>
      <dgm:spPr/>
    </dgm:pt>
    <dgm:pt modelId="{280ECF2D-A032-4F5E-A481-5B7F8F63E620}" type="pres">
      <dgm:prSet presAssocID="{E39648AC-9AB1-4C79-8764-B98BD79264CE}" presName="childText" presStyleLbl="bgAcc1" presStyleIdx="3" presStyleCnt="12">
        <dgm:presLayoutVars>
          <dgm:bulletEnabled val="1"/>
        </dgm:presLayoutVars>
      </dgm:prSet>
      <dgm:spPr/>
    </dgm:pt>
    <dgm:pt modelId="{6A0FA495-8CF2-465C-83AA-C15A3EADB0FE}" type="pres">
      <dgm:prSet presAssocID="{D91F1027-55EA-4517-A0BF-F6100765E6FE}" presName="Name13" presStyleLbl="parChTrans1D2" presStyleIdx="4" presStyleCnt="12"/>
      <dgm:spPr/>
    </dgm:pt>
    <dgm:pt modelId="{FA4FF663-2C93-4475-9A6F-D1F4AB5D2997}" type="pres">
      <dgm:prSet presAssocID="{BF0E0CC3-38B1-40BC-96D5-8904E359F9F3}" presName="childText" presStyleLbl="bgAcc1" presStyleIdx="4" presStyleCnt="12">
        <dgm:presLayoutVars>
          <dgm:bulletEnabled val="1"/>
        </dgm:presLayoutVars>
      </dgm:prSet>
      <dgm:spPr/>
    </dgm:pt>
    <dgm:pt modelId="{B2696F22-7BA3-40E2-BC88-95B34121F25B}" type="pres">
      <dgm:prSet presAssocID="{A5FD47DD-DB9B-4144-9F36-DAFAE2ABFAA5}" presName="Name13" presStyleLbl="parChTrans1D2" presStyleIdx="5" presStyleCnt="12"/>
      <dgm:spPr/>
    </dgm:pt>
    <dgm:pt modelId="{46A73384-BCCA-4761-AFD5-7CACC521C291}" type="pres">
      <dgm:prSet presAssocID="{90AA12A3-E1BB-450F-9812-AB2F701828F5}" presName="childText" presStyleLbl="bgAcc1" presStyleIdx="5" presStyleCnt="12">
        <dgm:presLayoutVars>
          <dgm:bulletEnabled val="1"/>
        </dgm:presLayoutVars>
      </dgm:prSet>
      <dgm:spPr/>
    </dgm:pt>
    <dgm:pt modelId="{1642E39E-846F-455F-BB17-C552065934BE}" type="pres">
      <dgm:prSet presAssocID="{EA358F36-C77D-4D2B-89C0-2588D2C2870C}" presName="root" presStyleCnt="0"/>
      <dgm:spPr/>
    </dgm:pt>
    <dgm:pt modelId="{B9573599-77B7-428E-AB10-3643FCA2A76D}" type="pres">
      <dgm:prSet presAssocID="{EA358F36-C77D-4D2B-89C0-2588D2C2870C}" presName="rootComposite" presStyleCnt="0"/>
      <dgm:spPr/>
    </dgm:pt>
    <dgm:pt modelId="{4DC5619B-2015-4CFA-BA64-659D6579B67F}" type="pres">
      <dgm:prSet presAssocID="{EA358F36-C77D-4D2B-89C0-2588D2C2870C}" presName="rootText" presStyleLbl="node1" presStyleIdx="2" presStyleCnt="4"/>
      <dgm:spPr/>
    </dgm:pt>
    <dgm:pt modelId="{F19C3A89-6BBD-4FEF-9BC3-885D9EB5F3C0}" type="pres">
      <dgm:prSet presAssocID="{EA358F36-C77D-4D2B-89C0-2588D2C2870C}" presName="rootConnector" presStyleLbl="node1" presStyleIdx="2" presStyleCnt="4"/>
      <dgm:spPr/>
    </dgm:pt>
    <dgm:pt modelId="{6740309F-9ED2-4AB2-A4B4-11B81D6603C5}" type="pres">
      <dgm:prSet presAssocID="{EA358F36-C77D-4D2B-89C0-2588D2C2870C}" presName="childShape" presStyleCnt="0"/>
      <dgm:spPr/>
    </dgm:pt>
    <dgm:pt modelId="{FC6D04D6-91A9-4228-B1F9-F06B16B83F0B}" type="pres">
      <dgm:prSet presAssocID="{CB59CFC7-613E-44AD-83D8-E95195EAF5BF}" presName="Name13" presStyleLbl="parChTrans1D2" presStyleIdx="6" presStyleCnt="12"/>
      <dgm:spPr/>
    </dgm:pt>
    <dgm:pt modelId="{4B6C96E8-0F24-4BB0-80BC-6D36A4DA1763}" type="pres">
      <dgm:prSet presAssocID="{8677C764-2F0C-4666-87CA-85E39821BA09}" presName="childText" presStyleLbl="bgAcc1" presStyleIdx="6" presStyleCnt="12">
        <dgm:presLayoutVars>
          <dgm:bulletEnabled val="1"/>
        </dgm:presLayoutVars>
      </dgm:prSet>
      <dgm:spPr/>
    </dgm:pt>
    <dgm:pt modelId="{699D28F6-4BE1-4D5D-906C-740B25F180C1}" type="pres">
      <dgm:prSet presAssocID="{92B70598-A811-4EDB-9C39-3C436DBB7776}" presName="Name13" presStyleLbl="parChTrans1D2" presStyleIdx="7" presStyleCnt="12"/>
      <dgm:spPr/>
    </dgm:pt>
    <dgm:pt modelId="{44A58446-9B20-462A-BF60-D2026D72090C}" type="pres">
      <dgm:prSet presAssocID="{DACDC8F2-D8D2-49E7-A9F6-1EBE855EC909}" presName="childText" presStyleLbl="bgAcc1" presStyleIdx="7" presStyleCnt="12">
        <dgm:presLayoutVars>
          <dgm:bulletEnabled val="1"/>
        </dgm:presLayoutVars>
      </dgm:prSet>
      <dgm:spPr/>
    </dgm:pt>
    <dgm:pt modelId="{1370BF96-6F6A-4734-8B7E-AC88A6B091F4}" type="pres">
      <dgm:prSet presAssocID="{E804C2BF-AD86-4CA8-956E-3365009C0A8B}" presName="Name13" presStyleLbl="parChTrans1D2" presStyleIdx="8" presStyleCnt="12"/>
      <dgm:spPr/>
    </dgm:pt>
    <dgm:pt modelId="{69711326-C677-45D5-BF36-283E5020DB14}" type="pres">
      <dgm:prSet presAssocID="{306B7E0B-0803-49CB-A40E-D87F6DD51991}" presName="childText" presStyleLbl="bgAcc1" presStyleIdx="8" presStyleCnt="12">
        <dgm:presLayoutVars>
          <dgm:bulletEnabled val="1"/>
        </dgm:presLayoutVars>
      </dgm:prSet>
      <dgm:spPr/>
    </dgm:pt>
    <dgm:pt modelId="{25BFE263-AA02-432D-A312-0B13CBF7BBB2}" type="pres">
      <dgm:prSet presAssocID="{EC1B11F7-D37A-43FB-9F6C-6FF8C86C0AFD}" presName="root" presStyleCnt="0"/>
      <dgm:spPr/>
    </dgm:pt>
    <dgm:pt modelId="{6D57D096-0A79-441B-8925-7B67C4445DB8}" type="pres">
      <dgm:prSet presAssocID="{EC1B11F7-D37A-43FB-9F6C-6FF8C86C0AFD}" presName="rootComposite" presStyleCnt="0"/>
      <dgm:spPr/>
    </dgm:pt>
    <dgm:pt modelId="{27D45EE1-FB42-4B49-BEB2-42C9EA831C60}" type="pres">
      <dgm:prSet presAssocID="{EC1B11F7-D37A-43FB-9F6C-6FF8C86C0AFD}" presName="rootText" presStyleLbl="node1" presStyleIdx="3" presStyleCnt="4"/>
      <dgm:spPr/>
    </dgm:pt>
    <dgm:pt modelId="{E1285E73-F2EC-47BA-9BF1-BDAB29837402}" type="pres">
      <dgm:prSet presAssocID="{EC1B11F7-D37A-43FB-9F6C-6FF8C86C0AFD}" presName="rootConnector" presStyleLbl="node1" presStyleIdx="3" presStyleCnt="4"/>
      <dgm:spPr/>
    </dgm:pt>
    <dgm:pt modelId="{3186BCC0-090E-4E9F-82C0-06CB9E779006}" type="pres">
      <dgm:prSet presAssocID="{EC1B11F7-D37A-43FB-9F6C-6FF8C86C0AFD}" presName="childShape" presStyleCnt="0"/>
      <dgm:spPr/>
    </dgm:pt>
    <dgm:pt modelId="{E21B5275-6541-445D-A971-06DFE3AC76BA}" type="pres">
      <dgm:prSet presAssocID="{F86D9C15-A8AF-4365-B962-90E4FC1021B1}" presName="Name13" presStyleLbl="parChTrans1D2" presStyleIdx="9" presStyleCnt="12"/>
      <dgm:spPr/>
    </dgm:pt>
    <dgm:pt modelId="{ACF7D346-5AC3-4603-A65B-D8447B49200A}" type="pres">
      <dgm:prSet presAssocID="{58FC2D8C-FCA9-462A-8127-2AC456149199}" presName="childText" presStyleLbl="bgAcc1" presStyleIdx="9" presStyleCnt="12">
        <dgm:presLayoutVars>
          <dgm:bulletEnabled val="1"/>
        </dgm:presLayoutVars>
      </dgm:prSet>
      <dgm:spPr/>
    </dgm:pt>
    <dgm:pt modelId="{E62DA6F3-2C22-4BD2-82A2-19FE201F319F}" type="pres">
      <dgm:prSet presAssocID="{E34141F0-7C1F-4105-B2D6-8FEB6233D131}" presName="Name13" presStyleLbl="parChTrans1D2" presStyleIdx="10" presStyleCnt="12"/>
      <dgm:spPr/>
    </dgm:pt>
    <dgm:pt modelId="{CF9ED943-DBA3-49D0-AA21-5D2ABAD6937E}" type="pres">
      <dgm:prSet presAssocID="{C606E7B4-AAF4-4442-B62B-50F1E5197836}" presName="childText" presStyleLbl="bgAcc1" presStyleIdx="10" presStyleCnt="12">
        <dgm:presLayoutVars>
          <dgm:bulletEnabled val="1"/>
        </dgm:presLayoutVars>
      </dgm:prSet>
      <dgm:spPr/>
    </dgm:pt>
    <dgm:pt modelId="{A3AFA2E7-005C-415B-BA15-8BB618802BD2}" type="pres">
      <dgm:prSet presAssocID="{D02C606E-E4D1-4D3F-9CB4-531BEF385833}" presName="Name13" presStyleLbl="parChTrans1D2" presStyleIdx="11" presStyleCnt="12"/>
      <dgm:spPr/>
    </dgm:pt>
    <dgm:pt modelId="{BF1D8043-AFA6-4DC8-A1F4-8483D1D3B2D6}" type="pres">
      <dgm:prSet presAssocID="{E195FD93-1216-4D7F-9F72-77277DAB0619}" presName="childText" presStyleLbl="bgAcc1" presStyleIdx="11" presStyleCnt="12">
        <dgm:presLayoutVars>
          <dgm:bulletEnabled val="1"/>
        </dgm:presLayoutVars>
      </dgm:prSet>
      <dgm:spPr/>
    </dgm:pt>
  </dgm:ptLst>
  <dgm:cxnLst>
    <dgm:cxn modelId="{1C4BA801-B936-4815-BAF3-904D39673B4F}" type="presOf" srcId="{A5FD47DD-DB9B-4144-9F36-DAFAE2ABFAA5}" destId="{B2696F22-7BA3-40E2-BC88-95B34121F25B}" srcOrd="0" destOrd="0" presId="urn:microsoft.com/office/officeart/2005/8/layout/hierarchy3"/>
    <dgm:cxn modelId="{5ABFEC03-46E2-49C7-AB97-65A4AA8EF5E1}" type="presOf" srcId="{B75BAA63-37DC-4FC0-9A32-923A842801E6}" destId="{4F689344-0C10-4F7B-A26B-E5E5EED01F58}" srcOrd="1" destOrd="0" presId="urn:microsoft.com/office/officeart/2005/8/layout/hierarchy3"/>
    <dgm:cxn modelId="{B86AA407-D47C-4E6B-87EA-2B5D3BFC5003}" type="presOf" srcId="{F86D9C15-A8AF-4365-B962-90E4FC1021B1}" destId="{E21B5275-6541-445D-A971-06DFE3AC76BA}" srcOrd="0" destOrd="0" presId="urn:microsoft.com/office/officeart/2005/8/layout/hierarchy3"/>
    <dgm:cxn modelId="{D62F8409-2741-42A9-AB64-10859FCCB6C4}" type="presOf" srcId="{E39648AC-9AB1-4C79-8764-B98BD79264CE}" destId="{280ECF2D-A032-4F5E-A481-5B7F8F63E620}" srcOrd="0" destOrd="0" presId="urn:microsoft.com/office/officeart/2005/8/layout/hierarchy3"/>
    <dgm:cxn modelId="{B2DFF115-FA51-4E44-A6F6-D1FA30FA4232}" srcId="{E0B77809-3389-43D7-BCF2-54687064AC2B}" destId="{90AA12A3-E1BB-450F-9812-AB2F701828F5}" srcOrd="2" destOrd="0" parTransId="{A5FD47DD-DB9B-4144-9F36-DAFAE2ABFAA5}" sibTransId="{9090809D-A54F-4237-8529-6A66A020C1B4}"/>
    <dgm:cxn modelId="{D814261F-B095-4C8C-82D9-E4407EAB3ECB}" srcId="{EC1B11F7-D37A-43FB-9F6C-6FF8C86C0AFD}" destId="{C606E7B4-AAF4-4442-B62B-50F1E5197836}" srcOrd="1" destOrd="0" parTransId="{E34141F0-7C1F-4105-B2D6-8FEB6233D131}" sibTransId="{A0E15111-8BD9-4298-BF97-A302A171027C}"/>
    <dgm:cxn modelId="{0617202A-9D11-47FC-8635-A8827C87547B}" type="presOf" srcId="{7A440F95-3944-4831-A07A-8D6FC77FD47B}" destId="{E5CF4A83-CFB0-4CFA-BC2A-6EB736AC8D68}" srcOrd="0" destOrd="0" presId="urn:microsoft.com/office/officeart/2005/8/layout/hierarchy3"/>
    <dgm:cxn modelId="{088FE62B-C120-433C-A81D-B7B098AF3E45}" srcId="{9B9A36C4-0E9F-4A00-B267-6BDBACAD0878}" destId="{B75BAA63-37DC-4FC0-9A32-923A842801E6}" srcOrd="0" destOrd="0" parTransId="{C5AA18CC-3F61-4A1A-B9B3-AAFE992AAC6C}" sibTransId="{DEA27A3E-D9FB-4207-AB87-BFFAFB642438}"/>
    <dgm:cxn modelId="{CB32E62C-E07C-4722-841F-7E76E8FE1472}" type="presOf" srcId="{E804C2BF-AD86-4CA8-956E-3365009C0A8B}" destId="{1370BF96-6F6A-4734-8B7E-AC88A6B091F4}" srcOrd="0" destOrd="0" presId="urn:microsoft.com/office/officeart/2005/8/layout/hierarchy3"/>
    <dgm:cxn modelId="{0AAFA830-159B-4D61-8384-3E815FC740EF}" type="presOf" srcId="{B75BAA63-37DC-4FC0-9A32-923A842801E6}" destId="{5CF230D3-3F9F-4CD8-8022-9C19502581B3}" srcOrd="0" destOrd="0" presId="urn:microsoft.com/office/officeart/2005/8/layout/hierarchy3"/>
    <dgm:cxn modelId="{B887BE30-D12B-4408-B122-4123926DA8E5}" type="presOf" srcId="{C606E7B4-AAF4-4442-B62B-50F1E5197836}" destId="{CF9ED943-DBA3-49D0-AA21-5D2ABAD6937E}" srcOrd="0" destOrd="0" presId="urn:microsoft.com/office/officeart/2005/8/layout/hierarchy3"/>
    <dgm:cxn modelId="{DE3DFE3A-B371-4F34-A1C9-7509B5784A38}" type="presOf" srcId="{EA358F36-C77D-4D2B-89C0-2588D2C2870C}" destId="{F19C3A89-6BBD-4FEF-9BC3-885D9EB5F3C0}" srcOrd="1" destOrd="0" presId="urn:microsoft.com/office/officeart/2005/8/layout/hierarchy3"/>
    <dgm:cxn modelId="{6002C73F-979B-4124-BF98-49C56CB4B95A}" type="presOf" srcId="{E0B77809-3389-43D7-BCF2-54687064AC2B}" destId="{69400CA5-B9D5-4FD1-88CA-E44C3239E6F9}" srcOrd="1" destOrd="0" presId="urn:microsoft.com/office/officeart/2005/8/layout/hierarchy3"/>
    <dgm:cxn modelId="{1E13DF42-D666-489C-8EA8-76C99CC84233}" type="presOf" srcId="{606B4530-EFD2-41C9-80F9-BC5E5DAAA4AE}" destId="{D4120434-7238-443E-9DE6-F5BC056B2735}" srcOrd="0" destOrd="0" presId="urn:microsoft.com/office/officeart/2005/8/layout/hierarchy3"/>
    <dgm:cxn modelId="{F9106565-6F07-4B45-8087-FAFEA729E725}" type="presOf" srcId="{D1D0127E-DB3D-473A-B8D2-3BB90AD27EFE}" destId="{9BB0CC81-85D7-436E-96F9-B1D5BD24C88B}" srcOrd="0" destOrd="0" presId="urn:microsoft.com/office/officeart/2005/8/layout/hierarchy3"/>
    <dgm:cxn modelId="{2C0C1E6A-3F7B-45A4-A23B-A45DA7D6A094}" srcId="{9B9A36C4-0E9F-4A00-B267-6BDBACAD0878}" destId="{EA358F36-C77D-4D2B-89C0-2588D2C2870C}" srcOrd="2" destOrd="0" parTransId="{D899F7B6-CD3C-4490-A52A-02709BD5D020}" sibTransId="{5053407A-D97F-42BB-AF8B-AA3EF1F7835C}"/>
    <dgm:cxn modelId="{072F806C-324D-461F-91F0-5F58DCC7D856}" type="presOf" srcId="{49C4BF63-F5DE-4303-899D-04C4E107431F}" destId="{E8DA0CE8-F56D-41E2-B91B-3CBD1613274B}" srcOrd="0" destOrd="0" presId="urn:microsoft.com/office/officeart/2005/8/layout/hierarchy3"/>
    <dgm:cxn modelId="{1DEE836E-A4A4-4D78-BD64-3F257947C02F}" srcId="{9B9A36C4-0E9F-4A00-B267-6BDBACAD0878}" destId="{EC1B11F7-D37A-43FB-9F6C-6FF8C86C0AFD}" srcOrd="3" destOrd="0" parTransId="{8740907D-BCCC-4138-9748-00C6C856EE1D}" sibTransId="{80D87FE3-0918-42B3-8141-4D25512FF05E}"/>
    <dgm:cxn modelId="{7DB7B64E-CF7B-466C-A05C-E0D5A79C3AF6}" srcId="{EA358F36-C77D-4D2B-89C0-2588D2C2870C}" destId="{DACDC8F2-D8D2-49E7-A9F6-1EBE855EC909}" srcOrd="1" destOrd="0" parTransId="{92B70598-A811-4EDB-9C39-3C436DBB7776}" sibTransId="{F454DF2E-8200-4A89-8AE1-CB741EC0866C}"/>
    <dgm:cxn modelId="{8657F576-5345-485B-93D9-59B3E66BBE2A}" type="presOf" srcId="{CB59CFC7-613E-44AD-83D8-E95195EAF5BF}" destId="{FC6D04D6-91A9-4228-B1F9-F06B16B83F0B}" srcOrd="0" destOrd="0" presId="urn:microsoft.com/office/officeart/2005/8/layout/hierarchy3"/>
    <dgm:cxn modelId="{22805157-79EE-4E9E-893A-101E2688255B}" srcId="{B75BAA63-37DC-4FC0-9A32-923A842801E6}" destId="{7A440F95-3944-4831-A07A-8D6FC77FD47B}" srcOrd="1" destOrd="0" parTransId="{1DA8EFC6-43DD-4AF1-B38A-A971549179A4}" sibTransId="{A6A12BAE-22F6-4FE4-BC1B-0C52F2CD1B83}"/>
    <dgm:cxn modelId="{7D096A83-EE86-4917-83C2-4799AB6806A2}" srcId="{9B9A36C4-0E9F-4A00-B267-6BDBACAD0878}" destId="{E0B77809-3389-43D7-BCF2-54687064AC2B}" srcOrd="1" destOrd="0" parTransId="{D2EBC878-AD1E-4F1B-BFBD-44C156A9A20F}" sibTransId="{51C5BAF5-971A-4683-9F86-8F63744B72BF}"/>
    <dgm:cxn modelId="{4CA1178A-6EA9-423B-BCDE-6A259472C6F9}" type="presOf" srcId="{74128BD9-482C-4B47-ACBC-ADAE28172F80}" destId="{360FA6F7-BE6F-45FC-98F9-C251A9C5C929}" srcOrd="0" destOrd="0" presId="urn:microsoft.com/office/officeart/2005/8/layout/hierarchy3"/>
    <dgm:cxn modelId="{D9AAD48C-AD1D-4794-BB72-5603108736F8}" type="presOf" srcId="{E0B77809-3389-43D7-BCF2-54687064AC2B}" destId="{4ABDA4A9-0C7B-40B7-BB8C-06DFA5806F2F}" srcOrd="0" destOrd="0" presId="urn:microsoft.com/office/officeart/2005/8/layout/hierarchy3"/>
    <dgm:cxn modelId="{603B1993-509B-4FC8-B5CC-C78E9BBC9977}" srcId="{EA358F36-C77D-4D2B-89C0-2588D2C2870C}" destId="{306B7E0B-0803-49CB-A40E-D87F6DD51991}" srcOrd="2" destOrd="0" parTransId="{E804C2BF-AD86-4CA8-956E-3365009C0A8B}" sibTransId="{B19E271F-F8D1-47D3-A032-E516CE108681}"/>
    <dgm:cxn modelId="{DBF19095-742F-4BD2-9CF3-975E7D45C9EE}" type="presOf" srcId="{8677C764-2F0C-4666-87CA-85E39821BA09}" destId="{4B6C96E8-0F24-4BB0-80BC-6D36A4DA1763}" srcOrd="0" destOrd="0" presId="urn:microsoft.com/office/officeart/2005/8/layout/hierarchy3"/>
    <dgm:cxn modelId="{5B910D9A-9118-4B74-A481-01771F468311}" srcId="{E0B77809-3389-43D7-BCF2-54687064AC2B}" destId="{E39648AC-9AB1-4C79-8764-B98BD79264CE}" srcOrd="0" destOrd="0" parTransId="{74128BD9-482C-4B47-ACBC-ADAE28172F80}" sibTransId="{B8C1529D-78B6-49AF-825A-B2A490F39A11}"/>
    <dgm:cxn modelId="{2EE50AA1-2819-4237-A9F4-7751024F3B70}" srcId="{EC1B11F7-D37A-43FB-9F6C-6FF8C86C0AFD}" destId="{E195FD93-1216-4D7F-9F72-77277DAB0619}" srcOrd="2" destOrd="0" parTransId="{D02C606E-E4D1-4D3F-9CB4-531BEF385833}" sibTransId="{FDC19698-DFC4-48EA-BEDC-4062071FD69A}"/>
    <dgm:cxn modelId="{C6A668AC-B422-45A6-A567-44F681AFC3B2}" type="presOf" srcId="{90AA12A3-E1BB-450F-9812-AB2F701828F5}" destId="{46A73384-BCCA-4761-AFD5-7CACC521C291}" srcOrd="0" destOrd="0" presId="urn:microsoft.com/office/officeart/2005/8/layout/hierarchy3"/>
    <dgm:cxn modelId="{F3ABCBAF-6110-44A0-BDE9-672F5B17FE9D}" type="presOf" srcId="{30C7433B-55B9-49C0-845A-F62E154E55EC}" destId="{A29DA15B-0789-47B0-AD4B-BCC83E8F668F}" srcOrd="0" destOrd="0" presId="urn:microsoft.com/office/officeart/2005/8/layout/hierarchy3"/>
    <dgm:cxn modelId="{6C20B6B3-91D3-4373-B702-A87DF1055566}" type="presOf" srcId="{EC1B11F7-D37A-43FB-9F6C-6FF8C86C0AFD}" destId="{E1285E73-F2EC-47BA-9BF1-BDAB29837402}" srcOrd="1" destOrd="0" presId="urn:microsoft.com/office/officeart/2005/8/layout/hierarchy3"/>
    <dgm:cxn modelId="{4A064FBC-4FA3-4F66-A646-23027DDB02FC}" type="presOf" srcId="{D02C606E-E4D1-4D3F-9CB4-531BEF385833}" destId="{A3AFA2E7-005C-415B-BA15-8BB618802BD2}" srcOrd="0" destOrd="0" presId="urn:microsoft.com/office/officeart/2005/8/layout/hierarchy3"/>
    <dgm:cxn modelId="{C3C993C1-441C-4279-96C9-0A50FE668835}" srcId="{EA358F36-C77D-4D2B-89C0-2588D2C2870C}" destId="{8677C764-2F0C-4666-87CA-85E39821BA09}" srcOrd="0" destOrd="0" parTransId="{CB59CFC7-613E-44AD-83D8-E95195EAF5BF}" sibTransId="{B2F19504-469A-4A44-BF3F-5C5937034B89}"/>
    <dgm:cxn modelId="{F86D80C9-AC93-4E3D-A52E-8EB5EB7B96AF}" type="presOf" srcId="{BF0E0CC3-38B1-40BC-96D5-8904E359F9F3}" destId="{FA4FF663-2C93-4475-9A6F-D1F4AB5D2997}" srcOrd="0" destOrd="0" presId="urn:microsoft.com/office/officeart/2005/8/layout/hierarchy3"/>
    <dgm:cxn modelId="{9236C7CA-C613-48D2-83EB-4E4C61FB3410}" type="presOf" srcId="{E195FD93-1216-4D7F-9F72-77277DAB0619}" destId="{BF1D8043-AFA6-4DC8-A1F4-8483D1D3B2D6}" srcOrd="0" destOrd="0" presId="urn:microsoft.com/office/officeart/2005/8/layout/hierarchy3"/>
    <dgm:cxn modelId="{E55D8FCB-9F97-4742-A435-CAA82DB4E560}" srcId="{E0B77809-3389-43D7-BCF2-54687064AC2B}" destId="{BF0E0CC3-38B1-40BC-96D5-8904E359F9F3}" srcOrd="1" destOrd="0" parTransId="{D91F1027-55EA-4517-A0BF-F6100765E6FE}" sibTransId="{F6FC7E41-4C76-4EDC-A3F5-A8498A2EAAD1}"/>
    <dgm:cxn modelId="{EE2167CE-C89A-492D-A82A-88344A47FA36}" type="presOf" srcId="{E34141F0-7C1F-4105-B2D6-8FEB6233D131}" destId="{E62DA6F3-2C22-4BD2-82A2-19FE201F319F}" srcOrd="0" destOrd="0" presId="urn:microsoft.com/office/officeart/2005/8/layout/hierarchy3"/>
    <dgm:cxn modelId="{730C40D2-2CFD-463B-A9A5-8ADD95651C28}" type="presOf" srcId="{1DA8EFC6-43DD-4AF1-B38A-A971549179A4}" destId="{7253122E-D25F-428C-921A-8D2EB1214DE3}" srcOrd="0" destOrd="0" presId="urn:microsoft.com/office/officeart/2005/8/layout/hierarchy3"/>
    <dgm:cxn modelId="{FFD545DD-A362-4A60-A5C4-C0884494D1BB}" srcId="{B75BAA63-37DC-4FC0-9A32-923A842801E6}" destId="{606B4530-EFD2-41C9-80F9-BC5E5DAAA4AE}" srcOrd="2" destOrd="0" parTransId="{49C4BF63-F5DE-4303-899D-04C4E107431F}" sibTransId="{F53EC10A-774B-419B-9BD7-9F8818B9BF43}"/>
    <dgm:cxn modelId="{C250D5DE-FF61-417D-A3D7-CC642F67492E}" type="presOf" srcId="{EC1B11F7-D37A-43FB-9F6C-6FF8C86C0AFD}" destId="{27D45EE1-FB42-4B49-BEB2-42C9EA831C60}" srcOrd="0" destOrd="0" presId="urn:microsoft.com/office/officeart/2005/8/layout/hierarchy3"/>
    <dgm:cxn modelId="{D55839E1-2118-4483-9FF6-9B427B9E198A}" type="presOf" srcId="{D91F1027-55EA-4517-A0BF-F6100765E6FE}" destId="{6A0FA495-8CF2-465C-83AA-C15A3EADB0FE}" srcOrd="0" destOrd="0" presId="urn:microsoft.com/office/officeart/2005/8/layout/hierarchy3"/>
    <dgm:cxn modelId="{5C2C62E2-C619-47C4-9841-5B204FE517F4}" type="presOf" srcId="{EA358F36-C77D-4D2B-89C0-2588D2C2870C}" destId="{4DC5619B-2015-4CFA-BA64-659D6579B67F}" srcOrd="0" destOrd="0" presId="urn:microsoft.com/office/officeart/2005/8/layout/hierarchy3"/>
    <dgm:cxn modelId="{47D126E9-FE41-49A8-86C9-CB8B1E5B22F2}" type="presOf" srcId="{58FC2D8C-FCA9-462A-8127-2AC456149199}" destId="{ACF7D346-5AC3-4603-A65B-D8447B49200A}" srcOrd="0" destOrd="0" presId="urn:microsoft.com/office/officeart/2005/8/layout/hierarchy3"/>
    <dgm:cxn modelId="{68C593EC-EA00-4C25-9B73-20C9675310E8}" type="presOf" srcId="{DACDC8F2-D8D2-49E7-A9F6-1EBE855EC909}" destId="{44A58446-9B20-462A-BF60-D2026D72090C}" srcOrd="0" destOrd="0" presId="urn:microsoft.com/office/officeart/2005/8/layout/hierarchy3"/>
    <dgm:cxn modelId="{F11C23ED-860E-4AA1-A558-AFFF219AF35C}" type="presOf" srcId="{306B7E0B-0803-49CB-A40E-D87F6DD51991}" destId="{69711326-C677-45D5-BF36-283E5020DB14}" srcOrd="0" destOrd="0" presId="urn:microsoft.com/office/officeart/2005/8/layout/hierarchy3"/>
    <dgm:cxn modelId="{C46B83F3-D33F-4327-8D21-4AB05DD1F3B1}" type="presOf" srcId="{92B70598-A811-4EDB-9C39-3C436DBB7776}" destId="{699D28F6-4BE1-4D5D-906C-740B25F180C1}" srcOrd="0" destOrd="0" presId="urn:microsoft.com/office/officeart/2005/8/layout/hierarchy3"/>
    <dgm:cxn modelId="{DEE014FB-376B-4D4A-8D06-BCAEF016877F}" srcId="{EC1B11F7-D37A-43FB-9F6C-6FF8C86C0AFD}" destId="{58FC2D8C-FCA9-462A-8127-2AC456149199}" srcOrd="0" destOrd="0" parTransId="{F86D9C15-A8AF-4365-B962-90E4FC1021B1}" sibTransId="{C26436DB-E318-41B5-A1F0-32B78C624556}"/>
    <dgm:cxn modelId="{C6EEBFFC-409E-444C-AFDB-5B08E1D79CA2}" type="presOf" srcId="{9B9A36C4-0E9F-4A00-B267-6BDBACAD0878}" destId="{ACEE89D5-EE69-484D-BD2F-C7BAAD8B1478}" srcOrd="0" destOrd="0" presId="urn:microsoft.com/office/officeart/2005/8/layout/hierarchy3"/>
    <dgm:cxn modelId="{0BA56AFE-6E9B-4018-A58B-10CDB164C593}" srcId="{B75BAA63-37DC-4FC0-9A32-923A842801E6}" destId="{30C7433B-55B9-49C0-845A-F62E154E55EC}" srcOrd="0" destOrd="0" parTransId="{D1D0127E-DB3D-473A-B8D2-3BB90AD27EFE}" sibTransId="{B1F3320F-9A15-48FF-A34D-FA9DCBD2B7F1}"/>
    <dgm:cxn modelId="{35F823CC-15C4-4C15-B05F-36CB135B687D}" type="presParOf" srcId="{ACEE89D5-EE69-484D-BD2F-C7BAAD8B1478}" destId="{5F2DB3D6-1B8D-4B0E-A6B6-2FF8BB2CB351}" srcOrd="0" destOrd="0" presId="urn:microsoft.com/office/officeart/2005/8/layout/hierarchy3"/>
    <dgm:cxn modelId="{E396F43C-D2BB-4DB3-A10C-4BBB4221562C}" type="presParOf" srcId="{5F2DB3D6-1B8D-4B0E-A6B6-2FF8BB2CB351}" destId="{67302C33-04DA-4048-99FB-36D565D6FA03}" srcOrd="0" destOrd="0" presId="urn:microsoft.com/office/officeart/2005/8/layout/hierarchy3"/>
    <dgm:cxn modelId="{D5B8D0B1-8717-4523-B277-F56BD39F8D9A}" type="presParOf" srcId="{67302C33-04DA-4048-99FB-36D565D6FA03}" destId="{5CF230D3-3F9F-4CD8-8022-9C19502581B3}" srcOrd="0" destOrd="0" presId="urn:microsoft.com/office/officeart/2005/8/layout/hierarchy3"/>
    <dgm:cxn modelId="{8C86BB21-8EB5-41D6-9E0D-89873F0E8E43}" type="presParOf" srcId="{67302C33-04DA-4048-99FB-36D565D6FA03}" destId="{4F689344-0C10-4F7B-A26B-E5E5EED01F58}" srcOrd="1" destOrd="0" presId="urn:microsoft.com/office/officeart/2005/8/layout/hierarchy3"/>
    <dgm:cxn modelId="{A222F015-A5B3-48B1-828A-7B1BC5D50BD8}" type="presParOf" srcId="{5F2DB3D6-1B8D-4B0E-A6B6-2FF8BB2CB351}" destId="{189CA770-583D-485A-A012-25B2350437C0}" srcOrd="1" destOrd="0" presId="urn:microsoft.com/office/officeart/2005/8/layout/hierarchy3"/>
    <dgm:cxn modelId="{34BAF27F-9C56-44E2-A6B6-BD75062AEA06}" type="presParOf" srcId="{189CA770-583D-485A-A012-25B2350437C0}" destId="{9BB0CC81-85D7-436E-96F9-B1D5BD24C88B}" srcOrd="0" destOrd="0" presId="urn:microsoft.com/office/officeart/2005/8/layout/hierarchy3"/>
    <dgm:cxn modelId="{E5DD5750-A22F-4FAF-912E-9D87409E9D08}" type="presParOf" srcId="{189CA770-583D-485A-A012-25B2350437C0}" destId="{A29DA15B-0789-47B0-AD4B-BCC83E8F668F}" srcOrd="1" destOrd="0" presId="urn:microsoft.com/office/officeart/2005/8/layout/hierarchy3"/>
    <dgm:cxn modelId="{DFF6B80C-A8CB-4ED4-95F8-4BDBB5A128A2}" type="presParOf" srcId="{189CA770-583D-485A-A012-25B2350437C0}" destId="{7253122E-D25F-428C-921A-8D2EB1214DE3}" srcOrd="2" destOrd="0" presId="urn:microsoft.com/office/officeart/2005/8/layout/hierarchy3"/>
    <dgm:cxn modelId="{6669E3AE-5E5A-4F48-9D19-848B19EFD83E}" type="presParOf" srcId="{189CA770-583D-485A-A012-25B2350437C0}" destId="{E5CF4A83-CFB0-4CFA-BC2A-6EB736AC8D68}" srcOrd="3" destOrd="0" presId="urn:microsoft.com/office/officeart/2005/8/layout/hierarchy3"/>
    <dgm:cxn modelId="{C50DC22A-E5C3-4BD5-8115-2633D638720D}" type="presParOf" srcId="{189CA770-583D-485A-A012-25B2350437C0}" destId="{E8DA0CE8-F56D-41E2-B91B-3CBD1613274B}" srcOrd="4" destOrd="0" presId="urn:microsoft.com/office/officeart/2005/8/layout/hierarchy3"/>
    <dgm:cxn modelId="{E6B54D9F-EDB2-4F78-B031-4E31E069167E}" type="presParOf" srcId="{189CA770-583D-485A-A012-25B2350437C0}" destId="{D4120434-7238-443E-9DE6-F5BC056B2735}" srcOrd="5" destOrd="0" presId="urn:microsoft.com/office/officeart/2005/8/layout/hierarchy3"/>
    <dgm:cxn modelId="{6EEF3394-CEDE-4F50-87BD-FEE399145CB0}" type="presParOf" srcId="{ACEE89D5-EE69-484D-BD2F-C7BAAD8B1478}" destId="{F2EC38E3-E780-4328-9DE4-E8504D9137F1}" srcOrd="1" destOrd="0" presId="urn:microsoft.com/office/officeart/2005/8/layout/hierarchy3"/>
    <dgm:cxn modelId="{202833CE-D321-4F06-AC3A-A02B41AA59DA}" type="presParOf" srcId="{F2EC38E3-E780-4328-9DE4-E8504D9137F1}" destId="{05B16C61-94FA-447A-B194-5C034959AB6B}" srcOrd="0" destOrd="0" presId="urn:microsoft.com/office/officeart/2005/8/layout/hierarchy3"/>
    <dgm:cxn modelId="{DBE40195-4F1E-4F11-B24D-60B63E945B3B}" type="presParOf" srcId="{05B16C61-94FA-447A-B194-5C034959AB6B}" destId="{4ABDA4A9-0C7B-40B7-BB8C-06DFA5806F2F}" srcOrd="0" destOrd="0" presId="urn:microsoft.com/office/officeart/2005/8/layout/hierarchy3"/>
    <dgm:cxn modelId="{47B50D19-4737-40FD-AE25-E44FC5370439}" type="presParOf" srcId="{05B16C61-94FA-447A-B194-5C034959AB6B}" destId="{69400CA5-B9D5-4FD1-88CA-E44C3239E6F9}" srcOrd="1" destOrd="0" presId="urn:microsoft.com/office/officeart/2005/8/layout/hierarchy3"/>
    <dgm:cxn modelId="{615BABA8-6E2F-4C02-B244-20A103D6B632}" type="presParOf" srcId="{F2EC38E3-E780-4328-9DE4-E8504D9137F1}" destId="{8B999C1D-5369-4C82-A8DF-6F9539C88BC7}" srcOrd="1" destOrd="0" presId="urn:microsoft.com/office/officeart/2005/8/layout/hierarchy3"/>
    <dgm:cxn modelId="{642185B1-17DA-464F-A77F-6E3FA621F7F0}" type="presParOf" srcId="{8B999C1D-5369-4C82-A8DF-6F9539C88BC7}" destId="{360FA6F7-BE6F-45FC-98F9-C251A9C5C929}" srcOrd="0" destOrd="0" presId="urn:microsoft.com/office/officeart/2005/8/layout/hierarchy3"/>
    <dgm:cxn modelId="{F4CCFEB1-7371-4522-8EA1-9B7B3F9BFCD5}" type="presParOf" srcId="{8B999C1D-5369-4C82-A8DF-6F9539C88BC7}" destId="{280ECF2D-A032-4F5E-A481-5B7F8F63E620}" srcOrd="1" destOrd="0" presId="urn:microsoft.com/office/officeart/2005/8/layout/hierarchy3"/>
    <dgm:cxn modelId="{0F80FF09-FFD2-4E9C-AC91-21E39D8AAD61}" type="presParOf" srcId="{8B999C1D-5369-4C82-A8DF-6F9539C88BC7}" destId="{6A0FA495-8CF2-465C-83AA-C15A3EADB0FE}" srcOrd="2" destOrd="0" presId="urn:microsoft.com/office/officeart/2005/8/layout/hierarchy3"/>
    <dgm:cxn modelId="{B0759894-A954-4612-819C-A3622788402D}" type="presParOf" srcId="{8B999C1D-5369-4C82-A8DF-6F9539C88BC7}" destId="{FA4FF663-2C93-4475-9A6F-D1F4AB5D2997}" srcOrd="3" destOrd="0" presId="urn:microsoft.com/office/officeart/2005/8/layout/hierarchy3"/>
    <dgm:cxn modelId="{528EBBF0-6AB9-4711-AE0B-ECD2F92EE385}" type="presParOf" srcId="{8B999C1D-5369-4C82-A8DF-6F9539C88BC7}" destId="{B2696F22-7BA3-40E2-BC88-95B34121F25B}" srcOrd="4" destOrd="0" presId="urn:microsoft.com/office/officeart/2005/8/layout/hierarchy3"/>
    <dgm:cxn modelId="{FEEDD606-FC40-4060-BC69-6633FA9CCB59}" type="presParOf" srcId="{8B999C1D-5369-4C82-A8DF-6F9539C88BC7}" destId="{46A73384-BCCA-4761-AFD5-7CACC521C291}" srcOrd="5" destOrd="0" presId="urn:microsoft.com/office/officeart/2005/8/layout/hierarchy3"/>
    <dgm:cxn modelId="{CA679BAD-CE79-4D16-B0EB-3B42BC89C9D3}" type="presParOf" srcId="{ACEE89D5-EE69-484D-BD2F-C7BAAD8B1478}" destId="{1642E39E-846F-455F-BB17-C552065934BE}" srcOrd="2" destOrd="0" presId="urn:microsoft.com/office/officeart/2005/8/layout/hierarchy3"/>
    <dgm:cxn modelId="{A62ED0D9-0F9C-4BDF-94D8-6A06FE376E2B}" type="presParOf" srcId="{1642E39E-846F-455F-BB17-C552065934BE}" destId="{B9573599-77B7-428E-AB10-3643FCA2A76D}" srcOrd="0" destOrd="0" presId="urn:microsoft.com/office/officeart/2005/8/layout/hierarchy3"/>
    <dgm:cxn modelId="{F8426F67-1329-4522-903A-395F1A4FCAD9}" type="presParOf" srcId="{B9573599-77B7-428E-AB10-3643FCA2A76D}" destId="{4DC5619B-2015-4CFA-BA64-659D6579B67F}" srcOrd="0" destOrd="0" presId="urn:microsoft.com/office/officeart/2005/8/layout/hierarchy3"/>
    <dgm:cxn modelId="{D86CF53A-6D01-4995-871F-3552808BFD89}" type="presParOf" srcId="{B9573599-77B7-428E-AB10-3643FCA2A76D}" destId="{F19C3A89-6BBD-4FEF-9BC3-885D9EB5F3C0}" srcOrd="1" destOrd="0" presId="urn:microsoft.com/office/officeart/2005/8/layout/hierarchy3"/>
    <dgm:cxn modelId="{27D64DD9-C106-4002-89DF-B7BD17A2FC2D}" type="presParOf" srcId="{1642E39E-846F-455F-BB17-C552065934BE}" destId="{6740309F-9ED2-4AB2-A4B4-11B81D6603C5}" srcOrd="1" destOrd="0" presId="urn:microsoft.com/office/officeart/2005/8/layout/hierarchy3"/>
    <dgm:cxn modelId="{1E12CBF4-255A-4FA0-AE41-5E62B50C2D44}" type="presParOf" srcId="{6740309F-9ED2-4AB2-A4B4-11B81D6603C5}" destId="{FC6D04D6-91A9-4228-B1F9-F06B16B83F0B}" srcOrd="0" destOrd="0" presId="urn:microsoft.com/office/officeart/2005/8/layout/hierarchy3"/>
    <dgm:cxn modelId="{7167114F-B79F-44F3-A62D-18329F732DC3}" type="presParOf" srcId="{6740309F-9ED2-4AB2-A4B4-11B81D6603C5}" destId="{4B6C96E8-0F24-4BB0-80BC-6D36A4DA1763}" srcOrd="1" destOrd="0" presId="urn:microsoft.com/office/officeart/2005/8/layout/hierarchy3"/>
    <dgm:cxn modelId="{843C258C-D7E6-44BE-90E4-6DE2D973196A}" type="presParOf" srcId="{6740309F-9ED2-4AB2-A4B4-11B81D6603C5}" destId="{699D28F6-4BE1-4D5D-906C-740B25F180C1}" srcOrd="2" destOrd="0" presId="urn:microsoft.com/office/officeart/2005/8/layout/hierarchy3"/>
    <dgm:cxn modelId="{BC77AEDA-3C0C-4550-BF1E-7E40D28C5623}" type="presParOf" srcId="{6740309F-9ED2-4AB2-A4B4-11B81D6603C5}" destId="{44A58446-9B20-462A-BF60-D2026D72090C}" srcOrd="3" destOrd="0" presId="urn:microsoft.com/office/officeart/2005/8/layout/hierarchy3"/>
    <dgm:cxn modelId="{FCEEDAB7-965F-4E60-9057-EA156F2809A9}" type="presParOf" srcId="{6740309F-9ED2-4AB2-A4B4-11B81D6603C5}" destId="{1370BF96-6F6A-4734-8B7E-AC88A6B091F4}" srcOrd="4" destOrd="0" presId="urn:microsoft.com/office/officeart/2005/8/layout/hierarchy3"/>
    <dgm:cxn modelId="{7D700F80-8EFC-499B-B3D5-052B9CC82219}" type="presParOf" srcId="{6740309F-9ED2-4AB2-A4B4-11B81D6603C5}" destId="{69711326-C677-45D5-BF36-283E5020DB14}" srcOrd="5" destOrd="0" presId="urn:microsoft.com/office/officeart/2005/8/layout/hierarchy3"/>
    <dgm:cxn modelId="{C7DE4D28-5C83-4E7A-AD04-215F6565F405}" type="presParOf" srcId="{ACEE89D5-EE69-484D-BD2F-C7BAAD8B1478}" destId="{25BFE263-AA02-432D-A312-0B13CBF7BBB2}" srcOrd="3" destOrd="0" presId="urn:microsoft.com/office/officeart/2005/8/layout/hierarchy3"/>
    <dgm:cxn modelId="{B6BB5DFE-D74B-4DA6-9E17-E064910EFEA3}" type="presParOf" srcId="{25BFE263-AA02-432D-A312-0B13CBF7BBB2}" destId="{6D57D096-0A79-441B-8925-7B67C4445DB8}" srcOrd="0" destOrd="0" presId="urn:microsoft.com/office/officeart/2005/8/layout/hierarchy3"/>
    <dgm:cxn modelId="{51350834-254A-4F56-A726-2FA7D463A731}" type="presParOf" srcId="{6D57D096-0A79-441B-8925-7B67C4445DB8}" destId="{27D45EE1-FB42-4B49-BEB2-42C9EA831C60}" srcOrd="0" destOrd="0" presId="urn:microsoft.com/office/officeart/2005/8/layout/hierarchy3"/>
    <dgm:cxn modelId="{8E54FCBE-9887-48C9-88E6-66F6576656D4}" type="presParOf" srcId="{6D57D096-0A79-441B-8925-7B67C4445DB8}" destId="{E1285E73-F2EC-47BA-9BF1-BDAB29837402}" srcOrd="1" destOrd="0" presId="urn:microsoft.com/office/officeart/2005/8/layout/hierarchy3"/>
    <dgm:cxn modelId="{9E995C43-43C8-425C-9A89-299ACDC65D72}" type="presParOf" srcId="{25BFE263-AA02-432D-A312-0B13CBF7BBB2}" destId="{3186BCC0-090E-4E9F-82C0-06CB9E779006}" srcOrd="1" destOrd="0" presId="urn:microsoft.com/office/officeart/2005/8/layout/hierarchy3"/>
    <dgm:cxn modelId="{B803DC3F-0B14-40EC-8992-1EA515028E82}" type="presParOf" srcId="{3186BCC0-090E-4E9F-82C0-06CB9E779006}" destId="{E21B5275-6541-445D-A971-06DFE3AC76BA}" srcOrd="0" destOrd="0" presId="urn:microsoft.com/office/officeart/2005/8/layout/hierarchy3"/>
    <dgm:cxn modelId="{974B9FA4-D7E7-4CB2-BA14-4AB55F8BF3E5}" type="presParOf" srcId="{3186BCC0-090E-4E9F-82C0-06CB9E779006}" destId="{ACF7D346-5AC3-4603-A65B-D8447B49200A}" srcOrd="1" destOrd="0" presId="urn:microsoft.com/office/officeart/2005/8/layout/hierarchy3"/>
    <dgm:cxn modelId="{B7CB4D62-BADB-4939-85F5-F1F7FB61585F}" type="presParOf" srcId="{3186BCC0-090E-4E9F-82C0-06CB9E779006}" destId="{E62DA6F3-2C22-4BD2-82A2-19FE201F319F}" srcOrd="2" destOrd="0" presId="urn:microsoft.com/office/officeart/2005/8/layout/hierarchy3"/>
    <dgm:cxn modelId="{6DBF62F1-15AC-4A4E-8181-D45EF7069BCB}" type="presParOf" srcId="{3186BCC0-090E-4E9F-82C0-06CB9E779006}" destId="{CF9ED943-DBA3-49D0-AA21-5D2ABAD6937E}" srcOrd="3" destOrd="0" presId="urn:microsoft.com/office/officeart/2005/8/layout/hierarchy3"/>
    <dgm:cxn modelId="{5ECDA305-47DC-4A57-9479-70D980BF4AF2}" type="presParOf" srcId="{3186BCC0-090E-4E9F-82C0-06CB9E779006}" destId="{A3AFA2E7-005C-415B-BA15-8BB618802BD2}" srcOrd="4" destOrd="0" presId="urn:microsoft.com/office/officeart/2005/8/layout/hierarchy3"/>
    <dgm:cxn modelId="{9B352FCA-0606-44C0-AF41-D62FB13BE332}" type="presParOf" srcId="{3186BCC0-090E-4E9F-82C0-06CB9E779006}" destId="{BF1D8043-AFA6-4DC8-A1F4-8483D1D3B2D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4FDE20-D15C-49CB-8308-A2608E7480A2}"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FF149DF4-3245-4E89-B63A-0FE7CD964B41}">
      <dgm:prSet phldrT="[Text]" custT="1"/>
      <dgm:spPr/>
      <dgm:t>
        <a:bodyPr/>
        <a:lstStyle/>
        <a:p>
          <a:r>
            <a:rPr lang="en-US" sz="2000" b="1">
              <a:latin typeface="Arial" panose="020B0604020202020204" pitchFamily="34" charset="0"/>
              <a:cs typeface="Arial" panose="020B0604020202020204" pitchFamily="34" charset="0"/>
            </a:rPr>
            <a:t>Customer</a:t>
          </a:r>
          <a:r>
            <a:rPr lang="en-US" sz="2000">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Input</a:t>
          </a:r>
        </a:p>
      </dgm:t>
    </dgm:pt>
    <dgm:pt modelId="{75C94C39-FA24-4076-8502-037FE7AC016C}" type="parTrans" cxnId="{558BB01A-A11F-487E-8606-281E1F28A902}">
      <dgm:prSet/>
      <dgm:spPr/>
      <dgm:t>
        <a:bodyPr/>
        <a:lstStyle/>
        <a:p>
          <a:endParaRPr lang="en-US"/>
        </a:p>
      </dgm:t>
    </dgm:pt>
    <dgm:pt modelId="{B397FA64-CC3B-477C-AE7E-4DF8614870FD}" type="sibTrans" cxnId="{558BB01A-A11F-487E-8606-281E1F28A902}">
      <dgm:prSet/>
      <dgm:spPr/>
      <dgm:t>
        <a:bodyPr/>
        <a:lstStyle/>
        <a:p>
          <a:endParaRPr lang="en-US"/>
        </a:p>
      </dgm:t>
    </dgm:pt>
    <dgm:pt modelId="{D9D5E58E-485A-4942-BB6D-5B6E56DC2D53}">
      <dgm:prSet phldrT="[Text]" custT="1"/>
      <dgm:spPr/>
      <dgm:t>
        <a:bodyPr/>
        <a:lstStyle/>
        <a:p>
          <a:r>
            <a:rPr lang="en-US" sz="2000" b="1">
              <a:latin typeface="Arial" panose="020B0604020202020204" pitchFamily="34" charset="0"/>
              <a:cs typeface="Arial" panose="020B0604020202020204" pitchFamily="34" charset="0"/>
            </a:rPr>
            <a:t>Board Decision</a:t>
          </a:r>
        </a:p>
      </dgm:t>
    </dgm:pt>
    <dgm:pt modelId="{5DA43C87-AA50-4508-B7F9-FF23C18CDA4C}" type="parTrans" cxnId="{60FCDB80-BD1F-4242-8CA8-5DF698761C53}">
      <dgm:prSet/>
      <dgm:spPr/>
      <dgm:t>
        <a:bodyPr/>
        <a:lstStyle/>
        <a:p>
          <a:endParaRPr lang="en-US"/>
        </a:p>
      </dgm:t>
    </dgm:pt>
    <dgm:pt modelId="{E1B38B2E-81EA-41A5-AA2D-5391CBB43477}" type="sibTrans" cxnId="{60FCDB80-BD1F-4242-8CA8-5DF698761C53}">
      <dgm:prSet/>
      <dgm:spPr/>
      <dgm:t>
        <a:bodyPr/>
        <a:lstStyle/>
        <a:p>
          <a:endParaRPr lang="en-US"/>
        </a:p>
      </dgm:t>
    </dgm:pt>
    <dgm:pt modelId="{444AF251-5C74-41CD-AFC9-07B0F5035C03}">
      <dgm:prSet phldrT="[Text]" custT="1"/>
      <dgm:spPr/>
      <dgm:t>
        <a:bodyPr/>
        <a:lstStyle/>
        <a:p>
          <a:r>
            <a:rPr lang="en-US" sz="2000" b="1">
              <a:latin typeface="Arial" panose="020B0604020202020204" pitchFamily="34" charset="0"/>
              <a:cs typeface="Arial" panose="020B0604020202020204" pitchFamily="34" charset="0"/>
            </a:rPr>
            <a:t>Staff Implementation</a:t>
          </a:r>
        </a:p>
      </dgm:t>
    </dgm:pt>
    <dgm:pt modelId="{3C4456E5-6B9E-4281-854A-7CBB7FB6B56B}" type="parTrans" cxnId="{12347A3D-C121-4432-9CEF-2A1A99E21BFD}">
      <dgm:prSet/>
      <dgm:spPr/>
      <dgm:t>
        <a:bodyPr/>
        <a:lstStyle/>
        <a:p>
          <a:endParaRPr lang="en-US"/>
        </a:p>
      </dgm:t>
    </dgm:pt>
    <dgm:pt modelId="{ECBD1BCA-282B-4F97-BED8-A657EDADE065}" type="sibTrans" cxnId="{12347A3D-C121-4432-9CEF-2A1A99E21BFD}">
      <dgm:prSet/>
      <dgm:spPr/>
      <dgm:t>
        <a:bodyPr/>
        <a:lstStyle/>
        <a:p>
          <a:endParaRPr lang="en-US"/>
        </a:p>
      </dgm:t>
    </dgm:pt>
    <dgm:pt modelId="{7DEE7E3A-A4C2-4111-9540-2D1A8F3105E2}">
      <dgm:prSet phldrT="[Text]" custT="1"/>
      <dgm:spPr/>
      <dgm:t>
        <a:bodyPr/>
        <a:lstStyle/>
        <a:p>
          <a:r>
            <a:rPr lang="en-US" sz="2000" b="1">
              <a:latin typeface="Arial" panose="020B0604020202020204" pitchFamily="34" charset="0"/>
              <a:cs typeface="Arial" panose="020B0604020202020204" pitchFamily="34" charset="0"/>
            </a:rPr>
            <a:t>Staff Feedback to Board</a:t>
          </a:r>
        </a:p>
      </dgm:t>
    </dgm:pt>
    <dgm:pt modelId="{15E6EB41-5D32-4B79-A198-66D1F781C37B}" type="parTrans" cxnId="{87346684-FAF8-4B63-9E72-022EB4E8CE63}">
      <dgm:prSet/>
      <dgm:spPr/>
      <dgm:t>
        <a:bodyPr/>
        <a:lstStyle/>
        <a:p>
          <a:endParaRPr lang="en-US"/>
        </a:p>
      </dgm:t>
    </dgm:pt>
    <dgm:pt modelId="{004DAEF8-DEB0-4C00-856B-F741F5FDB0EC}" type="sibTrans" cxnId="{87346684-FAF8-4B63-9E72-022EB4E8CE63}">
      <dgm:prSet/>
      <dgm:spPr/>
      <dgm:t>
        <a:bodyPr/>
        <a:lstStyle/>
        <a:p>
          <a:endParaRPr lang="en-US"/>
        </a:p>
      </dgm:t>
    </dgm:pt>
    <dgm:pt modelId="{CAED10C7-D61E-4B2F-9EAB-C0AFFB7A3DD7}">
      <dgm:prSet phldrT="[Text]" custT="1"/>
      <dgm:spPr/>
      <dgm:t>
        <a:bodyPr/>
        <a:lstStyle/>
        <a:p>
          <a:r>
            <a:rPr lang="en-US" sz="2000" b="1">
              <a:latin typeface="Arial" panose="020B0604020202020204" pitchFamily="34" charset="0"/>
              <a:cs typeface="Arial" panose="020B0604020202020204" pitchFamily="34" charset="0"/>
            </a:rPr>
            <a:t>Customers Updated </a:t>
          </a:r>
        </a:p>
      </dgm:t>
    </dgm:pt>
    <dgm:pt modelId="{7B2B00D6-06FC-45F2-9B9B-A67E88381571}" type="parTrans" cxnId="{6AF5617A-4993-42E4-80E1-CFB8780C252B}">
      <dgm:prSet/>
      <dgm:spPr/>
      <dgm:t>
        <a:bodyPr/>
        <a:lstStyle/>
        <a:p>
          <a:endParaRPr lang="en-US"/>
        </a:p>
      </dgm:t>
    </dgm:pt>
    <dgm:pt modelId="{62EEF42B-6803-420D-AFAD-8D92807EBA3B}" type="sibTrans" cxnId="{6AF5617A-4993-42E4-80E1-CFB8780C252B}">
      <dgm:prSet/>
      <dgm:spPr/>
      <dgm:t>
        <a:bodyPr/>
        <a:lstStyle/>
        <a:p>
          <a:endParaRPr lang="en-US"/>
        </a:p>
      </dgm:t>
    </dgm:pt>
    <dgm:pt modelId="{02189012-5A4D-45AC-8C43-310895A43AA1}" type="pres">
      <dgm:prSet presAssocID="{534FDE20-D15C-49CB-8308-A2608E7480A2}" presName="cycle" presStyleCnt="0">
        <dgm:presLayoutVars>
          <dgm:dir/>
          <dgm:resizeHandles val="exact"/>
        </dgm:presLayoutVars>
      </dgm:prSet>
      <dgm:spPr/>
    </dgm:pt>
    <dgm:pt modelId="{C40EE023-A837-49B4-88B8-2CEFB5FBD6C2}" type="pres">
      <dgm:prSet presAssocID="{FF149DF4-3245-4E89-B63A-0FE7CD964B41}" presName="dummy" presStyleCnt="0"/>
      <dgm:spPr/>
    </dgm:pt>
    <dgm:pt modelId="{7C32ACBE-1FD8-400E-A00A-2F6B4C3F6DCC}" type="pres">
      <dgm:prSet presAssocID="{FF149DF4-3245-4E89-B63A-0FE7CD964B41}" presName="node" presStyleLbl="revTx" presStyleIdx="0" presStyleCnt="5" custScaleX="184788" custScaleY="32676" custRadScaleRad="96277" custRadScaleInc="21613">
        <dgm:presLayoutVars>
          <dgm:bulletEnabled val="1"/>
        </dgm:presLayoutVars>
      </dgm:prSet>
      <dgm:spPr/>
    </dgm:pt>
    <dgm:pt modelId="{A39C01B2-CB30-458D-866B-D05100D4E72F}" type="pres">
      <dgm:prSet presAssocID="{B397FA64-CC3B-477C-AE7E-4DF8614870FD}" presName="sibTrans" presStyleLbl="node1" presStyleIdx="0" presStyleCnt="5" custLinFactNeighborX="-4230" custLinFactNeighborY="-301"/>
      <dgm:spPr/>
    </dgm:pt>
    <dgm:pt modelId="{337EFACA-5CDC-4F2F-BF21-0CFC5E8B571E}" type="pres">
      <dgm:prSet presAssocID="{D9D5E58E-485A-4942-BB6D-5B6E56DC2D53}" presName="dummy" presStyleCnt="0"/>
      <dgm:spPr/>
    </dgm:pt>
    <dgm:pt modelId="{B03A3435-BD94-4DA3-910A-81DC60F8B631}" type="pres">
      <dgm:prSet presAssocID="{D9D5E58E-485A-4942-BB6D-5B6E56DC2D53}" presName="node" presStyleLbl="revTx" presStyleIdx="1" presStyleCnt="5" custScaleX="205190" custScaleY="26192" custRadScaleRad="99299" custRadScaleInc="2578">
        <dgm:presLayoutVars>
          <dgm:bulletEnabled val="1"/>
        </dgm:presLayoutVars>
      </dgm:prSet>
      <dgm:spPr/>
    </dgm:pt>
    <dgm:pt modelId="{EA1ABDAD-621D-4302-89B9-0CCCDBF2FF4F}" type="pres">
      <dgm:prSet presAssocID="{E1B38B2E-81EA-41A5-AA2D-5391CBB43477}" presName="sibTrans" presStyleLbl="node1" presStyleIdx="1" presStyleCnt="5" custScaleX="106939" custScaleY="109687" custLinFactNeighborX="-6826" custLinFactNeighborY="316"/>
      <dgm:spPr/>
    </dgm:pt>
    <dgm:pt modelId="{BFEAC1AD-C2A6-438A-B516-F4E98791F089}" type="pres">
      <dgm:prSet presAssocID="{444AF251-5C74-41CD-AFC9-07B0F5035C03}" presName="dummy" presStyleCnt="0"/>
      <dgm:spPr/>
    </dgm:pt>
    <dgm:pt modelId="{044F0894-B09C-4805-8044-B4D8B0570157}" type="pres">
      <dgm:prSet presAssocID="{444AF251-5C74-41CD-AFC9-07B0F5035C03}" presName="node" presStyleLbl="revTx" presStyleIdx="2" presStyleCnt="5" custScaleX="172210" custScaleY="57160" custRadScaleRad="116986" custRadScaleInc="3103">
        <dgm:presLayoutVars>
          <dgm:bulletEnabled val="1"/>
        </dgm:presLayoutVars>
      </dgm:prSet>
      <dgm:spPr/>
    </dgm:pt>
    <dgm:pt modelId="{03130224-7B14-4F33-8037-82279D94BF9B}" type="pres">
      <dgm:prSet presAssocID="{ECBD1BCA-282B-4F97-BED8-A657EDADE065}" presName="sibTrans" presStyleLbl="node1" presStyleIdx="2" presStyleCnt="5" custScaleX="104830" custScaleY="102656" custLinFactNeighborX="5176" custLinFactNeighborY="2460"/>
      <dgm:spPr/>
    </dgm:pt>
    <dgm:pt modelId="{B10CB2CB-46FC-440C-A7DA-FDBB3D2FC8C6}" type="pres">
      <dgm:prSet presAssocID="{7DEE7E3A-A4C2-4111-9540-2D1A8F3105E2}" presName="dummy" presStyleCnt="0"/>
      <dgm:spPr/>
    </dgm:pt>
    <dgm:pt modelId="{39BA2F66-17A5-486A-A785-D03AA7F37663}" type="pres">
      <dgm:prSet presAssocID="{7DEE7E3A-A4C2-4111-9540-2D1A8F3105E2}" presName="node" presStyleLbl="revTx" presStyleIdx="3" presStyleCnt="5" custScaleX="279288" custScaleY="34150" custRadScaleRad="109563" custRadScaleInc="11288">
        <dgm:presLayoutVars>
          <dgm:bulletEnabled val="1"/>
        </dgm:presLayoutVars>
      </dgm:prSet>
      <dgm:spPr/>
    </dgm:pt>
    <dgm:pt modelId="{E0EDFFDF-F0BB-4157-8433-4F1CC9139834}" type="pres">
      <dgm:prSet presAssocID="{004DAEF8-DEB0-4C00-856B-F741F5FDB0EC}" presName="sibTrans" presStyleLbl="node1" presStyleIdx="3" presStyleCnt="5" custLinFactNeighborX="2709" custLinFactNeighborY="-1505"/>
      <dgm:spPr/>
    </dgm:pt>
    <dgm:pt modelId="{C8EB7BA3-3F90-4955-B47E-A67DB96FFD03}" type="pres">
      <dgm:prSet presAssocID="{CAED10C7-D61E-4B2F-9EAB-C0AFFB7A3DD7}" presName="dummy" presStyleCnt="0"/>
      <dgm:spPr/>
    </dgm:pt>
    <dgm:pt modelId="{48AA5614-775C-4301-8643-24F13BCFF33D}" type="pres">
      <dgm:prSet presAssocID="{CAED10C7-D61E-4B2F-9EAB-C0AFFB7A3DD7}" presName="node" presStyleLbl="revTx" presStyleIdx="4" presStyleCnt="5" custScaleX="266548" custScaleY="38824" custRadScaleRad="100029" custRadScaleInc="-32279">
        <dgm:presLayoutVars>
          <dgm:bulletEnabled val="1"/>
        </dgm:presLayoutVars>
      </dgm:prSet>
      <dgm:spPr/>
    </dgm:pt>
    <dgm:pt modelId="{550E6A71-5ABF-4581-8459-AF33CFD48B2F}" type="pres">
      <dgm:prSet presAssocID="{62EEF42B-6803-420D-AFAD-8D92807EBA3B}" presName="sibTrans" presStyleLbl="node1" presStyleIdx="4" presStyleCnt="5" custLinFactNeighborX="-43" custLinFactNeighborY="-1036"/>
      <dgm:spPr/>
    </dgm:pt>
  </dgm:ptLst>
  <dgm:cxnLst>
    <dgm:cxn modelId="{558BB01A-A11F-487E-8606-281E1F28A902}" srcId="{534FDE20-D15C-49CB-8308-A2608E7480A2}" destId="{FF149DF4-3245-4E89-B63A-0FE7CD964B41}" srcOrd="0" destOrd="0" parTransId="{75C94C39-FA24-4076-8502-037FE7AC016C}" sibTransId="{B397FA64-CC3B-477C-AE7E-4DF8614870FD}"/>
    <dgm:cxn modelId="{480D071F-C7B6-4F67-80F5-79BF4499BF62}" type="presOf" srcId="{7DEE7E3A-A4C2-4111-9540-2D1A8F3105E2}" destId="{39BA2F66-17A5-486A-A785-D03AA7F37663}" srcOrd="0" destOrd="0" presId="urn:microsoft.com/office/officeart/2005/8/layout/cycle1"/>
    <dgm:cxn modelId="{0C8B0C30-FE2D-4569-B39E-552DA979DD12}" type="presOf" srcId="{444AF251-5C74-41CD-AFC9-07B0F5035C03}" destId="{044F0894-B09C-4805-8044-B4D8B0570157}" srcOrd="0" destOrd="0" presId="urn:microsoft.com/office/officeart/2005/8/layout/cycle1"/>
    <dgm:cxn modelId="{12347A3D-C121-4432-9CEF-2A1A99E21BFD}" srcId="{534FDE20-D15C-49CB-8308-A2608E7480A2}" destId="{444AF251-5C74-41CD-AFC9-07B0F5035C03}" srcOrd="2" destOrd="0" parTransId="{3C4456E5-6B9E-4281-854A-7CBB7FB6B56B}" sibTransId="{ECBD1BCA-282B-4F97-BED8-A657EDADE065}"/>
    <dgm:cxn modelId="{48B9D165-A7CB-4410-BF77-18EBD1842D8D}" type="presOf" srcId="{D9D5E58E-485A-4942-BB6D-5B6E56DC2D53}" destId="{B03A3435-BD94-4DA3-910A-81DC60F8B631}" srcOrd="0" destOrd="0" presId="urn:microsoft.com/office/officeart/2005/8/layout/cycle1"/>
    <dgm:cxn modelId="{B3C24246-416A-46A3-A289-E5CD5C9B4DC5}" type="presOf" srcId="{FF149DF4-3245-4E89-B63A-0FE7CD964B41}" destId="{7C32ACBE-1FD8-400E-A00A-2F6B4C3F6DCC}" srcOrd="0" destOrd="0" presId="urn:microsoft.com/office/officeart/2005/8/layout/cycle1"/>
    <dgm:cxn modelId="{DB2B746B-6369-4909-8A72-19BB96A6B746}" type="presOf" srcId="{004DAEF8-DEB0-4C00-856B-F741F5FDB0EC}" destId="{E0EDFFDF-F0BB-4157-8433-4F1CC9139834}" srcOrd="0" destOrd="0" presId="urn:microsoft.com/office/officeart/2005/8/layout/cycle1"/>
    <dgm:cxn modelId="{A6A8176C-FD4D-4FD8-A55A-22E05DE56C6F}" type="presOf" srcId="{CAED10C7-D61E-4B2F-9EAB-C0AFFB7A3DD7}" destId="{48AA5614-775C-4301-8643-24F13BCFF33D}" srcOrd="0" destOrd="0" presId="urn:microsoft.com/office/officeart/2005/8/layout/cycle1"/>
    <dgm:cxn modelId="{0A239177-F323-441A-B2E7-C751167F0E35}" type="presOf" srcId="{ECBD1BCA-282B-4F97-BED8-A657EDADE065}" destId="{03130224-7B14-4F33-8037-82279D94BF9B}" srcOrd="0" destOrd="0" presId="urn:microsoft.com/office/officeart/2005/8/layout/cycle1"/>
    <dgm:cxn modelId="{6AF5617A-4993-42E4-80E1-CFB8780C252B}" srcId="{534FDE20-D15C-49CB-8308-A2608E7480A2}" destId="{CAED10C7-D61E-4B2F-9EAB-C0AFFB7A3DD7}" srcOrd="4" destOrd="0" parTransId="{7B2B00D6-06FC-45F2-9B9B-A67E88381571}" sibTransId="{62EEF42B-6803-420D-AFAD-8D92807EBA3B}"/>
    <dgm:cxn modelId="{60FCDB80-BD1F-4242-8CA8-5DF698761C53}" srcId="{534FDE20-D15C-49CB-8308-A2608E7480A2}" destId="{D9D5E58E-485A-4942-BB6D-5B6E56DC2D53}" srcOrd="1" destOrd="0" parTransId="{5DA43C87-AA50-4508-B7F9-FF23C18CDA4C}" sibTransId="{E1B38B2E-81EA-41A5-AA2D-5391CBB43477}"/>
    <dgm:cxn modelId="{87346684-FAF8-4B63-9E72-022EB4E8CE63}" srcId="{534FDE20-D15C-49CB-8308-A2608E7480A2}" destId="{7DEE7E3A-A4C2-4111-9540-2D1A8F3105E2}" srcOrd="3" destOrd="0" parTransId="{15E6EB41-5D32-4B79-A198-66D1F781C37B}" sibTransId="{004DAEF8-DEB0-4C00-856B-F741F5FDB0EC}"/>
    <dgm:cxn modelId="{CBA9ECA4-9D7A-42EE-B4D6-5A80A9146F2B}" type="presOf" srcId="{62EEF42B-6803-420D-AFAD-8D92807EBA3B}" destId="{550E6A71-5ABF-4581-8459-AF33CFD48B2F}" srcOrd="0" destOrd="0" presId="urn:microsoft.com/office/officeart/2005/8/layout/cycle1"/>
    <dgm:cxn modelId="{149D82D7-8A89-47E1-A875-BDCBFD02FAC0}" type="presOf" srcId="{B397FA64-CC3B-477C-AE7E-4DF8614870FD}" destId="{A39C01B2-CB30-458D-866B-D05100D4E72F}" srcOrd="0" destOrd="0" presId="urn:microsoft.com/office/officeart/2005/8/layout/cycle1"/>
    <dgm:cxn modelId="{1A08F9E7-041F-4761-9835-F9A7CAD7827E}" type="presOf" srcId="{534FDE20-D15C-49CB-8308-A2608E7480A2}" destId="{02189012-5A4D-45AC-8C43-310895A43AA1}" srcOrd="0" destOrd="0" presId="urn:microsoft.com/office/officeart/2005/8/layout/cycle1"/>
    <dgm:cxn modelId="{4A4922EA-3F2B-40EE-92C3-359C869086AC}" type="presOf" srcId="{E1B38B2E-81EA-41A5-AA2D-5391CBB43477}" destId="{EA1ABDAD-621D-4302-89B9-0CCCDBF2FF4F}" srcOrd="0" destOrd="0" presId="urn:microsoft.com/office/officeart/2005/8/layout/cycle1"/>
    <dgm:cxn modelId="{22CFFDBF-2E38-4A84-BE72-1BB283A0020E}" type="presParOf" srcId="{02189012-5A4D-45AC-8C43-310895A43AA1}" destId="{C40EE023-A837-49B4-88B8-2CEFB5FBD6C2}" srcOrd="0" destOrd="0" presId="urn:microsoft.com/office/officeart/2005/8/layout/cycle1"/>
    <dgm:cxn modelId="{FFF051B9-AAAD-4301-B2FB-DA086188F8B9}" type="presParOf" srcId="{02189012-5A4D-45AC-8C43-310895A43AA1}" destId="{7C32ACBE-1FD8-400E-A00A-2F6B4C3F6DCC}" srcOrd="1" destOrd="0" presId="urn:microsoft.com/office/officeart/2005/8/layout/cycle1"/>
    <dgm:cxn modelId="{571ECCBE-8FF6-428E-A49E-68BC41B8FD51}" type="presParOf" srcId="{02189012-5A4D-45AC-8C43-310895A43AA1}" destId="{A39C01B2-CB30-458D-866B-D05100D4E72F}" srcOrd="2" destOrd="0" presId="urn:microsoft.com/office/officeart/2005/8/layout/cycle1"/>
    <dgm:cxn modelId="{A1FDF640-FF33-439C-8D0B-80D21B3EAF2B}" type="presParOf" srcId="{02189012-5A4D-45AC-8C43-310895A43AA1}" destId="{337EFACA-5CDC-4F2F-BF21-0CFC5E8B571E}" srcOrd="3" destOrd="0" presId="urn:microsoft.com/office/officeart/2005/8/layout/cycle1"/>
    <dgm:cxn modelId="{133B2E4E-0309-464B-9275-0A0374C00673}" type="presParOf" srcId="{02189012-5A4D-45AC-8C43-310895A43AA1}" destId="{B03A3435-BD94-4DA3-910A-81DC60F8B631}" srcOrd="4" destOrd="0" presId="urn:microsoft.com/office/officeart/2005/8/layout/cycle1"/>
    <dgm:cxn modelId="{9D15CCF0-F608-4227-91D9-89AA95DC0467}" type="presParOf" srcId="{02189012-5A4D-45AC-8C43-310895A43AA1}" destId="{EA1ABDAD-621D-4302-89B9-0CCCDBF2FF4F}" srcOrd="5" destOrd="0" presId="urn:microsoft.com/office/officeart/2005/8/layout/cycle1"/>
    <dgm:cxn modelId="{20906C55-B983-4283-8A75-90E0849C8A94}" type="presParOf" srcId="{02189012-5A4D-45AC-8C43-310895A43AA1}" destId="{BFEAC1AD-C2A6-438A-B516-F4E98791F089}" srcOrd="6" destOrd="0" presId="urn:microsoft.com/office/officeart/2005/8/layout/cycle1"/>
    <dgm:cxn modelId="{73172D32-548B-4D84-928F-1B43CD171FFC}" type="presParOf" srcId="{02189012-5A4D-45AC-8C43-310895A43AA1}" destId="{044F0894-B09C-4805-8044-B4D8B0570157}" srcOrd="7" destOrd="0" presId="urn:microsoft.com/office/officeart/2005/8/layout/cycle1"/>
    <dgm:cxn modelId="{9B39693B-FBDB-4A6E-B69C-A95C94B8CA7D}" type="presParOf" srcId="{02189012-5A4D-45AC-8C43-310895A43AA1}" destId="{03130224-7B14-4F33-8037-82279D94BF9B}" srcOrd="8" destOrd="0" presId="urn:microsoft.com/office/officeart/2005/8/layout/cycle1"/>
    <dgm:cxn modelId="{B0987784-15BC-4C60-9CE4-EB18455E26A4}" type="presParOf" srcId="{02189012-5A4D-45AC-8C43-310895A43AA1}" destId="{B10CB2CB-46FC-440C-A7DA-FDBB3D2FC8C6}" srcOrd="9" destOrd="0" presId="urn:microsoft.com/office/officeart/2005/8/layout/cycle1"/>
    <dgm:cxn modelId="{4EE506B9-BD50-4B58-B341-37C7911F7A4E}" type="presParOf" srcId="{02189012-5A4D-45AC-8C43-310895A43AA1}" destId="{39BA2F66-17A5-486A-A785-D03AA7F37663}" srcOrd="10" destOrd="0" presId="urn:microsoft.com/office/officeart/2005/8/layout/cycle1"/>
    <dgm:cxn modelId="{B4C6128E-4D4E-488D-9FE7-3675F913F9B5}" type="presParOf" srcId="{02189012-5A4D-45AC-8C43-310895A43AA1}" destId="{E0EDFFDF-F0BB-4157-8433-4F1CC9139834}" srcOrd="11" destOrd="0" presId="urn:microsoft.com/office/officeart/2005/8/layout/cycle1"/>
    <dgm:cxn modelId="{19A94E05-7D77-4E19-9017-CF156EB1BAB8}" type="presParOf" srcId="{02189012-5A4D-45AC-8C43-310895A43AA1}" destId="{C8EB7BA3-3F90-4955-B47E-A67DB96FFD03}" srcOrd="12" destOrd="0" presId="urn:microsoft.com/office/officeart/2005/8/layout/cycle1"/>
    <dgm:cxn modelId="{8FA49D2B-D9E4-4330-9215-436712F2DF3B}" type="presParOf" srcId="{02189012-5A4D-45AC-8C43-310895A43AA1}" destId="{48AA5614-775C-4301-8643-24F13BCFF33D}" srcOrd="13" destOrd="0" presId="urn:microsoft.com/office/officeart/2005/8/layout/cycle1"/>
    <dgm:cxn modelId="{B4B925AF-522B-424D-848E-62E301BF9A3E}" type="presParOf" srcId="{02189012-5A4D-45AC-8C43-310895A43AA1}" destId="{550E6A71-5ABF-4581-8459-AF33CFD48B2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968686-4DE7-4DF1-A7EB-D0452B3A6DC7}" type="doc">
      <dgm:prSet loTypeId="urn:microsoft.com/office/officeart/2008/layout/PictureStrips" loCatId="picture" qsTypeId="urn:microsoft.com/office/officeart/2005/8/quickstyle/simple1" qsCatId="simple" csTypeId="urn:microsoft.com/office/officeart/2005/8/colors/colorful1" csCatId="colorful" phldr="1"/>
      <dgm:spPr/>
      <dgm:t>
        <a:bodyPr/>
        <a:lstStyle/>
        <a:p>
          <a:endParaRPr lang="en-US"/>
        </a:p>
      </dgm:t>
    </dgm:pt>
    <dgm:pt modelId="{60389385-1947-49C9-AF6C-F30C425EF874}">
      <dgm:prSet/>
      <dgm:spPr/>
      <dgm:t>
        <a:bodyPr/>
        <a:lstStyle/>
        <a:p>
          <a:r>
            <a:rPr lang="en-US"/>
            <a:t>Participate</a:t>
          </a:r>
        </a:p>
      </dgm:t>
    </dgm:pt>
    <dgm:pt modelId="{B1324453-CF2F-43F8-8C0B-AB623E4695C1}" type="parTrans" cxnId="{42305AE8-A381-4C56-9CE5-684F50F4C992}">
      <dgm:prSet/>
      <dgm:spPr/>
      <dgm:t>
        <a:bodyPr/>
        <a:lstStyle/>
        <a:p>
          <a:endParaRPr lang="en-US"/>
        </a:p>
      </dgm:t>
    </dgm:pt>
    <dgm:pt modelId="{203BC14D-A7D3-4645-95CD-8C9EA6B10F12}" type="sibTrans" cxnId="{42305AE8-A381-4C56-9CE5-684F50F4C992}">
      <dgm:prSet/>
      <dgm:spPr/>
      <dgm:t>
        <a:bodyPr/>
        <a:lstStyle/>
        <a:p>
          <a:endParaRPr lang="en-US"/>
        </a:p>
      </dgm:t>
    </dgm:pt>
    <dgm:pt modelId="{F7BB07CF-80EC-4244-A33F-DD056FC2CAEF}">
      <dgm:prSet/>
      <dgm:spPr/>
      <dgm:t>
        <a:bodyPr/>
        <a:lstStyle/>
        <a:p>
          <a:r>
            <a:rPr lang="en-US"/>
            <a:t>On track</a:t>
          </a:r>
        </a:p>
      </dgm:t>
    </dgm:pt>
    <dgm:pt modelId="{E2FB1B68-11FF-4E24-B918-1CB269F058BA}" type="parTrans" cxnId="{76536BCE-7057-4AB6-99B3-38A2482414F8}">
      <dgm:prSet/>
      <dgm:spPr/>
      <dgm:t>
        <a:bodyPr/>
        <a:lstStyle/>
        <a:p>
          <a:endParaRPr lang="en-US"/>
        </a:p>
      </dgm:t>
    </dgm:pt>
    <dgm:pt modelId="{5C806FA3-A5A1-4D98-AE3D-D1F10EF9CC32}" type="sibTrans" cxnId="{76536BCE-7057-4AB6-99B3-38A2482414F8}">
      <dgm:prSet/>
      <dgm:spPr/>
      <dgm:t>
        <a:bodyPr/>
        <a:lstStyle/>
        <a:p>
          <a:endParaRPr lang="en-US"/>
        </a:p>
      </dgm:t>
    </dgm:pt>
    <dgm:pt modelId="{74C96DE9-6190-43C8-A74A-D61067723FF0}">
      <dgm:prSet/>
      <dgm:spPr/>
      <dgm:t>
        <a:bodyPr/>
        <a:lstStyle/>
        <a:p>
          <a:r>
            <a:rPr lang="en-US"/>
            <a:t>Listen</a:t>
          </a:r>
        </a:p>
      </dgm:t>
    </dgm:pt>
    <dgm:pt modelId="{CB37BA7F-2D19-4304-A9D6-6275736A64D3}" type="parTrans" cxnId="{0D22F577-7D4A-4B34-9620-9AC69BCAE290}">
      <dgm:prSet/>
      <dgm:spPr/>
      <dgm:t>
        <a:bodyPr/>
        <a:lstStyle/>
        <a:p>
          <a:endParaRPr lang="en-US"/>
        </a:p>
      </dgm:t>
    </dgm:pt>
    <dgm:pt modelId="{DE3B1015-E315-4857-88AB-32456B35CFF1}" type="sibTrans" cxnId="{0D22F577-7D4A-4B34-9620-9AC69BCAE290}">
      <dgm:prSet/>
      <dgm:spPr/>
      <dgm:t>
        <a:bodyPr/>
        <a:lstStyle/>
        <a:p>
          <a:endParaRPr lang="en-US"/>
        </a:p>
      </dgm:t>
    </dgm:pt>
    <dgm:pt modelId="{2685D089-A2A5-41ED-A974-5E54759DA6A5}">
      <dgm:prSet/>
      <dgm:spPr/>
      <dgm:t>
        <a:bodyPr/>
        <a:lstStyle/>
        <a:p>
          <a:r>
            <a:rPr lang="en-US"/>
            <a:t>Comfortable disagreement</a:t>
          </a:r>
        </a:p>
      </dgm:t>
    </dgm:pt>
    <dgm:pt modelId="{2736D4D8-C51F-41C0-AF32-862DD6106322}" type="parTrans" cxnId="{334C124B-2331-4C56-A048-ED44A13DB60C}">
      <dgm:prSet/>
      <dgm:spPr/>
      <dgm:t>
        <a:bodyPr/>
        <a:lstStyle/>
        <a:p>
          <a:endParaRPr lang="en-US"/>
        </a:p>
      </dgm:t>
    </dgm:pt>
    <dgm:pt modelId="{48761829-907D-45E1-A324-AB8AED57357A}" type="sibTrans" cxnId="{334C124B-2331-4C56-A048-ED44A13DB60C}">
      <dgm:prSet/>
      <dgm:spPr/>
      <dgm:t>
        <a:bodyPr/>
        <a:lstStyle/>
        <a:p>
          <a:endParaRPr lang="en-US"/>
        </a:p>
      </dgm:t>
    </dgm:pt>
    <dgm:pt modelId="{09755212-FF92-4329-A8D8-2CED12A57D2B}">
      <dgm:prSet/>
      <dgm:spPr/>
      <dgm:t>
        <a:bodyPr/>
        <a:lstStyle/>
        <a:p>
          <a:r>
            <a:rPr lang="en-US"/>
            <a:t>Use knowledge &amp; skills</a:t>
          </a:r>
        </a:p>
      </dgm:t>
    </dgm:pt>
    <dgm:pt modelId="{49FA8F8F-D728-4E2E-B60A-1B29CAE4F45D}" type="parTrans" cxnId="{5EE8167C-0130-4934-A432-703F78343324}">
      <dgm:prSet/>
      <dgm:spPr/>
      <dgm:t>
        <a:bodyPr/>
        <a:lstStyle/>
        <a:p>
          <a:endParaRPr lang="en-US"/>
        </a:p>
      </dgm:t>
    </dgm:pt>
    <dgm:pt modelId="{DDACAB76-B44E-4C39-90B6-C36581F2023C}" type="sibTrans" cxnId="{5EE8167C-0130-4934-A432-703F78343324}">
      <dgm:prSet/>
      <dgm:spPr/>
      <dgm:t>
        <a:bodyPr/>
        <a:lstStyle/>
        <a:p>
          <a:endParaRPr lang="en-US"/>
        </a:p>
      </dgm:t>
    </dgm:pt>
    <dgm:pt modelId="{2867DA5A-49AD-4F43-8DA5-5DFF61002D86}" type="pres">
      <dgm:prSet presAssocID="{53968686-4DE7-4DF1-A7EB-D0452B3A6DC7}" presName="Name0" presStyleCnt="0">
        <dgm:presLayoutVars>
          <dgm:dir/>
          <dgm:resizeHandles val="exact"/>
        </dgm:presLayoutVars>
      </dgm:prSet>
      <dgm:spPr/>
    </dgm:pt>
    <dgm:pt modelId="{380B968A-B817-413E-A07B-1128664BC191}" type="pres">
      <dgm:prSet presAssocID="{60389385-1947-49C9-AF6C-F30C425EF874}" presName="composite" presStyleCnt="0"/>
      <dgm:spPr/>
    </dgm:pt>
    <dgm:pt modelId="{E68AA3D8-35BE-4FA9-860C-8F50D393FD51}" type="pres">
      <dgm:prSet presAssocID="{60389385-1947-49C9-AF6C-F30C425EF874}" presName="rect1" presStyleLbl="trAlignAcc1" presStyleIdx="0" presStyleCnt="5">
        <dgm:presLayoutVars>
          <dgm:bulletEnabled val="1"/>
        </dgm:presLayoutVars>
      </dgm:prSet>
      <dgm:spPr/>
    </dgm:pt>
    <dgm:pt modelId="{3B1F8ED6-D64F-4191-B2CD-AD8B014F5852}" type="pres">
      <dgm:prSet presAssocID="{60389385-1947-49C9-AF6C-F30C425EF874}" presName="rect2"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C26340AA-82B6-4E84-AD6A-2084DF3A333D}" type="pres">
      <dgm:prSet presAssocID="{203BC14D-A7D3-4645-95CD-8C9EA6B10F12}" presName="sibTrans" presStyleCnt="0"/>
      <dgm:spPr/>
    </dgm:pt>
    <dgm:pt modelId="{8BBAEFC7-673A-47D5-8593-4AE6EC6F2C34}" type="pres">
      <dgm:prSet presAssocID="{F7BB07CF-80EC-4244-A33F-DD056FC2CAEF}" presName="composite" presStyleCnt="0"/>
      <dgm:spPr/>
    </dgm:pt>
    <dgm:pt modelId="{83D8351F-851C-46E2-916C-2D93C03E4EA4}" type="pres">
      <dgm:prSet presAssocID="{F7BB07CF-80EC-4244-A33F-DD056FC2CAEF}" presName="rect1" presStyleLbl="trAlignAcc1" presStyleIdx="1" presStyleCnt="5">
        <dgm:presLayoutVars>
          <dgm:bulletEnabled val="1"/>
        </dgm:presLayoutVars>
      </dgm:prSet>
      <dgm:spPr/>
    </dgm:pt>
    <dgm:pt modelId="{FFDB8266-8E35-4729-8781-FF96BAEE8D57}" type="pres">
      <dgm:prSet presAssocID="{F7BB07CF-80EC-4244-A33F-DD056FC2CAEF}" presName="rect2"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3F770F51-D9AB-4EB3-ABE2-664757E9B5B8}" type="pres">
      <dgm:prSet presAssocID="{5C806FA3-A5A1-4D98-AE3D-D1F10EF9CC32}" presName="sibTrans" presStyleCnt="0"/>
      <dgm:spPr/>
    </dgm:pt>
    <dgm:pt modelId="{EA29A838-1A23-4A11-BA47-29992E661882}" type="pres">
      <dgm:prSet presAssocID="{74C96DE9-6190-43C8-A74A-D61067723FF0}" presName="composite" presStyleCnt="0"/>
      <dgm:spPr/>
    </dgm:pt>
    <dgm:pt modelId="{B2B7E7D7-2C7B-4745-99EE-A9FD0ABFC1A6}" type="pres">
      <dgm:prSet presAssocID="{74C96DE9-6190-43C8-A74A-D61067723FF0}" presName="rect1" presStyleLbl="trAlignAcc1" presStyleIdx="2" presStyleCnt="5">
        <dgm:presLayoutVars>
          <dgm:bulletEnabled val="1"/>
        </dgm:presLayoutVars>
      </dgm:prSet>
      <dgm:spPr/>
    </dgm:pt>
    <dgm:pt modelId="{2F7F1322-65A6-472E-801D-51557264C390}" type="pres">
      <dgm:prSet presAssocID="{74C96DE9-6190-43C8-A74A-D61067723FF0}" presName="rect2"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02AD67D4-A4B0-4329-8EAF-B06EC3255477}" type="pres">
      <dgm:prSet presAssocID="{DE3B1015-E315-4857-88AB-32456B35CFF1}" presName="sibTrans" presStyleCnt="0"/>
      <dgm:spPr/>
    </dgm:pt>
    <dgm:pt modelId="{90C1B677-CEA6-4796-B5EB-66290D79DF8E}" type="pres">
      <dgm:prSet presAssocID="{2685D089-A2A5-41ED-A974-5E54759DA6A5}" presName="composite" presStyleCnt="0"/>
      <dgm:spPr/>
    </dgm:pt>
    <dgm:pt modelId="{73AC5570-99FD-416C-9F4A-4573004346C5}" type="pres">
      <dgm:prSet presAssocID="{2685D089-A2A5-41ED-A974-5E54759DA6A5}" presName="rect1" presStyleLbl="trAlignAcc1" presStyleIdx="3" presStyleCnt="5">
        <dgm:presLayoutVars>
          <dgm:bulletEnabled val="1"/>
        </dgm:presLayoutVars>
      </dgm:prSet>
      <dgm:spPr/>
    </dgm:pt>
    <dgm:pt modelId="{44B878D4-DEEE-45B2-B916-08F90A3B242F}" type="pres">
      <dgm:prSet presAssocID="{2685D089-A2A5-41ED-A974-5E54759DA6A5}" presName="rect2" presStyleLbl="fgImgPlace1" presStyleIdx="3"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3F86A683-B14F-46B8-92AC-71AF5B35B18E}" type="pres">
      <dgm:prSet presAssocID="{48761829-907D-45E1-A324-AB8AED57357A}" presName="sibTrans" presStyleCnt="0"/>
      <dgm:spPr/>
    </dgm:pt>
    <dgm:pt modelId="{410CF7B5-0B3D-41F1-B2AB-69A430A90FE5}" type="pres">
      <dgm:prSet presAssocID="{09755212-FF92-4329-A8D8-2CED12A57D2B}" presName="composite" presStyleCnt="0"/>
      <dgm:spPr/>
    </dgm:pt>
    <dgm:pt modelId="{094C4FDD-913D-40E3-B056-C3ED47CE1B1B}" type="pres">
      <dgm:prSet presAssocID="{09755212-FF92-4329-A8D8-2CED12A57D2B}" presName="rect1" presStyleLbl="trAlignAcc1" presStyleIdx="4" presStyleCnt="5">
        <dgm:presLayoutVars>
          <dgm:bulletEnabled val="1"/>
        </dgm:presLayoutVars>
      </dgm:prSet>
      <dgm:spPr/>
    </dgm:pt>
    <dgm:pt modelId="{8068B691-E078-4168-BF53-D1F2F9077DDF}" type="pres">
      <dgm:prSet presAssocID="{09755212-FF92-4329-A8D8-2CED12A57D2B}" presName="rect2" presStyleLbl="fgImgPlace1" presStyleIdx="4"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Lst>
  <dgm:cxnLst>
    <dgm:cxn modelId="{55EA110F-217F-4F32-8559-E0C1B928E541}" type="presOf" srcId="{60389385-1947-49C9-AF6C-F30C425EF874}" destId="{E68AA3D8-35BE-4FA9-860C-8F50D393FD51}" srcOrd="0" destOrd="0" presId="urn:microsoft.com/office/officeart/2008/layout/PictureStrips"/>
    <dgm:cxn modelId="{4BC24421-E02E-44AB-A53F-4DC6AE98BEB1}" type="presOf" srcId="{09755212-FF92-4329-A8D8-2CED12A57D2B}" destId="{094C4FDD-913D-40E3-B056-C3ED47CE1B1B}" srcOrd="0" destOrd="0" presId="urn:microsoft.com/office/officeart/2008/layout/PictureStrips"/>
    <dgm:cxn modelId="{79A4A760-4010-4EFD-87BA-5F36BAC8D3F4}" type="presOf" srcId="{74C96DE9-6190-43C8-A74A-D61067723FF0}" destId="{B2B7E7D7-2C7B-4745-99EE-A9FD0ABFC1A6}" srcOrd="0" destOrd="0" presId="urn:microsoft.com/office/officeart/2008/layout/PictureStrips"/>
    <dgm:cxn modelId="{334C124B-2331-4C56-A048-ED44A13DB60C}" srcId="{53968686-4DE7-4DF1-A7EB-D0452B3A6DC7}" destId="{2685D089-A2A5-41ED-A974-5E54759DA6A5}" srcOrd="3" destOrd="0" parTransId="{2736D4D8-C51F-41C0-AF32-862DD6106322}" sibTransId="{48761829-907D-45E1-A324-AB8AED57357A}"/>
    <dgm:cxn modelId="{FCB50877-875F-4E12-8DAC-0F661CFDE062}" type="presOf" srcId="{53968686-4DE7-4DF1-A7EB-D0452B3A6DC7}" destId="{2867DA5A-49AD-4F43-8DA5-5DFF61002D86}" srcOrd="0" destOrd="0" presId="urn:microsoft.com/office/officeart/2008/layout/PictureStrips"/>
    <dgm:cxn modelId="{0D22F577-7D4A-4B34-9620-9AC69BCAE290}" srcId="{53968686-4DE7-4DF1-A7EB-D0452B3A6DC7}" destId="{74C96DE9-6190-43C8-A74A-D61067723FF0}" srcOrd="2" destOrd="0" parTransId="{CB37BA7F-2D19-4304-A9D6-6275736A64D3}" sibTransId="{DE3B1015-E315-4857-88AB-32456B35CFF1}"/>
    <dgm:cxn modelId="{5EE8167C-0130-4934-A432-703F78343324}" srcId="{53968686-4DE7-4DF1-A7EB-D0452B3A6DC7}" destId="{09755212-FF92-4329-A8D8-2CED12A57D2B}" srcOrd="4" destOrd="0" parTransId="{49FA8F8F-D728-4E2E-B60A-1B29CAE4F45D}" sibTransId="{DDACAB76-B44E-4C39-90B6-C36581F2023C}"/>
    <dgm:cxn modelId="{275E87AA-FD84-483A-9235-1059D4BFD18C}" type="presOf" srcId="{F7BB07CF-80EC-4244-A33F-DD056FC2CAEF}" destId="{83D8351F-851C-46E2-916C-2D93C03E4EA4}" srcOrd="0" destOrd="0" presId="urn:microsoft.com/office/officeart/2008/layout/PictureStrips"/>
    <dgm:cxn modelId="{2DD94FAC-5A8E-4ADB-B6DF-924AEBBDA93B}" type="presOf" srcId="{2685D089-A2A5-41ED-A974-5E54759DA6A5}" destId="{73AC5570-99FD-416C-9F4A-4573004346C5}" srcOrd="0" destOrd="0" presId="urn:microsoft.com/office/officeart/2008/layout/PictureStrips"/>
    <dgm:cxn modelId="{76536BCE-7057-4AB6-99B3-38A2482414F8}" srcId="{53968686-4DE7-4DF1-A7EB-D0452B3A6DC7}" destId="{F7BB07CF-80EC-4244-A33F-DD056FC2CAEF}" srcOrd="1" destOrd="0" parTransId="{E2FB1B68-11FF-4E24-B918-1CB269F058BA}" sibTransId="{5C806FA3-A5A1-4D98-AE3D-D1F10EF9CC32}"/>
    <dgm:cxn modelId="{42305AE8-A381-4C56-9CE5-684F50F4C992}" srcId="{53968686-4DE7-4DF1-A7EB-D0452B3A6DC7}" destId="{60389385-1947-49C9-AF6C-F30C425EF874}" srcOrd="0" destOrd="0" parTransId="{B1324453-CF2F-43F8-8C0B-AB623E4695C1}" sibTransId="{203BC14D-A7D3-4645-95CD-8C9EA6B10F12}"/>
    <dgm:cxn modelId="{2AC54F90-EF3C-4AD5-B4BC-7E2A31D3A087}" type="presParOf" srcId="{2867DA5A-49AD-4F43-8DA5-5DFF61002D86}" destId="{380B968A-B817-413E-A07B-1128664BC191}" srcOrd="0" destOrd="0" presId="urn:microsoft.com/office/officeart/2008/layout/PictureStrips"/>
    <dgm:cxn modelId="{25C619ED-B4EA-44A7-BB7E-9B63A494B7AC}" type="presParOf" srcId="{380B968A-B817-413E-A07B-1128664BC191}" destId="{E68AA3D8-35BE-4FA9-860C-8F50D393FD51}" srcOrd="0" destOrd="0" presId="urn:microsoft.com/office/officeart/2008/layout/PictureStrips"/>
    <dgm:cxn modelId="{649E51E4-C90A-4A4F-913F-ADD5E23A0A5F}" type="presParOf" srcId="{380B968A-B817-413E-A07B-1128664BC191}" destId="{3B1F8ED6-D64F-4191-B2CD-AD8B014F5852}" srcOrd="1" destOrd="0" presId="urn:microsoft.com/office/officeart/2008/layout/PictureStrips"/>
    <dgm:cxn modelId="{6DC53832-A101-4F7B-ABB4-368306BD2EEE}" type="presParOf" srcId="{2867DA5A-49AD-4F43-8DA5-5DFF61002D86}" destId="{C26340AA-82B6-4E84-AD6A-2084DF3A333D}" srcOrd="1" destOrd="0" presId="urn:microsoft.com/office/officeart/2008/layout/PictureStrips"/>
    <dgm:cxn modelId="{6BA84F0F-2C14-4C72-8845-2B602C0C8C0D}" type="presParOf" srcId="{2867DA5A-49AD-4F43-8DA5-5DFF61002D86}" destId="{8BBAEFC7-673A-47D5-8593-4AE6EC6F2C34}" srcOrd="2" destOrd="0" presId="urn:microsoft.com/office/officeart/2008/layout/PictureStrips"/>
    <dgm:cxn modelId="{18D099FC-829D-4FA3-8D61-F4039C29E7F3}" type="presParOf" srcId="{8BBAEFC7-673A-47D5-8593-4AE6EC6F2C34}" destId="{83D8351F-851C-46E2-916C-2D93C03E4EA4}" srcOrd="0" destOrd="0" presId="urn:microsoft.com/office/officeart/2008/layout/PictureStrips"/>
    <dgm:cxn modelId="{7E705BA0-4FFD-4F55-9AE6-CC1223DE22F8}" type="presParOf" srcId="{8BBAEFC7-673A-47D5-8593-4AE6EC6F2C34}" destId="{FFDB8266-8E35-4729-8781-FF96BAEE8D57}" srcOrd="1" destOrd="0" presId="urn:microsoft.com/office/officeart/2008/layout/PictureStrips"/>
    <dgm:cxn modelId="{D09523F4-053F-4020-9B18-891F4FCD450B}" type="presParOf" srcId="{2867DA5A-49AD-4F43-8DA5-5DFF61002D86}" destId="{3F770F51-D9AB-4EB3-ABE2-664757E9B5B8}" srcOrd="3" destOrd="0" presId="urn:microsoft.com/office/officeart/2008/layout/PictureStrips"/>
    <dgm:cxn modelId="{474C2E2A-55D6-460B-88AF-053B698DB320}" type="presParOf" srcId="{2867DA5A-49AD-4F43-8DA5-5DFF61002D86}" destId="{EA29A838-1A23-4A11-BA47-29992E661882}" srcOrd="4" destOrd="0" presId="urn:microsoft.com/office/officeart/2008/layout/PictureStrips"/>
    <dgm:cxn modelId="{63A497E2-C5DE-4D76-8696-631A97BADFA6}" type="presParOf" srcId="{EA29A838-1A23-4A11-BA47-29992E661882}" destId="{B2B7E7D7-2C7B-4745-99EE-A9FD0ABFC1A6}" srcOrd="0" destOrd="0" presId="urn:microsoft.com/office/officeart/2008/layout/PictureStrips"/>
    <dgm:cxn modelId="{535BC69A-EB5C-4DD7-A77E-BC01F55657CF}" type="presParOf" srcId="{EA29A838-1A23-4A11-BA47-29992E661882}" destId="{2F7F1322-65A6-472E-801D-51557264C390}" srcOrd="1" destOrd="0" presId="urn:microsoft.com/office/officeart/2008/layout/PictureStrips"/>
    <dgm:cxn modelId="{B8BC1909-59C1-4594-8E10-6AEF25A7D284}" type="presParOf" srcId="{2867DA5A-49AD-4F43-8DA5-5DFF61002D86}" destId="{02AD67D4-A4B0-4329-8EAF-B06EC3255477}" srcOrd="5" destOrd="0" presId="urn:microsoft.com/office/officeart/2008/layout/PictureStrips"/>
    <dgm:cxn modelId="{4270357F-B8A2-4EC4-8775-23D6401135E1}" type="presParOf" srcId="{2867DA5A-49AD-4F43-8DA5-5DFF61002D86}" destId="{90C1B677-CEA6-4796-B5EB-66290D79DF8E}" srcOrd="6" destOrd="0" presId="urn:microsoft.com/office/officeart/2008/layout/PictureStrips"/>
    <dgm:cxn modelId="{5D759287-C74C-4DBB-9881-CC9B93EA7F11}" type="presParOf" srcId="{90C1B677-CEA6-4796-B5EB-66290D79DF8E}" destId="{73AC5570-99FD-416C-9F4A-4573004346C5}" srcOrd="0" destOrd="0" presId="urn:microsoft.com/office/officeart/2008/layout/PictureStrips"/>
    <dgm:cxn modelId="{91BEDD50-FDD9-4906-9FEE-4C499ED43800}" type="presParOf" srcId="{90C1B677-CEA6-4796-B5EB-66290D79DF8E}" destId="{44B878D4-DEEE-45B2-B916-08F90A3B242F}" srcOrd="1" destOrd="0" presId="urn:microsoft.com/office/officeart/2008/layout/PictureStrips"/>
    <dgm:cxn modelId="{F64F6BCE-DCD0-45B6-B059-8092EE0913E6}" type="presParOf" srcId="{2867DA5A-49AD-4F43-8DA5-5DFF61002D86}" destId="{3F86A683-B14F-46B8-92AC-71AF5B35B18E}" srcOrd="7" destOrd="0" presId="urn:microsoft.com/office/officeart/2008/layout/PictureStrips"/>
    <dgm:cxn modelId="{48E51B31-93A2-478F-9EC7-DF7F82114E53}" type="presParOf" srcId="{2867DA5A-49AD-4F43-8DA5-5DFF61002D86}" destId="{410CF7B5-0B3D-41F1-B2AB-69A430A90FE5}" srcOrd="8" destOrd="0" presId="urn:microsoft.com/office/officeart/2008/layout/PictureStrips"/>
    <dgm:cxn modelId="{BDBB154F-BE88-4905-A276-1FA4281AD8E6}" type="presParOf" srcId="{410CF7B5-0B3D-41F1-B2AB-69A430A90FE5}" destId="{094C4FDD-913D-40E3-B056-C3ED47CE1B1B}" srcOrd="0" destOrd="0" presId="urn:microsoft.com/office/officeart/2008/layout/PictureStrips"/>
    <dgm:cxn modelId="{EC0E9189-F1C1-41EE-B01B-23A56D0DCF58}" type="presParOf" srcId="{410CF7B5-0B3D-41F1-B2AB-69A430A90FE5}" destId="{8068B691-E078-4168-BF53-D1F2F9077DD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E8843D-ECC3-471E-8926-85B93127EC20}"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5E2F63D4-C868-4E84-A63D-942B21BE7A54}">
      <dgm:prSet/>
      <dgm:spPr/>
      <dgm:t>
        <a:bodyPr/>
        <a:lstStyle/>
        <a:p>
          <a:r>
            <a:rPr lang="en-US" dirty="0">
              <a:solidFill>
                <a:sysClr val="windowText" lastClr="000000"/>
              </a:solidFill>
            </a:rPr>
            <a:t>Community</a:t>
          </a:r>
        </a:p>
      </dgm:t>
    </dgm:pt>
    <dgm:pt modelId="{1E9D1D9B-E168-405E-9B48-57755B73AB37}" type="parTrans" cxnId="{2B210589-0783-4F51-9FCB-1809301BC13B}">
      <dgm:prSet/>
      <dgm:spPr/>
      <dgm:t>
        <a:bodyPr/>
        <a:lstStyle/>
        <a:p>
          <a:endParaRPr lang="en-US"/>
        </a:p>
      </dgm:t>
    </dgm:pt>
    <dgm:pt modelId="{334EF28D-2697-466F-9020-CF95B670BF79}" type="sibTrans" cxnId="{2B210589-0783-4F51-9FCB-1809301BC13B}">
      <dgm:prSet/>
      <dgm:spPr/>
      <dgm:t>
        <a:bodyPr/>
        <a:lstStyle/>
        <a:p>
          <a:endParaRPr lang="en-US"/>
        </a:p>
      </dgm:t>
    </dgm:pt>
    <dgm:pt modelId="{88011811-ECD7-4F53-A094-04918C7A2860}">
      <dgm:prSet/>
      <dgm:spPr/>
      <dgm:t>
        <a:bodyPr/>
        <a:lstStyle/>
        <a:p>
          <a:r>
            <a:rPr lang="en-US" dirty="0">
              <a:solidFill>
                <a:sysClr val="windowText" lastClr="000000"/>
              </a:solidFill>
            </a:rPr>
            <a:t>Transient Non-Community</a:t>
          </a:r>
        </a:p>
      </dgm:t>
    </dgm:pt>
    <dgm:pt modelId="{C5AE87A8-5A15-41F1-AF81-819089DB4234}" type="parTrans" cxnId="{C19ECFE9-D0D0-41D1-B3B0-364866AA008B}">
      <dgm:prSet/>
      <dgm:spPr/>
      <dgm:t>
        <a:bodyPr/>
        <a:lstStyle/>
        <a:p>
          <a:endParaRPr lang="en-US"/>
        </a:p>
      </dgm:t>
    </dgm:pt>
    <dgm:pt modelId="{7EB5A07F-27B8-458D-8246-8B8115EAE779}" type="sibTrans" cxnId="{C19ECFE9-D0D0-41D1-B3B0-364866AA008B}">
      <dgm:prSet/>
      <dgm:spPr/>
      <dgm:t>
        <a:bodyPr/>
        <a:lstStyle/>
        <a:p>
          <a:endParaRPr lang="en-US"/>
        </a:p>
      </dgm:t>
    </dgm:pt>
    <dgm:pt modelId="{DD132AFF-921B-40F5-8FA5-F22C12F59846}">
      <dgm:prSet/>
      <dgm:spPr/>
      <dgm:t>
        <a:bodyPr/>
        <a:lstStyle/>
        <a:p>
          <a:r>
            <a:rPr lang="en-US" dirty="0">
              <a:solidFill>
                <a:sysClr val="windowText" lastClr="000000"/>
              </a:solidFill>
            </a:rPr>
            <a:t>Non-Transient Non-Community</a:t>
          </a:r>
        </a:p>
      </dgm:t>
    </dgm:pt>
    <dgm:pt modelId="{10894C78-7DC6-4DA5-86B1-E07DD3E5701D}" type="parTrans" cxnId="{88DD9935-8915-4848-BA78-F7914142BA64}">
      <dgm:prSet/>
      <dgm:spPr/>
      <dgm:t>
        <a:bodyPr/>
        <a:lstStyle/>
        <a:p>
          <a:endParaRPr lang="en-US"/>
        </a:p>
      </dgm:t>
    </dgm:pt>
    <dgm:pt modelId="{72B032BA-0599-4CDA-B59A-D7F2EE896196}" type="sibTrans" cxnId="{88DD9935-8915-4848-BA78-F7914142BA64}">
      <dgm:prSet/>
      <dgm:spPr/>
      <dgm:t>
        <a:bodyPr/>
        <a:lstStyle/>
        <a:p>
          <a:endParaRPr lang="en-US"/>
        </a:p>
      </dgm:t>
    </dgm:pt>
    <dgm:pt modelId="{166B08D9-3C8F-4EC8-AD5F-B0083F7E160E}">
      <dgm:prSet/>
      <dgm:spPr/>
      <dgm:t>
        <a:bodyPr/>
        <a:lstStyle/>
        <a:p>
          <a:r>
            <a:rPr lang="en-US"/>
            <a:t>Year-round residential customers</a:t>
          </a:r>
        </a:p>
      </dgm:t>
    </dgm:pt>
    <dgm:pt modelId="{2B3F7B21-2FCC-438D-8641-F453857726E1}" type="parTrans" cxnId="{85CF361E-84AA-4185-9F2A-BA5786F21670}">
      <dgm:prSet/>
      <dgm:spPr/>
      <dgm:t>
        <a:bodyPr/>
        <a:lstStyle/>
        <a:p>
          <a:endParaRPr lang="en-US"/>
        </a:p>
      </dgm:t>
    </dgm:pt>
    <dgm:pt modelId="{2F1951F7-D3A0-4EAD-A5EC-8E3AB4173D38}" type="sibTrans" cxnId="{85CF361E-84AA-4185-9F2A-BA5786F21670}">
      <dgm:prSet/>
      <dgm:spPr/>
      <dgm:t>
        <a:bodyPr/>
        <a:lstStyle/>
        <a:p>
          <a:endParaRPr lang="en-US"/>
        </a:p>
      </dgm:t>
    </dgm:pt>
    <dgm:pt modelId="{9ACCE30E-A3E2-4115-B721-EB1B169F3B72}">
      <dgm:prSet/>
      <dgm:spPr/>
      <dgm:t>
        <a:bodyPr/>
        <a:lstStyle/>
        <a:p>
          <a:r>
            <a:rPr lang="en-US"/>
            <a:t>Different non-residential customers every day</a:t>
          </a:r>
        </a:p>
      </dgm:t>
    </dgm:pt>
    <dgm:pt modelId="{1B9EE450-DD26-4A7F-84A0-7912C19110E8}" type="parTrans" cxnId="{C89058E9-5438-41E9-8353-BD060BFCCD96}">
      <dgm:prSet/>
      <dgm:spPr/>
      <dgm:t>
        <a:bodyPr/>
        <a:lstStyle/>
        <a:p>
          <a:endParaRPr lang="en-US"/>
        </a:p>
      </dgm:t>
    </dgm:pt>
    <dgm:pt modelId="{F409AEA4-7DC7-4B6C-A848-425518091E50}" type="sibTrans" cxnId="{C89058E9-5438-41E9-8353-BD060BFCCD96}">
      <dgm:prSet/>
      <dgm:spPr/>
      <dgm:t>
        <a:bodyPr/>
        <a:lstStyle/>
        <a:p>
          <a:endParaRPr lang="en-US"/>
        </a:p>
      </dgm:t>
    </dgm:pt>
    <dgm:pt modelId="{AF4934CB-71BC-4330-BAF5-74EBD5F8C167}">
      <dgm:prSet/>
      <dgm:spPr/>
      <dgm:t>
        <a:bodyPr/>
        <a:lstStyle/>
        <a:p>
          <a:r>
            <a:rPr lang="en-US"/>
            <a:t> </a:t>
          </a:r>
          <a:r>
            <a:rPr lang="en-US" dirty="0"/>
            <a:t>Same non-residential customers</a:t>
          </a:r>
        </a:p>
      </dgm:t>
    </dgm:pt>
    <dgm:pt modelId="{7D5B570A-4B2C-47A5-A93C-81CC59354A0F}" type="parTrans" cxnId="{3C691AAD-88B9-4991-8A64-4F13532A218B}">
      <dgm:prSet/>
      <dgm:spPr/>
      <dgm:t>
        <a:bodyPr/>
        <a:lstStyle/>
        <a:p>
          <a:endParaRPr lang="en-US"/>
        </a:p>
      </dgm:t>
    </dgm:pt>
    <dgm:pt modelId="{1BF88283-B3DE-466B-BCFA-28AE5C78BD10}" type="sibTrans" cxnId="{3C691AAD-88B9-4991-8A64-4F13532A218B}">
      <dgm:prSet/>
      <dgm:spPr/>
      <dgm:t>
        <a:bodyPr/>
        <a:lstStyle/>
        <a:p>
          <a:endParaRPr lang="en-US"/>
        </a:p>
      </dgm:t>
    </dgm:pt>
    <dgm:pt modelId="{A250B890-2DC5-44A0-A7FA-4374B2303F15}" type="pres">
      <dgm:prSet presAssocID="{20E8843D-ECC3-471E-8926-85B93127EC20}" presName="diagram" presStyleCnt="0">
        <dgm:presLayoutVars>
          <dgm:chPref val="1"/>
          <dgm:dir/>
          <dgm:animOne val="branch"/>
          <dgm:animLvl val="lvl"/>
          <dgm:resizeHandles/>
        </dgm:presLayoutVars>
      </dgm:prSet>
      <dgm:spPr/>
    </dgm:pt>
    <dgm:pt modelId="{E0553B63-868F-428B-8440-38E480BCA855}" type="pres">
      <dgm:prSet presAssocID="{5E2F63D4-C868-4E84-A63D-942B21BE7A54}" presName="root" presStyleCnt="0"/>
      <dgm:spPr/>
    </dgm:pt>
    <dgm:pt modelId="{EC565463-17FD-4A5A-845D-9446D9686080}" type="pres">
      <dgm:prSet presAssocID="{5E2F63D4-C868-4E84-A63D-942B21BE7A54}" presName="rootComposite" presStyleCnt="0"/>
      <dgm:spPr/>
    </dgm:pt>
    <dgm:pt modelId="{16D2C167-8B4D-4A54-B959-088F5AFA7CAD}" type="pres">
      <dgm:prSet presAssocID="{5E2F63D4-C868-4E84-A63D-942B21BE7A54}" presName="rootText" presStyleLbl="node1" presStyleIdx="0" presStyleCnt="3"/>
      <dgm:spPr/>
    </dgm:pt>
    <dgm:pt modelId="{C2315D34-06FA-4543-A8D9-3EB9F57D4C4C}" type="pres">
      <dgm:prSet presAssocID="{5E2F63D4-C868-4E84-A63D-942B21BE7A54}" presName="rootConnector" presStyleLbl="node1" presStyleIdx="0" presStyleCnt="3"/>
      <dgm:spPr/>
    </dgm:pt>
    <dgm:pt modelId="{42911096-7B09-43D0-AB10-558CEFF8B676}" type="pres">
      <dgm:prSet presAssocID="{5E2F63D4-C868-4E84-A63D-942B21BE7A54}" presName="childShape" presStyleCnt="0"/>
      <dgm:spPr/>
    </dgm:pt>
    <dgm:pt modelId="{C441E64A-2279-4030-A8A2-DECE32F092AA}" type="pres">
      <dgm:prSet presAssocID="{2B3F7B21-2FCC-438D-8641-F453857726E1}" presName="Name13" presStyleLbl="parChTrans1D2" presStyleIdx="0" presStyleCnt="3"/>
      <dgm:spPr/>
    </dgm:pt>
    <dgm:pt modelId="{B1F26148-7C06-43BE-8940-BE12F01C6C2F}" type="pres">
      <dgm:prSet presAssocID="{166B08D9-3C8F-4EC8-AD5F-B0083F7E160E}" presName="childText" presStyleLbl="bgAcc1" presStyleIdx="0" presStyleCnt="3">
        <dgm:presLayoutVars>
          <dgm:bulletEnabled val="1"/>
        </dgm:presLayoutVars>
      </dgm:prSet>
      <dgm:spPr/>
    </dgm:pt>
    <dgm:pt modelId="{8E17C549-83B1-4F42-89D0-12837FD56263}" type="pres">
      <dgm:prSet presAssocID="{88011811-ECD7-4F53-A094-04918C7A2860}" presName="root" presStyleCnt="0"/>
      <dgm:spPr/>
    </dgm:pt>
    <dgm:pt modelId="{576BDAFC-417C-4748-BA49-203578CB03A5}" type="pres">
      <dgm:prSet presAssocID="{88011811-ECD7-4F53-A094-04918C7A2860}" presName="rootComposite" presStyleCnt="0"/>
      <dgm:spPr/>
    </dgm:pt>
    <dgm:pt modelId="{B570AF50-4C7D-4E75-93DE-1EFDB01C3C2F}" type="pres">
      <dgm:prSet presAssocID="{88011811-ECD7-4F53-A094-04918C7A2860}" presName="rootText" presStyleLbl="node1" presStyleIdx="1" presStyleCnt="3" custScaleX="135121"/>
      <dgm:spPr/>
    </dgm:pt>
    <dgm:pt modelId="{814462F5-FDEF-4B67-8E9A-0DFB9875D41D}" type="pres">
      <dgm:prSet presAssocID="{88011811-ECD7-4F53-A094-04918C7A2860}" presName="rootConnector" presStyleLbl="node1" presStyleIdx="1" presStyleCnt="3"/>
      <dgm:spPr/>
    </dgm:pt>
    <dgm:pt modelId="{74B64F02-5DAC-45F8-8EEB-75CA84CE432D}" type="pres">
      <dgm:prSet presAssocID="{88011811-ECD7-4F53-A094-04918C7A2860}" presName="childShape" presStyleCnt="0"/>
      <dgm:spPr/>
    </dgm:pt>
    <dgm:pt modelId="{0B93FBC5-2B09-4EC2-990D-CDD53A993C2F}" type="pres">
      <dgm:prSet presAssocID="{1B9EE450-DD26-4A7F-84A0-7912C19110E8}" presName="Name13" presStyleLbl="parChTrans1D2" presStyleIdx="1" presStyleCnt="3"/>
      <dgm:spPr/>
    </dgm:pt>
    <dgm:pt modelId="{61CB753C-F421-49E3-8B5D-418111D4A1B3}" type="pres">
      <dgm:prSet presAssocID="{9ACCE30E-A3E2-4115-B721-EB1B169F3B72}" presName="childText" presStyleLbl="bgAcc1" presStyleIdx="1" presStyleCnt="3">
        <dgm:presLayoutVars>
          <dgm:bulletEnabled val="1"/>
        </dgm:presLayoutVars>
      </dgm:prSet>
      <dgm:spPr/>
    </dgm:pt>
    <dgm:pt modelId="{3F59857C-52AD-46C1-BBCA-D9B7230D520B}" type="pres">
      <dgm:prSet presAssocID="{DD132AFF-921B-40F5-8FA5-F22C12F59846}" presName="root" presStyleCnt="0"/>
      <dgm:spPr/>
    </dgm:pt>
    <dgm:pt modelId="{E7C6BE5B-18ED-426A-8A48-4815EF05E1CF}" type="pres">
      <dgm:prSet presAssocID="{DD132AFF-921B-40F5-8FA5-F22C12F59846}" presName="rootComposite" presStyleCnt="0"/>
      <dgm:spPr/>
    </dgm:pt>
    <dgm:pt modelId="{E9C63C3F-0427-4E51-8E2F-1A4B33620AFA}" type="pres">
      <dgm:prSet presAssocID="{DD132AFF-921B-40F5-8FA5-F22C12F59846}" presName="rootText" presStyleLbl="node1" presStyleIdx="2" presStyleCnt="3"/>
      <dgm:spPr/>
    </dgm:pt>
    <dgm:pt modelId="{02F4E3F2-AA27-43A9-8807-0E879C58A3D2}" type="pres">
      <dgm:prSet presAssocID="{DD132AFF-921B-40F5-8FA5-F22C12F59846}" presName="rootConnector" presStyleLbl="node1" presStyleIdx="2" presStyleCnt="3"/>
      <dgm:spPr/>
    </dgm:pt>
    <dgm:pt modelId="{443FA090-D1C1-4D06-B57F-A9B59285A998}" type="pres">
      <dgm:prSet presAssocID="{DD132AFF-921B-40F5-8FA5-F22C12F59846}" presName="childShape" presStyleCnt="0"/>
      <dgm:spPr/>
    </dgm:pt>
    <dgm:pt modelId="{FAF9D318-D19B-4946-B474-2AE43E394B2C}" type="pres">
      <dgm:prSet presAssocID="{7D5B570A-4B2C-47A5-A93C-81CC59354A0F}" presName="Name13" presStyleLbl="parChTrans1D2" presStyleIdx="2" presStyleCnt="3"/>
      <dgm:spPr/>
    </dgm:pt>
    <dgm:pt modelId="{6AD5987C-85C0-44CF-8EEE-1DCBDD8A3CC1}" type="pres">
      <dgm:prSet presAssocID="{AF4934CB-71BC-4330-BAF5-74EBD5F8C167}" presName="childText" presStyleLbl="bgAcc1" presStyleIdx="2" presStyleCnt="3">
        <dgm:presLayoutVars>
          <dgm:bulletEnabled val="1"/>
        </dgm:presLayoutVars>
      </dgm:prSet>
      <dgm:spPr/>
    </dgm:pt>
  </dgm:ptLst>
  <dgm:cxnLst>
    <dgm:cxn modelId="{85CF361E-84AA-4185-9F2A-BA5786F21670}" srcId="{5E2F63D4-C868-4E84-A63D-942B21BE7A54}" destId="{166B08D9-3C8F-4EC8-AD5F-B0083F7E160E}" srcOrd="0" destOrd="0" parTransId="{2B3F7B21-2FCC-438D-8641-F453857726E1}" sibTransId="{2F1951F7-D3A0-4EAD-A5EC-8E3AB4173D38}"/>
    <dgm:cxn modelId="{8921B51E-CBCB-4379-8697-010EE8B992E0}" type="presOf" srcId="{88011811-ECD7-4F53-A094-04918C7A2860}" destId="{B570AF50-4C7D-4E75-93DE-1EFDB01C3C2F}" srcOrd="0" destOrd="0" presId="urn:microsoft.com/office/officeart/2005/8/layout/hierarchy3"/>
    <dgm:cxn modelId="{9F01EE2B-F9B3-4F23-9B9D-1D91D0D77A00}" type="presOf" srcId="{2B3F7B21-2FCC-438D-8641-F453857726E1}" destId="{C441E64A-2279-4030-A8A2-DECE32F092AA}" srcOrd="0" destOrd="0" presId="urn:microsoft.com/office/officeart/2005/8/layout/hierarchy3"/>
    <dgm:cxn modelId="{88DD9935-8915-4848-BA78-F7914142BA64}" srcId="{20E8843D-ECC3-471E-8926-85B93127EC20}" destId="{DD132AFF-921B-40F5-8FA5-F22C12F59846}" srcOrd="2" destOrd="0" parTransId="{10894C78-7DC6-4DA5-86B1-E07DD3E5701D}" sibTransId="{72B032BA-0599-4CDA-B59A-D7F2EE896196}"/>
    <dgm:cxn modelId="{021E3838-CD3C-4998-BE22-54E153842E13}" type="presOf" srcId="{88011811-ECD7-4F53-A094-04918C7A2860}" destId="{814462F5-FDEF-4B67-8E9A-0DFB9875D41D}" srcOrd="1" destOrd="0" presId="urn:microsoft.com/office/officeart/2005/8/layout/hierarchy3"/>
    <dgm:cxn modelId="{86F8CF40-986C-425F-8D76-9C4B82B7ED44}" type="presOf" srcId="{166B08D9-3C8F-4EC8-AD5F-B0083F7E160E}" destId="{B1F26148-7C06-43BE-8940-BE12F01C6C2F}" srcOrd="0" destOrd="0" presId="urn:microsoft.com/office/officeart/2005/8/layout/hierarchy3"/>
    <dgm:cxn modelId="{9BB84554-66CA-4258-B9FC-8AD3743DE55E}" type="presOf" srcId="{DD132AFF-921B-40F5-8FA5-F22C12F59846}" destId="{02F4E3F2-AA27-43A9-8807-0E879C58A3D2}" srcOrd="1" destOrd="0" presId="urn:microsoft.com/office/officeart/2005/8/layout/hierarchy3"/>
    <dgm:cxn modelId="{0EB6DB5A-2756-4E28-B84B-EB0061C677D4}" type="presOf" srcId="{1B9EE450-DD26-4A7F-84A0-7912C19110E8}" destId="{0B93FBC5-2B09-4EC2-990D-CDD53A993C2F}" srcOrd="0" destOrd="0" presId="urn:microsoft.com/office/officeart/2005/8/layout/hierarchy3"/>
    <dgm:cxn modelId="{2B210589-0783-4F51-9FCB-1809301BC13B}" srcId="{20E8843D-ECC3-471E-8926-85B93127EC20}" destId="{5E2F63D4-C868-4E84-A63D-942B21BE7A54}" srcOrd="0" destOrd="0" parTransId="{1E9D1D9B-E168-405E-9B48-57755B73AB37}" sibTransId="{334EF28D-2697-466F-9020-CF95B670BF79}"/>
    <dgm:cxn modelId="{1C092694-1F6C-4C8A-9E4B-4B4D40DDA2B5}" type="presOf" srcId="{5E2F63D4-C868-4E84-A63D-942B21BE7A54}" destId="{C2315D34-06FA-4543-A8D9-3EB9F57D4C4C}" srcOrd="1" destOrd="0" presId="urn:microsoft.com/office/officeart/2005/8/layout/hierarchy3"/>
    <dgm:cxn modelId="{2669D199-AF83-447A-B953-02F17758A236}" type="presOf" srcId="{DD132AFF-921B-40F5-8FA5-F22C12F59846}" destId="{E9C63C3F-0427-4E51-8E2F-1A4B33620AFA}" srcOrd="0" destOrd="0" presId="urn:microsoft.com/office/officeart/2005/8/layout/hierarchy3"/>
    <dgm:cxn modelId="{8276DFA1-8246-498F-99C5-B6EC12F38CDB}" type="presOf" srcId="{AF4934CB-71BC-4330-BAF5-74EBD5F8C167}" destId="{6AD5987C-85C0-44CF-8EEE-1DCBDD8A3CC1}" srcOrd="0" destOrd="0" presId="urn:microsoft.com/office/officeart/2005/8/layout/hierarchy3"/>
    <dgm:cxn modelId="{3C691AAD-88B9-4991-8A64-4F13532A218B}" srcId="{DD132AFF-921B-40F5-8FA5-F22C12F59846}" destId="{AF4934CB-71BC-4330-BAF5-74EBD5F8C167}" srcOrd="0" destOrd="0" parTransId="{7D5B570A-4B2C-47A5-A93C-81CC59354A0F}" sibTransId="{1BF88283-B3DE-466B-BCFA-28AE5C78BD10}"/>
    <dgm:cxn modelId="{AEB11AB9-6F1C-4E92-8A19-5B0E150F79D7}" type="presOf" srcId="{5E2F63D4-C868-4E84-A63D-942B21BE7A54}" destId="{16D2C167-8B4D-4A54-B959-088F5AFA7CAD}" srcOrd="0" destOrd="0" presId="urn:microsoft.com/office/officeart/2005/8/layout/hierarchy3"/>
    <dgm:cxn modelId="{C80374BE-8909-44D7-8118-14FBB3744DFF}" type="presOf" srcId="{7D5B570A-4B2C-47A5-A93C-81CC59354A0F}" destId="{FAF9D318-D19B-4946-B474-2AE43E394B2C}" srcOrd="0" destOrd="0" presId="urn:microsoft.com/office/officeart/2005/8/layout/hierarchy3"/>
    <dgm:cxn modelId="{E64239E5-C82B-42B7-9641-6D30C456830F}" type="presOf" srcId="{20E8843D-ECC3-471E-8926-85B93127EC20}" destId="{A250B890-2DC5-44A0-A7FA-4374B2303F15}" srcOrd="0" destOrd="0" presId="urn:microsoft.com/office/officeart/2005/8/layout/hierarchy3"/>
    <dgm:cxn modelId="{C89058E9-5438-41E9-8353-BD060BFCCD96}" srcId="{88011811-ECD7-4F53-A094-04918C7A2860}" destId="{9ACCE30E-A3E2-4115-B721-EB1B169F3B72}" srcOrd="0" destOrd="0" parTransId="{1B9EE450-DD26-4A7F-84A0-7912C19110E8}" sibTransId="{F409AEA4-7DC7-4B6C-A848-425518091E50}"/>
    <dgm:cxn modelId="{E05895E9-DBFE-4256-8751-968A97191876}" type="presOf" srcId="{9ACCE30E-A3E2-4115-B721-EB1B169F3B72}" destId="{61CB753C-F421-49E3-8B5D-418111D4A1B3}" srcOrd="0" destOrd="0" presId="urn:microsoft.com/office/officeart/2005/8/layout/hierarchy3"/>
    <dgm:cxn modelId="{C19ECFE9-D0D0-41D1-B3B0-364866AA008B}" srcId="{20E8843D-ECC3-471E-8926-85B93127EC20}" destId="{88011811-ECD7-4F53-A094-04918C7A2860}" srcOrd="1" destOrd="0" parTransId="{C5AE87A8-5A15-41F1-AF81-819089DB4234}" sibTransId="{7EB5A07F-27B8-458D-8246-8B8115EAE779}"/>
    <dgm:cxn modelId="{29A86EB4-634A-4669-8147-C879A8C68F52}" type="presParOf" srcId="{A250B890-2DC5-44A0-A7FA-4374B2303F15}" destId="{E0553B63-868F-428B-8440-38E480BCA855}" srcOrd="0" destOrd="0" presId="urn:microsoft.com/office/officeart/2005/8/layout/hierarchy3"/>
    <dgm:cxn modelId="{AABEE737-82D4-41B9-915C-7C143D3007E5}" type="presParOf" srcId="{E0553B63-868F-428B-8440-38E480BCA855}" destId="{EC565463-17FD-4A5A-845D-9446D9686080}" srcOrd="0" destOrd="0" presId="urn:microsoft.com/office/officeart/2005/8/layout/hierarchy3"/>
    <dgm:cxn modelId="{CC81F1B2-5FFF-49AD-AB7F-D132A3E094D8}" type="presParOf" srcId="{EC565463-17FD-4A5A-845D-9446D9686080}" destId="{16D2C167-8B4D-4A54-B959-088F5AFA7CAD}" srcOrd="0" destOrd="0" presId="urn:microsoft.com/office/officeart/2005/8/layout/hierarchy3"/>
    <dgm:cxn modelId="{828A9433-7048-4983-B61B-D19074BBBE54}" type="presParOf" srcId="{EC565463-17FD-4A5A-845D-9446D9686080}" destId="{C2315D34-06FA-4543-A8D9-3EB9F57D4C4C}" srcOrd="1" destOrd="0" presId="urn:microsoft.com/office/officeart/2005/8/layout/hierarchy3"/>
    <dgm:cxn modelId="{543AFC6E-149A-415F-91C2-7D8B16FD8E12}" type="presParOf" srcId="{E0553B63-868F-428B-8440-38E480BCA855}" destId="{42911096-7B09-43D0-AB10-558CEFF8B676}" srcOrd="1" destOrd="0" presId="urn:microsoft.com/office/officeart/2005/8/layout/hierarchy3"/>
    <dgm:cxn modelId="{19D5F4FA-D175-49B3-9C7D-78F28DD281E2}" type="presParOf" srcId="{42911096-7B09-43D0-AB10-558CEFF8B676}" destId="{C441E64A-2279-4030-A8A2-DECE32F092AA}" srcOrd="0" destOrd="0" presId="urn:microsoft.com/office/officeart/2005/8/layout/hierarchy3"/>
    <dgm:cxn modelId="{C36C6EB4-5E20-4759-A662-3E4CB83DF86F}" type="presParOf" srcId="{42911096-7B09-43D0-AB10-558CEFF8B676}" destId="{B1F26148-7C06-43BE-8940-BE12F01C6C2F}" srcOrd="1" destOrd="0" presId="urn:microsoft.com/office/officeart/2005/8/layout/hierarchy3"/>
    <dgm:cxn modelId="{2CD0BDF8-0C3C-43CB-A4FB-7220D687B090}" type="presParOf" srcId="{A250B890-2DC5-44A0-A7FA-4374B2303F15}" destId="{8E17C549-83B1-4F42-89D0-12837FD56263}" srcOrd="1" destOrd="0" presId="urn:microsoft.com/office/officeart/2005/8/layout/hierarchy3"/>
    <dgm:cxn modelId="{F8785BA6-C104-4034-BF37-DA979A40282F}" type="presParOf" srcId="{8E17C549-83B1-4F42-89D0-12837FD56263}" destId="{576BDAFC-417C-4748-BA49-203578CB03A5}" srcOrd="0" destOrd="0" presId="urn:microsoft.com/office/officeart/2005/8/layout/hierarchy3"/>
    <dgm:cxn modelId="{29A3BB0A-B98E-48DE-8243-A8C38ADCAB40}" type="presParOf" srcId="{576BDAFC-417C-4748-BA49-203578CB03A5}" destId="{B570AF50-4C7D-4E75-93DE-1EFDB01C3C2F}" srcOrd="0" destOrd="0" presId="urn:microsoft.com/office/officeart/2005/8/layout/hierarchy3"/>
    <dgm:cxn modelId="{8B02D735-A088-42BE-8DE8-C3195DEEF387}" type="presParOf" srcId="{576BDAFC-417C-4748-BA49-203578CB03A5}" destId="{814462F5-FDEF-4B67-8E9A-0DFB9875D41D}" srcOrd="1" destOrd="0" presId="urn:microsoft.com/office/officeart/2005/8/layout/hierarchy3"/>
    <dgm:cxn modelId="{AE783AA4-CD53-43B2-830A-8932084B9728}" type="presParOf" srcId="{8E17C549-83B1-4F42-89D0-12837FD56263}" destId="{74B64F02-5DAC-45F8-8EEB-75CA84CE432D}" srcOrd="1" destOrd="0" presId="urn:microsoft.com/office/officeart/2005/8/layout/hierarchy3"/>
    <dgm:cxn modelId="{AE139084-AF43-446B-ABE1-64867F70A5A4}" type="presParOf" srcId="{74B64F02-5DAC-45F8-8EEB-75CA84CE432D}" destId="{0B93FBC5-2B09-4EC2-990D-CDD53A993C2F}" srcOrd="0" destOrd="0" presId="urn:microsoft.com/office/officeart/2005/8/layout/hierarchy3"/>
    <dgm:cxn modelId="{360C0CE5-3ECC-4277-800D-31032DCB5A9F}" type="presParOf" srcId="{74B64F02-5DAC-45F8-8EEB-75CA84CE432D}" destId="{61CB753C-F421-49E3-8B5D-418111D4A1B3}" srcOrd="1" destOrd="0" presId="urn:microsoft.com/office/officeart/2005/8/layout/hierarchy3"/>
    <dgm:cxn modelId="{27473987-1A90-4912-A582-E2C451E041F6}" type="presParOf" srcId="{A250B890-2DC5-44A0-A7FA-4374B2303F15}" destId="{3F59857C-52AD-46C1-BBCA-D9B7230D520B}" srcOrd="2" destOrd="0" presId="urn:microsoft.com/office/officeart/2005/8/layout/hierarchy3"/>
    <dgm:cxn modelId="{492AD7E0-2D6A-4DEC-8246-1723E9B339F1}" type="presParOf" srcId="{3F59857C-52AD-46C1-BBCA-D9B7230D520B}" destId="{E7C6BE5B-18ED-426A-8A48-4815EF05E1CF}" srcOrd="0" destOrd="0" presId="urn:microsoft.com/office/officeart/2005/8/layout/hierarchy3"/>
    <dgm:cxn modelId="{CB27FD70-B403-4211-83C0-A0799AD52967}" type="presParOf" srcId="{E7C6BE5B-18ED-426A-8A48-4815EF05E1CF}" destId="{E9C63C3F-0427-4E51-8E2F-1A4B33620AFA}" srcOrd="0" destOrd="0" presId="urn:microsoft.com/office/officeart/2005/8/layout/hierarchy3"/>
    <dgm:cxn modelId="{C740FE81-AB2A-4289-A75E-D046AB47DE55}" type="presParOf" srcId="{E7C6BE5B-18ED-426A-8A48-4815EF05E1CF}" destId="{02F4E3F2-AA27-43A9-8807-0E879C58A3D2}" srcOrd="1" destOrd="0" presId="urn:microsoft.com/office/officeart/2005/8/layout/hierarchy3"/>
    <dgm:cxn modelId="{67C5E007-5AE2-4972-ADD5-A50D91315D0A}" type="presParOf" srcId="{3F59857C-52AD-46C1-BBCA-D9B7230D520B}" destId="{443FA090-D1C1-4D06-B57F-A9B59285A998}" srcOrd="1" destOrd="0" presId="urn:microsoft.com/office/officeart/2005/8/layout/hierarchy3"/>
    <dgm:cxn modelId="{2D915CD0-F516-4104-9A4B-9F32C8A051E3}" type="presParOf" srcId="{443FA090-D1C1-4D06-B57F-A9B59285A998}" destId="{FAF9D318-D19B-4946-B474-2AE43E394B2C}" srcOrd="0" destOrd="0" presId="urn:microsoft.com/office/officeart/2005/8/layout/hierarchy3"/>
    <dgm:cxn modelId="{F0251EC6-6065-4596-AE5D-36D1282A133E}" type="presParOf" srcId="{443FA090-D1C1-4D06-B57F-A9B59285A998}" destId="{6AD5987C-85C0-44CF-8EEE-1DCBDD8A3CC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57C4CB-0632-411B-A15A-24C123A0DC3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3F9002E-36C8-4383-94ED-438CAF2595BF}">
      <dgm:prSet custT="1"/>
      <dgm:spPr/>
      <dgm:t>
        <a:bodyPr/>
        <a:lstStyle/>
        <a:p>
          <a:r>
            <a:rPr lang="en-US" sz="3200" dirty="0"/>
            <a:t>National Primary Drinking Water Regulations</a:t>
          </a:r>
        </a:p>
      </dgm:t>
    </dgm:pt>
    <dgm:pt modelId="{617132EA-A7C7-4ED6-A9CB-A6B813F7A6C3}" type="parTrans" cxnId="{B9108252-24D4-4327-8A25-861CA662A523}">
      <dgm:prSet/>
      <dgm:spPr/>
      <dgm:t>
        <a:bodyPr/>
        <a:lstStyle/>
        <a:p>
          <a:endParaRPr lang="en-US"/>
        </a:p>
      </dgm:t>
    </dgm:pt>
    <dgm:pt modelId="{6420271D-8FDB-4934-A406-FDCF37AD3146}" type="sibTrans" cxnId="{B9108252-24D4-4327-8A25-861CA662A523}">
      <dgm:prSet/>
      <dgm:spPr/>
      <dgm:t>
        <a:bodyPr/>
        <a:lstStyle/>
        <a:p>
          <a:endParaRPr lang="en-US"/>
        </a:p>
      </dgm:t>
    </dgm:pt>
    <dgm:pt modelId="{7D502F8F-DEF7-4C93-A7FC-92266338641B}">
      <dgm:prSet custT="1"/>
      <dgm:spPr/>
      <dgm:t>
        <a:bodyPr/>
        <a:lstStyle/>
        <a:p>
          <a:pPr>
            <a:buNone/>
          </a:pPr>
          <a:r>
            <a:rPr lang="en-US" sz="2800" dirty="0"/>
            <a:t>Maximum Contaminant Level (MCL)</a:t>
          </a:r>
        </a:p>
      </dgm:t>
    </dgm:pt>
    <dgm:pt modelId="{2923EECE-2914-49A4-BAFD-D585AF1309FB}" type="parTrans" cxnId="{8F58E7EA-6DAB-47DD-9187-405B1EDE818F}">
      <dgm:prSet/>
      <dgm:spPr/>
      <dgm:t>
        <a:bodyPr/>
        <a:lstStyle/>
        <a:p>
          <a:endParaRPr lang="en-US"/>
        </a:p>
      </dgm:t>
    </dgm:pt>
    <dgm:pt modelId="{E9070F0C-F16E-41CF-8AA6-0245DA69FC7A}" type="sibTrans" cxnId="{8F58E7EA-6DAB-47DD-9187-405B1EDE818F}">
      <dgm:prSet/>
      <dgm:spPr/>
      <dgm:t>
        <a:bodyPr/>
        <a:lstStyle/>
        <a:p>
          <a:endParaRPr lang="en-US"/>
        </a:p>
      </dgm:t>
    </dgm:pt>
    <dgm:pt modelId="{66751350-E989-404F-9F5F-0DEB91745C31}">
      <dgm:prSet custT="1"/>
      <dgm:spPr/>
      <dgm:t>
        <a:bodyPr/>
        <a:lstStyle/>
        <a:p>
          <a:pPr>
            <a:buFont typeface="Arial" panose="020B0604020202020204" pitchFamily="34" charset="0"/>
            <a:buNone/>
          </a:pPr>
          <a:r>
            <a:rPr lang="en-US" sz="2800" dirty="0"/>
            <a:t>Maximum Contaminant Level Goal (MCLG)</a:t>
          </a:r>
        </a:p>
      </dgm:t>
    </dgm:pt>
    <dgm:pt modelId="{7BA2A9AF-2F8F-4763-8149-4A02F9CF9EDB}" type="parTrans" cxnId="{4C776353-EB1D-488C-861B-0010FD212ADB}">
      <dgm:prSet/>
      <dgm:spPr/>
      <dgm:t>
        <a:bodyPr/>
        <a:lstStyle/>
        <a:p>
          <a:endParaRPr lang="en-US"/>
        </a:p>
      </dgm:t>
    </dgm:pt>
    <dgm:pt modelId="{769339F0-3674-4852-8380-7DD4CA7BD09F}" type="sibTrans" cxnId="{4C776353-EB1D-488C-861B-0010FD212ADB}">
      <dgm:prSet/>
      <dgm:spPr/>
      <dgm:t>
        <a:bodyPr/>
        <a:lstStyle/>
        <a:p>
          <a:endParaRPr lang="en-US"/>
        </a:p>
      </dgm:t>
    </dgm:pt>
    <dgm:pt modelId="{1BA0223C-AB42-4223-9FCE-122FC080AD0D}">
      <dgm:prSet custT="1"/>
      <dgm:spPr/>
      <dgm:t>
        <a:bodyPr/>
        <a:lstStyle/>
        <a:p>
          <a:pPr>
            <a:buNone/>
          </a:pPr>
          <a:r>
            <a:rPr lang="en-US" sz="2800" dirty="0"/>
            <a:t>Treatment Technique (TT)</a:t>
          </a:r>
        </a:p>
      </dgm:t>
    </dgm:pt>
    <dgm:pt modelId="{B7ABC91F-0F2F-42F9-A5E8-263AE0767770}" type="parTrans" cxnId="{C09F7B75-4189-4865-91F5-4F25FABB9470}">
      <dgm:prSet/>
      <dgm:spPr/>
      <dgm:t>
        <a:bodyPr/>
        <a:lstStyle/>
        <a:p>
          <a:endParaRPr lang="en-US"/>
        </a:p>
      </dgm:t>
    </dgm:pt>
    <dgm:pt modelId="{EBDAA24F-B8CD-41A4-ADED-C9EE0DE50760}" type="sibTrans" cxnId="{C09F7B75-4189-4865-91F5-4F25FABB9470}">
      <dgm:prSet/>
      <dgm:spPr/>
      <dgm:t>
        <a:bodyPr/>
        <a:lstStyle/>
        <a:p>
          <a:endParaRPr lang="en-US"/>
        </a:p>
      </dgm:t>
    </dgm:pt>
    <dgm:pt modelId="{772D68CF-EDF1-4CE3-BB19-68D14D22F3EC}">
      <dgm:prSet custT="1"/>
      <dgm:spPr/>
      <dgm:t>
        <a:bodyPr/>
        <a:lstStyle/>
        <a:p>
          <a:r>
            <a:rPr lang="en-US" sz="3200" dirty="0"/>
            <a:t>National Secondary Drinking Water Regulations </a:t>
          </a:r>
        </a:p>
      </dgm:t>
    </dgm:pt>
    <dgm:pt modelId="{C8E999C2-CBDB-421F-B161-CFDF31AD7900}" type="parTrans" cxnId="{64653858-4C7E-4950-ABFF-11BF7590E4E7}">
      <dgm:prSet/>
      <dgm:spPr/>
      <dgm:t>
        <a:bodyPr/>
        <a:lstStyle/>
        <a:p>
          <a:endParaRPr lang="en-US"/>
        </a:p>
      </dgm:t>
    </dgm:pt>
    <dgm:pt modelId="{6E1E1862-0156-4431-99F4-2459249FE9FD}" type="sibTrans" cxnId="{64653858-4C7E-4950-ABFF-11BF7590E4E7}">
      <dgm:prSet/>
      <dgm:spPr/>
      <dgm:t>
        <a:bodyPr/>
        <a:lstStyle/>
        <a:p>
          <a:endParaRPr lang="en-US"/>
        </a:p>
      </dgm:t>
    </dgm:pt>
    <dgm:pt modelId="{167C8728-035F-4540-921A-D2A6FA3796E7}">
      <dgm:prSet custT="1"/>
      <dgm:spPr/>
      <dgm:t>
        <a:bodyPr/>
        <a:lstStyle/>
        <a:p>
          <a:pPr>
            <a:buNone/>
          </a:pPr>
          <a:r>
            <a:rPr lang="en-US" sz="2800" dirty="0"/>
            <a:t>Cosmetic and aesthetic effects</a:t>
          </a:r>
        </a:p>
      </dgm:t>
    </dgm:pt>
    <dgm:pt modelId="{ED7C7823-3ECB-47A8-8F5F-3A0028290CAD}" type="parTrans" cxnId="{12A05BB9-6608-434E-8986-DCEA9537076F}">
      <dgm:prSet/>
      <dgm:spPr/>
      <dgm:t>
        <a:bodyPr/>
        <a:lstStyle/>
        <a:p>
          <a:endParaRPr lang="en-US"/>
        </a:p>
      </dgm:t>
    </dgm:pt>
    <dgm:pt modelId="{79D9835E-21EC-4F37-920C-8F8B578CDDE9}" type="sibTrans" cxnId="{12A05BB9-6608-434E-8986-DCEA9537076F}">
      <dgm:prSet/>
      <dgm:spPr/>
      <dgm:t>
        <a:bodyPr/>
        <a:lstStyle/>
        <a:p>
          <a:endParaRPr lang="en-US"/>
        </a:p>
      </dgm:t>
    </dgm:pt>
    <dgm:pt modelId="{CF4E27A7-92A7-4EFC-B3C5-079E471E4626}">
      <dgm:prSet custT="1"/>
      <dgm:spPr/>
      <dgm:t>
        <a:bodyPr/>
        <a:lstStyle/>
        <a:p>
          <a:pPr>
            <a:buNone/>
          </a:pPr>
          <a:r>
            <a:rPr lang="en-US" sz="2800" dirty="0"/>
            <a:t>Can help with level of service goals</a:t>
          </a:r>
        </a:p>
      </dgm:t>
    </dgm:pt>
    <dgm:pt modelId="{2112895A-3C9F-4333-A74B-FF398D45474A}" type="parTrans" cxnId="{A9DE246A-BD5F-4AEF-BF83-06FC8CEB7EED}">
      <dgm:prSet/>
      <dgm:spPr/>
      <dgm:t>
        <a:bodyPr/>
        <a:lstStyle/>
        <a:p>
          <a:endParaRPr lang="en-US"/>
        </a:p>
      </dgm:t>
    </dgm:pt>
    <dgm:pt modelId="{0A8F72C3-CC42-4ED4-9E5E-4060C797430A}" type="sibTrans" cxnId="{A9DE246A-BD5F-4AEF-BF83-06FC8CEB7EED}">
      <dgm:prSet/>
      <dgm:spPr/>
      <dgm:t>
        <a:bodyPr/>
        <a:lstStyle/>
        <a:p>
          <a:endParaRPr lang="en-US"/>
        </a:p>
      </dgm:t>
    </dgm:pt>
    <dgm:pt modelId="{A306FE52-7515-4D16-8113-3982BE3E5B54}" type="pres">
      <dgm:prSet presAssocID="{8E57C4CB-0632-411B-A15A-24C123A0DC3A}" presName="linear" presStyleCnt="0">
        <dgm:presLayoutVars>
          <dgm:animLvl val="lvl"/>
          <dgm:resizeHandles val="exact"/>
        </dgm:presLayoutVars>
      </dgm:prSet>
      <dgm:spPr/>
    </dgm:pt>
    <dgm:pt modelId="{54BDC140-C004-4F0B-8773-621211CCC0BF}" type="pres">
      <dgm:prSet presAssocID="{63F9002E-36C8-4383-94ED-438CAF2595BF}" presName="parentText" presStyleLbl="node1" presStyleIdx="0" presStyleCnt="2">
        <dgm:presLayoutVars>
          <dgm:chMax val="0"/>
          <dgm:bulletEnabled val="1"/>
        </dgm:presLayoutVars>
      </dgm:prSet>
      <dgm:spPr/>
    </dgm:pt>
    <dgm:pt modelId="{6A735625-C68D-45AA-86B0-B2B1CFFE272D}" type="pres">
      <dgm:prSet presAssocID="{63F9002E-36C8-4383-94ED-438CAF2595BF}" presName="childText" presStyleLbl="revTx" presStyleIdx="0" presStyleCnt="2">
        <dgm:presLayoutVars>
          <dgm:bulletEnabled val="1"/>
        </dgm:presLayoutVars>
      </dgm:prSet>
      <dgm:spPr/>
    </dgm:pt>
    <dgm:pt modelId="{3B401D4E-D715-4539-B83F-CF2B9F231CCA}" type="pres">
      <dgm:prSet presAssocID="{772D68CF-EDF1-4CE3-BB19-68D14D22F3EC}" presName="parentText" presStyleLbl="node1" presStyleIdx="1" presStyleCnt="2">
        <dgm:presLayoutVars>
          <dgm:chMax val="0"/>
          <dgm:bulletEnabled val="1"/>
        </dgm:presLayoutVars>
      </dgm:prSet>
      <dgm:spPr/>
    </dgm:pt>
    <dgm:pt modelId="{EA22626B-90A1-4802-A806-E9CD3217F44C}" type="pres">
      <dgm:prSet presAssocID="{772D68CF-EDF1-4CE3-BB19-68D14D22F3EC}" presName="childText" presStyleLbl="revTx" presStyleIdx="1" presStyleCnt="2">
        <dgm:presLayoutVars>
          <dgm:bulletEnabled val="1"/>
        </dgm:presLayoutVars>
      </dgm:prSet>
      <dgm:spPr/>
    </dgm:pt>
  </dgm:ptLst>
  <dgm:cxnLst>
    <dgm:cxn modelId="{65374926-F831-4ABE-9056-5E91AA0A8374}" type="presOf" srcId="{1BA0223C-AB42-4223-9FCE-122FC080AD0D}" destId="{6A735625-C68D-45AA-86B0-B2B1CFFE272D}" srcOrd="0" destOrd="2" presId="urn:microsoft.com/office/officeart/2005/8/layout/vList2"/>
    <dgm:cxn modelId="{FBE68544-075C-4C80-AF89-A9BD099B3CBE}" type="presOf" srcId="{CF4E27A7-92A7-4EFC-B3C5-079E471E4626}" destId="{EA22626B-90A1-4802-A806-E9CD3217F44C}" srcOrd="0" destOrd="1" presId="urn:microsoft.com/office/officeart/2005/8/layout/vList2"/>
    <dgm:cxn modelId="{A9DE246A-BD5F-4AEF-BF83-06FC8CEB7EED}" srcId="{772D68CF-EDF1-4CE3-BB19-68D14D22F3EC}" destId="{CF4E27A7-92A7-4EFC-B3C5-079E471E4626}" srcOrd="1" destOrd="0" parTransId="{2112895A-3C9F-4333-A74B-FF398D45474A}" sibTransId="{0A8F72C3-CC42-4ED4-9E5E-4060C797430A}"/>
    <dgm:cxn modelId="{B9108252-24D4-4327-8A25-861CA662A523}" srcId="{8E57C4CB-0632-411B-A15A-24C123A0DC3A}" destId="{63F9002E-36C8-4383-94ED-438CAF2595BF}" srcOrd="0" destOrd="0" parTransId="{617132EA-A7C7-4ED6-A9CB-A6B813F7A6C3}" sibTransId="{6420271D-8FDB-4934-A406-FDCF37AD3146}"/>
    <dgm:cxn modelId="{4C776353-EB1D-488C-861B-0010FD212ADB}" srcId="{63F9002E-36C8-4383-94ED-438CAF2595BF}" destId="{66751350-E989-404F-9F5F-0DEB91745C31}" srcOrd="1" destOrd="0" parTransId="{7BA2A9AF-2F8F-4763-8149-4A02F9CF9EDB}" sibTransId="{769339F0-3674-4852-8380-7DD4CA7BD09F}"/>
    <dgm:cxn modelId="{C09F7B75-4189-4865-91F5-4F25FABB9470}" srcId="{63F9002E-36C8-4383-94ED-438CAF2595BF}" destId="{1BA0223C-AB42-4223-9FCE-122FC080AD0D}" srcOrd="2" destOrd="0" parTransId="{B7ABC91F-0F2F-42F9-A5E8-263AE0767770}" sibTransId="{EBDAA24F-B8CD-41A4-ADED-C9EE0DE50760}"/>
    <dgm:cxn modelId="{CEF18155-FBED-4189-BD7E-536732CABA95}" type="presOf" srcId="{772D68CF-EDF1-4CE3-BB19-68D14D22F3EC}" destId="{3B401D4E-D715-4539-B83F-CF2B9F231CCA}" srcOrd="0" destOrd="0" presId="urn:microsoft.com/office/officeart/2005/8/layout/vList2"/>
    <dgm:cxn modelId="{64653858-4C7E-4950-ABFF-11BF7590E4E7}" srcId="{8E57C4CB-0632-411B-A15A-24C123A0DC3A}" destId="{772D68CF-EDF1-4CE3-BB19-68D14D22F3EC}" srcOrd="1" destOrd="0" parTransId="{C8E999C2-CBDB-421F-B161-CFDF31AD7900}" sibTransId="{6E1E1862-0156-4431-99F4-2459249FE9FD}"/>
    <dgm:cxn modelId="{0E2FE48C-B522-4104-AF69-E2211FE18DC4}" type="presOf" srcId="{7D502F8F-DEF7-4C93-A7FC-92266338641B}" destId="{6A735625-C68D-45AA-86B0-B2B1CFFE272D}" srcOrd="0" destOrd="0" presId="urn:microsoft.com/office/officeart/2005/8/layout/vList2"/>
    <dgm:cxn modelId="{A84D42A2-8376-4A2C-BBC0-62D43AB1873B}" type="presOf" srcId="{167C8728-035F-4540-921A-D2A6FA3796E7}" destId="{EA22626B-90A1-4802-A806-E9CD3217F44C}" srcOrd="0" destOrd="0" presId="urn:microsoft.com/office/officeart/2005/8/layout/vList2"/>
    <dgm:cxn modelId="{12A05BB9-6608-434E-8986-DCEA9537076F}" srcId="{772D68CF-EDF1-4CE3-BB19-68D14D22F3EC}" destId="{167C8728-035F-4540-921A-D2A6FA3796E7}" srcOrd="0" destOrd="0" parTransId="{ED7C7823-3ECB-47A8-8F5F-3A0028290CAD}" sibTransId="{79D9835E-21EC-4F37-920C-8F8B578CDDE9}"/>
    <dgm:cxn modelId="{976242C4-97B5-4BD3-A22D-B9A5D4EA1CF8}" type="presOf" srcId="{8E57C4CB-0632-411B-A15A-24C123A0DC3A}" destId="{A306FE52-7515-4D16-8113-3982BE3E5B54}" srcOrd="0" destOrd="0" presId="urn:microsoft.com/office/officeart/2005/8/layout/vList2"/>
    <dgm:cxn modelId="{BB133BCA-0418-4CA1-B1BE-163F244989E4}" type="presOf" srcId="{66751350-E989-404F-9F5F-0DEB91745C31}" destId="{6A735625-C68D-45AA-86B0-B2B1CFFE272D}" srcOrd="0" destOrd="1" presId="urn:microsoft.com/office/officeart/2005/8/layout/vList2"/>
    <dgm:cxn modelId="{42B763E3-FC78-427D-954A-937263591BFB}" type="presOf" srcId="{63F9002E-36C8-4383-94ED-438CAF2595BF}" destId="{54BDC140-C004-4F0B-8773-621211CCC0BF}" srcOrd="0" destOrd="0" presId="urn:microsoft.com/office/officeart/2005/8/layout/vList2"/>
    <dgm:cxn modelId="{8F58E7EA-6DAB-47DD-9187-405B1EDE818F}" srcId="{63F9002E-36C8-4383-94ED-438CAF2595BF}" destId="{7D502F8F-DEF7-4C93-A7FC-92266338641B}" srcOrd="0" destOrd="0" parTransId="{2923EECE-2914-49A4-BAFD-D585AF1309FB}" sibTransId="{E9070F0C-F16E-41CF-8AA6-0245DA69FC7A}"/>
    <dgm:cxn modelId="{43A79588-4686-44A0-9EE6-B974595E8390}" type="presParOf" srcId="{A306FE52-7515-4D16-8113-3982BE3E5B54}" destId="{54BDC140-C004-4F0B-8773-621211CCC0BF}" srcOrd="0" destOrd="0" presId="urn:microsoft.com/office/officeart/2005/8/layout/vList2"/>
    <dgm:cxn modelId="{31E403A7-2EC5-4CC2-9DC8-B2BB7A6DFE6D}" type="presParOf" srcId="{A306FE52-7515-4D16-8113-3982BE3E5B54}" destId="{6A735625-C68D-45AA-86B0-B2B1CFFE272D}" srcOrd="1" destOrd="0" presId="urn:microsoft.com/office/officeart/2005/8/layout/vList2"/>
    <dgm:cxn modelId="{E9AE2095-6A5C-4E03-B545-E2046093B668}" type="presParOf" srcId="{A306FE52-7515-4D16-8113-3982BE3E5B54}" destId="{3B401D4E-D715-4539-B83F-CF2B9F231CCA}" srcOrd="2" destOrd="0" presId="urn:microsoft.com/office/officeart/2005/8/layout/vList2"/>
    <dgm:cxn modelId="{470F693C-6568-44AB-83D2-77DA3D10290B}" type="presParOf" srcId="{A306FE52-7515-4D16-8113-3982BE3E5B54}" destId="{EA22626B-90A1-4802-A806-E9CD3217F4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A1D7-1B19-4F19-9EE2-36B833725488}">
      <dsp:nvSpPr>
        <dsp:cNvPr id="0" name=""/>
        <dsp:cNvSpPr/>
      </dsp:nvSpPr>
      <dsp:spPr>
        <a:xfrm>
          <a:off x="2571" y="547770"/>
          <a:ext cx="2507456" cy="71561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Managerial</a:t>
          </a:r>
          <a:endParaRPr lang="en-US" sz="3200" i="0" kern="1200">
            <a:solidFill>
              <a:schemeClr val="tx1"/>
            </a:solidFill>
          </a:endParaRPr>
        </a:p>
      </dsp:txBody>
      <dsp:txXfrm>
        <a:off x="2571" y="547770"/>
        <a:ext cx="2507456" cy="715616"/>
      </dsp:txXfrm>
    </dsp:sp>
    <dsp:sp modelId="{85F9A576-96E6-4F96-8868-8B496538550E}">
      <dsp:nvSpPr>
        <dsp:cNvPr id="0" name=""/>
        <dsp:cNvSpPr/>
      </dsp:nvSpPr>
      <dsp:spPr>
        <a:xfrm>
          <a:off x="2571" y="1263387"/>
          <a:ext cx="2507456" cy="2714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Ownership Accountability</a:t>
          </a:r>
          <a:endParaRPr lang="en-US" sz="2300" kern="1200"/>
        </a:p>
        <a:p>
          <a:pPr marL="228600" lvl="1" indent="-228600" algn="l" defTabSz="1022350">
            <a:lnSpc>
              <a:spcPct val="90000"/>
            </a:lnSpc>
            <a:spcBef>
              <a:spcPct val="0"/>
            </a:spcBef>
            <a:spcAft>
              <a:spcPct val="15000"/>
            </a:spcAft>
            <a:buChar char="•"/>
          </a:pPr>
          <a:r>
            <a:rPr lang="en-US" sz="2300" kern="1200" baseline="0"/>
            <a:t>Staffing &amp; Organization</a:t>
          </a:r>
          <a:endParaRPr lang="en-US" sz="2300" kern="1200"/>
        </a:p>
        <a:p>
          <a:pPr marL="228600" lvl="1" indent="-228600" algn="l" defTabSz="1022350">
            <a:lnSpc>
              <a:spcPct val="90000"/>
            </a:lnSpc>
            <a:spcBef>
              <a:spcPct val="0"/>
            </a:spcBef>
            <a:spcAft>
              <a:spcPct val="15000"/>
            </a:spcAft>
            <a:buChar char="•"/>
          </a:pPr>
          <a:r>
            <a:rPr lang="en-US" sz="2300" kern="1200" baseline="0"/>
            <a:t>Effective External Linkages</a:t>
          </a:r>
          <a:endParaRPr lang="en-US" sz="2300" kern="1200" dirty="0"/>
        </a:p>
      </dsp:txBody>
      <dsp:txXfrm>
        <a:off x="2571" y="1263387"/>
        <a:ext cx="2507456" cy="2714805"/>
      </dsp:txXfrm>
    </dsp:sp>
    <dsp:sp modelId="{D9928D6F-6FCB-4CBD-9675-AC8359627BE5}">
      <dsp:nvSpPr>
        <dsp:cNvPr id="0" name=""/>
        <dsp:cNvSpPr/>
      </dsp:nvSpPr>
      <dsp:spPr>
        <a:xfrm>
          <a:off x="2861071" y="547770"/>
          <a:ext cx="2507456" cy="71561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Technical</a:t>
          </a:r>
          <a:endParaRPr lang="en-US" sz="3200" i="0" kern="1200">
            <a:solidFill>
              <a:schemeClr val="tx1"/>
            </a:solidFill>
          </a:endParaRPr>
        </a:p>
      </dsp:txBody>
      <dsp:txXfrm>
        <a:off x="2861071" y="547770"/>
        <a:ext cx="2507456" cy="715616"/>
      </dsp:txXfrm>
    </dsp:sp>
    <dsp:sp modelId="{667BBF2B-5AD4-4210-8E20-772FFF0343B8}">
      <dsp:nvSpPr>
        <dsp:cNvPr id="0" name=""/>
        <dsp:cNvSpPr/>
      </dsp:nvSpPr>
      <dsp:spPr>
        <a:xfrm>
          <a:off x="2861071" y="1263387"/>
          <a:ext cx="2507456" cy="271480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Source Water Adequacy</a:t>
          </a:r>
          <a:endParaRPr lang="en-US" sz="2300" kern="1200"/>
        </a:p>
        <a:p>
          <a:pPr marL="228600" lvl="1" indent="-228600" algn="l" defTabSz="1022350">
            <a:lnSpc>
              <a:spcPct val="90000"/>
            </a:lnSpc>
            <a:spcBef>
              <a:spcPct val="0"/>
            </a:spcBef>
            <a:spcAft>
              <a:spcPct val="15000"/>
            </a:spcAft>
            <a:buChar char="•"/>
          </a:pPr>
          <a:r>
            <a:rPr lang="en-US" sz="2300" kern="1200" baseline="0"/>
            <a:t>Infrastructure Adequacy</a:t>
          </a:r>
          <a:endParaRPr lang="en-US" sz="2300" kern="1200"/>
        </a:p>
        <a:p>
          <a:pPr marL="228600" lvl="1" indent="-228600" algn="l" defTabSz="1022350">
            <a:lnSpc>
              <a:spcPct val="90000"/>
            </a:lnSpc>
            <a:spcBef>
              <a:spcPct val="0"/>
            </a:spcBef>
            <a:spcAft>
              <a:spcPct val="15000"/>
            </a:spcAft>
            <a:buChar char="•"/>
          </a:pPr>
          <a:r>
            <a:rPr lang="en-US" sz="2300" kern="1200" baseline="0"/>
            <a:t>Technical Knowledge and Implementation</a:t>
          </a:r>
          <a:endParaRPr lang="en-US" sz="2300" kern="1200"/>
        </a:p>
      </dsp:txBody>
      <dsp:txXfrm>
        <a:off x="2861071" y="1263387"/>
        <a:ext cx="2507456" cy="2714805"/>
      </dsp:txXfrm>
    </dsp:sp>
    <dsp:sp modelId="{D3C1EC7E-395F-4D7E-9B6E-6F7F747FFA7C}">
      <dsp:nvSpPr>
        <dsp:cNvPr id="0" name=""/>
        <dsp:cNvSpPr/>
      </dsp:nvSpPr>
      <dsp:spPr>
        <a:xfrm>
          <a:off x="5719571" y="547770"/>
          <a:ext cx="2507456" cy="71561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Financial</a:t>
          </a:r>
          <a:endParaRPr lang="en-US" sz="3200" i="0" kern="1200">
            <a:solidFill>
              <a:schemeClr val="tx1"/>
            </a:solidFill>
          </a:endParaRPr>
        </a:p>
      </dsp:txBody>
      <dsp:txXfrm>
        <a:off x="5719571" y="547770"/>
        <a:ext cx="2507456" cy="715616"/>
      </dsp:txXfrm>
    </dsp:sp>
    <dsp:sp modelId="{710288D2-1FF6-4A5D-80B2-CE2DD46E418A}">
      <dsp:nvSpPr>
        <dsp:cNvPr id="0" name=""/>
        <dsp:cNvSpPr/>
      </dsp:nvSpPr>
      <dsp:spPr>
        <a:xfrm>
          <a:off x="5719571" y="1263387"/>
          <a:ext cx="2507456" cy="271480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Revenue Sufficiency</a:t>
          </a:r>
          <a:endParaRPr lang="en-US" sz="2300" kern="1200"/>
        </a:p>
        <a:p>
          <a:pPr marL="228600" lvl="1" indent="-228600" algn="l" defTabSz="1022350">
            <a:lnSpc>
              <a:spcPct val="90000"/>
            </a:lnSpc>
            <a:spcBef>
              <a:spcPct val="0"/>
            </a:spcBef>
            <a:spcAft>
              <a:spcPct val="15000"/>
            </a:spcAft>
            <a:buChar char="•"/>
          </a:pPr>
          <a:r>
            <a:rPr lang="en-US" sz="2300" kern="1200" baseline="0"/>
            <a:t>Credit Worthiness</a:t>
          </a:r>
          <a:endParaRPr lang="en-US" sz="2300" kern="1200"/>
        </a:p>
        <a:p>
          <a:pPr marL="228600" lvl="1" indent="-228600" algn="l" defTabSz="1022350">
            <a:lnSpc>
              <a:spcPct val="90000"/>
            </a:lnSpc>
            <a:spcBef>
              <a:spcPct val="0"/>
            </a:spcBef>
            <a:spcAft>
              <a:spcPct val="15000"/>
            </a:spcAft>
            <a:buChar char="•"/>
          </a:pPr>
          <a:r>
            <a:rPr lang="en-US" sz="2300" kern="1200" baseline="0"/>
            <a:t>Fiscal Management &amp; Controls</a:t>
          </a:r>
          <a:endParaRPr lang="en-US" sz="2300" kern="1200"/>
        </a:p>
      </dsp:txBody>
      <dsp:txXfrm>
        <a:off x="5719571" y="1263387"/>
        <a:ext cx="2507456" cy="2714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D183-999E-4F33-A795-534FEEF96EC6}">
      <dsp:nvSpPr>
        <dsp:cNvPr id="0" name=""/>
        <dsp:cNvSpPr/>
      </dsp:nvSpPr>
      <dsp:spPr>
        <a:xfrm>
          <a:off x="57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49A57-D56C-4F69-890B-72D2C3A09178}">
      <dsp:nvSpPr>
        <dsp:cNvPr id="0" name=""/>
        <dsp:cNvSpPr/>
      </dsp:nvSpPr>
      <dsp:spPr>
        <a:xfrm>
          <a:off x="812510" y="518165"/>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ABB4F-D127-455A-AF10-1B745D64B9AA}">
      <dsp:nvSpPr>
        <dsp:cNvPr id="0" name=""/>
        <dsp:cNvSpPr/>
      </dsp:nvSpPr>
      <dsp:spPr>
        <a:xfrm>
          <a:off x="22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Organized, well-run &amp; efficient</a:t>
          </a:r>
          <a:endParaRPr lang="en-US" sz="1800" kern="1200"/>
        </a:p>
      </dsp:txBody>
      <dsp:txXfrm>
        <a:off x="227510" y="1724165"/>
        <a:ext cx="1800000" cy="765000"/>
      </dsp:txXfrm>
    </dsp:sp>
    <dsp:sp modelId="{442E1089-00CA-4D59-AF39-CE494F47D24C}">
      <dsp:nvSpPr>
        <dsp:cNvPr id="0" name=""/>
        <dsp:cNvSpPr/>
      </dsp:nvSpPr>
      <dsp:spPr>
        <a:xfrm>
          <a:off x="2693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797B8-106D-4E61-A2B4-9C04EB8ED4F9}">
      <dsp:nvSpPr>
        <dsp:cNvPr id="0" name=""/>
        <dsp:cNvSpPr/>
      </dsp:nvSpPr>
      <dsp:spPr>
        <a:xfrm>
          <a:off x="2927510" y="51816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4E2A2-4FD4-4360-B66C-D0C12C369BA3}">
      <dsp:nvSpPr>
        <dsp:cNvPr id="0" name=""/>
        <dsp:cNvSpPr/>
      </dsp:nvSpPr>
      <dsp:spPr>
        <a:xfrm>
          <a:off x="2342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Accountable &amp; transparent</a:t>
          </a:r>
          <a:endParaRPr lang="en-US" sz="1800" kern="1200"/>
        </a:p>
      </dsp:txBody>
      <dsp:txXfrm>
        <a:off x="2342510" y="1724165"/>
        <a:ext cx="1800000" cy="765000"/>
      </dsp:txXfrm>
    </dsp:sp>
    <dsp:sp modelId="{512E2918-3B3E-4AE9-95F8-6BC433459AEA}">
      <dsp:nvSpPr>
        <dsp:cNvPr id="0" name=""/>
        <dsp:cNvSpPr/>
      </dsp:nvSpPr>
      <dsp:spPr>
        <a:xfrm>
          <a:off x="480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8871D-3089-4E56-A2A8-99CA13B13F45}">
      <dsp:nvSpPr>
        <dsp:cNvPr id="0" name=""/>
        <dsp:cNvSpPr/>
      </dsp:nvSpPr>
      <dsp:spPr>
        <a:xfrm>
          <a:off x="5042510" y="518165"/>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9C135-892E-44EA-A588-544F0D750322}">
      <dsp:nvSpPr>
        <dsp:cNvPr id="0" name=""/>
        <dsp:cNvSpPr/>
      </dsp:nvSpPr>
      <dsp:spPr>
        <a:xfrm>
          <a:off x="445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Responsive to customers</a:t>
          </a:r>
          <a:endParaRPr lang="en-US" sz="1800" kern="1200"/>
        </a:p>
      </dsp:txBody>
      <dsp:txXfrm>
        <a:off x="4457510" y="1724165"/>
        <a:ext cx="1800000" cy="765000"/>
      </dsp:txXfrm>
    </dsp:sp>
    <dsp:sp modelId="{E0DD1B65-7EC8-4EFD-A405-359736D0CE09}">
      <dsp:nvSpPr>
        <dsp:cNvPr id="0" name=""/>
        <dsp:cNvSpPr/>
      </dsp:nvSpPr>
      <dsp:spPr>
        <a:xfrm>
          <a:off x="1636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D2872-A5D6-4687-94BC-055E0D8C25A7}">
      <dsp:nvSpPr>
        <dsp:cNvPr id="0" name=""/>
        <dsp:cNvSpPr/>
      </dsp:nvSpPr>
      <dsp:spPr>
        <a:xfrm>
          <a:off x="1870010" y="317316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4E8A7D-1AA4-4750-9D32-E74912EC348F}">
      <dsp:nvSpPr>
        <dsp:cNvPr id="0" name=""/>
        <dsp:cNvSpPr/>
      </dsp:nvSpPr>
      <dsp:spPr>
        <a:xfrm>
          <a:off x="1285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Effective policy makers and implementers </a:t>
          </a:r>
          <a:endParaRPr lang="en-US" sz="1800" kern="1200"/>
        </a:p>
      </dsp:txBody>
      <dsp:txXfrm>
        <a:off x="1285010" y="4379165"/>
        <a:ext cx="1800000" cy="765000"/>
      </dsp:txXfrm>
    </dsp:sp>
    <dsp:sp modelId="{DC791A8A-A338-48BD-A8D8-16F01FB678F0}">
      <dsp:nvSpPr>
        <dsp:cNvPr id="0" name=""/>
        <dsp:cNvSpPr/>
      </dsp:nvSpPr>
      <dsp:spPr>
        <a:xfrm>
          <a:off x="3751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AAEE6-26C8-4ACA-8C2A-CECD83C3FD33}">
      <dsp:nvSpPr>
        <dsp:cNvPr id="0" name=""/>
        <dsp:cNvSpPr/>
      </dsp:nvSpPr>
      <dsp:spPr>
        <a:xfrm>
          <a:off x="3985010" y="317316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A734D8-46CB-47F1-BEF8-65C1B2C748D4}">
      <dsp:nvSpPr>
        <dsp:cNvPr id="0" name=""/>
        <dsp:cNvSpPr/>
      </dsp:nvSpPr>
      <dsp:spPr>
        <a:xfrm>
          <a:off x="3400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Short- &amp; long-term planners</a:t>
          </a:r>
          <a:endParaRPr lang="en-US" sz="1800" kern="1200"/>
        </a:p>
      </dsp:txBody>
      <dsp:txXfrm>
        <a:off x="3400010" y="4379165"/>
        <a:ext cx="1800000" cy="765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1C1D7-891E-43F3-B02A-586D1B1FC914}">
      <dsp:nvSpPr>
        <dsp:cNvPr id="0" name=""/>
        <dsp:cNvSpPr/>
      </dsp:nvSpPr>
      <dsp:spPr>
        <a:xfrm>
          <a:off x="0" y="396"/>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9088A-62EB-41D3-9598-88880C24D67F}">
      <dsp:nvSpPr>
        <dsp:cNvPr id="0" name=""/>
        <dsp:cNvSpPr/>
      </dsp:nvSpPr>
      <dsp:spPr>
        <a:xfrm>
          <a:off x="280696" y="209179"/>
          <a:ext cx="510358" cy="510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F1CB4-32C1-49CF-8BCF-505CB766130B}">
      <dsp:nvSpPr>
        <dsp:cNvPr id="0" name=""/>
        <dsp:cNvSpPr/>
      </dsp:nvSpPr>
      <dsp:spPr>
        <a:xfrm>
          <a:off x="1071751" y="396"/>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Set staff expectations</a:t>
          </a:r>
        </a:p>
      </dsp:txBody>
      <dsp:txXfrm>
        <a:off x="1071751" y="396"/>
        <a:ext cx="5749736" cy="927923"/>
      </dsp:txXfrm>
    </dsp:sp>
    <dsp:sp modelId="{40518251-7624-40FF-AE70-F15D5D44C65E}">
      <dsp:nvSpPr>
        <dsp:cNvPr id="0" name=""/>
        <dsp:cNvSpPr/>
      </dsp:nvSpPr>
      <dsp:spPr>
        <a:xfrm>
          <a:off x="0" y="1160301"/>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02346-C355-4BA3-892B-C76BBC222EF0}">
      <dsp:nvSpPr>
        <dsp:cNvPr id="0" name=""/>
        <dsp:cNvSpPr/>
      </dsp:nvSpPr>
      <dsp:spPr>
        <a:xfrm>
          <a:off x="280696" y="1369083"/>
          <a:ext cx="510358" cy="5103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38FEE-26D4-42C5-A900-F611800BD917}">
      <dsp:nvSpPr>
        <dsp:cNvPr id="0" name=""/>
        <dsp:cNvSpPr/>
      </dsp:nvSpPr>
      <dsp:spPr>
        <a:xfrm>
          <a:off x="1071751" y="1160301"/>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Provide uniform direction for staff and management</a:t>
          </a:r>
        </a:p>
      </dsp:txBody>
      <dsp:txXfrm>
        <a:off x="1071751" y="1160301"/>
        <a:ext cx="5749736" cy="927923"/>
      </dsp:txXfrm>
    </dsp:sp>
    <dsp:sp modelId="{2A4DCF5F-0F36-4C83-A8CD-4B5C81573C46}">
      <dsp:nvSpPr>
        <dsp:cNvPr id="0" name=""/>
        <dsp:cNvSpPr/>
      </dsp:nvSpPr>
      <dsp:spPr>
        <a:xfrm>
          <a:off x="0" y="2320205"/>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E4EE6-B204-4F14-A639-70EB21E4D2C9}">
      <dsp:nvSpPr>
        <dsp:cNvPr id="0" name=""/>
        <dsp:cNvSpPr/>
      </dsp:nvSpPr>
      <dsp:spPr>
        <a:xfrm>
          <a:off x="280696" y="2528988"/>
          <a:ext cx="510358" cy="5103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5AD6B-A1D5-4277-957B-8CE547CB82F7}">
      <dsp:nvSpPr>
        <dsp:cNvPr id="0" name=""/>
        <dsp:cNvSpPr/>
      </dsp:nvSpPr>
      <dsp:spPr>
        <a:xfrm>
          <a:off x="1071751" y="2320205"/>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Instill confidence, trust and satisfaction</a:t>
          </a:r>
        </a:p>
      </dsp:txBody>
      <dsp:txXfrm>
        <a:off x="1071751" y="2320205"/>
        <a:ext cx="5749736" cy="927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733A9-BCC2-4884-9ED8-5AC44A050BAA}">
      <dsp:nvSpPr>
        <dsp:cNvPr id="0" name=""/>
        <dsp:cNvSpPr/>
      </dsp:nvSpPr>
      <dsp:spPr>
        <a:xfrm>
          <a:off x="2812"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Guide for procuring goods &amp; services</a:t>
          </a:r>
        </a:p>
      </dsp:txBody>
      <dsp:txXfrm>
        <a:off x="2812" y="2229708"/>
        <a:ext cx="1522958" cy="1279284"/>
      </dsp:txXfrm>
    </dsp:sp>
    <dsp:sp modelId="{18844CB8-345E-4BC2-9D45-C898268F9BD9}">
      <dsp:nvSpPr>
        <dsp:cNvPr id="0" name=""/>
        <dsp:cNvSpPr/>
      </dsp:nvSpPr>
      <dsp:spPr>
        <a:xfrm>
          <a:off x="444470"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38143" y="1726381"/>
        <a:ext cx="452296" cy="452296"/>
      </dsp:txXfrm>
    </dsp:sp>
    <dsp:sp modelId="{C047BB12-B983-4EDB-8342-A02114428FBB}">
      <dsp:nvSpPr>
        <dsp:cNvPr id="0" name=""/>
        <dsp:cNvSpPr/>
      </dsp:nvSpPr>
      <dsp:spPr>
        <a:xfrm>
          <a:off x="2812"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AF030CA-8A18-4952-ABA4-5A44060CE513}">
      <dsp:nvSpPr>
        <dsp:cNvPr id="0" name=""/>
        <dsp:cNvSpPr/>
      </dsp:nvSpPr>
      <dsp:spPr>
        <a:xfrm>
          <a:off x="1678066"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Optimize price savings</a:t>
          </a:r>
        </a:p>
      </dsp:txBody>
      <dsp:txXfrm>
        <a:off x="1678066" y="2229708"/>
        <a:ext cx="1522958" cy="1279284"/>
      </dsp:txXfrm>
    </dsp:sp>
    <dsp:sp modelId="{57AABA6B-4BD6-49B5-B472-E45D889A3673}">
      <dsp:nvSpPr>
        <dsp:cNvPr id="0" name=""/>
        <dsp:cNvSpPr/>
      </dsp:nvSpPr>
      <dsp:spPr>
        <a:xfrm>
          <a:off x="2119724"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213397" y="1726381"/>
        <a:ext cx="452296" cy="452296"/>
      </dsp:txXfrm>
    </dsp:sp>
    <dsp:sp modelId="{90EAD240-7873-43F1-9CCF-15494C4BF193}">
      <dsp:nvSpPr>
        <dsp:cNvPr id="0" name=""/>
        <dsp:cNvSpPr/>
      </dsp:nvSpPr>
      <dsp:spPr>
        <a:xfrm>
          <a:off x="1678066"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C54A447-CC82-4DE2-8C01-AEB624FA07FB}">
      <dsp:nvSpPr>
        <dsp:cNvPr id="0" name=""/>
        <dsp:cNvSpPr/>
      </dsp:nvSpPr>
      <dsp:spPr>
        <a:xfrm>
          <a:off x="3353320"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Buy quality products</a:t>
          </a:r>
        </a:p>
      </dsp:txBody>
      <dsp:txXfrm>
        <a:off x="3353320" y="2229708"/>
        <a:ext cx="1522958" cy="1279284"/>
      </dsp:txXfrm>
    </dsp:sp>
    <dsp:sp modelId="{6F8237E3-20BC-4191-9D60-3511552B7A3A}">
      <dsp:nvSpPr>
        <dsp:cNvPr id="0" name=""/>
        <dsp:cNvSpPr/>
      </dsp:nvSpPr>
      <dsp:spPr>
        <a:xfrm>
          <a:off x="3794978"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3888651" y="1726381"/>
        <a:ext cx="452296" cy="452296"/>
      </dsp:txXfrm>
    </dsp:sp>
    <dsp:sp modelId="{5047F570-81DC-42A6-B367-05A6DCBF36EC}">
      <dsp:nvSpPr>
        <dsp:cNvPr id="0" name=""/>
        <dsp:cNvSpPr/>
      </dsp:nvSpPr>
      <dsp:spPr>
        <a:xfrm>
          <a:off x="3353320"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1A131BE-EA3B-43D3-9D14-801BC1B23D3E}">
      <dsp:nvSpPr>
        <dsp:cNvPr id="0" name=""/>
        <dsp:cNvSpPr/>
      </dsp:nvSpPr>
      <dsp:spPr>
        <a:xfrm>
          <a:off x="5028574"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Value vendor relationships</a:t>
          </a:r>
        </a:p>
      </dsp:txBody>
      <dsp:txXfrm>
        <a:off x="5028574" y="2229708"/>
        <a:ext cx="1522958" cy="1279284"/>
      </dsp:txXfrm>
    </dsp:sp>
    <dsp:sp modelId="{670A7D90-F911-4CD0-8DA7-B1A65E867845}">
      <dsp:nvSpPr>
        <dsp:cNvPr id="0" name=""/>
        <dsp:cNvSpPr/>
      </dsp:nvSpPr>
      <dsp:spPr>
        <a:xfrm>
          <a:off x="5470232"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563905" y="1726381"/>
        <a:ext cx="452296" cy="452296"/>
      </dsp:txXfrm>
    </dsp:sp>
    <dsp:sp modelId="{265303E8-BD45-4D03-9FAA-D149CC26A194}">
      <dsp:nvSpPr>
        <dsp:cNvPr id="0" name=""/>
        <dsp:cNvSpPr/>
      </dsp:nvSpPr>
      <dsp:spPr>
        <a:xfrm>
          <a:off x="5028574"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1144E19-1988-450F-992A-1880FBF82B8C}">
      <dsp:nvSpPr>
        <dsp:cNvPr id="0" name=""/>
        <dsp:cNvSpPr/>
      </dsp:nvSpPr>
      <dsp:spPr>
        <a:xfrm>
          <a:off x="6703828"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Comply with state and federal audit standards</a:t>
          </a:r>
        </a:p>
      </dsp:txBody>
      <dsp:txXfrm>
        <a:off x="6703828" y="2229708"/>
        <a:ext cx="1522958" cy="1279284"/>
      </dsp:txXfrm>
    </dsp:sp>
    <dsp:sp modelId="{0C37FD98-F560-4E95-B366-A1DA735039AD}">
      <dsp:nvSpPr>
        <dsp:cNvPr id="0" name=""/>
        <dsp:cNvSpPr/>
      </dsp:nvSpPr>
      <dsp:spPr>
        <a:xfrm>
          <a:off x="7145486"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239159" y="1726381"/>
        <a:ext cx="452296" cy="452296"/>
      </dsp:txXfrm>
    </dsp:sp>
    <dsp:sp modelId="{CB811C7C-BC19-4769-8521-76F13ABC1F30}">
      <dsp:nvSpPr>
        <dsp:cNvPr id="0" name=""/>
        <dsp:cNvSpPr/>
      </dsp:nvSpPr>
      <dsp:spPr>
        <a:xfrm>
          <a:off x="6703828"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D9D24-AECB-4E9B-9D68-82240367C6C4}">
      <dsp:nvSpPr>
        <dsp:cNvPr id="0" name=""/>
        <dsp:cNvSpPr/>
      </dsp:nvSpPr>
      <dsp:spPr>
        <a:xfrm>
          <a:off x="0" y="552"/>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FE6A6-5E79-40E2-9BA8-8FA7BFA464DC}">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2C914-DBB9-4189-9BD8-4620F68F7477}">
      <dsp:nvSpPr>
        <dsp:cNvPr id="0" name=""/>
        <dsp:cNvSpPr/>
      </dsp:nvSpPr>
      <dsp:spPr>
        <a:xfrm>
          <a:off x="1493203" y="552"/>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Be sure the qualifications fit the job exactly</a:t>
          </a:r>
        </a:p>
      </dsp:txBody>
      <dsp:txXfrm>
        <a:off x="1493203" y="552"/>
        <a:ext cx="6856712" cy="1292816"/>
      </dsp:txXfrm>
    </dsp:sp>
    <dsp:sp modelId="{2BF7C701-B5F8-455F-9932-AF009D19B937}">
      <dsp:nvSpPr>
        <dsp:cNvPr id="0" name=""/>
        <dsp:cNvSpPr/>
      </dsp:nvSpPr>
      <dsp:spPr>
        <a:xfrm>
          <a:off x="0" y="1616573"/>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B7252-75EA-45CE-8B27-41B0C5A27124}">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918F9-AD8F-4C49-86AA-E011185D3A3F}">
      <dsp:nvSpPr>
        <dsp:cNvPr id="0" name=""/>
        <dsp:cNvSpPr/>
      </dsp:nvSpPr>
      <dsp:spPr>
        <a:xfrm>
          <a:off x="1493203" y="1616573"/>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Check credentials and recommendations</a:t>
          </a:r>
        </a:p>
      </dsp:txBody>
      <dsp:txXfrm>
        <a:off x="1493203" y="1616573"/>
        <a:ext cx="6856712" cy="1292816"/>
      </dsp:txXfrm>
    </dsp:sp>
    <dsp:sp modelId="{11628853-353F-41D6-9EE2-56DF85724572}">
      <dsp:nvSpPr>
        <dsp:cNvPr id="0" name=""/>
        <dsp:cNvSpPr/>
      </dsp:nvSpPr>
      <dsp:spPr>
        <a:xfrm>
          <a:off x="0" y="3232593"/>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FBAE9-7D28-46B0-BF23-419718051B8B}">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021AD-56ED-4790-A5EC-BE267C2E0A70}">
      <dsp:nvSpPr>
        <dsp:cNvPr id="0" name=""/>
        <dsp:cNvSpPr/>
      </dsp:nvSpPr>
      <dsp:spPr>
        <a:xfrm>
          <a:off x="1493203" y="3232593"/>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Review the contracting process</a:t>
          </a:r>
        </a:p>
      </dsp:txBody>
      <dsp:txXfrm>
        <a:off x="1493203" y="3232593"/>
        <a:ext cx="6856712" cy="1292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267E4-1CCB-4E1F-ABD5-067425EF9BA0}">
      <dsp:nvSpPr>
        <dsp:cNvPr id="0" name=""/>
        <dsp:cNvSpPr/>
      </dsp:nvSpPr>
      <dsp:spPr>
        <a:xfrm>
          <a:off x="0"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Rates information</a:t>
          </a:r>
        </a:p>
      </dsp:txBody>
      <dsp:txXfrm>
        <a:off x="0" y="591343"/>
        <a:ext cx="2571749" cy="1543050"/>
      </dsp:txXfrm>
    </dsp:sp>
    <dsp:sp modelId="{0CB8A8C8-F146-4737-9EF8-F08BC1682160}">
      <dsp:nvSpPr>
        <dsp:cNvPr id="0" name=""/>
        <dsp:cNvSpPr/>
      </dsp:nvSpPr>
      <dsp:spPr>
        <a:xfrm>
          <a:off x="2828925"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Get, quit, or transfer</a:t>
          </a:r>
        </a:p>
      </dsp:txBody>
      <dsp:txXfrm>
        <a:off x="2828925" y="591343"/>
        <a:ext cx="2571749" cy="1543050"/>
      </dsp:txXfrm>
    </dsp:sp>
    <dsp:sp modelId="{F4ACBA5C-36C9-4B3C-9515-D6A46EEA1259}">
      <dsp:nvSpPr>
        <dsp:cNvPr id="0" name=""/>
        <dsp:cNvSpPr/>
      </dsp:nvSpPr>
      <dsp:spPr>
        <a:xfrm>
          <a:off x="5657849"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Pay bills</a:t>
          </a:r>
        </a:p>
      </dsp:txBody>
      <dsp:txXfrm>
        <a:off x="5657849" y="591343"/>
        <a:ext cx="2571749" cy="1543050"/>
      </dsp:txXfrm>
    </dsp:sp>
    <dsp:sp modelId="{EDAECB26-200B-461E-BA81-5FFBF6A103A8}">
      <dsp:nvSpPr>
        <dsp:cNvPr id="0" name=""/>
        <dsp:cNvSpPr/>
      </dsp:nvSpPr>
      <dsp:spPr>
        <a:xfrm>
          <a:off x="0"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Nonpayment</a:t>
          </a:r>
        </a:p>
      </dsp:txBody>
      <dsp:txXfrm>
        <a:off x="0" y="2391569"/>
        <a:ext cx="2571749" cy="1543050"/>
      </dsp:txXfrm>
    </dsp:sp>
    <dsp:sp modelId="{A964E39E-26BD-47B5-B5FA-E897A8A66C06}">
      <dsp:nvSpPr>
        <dsp:cNvPr id="0" name=""/>
        <dsp:cNvSpPr/>
      </dsp:nvSpPr>
      <dsp:spPr>
        <a:xfrm>
          <a:off x="2828925"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Questions</a:t>
          </a:r>
        </a:p>
      </dsp:txBody>
      <dsp:txXfrm>
        <a:off x="2828925" y="2391569"/>
        <a:ext cx="2571749" cy="1543050"/>
      </dsp:txXfrm>
    </dsp:sp>
    <dsp:sp modelId="{DDDECD69-2C7E-4F09-8367-F66341AC0C35}">
      <dsp:nvSpPr>
        <dsp:cNvPr id="0" name=""/>
        <dsp:cNvSpPr/>
      </dsp:nvSpPr>
      <dsp:spPr>
        <a:xfrm>
          <a:off x="5657849"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Text" lastClr="000000"/>
              </a:solidFill>
            </a:rPr>
            <a:t>Emergency plans</a:t>
          </a:r>
        </a:p>
      </dsp:txBody>
      <dsp:txXfrm>
        <a:off x="5657849" y="2391569"/>
        <a:ext cx="2571749" cy="1543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88DC9-8B39-4049-8B06-F4C19981AAAA}">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36B11-3A15-4489-9E3C-64CF0947F0E1}">
      <dsp:nvSpPr>
        <dsp:cNvPr id="0" name=""/>
        <dsp:cNvSpPr/>
      </dsp:nvSpPr>
      <dsp:spPr>
        <a:xfrm>
          <a:off x="0" y="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Establish a baseline for current energy usage</a:t>
          </a:r>
        </a:p>
      </dsp:txBody>
      <dsp:txXfrm>
        <a:off x="0" y="0"/>
        <a:ext cx="8229600" cy="1200150"/>
      </dsp:txXfrm>
    </dsp:sp>
    <dsp:sp modelId="{21E4F267-910F-4F6D-9667-847D652AC062}">
      <dsp:nvSpPr>
        <dsp:cNvPr id="0" name=""/>
        <dsp:cNvSpPr/>
      </dsp:nvSpPr>
      <dsp:spPr>
        <a:xfrm>
          <a:off x="0" y="12001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860CD-DE52-4F3F-A562-C614286FEC14}">
      <dsp:nvSpPr>
        <dsp:cNvPr id="0" name=""/>
        <dsp:cNvSpPr/>
      </dsp:nvSpPr>
      <dsp:spPr>
        <a:xfrm>
          <a:off x="0" y="120015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Set goals for energy usage</a:t>
          </a:r>
        </a:p>
      </dsp:txBody>
      <dsp:txXfrm>
        <a:off x="0" y="1200150"/>
        <a:ext cx="8229600" cy="1200150"/>
      </dsp:txXfrm>
    </dsp:sp>
    <dsp:sp modelId="{1BEE7856-9BEA-4134-9374-E10D72FE7148}">
      <dsp:nvSpPr>
        <dsp:cNvPr id="0" name=""/>
        <dsp:cNvSpPr/>
      </dsp:nvSpPr>
      <dsp:spPr>
        <a:xfrm>
          <a:off x="0" y="24003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F835E-B2D4-44E5-8934-112A73D773B6}">
      <dsp:nvSpPr>
        <dsp:cNvPr id="0" name=""/>
        <dsp:cNvSpPr/>
      </dsp:nvSpPr>
      <dsp:spPr>
        <a:xfrm>
          <a:off x="0" y="240030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Track energy usage over time to determine if goals were met</a:t>
          </a:r>
        </a:p>
      </dsp:txBody>
      <dsp:txXfrm>
        <a:off x="0" y="2400300"/>
        <a:ext cx="8229600" cy="1200150"/>
      </dsp:txXfrm>
    </dsp:sp>
    <dsp:sp modelId="{778D4E2F-5BCF-46BA-A5F0-6F62F055FA14}">
      <dsp:nvSpPr>
        <dsp:cNvPr id="0" name=""/>
        <dsp:cNvSpPr/>
      </dsp:nvSpPr>
      <dsp:spPr>
        <a:xfrm>
          <a:off x="0" y="360044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39D4A-C761-48E4-BDEC-5B1792A99559}">
      <dsp:nvSpPr>
        <dsp:cNvPr id="0" name=""/>
        <dsp:cNvSpPr/>
      </dsp:nvSpPr>
      <dsp:spPr>
        <a:xfrm>
          <a:off x="0" y="3600449"/>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May require additional metering or data gathering to better determine the energy usage of individual assets</a:t>
          </a:r>
        </a:p>
      </dsp:txBody>
      <dsp:txXfrm>
        <a:off x="0" y="3600449"/>
        <a:ext cx="8229600" cy="12001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FF254-0CBA-420B-B674-15E62C5A1D65}">
      <dsp:nvSpPr>
        <dsp:cNvPr id="0" name=""/>
        <dsp:cNvSpPr/>
      </dsp:nvSpPr>
      <dsp:spPr>
        <a:xfrm>
          <a:off x="0" y="600"/>
          <a:ext cx="76881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11933-E083-4D8C-A489-D767F998E0E0}">
      <dsp:nvSpPr>
        <dsp:cNvPr id="0" name=""/>
        <dsp:cNvSpPr/>
      </dsp:nvSpPr>
      <dsp:spPr>
        <a:xfrm>
          <a:off x="0" y="600"/>
          <a:ext cx="7688179" cy="98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Fewer than 5 odor complaints per quarter related to WWTP</a:t>
          </a:r>
        </a:p>
      </dsp:txBody>
      <dsp:txXfrm>
        <a:off x="0" y="600"/>
        <a:ext cx="7688179" cy="983272"/>
      </dsp:txXfrm>
    </dsp:sp>
    <dsp:sp modelId="{B4CCF20E-F45B-4D19-B864-B6DB7D0924DF}">
      <dsp:nvSpPr>
        <dsp:cNvPr id="0" name=""/>
        <dsp:cNvSpPr/>
      </dsp:nvSpPr>
      <dsp:spPr>
        <a:xfrm>
          <a:off x="0" y="983872"/>
          <a:ext cx="76881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F05E9-F7DE-4DE8-9571-A2856886D2A3}">
      <dsp:nvSpPr>
        <dsp:cNvPr id="0" name=""/>
        <dsp:cNvSpPr/>
      </dsp:nvSpPr>
      <dsp:spPr>
        <a:xfrm>
          <a:off x="0" y="983872"/>
          <a:ext cx="7688179" cy="98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Minimum water pressure of 50 psi throughout system, 95% of the time</a:t>
          </a:r>
        </a:p>
      </dsp:txBody>
      <dsp:txXfrm>
        <a:off x="0" y="983872"/>
        <a:ext cx="7688179" cy="983272"/>
      </dsp:txXfrm>
    </dsp:sp>
    <dsp:sp modelId="{7F300D1E-FFA0-4394-8F56-71EFF2C01E09}">
      <dsp:nvSpPr>
        <dsp:cNvPr id="0" name=""/>
        <dsp:cNvSpPr/>
      </dsp:nvSpPr>
      <dsp:spPr>
        <a:xfrm>
          <a:off x="0" y="1967145"/>
          <a:ext cx="76881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241AC-74E6-4EBF-8835-B4DA54AA5380}">
      <dsp:nvSpPr>
        <dsp:cNvPr id="0" name=""/>
        <dsp:cNvSpPr/>
      </dsp:nvSpPr>
      <dsp:spPr>
        <a:xfrm>
          <a:off x="0" y="1967145"/>
          <a:ext cx="7688179" cy="98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Customer service line available from 8 am – 5 pm, 5 days per week</a:t>
          </a:r>
        </a:p>
      </dsp:txBody>
      <dsp:txXfrm>
        <a:off x="0" y="1967145"/>
        <a:ext cx="7688179" cy="983272"/>
      </dsp:txXfrm>
    </dsp:sp>
    <dsp:sp modelId="{E60C470A-53FB-49EC-AA13-580939C27713}">
      <dsp:nvSpPr>
        <dsp:cNvPr id="0" name=""/>
        <dsp:cNvSpPr/>
      </dsp:nvSpPr>
      <dsp:spPr>
        <a:xfrm>
          <a:off x="0" y="2950418"/>
          <a:ext cx="76881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A9725-21A9-4718-ACE5-6DFE0E4DB8D9}">
      <dsp:nvSpPr>
        <dsp:cNvPr id="0" name=""/>
        <dsp:cNvSpPr/>
      </dsp:nvSpPr>
      <dsp:spPr>
        <a:xfrm>
          <a:off x="0" y="2950418"/>
          <a:ext cx="7688179" cy="98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Customer complaints addressed within 1 business day, 95% of the time</a:t>
          </a:r>
        </a:p>
      </dsp:txBody>
      <dsp:txXfrm>
        <a:off x="0" y="2950418"/>
        <a:ext cx="7688179" cy="983272"/>
      </dsp:txXfrm>
    </dsp:sp>
    <dsp:sp modelId="{7A4D513A-03EB-4955-91F7-AAC5F9B99C9C}">
      <dsp:nvSpPr>
        <dsp:cNvPr id="0" name=""/>
        <dsp:cNvSpPr/>
      </dsp:nvSpPr>
      <dsp:spPr>
        <a:xfrm>
          <a:off x="0" y="3933691"/>
          <a:ext cx="76881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7F527-E7E2-4D86-A097-502E4B557548}">
      <dsp:nvSpPr>
        <dsp:cNvPr id="0" name=""/>
        <dsp:cNvSpPr/>
      </dsp:nvSpPr>
      <dsp:spPr>
        <a:xfrm>
          <a:off x="0" y="3933691"/>
          <a:ext cx="7688179" cy="98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Fewer than 2 sewer backups per month</a:t>
          </a:r>
        </a:p>
      </dsp:txBody>
      <dsp:txXfrm>
        <a:off x="0" y="3933691"/>
        <a:ext cx="7688179" cy="9832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8A22B-5AB1-46B1-B6E5-5C5084E22038}">
      <dsp:nvSpPr>
        <dsp:cNvPr id="0" name=""/>
        <dsp:cNvSpPr/>
      </dsp:nvSpPr>
      <dsp:spPr>
        <a:xfrm>
          <a:off x="0" y="17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2C0CB-A306-4413-9ADA-0A9991D5D23D}">
      <dsp:nvSpPr>
        <dsp:cNvPr id="0" name=""/>
        <dsp:cNvSpPr/>
      </dsp:nvSpPr>
      <dsp:spPr>
        <a:xfrm>
          <a:off x="0" y="1774"/>
          <a:ext cx="8229600" cy="12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Digitize asset maps</a:t>
          </a:r>
        </a:p>
      </dsp:txBody>
      <dsp:txXfrm>
        <a:off x="0" y="1774"/>
        <a:ext cx="8229600" cy="1209995"/>
      </dsp:txXfrm>
    </dsp:sp>
    <dsp:sp modelId="{C537B1AF-3EB9-431A-A7B9-395A8D293971}">
      <dsp:nvSpPr>
        <dsp:cNvPr id="0" name=""/>
        <dsp:cNvSpPr/>
      </dsp:nvSpPr>
      <dsp:spPr>
        <a:xfrm>
          <a:off x="0" y="121177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FF72F-DDC3-4673-A694-460461B7E185}">
      <dsp:nvSpPr>
        <dsp:cNvPr id="0" name=""/>
        <dsp:cNvSpPr/>
      </dsp:nvSpPr>
      <dsp:spPr>
        <a:xfrm>
          <a:off x="0" y="1211770"/>
          <a:ext cx="8229600" cy="12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75% planned maintenance, 25% reactive maintenance</a:t>
          </a:r>
        </a:p>
      </dsp:txBody>
      <dsp:txXfrm>
        <a:off x="0" y="1211770"/>
        <a:ext cx="8229600" cy="1209995"/>
      </dsp:txXfrm>
    </dsp:sp>
    <dsp:sp modelId="{41B63DBA-5768-4348-B57E-760A6CE1E568}">
      <dsp:nvSpPr>
        <dsp:cNvPr id="0" name=""/>
        <dsp:cNvSpPr/>
      </dsp:nvSpPr>
      <dsp:spPr>
        <a:xfrm>
          <a:off x="0" y="242176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336B8-18D6-4E36-AF3D-AFC90A72359A}">
      <dsp:nvSpPr>
        <dsp:cNvPr id="0" name=""/>
        <dsp:cNvSpPr/>
      </dsp:nvSpPr>
      <dsp:spPr>
        <a:xfrm>
          <a:off x="0" y="2421765"/>
          <a:ext cx="8229600" cy="12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Reduce energy consumption by 10% at the wastewater treatment plant</a:t>
          </a:r>
        </a:p>
      </dsp:txBody>
      <dsp:txXfrm>
        <a:off x="0" y="2421765"/>
        <a:ext cx="8229600" cy="1209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F22D-5A2C-4959-94F6-C1D10B7D7FBE}">
      <dsp:nvSpPr>
        <dsp:cNvPr id="0" name=""/>
        <dsp:cNvSpPr/>
      </dsp:nvSpPr>
      <dsp:spPr>
        <a:xfrm>
          <a:off x="2411" y="350242"/>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Bill stuffers</a:t>
          </a:r>
        </a:p>
      </dsp:txBody>
      <dsp:txXfrm>
        <a:off x="2411" y="350242"/>
        <a:ext cx="1912739" cy="1147643"/>
      </dsp:txXfrm>
    </dsp:sp>
    <dsp:sp modelId="{2BAE323D-6307-4B43-A93A-E4517811ECA2}">
      <dsp:nvSpPr>
        <dsp:cNvPr id="0" name=""/>
        <dsp:cNvSpPr/>
      </dsp:nvSpPr>
      <dsp:spPr>
        <a:xfrm>
          <a:off x="2106423" y="350242"/>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Billboards</a:t>
          </a:r>
        </a:p>
      </dsp:txBody>
      <dsp:txXfrm>
        <a:off x="2106423" y="350242"/>
        <a:ext cx="1912739" cy="1147643"/>
      </dsp:txXfrm>
    </dsp:sp>
    <dsp:sp modelId="{9DFCCBE1-FCE4-4D1E-81F8-1DDA01246838}">
      <dsp:nvSpPr>
        <dsp:cNvPr id="0" name=""/>
        <dsp:cNvSpPr/>
      </dsp:nvSpPr>
      <dsp:spPr>
        <a:xfrm>
          <a:off x="4210436" y="350242"/>
          <a:ext cx="1912739" cy="114764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Classes</a:t>
          </a:r>
        </a:p>
      </dsp:txBody>
      <dsp:txXfrm>
        <a:off x="4210436" y="350242"/>
        <a:ext cx="1912739" cy="1147643"/>
      </dsp:txXfrm>
    </dsp:sp>
    <dsp:sp modelId="{647411C5-2F22-4FA2-852F-39F2B596A2E3}">
      <dsp:nvSpPr>
        <dsp:cNvPr id="0" name=""/>
        <dsp:cNvSpPr/>
      </dsp:nvSpPr>
      <dsp:spPr>
        <a:xfrm>
          <a:off x="6314449" y="350242"/>
          <a:ext cx="1912739" cy="114764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Consumer confidence report</a:t>
          </a:r>
        </a:p>
      </dsp:txBody>
      <dsp:txXfrm>
        <a:off x="6314449" y="350242"/>
        <a:ext cx="1912739" cy="1147643"/>
      </dsp:txXfrm>
    </dsp:sp>
    <dsp:sp modelId="{1D9FEC75-A865-4A95-B57A-1CC79DE01113}">
      <dsp:nvSpPr>
        <dsp:cNvPr id="0" name=""/>
        <dsp:cNvSpPr/>
      </dsp:nvSpPr>
      <dsp:spPr>
        <a:xfrm>
          <a:off x="2411" y="1689159"/>
          <a:ext cx="1912739" cy="114764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Mailers</a:t>
          </a:r>
        </a:p>
      </dsp:txBody>
      <dsp:txXfrm>
        <a:off x="2411" y="1689159"/>
        <a:ext cx="1912739" cy="1147643"/>
      </dsp:txXfrm>
    </dsp:sp>
    <dsp:sp modelId="{15EB9C32-BEC8-4724-B93E-D4FCF571F195}">
      <dsp:nvSpPr>
        <dsp:cNvPr id="0" name=""/>
        <dsp:cNvSpPr/>
      </dsp:nvSpPr>
      <dsp:spPr>
        <a:xfrm>
          <a:off x="2106423" y="1689159"/>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Newspapers</a:t>
          </a:r>
        </a:p>
      </dsp:txBody>
      <dsp:txXfrm>
        <a:off x="2106423" y="1689159"/>
        <a:ext cx="1912739" cy="1147643"/>
      </dsp:txXfrm>
    </dsp:sp>
    <dsp:sp modelId="{E58F36B2-B14A-46F3-A3BF-F6B4138E92F6}">
      <dsp:nvSpPr>
        <dsp:cNvPr id="0" name=""/>
        <dsp:cNvSpPr/>
      </dsp:nvSpPr>
      <dsp:spPr>
        <a:xfrm>
          <a:off x="4210436" y="1689159"/>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Phone calls</a:t>
          </a:r>
        </a:p>
      </dsp:txBody>
      <dsp:txXfrm>
        <a:off x="4210436" y="1689159"/>
        <a:ext cx="1912739" cy="1147643"/>
      </dsp:txXfrm>
    </dsp:sp>
    <dsp:sp modelId="{040B0949-DC33-4505-96DB-238B96BBECDC}">
      <dsp:nvSpPr>
        <dsp:cNvPr id="0" name=""/>
        <dsp:cNvSpPr/>
      </dsp:nvSpPr>
      <dsp:spPr>
        <a:xfrm>
          <a:off x="6314449" y="1689159"/>
          <a:ext cx="1912739" cy="114764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Posters</a:t>
          </a:r>
        </a:p>
      </dsp:txBody>
      <dsp:txXfrm>
        <a:off x="6314449" y="1689159"/>
        <a:ext cx="1912739" cy="1147643"/>
      </dsp:txXfrm>
    </dsp:sp>
    <dsp:sp modelId="{01FD989B-B76F-40E7-91CF-079675E666EC}">
      <dsp:nvSpPr>
        <dsp:cNvPr id="0" name=""/>
        <dsp:cNvSpPr/>
      </dsp:nvSpPr>
      <dsp:spPr>
        <a:xfrm>
          <a:off x="2411" y="3028077"/>
          <a:ext cx="1912739" cy="114764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Radio/TV</a:t>
          </a:r>
        </a:p>
      </dsp:txBody>
      <dsp:txXfrm>
        <a:off x="2411" y="3028077"/>
        <a:ext cx="1912739" cy="1147643"/>
      </dsp:txXfrm>
    </dsp:sp>
    <dsp:sp modelId="{75098538-70BC-498A-9B49-8B7574937724}">
      <dsp:nvSpPr>
        <dsp:cNvPr id="0" name=""/>
        <dsp:cNvSpPr/>
      </dsp:nvSpPr>
      <dsp:spPr>
        <a:xfrm>
          <a:off x="2106423" y="3028077"/>
          <a:ext cx="1912739" cy="114764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Social media</a:t>
          </a:r>
        </a:p>
      </dsp:txBody>
      <dsp:txXfrm>
        <a:off x="2106423" y="3028077"/>
        <a:ext cx="1912739" cy="1147643"/>
      </dsp:txXfrm>
    </dsp:sp>
    <dsp:sp modelId="{F0617D95-3BEE-4F60-BB29-36483B030B37}">
      <dsp:nvSpPr>
        <dsp:cNvPr id="0" name=""/>
        <dsp:cNvSpPr/>
      </dsp:nvSpPr>
      <dsp:spPr>
        <a:xfrm>
          <a:off x="4210436" y="3028077"/>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Special meetings</a:t>
          </a:r>
        </a:p>
      </dsp:txBody>
      <dsp:txXfrm>
        <a:off x="4210436" y="3028077"/>
        <a:ext cx="1912739" cy="1147643"/>
      </dsp:txXfrm>
    </dsp:sp>
    <dsp:sp modelId="{16167669-1798-4676-BFF2-46F4D7211DB0}">
      <dsp:nvSpPr>
        <dsp:cNvPr id="0" name=""/>
        <dsp:cNvSpPr/>
      </dsp:nvSpPr>
      <dsp:spPr>
        <a:xfrm>
          <a:off x="6314449" y="3028077"/>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Surveys</a:t>
          </a:r>
        </a:p>
      </dsp:txBody>
      <dsp:txXfrm>
        <a:off x="6314449" y="3028077"/>
        <a:ext cx="1912739" cy="11476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4582-F64A-4029-A0D6-A68813DE6CCF}">
      <dsp:nvSpPr>
        <dsp:cNvPr id="0" name=""/>
        <dsp:cNvSpPr/>
      </dsp:nvSpPr>
      <dsp:spPr>
        <a:xfrm>
          <a:off x="0" y="12512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 </a:t>
          </a:r>
        </a:p>
      </dsp:txBody>
      <dsp:txXfrm>
        <a:off x="30442" y="155571"/>
        <a:ext cx="8168716" cy="562726"/>
      </dsp:txXfrm>
    </dsp:sp>
    <dsp:sp modelId="{33BE5157-1B75-455D-A757-6DDDDF7D22DC}">
      <dsp:nvSpPr>
        <dsp:cNvPr id="0" name=""/>
        <dsp:cNvSpPr/>
      </dsp:nvSpPr>
      <dsp:spPr>
        <a:xfrm>
          <a:off x="0" y="748739"/>
          <a:ext cx="8229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Regulation</a:t>
          </a:r>
        </a:p>
        <a:p>
          <a:pPr marL="228600" lvl="1" indent="-228600" algn="l" defTabSz="889000">
            <a:lnSpc>
              <a:spcPct val="90000"/>
            </a:lnSpc>
            <a:spcBef>
              <a:spcPct val="0"/>
            </a:spcBef>
            <a:spcAft>
              <a:spcPct val="20000"/>
            </a:spcAft>
            <a:buChar char="•"/>
          </a:pPr>
          <a:r>
            <a:rPr lang="en-US" sz="2000" kern="1200"/>
            <a:t>Treatment and Process</a:t>
          </a:r>
        </a:p>
        <a:p>
          <a:pPr marL="228600" lvl="1" indent="-228600" algn="l" defTabSz="889000">
            <a:lnSpc>
              <a:spcPct val="90000"/>
            </a:lnSpc>
            <a:spcBef>
              <a:spcPct val="0"/>
            </a:spcBef>
            <a:spcAft>
              <a:spcPct val="20000"/>
            </a:spcAft>
            <a:buChar char="•"/>
          </a:pPr>
          <a:r>
            <a:rPr lang="en-US" sz="2000" kern="1200"/>
            <a:t>Utility Sustainability Programs</a:t>
          </a:r>
        </a:p>
        <a:p>
          <a:pPr marL="228600" lvl="1" indent="-228600" algn="l" defTabSz="889000">
            <a:lnSpc>
              <a:spcPct val="90000"/>
            </a:lnSpc>
            <a:spcBef>
              <a:spcPct val="0"/>
            </a:spcBef>
            <a:spcAft>
              <a:spcPct val="20000"/>
            </a:spcAft>
            <a:buChar char="•"/>
          </a:pPr>
          <a:r>
            <a:rPr lang="en-US" sz="2000" kern="1200"/>
            <a:t>Maintain Good Records</a:t>
          </a:r>
        </a:p>
        <a:p>
          <a:pPr marL="228600" lvl="1" indent="-228600" algn="l" defTabSz="889000">
            <a:lnSpc>
              <a:spcPct val="90000"/>
            </a:lnSpc>
            <a:spcBef>
              <a:spcPct val="0"/>
            </a:spcBef>
            <a:spcAft>
              <a:spcPct val="20000"/>
            </a:spcAft>
            <a:buChar char="•"/>
          </a:pPr>
          <a:r>
            <a:rPr lang="en-US" sz="2000" kern="1200"/>
            <a:t>Proper Certification and Training</a:t>
          </a:r>
        </a:p>
      </dsp:txBody>
      <dsp:txXfrm>
        <a:off x="0" y="748739"/>
        <a:ext cx="8229600" cy="1722240"/>
      </dsp:txXfrm>
    </dsp:sp>
    <dsp:sp modelId="{373DCBC0-E79A-4D6F-BD59-F7975F56C489}">
      <dsp:nvSpPr>
        <dsp:cNvPr id="0" name=""/>
        <dsp:cNvSpPr/>
      </dsp:nvSpPr>
      <dsp:spPr>
        <a:xfrm>
          <a:off x="0" y="247097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Operate and Maintain Assets</a:t>
          </a:r>
        </a:p>
      </dsp:txBody>
      <dsp:txXfrm>
        <a:off x="30442" y="2501421"/>
        <a:ext cx="8168716" cy="562726"/>
      </dsp:txXfrm>
    </dsp:sp>
    <dsp:sp modelId="{E879CC96-461F-4C15-AF87-1C3DC3A4C018}">
      <dsp:nvSpPr>
        <dsp:cNvPr id="0" name=""/>
        <dsp:cNvSpPr/>
      </dsp:nvSpPr>
      <dsp:spPr>
        <a:xfrm>
          <a:off x="0" y="316946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Protect Water Sources </a:t>
          </a:r>
        </a:p>
      </dsp:txBody>
      <dsp:txXfrm>
        <a:off x="30442" y="3199911"/>
        <a:ext cx="8168716" cy="562726"/>
      </dsp:txXfrm>
    </dsp:sp>
    <dsp:sp modelId="{365ACF2D-841E-4332-9080-59565E3DD168}">
      <dsp:nvSpPr>
        <dsp:cNvPr id="0" name=""/>
        <dsp:cNvSpPr/>
      </dsp:nvSpPr>
      <dsp:spPr>
        <a:xfrm>
          <a:off x="0" y="386795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Secure Water Quantity</a:t>
          </a:r>
        </a:p>
      </dsp:txBody>
      <dsp:txXfrm>
        <a:off x="30442" y="3898401"/>
        <a:ext cx="8168716" cy="562726"/>
      </dsp:txXfrm>
    </dsp:sp>
    <dsp:sp modelId="{257714FE-E387-4A12-AA10-7ADB811E5995}">
      <dsp:nvSpPr>
        <dsp:cNvPr id="0" name=""/>
        <dsp:cNvSpPr/>
      </dsp:nvSpPr>
      <dsp:spPr>
        <a:xfrm>
          <a:off x="0" y="456644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Infrastructure</a:t>
          </a:r>
        </a:p>
      </dsp:txBody>
      <dsp:txXfrm>
        <a:off x="30442" y="4596891"/>
        <a:ext cx="8168716"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FDD46-DDB5-474F-ACDE-288212CA1BAE}">
      <dsp:nvSpPr>
        <dsp:cNvPr id="0" name=""/>
        <dsp:cNvSpPr/>
      </dsp:nvSpPr>
      <dsp:spPr>
        <a:xfrm>
          <a:off x="426530" y="28723"/>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846F8-D4A4-440A-B589-81D8B8C4F347}">
      <dsp:nvSpPr>
        <dsp:cNvPr id="0" name=""/>
        <dsp:cNvSpPr/>
      </dsp:nvSpPr>
      <dsp:spPr>
        <a:xfrm>
          <a:off x="631609" y="233801"/>
          <a:ext cx="566406" cy="5664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D9F51-7DD3-4A51-9F12-726F3F20513F}">
      <dsp:nvSpPr>
        <dsp:cNvPr id="0" name=""/>
        <dsp:cNvSpPr/>
      </dsp:nvSpPr>
      <dsp:spPr>
        <a:xfrm>
          <a:off x="1612357"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Prioritize Public Water Systems in need</a:t>
          </a:r>
        </a:p>
      </dsp:txBody>
      <dsp:txXfrm>
        <a:off x="1612357" y="28723"/>
        <a:ext cx="2301898" cy="976563"/>
      </dsp:txXfrm>
    </dsp:sp>
    <dsp:sp modelId="{B672B2FE-234A-45DE-9B22-5AAB63F26C89}">
      <dsp:nvSpPr>
        <dsp:cNvPr id="0" name=""/>
        <dsp:cNvSpPr/>
      </dsp:nvSpPr>
      <dsp:spPr>
        <a:xfrm>
          <a:off x="4315344" y="28723"/>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14B30-86A5-4FA9-8D23-28C9A55B1F48}">
      <dsp:nvSpPr>
        <dsp:cNvPr id="0" name=""/>
        <dsp:cNvSpPr/>
      </dsp:nvSpPr>
      <dsp:spPr>
        <a:xfrm>
          <a:off x="4520422" y="233801"/>
          <a:ext cx="566406" cy="566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1E8A4D-B19F-4BE0-8DCE-53ECB645A0F6}">
      <dsp:nvSpPr>
        <dsp:cNvPr id="0" name=""/>
        <dsp:cNvSpPr/>
      </dsp:nvSpPr>
      <dsp:spPr>
        <a:xfrm>
          <a:off x="5501170"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State role in complying with regulations</a:t>
          </a:r>
        </a:p>
      </dsp:txBody>
      <dsp:txXfrm>
        <a:off x="5501170" y="28723"/>
        <a:ext cx="2301898" cy="976563"/>
      </dsp:txXfrm>
    </dsp:sp>
    <dsp:sp modelId="{ACC204BA-6D33-4F62-83F9-BD40FAA00DBC}">
      <dsp:nvSpPr>
        <dsp:cNvPr id="0" name=""/>
        <dsp:cNvSpPr/>
      </dsp:nvSpPr>
      <dsp:spPr>
        <a:xfrm>
          <a:off x="426530" y="1774700"/>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DD185-5920-4183-AFF4-AAF4784F9C17}">
      <dsp:nvSpPr>
        <dsp:cNvPr id="0" name=""/>
        <dsp:cNvSpPr/>
      </dsp:nvSpPr>
      <dsp:spPr>
        <a:xfrm>
          <a:off x="631609" y="1979778"/>
          <a:ext cx="566406" cy="566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30FFC-0BEF-47B6-BCFA-5D20A2D56B62}">
      <dsp:nvSpPr>
        <dsp:cNvPr id="0" name=""/>
        <dsp:cNvSpPr/>
      </dsp:nvSpPr>
      <dsp:spPr>
        <a:xfrm>
          <a:off x="1612357"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Describe baseline &amp; improvement measurements</a:t>
          </a:r>
        </a:p>
      </dsp:txBody>
      <dsp:txXfrm>
        <a:off x="1612357" y="1774700"/>
        <a:ext cx="2301898" cy="976563"/>
      </dsp:txXfrm>
    </dsp:sp>
    <dsp:sp modelId="{E4C3F3E5-2BE2-4EB0-9D29-F7676C705CF6}">
      <dsp:nvSpPr>
        <dsp:cNvPr id="0" name=""/>
        <dsp:cNvSpPr/>
      </dsp:nvSpPr>
      <dsp:spPr>
        <a:xfrm>
          <a:off x="4315344" y="1774700"/>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E188B-E8D1-4B2D-A526-021D3655033F}">
      <dsp:nvSpPr>
        <dsp:cNvPr id="0" name=""/>
        <dsp:cNvSpPr/>
      </dsp:nvSpPr>
      <dsp:spPr>
        <a:xfrm>
          <a:off x="4520422" y="1979778"/>
          <a:ext cx="566406" cy="566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03949F-32AC-4597-8BCD-783A19199C93}">
      <dsp:nvSpPr>
        <dsp:cNvPr id="0" name=""/>
        <dsp:cNvSpPr/>
      </dsp:nvSpPr>
      <dsp:spPr>
        <a:xfrm>
          <a:off x="5501170"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Identify Stakeholders</a:t>
          </a:r>
        </a:p>
      </dsp:txBody>
      <dsp:txXfrm>
        <a:off x="5501170" y="1774700"/>
        <a:ext cx="2301898" cy="976563"/>
      </dsp:txXfrm>
    </dsp:sp>
    <dsp:sp modelId="{539D1A56-F53B-4BAE-94BA-82B593CCE7F9}">
      <dsp:nvSpPr>
        <dsp:cNvPr id="0" name=""/>
        <dsp:cNvSpPr/>
      </dsp:nvSpPr>
      <dsp:spPr>
        <a:xfrm>
          <a:off x="426530" y="3520676"/>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3F1AF-79A9-4F1B-B831-833387C50C4C}">
      <dsp:nvSpPr>
        <dsp:cNvPr id="0" name=""/>
        <dsp:cNvSpPr/>
      </dsp:nvSpPr>
      <dsp:spPr>
        <a:xfrm>
          <a:off x="631609" y="3725754"/>
          <a:ext cx="566406" cy="566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D894B9-AB6A-412D-8541-4374A8B0C35A}">
      <dsp:nvSpPr>
        <dsp:cNvPr id="0" name=""/>
        <dsp:cNvSpPr/>
      </dsp:nvSpPr>
      <dsp:spPr>
        <a:xfrm>
          <a:off x="1612357"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New systems demonstrate TMF capacity</a:t>
          </a:r>
        </a:p>
      </dsp:txBody>
      <dsp:txXfrm>
        <a:off x="1612357" y="3520676"/>
        <a:ext cx="2301898" cy="976563"/>
      </dsp:txXfrm>
    </dsp:sp>
    <dsp:sp modelId="{5A4BAE9D-CFA5-461B-B028-C73F4C7D193E}">
      <dsp:nvSpPr>
        <dsp:cNvPr id="0" name=""/>
        <dsp:cNvSpPr/>
      </dsp:nvSpPr>
      <dsp:spPr>
        <a:xfrm>
          <a:off x="4315344" y="3520676"/>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7AE46-91EA-45EA-A870-35B864830159}">
      <dsp:nvSpPr>
        <dsp:cNvPr id="0" name=""/>
        <dsp:cNvSpPr/>
      </dsp:nvSpPr>
      <dsp:spPr>
        <a:xfrm>
          <a:off x="4520422" y="3725754"/>
          <a:ext cx="566406" cy="566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A79262-1DC1-4866-8CD9-FAED3D23EEB5}">
      <dsp:nvSpPr>
        <dsp:cNvPr id="0" name=""/>
        <dsp:cNvSpPr/>
      </dsp:nvSpPr>
      <dsp:spPr>
        <a:xfrm>
          <a:off x="5501170"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Reduced funding without capacity development strategy</a:t>
          </a:r>
        </a:p>
      </dsp:txBody>
      <dsp:txXfrm>
        <a:off x="5501170" y="3520676"/>
        <a:ext cx="2301898" cy="9765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30ECB-D69A-4758-A6B9-9798C6C6DDBC}">
      <dsp:nvSpPr>
        <dsp:cNvPr id="0" name=""/>
        <dsp:cNvSpPr/>
      </dsp:nvSpPr>
      <dsp:spPr>
        <a:xfrm>
          <a:off x="1136197" y="496225"/>
          <a:ext cx="894951" cy="8949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8A536F-38E6-433A-BCB0-BD375A1F8EC8}">
      <dsp:nvSpPr>
        <dsp:cNvPr id="0" name=""/>
        <dsp:cNvSpPr/>
      </dsp:nvSpPr>
      <dsp:spPr>
        <a:xfrm>
          <a:off x="589282" y="1712963"/>
          <a:ext cx="1988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Level of Service</a:t>
          </a:r>
        </a:p>
      </dsp:txBody>
      <dsp:txXfrm>
        <a:off x="589282" y="1712963"/>
        <a:ext cx="1988780" cy="720000"/>
      </dsp:txXfrm>
    </dsp:sp>
    <dsp:sp modelId="{6CD365D6-57DF-4CAD-B365-8C50033C0EFD}">
      <dsp:nvSpPr>
        <dsp:cNvPr id="0" name=""/>
        <dsp:cNvSpPr/>
      </dsp:nvSpPr>
      <dsp:spPr>
        <a:xfrm>
          <a:off x="3473014" y="496225"/>
          <a:ext cx="894951" cy="8949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C8008-A67D-4215-99C1-D4C86314A430}">
      <dsp:nvSpPr>
        <dsp:cNvPr id="0" name=""/>
        <dsp:cNvSpPr/>
      </dsp:nvSpPr>
      <dsp:spPr>
        <a:xfrm>
          <a:off x="2926099" y="1712963"/>
          <a:ext cx="1988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Current State of the Assets</a:t>
          </a:r>
        </a:p>
      </dsp:txBody>
      <dsp:txXfrm>
        <a:off x="2926099" y="1712963"/>
        <a:ext cx="1988780" cy="720000"/>
      </dsp:txXfrm>
    </dsp:sp>
    <dsp:sp modelId="{41E7259C-9215-4193-ABEA-163447B604AC}">
      <dsp:nvSpPr>
        <dsp:cNvPr id="0" name=""/>
        <dsp:cNvSpPr/>
      </dsp:nvSpPr>
      <dsp:spPr>
        <a:xfrm>
          <a:off x="5809831" y="496225"/>
          <a:ext cx="894951" cy="894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F7AE21-5461-4217-8AC2-C008B14D7817}">
      <dsp:nvSpPr>
        <dsp:cNvPr id="0" name=""/>
        <dsp:cNvSpPr/>
      </dsp:nvSpPr>
      <dsp:spPr>
        <a:xfrm>
          <a:off x="5262916" y="1712963"/>
          <a:ext cx="1988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Criticality</a:t>
          </a:r>
        </a:p>
      </dsp:txBody>
      <dsp:txXfrm>
        <a:off x="5262916" y="1712963"/>
        <a:ext cx="1988780" cy="720000"/>
      </dsp:txXfrm>
    </dsp:sp>
    <dsp:sp modelId="{59892A4F-9BE4-4706-99B9-814AEF40170D}">
      <dsp:nvSpPr>
        <dsp:cNvPr id="0" name=""/>
        <dsp:cNvSpPr/>
      </dsp:nvSpPr>
      <dsp:spPr>
        <a:xfrm>
          <a:off x="2304605" y="2930159"/>
          <a:ext cx="894951" cy="894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A1E31D-B749-43F4-959B-78753C9EDF4D}">
      <dsp:nvSpPr>
        <dsp:cNvPr id="0" name=""/>
        <dsp:cNvSpPr/>
      </dsp:nvSpPr>
      <dsp:spPr>
        <a:xfrm>
          <a:off x="1757691" y="4146897"/>
          <a:ext cx="1988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Life Cycle Costing</a:t>
          </a:r>
        </a:p>
      </dsp:txBody>
      <dsp:txXfrm>
        <a:off x="1757691" y="4146897"/>
        <a:ext cx="1988780" cy="720000"/>
      </dsp:txXfrm>
    </dsp:sp>
    <dsp:sp modelId="{6057CBFC-BA44-4324-9E3B-CEFA113CD666}">
      <dsp:nvSpPr>
        <dsp:cNvPr id="0" name=""/>
        <dsp:cNvSpPr/>
      </dsp:nvSpPr>
      <dsp:spPr>
        <a:xfrm>
          <a:off x="4641422" y="2930159"/>
          <a:ext cx="894951" cy="894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0B87B-6F5B-4F68-BA2F-4F8AE94E85DB}">
      <dsp:nvSpPr>
        <dsp:cNvPr id="0" name=""/>
        <dsp:cNvSpPr/>
      </dsp:nvSpPr>
      <dsp:spPr>
        <a:xfrm>
          <a:off x="4094508" y="4146897"/>
          <a:ext cx="19887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Long-term Funding</a:t>
          </a:r>
        </a:p>
      </dsp:txBody>
      <dsp:txXfrm>
        <a:off x="4094508" y="4146897"/>
        <a:ext cx="198878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C82D-57EE-464B-A585-4E81588E3ED6}">
      <dsp:nvSpPr>
        <dsp:cNvPr id="0" name=""/>
        <dsp:cNvSpPr/>
      </dsp:nvSpPr>
      <dsp:spPr>
        <a:xfrm>
          <a:off x="0" y="431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7863C-F229-42C7-B560-FD731B05DED9}">
      <dsp:nvSpPr>
        <dsp:cNvPr id="0" name=""/>
        <dsp:cNvSpPr/>
      </dsp:nvSpPr>
      <dsp:spPr>
        <a:xfrm>
          <a:off x="419591" y="62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Shows the current state of the assets</a:t>
          </a:r>
        </a:p>
      </dsp:txBody>
      <dsp:txXfrm>
        <a:off x="455617" y="98507"/>
        <a:ext cx="7516757" cy="665948"/>
      </dsp:txXfrm>
    </dsp:sp>
    <dsp:sp modelId="{7A5BF1AA-818E-4C51-B4AF-D77FB58E097E}">
      <dsp:nvSpPr>
        <dsp:cNvPr id="0" name=""/>
        <dsp:cNvSpPr/>
      </dsp:nvSpPr>
      <dsp:spPr>
        <a:xfrm>
          <a:off x="0" y="1565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F9338-F082-4521-8214-AF9645EB440B}">
      <dsp:nvSpPr>
        <dsp:cNvPr id="0" name=""/>
        <dsp:cNvSpPr/>
      </dsp:nvSpPr>
      <dsp:spPr>
        <a:xfrm>
          <a:off x="419591" y="1196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Use inventory that works for your utility</a:t>
          </a:r>
        </a:p>
      </dsp:txBody>
      <dsp:txXfrm>
        <a:off x="455617" y="1232507"/>
        <a:ext cx="7516757" cy="665948"/>
      </dsp:txXfrm>
    </dsp:sp>
    <dsp:sp modelId="{F25D4061-ECB5-4732-BAC6-1A8442FA5174}">
      <dsp:nvSpPr>
        <dsp:cNvPr id="0" name=""/>
        <dsp:cNvSpPr/>
      </dsp:nvSpPr>
      <dsp:spPr>
        <a:xfrm>
          <a:off x="0" y="2699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45DAA-2A1E-4E73-9E0C-619134A3E3BA}">
      <dsp:nvSpPr>
        <dsp:cNvPr id="0" name=""/>
        <dsp:cNvSpPr/>
      </dsp:nvSpPr>
      <dsp:spPr>
        <a:xfrm>
          <a:off x="419591" y="2330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Balance collection of asset data with costs &amp; benefits</a:t>
          </a:r>
        </a:p>
      </dsp:txBody>
      <dsp:txXfrm>
        <a:off x="455617" y="2366507"/>
        <a:ext cx="7516757" cy="665948"/>
      </dsp:txXfrm>
    </dsp:sp>
    <dsp:sp modelId="{9E1F6717-CBA3-4C28-B7D2-6EB091CB7C36}">
      <dsp:nvSpPr>
        <dsp:cNvPr id="0" name=""/>
        <dsp:cNvSpPr/>
      </dsp:nvSpPr>
      <dsp:spPr>
        <a:xfrm>
          <a:off x="0" y="3833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7FA12-692B-433B-B2D6-9EDECC6DC7FA}">
      <dsp:nvSpPr>
        <dsp:cNvPr id="0" name=""/>
        <dsp:cNvSpPr/>
      </dsp:nvSpPr>
      <dsp:spPr>
        <a:xfrm>
          <a:off x="419591" y="3464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Update and maintain the inventory continuously</a:t>
          </a:r>
        </a:p>
      </dsp:txBody>
      <dsp:txXfrm>
        <a:off x="455617" y="3500507"/>
        <a:ext cx="7516757" cy="6659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9F3A-5545-4B40-9D6A-A22819F287AD}">
      <dsp:nvSpPr>
        <dsp:cNvPr id="0" name=""/>
        <dsp:cNvSpPr/>
      </dsp:nvSpPr>
      <dsp:spPr>
        <a:xfrm>
          <a:off x="3945" y="0"/>
          <a:ext cx="3795527" cy="5246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Water Loss Control</a:t>
          </a:r>
        </a:p>
      </dsp:txBody>
      <dsp:txXfrm>
        <a:off x="3945" y="0"/>
        <a:ext cx="3795527" cy="1573920"/>
      </dsp:txXfrm>
    </dsp:sp>
    <dsp:sp modelId="{EB145423-C23D-4193-A579-24677A19B08E}">
      <dsp:nvSpPr>
        <dsp:cNvPr id="0" name=""/>
        <dsp:cNvSpPr/>
      </dsp:nvSpPr>
      <dsp:spPr>
        <a:xfrm>
          <a:off x="383498" y="1575457"/>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Protect water resources</a:t>
          </a:r>
          <a:endParaRPr lang="en-US" sz="3200" kern="1200" dirty="0"/>
        </a:p>
      </dsp:txBody>
      <dsp:txXfrm>
        <a:off x="429829" y="1621788"/>
        <a:ext cx="2943759" cy="1489199"/>
      </dsp:txXfrm>
    </dsp:sp>
    <dsp:sp modelId="{52884A5B-633E-4862-9614-9A67E1D5DCF0}">
      <dsp:nvSpPr>
        <dsp:cNvPr id="0" name=""/>
        <dsp:cNvSpPr/>
      </dsp:nvSpPr>
      <dsp:spPr>
        <a:xfrm>
          <a:off x="383498" y="3400682"/>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Minimize disruptions to customers</a:t>
          </a:r>
          <a:endParaRPr lang="en-US" sz="3200" kern="1200" dirty="0"/>
        </a:p>
      </dsp:txBody>
      <dsp:txXfrm>
        <a:off x="429829" y="3447013"/>
        <a:ext cx="2943759" cy="1489199"/>
      </dsp:txXfrm>
    </dsp:sp>
    <dsp:sp modelId="{E1238263-58BC-4979-9D26-DA834A2E6C33}">
      <dsp:nvSpPr>
        <dsp:cNvPr id="0" name=""/>
        <dsp:cNvSpPr/>
      </dsp:nvSpPr>
      <dsp:spPr>
        <a:xfrm>
          <a:off x="4084137" y="0"/>
          <a:ext cx="3795527" cy="5246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Energy Efficiency</a:t>
          </a:r>
        </a:p>
      </dsp:txBody>
      <dsp:txXfrm>
        <a:off x="4084137" y="0"/>
        <a:ext cx="3795527" cy="1573920"/>
      </dsp:txXfrm>
    </dsp:sp>
    <dsp:sp modelId="{73B35F62-F755-413F-B6F5-1D2DBAB24154}">
      <dsp:nvSpPr>
        <dsp:cNvPr id="0" name=""/>
        <dsp:cNvSpPr/>
      </dsp:nvSpPr>
      <dsp:spPr>
        <a:xfrm>
          <a:off x="4463689" y="1575457"/>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Reduced energy cost</a:t>
          </a:r>
        </a:p>
      </dsp:txBody>
      <dsp:txXfrm>
        <a:off x="4510020" y="1621788"/>
        <a:ext cx="2943759" cy="1489199"/>
      </dsp:txXfrm>
    </dsp:sp>
    <dsp:sp modelId="{3D176F58-0133-4969-B283-14475365B4BE}">
      <dsp:nvSpPr>
        <dsp:cNvPr id="0" name=""/>
        <dsp:cNvSpPr/>
      </dsp:nvSpPr>
      <dsp:spPr>
        <a:xfrm>
          <a:off x="4463689" y="3400682"/>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Interrelated to water loss</a:t>
          </a:r>
          <a:endParaRPr lang="en-US" sz="3200" kern="1200" dirty="0"/>
        </a:p>
      </dsp:txBody>
      <dsp:txXfrm>
        <a:off x="4510020" y="3447013"/>
        <a:ext cx="2943759" cy="14891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527B-B3FC-4063-A7AF-61AC80E85824}">
      <dsp:nvSpPr>
        <dsp:cNvPr id="0" name=""/>
        <dsp:cNvSpPr/>
      </dsp:nvSpPr>
      <dsp:spPr>
        <a:xfrm>
          <a:off x="2938"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Establish Nature of the Problem</a:t>
          </a:r>
        </a:p>
      </dsp:txBody>
      <dsp:txXfrm>
        <a:off x="2938" y="2059174"/>
        <a:ext cx="1591115" cy="1336536"/>
      </dsp:txXfrm>
    </dsp:sp>
    <dsp:sp modelId="{253BCB2E-035A-46C3-BB99-0378BE46C3D1}">
      <dsp:nvSpPr>
        <dsp:cNvPr id="0" name=""/>
        <dsp:cNvSpPr/>
      </dsp:nvSpPr>
      <dsp:spPr>
        <a:xfrm>
          <a:off x="46436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62228" y="1533322"/>
        <a:ext cx="472536" cy="472536"/>
      </dsp:txXfrm>
    </dsp:sp>
    <dsp:sp modelId="{A0779FC5-3E38-426C-A61B-7A677C8E4FB9}">
      <dsp:nvSpPr>
        <dsp:cNvPr id="0" name=""/>
        <dsp:cNvSpPr/>
      </dsp:nvSpPr>
      <dsp:spPr>
        <a:xfrm>
          <a:off x="2938"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A4D193-98D3-4CF3-A081-EBC5409D2F0B}">
      <dsp:nvSpPr>
        <dsp:cNvPr id="0" name=""/>
        <dsp:cNvSpPr/>
      </dsp:nvSpPr>
      <dsp:spPr>
        <a:xfrm>
          <a:off x="175316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Set Goals</a:t>
          </a:r>
        </a:p>
      </dsp:txBody>
      <dsp:txXfrm>
        <a:off x="1753165" y="2059174"/>
        <a:ext cx="1591115" cy="1336536"/>
      </dsp:txXfrm>
    </dsp:sp>
    <dsp:sp modelId="{15E02141-9F8E-479F-816A-3D0D8819754C}">
      <dsp:nvSpPr>
        <dsp:cNvPr id="0" name=""/>
        <dsp:cNvSpPr/>
      </dsp:nvSpPr>
      <dsp:spPr>
        <a:xfrm>
          <a:off x="2214588"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12454" y="1533322"/>
        <a:ext cx="472536" cy="472536"/>
      </dsp:txXfrm>
    </dsp:sp>
    <dsp:sp modelId="{3BA84B0F-2A42-46BC-95F6-B8276C6B79CF}">
      <dsp:nvSpPr>
        <dsp:cNvPr id="0" name=""/>
        <dsp:cNvSpPr/>
      </dsp:nvSpPr>
      <dsp:spPr>
        <a:xfrm>
          <a:off x="175316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C7E8236-54E8-41CD-A41A-901EB9D0F6C6}">
      <dsp:nvSpPr>
        <dsp:cNvPr id="0" name=""/>
        <dsp:cNvSpPr/>
      </dsp:nvSpPr>
      <dsp:spPr>
        <a:xfrm>
          <a:off x="3503392"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Choose Appropriate Strategies</a:t>
          </a:r>
        </a:p>
      </dsp:txBody>
      <dsp:txXfrm>
        <a:off x="3503392" y="2059174"/>
        <a:ext cx="1591115" cy="1336536"/>
      </dsp:txXfrm>
    </dsp:sp>
    <dsp:sp modelId="{98B6ED2C-9BF4-4850-9ED5-9A1096E9C88D}">
      <dsp:nvSpPr>
        <dsp:cNvPr id="0" name=""/>
        <dsp:cNvSpPr/>
      </dsp:nvSpPr>
      <dsp:spPr>
        <a:xfrm>
          <a:off x="3964815"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062681" y="1533322"/>
        <a:ext cx="472536" cy="472536"/>
      </dsp:txXfrm>
    </dsp:sp>
    <dsp:sp modelId="{C07E0B87-C72E-4215-B06A-7EA83B67F998}">
      <dsp:nvSpPr>
        <dsp:cNvPr id="0" name=""/>
        <dsp:cNvSpPr/>
      </dsp:nvSpPr>
      <dsp:spPr>
        <a:xfrm>
          <a:off x="3503392"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FA4FFDD-2E67-45FD-82D2-8A1238A199F3}">
      <dsp:nvSpPr>
        <dsp:cNvPr id="0" name=""/>
        <dsp:cNvSpPr/>
      </dsp:nvSpPr>
      <dsp:spPr>
        <a:xfrm>
          <a:off x="5253619"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Prioritize Strategies</a:t>
          </a:r>
        </a:p>
      </dsp:txBody>
      <dsp:txXfrm>
        <a:off x="5253619" y="2059174"/>
        <a:ext cx="1591115" cy="1336536"/>
      </dsp:txXfrm>
    </dsp:sp>
    <dsp:sp modelId="{D08F93F8-ECA7-4018-843C-434D4A7FBA75}">
      <dsp:nvSpPr>
        <dsp:cNvPr id="0" name=""/>
        <dsp:cNvSpPr/>
      </dsp:nvSpPr>
      <dsp:spPr>
        <a:xfrm>
          <a:off x="571504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812908" y="1533322"/>
        <a:ext cx="472536" cy="472536"/>
      </dsp:txXfrm>
    </dsp:sp>
    <dsp:sp modelId="{1261AD40-9797-483C-AFEE-8C2A5438123D}">
      <dsp:nvSpPr>
        <dsp:cNvPr id="0" name=""/>
        <dsp:cNvSpPr/>
      </dsp:nvSpPr>
      <dsp:spPr>
        <a:xfrm>
          <a:off x="5253619"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F92325-350A-451F-B483-043E36206B7D}">
      <dsp:nvSpPr>
        <dsp:cNvPr id="0" name=""/>
        <dsp:cNvSpPr/>
      </dsp:nvSpPr>
      <dsp:spPr>
        <a:xfrm>
          <a:off x="700384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Develop Funding Plan</a:t>
          </a:r>
        </a:p>
      </dsp:txBody>
      <dsp:txXfrm>
        <a:off x="7003845" y="2059174"/>
        <a:ext cx="1591115" cy="1336536"/>
      </dsp:txXfrm>
    </dsp:sp>
    <dsp:sp modelId="{333E96A7-4D01-4AB7-B151-81197DC4FB37}">
      <dsp:nvSpPr>
        <dsp:cNvPr id="0" name=""/>
        <dsp:cNvSpPr/>
      </dsp:nvSpPr>
      <dsp:spPr>
        <a:xfrm>
          <a:off x="7465269"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563135" y="1533322"/>
        <a:ext cx="472536" cy="472536"/>
      </dsp:txXfrm>
    </dsp:sp>
    <dsp:sp modelId="{ABFA7089-FB69-4A94-911F-6B61B09AFAA3}">
      <dsp:nvSpPr>
        <dsp:cNvPr id="0" name=""/>
        <dsp:cNvSpPr/>
      </dsp:nvSpPr>
      <dsp:spPr>
        <a:xfrm>
          <a:off x="700384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527B-B3FC-4063-A7AF-61AC80E85824}">
      <dsp:nvSpPr>
        <dsp:cNvPr id="0" name=""/>
        <dsp:cNvSpPr/>
      </dsp:nvSpPr>
      <dsp:spPr>
        <a:xfrm>
          <a:off x="2938"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Establish Nature of the Problem</a:t>
          </a:r>
        </a:p>
      </dsp:txBody>
      <dsp:txXfrm>
        <a:off x="2938" y="2059174"/>
        <a:ext cx="1591115" cy="1336536"/>
      </dsp:txXfrm>
    </dsp:sp>
    <dsp:sp modelId="{253BCB2E-035A-46C3-BB99-0378BE46C3D1}">
      <dsp:nvSpPr>
        <dsp:cNvPr id="0" name=""/>
        <dsp:cNvSpPr/>
      </dsp:nvSpPr>
      <dsp:spPr>
        <a:xfrm>
          <a:off x="46436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62228" y="1533322"/>
        <a:ext cx="472536" cy="472536"/>
      </dsp:txXfrm>
    </dsp:sp>
    <dsp:sp modelId="{A0779FC5-3E38-426C-A61B-7A677C8E4FB9}">
      <dsp:nvSpPr>
        <dsp:cNvPr id="0" name=""/>
        <dsp:cNvSpPr/>
      </dsp:nvSpPr>
      <dsp:spPr>
        <a:xfrm>
          <a:off x="2938"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A4D193-98D3-4CF3-A081-EBC5409D2F0B}">
      <dsp:nvSpPr>
        <dsp:cNvPr id="0" name=""/>
        <dsp:cNvSpPr/>
      </dsp:nvSpPr>
      <dsp:spPr>
        <a:xfrm>
          <a:off x="175316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Set Goals</a:t>
          </a:r>
        </a:p>
      </dsp:txBody>
      <dsp:txXfrm>
        <a:off x="1753165" y="2059174"/>
        <a:ext cx="1591115" cy="1336536"/>
      </dsp:txXfrm>
    </dsp:sp>
    <dsp:sp modelId="{15E02141-9F8E-479F-816A-3D0D8819754C}">
      <dsp:nvSpPr>
        <dsp:cNvPr id="0" name=""/>
        <dsp:cNvSpPr/>
      </dsp:nvSpPr>
      <dsp:spPr>
        <a:xfrm>
          <a:off x="2214588"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12454" y="1533322"/>
        <a:ext cx="472536" cy="472536"/>
      </dsp:txXfrm>
    </dsp:sp>
    <dsp:sp modelId="{3BA84B0F-2A42-46BC-95F6-B8276C6B79CF}">
      <dsp:nvSpPr>
        <dsp:cNvPr id="0" name=""/>
        <dsp:cNvSpPr/>
      </dsp:nvSpPr>
      <dsp:spPr>
        <a:xfrm>
          <a:off x="175316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C7E8236-54E8-41CD-A41A-901EB9D0F6C6}">
      <dsp:nvSpPr>
        <dsp:cNvPr id="0" name=""/>
        <dsp:cNvSpPr/>
      </dsp:nvSpPr>
      <dsp:spPr>
        <a:xfrm>
          <a:off x="3503392"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Choose Appropriate Strategies</a:t>
          </a:r>
        </a:p>
      </dsp:txBody>
      <dsp:txXfrm>
        <a:off x="3503392" y="2059174"/>
        <a:ext cx="1591115" cy="1336536"/>
      </dsp:txXfrm>
    </dsp:sp>
    <dsp:sp modelId="{98B6ED2C-9BF4-4850-9ED5-9A1096E9C88D}">
      <dsp:nvSpPr>
        <dsp:cNvPr id="0" name=""/>
        <dsp:cNvSpPr/>
      </dsp:nvSpPr>
      <dsp:spPr>
        <a:xfrm>
          <a:off x="3964815"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062681" y="1533322"/>
        <a:ext cx="472536" cy="472536"/>
      </dsp:txXfrm>
    </dsp:sp>
    <dsp:sp modelId="{C07E0B87-C72E-4215-B06A-7EA83B67F998}">
      <dsp:nvSpPr>
        <dsp:cNvPr id="0" name=""/>
        <dsp:cNvSpPr/>
      </dsp:nvSpPr>
      <dsp:spPr>
        <a:xfrm>
          <a:off x="3503392"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FA4FFDD-2E67-45FD-82D2-8A1238A199F3}">
      <dsp:nvSpPr>
        <dsp:cNvPr id="0" name=""/>
        <dsp:cNvSpPr/>
      </dsp:nvSpPr>
      <dsp:spPr>
        <a:xfrm>
          <a:off x="5253619"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Prioritize Strategies</a:t>
          </a:r>
        </a:p>
      </dsp:txBody>
      <dsp:txXfrm>
        <a:off x="5253619" y="2059174"/>
        <a:ext cx="1591115" cy="1336536"/>
      </dsp:txXfrm>
    </dsp:sp>
    <dsp:sp modelId="{D08F93F8-ECA7-4018-843C-434D4A7FBA75}">
      <dsp:nvSpPr>
        <dsp:cNvPr id="0" name=""/>
        <dsp:cNvSpPr/>
      </dsp:nvSpPr>
      <dsp:spPr>
        <a:xfrm>
          <a:off x="571504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812908" y="1533322"/>
        <a:ext cx="472536" cy="472536"/>
      </dsp:txXfrm>
    </dsp:sp>
    <dsp:sp modelId="{1261AD40-9797-483C-AFEE-8C2A5438123D}">
      <dsp:nvSpPr>
        <dsp:cNvPr id="0" name=""/>
        <dsp:cNvSpPr/>
      </dsp:nvSpPr>
      <dsp:spPr>
        <a:xfrm>
          <a:off x="5253619"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F92325-350A-451F-B483-043E36206B7D}">
      <dsp:nvSpPr>
        <dsp:cNvPr id="0" name=""/>
        <dsp:cNvSpPr/>
      </dsp:nvSpPr>
      <dsp:spPr>
        <a:xfrm>
          <a:off x="700384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Develop Funding Plan</a:t>
          </a:r>
        </a:p>
      </dsp:txBody>
      <dsp:txXfrm>
        <a:off x="7003845" y="2059174"/>
        <a:ext cx="1591115" cy="1336536"/>
      </dsp:txXfrm>
    </dsp:sp>
    <dsp:sp modelId="{333E96A7-4D01-4AB7-B151-81197DC4FB37}">
      <dsp:nvSpPr>
        <dsp:cNvPr id="0" name=""/>
        <dsp:cNvSpPr/>
      </dsp:nvSpPr>
      <dsp:spPr>
        <a:xfrm>
          <a:off x="7465269"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563135" y="1533322"/>
        <a:ext cx="472536" cy="472536"/>
      </dsp:txXfrm>
    </dsp:sp>
    <dsp:sp modelId="{ABFA7089-FB69-4A94-911F-6B61B09AFAA3}">
      <dsp:nvSpPr>
        <dsp:cNvPr id="0" name=""/>
        <dsp:cNvSpPr/>
      </dsp:nvSpPr>
      <dsp:spPr>
        <a:xfrm>
          <a:off x="700384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C6D30-4C25-4C97-932A-3A01FF2CFD58}">
      <dsp:nvSpPr>
        <dsp:cNvPr id="0" name=""/>
        <dsp:cNvSpPr/>
      </dsp:nvSpPr>
      <dsp:spPr>
        <a:xfrm>
          <a:off x="678475" y="2215"/>
          <a:ext cx="2404766" cy="1656884"/>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2118E-0464-4F60-9255-0DC0F43108E7}">
      <dsp:nvSpPr>
        <dsp:cNvPr id="0" name=""/>
        <dsp:cNvSpPr/>
      </dsp:nvSpPr>
      <dsp:spPr>
        <a:xfrm>
          <a:off x="678475" y="1659099"/>
          <a:ext cx="2404766" cy="89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a:t>Yearly plans</a:t>
          </a:r>
        </a:p>
      </dsp:txBody>
      <dsp:txXfrm>
        <a:off x="678475" y="1659099"/>
        <a:ext cx="2404766" cy="892168"/>
      </dsp:txXfrm>
    </dsp:sp>
    <dsp:sp modelId="{0F09187A-2B15-4C67-83BC-403251DACA2F}">
      <dsp:nvSpPr>
        <dsp:cNvPr id="0" name=""/>
        <dsp:cNvSpPr/>
      </dsp:nvSpPr>
      <dsp:spPr>
        <a:xfrm>
          <a:off x="3323820" y="2215"/>
          <a:ext cx="2404766" cy="1656884"/>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01D57-15BE-4ECB-B1B0-6CF9D4E96DCF}">
      <dsp:nvSpPr>
        <dsp:cNvPr id="0" name=""/>
        <dsp:cNvSpPr/>
      </dsp:nvSpPr>
      <dsp:spPr>
        <a:xfrm>
          <a:off x="3323820" y="1659099"/>
          <a:ext cx="2404766" cy="89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dirty="0"/>
            <a:t>Future plans</a:t>
          </a:r>
        </a:p>
      </dsp:txBody>
      <dsp:txXfrm>
        <a:off x="3323820" y="1659099"/>
        <a:ext cx="2404766" cy="892168"/>
      </dsp:txXfrm>
    </dsp:sp>
    <dsp:sp modelId="{36BFD2CF-3ECD-4FAD-97E0-3C5A3AB86FF4}">
      <dsp:nvSpPr>
        <dsp:cNvPr id="0" name=""/>
        <dsp:cNvSpPr/>
      </dsp:nvSpPr>
      <dsp:spPr>
        <a:xfrm>
          <a:off x="678475" y="2791744"/>
          <a:ext cx="2404766" cy="1656884"/>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7F381-C1A3-48BB-9166-45B2E3A01942}">
      <dsp:nvSpPr>
        <dsp:cNvPr id="0" name=""/>
        <dsp:cNvSpPr/>
      </dsp:nvSpPr>
      <dsp:spPr>
        <a:xfrm>
          <a:off x="678475" y="4448628"/>
          <a:ext cx="2404766" cy="89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a:t>Determine priorities</a:t>
          </a:r>
        </a:p>
      </dsp:txBody>
      <dsp:txXfrm>
        <a:off x="678475" y="4448628"/>
        <a:ext cx="2404766" cy="892168"/>
      </dsp:txXfrm>
    </dsp:sp>
    <dsp:sp modelId="{C013906C-4765-49B2-BE2C-3C2B00B6AA12}">
      <dsp:nvSpPr>
        <dsp:cNvPr id="0" name=""/>
        <dsp:cNvSpPr/>
      </dsp:nvSpPr>
      <dsp:spPr>
        <a:xfrm>
          <a:off x="3323820" y="2791744"/>
          <a:ext cx="2404766" cy="1656884"/>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8A4C1-0F93-43D1-BD85-F7050645895D}">
      <dsp:nvSpPr>
        <dsp:cNvPr id="0" name=""/>
        <dsp:cNvSpPr/>
      </dsp:nvSpPr>
      <dsp:spPr>
        <a:xfrm>
          <a:off x="3323820" y="4448628"/>
          <a:ext cx="2404766" cy="89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2500" kern="1200"/>
            <a:t>Board reviews &amp; approves</a:t>
          </a:r>
        </a:p>
      </dsp:txBody>
      <dsp:txXfrm>
        <a:off x="3323820" y="4448628"/>
        <a:ext cx="2404766" cy="8921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04D63-914B-453B-9A24-13B3F846E90E}">
      <dsp:nvSpPr>
        <dsp:cNvPr id="0" name=""/>
        <dsp:cNvSpPr/>
      </dsp:nvSpPr>
      <dsp:spPr>
        <a:xfrm>
          <a:off x="2" y="484341"/>
          <a:ext cx="1911935" cy="1317323"/>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47EBD-5200-4144-995B-7F8D5C1DF34C}">
      <dsp:nvSpPr>
        <dsp:cNvPr id="0" name=""/>
        <dsp:cNvSpPr/>
      </dsp:nvSpPr>
      <dsp:spPr>
        <a:xfrm>
          <a:off x="4017"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Capital Costs</a:t>
          </a:r>
        </a:p>
      </dsp:txBody>
      <dsp:txXfrm>
        <a:off x="4017" y="1738262"/>
        <a:ext cx="1911935" cy="709328"/>
      </dsp:txXfrm>
    </dsp:sp>
    <dsp:sp modelId="{8C980775-E874-42A1-9509-F472EEEFCBA0}">
      <dsp:nvSpPr>
        <dsp:cNvPr id="0" name=""/>
        <dsp:cNvSpPr/>
      </dsp:nvSpPr>
      <dsp:spPr>
        <a:xfrm>
          <a:off x="2107227" y="420938"/>
          <a:ext cx="1911935" cy="1317323"/>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25F0C-2547-4384-B655-B101E14C3664}">
      <dsp:nvSpPr>
        <dsp:cNvPr id="0" name=""/>
        <dsp:cNvSpPr/>
      </dsp:nvSpPr>
      <dsp:spPr>
        <a:xfrm>
          <a:off x="2107227"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Operations &amp; Maintenance</a:t>
          </a:r>
        </a:p>
      </dsp:txBody>
      <dsp:txXfrm>
        <a:off x="2107227" y="1738262"/>
        <a:ext cx="1911935" cy="709328"/>
      </dsp:txXfrm>
    </dsp:sp>
    <dsp:sp modelId="{9DA7FC5A-2059-4F93-91BC-F7052AEC407B}">
      <dsp:nvSpPr>
        <dsp:cNvPr id="0" name=""/>
        <dsp:cNvSpPr/>
      </dsp:nvSpPr>
      <dsp:spPr>
        <a:xfrm>
          <a:off x="4210436" y="420938"/>
          <a:ext cx="1911935" cy="1317323"/>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E0F3-317A-4DB6-9E8B-5F3DB2E762C1}">
      <dsp:nvSpPr>
        <dsp:cNvPr id="0" name=""/>
        <dsp:cNvSpPr/>
      </dsp:nvSpPr>
      <dsp:spPr>
        <a:xfrm>
          <a:off x="4210436"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Repairs</a:t>
          </a:r>
        </a:p>
      </dsp:txBody>
      <dsp:txXfrm>
        <a:off x="4210436" y="1738262"/>
        <a:ext cx="1911935" cy="709328"/>
      </dsp:txXfrm>
    </dsp:sp>
    <dsp:sp modelId="{72BC00DA-4890-48E4-BE2B-971D5DBB870B}">
      <dsp:nvSpPr>
        <dsp:cNvPr id="0" name=""/>
        <dsp:cNvSpPr/>
      </dsp:nvSpPr>
      <dsp:spPr>
        <a:xfrm>
          <a:off x="6313646" y="420938"/>
          <a:ext cx="1911935" cy="1317323"/>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AE01E-834F-4778-9092-B5F183FBDA70}">
      <dsp:nvSpPr>
        <dsp:cNvPr id="0" name=""/>
        <dsp:cNvSpPr/>
      </dsp:nvSpPr>
      <dsp:spPr>
        <a:xfrm>
          <a:off x="6313646"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Rehabilitation</a:t>
          </a:r>
        </a:p>
      </dsp:txBody>
      <dsp:txXfrm>
        <a:off x="6313646" y="1738262"/>
        <a:ext cx="1911935" cy="709328"/>
      </dsp:txXfrm>
    </dsp:sp>
    <dsp:sp modelId="{CAA7A1F3-32D9-4871-8066-3103867E6ABA}">
      <dsp:nvSpPr>
        <dsp:cNvPr id="0" name=""/>
        <dsp:cNvSpPr/>
      </dsp:nvSpPr>
      <dsp:spPr>
        <a:xfrm>
          <a:off x="1055622" y="2638783"/>
          <a:ext cx="1911935" cy="1317323"/>
        </a:xfrm>
        <a:prstGeom prst="round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D5912-7B98-4E37-A226-0B5816DB0DA3}">
      <dsp:nvSpPr>
        <dsp:cNvPr id="0" name=""/>
        <dsp:cNvSpPr/>
      </dsp:nvSpPr>
      <dsp:spPr>
        <a:xfrm>
          <a:off x="1055622"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Legal</a:t>
          </a:r>
        </a:p>
      </dsp:txBody>
      <dsp:txXfrm>
        <a:off x="1055622" y="3956107"/>
        <a:ext cx="1911935" cy="709328"/>
      </dsp:txXfrm>
    </dsp:sp>
    <dsp:sp modelId="{12BF056F-DBCC-4F75-BF01-F794913DCDA6}">
      <dsp:nvSpPr>
        <dsp:cNvPr id="0" name=""/>
        <dsp:cNvSpPr/>
      </dsp:nvSpPr>
      <dsp:spPr>
        <a:xfrm>
          <a:off x="3158832" y="2638783"/>
          <a:ext cx="1911935" cy="1317323"/>
        </a:xfrm>
        <a:prstGeom prst="round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A05D6-792A-4201-9EB4-FA84DB1DE824}">
      <dsp:nvSpPr>
        <dsp:cNvPr id="0" name=""/>
        <dsp:cNvSpPr/>
      </dsp:nvSpPr>
      <dsp:spPr>
        <a:xfrm>
          <a:off x="3158832"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Environmental	</a:t>
          </a:r>
        </a:p>
      </dsp:txBody>
      <dsp:txXfrm>
        <a:off x="3158832" y="3956107"/>
        <a:ext cx="1911935" cy="709328"/>
      </dsp:txXfrm>
    </dsp:sp>
    <dsp:sp modelId="{1A13ABE3-21B2-471D-AC32-77F92E1EFF73}">
      <dsp:nvSpPr>
        <dsp:cNvPr id="0" name=""/>
        <dsp:cNvSpPr/>
      </dsp:nvSpPr>
      <dsp:spPr>
        <a:xfrm>
          <a:off x="5262041" y="2638783"/>
          <a:ext cx="1911935" cy="1317323"/>
        </a:xfrm>
        <a:prstGeom prst="roundRect">
          <a:avLst/>
        </a:prstGeom>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D0141-726B-48D2-B098-551769C36210}">
      <dsp:nvSpPr>
        <dsp:cNvPr id="0" name=""/>
        <dsp:cNvSpPr/>
      </dsp:nvSpPr>
      <dsp:spPr>
        <a:xfrm>
          <a:off x="5262041"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Social	</a:t>
          </a:r>
        </a:p>
      </dsp:txBody>
      <dsp:txXfrm>
        <a:off x="5262041" y="3956107"/>
        <a:ext cx="1911935" cy="7093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1D6E-0920-4E1C-8BE3-261573589EA8}">
      <dsp:nvSpPr>
        <dsp:cNvPr id="0" name=""/>
        <dsp:cNvSpPr/>
      </dsp:nvSpPr>
      <dsp:spPr>
        <a:xfrm>
          <a:off x="0" y="552"/>
          <a:ext cx="8229600" cy="1292816"/>
        </a:xfrm>
        <a:prstGeom prst="roundRect">
          <a:avLst>
            <a:gd name="adj" fmla="val 10000"/>
          </a:avLst>
        </a:prstGeom>
        <a:noFill/>
        <a:ln>
          <a:solidFill>
            <a:srgbClr val="C00000"/>
          </a:solidFill>
        </a:ln>
        <a:effectLst/>
      </dsp:spPr>
      <dsp:style>
        <a:lnRef idx="0">
          <a:scrgbClr r="0" g="0" b="0"/>
        </a:lnRef>
        <a:fillRef idx="1">
          <a:scrgbClr r="0" g="0" b="0"/>
        </a:fillRef>
        <a:effectRef idx="0">
          <a:scrgbClr r="0" g="0" b="0"/>
        </a:effectRef>
        <a:fontRef idx="minor"/>
      </dsp:style>
    </dsp:sp>
    <dsp:sp modelId="{58E22B4F-8D11-42E1-9FC8-1C623A27625A}">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E4406-70C0-41A8-96D8-2D95D02895E3}">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Routine and preventative maintenance can help extend the life of an asset.</a:t>
          </a:r>
        </a:p>
      </dsp:txBody>
      <dsp:txXfrm>
        <a:off x="1493203" y="552"/>
        <a:ext cx="6736396" cy="1292816"/>
      </dsp:txXfrm>
    </dsp:sp>
    <dsp:sp modelId="{553CD827-4A75-4641-84FF-0EAA5C0943CA}">
      <dsp:nvSpPr>
        <dsp:cNvPr id="0" name=""/>
        <dsp:cNvSpPr/>
      </dsp:nvSpPr>
      <dsp:spPr>
        <a:xfrm>
          <a:off x="0" y="1616573"/>
          <a:ext cx="8229600" cy="1292816"/>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sp>
    <dsp:sp modelId="{7DCE473A-3165-46EA-AA7E-9D92CA7A144B}">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FD0D3-EE4B-4EC8-A889-1F9870306CFF}">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a:t>Maintenance takes resources – time &amp; supplies</a:t>
          </a:r>
        </a:p>
      </dsp:txBody>
      <dsp:txXfrm>
        <a:off x="1493203" y="1616573"/>
        <a:ext cx="6736396" cy="1292816"/>
      </dsp:txXfrm>
    </dsp:sp>
    <dsp:sp modelId="{BEABF60F-6C88-4BDA-8596-EB1C34D5E31B}">
      <dsp:nvSpPr>
        <dsp:cNvPr id="0" name=""/>
        <dsp:cNvSpPr/>
      </dsp:nvSpPr>
      <dsp:spPr>
        <a:xfrm>
          <a:off x="0" y="3232593"/>
          <a:ext cx="8229600" cy="1292816"/>
        </a:xfrm>
        <a:prstGeom prst="roundRect">
          <a:avLst>
            <a:gd name="adj" fmla="val 10000"/>
          </a:avLst>
        </a:prstGeom>
        <a:noFill/>
        <a:ln>
          <a:solidFill>
            <a:schemeClr val="accent3"/>
          </a:solidFill>
        </a:ln>
        <a:effectLst/>
      </dsp:spPr>
      <dsp:style>
        <a:lnRef idx="0">
          <a:scrgbClr r="0" g="0" b="0"/>
        </a:lnRef>
        <a:fillRef idx="1">
          <a:scrgbClr r="0" g="0" b="0"/>
        </a:fillRef>
        <a:effectRef idx="0">
          <a:scrgbClr r="0" g="0" b="0"/>
        </a:effectRef>
        <a:fontRef idx="minor"/>
      </dsp:style>
    </dsp:sp>
    <dsp:sp modelId="{36654A19-26B2-4DF8-A598-7FCABA09ED93}">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41446B-D23F-4857-A569-7E3033CE8A57}">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a:t>Decide how to allocate maintenance based on risk associated with the asset</a:t>
          </a:r>
        </a:p>
      </dsp:txBody>
      <dsp:txXfrm>
        <a:off x="1493203" y="3232593"/>
        <a:ext cx="6736396" cy="12928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5AB1-5782-4700-8DEE-EB56366AAD6C}">
      <dsp:nvSpPr>
        <dsp:cNvPr id="0" name=""/>
        <dsp:cNvSpPr/>
      </dsp:nvSpPr>
      <dsp:spPr>
        <a:xfrm>
          <a:off x="825065" y="322453"/>
          <a:ext cx="1146757" cy="1146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C9C6-9E22-4B52-BB02-B578591243F9}">
      <dsp:nvSpPr>
        <dsp:cNvPr id="0" name=""/>
        <dsp:cNvSpPr/>
      </dsp:nvSpPr>
      <dsp:spPr>
        <a:xfrm>
          <a:off x="124269"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Operational</a:t>
          </a:r>
        </a:p>
      </dsp:txBody>
      <dsp:txXfrm>
        <a:off x="124269" y="1811177"/>
        <a:ext cx="2548349" cy="720000"/>
      </dsp:txXfrm>
    </dsp:sp>
    <dsp:sp modelId="{9598630B-B695-4128-A302-61C6990C1162}">
      <dsp:nvSpPr>
        <dsp:cNvPr id="0" name=""/>
        <dsp:cNvSpPr/>
      </dsp:nvSpPr>
      <dsp:spPr>
        <a:xfrm>
          <a:off x="3819376" y="322453"/>
          <a:ext cx="1146757" cy="1146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65E8A-D676-4321-B170-5B581E70E598}">
      <dsp:nvSpPr>
        <dsp:cNvPr id="0" name=""/>
        <dsp:cNvSpPr/>
      </dsp:nvSpPr>
      <dsp:spPr>
        <a:xfrm>
          <a:off x="3118580"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Repair/Replace</a:t>
          </a:r>
        </a:p>
      </dsp:txBody>
      <dsp:txXfrm>
        <a:off x="3118580" y="1811177"/>
        <a:ext cx="2548349" cy="720000"/>
      </dsp:txXfrm>
    </dsp:sp>
    <dsp:sp modelId="{2145EA11-EE74-4971-B8F7-3CC049936E02}">
      <dsp:nvSpPr>
        <dsp:cNvPr id="0" name=""/>
        <dsp:cNvSpPr/>
      </dsp:nvSpPr>
      <dsp:spPr>
        <a:xfrm>
          <a:off x="825065" y="3168265"/>
          <a:ext cx="1146757" cy="1146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D8442-E781-4534-B2A2-E8B523B53AA7}">
      <dsp:nvSpPr>
        <dsp:cNvPr id="0" name=""/>
        <dsp:cNvSpPr/>
      </dsp:nvSpPr>
      <dsp:spPr>
        <a:xfrm>
          <a:off x="124269"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Debt Service</a:t>
          </a:r>
        </a:p>
      </dsp:txBody>
      <dsp:txXfrm>
        <a:off x="124269" y="4656989"/>
        <a:ext cx="2548349" cy="720000"/>
      </dsp:txXfrm>
    </dsp:sp>
    <dsp:sp modelId="{E2CFB339-7FF8-4E05-9DB5-789D1CBCEFA9}">
      <dsp:nvSpPr>
        <dsp:cNvPr id="0" name=""/>
        <dsp:cNvSpPr/>
      </dsp:nvSpPr>
      <dsp:spPr>
        <a:xfrm>
          <a:off x="3819376" y="3168265"/>
          <a:ext cx="1146757" cy="1146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BEA38-AD62-4488-8924-491873E3C02B}">
      <dsp:nvSpPr>
        <dsp:cNvPr id="0" name=""/>
        <dsp:cNvSpPr/>
      </dsp:nvSpPr>
      <dsp:spPr>
        <a:xfrm>
          <a:off x="3118580"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Emergency</a:t>
          </a:r>
        </a:p>
      </dsp:txBody>
      <dsp:txXfrm>
        <a:off x="3118580" y="4656989"/>
        <a:ext cx="2548349" cy="720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D6084-5959-4614-9F1D-FDF0EC717736}">
      <dsp:nvSpPr>
        <dsp:cNvPr id="0" name=""/>
        <dsp:cNvSpPr/>
      </dsp:nvSpPr>
      <dsp:spPr>
        <a:xfrm>
          <a:off x="0" y="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95C2F-0528-43CD-8B2E-0B5D4596841A}">
      <dsp:nvSpPr>
        <dsp:cNvPr id="0" name=""/>
        <dsp:cNvSpPr/>
      </dsp:nvSpPr>
      <dsp:spPr>
        <a:xfrm>
          <a:off x="0" y="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Long-term planning</a:t>
          </a:r>
        </a:p>
      </dsp:txBody>
      <dsp:txXfrm>
        <a:off x="0" y="0"/>
        <a:ext cx="4285615" cy="1219200"/>
      </dsp:txXfrm>
    </dsp:sp>
    <dsp:sp modelId="{205D32F9-FDE4-4B4C-9EEF-A826DA9CB778}">
      <dsp:nvSpPr>
        <dsp:cNvPr id="0" name=""/>
        <dsp:cNvSpPr/>
      </dsp:nvSpPr>
      <dsp:spPr>
        <a:xfrm>
          <a:off x="0" y="12192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D9D5D-20EE-46B8-A1B3-6FB8905E8B30}">
      <dsp:nvSpPr>
        <dsp:cNvPr id="0" name=""/>
        <dsp:cNvSpPr/>
      </dsp:nvSpPr>
      <dsp:spPr>
        <a:xfrm>
          <a:off x="0" y="12192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High-cost assets	</a:t>
          </a:r>
        </a:p>
      </dsp:txBody>
      <dsp:txXfrm>
        <a:off x="0" y="1219200"/>
        <a:ext cx="4285615" cy="1219200"/>
      </dsp:txXfrm>
    </dsp:sp>
    <dsp:sp modelId="{B16BAAEE-FF33-4E93-900B-0D007448AE30}">
      <dsp:nvSpPr>
        <dsp:cNvPr id="0" name=""/>
        <dsp:cNvSpPr/>
      </dsp:nvSpPr>
      <dsp:spPr>
        <a:xfrm>
          <a:off x="0" y="24384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CCB3-87E3-4C2B-BD2F-37D8FF40499C}">
      <dsp:nvSpPr>
        <dsp:cNvPr id="0" name=""/>
        <dsp:cNvSpPr/>
      </dsp:nvSpPr>
      <dsp:spPr>
        <a:xfrm>
          <a:off x="0" y="24384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Identifies year of project</a:t>
          </a:r>
        </a:p>
      </dsp:txBody>
      <dsp:txXfrm>
        <a:off x="0" y="2438400"/>
        <a:ext cx="4285615" cy="1219200"/>
      </dsp:txXfrm>
    </dsp:sp>
    <dsp:sp modelId="{7E27851F-6EF1-45F8-90DE-B2624AC20DAF}">
      <dsp:nvSpPr>
        <dsp:cNvPr id="0" name=""/>
        <dsp:cNvSpPr/>
      </dsp:nvSpPr>
      <dsp:spPr>
        <a:xfrm>
          <a:off x="0" y="36576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0625A-FFDC-4DE2-B1B6-082402AB29ED}">
      <dsp:nvSpPr>
        <dsp:cNvPr id="0" name=""/>
        <dsp:cNvSpPr/>
      </dsp:nvSpPr>
      <dsp:spPr>
        <a:xfrm>
          <a:off x="0" y="36576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Includes justification</a:t>
          </a:r>
        </a:p>
      </dsp:txBody>
      <dsp:txXfrm>
        <a:off x="0" y="3657600"/>
        <a:ext cx="4285615" cy="121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E5FF3-7DFB-43DD-BFC1-D2B32FFE8654}">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96584-16E8-4D51-8F3C-13A53773447A}">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Engaged upper management </a:t>
          </a:r>
        </a:p>
      </dsp:txBody>
      <dsp:txXfrm>
        <a:off x="0" y="0"/>
        <a:ext cx="8229600" cy="565745"/>
      </dsp:txXfrm>
    </dsp:sp>
    <dsp:sp modelId="{B611F534-4722-4BDC-998D-1F36FCB82C49}">
      <dsp:nvSpPr>
        <dsp:cNvPr id="0" name=""/>
        <dsp:cNvSpPr/>
      </dsp:nvSpPr>
      <dsp:spPr>
        <a:xfrm>
          <a:off x="0" y="565745"/>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9C92F-7D9D-4974-8E5F-51867209E3F8}">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More planned and less reactionary operation</a:t>
          </a:r>
        </a:p>
      </dsp:txBody>
      <dsp:txXfrm>
        <a:off x="0" y="565745"/>
        <a:ext cx="8229600" cy="565745"/>
      </dsp:txXfrm>
    </dsp:sp>
    <dsp:sp modelId="{59CBCD9B-A462-4D48-BD3D-D60D9886A23D}">
      <dsp:nvSpPr>
        <dsp:cNvPr id="0" name=""/>
        <dsp:cNvSpPr/>
      </dsp:nvSpPr>
      <dsp:spPr>
        <a:xfrm>
          <a:off x="0" y="113149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E2187-4582-42BB-AE58-CBD061BC81E5}">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Sustainable utility</a:t>
          </a:r>
        </a:p>
      </dsp:txBody>
      <dsp:txXfrm>
        <a:off x="0" y="1131490"/>
        <a:ext cx="8229600" cy="565745"/>
      </dsp:txXfrm>
    </dsp:sp>
    <dsp:sp modelId="{3FB60194-50A6-4681-A9CC-D4A3B61F5BC4}">
      <dsp:nvSpPr>
        <dsp:cNvPr id="0" name=""/>
        <dsp:cNvSpPr/>
      </dsp:nvSpPr>
      <dsp:spPr>
        <a:xfrm>
          <a:off x="0" y="169723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69595-8EC7-492F-B405-7534F8DAFA64}">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Supportive rate-payers</a:t>
          </a:r>
        </a:p>
      </dsp:txBody>
      <dsp:txXfrm>
        <a:off x="0" y="1697236"/>
        <a:ext cx="8229600" cy="565745"/>
      </dsp:txXfrm>
    </dsp:sp>
    <dsp:sp modelId="{4E39E867-7D32-46E3-9957-1932903FB7EF}">
      <dsp:nvSpPr>
        <dsp:cNvPr id="0" name=""/>
        <dsp:cNvSpPr/>
      </dsp:nvSpPr>
      <dsp:spPr>
        <a:xfrm>
          <a:off x="0" y="2262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EE2B6-262A-4070-9B0D-07FF05F15750}">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Sound financial decisions</a:t>
          </a:r>
        </a:p>
      </dsp:txBody>
      <dsp:txXfrm>
        <a:off x="0" y="2262981"/>
        <a:ext cx="8229600" cy="565745"/>
      </dsp:txXfrm>
    </dsp:sp>
    <dsp:sp modelId="{404A602A-4646-4335-82F4-0C5C934324AF}">
      <dsp:nvSpPr>
        <dsp:cNvPr id="0" name=""/>
        <dsp:cNvSpPr/>
      </dsp:nvSpPr>
      <dsp:spPr>
        <a:xfrm>
          <a:off x="0" y="282872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B01B0-0019-482B-8BBA-D513FC2F3555}">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Cost savings benefits</a:t>
          </a:r>
        </a:p>
      </dsp:txBody>
      <dsp:txXfrm>
        <a:off x="0" y="2828726"/>
        <a:ext cx="8229600" cy="565745"/>
      </dsp:txXfrm>
    </dsp:sp>
    <dsp:sp modelId="{591EA11E-C587-40B1-88D5-D8BB327AC133}">
      <dsp:nvSpPr>
        <dsp:cNvPr id="0" name=""/>
        <dsp:cNvSpPr/>
      </dsp:nvSpPr>
      <dsp:spPr>
        <a:xfrm>
          <a:off x="0" y="339447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DDD24-0A5B-4209-B2A1-518A27FD84F1}">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Confident decision making</a:t>
          </a:r>
        </a:p>
      </dsp:txBody>
      <dsp:txXfrm>
        <a:off x="0" y="3394472"/>
        <a:ext cx="8229600" cy="565745"/>
      </dsp:txXfrm>
    </dsp:sp>
    <dsp:sp modelId="{16D793C9-3628-4DEE-AF27-4BB69FD1784E}">
      <dsp:nvSpPr>
        <dsp:cNvPr id="0" name=""/>
        <dsp:cNvSpPr/>
      </dsp:nvSpPr>
      <dsp:spPr>
        <a:xfrm>
          <a:off x="0" y="396021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DFA70-819C-47CC-BAA0-E25DDDDA19E3}">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Rate sufficiency</a:t>
          </a:r>
        </a:p>
      </dsp:txBody>
      <dsp:txXfrm>
        <a:off x="0" y="3960217"/>
        <a:ext cx="8229600" cy="5657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EC1A7-4005-45DC-83DE-FD4F91DFCCB3}">
      <dsp:nvSpPr>
        <dsp:cNvPr id="0" name=""/>
        <dsp:cNvSpPr/>
      </dsp:nvSpPr>
      <dsp:spPr>
        <a:xfrm>
          <a:off x="0" y="2209"/>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E482B-DE57-47C2-99D0-0290FDF6886F}">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Meeting regulatory requirements</a:t>
          </a:r>
        </a:p>
      </dsp:txBody>
      <dsp:txXfrm>
        <a:off x="0" y="2209"/>
        <a:ext cx="8229600" cy="753590"/>
      </dsp:txXfrm>
    </dsp:sp>
    <dsp:sp modelId="{E98511E3-3D6E-4020-97C5-2F066EDAB71B}">
      <dsp:nvSpPr>
        <dsp:cNvPr id="0" name=""/>
        <dsp:cNvSpPr/>
      </dsp:nvSpPr>
      <dsp:spPr>
        <a:xfrm>
          <a:off x="0" y="755800"/>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73C0D-5AF0-4FE2-ADDE-5D378DCF57CE}">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Proactive – not reactive</a:t>
          </a:r>
        </a:p>
      </dsp:txBody>
      <dsp:txXfrm>
        <a:off x="0" y="755800"/>
        <a:ext cx="8229600" cy="753590"/>
      </dsp:txXfrm>
    </dsp:sp>
    <dsp:sp modelId="{EA50A004-E72B-4199-A06F-C74CD83A6584}">
      <dsp:nvSpPr>
        <dsp:cNvPr id="0" name=""/>
        <dsp:cNvSpPr/>
      </dsp:nvSpPr>
      <dsp:spPr>
        <a:xfrm>
          <a:off x="0" y="1509390"/>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3870B-39DA-452C-BA59-37DC78832B18}">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Inform future decision makers</a:t>
          </a:r>
        </a:p>
      </dsp:txBody>
      <dsp:txXfrm>
        <a:off x="0" y="1509390"/>
        <a:ext cx="8229600" cy="753590"/>
      </dsp:txXfrm>
    </dsp:sp>
    <dsp:sp modelId="{05603EFE-A195-4EA6-9301-ABB7BEAA3EF3}">
      <dsp:nvSpPr>
        <dsp:cNvPr id="0" name=""/>
        <dsp:cNvSpPr/>
      </dsp:nvSpPr>
      <dsp:spPr>
        <a:xfrm>
          <a:off x="0" y="2262981"/>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089E6-A1DA-42CE-A8E8-ED6340B7A3CA}">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Establishes priorities for public review </a:t>
          </a:r>
        </a:p>
      </dsp:txBody>
      <dsp:txXfrm>
        <a:off x="0" y="2262981"/>
        <a:ext cx="8229600" cy="753590"/>
      </dsp:txXfrm>
    </dsp:sp>
    <dsp:sp modelId="{12891C29-6CE1-4551-80FA-7E87E0BEA531}">
      <dsp:nvSpPr>
        <dsp:cNvPr id="0" name=""/>
        <dsp:cNvSpPr/>
      </dsp:nvSpPr>
      <dsp:spPr>
        <a:xfrm>
          <a:off x="0" y="3016572"/>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E5B64-A8CF-420F-90D2-32D2B85CDE7B}">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Funding institutions see system thinks long-term</a:t>
          </a:r>
        </a:p>
      </dsp:txBody>
      <dsp:txXfrm>
        <a:off x="0" y="3016572"/>
        <a:ext cx="8229600" cy="753590"/>
      </dsp:txXfrm>
    </dsp:sp>
    <dsp:sp modelId="{B3827C08-4D43-4CE4-86D7-F56446D6CFC7}">
      <dsp:nvSpPr>
        <dsp:cNvPr id="0" name=""/>
        <dsp:cNvSpPr/>
      </dsp:nvSpPr>
      <dsp:spPr>
        <a:xfrm>
          <a:off x="0" y="3770162"/>
          <a:ext cx="82296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2E95F-7D0E-42BB-BFCF-CAFC9094FD72}">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Not binding, unlike annual budgets</a:t>
          </a:r>
        </a:p>
      </dsp:txBody>
      <dsp:txXfrm>
        <a:off x="0" y="3770162"/>
        <a:ext cx="8229600" cy="75359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20476-B1AA-4973-A217-BACA85A30BDA}">
      <dsp:nvSpPr>
        <dsp:cNvPr id="0" name=""/>
        <dsp:cNvSpPr/>
      </dsp:nvSpPr>
      <dsp:spPr>
        <a:xfrm>
          <a:off x="0" y="552"/>
          <a:ext cx="8229600" cy="1292816"/>
        </a:xfrm>
        <a:prstGeom prst="roundRect">
          <a:avLst>
            <a:gd name="adj" fmla="val 10000"/>
          </a:avLst>
        </a:prstGeom>
        <a:noFill/>
        <a:ln>
          <a:solidFill>
            <a:schemeClr val="accent3"/>
          </a:solidFill>
        </a:ln>
        <a:effectLst/>
      </dsp:spPr>
      <dsp:style>
        <a:lnRef idx="0">
          <a:scrgbClr r="0" g="0" b="0"/>
        </a:lnRef>
        <a:fillRef idx="1">
          <a:scrgbClr r="0" g="0" b="0"/>
        </a:fillRef>
        <a:effectRef idx="0">
          <a:scrgbClr r="0" g="0" b="0"/>
        </a:effectRef>
        <a:fontRef idx="minor"/>
      </dsp:style>
    </dsp:sp>
    <dsp:sp modelId="{EFFC7E25-7FD2-4D34-A12E-22466EF01F0F}">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0E1BE-717B-455E-8402-741E0F9C0D66}">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5 – 20+ years</a:t>
          </a:r>
        </a:p>
      </dsp:txBody>
      <dsp:txXfrm>
        <a:off x="1493203" y="552"/>
        <a:ext cx="6736396" cy="1292816"/>
      </dsp:txXfrm>
    </dsp:sp>
    <dsp:sp modelId="{6537623F-D1E7-4D91-A87D-E1E0176637FD}">
      <dsp:nvSpPr>
        <dsp:cNvPr id="0" name=""/>
        <dsp:cNvSpPr/>
      </dsp:nvSpPr>
      <dsp:spPr>
        <a:xfrm>
          <a:off x="0" y="1616573"/>
          <a:ext cx="8229600" cy="1292816"/>
        </a:xfrm>
        <a:prstGeom prst="roundRect">
          <a:avLst>
            <a:gd name="adj" fmla="val 10000"/>
          </a:avLst>
        </a:prstGeom>
        <a:noFill/>
        <a:ln>
          <a:solidFill>
            <a:schemeClr val="accent5"/>
          </a:solidFill>
        </a:ln>
        <a:effectLst/>
      </dsp:spPr>
      <dsp:style>
        <a:lnRef idx="0">
          <a:scrgbClr r="0" g="0" b="0"/>
        </a:lnRef>
        <a:fillRef idx="1">
          <a:scrgbClr r="0" g="0" b="0"/>
        </a:fillRef>
        <a:effectRef idx="0">
          <a:scrgbClr r="0" g="0" b="0"/>
        </a:effectRef>
        <a:fontRef idx="minor"/>
      </dsp:style>
    </dsp:sp>
    <dsp:sp modelId="{62EEE179-85B3-488B-BC1D-305832E914CB}">
      <dsp:nvSpPr>
        <dsp:cNvPr id="0" name=""/>
        <dsp:cNvSpPr/>
      </dsp:nvSpPr>
      <dsp:spPr>
        <a:xfrm>
          <a:off x="391077" y="1907456"/>
          <a:ext cx="711049" cy="7110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12BAA-5E30-4B3F-A46F-E592E5A40E6F}">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High dollar projects “validated”</a:t>
          </a:r>
        </a:p>
      </dsp:txBody>
      <dsp:txXfrm>
        <a:off x="1493203" y="1616573"/>
        <a:ext cx="6736396" cy="1292816"/>
      </dsp:txXfrm>
    </dsp:sp>
    <dsp:sp modelId="{D4BC37AF-D382-4F98-AF2F-FE4831B2019B}">
      <dsp:nvSpPr>
        <dsp:cNvPr id="0" name=""/>
        <dsp:cNvSpPr/>
      </dsp:nvSpPr>
      <dsp:spPr>
        <a:xfrm>
          <a:off x="0" y="3232593"/>
          <a:ext cx="8229600" cy="1292816"/>
        </a:xfrm>
        <a:prstGeom prst="roundRect">
          <a:avLst>
            <a:gd name="adj" fmla="val 10000"/>
          </a:avLst>
        </a:prstGeom>
        <a:noFill/>
        <a:ln>
          <a:solidFill>
            <a:schemeClr val="accent4"/>
          </a:solidFill>
        </a:ln>
        <a:effectLst/>
      </dsp:spPr>
      <dsp:style>
        <a:lnRef idx="0">
          <a:scrgbClr r="0" g="0" b="0"/>
        </a:lnRef>
        <a:fillRef idx="1">
          <a:scrgbClr r="0" g="0" b="0"/>
        </a:fillRef>
        <a:effectRef idx="0">
          <a:scrgbClr r="0" g="0" b="0"/>
        </a:effectRef>
        <a:fontRef idx="minor"/>
      </dsp:style>
    </dsp:sp>
    <dsp:sp modelId="{9B42D903-30B2-48B8-AA09-8E85AE325CA3}">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3EC13-7471-463B-8F5A-0EF8D0223241}">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Energy efficiency should be considered in all future replacement projects</a:t>
          </a:r>
        </a:p>
      </dsp:txBody>
      <dsp:txXfrm>
        <a:off x="1493203" y="3232593"/>
        <a:ext cx="6736396" cy="129281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8B8FA-0FAD-4230-9A81-21D72A6BDB16}">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Stay realistic</a:t>
          </a:r>
        </a:p>
      </dsp:txBody>
      <dsp:txXfrm>
        <a:off x="0" y="591343"/>
        <a:ext cx="2571749" cy="1543050"/>
      </dsp:txXfrm>
    </dsp:sp>
    <dsp:sp modelId="{29DFB92F-47B8-4CC3-A8E3-8FBBF3B31763}">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5 year minimum</a:t>
          </a:r>
        </a:p>
      </dsp:txBody>
      <dsp:txXfrm>
        <a:off x="2828925" y="591343"/>
        <a:ext cx="2571749" cy="1543050"/>
      </dsp:txXfrm>
    </dsp:sp>
    <dsp:sp modelId="{6C8F606D-D912-4B59-A43D-21807C96BE53}">
      <dsp:nvSpPr>
        <dsp:cNvPr id="0" name=""/>
        <dsp:cNvSpPr/>
      </dsp:nvSpPr>
      <dsp:spPr>
        <a:xfrm>
          <a:off x="5657849"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Justify need</a:t>
          </a:r>
        </a:p>
      </dsp:txBody>
      <dsp:txXfrm>
        <a:off x="5657849" y="591343"/>
        <a:ext cx="2571749" cy="1543050"/>
      </dsp:txXfrm>
    </dsp:sp>
    <dsp:sp modelId="{66B5ACF7-1A54-4683-BA89-4636F5538570}">
      <dsp:nvSpPr>
        <dsp:cNvPr id="0" name=""/>
        <dsp:cNvSpPr/>
      </dsp:nvSpPr>
      <dsp:spPr>
        <a:xfrm>
          <a:off x="0" y="23915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Coordinate with other projects</a:t>
          </a:r>
        </a:p>
      </dsp:txBody>
      <dsp:txXfrm>
        <a:off x="0" y="2391569"/>
        <a:ext cx="2571749" cy="1543050"/>
      </dsp:txXfrm>
    </dsp:sp>
    <dsp:sp modelId="{8F04E333-92C3-4F32-97C7-F7B0E4A964EB}">
      <dsp:nvSpPr>
        <dsp:cNvPr id="0" name=""/>
        <dsp:cNvSpPr/>
      </dsp:nvSpPr>
      <dsp:spPr>
        <a:xfrm>
          <a:off x="2828925" y="23915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Detail funding options</a:t>
          </a:r>
        </a:p>
      </dsp:txBody>
      <dsp:txXfrm>
        <a:off x="2828925" y="2391569"/>
        <a:ext cx="2571749" cy="1543050"/>
      </dsp:txXfrm>
    </dsp:sp>
    <dsp:sp modelId="{FC5B3C1F-622E-4775-95A9-A1097DF18C3F}">
      <dsp:nvSpPr>
        <dsp:cNvPr id="0" name=""/>
        <dsp:cNvSpPr/>
      </dsp:nvSpPr>
      <dsp:spPr>
        <a:xfrm>
          <a:off x="5657849" y="239156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Discuss openly</a:t>
          </a:r>
        </a:p>
      </dsp:txBody>
      <dsp:txXfrm>
        <a:off x="5657849" y="2391569"/>
        <a:ext cx="2571749" cy="154305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5311-A7B9-40ED-ABA1-A153DA2231DC}">
      <dsp:nvSpPr>
        <dsp:cNvPr id="0" name=""/>
        <dsp:cNvSpPr/>
      </dsp:nvSpPr>
      <dsp:spPr>
        <a:xfrm>
          <a:off x="848496" y="115"/>
          <a:ext cx="2580942" cy="1778269"/>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F4C3D-B45A-4112-923D-4571ECE6183F}">
      <dsp:nvSpPr>
        <dsp:cNvPr id="0" name=""/>
        <dsp:cNvSpPr/>
      </dsp:nvSpPr>
      <dsp:spPr>
        <a:xfrm>
          <a:off x="848496" y="1778384"/>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Covers upfront costs</a:t>
          </a:r>
        </a:p>
      </dsp:txBody>
      <dsp:txXfrm>
        <a:off x="848496" y="1778384"/>
        <a:ext cx="2580942" cy="957529"/>
      </dsp:txXfrm>
    </dsp:sp>
    <dsp:sp modelId="{3EE013E5-C8D3-4308-86E2-E29DA88D2465}">
      <dsp:nvSpPr>
        <dsp:cNvPr id="0" name=""/>
        <dsp:cNvSpPr/>
      </dsp:nvSpPr>
      <dsp:spPr>
        <a:xfrm>
          <a:off x="3687641" y="115"/>
          <a:ext cx="2580942" cy="1778269"/>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A1C80-EBA4-4811-933E-00654C2FA88F}">
      <dsp:nvSpPr>
        <dsp:cNvPr id="0" name=""/>
        <dsp:cNvSpPr/>
      </dsp:nvSpPr>
      <dsp:spPr>
        <a:xfrm>
          <a:off x="3687641" y="1778384"/>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Informed by CIP</a:t>
          </a:r>
        </a:p>
      </dsp:txBody>
      <dsp:txXfrm>
        <a:off x="3687641" y="1778384"/>
        <a:ext cx="2580942" cy="957529"/>
      </dsp:txXfrm>
    </dsp:sp>
    <dsp:sp modelId="{64C8663F-EA39-4871-9251-9AD29C13B6CD}">
      <dsp:nvSpPr>
        <dsp:cNvPr id="0" name=""/>
        <dsp:cNvSpPr/>
      </dsp:nvSpPr>
      <dsp:spPr>
        <a:xfrm>
          <a:off x="848496" y="2994008"/>
          <a:ext cx="2580942" cy="1778269"/>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0E903-7086-4316-B906-A5BA869E1C99}">
      <dsp:nvSpPr>
        <dsp:cNvPr id="0" name=""/>
        <dsp:cNvSpPr/>
      </dsp:nvSpPr>
      <dsp:spPr>
        <a:xfrm>
          <a:off x="848496" y="4772277"/>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Reduces debt burden</a:t>
          </a:r>
        </a:p>
      </dsp:txBody>
      <dsp:txXfrm>
        <a:off x="848496" y="4772277"/>
        <a:ext cx="2580942" cy="957529"/>
      </dsp:txXfrm>
    </dsp:sp>
    <dsp:sp modelId="{00457D58-4A33-4D04-808F-06D9A9ACDCEA}">
      <dsp:nvSpPr>
        <dsp:cNvPr id="0" name=""/>
        <dsp:cNvSpPr/>
      </dsp:nvSpPr>
      <dsp:spPr>
        <a:xfrm>
          <a:off x="3687641" y="2994008"/>
          <a:ext cx="2580942" cy="1778269"/>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E844A-9932-41F4-855C-63B172D8BEA5}">
      <dsp:nvSpPr>
        <dsp:cNvPr id="0" name=""/>
        <dsp:cNvSpPr/>
      </dsp:nvSpPr>
      <dsp:spPr>
        <a:xfrm>
          <a:off x="3687641" y="4772277"/>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Depreciation </a:t>
          </a:r>
          <a:r>
            <a:rPr lang="en-US" sz="2700" kern="1200">
              <a:sym typeface="Wingdings" panose="05000000000000000000" pitchFamily="2" charset="2"/>
            </a:rPr>
            <a:t></a:t>
          </a:r>
          <a:r>
            <a:rPr lang="en-US" sz="2700" kern="1200"/>
            <a:t> Reserve</a:t>
          </a:r>
        </a:p>
      </dsp:txBody>
      <dsp:txXfrm>
        <a:off x="3687641" y="4772277"/>
        <a:ext cx="2580942" cy="95752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D0CF6-2D4A-4330-88DD-251ACD9FD14E}">
      <dsp:nvSpPr>
        <dsp:cNvPr id="0" name=""/>
        <dsp:cNvSpPr/>
      </dsp:nvSpPr>
      <dsp:spPr>
        <a:xfrm>
          <a:off x="804430" y="828"/>
          <a:ext cx="2779990" cy="13899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Revenue</a:t>
          </a:r>
        </a:p>
      </dsp:txBody>
      <dsp:txXfrm>
        <a:off x="845142" y="41540"/>
        <a:ext cx="2698566" cy="1308571"/>
      </dsp:txXfrm>
    </dsp:sp>
    <dsp:sp modelId="{57E2B76A-7484-4104-BDDD-8A5E7E648DE3}">
      <dsp:nvSpPr>
        <dsp:cNvPr id="0" name=""/>
        <dsp:cNvSpPr/>
      </dsp:nvSpPr>
      <dsp:spPr>
        <a:xfrm>
          <a:off x="1082429" y="1390823"/>
          <a:ext cx="277999" cy="1042496"/>
        </a:xfrm>
        <a:custGeom>
          <a:avLst/>
          <a:gdLst/>
          <a:ahLst/>
          <a:cxnLst/>
          <a:rect l="0" t="0" r="0" b="0"/>
          <a:pathLst>
            <a:path>
              <a:moveTo>
                <a:pt x="0" y="0"/>
              </a:moveTo>
              <a:lnTo>
                <a:pt x="0" y="1042496"/>
              </a:lnTo>
              <a:lnTo>
                <a:pt x="277999" y="10424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A2DD5-CCF0-4AE3-8C5E-AB72A9241BFF}">
      <dsp:nvSpPr>
        <dsp:cNvPr id="0" name=""/>
        <dsp:cNvSpPr/>
      </dsp:nvSpPr>
      <dsp:spPr>
        <a:xfrm>
          <a:off x="1360428" y="1738322"/>
          <a:ext cx="2223992" cy="138999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Number of customers</a:t>
          </a:r>
        </a:p>
      </dsp:txBody>
      <dsp:txXfrm>
        <a:off x="1401140" y="1779034"/>
        <a:ext cx="2142568" cy="1308571"/>
      </dsp:txXfrm>
    </dsp:sp>
    <dsp:sp modelId="{FDDAFA24-1FBD-4F69-B24B-C34BF06CB9A2}">
      <dsp:nvSpPr>
        <dsp:cNvPr id="0" name=""/>
        <dsp:cNvSpPr/>
      </dsp:nvSpPr>
      <dsp:spPr>
        <a:xfrm>
          <a:off x="1082429" y="1390823"/>
          <a:ext cx="277999" cy="2779990"/>
        </a:xfrm>
        <a:custGeom>
          <a:avLst/>
          <a:gdLst/>
          <a:ahLst/>
          <a:cxnLst/>
          <a:rect l="0" t="0" r="0" b="0"/>
          <a:pathLst>
            <a:path>
              <a:moveTo>
                <a:pt x="0" y="0"/>
              </a:moveTo>
              <a:lnTo>
                <a:pt x="0" y="2779990"/>
              </a:lnTo>
              <a:lnTo>
                <a:pt x="277999" y="27799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33A50-FCCF-4F69-A041-0D35A96D92ED}">
      <dsp:nvSpPr>
        <dsp:cNvPr id="0" name=""/>
        <dsp:cNvSpPr/>
      </dsp:nvSpPr>
      <dsp:spPr>
        <a:xfrm>
          <a:off x="1360428" y="3475816"/>
          <a:ext cx="2223992" cy="138999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Water Demand</a:t>
          </a:r>
          <a:endParaRPr lang="en-US" sz="3500" kern="1200" dirty="0"/>
        </a:p>
      </dsp:txBody>
      <dsp:txXfrm>
        <a:off x="1401140" y="3516528"/>
        <a:ext cx="2142568" cy="1308571"/>
      </dsp:txXfrm>
    </dsp:sp>
    <dsp:sp modelId="{6F898EBE-F26A-4329-90D7-4D46AE96A155}">
      <dsp:nvSpPr>
        <dsp:cNvPr id="0" name=""/>
        <dsp:cNvSpPr/>
      </dsp:nvSpPr>
      <dsp:spPr>
        <a:xfrm>
          <a:off x="4279418" y="828"/>
          <a:ext cx="2779990" cy="13899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Expenses</a:t>
          </a:r>
        </a:p>
      </dsp:txBody>
      <dsp:txXfrm>
        <a:off x="4320130" y="41540"/>
        <a:ext cx="2698566" cy="1308571"/>
      </dsp:txXfrm>
    </dsp:sp>
    <dsp:sp modelId="{24C1B522-CE97-408B-A5FB-433CC2C3716E}">
      <dsp:nvSpPr>
        <dsp:cNvPr id="0" name=""/>
        <dsp:cNvSpPr/>
      </dsp:nvSpPr>
      <dsp:spPr>
        <a:xfrm>
          <a:off x="4557417" y="1390823"/>
          <a:ext cx="277999" cy="1042496"/>
        </a:xfrm>
        <a:custGeom>
          <a:avLst/>
          <a:gdLst/>
          <a:ahLst/>
          <a:cxnLst/>
          <a:rect l="0" t="0" r="0" b="0"/>
          <a:pathLst>
            <a:path>
              <a:moveTo>
                <a:pt x="0" y="0"/>
              </a:moveTo>
              <a:lnTo>
                <a:pt x="0" y="1042496"/>
              </a:lnTo>
              <a:lnTo>
                <a:pt x="277999" y="10424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F12293-504C-46B2-AFBE-03DECA331AE7}">
      <dsp:nvSpPr>
        <dsp:cNvPr id="0" name=""/>
        <dsp:cNvSpPr/>
      </dsp:nvSpPr>
      <dsp:spPr>
        <a:xfrm>
          <a:off x="4835416" y="1738322"/>
          <a:ext cx="2223992" cy="138999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True expenses</a:t>
          </a:r>
        </a:p>
      </dsp:txBody>
      <dsp:txXfrm>
        <a:off x="4876128" y="1779034"/>
        <a:ext cx="2142568" cy="1308571"/>
      </dsp:txXfrm>
    </dsp:sp>
    <dsp:sp modelId="{6BE0F796-79E7-4F04-906F-6039B9AA6F38}">
      <dsp:nvSpPr>
        <dsp:cNvPr id="0" name=""/>
        <dsp:cNvSpPr/>
      </dsp:nvSpPr>
      <dsp:spPr>
        <a:xfrm>
          <a:off x="4557417" y="1390823"/>
          <a:ext cx="277999" cy="2779990"/>
        </a:xfrm>
        <a:custGeom>
          <a:avLst/>
          <a:gdLst/>
          <a:ahLst/>
          <a:cxnLst/>
          <a:rect l="0" t="0" r="0" b="0"/>
          <a:pathLst>
            <a:path>
              <a:moveTo>
                <a:pt x="0" y="0"/>
              </a:moveTo>
              <a:lnTo>
                <a:pt x="0" y="2779990"/>
              </a:lnTo>
              <a:lnTo>
                <a:pt x="277999" y="27799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D4B11-3520-4593-AD53-EA876E0FE427}">
      <dsp:nvSpPr>
        <dsp:cNvPr id="0" name=""/>
        <dsp:cNvSpPr/>
      </dsp:nvSpPr>
      <dsp:spPr>
        <a:xfrm>
          <a:off x="4835416" y="3475816"/>
          <a:ext cx="2223992" cy="13899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Expenses to include</a:t>
          </a:r>
          <a:endParaRPr lang="en-US" sz="3500" kern="1200" dirty="0"/>
        </a:p>
      </dsp:txBody>
      <dsp:txXfrm>
        <a:off x="4876128" y="3516528"/>
        <a:ext cx="2142568" cy="13085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7386-4ED8-444C-9FA1-9C58AE28F629}">
      <dsp:nvSpPr>
        <dsp:cNvPr id="0" name=""/>
        <dsp:cNvSpPr/>
      </dsp:nvSpPr>
      <dsp:spPr>
        <a:xfrm>
          <a:off x="0" y="25795"/>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Protect</a:t>
          </a:r>
          <a:endParaRPr lang="en-US" sz="3900" kern="1200"/>
        </a:p>
      </dsp:txBody>
      <dsp:txXfrm>
        <a:off x="45663" y="71458"/>
        <a:ext cx="8138274" cy="844089"/>
      </dsp:txXfrm>
    </dsp:sp>
    <dsp:sp modelId="{6CC933D7-6EFC-43DC-AC38-55455CE746FF}">
      <dsp:nvSpPr>
        <dsp:cNvPr id="0" name=""/>
        <dsp:cNvSpPr/>
      </dsp:nvSpPr>
      <dsp:spPr>
        <a:xfrm>
          <a:off x="0" y="961210"/>
          <a:ext cx="8229600"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Safeguards against theft and fraud</a:t>
          </a:r>
        </a:p>
        <a:p>
          <a:pPr marL="285750" lvl="1" indent="-285750" algn="l" defTabSz="1333500">
            <a:lnSpc>
              <a:spcPct val="90000"/>
            </a:lnSpc>
            <a:spcBef>
              <a:spcPct val="0"/>
            </a:spcBef>
            <a:spcAft>
              <a:spcPct val="20000"/>
            </a:spcAft>
            <a:buChar char="•"/>
          </a:pPr>
          <a:r>
            <a:rPr lang="en-US" sz="3000" kern="1200"/>
            <a:t>Separation of duties &amp; bonding</a:t>
          </a:r>
        </a:p>
      </dsp:txBody>
      <dsp:txXfrm>
        <a:off x="0" y="961210"/>
        <a:ext cx="8229600" cy="1029307"/>
      </dsp:txXfrm>
    </dsp:sp>
    <dsp:sp modelId="{F8888905-437E-4A84-A958-8DECC7F9DAFB}">
      <dsp:nvSpPr>
        <dsp:cNvPr id="0" name=""/>
        <dsp:cNvSpPr/>
      </dsp:nvSpPr>
      <dsp:spPr>
        <a:xfrm>
          <a:off x="0" y="199051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Purchase</a:t>
          </a:r>
          <a:endParaRPr lang="en-US" sz="3900" kern="1200"/>
        </a:p>
      </dsp:txBody>
      <dsp:txXfrm>
        <a:off x="45663" y="2036180"/>
        <a:ext cx="8138274" cy="844089"/>
      </dsp:txXfrm>
    </dsp:sp>
    <dsp:sp modelId="{C0633726-79B4-4C63-A3A8-7DFAFB7A2CAB}">
      <dsp:nvSpPr>
        <dsp:cNvPr id="0" name=""/>
        <dsp:cNvSpPr/>
      </dsp:nvSpPr>
      <dsp:spPr>
        <a:xfrm>
          <a:off x="0" y="2925932"/>
          <a:ext cx="8229600"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Rules for purchasing day-to-day items</a:t>
          </a:r>
        </a:p>
        <a:p>
          <a:pPr marL="285750" lvl="1" indent="-285750" algn="l" defTabSz="1333500">
            <a:lnSpc>
              <a:spcPct val="90000"/>
            </a:lnSpc>
            <a:spcBef>
              <a:spcPct val="0"/>
            </a:spcBef>
            <a:spcAft>
              <a:spcPct val="20000"/>
            </a:spcAft>
            <a:buChar char="•"/>
          </a:pPr>
          <a:r>
            <a:rPr lang="en-US" sz="3000" kern="1200"/>
            <a:t>Rules for purchasing high dollar items</a:t>
          </a:r>
        </a:p>
        <a:p>
          <a:pPr marL="285750" lvl="1" indent="-285750" algn="l" defTabSz="1333500">
            <a:lnSpc>
              <a:spcPct val="90000"/>
            </a:lnSpc>
            <a:spcBef>
              <a:spcPct val="0"/>
            </a:spcBef>
            <a:spcAft>
              <a:spcPct val="20000"/>
            </a:spcAft>
            <a:buChar char="•"/>
          </a:pPr>
          <a:r>
            <a:rPr lang="en-US" sz="3000" kern="1200"/>
            <a:t>Rules for hiring of services</a:t>
          </a:r>
        </a:p>
      </dsp:txBody>
      <dsp:txXfrm>
        <a:off x="0" y="2925932"/>
        <a:ext cx="8229600" cy="15742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E7DD-47AC-405C-A523-8A52FCAD7139}">
      <dsp:nvSpPr>
        <dsp:cNvPr id="0" name=""/>
        <dsp:cNvSpPr/>
      </dsp:nvSpPr>
      <dsp:spPr>
        <a:xfrm>
          <a:off x="918801" y="895212"/>
          <a:ext cx="3357659" cy="11660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801F9-1FC9-4AB8-90DB-7E9D5F263187}">
      <dsp:nvSpPr>
        <dsp:cNvPr id="0" name=""/>
        <dsp:cNvSpPr/>
      </dsp:nvSpPr>
      <dsp:spPr>
        <a:xfrm>
          <a:off x="2277481" y="3750523"/>
          <a:ext cx="650709" cy="416453"/>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6221D-DD54-4644-B822-C62F4E0D8A38}">
      <dsp:nvSpPr>
        <dsp:cNvPr id="0" name=""/>
        <dsp:cNvSpPr/>
      </dsp:nvSpPr>
      <dsp:spPr>
        <a:xfrm>
          <a:off x="1056376" y="4312288"/>
          <a:ext cx="3123403" cy="78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Internal  Funding</a:t>
          </a:r>
        </a:p>
      </dsp:txBody>
      <dsp:txXfrm>
        <a:off x="1056376" y="4312288"/>
        <a:ext cx="3123403" cy="780850"/>
      </dsp:txXfrm>
    </dsp:sp>
    <dsp:sp modelId="{9217F6FF-EF81-4539-9A8E-F5B9E30FEADB}">
      <dsp:nvSpPr>
        <dsp:cNvPr id="0" name=""/>
        <dsp:cNvSpPr/>
      </dsp:nvSpPr>
      <dsp:spPr>
        <a:xfrm>
          <a:off x="2139531" y="2151341"/>
          <a:ext cx="1171276" cy="11712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Fees</a:t>
          </a:r>
          <a:endParaRPr lang="en-US" sz="2600" kern="1200" dirty="0"/>
        </a:p>
      </dsp:txBody>
      <dsp:txXfrm>
        <a:off x="2311060" y="2322870"/>
        <a:ext cx="828218" cy="828218"/>
      </dsp:txXfrm>
    </dsp:sp>
    <dsp:sp modelId="{D0360DDD-3F94-42E9-9899-3A8C1AB58B4D}">
      <dsp:nvSpPr>
        <dsp:cNvPr id="0" name=""/>
        <dsp:cNvSpPr/>
      </dsp:nvSpPr>
      <dsp:spPr>
        <a:xfrm>
          <a:off x="1301418" y="1272623"/>
          <a:ext cx="1171276" cy="11712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Rates</a:t>
          </a:r>
          <a:endParaRPr lang="en-US" sz="2600" kern="1200" dirty="0"/>
        </a:p>
      </dsp:txBody>
      <dsp:txXfrm>
        <a:off x="1472947" y="1444152"/>
        <a:ext cx="828218" cy="828218"/>
      </dsp:txXfrm>
    </dsp:sp>
    <dsp:sp modelId="{04D9F251-247C-4201-93E9-51331D49D911}">
      <dsp:nvSpPr>
        <dsp:cNvPr id="0" name=""/>
        <dsp:cNvSpPr/>
      </dsp:nvSpPr>
      <dsp:spPr>
        <a:xfrm>
          <a:off x="2498723" y="989434"/>
          <a:ext cx="1171276" cy="11712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Taxes</a:t>
          </a:r>
          <a:endParaRPr lang="en-US" sz="2600" kern="1200" dirty="0"/>
        </a:p>
      </dsp:txBody>
      <dsp:txXfrm>
        <a:off x="2670252" y="1160963"/>
        <a:ext cx="828218" cy="828218"/>
      </dsp:txXfrm>
    </dsp:sp>
    <dsp:sp modelId="{DD25D2FA-0246-4B73-8622-45804D54F337}">
      <dsp:nvSpPr>
        <dsp:cNvPr id="0" name=""/>
        <dsp:cNvSpPr/>
      </dsp:nvSpPr>
      <dsp:spPr>
        <a:xfrm>
          <a:off x="780850" y="752056"/>
          <a:ext cx="3643971" cy="2915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E7DD-47AC-405C-A523-8A52FCAD7139}">
      <dsp:nvSpPr>
        <dsp:cNvPr id="0" name=""/>
        <dsp:cNvSpPr/>
      </dsp:nvSpPr>
      <dsp:spPr>
        <a:xfrm>
          <a:off x="918801" y="990135"/>
          <a:ext cx="3357659" cy="11660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801F9-1FC9-4AB8-90DB-7E9D5F263187}">
      <dsp:nvSpPr>
        <dsp:cNvPr id="0" name=""/>
        <dsp:cNvSpPr/>
      </dsp:nvSpPr>
      <dsp:spPr>
        <a:xfrm>
          <a:off x="2277481" y="3845446"/>
          <a:ext cx="650709" cy="416453"/>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6221D-DD54-4644-B822-C62F4E0D8A38}">
      <dsp:nvSpPr>
        <dsp:cNvPr id="0" name=""/>
        <dsp:cNvSpPr/>
      </dsp:nvSpPr>
      <dsp:spPr>
        <a:xfrm>
          <a:off x="1056376" y="4407211"/>
          <a:ext cx="3123403" cy="78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External  Funding</a:t>
          </a:r>
        </a:p>
      </dsp:txBody>
      <dsp:txXfrm>
        <a:off x="1056376" y="4407211"/>
        <a:ext cx="3123403" cy="780850"/>
      </dsp:txXfrm>
    </dsp:sp>
    <dsp:sp modelId="{9217F6FF-EF81-4539-9A8E-F5B9E30FEADB}">
      <dsp:nvSpPr>
        <dsp:cNvPr id="0" name=""/>
        <dsp:cNvSpPr/>
      </dsp:nvSpPr>
      <dsp:spPr>
        <a:xfrm>
          <a:off x="2139531" y="2246264"/>
          <a:ext cx="1171276" cy="11712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Loans</a:t>
          </a:r>
        </a:p>
      </dsp:txBody>
      <dsp:txXfrm>
        <a:off x="2311060" y="2417793"/>
        <a:ext cx="828218" cy="828218"/>
      </dsp:txXfrm>
    </dsp:sp>
    <dsp:sp modelId="{D0360DDD-3F94-42E9-9899-3A8C1AB58B4D}">
      <dsp:nvSpPr>
        <dsp:cNvPr id="0" name=""/>
        <dsp:cNvSpPr/>
      </dsp:nvSpPr>
      <dsp:spPr>
        <a:xfrm>
          <a:off x="1301418" y="1367546"/>
          <a:ext cx="1171276" cy="11712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Bonds</a:t>
          </a:r>
        </a:p>
      </dsp:txBody>
      <dsp:txXfrm>
        <a:off x="1472947" y="1539075"/>
        <a:ext cx="828218" cy="828218"/>
      </dsp:txXfrm>
    </dsp:sp>
    <dsp:sp modelId="{04D9F251-247C-4201-93E9-51331D49D911}">
      <dsp:nvSpPr>
        <dsp:cNvPr id="0" name=""/>
        <dsp:cNvSpPr/>
      </dsp:nvSpPr>
      <dsp:spPr>
        <a:xfrm>
          <a:off x="2498723" y="1084357"/>
          <a:ext cx="1171276" cy="11712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Grants</a:t>
          </a:r>
        </a:p>
      </dsp:txBody>
      <dsp:txXfrm>
        <a:off x="2670252" y="1255886"/>
        <a:ext cx="828218" cy="828218"/>
      </dsp:txXfrm>
    </dsp:sp>
    <dsp:sp modelId="{DD25D2FA-0246-4B73-8622-45804D54F337}">
      <dsp:nvSpPr>
        <dsp:cNvPr id="0" name=""/>
        <dsp:cNvSpPr/>
      </dsp:nvSpPr>
      <dsp:spPr>
        <a:xfrm>
          <a:off x="780850" y="846979"/>
          <a:ext cx="3643971" cy="2915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A380-FBB1-4B02-B395-A53C378B918E}">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0FF18-CCAA-4272-8C74-5138282C5DF4}">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Energy savings may pay for the project over time</a:t>
          </a:r>
        </a:p>
      </dsp:txBody>
      <dsp:txXfrm>
        <a:off x="0" y="0"/>
        <a:ext cx="8229600" cy="1131490"/>
      </dsp:txXfrm>
    </dsp:sp>
    <dsp:sp modelId="{E7CF7741-B08F-4FA8-8AF5-8076C97BA162}">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2EB0A-A615-45E1-B46A-0414ACBED8D0}">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Energy Service Companies (ESCO) </a:t>
          </a:r>
        </a:p>
      </dsp:txBody>
      <dsp:txXfrm>
        <a:off x="0" y="1131490"/>
        <a:ext cx="8229600" cy="1131490"/>
      </dsp:txXfrm>
    </dsp:sp>
    <dsp:sp modelId="{671B6EB5-23A2-4495-B4AD-2679D65ECD17}">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2B22E-0D30-469F-8959-922AF908AA59}">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Special sources, such as “Green Reserve” of the State Revolving Fund</a:t>
          </a:r>
        </a:p>
      </dsp:txBody>
      <dsp:txXfrm>
        <a:off x="0" y="2262981"/>
        <a:ext cx="8229600" cy="1131490"/>
      </dsp:txXfrm>
    </dsp:sp>
    <dsp:sp modelId="{B15EBF1B-9B3F-4A3F-A38E-98E138FBC0B5}">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1905C-3ABD-4953-AC51-580652045DF3}">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Some energy projects may be justified by the goals of the energy efficiency program</a:t>
          </a:r>
        </a:p>
      </dsp:txBody>
      <dsp:txXfrm>
        <a:off x="0" y="3394472"/>
        <a:ext cx="8229600" cy="11314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EF1B-AFA0-4343-BAB4-74D503BCE71E}">
      <dsp:nvSpPr>
        <dsp:cNvPr id="0" name=""/>
        <dsp:cNvSpPr/>
      </dsp:nvSpPr>
      <dsp:spPr>
        <a:xfrm>
          <a:off x="1022981" y="275319"/>
          <a:ext cx="1301624" cy="13037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692FA-1E75-4F2C-A34C-7AC2BBDDD60C}">
      <dsp:nvSpPr>
        <dsp:cNvPr id="0" name=""/>
        <dsp:cNvSpPr/>
      </dsp:nvSpPr>
      <dsp:spPr>
        <a:xfrm>
          <a:off x="847781"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Financial management is continuous</a:t>
          </a:r>
        </a:p>
      </dsp:txBody>
      <dsp:txXfrm>
        <a:off x="847781" y="1589389"/>
        <a:ext cx="1652024" cy="877324"/>
      </dsp:txXfrm>
    </dsp:sp>
    <dsp:sp modelId="{0B90EABF-C50E-4B04-95F1-D7554E9C3AA2}">
      <dsp:nvSpPr>
        <dsp:cNvPr id="0" name=""/>
        <dsp:cNvSpPr/>
      </dsp:nvSpPr>
      <dsp:spPr>
        <a:xfrm>
          <a:off x="2942017" y="275319"/>
          <a:ext cx="1301624" cy="1303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76665-2D21-4409-9949-0765D891BBD3}">
      <dsp:nvSpPr>
        <dsp:cNvPr id="0" name=""/>
        <dsp:cNvSpPr/>
      </dsp:nvSpPr>
      <dsp:spPr>
        <a:xfrm>
          <a:off x="2766817"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Credit access</a:t>
          </a:r>
        </a:p>
      </dsp:txBody>
      <dsp:txXfrm>
        <a:off x="2766817" y="1589389"/>
        <a:ext cx="1652024" cy="877324"/>
      </dsp:txXfrm>
    </dsp:sp>
    <dsp:sp modelId="{D057229F-9E4B-48CE-A3ED-BC018569604A}">
      <dsp:nvSpPr>
        <dsp:cNvPr id="0" name=""/>
        <dsp:cNvSpPr/>
      </dsp:nvSpPr>
      <dsp:spPr>
        <a:xfrm>
          <a:off x="4861053" y="275319"/>
          <a:ext cx="1301624" cy="13037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92632-757D-4A19-89F2-54F3942CDAC9}">
      <dsp:nvSpPr>
        <dsp:cNvPr id="0" name=""/>
        <dsp:cNvSpPr/>
      </dsp:nvSpPr>
      <dsp:spPr>
        <a:xfrm>
          <a:off x="4685853"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Understand finances</a:t>
          </a:r>
        </a:p>
      </dsp:txBody>
      <dsp:txXfrm>
        <a:off x="4685853" y="1589389"/>
        <a:ext cx="1652024" cy="877324"/>
      </dsp:txXfrm>
    </dsp:sp>
    <dsp:sp modelId="{689F91CC-24C1-44F1-A1FC-1FED7ADF1BAA}">
      <dsp:nvSpPr>
        <dsp:cNvPr id="0" name=""/>
        <dsp:cNvSpPr/>
      </dsp:nvSpPr>
      <dsp:spPr>
        <a:xfrm>
          <a:off x="1806401" y="2848159"/>
          <a:ext cx="1301624" cy="1303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88B50-90AD-4106-A779-1162AE887FBD}">
      <dsp:nvSpPr>
        <dsp:cNvPr id="0" name=""/>
        <dsp:cNvSpPr/>
      </dsp:nvSpPr>
      <dsp:spPr>
        <a:xfrm>
          <a:off x="1631201" y="416222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Ask questions</a:t>
          </a:r>
        </a:p>
      </dsp:txBody>
      <dsp:txXfrm>
        <a:off x="1631201" y="4162229"/>
        <a:ext cx="1652024" cy="877324"/>
      </dsp:txXfrm>
    </dsp:sp>
    <dsp:sp modelId="{A63E67DF-E472-43B1-9620-519613B52120}">
      <dsp:nvSpPr>
        <dsp:cNvPr id="0" name=""/>
        <dsp:cNvSpPr/>
      </dsp:nvSpPr>
      <dsp:spPr>
        <a:xfrm>
          <a:off x="3901535" y="2848159"/>
          <a:ext cx="1301624" cy="1303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6C963-481A-4A26-A564-24752881385B}">
      <dsp:nvSpPr>
        <dsp:cNvPr id="0" name=""/>
        <dsp:cNvSpPr/>
      </dsp:nvSpPr>
      <dsp:spPr>
        <a:xfrm>
          <a:off x="3550237" y="4162229"/>
          <a:ext cx="2004220"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Make informed decisions</a:t>
          </a:r>
        </a:p>
      </dsp:txBody>
      <dsp:txXfrm>
        <a:off x="3550237" y="4162229"/>
        <a:ext cx="2004220" cy="87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A9ADD-B968-4A5E-BCB1-503B01485505}">
      <dsp:nvSpPr>
        <dsp:cNvPr id="0" name=""/>
        <dsp:cNvSpPr/>
      </dsp:nvSpPr>
      <dsp:spPr>
        <a:xfrm>
          <a:off x="815751" y="330686"/>
          <a:ext cx="766494" cy="76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A33D0-FB23-440F-B284-CDD6D7BBDFBD}">
      <dsp:nvSpPr>
        <dsp:cNvPr id="0" name=""/>
        <dsp:cNvSpPr/>
      </dsp:nvSpPr>
      <dsp:spPr>
        <a:xfrm>
          <a:off x="347338"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Robert’s Rules of Order</a:t>
          </a:r>
        </a:p>
      </dsp:txBody>
      <dsp:txXfrm>
        <a:off x="347338" y="1368738"/>
        <a:ext cx="1703320" cy="681328"/>
      </dsp:txXfrm>
    </dsp:sp>
    <dsp:sp modelId="{B2390BD5-9867-45EE-B898-F4FD85ED1F10}">
      <dsp:nvSpPr>
        <dsp:cNvPr id="0" name=""/>
        <dsp:cNvSpPr/>
      </dsp:nvSpPr>
      <dsp:spPr>
        <a:xfrm>
          <a:off x="2817152" y="330686"/>
          <a:ext cx="766494" cy="76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8DECF-2910-4450-9A73-026681AC62D6}">
      <dsp:nvSpPr>
        <dsp:cNvPr id="0" name=""/>
        <dsp:cNvSpPr/>
      </dsp:nvSpPr>
      <dsp:spPr>
        <a:xfrm>
          <a:off x="2348739"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Meetings</a:t>
          </a:r>
        </a:p>
      </dsp:txBody>
      <dsp:txXfrm>
        <a:off x="2348739" y="1368738"/>
        <a:ext cx="1703320" cy="681328"/>
      </dsp:txXfrm>
    </dsp:sp>
    <dsp:sp modelId="{2C8EF1A0-0A8A-4807-9CBD-8A4A872D76E6}">
      <dsp:nvSpPr>
        <dsp:cNvPr id="0" name=""/>
        <dsp:cNvSpPr/>
      </dsp:nvSpPr>
      <dsp:spPr>
        <a:xfrm>
          <a:off x="4818554" y="330686"/>
          <a:ext cx="766494" cy="76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A80BB-6351-4A25-9FD5-B39C46FDB3E1}">
      <dsp:nvSpPr>
        <dsp:cNvPr id="0" name=""/>
        <dsp:cNvSpPr/>
      </dsp:nvSpPr>
      <dsp:spPr>
        <a:xfrm>
          <a:off x="4350141"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Records</a:t>
          </a:r>
        </a:p>
      </dsp:txBody>
      <dsp:txXfrm>
        <a:off x="4350141" y="1368738"/>
        <a:ext cx="1703320" cy="681328"/>
      </dsp:txXfrm>
    </dsp:sp>
    <dsp:sp modelId="{1A5A2F1D-A140-4315-A87C-6DD1767C5706}">
      <dsp:nvSpPr>
        <dsp:cNvPr id="0" name=""/>
        <dsp:cNvSpPr/>
      </dsp:nvSpPr>
      <dsp:spPr>
        <a:xfrm>
          <a:off x="1816452" y="2475896"/>
          <a:ext cx="766494" cy="76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76181-E968-427C-A8EB-CEBD82EF6976}">
      <dsp:nvSpPr>
        <dsp:cNvPr id="0" name=""/>
        <dsp:cNvSpPr/>
      </dsp:nvSpPr>
      <dsp:spPr>
        <a:xfrm>
          <a:off x="1348039"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Code of Ethics</a:t>
          </a:r>
        </a:p>
      </dsp:txBody>
      <dsp:txXfrm>
        <a:off x="1348039" y="3513948"/>
        <a:ext cx="1703320" cy="681328"/>
      </dsp:txXfrm>
    </dsp:sp>
    <dsp:sp modelId="{8C407E5F-2B05-4EBD-9041-7AA324765EBA}">
      <dsp:nvSpPr>
        <dsp:cNvPr id="0" name=""/>
        <dsp:cNvSpPr/>
      </dsp:nvSpPr>
      <dsp:spPr>
        <a:xfrm>
          <a:off x="3817853" y="2475896"/>
          <a:ext cx="766494" cy="7664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36818-6514-424A-B37D-6985900B1192}">
      <dsp:nvSpPr>
        <dsp:cNvPr id="0" name=""/>
        <dsp:cNvSpPr/>
      </dsp:nvSpPr>
      <dsp:spPr>
        <a:xfrm>
          <a:off x="3349440"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Be an Effective Team Member</a:t>
          </a:r>
        </a:p>
      </dsp:txBody>
      <dsp:txXfrm>
        <a:off x="3349440" y="3513948"/>
        <a:ext cx="1703320" cy="681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230D3-3F9F-4CD8-8022-9C19502581B3}">
      <dsp:nvSpPr>
        <dsp:cNvPr id="0" name=""/>
        <dsp:cNvSpPr/>
      </dsp:nvSpPr>
      <dsp:spPr>
        <a:xfrm>
          <a:off x="1506" y="734653"/>
          <a:ext cx="1731912" cy="8659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Board Member</a:t>
          </a:r>
        </a:p>
      </dsp:txBody>
      <dsp:txXfrm>
        <a:off x="26869" y="760016"/>
        <a:ext cx="1681186" cy="815230"/>
      </dsp:txXfrm>
    </dsp:sp>
    <dsp:sp modelId="{9BB0CC81-85D7-436E-96F9-B1D5BD24C88B}">
      <dsp:nvSpPr>
        <dsp:cNvPr id="0" name=""/>
        <dsp:cNvSpPr/>
      </dsp:nvSpPr>
      <dsp:spPr>
        <a:xfrm>
          <a:off x="174698" y="1600610"/>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DA15B-0789-47B0-AD4B-BCC83E8F668F}">
      <dsp:nvSpPr>
        <dsp:cNvPr id="0" name=""/>
        <dsp:cNvSpPr/>
      </dsp:nvSpPr>
      <dsp:spPr>
        <a:xfrm>
          <a:off x="347889" y="1817099"/>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Set policies</a:t>
          </a:r>
        </a:p>
      </dsp:txBody>
      <dsp:txXfrm>
        <a:off x="373252" y="1842462"/>
        <a:ext cx="1334804" cy="815230"/>
      </dsp:txXfrm>
    </dsp:sp>
    <dsp:sp modelId="{7253122E-D25F-428C-921A-8D2EB1214DE3}">
      <dsp:nvSpPr>
        <dsp:cNvPr id="0" name=""/>
        <dsp:cNvSpPr/>
      </dsp:nvSpPr>
      <dsp:spPr>
        <a:xfrm>
          <a:off x="174698" y="1600610"/>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F4A83-CFB0-4CFA-BC2A-6EB736AC8D68}">
      <dsp:nvSpPr>
        <dsp:cNvPr id="0" name=""/>
        <dsp:cNvSpPr/>
      </dsp:nvSpPr>
      <dsp:spPr>
        <a:xfrm>
          <a:off x="347889" y="289954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Oversee finances</a:t>
          </a:r>
        </a:p>
      </dsp:txBody>
      <dsp:txXfrm>
        <a:off x="373252" y="2924908"/>
        <a:ext cx="1334804" cy="815230"/>
      </dsp:txXfrm>
    </dsp:sp>
    <dsp:sp modelId="{E8DA0CE8-F56D-41E2-B91B-3CBD1613274B}">
      <dsp:nvSpPr>
        <dsp:cNvPr id="0" name=""/>
        <dsp:cNvSpPr/>
      </dsp:nvSpPr>
      <dsp:spPr>
        <a:xfrm>
          <a:off x="174698" y="1600610"/>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20434-7238-443E-9DE6-F5BC056B2735}">
      <dsp:nvSpPr>
        <dsp:cNvPr id="0" name=""/>
        <dsp:cNvSpPr/>
      </dsp:nvSpPr>
      <dsp:spPr>
        <a:xfrm>
          <a:off x="347889" y="398199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Act transparently</a:t>
          </a:r>
        </a:p>
      </dsp:txBody>
      <dsp:txXfrm>
        <a:off x="373252" y="4007353"/>
        <a:ext cx="1334804" cy="815230"/>
      </dsp:txXfrm>
    </dsp:sp>
    <dsp:sp modelId="{4ABDA4A9-0C7B-40B7-BB8C-06DFA5806F2F}">
      <dsp:nvSpPr>
        <dsp:cNvPr id="0" name=""/>
        <dsp:cNvSpPr/>
      </dsp:nvSpPr>
      <dsp:spPr>
        <a:xfrm>
          <a:off x="2166397" y="734653"/>
          <a:ext cx="1731912" cy="8659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Staff</a:t>
          </a:r>
        </a:p>
      </dsp:txBody>
      <dsp:txXfrm>
        <a:off x="2191760" y="760016"/>
        <a:ext cx="1681186" cy="815230"/>
      </dsp:txXfrm>
    </dsp:sp>
    <dsp:sp modelId="{360FA6F7-BE6F-45FC-98F9-C251A9C5C929}">
      <dsp:nvSpPr>
        <dsp:cNvPr id="0" name=""/>
        <dsp:cNvSpPr/>
      </dsp:nvSpPr>
      <dsp:spPr>
        <a:xfrm>
          <a:off x="2339589" y="1600610"/>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ECF2D-A032-4F5E-A481-5B7F8F63E620}">
      <dsp:nvSpPr>
        <dsp:cNvPr id="0" name=""/>
        <dsp:cNvSpPr/>
      </dsp:nvSpPr>
      <dsp:spPr>
        <a:xfrm>
          <a:off x="2512780" y="1817099"/>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 and enforce policies</a:t>
          </a:r>
        </a:p>
      </dsp:txBody>
      <dsp:txXfrm>
        <a:off x="2538143" y="1842462"/>
        <a:ext cx="1334804" cy="815230"/>
      </dsp:txXfrm>
    </dsp:sp>
    <dsp:sp modelId="{6A0FA495-8CF2-465C-83AA-C15A3EADB0FE}">
      <dsp:nvSpPr>
        <dsp:cNvPr id="0" name=""/>
        <dsp:cNvSpPr/>
      </dsp:nvSpPr>
      <dsp:spPr>
        <a:xfrm>
          <a:off x="2339589" y="1600610"/>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FF663-2C93-4475-9A6F-D1F4AB5D2997}">
      <dsp:nvSpPr>
        <dsp:cNvPr id="0" name=""/>
        <dsp:cNvSpPr/>
      </dsp:nvSpPr>
      <dsp:spPr>
        <a:xfrm>
          <a:off x="2512780" y="289954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Maintain financial records</a:t>
          </a:r>
        </a:p>
      </dsp:txBody>
      <dsp:txXfrm>
        <a:off x="2538143" y="2924908"/>
        <a:ext cx="1334804" cy="815230"/>
      </dsp:txXfrm>
    </dsp:sp>
    <dsp:sp modelId="{B2696F22-7BA3-40E2-BC88-95B34121F25B}">
      <dsp:nvSpPr>
        <dsp:cNvPr id="0" name=""/>
        <dsp:cNvSpPr/>
      </dsp:nvSpPr>
      <dsp:spPr>
        <a:xfrm>
          <a:off x="2339589" y="1600610"/>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73384-BCCA-4761-AFD5-7CACC521C291}">
      <dsp:nvSpPr>
        <dsp:cNvPr id="0" name=""/>
        <dsp:cNvSpPr/>
      </dsp:nvSpPr>
      <dsp:spPr>
        <a:xfrm>
          <a:off x="2512780" y="398199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Provide customer service</a:t>
          </a:r>
        </a:p>
      </dsp:txBody>
      <dsp:txXfrm>
        <a:off x="2538143" y="4007353"/>
        <a:ext cx="1334804" cy="815230"/>
      </dsp:txXfrm>
    </dsp:sp>
    <dsp:sp modelId="{4DC5619B-2015-4CFA-BA64-659D6579B67F}">
      <dsp:nvSpPr>
        <dsp:cNvPr id="0" name=""/>
        <dsp:cNvSpPr/>
      </dsp:nvSpPr>
      <dsp:spPr>
        <a:xfrm>
          <a:off x="4331289" y="734653"/>
          <a:ext cx="1731912" cy="8659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Operators</a:t>
          </a:r>
        </a:p>
      </dsp:txBody>
      <dsp:txXfrm>
        <a:off x="4356652" y="760016"/>
        <a:ext cx="1681186" cy="815230"/>
      </dsp:txXfrm>
    </dsp:sp>
    <dsp:sp modelId="{FC6D04D6-91A9-4228-B1F9-F06B16B83F0B}">
      <dsp:nvSpPr>
        <dsp:cNvPr id="0" name=""/>
        <dsp:cNvSpPr/>
      </dsp:nvSpPr>
      <dsp:spPr>
        <a:xfrm>
          <a:off x="4504480" y="1600610"/>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C96E8-0F24-4BB0-80BC-6D36A4DA1763}">
      <dsp:nvSpPr>
        <dsp:cNvPr id="0" name=""/>
        <dsp:cNvSpPr/>
      </dsp:nvSpPr>
      <dsp:spPr>
        <a:xfrm>
          <a:off x="4677671" y="1817099"/>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Maintain the system</a:t>
          </a:r>
        </a:p>
      </dsp:txBody>
      <dsp:txXfrm>
        <a:off x="4703034" y="1842462"/>
        <a:ext cx="1334804" cy="815230"/>
      </dsp:txXfrm>
    </dsp:sp>
    <dsp:sp modelId="{699D28F6-4BE1-4D5D-906C-740B25F180C1}">
      <dsp:nvSpPr>
        <dsp:cNvPr id="0" name=""/>
        <dsp:cNvSpPr/>
      </dsp:nvSpPr>
      <dsp:spPr>
        <a:xfrm>
          <a:off x="4504480" y="1600610"/>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58446-9B20-462A-BF60-D2026D72090C}">
      <dsp:nvSpPr>
        <dsp:cNvPr id="0" name=""/>
        <dsp:cNvSpPr/>
      </dsp:nvSpPr>
      <dsp:spPr>
        <a:xfrm>
          <a:off x="4677671" y="289954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Comply with regulations</a:t>
          </a:r>
        </a:p>
      </dsp:txBody>
      <dsp:txXfrm>
        <a:off x="4703034" y="2924908"/>
        <a:ext cx="1334804" cy="815230"/>
      </dsp:txXfrm>
    </dsp:sp>
    <dsp:sp modelId="{1370BF96-6F6A-4734-8B7E-AC88A6B091F4}">
      <dsp:nvSpPr>
        <dsp:cNvPr id="0" name=""/>
        <dsp:cNvSpPr/>
      </dsp:nvSpPr>
      <dsp:spPr>
        <a:xfrm>
          <a:off x="4504480" y="1600610"/>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11326-C677-45D5-BF36-283E5020DB14}">
      <dsp:nvSpPr>
        <dsp:cNvPr id="0" name=""/>
        <dsp:cNvSpPr/>
      </dsp:nvSpPr>
      <dsp:spPr>
        <a:xfrm>
          <a:off x="4677671" y="398199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Have proper certification</a:t>
          </a:r>
        </a:p>
      </dsp:txBody>
      <dsp:txXfrm>
        <a:off x="4703034" y="4007353"/>
        <a:ext cx="1334804" cy="815230"/>
      </dsp:txXfrm>
    </dsp:sp>
    <dsp:sp modelId="{27D45EE1-FB42-4B49-BEB2-42C9EA831C60}">
      <dsp:nvSpPr>
        <dsp:cNvPr id="0" name=""/>
        <dsp:cNvSpPr/>
      </dsp:nvSpPr>
      <dsp:spPr>
        <a:xfrm>
          <a:off x="6496180" y="734653"/>
          <a:ext cx="1731912" cy="8659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Rate-Payers</a:t>
          </a:r>
        </a:p>
      </dsp:txBody>
      <dsp:txXfrm>
        <a:off x="6521543" y="760016"/>
        <a:ext cx="1681186" cy="815230"/>
      </dsp:txXfrm>
    </dsp:sp>
    <dsp:sp modelId="{E21B5275-6541-445D-A971-06DFE3AC76BA}">
      <dsp:nvSpPr>
        <dsp:cNvPr id="0" name=""/>
        <dsp:cNvSpPr/>
      </dsp:nvSpPr>
      <dsp:spPr>
        <a:xfrm>
          <a:off x="6669371" y="1600610"/>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7D346-5AC3-4603-A65B-D8447B49200A}">
      <dsp:nvSpPr>
        <dsp:cNvPr id="0" name=""/>
        <dsp:cNvSpPr/>
      </dsp:nvSpPr>
      <dsp:spPr>
        <a:xfrm>
          <a:off x="6842562" y="1817099"/>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Be wise customers</a:t>
          </a:r>
        </a:p>
      </dsp:txBody>
      <dsp:txXfrm>
        <a:off x="6867925" y="1842462"/>
        <a:ext cx="1334804" cy="815230"/>
      </dsp:txXfrm>
    </dsp:sp>
    <dsp:sp modelId="{E62DA6F3-2C22-4BD2-82A2-19FE201F319F}">
      <dsp:nvSpPr>
        <dsp:cNvPr id="0" name=""/>
        <dsp:cNvSpPr/>
      </dsp:nvSpPr>
      <dsp:spPr>
        <a:xfrm>
          <a:off x="6669371" y="1600610"/>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ED943-DBA3-49D0-AA21-5D2ABAD6937E}">
      <dsp:nvSpPr>
        <dsp:cNvPr id="0" name=""/>
        <dsp:cNvSpPr/>
      </dsp:nvSpPr>
      <dsp:spPr>
        <a:xfrm>
          <a:off x="6842562" y="2899545"/>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Understand the utility’s processes</a:t>
          </a:r>
        </a:p>
      </dsp:txBody>
      <dsp:txXfrm>
        <a:off x="6867925" y="2924908"/>
        <a:ext cx="1334804" cy="815230"/>
      </dsp:txXfrm>
    </dsp:sp>
    <dsp:sp modelId="{A3AFA2E7-005C-415B-BA15-8BB618802BD2}">
      <dsp:nvSpPr>
        <dsp:cNvPr id="0" name=""/>
        <dsp:cNvSpPr/>
      </dsp:nvSpPr>
      <dsp:spPr>
        <a:xfrm>
          <a:off x="6669371" y="1600610"/>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D8043-AFA6-4DC8-A1F4-8483D1D3B2D6}">
      <dsp:nvSpPr>
        <dsp:cNvPr id="0" name=""/>
        <dsp:cNvSpPr/>
      </dsp:nvSpPr>
      <dsp:spPr>
        <a:xfrm>
          <a:off x="6842562" y="398199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Communicate</a:t>
          </a:r>
        </a:p>
      </dsp:txBody>
      <dsp:txXfrm>
        <a:off x="6867925" y="4007353"/>
        <a:ext cx="1334804" cy="815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ACBE-1FD8-400E-A00A-2F6B4C3F6DCC}">
      <dsp:nvSpPr>
        <dsp:cNvPr id="0" name=""/>
        <dsp:cNvSpPr/>
      </dsp:nvSpPr>
      <dsp:spPr>
        <a:xfrm>
          <a:off x="4342117" y="765359"/>
          <a:ext cx="2300436" cy="40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Customer</a:t>
          </a:r>
          <a:r>
            <a:rPr lang="en-US" sz="2000" kern="1200">
              <a:latin typeface="Arial" panose="020B0604020202020204" pitchFamily="34" charset="0"/>
              <a:cs typeface="Arial" panose="020B0604020202020204" pitchFamily="34" charset="0"/>
            </a:rPr>
            <a:t> </a:t>
          </a:r>
          <a:r>
            <a:rPr lang="en-US" sz="2000" b="1" kern="1200">
              <a:latin typeface="Arial" panose="020B0604020202020204" pitchFamily="34" charset="0"/>
              <a:cs typeface="Arial" panose="020B0604020202020204" pitchFamily="34" charset="0"/>
            </a:rPr>
            <a:t>Input</a:t>
          </a:r>
        </a:p>
      </dsp:txBody>
      <dsp:txXfrm>
        <a:off x="4342117" y="765359"/>
        <a:ext cx="2300436" cy="406785"/>
      </dsp:txXfrm>
    </dsp:sp>
    <dsp:sp modelId="{A39C01B2-CB30-458D-866B-D05100D4E72F}">
      <dsp:nvSpPr>
        <dsp:cNvPr id="0" name=""/>
        <dsp:cNvSpPr/>
      </dsp:nvSpPr>
      <dsp:spPr>
        <a:xfrm>
          <a:off x="1609550" y="200082"/>
          <a:ext cx="4674293" cy="4674293"/>
        </a:xfrm>
        <a:prstGeom prst="circularArrow">
          <a:avLst>
            <a:gd name="adj1" fmla="val 5193"/>
            <a:gd name="adj2" fmla="val 335424"/>
            <a:gd name="adj3" fmla="val 356767"/>
            <a:gd name="adj4" fmla="val 19099422"/>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A3435-BD94-4DA3-910A-81DC60F8B631}">
      <dsp:nvSpPr>
        <dsp:cNvPr id="0" name=""/>
        <dsp:cNvSpPr/>
      </dsp:nvSpPr>
      <dsp:spPr>
        <a:xfrm>
          <a:off x="4851927" y="2966114"/>
          <a:ext cx="2554422" cy="32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Board Decision</a:t>
          </a:r>
        </a:p>
      </dsp:txBody>
      <dsp:txXfrm>
        <a:off x="4851927" y="2966114"/>
        <a:ext cx="2554422" cy="326065"/>
      </dsp:txXfrm>
    </dsp:sp>
    <dsp:sp modelId="{EA1ABDAD-621D-4302-89B9-0CCCDBF2FF4F}">
      <dsp:nvSpPr>
        <dsp:cNvPr id="0" name=""/>
        <dsp:cNvSpPr/>
      </dsp:nvSpPr>
      <dsp:spPr>
        <a:xfrm>
          <a:off x="1264531" y="136802"/>
          <a:ext cx="4998642" cy="5127092"/>
        </a:xfrm>
        <a:prstGeom prst="circularArrow">
          <a:avLst>
            <a:gd name="adj1" fmla="val 5193"/>
            <a:gd name="adj2" fmla="val 335424"/>
            <a:gd name="adj3" fmla="val 3074469"/>
            <a:gd name="adj4" fmla="val 1020306"/>
            <a:gd name="adj5" fmla="val 605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F0894-B09C-4805-8044-B4D8B0570157}">
      <dsp:nvSpPr>
        <dsp:cNvPr id="0" name=""/>
        <dsp:cNvSpPr/>
      </dsp:nvSpPr>
      <dsp:spPr>
        <a:xfrm>
          <a:off x="3073846" y="4325924"/>
          <a:ext cx="2143852" cy="71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Staff Implementation</a:t>
          </a:r>
        </a:p>
      </dsp:txBody>
      <dsp:txXfrm>
        <a:off x="3073846" y="4325924"/>
        <a:ext cx="2143852" cy="711588"/>
      </dsp:txXfrm>
    </dsp:sp>
    <dsp:sp modelId="{03130224-7B14-4F33-8037-82279D94BF9B}">
      <dsp:nvSpPr>
        <dsp:cNvPr id="0" name=""/>
        <dsp:cNvSpPr/>
      </dsp:nvSpPr>
      <dsp:spPr>
        <a:xfrm>
          <a:off x="1776531" y="239069"/>
          <a:ext cx="4900061" cy="4798442"/>
        </a:xfrm>
        <a:prstGeom prst="circularArrow">
          <a:avLst>
            <a:gd name="adj1" fmla="val 5193"/>
            <a:gd name="adj2" fmla="val 335424"/>
            <a:gd name="adj3" fmla="val 9174644"/>
            <a:gd name="adj4" fmla="val 6962809"/>
            <a:gd name="adj5" fmla="val 605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A2F66-17A5-486A-A785-D03AA7F37663}">
      <dsp:nvSpPr>
        <dsp:cNvPr id="0" name=""/>
        <dsp:cNvSpPr/>
      </dsp:nvSpPr>
      <dsp:spPr>
        <a:xfrm>
          <a:off x="246810" y="2858312"/>
          <a:ext cx="3476872" cy="42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Staff Feedback to Board</a:t>
          </a:r>
        </a:p>
      </dsp:txBody>
      <dsp:txXfrm>
        <a:off x="246810" y="2858312"/>
        <a:ext cx="3476872" cy="425135"/>
      </dsp:txXfrm>
    </dsp:sp>
    <dsp:sp modelId="{E0EDFFDF-F0BB-4157-8433-4F1CC9139834}">
      <dsp:nvSpPr>
        <dsp:cNvPr id="0" name=""/>
        <dsp:cNvSpPr/>
      </dsp:nvSpPr>
      <dsp:spPr>
        <a:xfrm>
          <a:off x="1793097" y="263339"/>
          <a:ext cx="4674293" cy="4674293"/>
        </a:xfrm>
        <a:prstGeom prst="circularArrow">
          <a:avLst>
            <a:gd name="adj1" fmla="val 5193"/>
            <a:gd name="adj2" fmla="val 335424"/>
            <a:gd name="adj3" fmla="val 13140645"/>
            <a:gd name="adj4" fmla="val 10488845"/>
            <a:gd name="adj5" fmla="val 605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AA5614-775C-4301-8643-24F13BCFF33D}">
      <dsp:nvSpPr>
        <dsp:cNvPr id="0" name=""/>
        <dsp:cNvSpPr/>
      </dsp:nvSpPr>
      <dsp:spPr>
        <a:xfrm>
          <a:off x="1083529" y="731104"/>
          <a:ext cx="3318271" cy="48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Customers Updated </a:t>
          </a:r>
        </a:p>
      </dsp:txBody>
      <dsp:txXfrm>
        <a:off x="1083529" y="731104"/>
        <a:ext cx="3318271" cy="483322"/>
      </dsp:txXfrm>
    </dsp:sp>
    <dsp:sp modelId="{550E6A71-5ABF-4581-8459-AF33CFD48B2F}">
      <dsp:nvSpPr>
        <dsp:cNvPr id="0" name=""/>
        <dsp:cNvSpPr/>
      </dsp:nvSpPr>
      <dsp:spPr>
        <a:xfrm>
          <a:off x="1764326" y="131040"/>
          <a:ext cx="4674293" cy="4674293"/>
        </a:xfrm>
        <a:prstGeom prst="circularArrow">
          <a:avLst>
            <a:gd name="adj1" fmla="val 5193"/>
            <a:gd name="adj2" fmla="val 335424"/>
            <a:gd name="adj3" fmla="val 17808631"/>
            <a:gd name="adj4" fmla="val 14364625"/>
            <a:gd name="adj5" fmla="val 605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A3D8-35BE-4FA9-860C-8F50D393FD51}">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Participate</a:t>
          </a:r>
        </a:p>
      </dsp:txBody>
      <dsp:txXfrm>
        <a:off x="194295" y="254091"/>
        <a:ext cx="3811333" cy="1191041"/>
      </dsp:txXfrm>
    </dsp:sp>
    <dsp:sp modelId="{3B1F8ED6-D64F-4191-B2CD-AD8B014F5852}">
      <dsp:nvSpPr>
        <dsp:cNvPr id="0" name=""/>
        <dsp:cNvSpPr/>
      </dsp:nvSpPr>
      <dsp:spPr>
        <a:xfrm>
          <a:off x="35489" y="82051"/>
          <a:ext cx="833729" cy="125059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3D8351F-851C-46E2-916C-2D93C03E4EA4}">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On track</a:t>
          </a:r>
        </a:p>
      </dsp:txBody>
      <dsp:txXfrm>
        <a:off x="4382776" y="254091"/>
        <a:ext cx="3811333" cy="1191041"/>
      </dsp:txXfrm>
    </dsp:sp>
    <dsp:sp modelId="{FFDB8266-8E35-4729-8781-FF96BAEE8D57}">
      <dsp:nvSpPr>
        <dsp:cNvPr id="0" name=""/>
        <dsp:cNvSpPr/>
      </dsp:nvSpPr>
      <dsp:spPr>
        <a:xfrm>
          <a:off x="4223971" y="82051"/>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2B7E7D7-2C7B-4745-99EE-A9FD0ABFC1A6}">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Listen</a:t>
          </a:r>
        </a:p>
      </dsp:txBody>
      <dsp:txXfrm>
        <a:off x="194295" y="1753480"/>
        <a:ext cx="3811333" cy="1191041"/>
      </dsp:txXfrm>
    </dsp:sp>
    <dsp:sp modelId="{2F7F1322-65A6-472E-801D-51557264C390}">
      <dsp:nvSpPr>
        <dsp:cNvPr id="0" name=""/>
        <dsp:cNvSpPr/>
      </dsp:nvSpPr>
      <dsp:spPr>
        <a:xfrm>
          <a:off x="35489" y="158144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3AC5570-99FD-416C-9F4A-4573004346C5}">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Comfortable disagreement</a:t>
          </a:r>
        </a:p>
      </dsp:txBody>
      <dsp:txXfrm>
        <a:off x="4382776" y="1753480"/>
        <a:ext cx="3811333" cy="1191041"/>
      </dsp:txXfrm>
    </dsp:sp>
    <dsp:sp modelId="{44B878D4-DEEE-45B2-B916-08F90A3B242F}">
      <dsp:nvSpPr>
        <dsp:cNvPr id="0" name=""/>
        <dsp:cNvSpPr/>
      </dsp:nvSpPr>
      <dsp:spPr>
        <a:xfrm>
          <a:off x="4223971" y="158144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94C4FDD-913D-40E3-B056-C3ED47CE1B1B}">
      <dsp:nvSpPr>
        <dsp:cNvPr id="0" name=""/>
        <dsp:cNvSpPr/>
      </dsp:nvSpPr>
      <dsp:spPr>
        <a:xfrm>
          <a:off x="2288536"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Use knowledge &amp; skills</a:t>
          </a:r>
        </a:p>
      </dsp:txBody>
      <dsp:txXfrm>
        <a:off x="2288536" y="3252869"/>
        <a:ext cx="3811333" cy="1191041"/>
      </dsp:txXfrm>
    </dsp:sp>
    <dsp:sp modelId="{8068B691-E078-4168-BF53-D1F2F9077DDF}">
      <dsp:nvSpPr>
        <dsp:cNvPr id="0" name=""/>
        <dsp:cNvSpPr/>
      </dsp:nvSpPr>
      <dsp:spPr>
        <a:xfrm>
          <a:off x="2129730" y="308083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C167-8B4D-4A54-B959-088F5AFA7CAD}">
      <dsp:nvSpPr>
        <dsp:cNvPr id="0" name=""/>
        <dsp:cNvSpPr/>
      </dsp:nvSpPr>
      <dsp:spPr>
        <a:xfrm>
          <a:off x="6378" y="447586"/>
          <a:ext cx="2252290" cy="1126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Community</a:t>
          </a:r>
        </a:p>
      </dsp:txBody>
      <dsp:txXfrm>
        <a:off x="39362" y="480570"/>
        <a:ext cx="2186322" cy="1060177"/>
      </dsp:txXfrm>
    </dsp:sp>
    <dsp:sp modelId="{C441E64A-2279-4030-A8A2-DECE32F092AA}">
      <dsp:nvSpPr>
        <dsp:cNvPr id="0" name=""/>
        <dsp:cNvSpPr/>
      </dsp:nvSpPr>
      <dsp:spPr>
        <a:xfrm>
          <a:off x="231607" y="1573731"/>
          <a:ext cx="225229" cy="844608"/>
        </a:xfrm>
        <a:custGeom>
          <a:avLst/>
          <a:gdLst/>
          <a:ahLst/>
          <a:cxnLst/>
          <a:rect l="0" t="0" r="0" b="0"/>
          <a:pathLst>
            <a:path>
              <a:moveTo>
                <a:pt x="0" y="0"/>
              </a:moveTo>
              <a:lnTo>
                <a:pt x="0" y="844608"/>
              </a:lnTo>
              <a:lnTo>
                <a:pt x="225229" y="8446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26148-7C06-43BE-8940-BE12F01C6C2F}">
      <dsp:nvSpPr>
        <dsp:cNvPr id="0" name=""/>
        <dsp:cNvSpPr/>
      </dsp:nvSpPr>
      <dsp:spPr>
        <a:xfrm>
          <a:off x="456836" y="1855268"/>
          <a:ext cx="1801832" cy="112614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Year-round residential customers</a:t>
          </a:r>
        </a:p>
      </dsp:txBody>
      <dsp:txXfrm>
        <a:off x="489820" y="1888252"/>
        <a:ext cx="1735864" cy="1060177"/>
      </dsp:txXfrm>
    </dsp:sp>
    <dsp:sp modelId="{B570AF50-4C7D-4E75-93DE-1EFDB01C3C2F}">
      <dsp:nvSpPr>
        <dsp:cNvPr id="0" name=""/>
        <dsp:cNvSpPr/>
      </dsp:nvSpPr>
      <dsp:spPr>
        <a:xfrm>
          <a:off x="2821741" y="447586"/>
          <a:ext cx="3043317" cy="1126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Transient Non-Community</a:t>
          </a:r>
        </a:p>
      </dsp:txBody>
      <dsp:txXfrm>
        <a:off x="2854725" y="480570"/>
        <a:ext cx="2977349" cy="1060177"/>
      </dsp:txXfrm>
    </dsp:sp>
    <dsp:sp modelId="{0B93FBC5-2B09-4EC2-990D-CDD53A993C2F}">
      <dsp:nvSpPr>
        <dsp:cNvPr id="0" name=""/>
        <dsp:cNvSpPr/>
      </dsp:nvSpPr>
      <dsp:spPr>
        <a:xfrm>
          <a:off x="3126073" y="1573731"/>
          <a:ext cx="304331" cy="844608"/>
        </a:xfrm>
        <a:custGeom>
          <a:avLst/>
          <a:gdLst/>
          <a:ahLst/>
          <a:cxnLst/>
          <a:rect l="0" t="0" r="0" b="0"/>
          <a:pathLst>
            <a:path>
              <a:moveTo>
                <a:pt x="0" y="0"/>
              </a:moveTo>
              <a:lnTo>
                <a:pt x="0" y="844608"/>
              </a:lnTo>
              <a:lnTo>
                <a:pt x="304331" y="8446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B753C-F421-49E3-8B5D-418111D4A1B3}">
      <dsp:nvSpPr>
        <dsp:cNvPr id="0" name=""/>
        <dsp:cNvSpPr/>
      </dsp:nvSpPr>
      <dsp:spPr>
        <a:xfrm>
          <a:off x="3430404" y="1855268"/>
          <a:ext cx="1801832" cy="11261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Different non-residential customers every day</a:t>
          </a:r>
        </a:p>
      </dsp:txBody>
      <dsp:txXfrm>
        <a:off x="3463388" y="1888252"/>
        <a:ext cx="1735864" cy="1060177"/>
      </dsp:txXfrm>
    </dsp:sp>
    <dsp:sp modelId="{E9C63C3F-0427-4E51-8E2F-1A4B33620AFA}">
      <dsp:nvSpPr>
        <dsp:cNvPr id="0" name=""/>
        <dsp:cNvSpPr/>
      </dsp:nvSpPr>
      <dsp:spPr>
        <a:xfrm>
          <a:off x="6428131" y="447586"/>
          <a:ext cx="2252290" cy="1126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rPr>
            <a:t>Non-Transient Non-Community</a:t>
          </a:r>
        </a:p>
      </dsp:txBody>
      <dsp:txXfrm>
        <a:off x="6461115" y="480570"/>
        <a:ext cx="2186322" cy="1060177"/>
      </dsp:txXfrm>
    </dsp:sp>
    <dsp:sp modelId="{FAF9D318-D19B-4946-B474-2AE43E394B2C}">
      <dsp:nvSpPr>
        <dsp:cNvPr id="0" name=""/>
        <dsp:cNvSpPr/>
      </dsp:nvSpPr>
      <dsp:spPr>
        <a:xfrm>
          <a:off x="6653360" y="1573731"/>
          <a:ext cx="225229" cy="844608"/>
        </a:xfrm>
        <a:custGeom>
          <a:avLst/>
          <a:gdLst/>
          <a:ahLst/>
          <a:cxnLst/>
          <a:rect l="0" t="0" r="0" b="0"/>
          <a:pathLst>
            <a:path>
              <a:moveTo>
                <a:pt x="0" y="0"/>
              </a:moveTo>
              <a:lnTo>
                <a:pt x="0" y="844608"/>
              </a:lnTo>
              <a:lnTo>
                <a:pt x="225229" y="8446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5987C-85C0-44CF-8EEE-1DCBDD8A3CC1}">
      <dsp:nvSpPr>
        <dsp:cNvPr id="0" name=""/>
        <dsp:cNvSpPr/>
      </dsp:nvSpPr>
      <dsp:spPr>
        <a:xfrm>
          <a:off x="6878589" y="1855268"/>
          <a:ext cx="1801832" cy="112614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 </a:t>
          </a:r>
          <a:r>
            <a:rPr lang="en-US" sz="1800" kern="1200" dirty="0"/>
            <a:t>Same non-residential customers</a:t>
          </a:r>
        </a:p>
      </dsp:txBody>
      <dsp:txXfrm>
        <a:off x="6911573" y="1888252"/>
        <a:ext cx="1735864" cy="1060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C140-C004-4F0B-8773-621211CCC0BF}">
      <dsp:nvSpPr>
        <dsp:cNvPr id="0" name=""/>
        <dsp:cNvSpPr/>
      </dsp:nvSpPr>
      <dsp:spPr>
        <a:xfrm>
          <a:off x="0" y="91580"/>
          <a:ext cx="82296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National Primary Drinking Water Regulations</a:t>
          </a:r>
        </a:p>
      </dsp:txBody>
      <dsp:txXfrm>
        <a:off x="59399" y="150979"/>
        <a:ext cx="8110802" cy="1098002"/>
      </dsp:txXfrm>
    </dsp:sp>
    <dsp:sp modelId="{6A735625-C68D-45AA-86B0-B2B1CFFE272D}">
      <dsp:nvSpPr>
        <dsp:cNvPr id="0" name=""/>
        <dsp:cNvSpPr/>
      </dsp:nvSpPr>
      <dsp:spPr>
        <a:xfrm>
          <a:off x="0" y="1308380"/>
          <a:ext cx="82296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None/>
          </a:pPr>
          <a:r>
            <a:rPr lang="en-US" sz="2800" kern="1200" dirty="0"/>
            <a:t>Maximum Contaminant Level (MCL)</a:t>
          </a:r>
        </a:p>
        <a:p>
          <a:pPr marL="285750" lvl="1" indent="-285750" algn="l" defTabSz="1244600">
            <a:lnSpc>
              <a:spcPct val="90000"/>
            </a:lnSpc>
            <a:spcBef>
              <a:spcPct val="0"/>
            </a:spcBef>
            <a:spcAft>
              <a:spcPct val="20000"/>
            </a:spcAft>
            <a:buFont typeface="Arial" panose="020B0604020202020204" pitchFamily="34" charset="0"/>
            <a:buNone/>
          </a:pPr>
          <a:r>
            <a:rPr lang="en-US" sz="2800" kern="1200" dirty="0"/>
            <a:t>Maximum Contaminant Level Goal (MCLG)</a:t>
          </a:r>
        </a:p>
        <a:p>
          <a:pPr marL="285750" lvl="1" indent="-285750" algn="l" defTabSz="1244600">
            <a:lnSpc>
              <a:spcPct val="90000"/>
            </a:lnSpc>
            <a:spcBef>
              <a:spcPct val="0"/>
            </a:spcBef>
            <a:spcAft>
              <a:spcPct val="20000"/>
            </a:spcAft>
            <a:buNone/>
          </a:pPr>
          <a:r>
            <a:rPr lang="en-US" sz="2800" kern="1200" dirty="0"/>
            <a:t>Treatment Technique (TT)</a:t>
          </a:r>
        </a:p>
      </dsp:txBody>
      <dsp:txXfrm>
        <a:off x="0" y="1308380"/>
        <a:ext cx="8229600" cy="1446412"/>
      </dsp:txXfrm>
    </dsp:sp>
    <dsp:sp modelId="{3B401D4E-D715-4539-B83F-CF2B9F231CCA}">
      <dsp:nvSpPr>
        <dsp:cNvPr id="0" name=""/>
        <dsp:cNvSpPr/>
      </dsp:nvSpPr>
      <dsp:spPr>
        <a:xfrm>
          <a:off x="0" y="2754793"/>
          <a:ext cx="822960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National Secondary Drinking Water Regulations </a:t>
          </a:r>
        </a:p>
      </dsp:txBody>
      <dsp:txXfrm>
        <a:off x="59399" y="2814192"/>
        <a:ext cx="8110802" cy="1098002"/>
      </dsp:txXfrm>
    </dsp:sp>
    <dsp:sp modelId="{EA22626B-90A1-4802-A806-E9CD3217F44C}">
      <dsp:nvSpPr>
        <dsp:cNvPr id="0" name=""/>
        <dsp:cNvSpPr/>
      </dsp:nvSpPr>
      <dsp:spPr>
        <a:xfrm>
          <a:off x="0" y="3971593"/>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None/>
          </a:pPr>
          <a:r>
            <a:rPr lang="en-US" sz="2800" kern="1200" dirty="0"/>
            <a:t>Cosmetic and aesthetic effects</a:t>
          </a:r>
        </a:p>
        <a:p>
          <a:pPr marL="285750" lvl="1" indent="-285750" algn="l" defTabSz="1244600">
            <a:lnSpc>
              <a:spcPct val="90000"/>
            </a:lnSpc>
            <a:spcBef>
              <a:spcPct val="0"/>
            </a:spcBef>
            <a:spcAft>
              <a:spcPct val="20000"/>
            </a:spcAft>
            <a:buNone/>
          </a:pPr>
          <a:r>
            <a:rPr lang="en-US" sz="2800" kern="1200" dirty="0"/>
            <a:t>Can help with level of service goals</a:t>
          </a:r>
        </a:p>
      </dsp:txBody>
      <dsp:txXfrm>
        <a:off x="0" y="3971593"/>
        <a:ext cx="82296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4CD45F-A029-1E41-9146-AF4C2CE57851}" type="datetimeFigureOut">
              <a:rPr lang="en-US" smtClean="0"/>
              <a:t>1/19/2022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E9F38C-EF7D-E94F-9116-7BED9CD28350}" type="slidenum">
              <a:rPr lang="en-US" smtClean="0"/>
              <a:t>‹#›</a:t>
            </a:fld>
            <a:endParaRPr lang="en-US"/>
          </a:p>
        </p:txBody>
      </p:sp>
    </p:spTree>
    <p:extLst>
      <p:ext uri="{BB962C8B-B14F-4D97-AF65-F5344CB8AC3E}">
        <p14:creationId xmlns:p14="http://schemas.microsoft.com/office/powerpoint/2010/main" val="3050626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35572-CCCB-7245-8485-1EC633A1353B}" type="datetimeFigureOut">
              <a:rPr lang="en-US" smtClean="0"/>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ADA46-8DA4-DB4A-9DD2-276A03573612}" type="slidenum">
              <a:rPr lang="en-US" smtClean="0"/>
              <a:t>‹#›</a:t>
            </a:fld>
            <a:endParaRPr lang="en-US"/>
          </a:p>
        </p:txBody>
      </p:sp>
    </p:spTree>
    <p:extLst>
      <p:ext uri="{BB962C8B-B14F-4D97-AF65-F5344CB8AC3E}">
        <p14:creationId xmlns:p14="http://schemas.microsoft.com/office/powerpoint/2010/main" val="33156021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Remove this slide before delivering presentation.</a:t>
            </a:r>
          </a:p>
        </p:txBody>
      </p:sp>
      <p:sp>
        <p:nvSpPr>
          <p:cNvPr id="4" name="Slide Number Placeholder 3"/>
          <p:cNvSpPr>
            <a:spLocks noGrp="1"/>
          </p:cNvSpPr>
          <p:nvPr>
            <p:ph type="sldNum" sz="quarter" idx="5"/>
          </p:nvPr>
        </p:nvSpPr>
        <p:spPr/>
        <p:txBody>
          <a:bodyPr/>
          <a:lstStyle/>
          <a:p>
            <a:fld id="{062ADA46-8DA4-DB4A-9DD2-276A03573612}" type="slidenum">
              <a:rPr lang="en-US" smtClean="0"/>
              <a:t>1</a:t>
            </a:fld>
            <a:endParaRPr lang="en-US"/>
          </a:p>
        </p:txBody>
      </p:sp>
    </p:spTree>
    <p:extLst>
      <p:ext uri="{BB962C8B-B14F-4D97-AF65-F5344CB8AC3E}">
        <p14:creationId xmlns:p14="http://schemas.microsoft.com/office/powerpoint/2010/main" val="9059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42ABBF-AA82-4C32-8E0A-E5924D1701A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35B0B12-57A6-4794-B371-59FBB167D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No matter where your job falls within the utility, whether you are an entry level operator or a board member or a public works director, there is an element of asset management for you. </a:t>
            </a:r>
          </a:p>
          <a:p>
            <a:pPr eaLnBrk="1" hangingPunct="1"/>
            <a:endParaRPr lang="en-US" altLang="en-US" dirty="0">
              <a:latin typeface="+mn-lt"/>
            </a:endParaRPr>
          </a:p>
          <a:p>
            <a:pPr marL="171450" indent="-171450">
              <a:spcBef>
                <a:spcPts val="0"/>
              </a:spcBef>
              <a:buFont typeface="Arial" panose="020B0604020202020204" pitchFamily="34" charset="0"/>
              <a:buChar char="•"/>
            </a:pPr>
            <a:r>
              <a:rPr lang="en-US" dirty="0">
                <a:latin typeface="+mn-lt"/>
              </a:rPr>
              <a:t>Upper management who listens to information from the field</a:t>
            </a:r>
          </a:p>
          <a:p>
            <a:pPr marL="171450" indent="-171450">
              <a:spcBef>
                <a:spcPts val="0"/>
              </a:spcBef>
              <a:buFont typeface="Arial" panose="020B0604020202020204" pitchFamily="34" charset="0"/>
              <a:buChar char="•"/>
            </a:pPr>
            <a:r>
              <a:rPr lang="en-US" dirty="0">
                <a:latin typeface="+mn-lt"/>
              </a:rPr>
              <a:t>More planned and less reactionary operation</a:t>
            </a:r>
          </a:p>
          <a:p>
            <a:pPr marL="171450" indent="-171450">
              <a:spcBef>
                <a:spcPts val="0"/>
              </a:spcBef>
              <a:buFont typeface="Arial" panose="020B0604020202020204" pitchFamily="34" charset="0"/>
              <a:buChar char="•"/>
            </a:pPr>
            <a:r>
              <a:rPr lang="en-US" dirty="0">
                <a:latin typeface="+mn-lt"/>
              </a:rPr>
              <a:t>Sustainable utility</a:t>
            </a:r>
          </a:p>
          <a:p>
            <a:pPr marL="171450" indent="-171450">
              <a:spcBef>
                <a:spcPts val="0"/>
              </a:spcBef>
              <a:buFont typeface="Arial" panose="020B0604020202020204" pitchFamily="34" charset="0"/>
              <a:buChar char="•"/>
            </a:pPr>
            <a:r>
              <a:rPr lang="en-US" dirty="0">
                <a:latin typeface="+mn-lt"/>
              </a:rPr>
              <a:t>Supportive rate-payers</a:t>
            </a:r>
          </a:p>
          <a:p>
            <a:pPr marL="171450" indent="-171450">
              <a:spcBef>
                <a:spcPts val="0"/>
              </a:spcBef>
              <a:buFont typeface="Arial" panose="020B0604020202020204" pitchFamily="34" charset="0"/>
              <a:buChar char="•"/>
            </a:pPr>
            <a:r>
              <a:rPr lang="en-US" dirty="0">
                <a:latin typeface="+mn-lt"/>
              </a:rPr>
              <a:t>Sound financial decisions</a:t>
            </a:r>
          </a:p>
          <a:p>
            <a:pPr marL="171450" indent="-171450">
              <a:spcBef>
                <a:spcPts val="0"/>
              </a:spcBef>
              <a:buFont typeface="Arial" panose="020B0604020202020204" pitchFamily="34" charset="0"/>
              <a:buChar char="•"/>
            </a:pPr>
            <a:r>
              <a:rPr lang="en-US" dirty="0">
                <a:latin typeface="+mn-lt"/>
              </a:rPr>
              <a:t>Ability to benefit from cost savings over time</a:t>
            </a:r>
          </a:p>
          <a:p>
            <a:pPr marL="171450" indent="-171450">
              <a:spcBef>
                <a:spcPts val="0"/>
              </a:spcBef>
              <a:buFont typeface="Arial" panose="020B0604020202020204" pitchFamily="34" charset="0"/>
              <a:buChar char="•"/>
            </a:pPr>
            <a:r>
              <a:rPr lang="en-US" dirty="0">
                <a:latin typeface="+mn-lt"/>
              </a:rPr>
              <a:t>Confidence in the decisions that are made </a:t>
            </a:r>
          </a:p>
          <a:p>
            <a:pPr marL="171450" indent="-171450">
              <a:spcBef>
                <a:spcPts val="0"/>
              </a:spcBef>
              <a:buFont typeface="Arial" panose="020B0604020202020204" pitchFamily="34" charset="0"/>
              <a:buChar char="•"/>
            </a:pPr>
            <a:r>
              <a:rPr lang="en-US" dirty="0">
                <a:latin typeface="+mn-lt"/>
              </a:rPr>
              <a:t>Confidence in the rate that needs to be charged</a:t>
            </a:r>
            <a:endParaRPr lang="en-US" altLang="en-US" dirty="0">
              <a:latin typeface="+mn-lt"/>
            </a:endParaRPr>
          </a:p>
          <a:p>
            <a:pPr eaLnBrk="1" hangingPunct="1"/>
            <a:endParaRPr lang="en-US" altLang="en-US" dirty="0">
              <a:latin typeface="+mn-lt"/>
            </a:endParaRPr>
          </a:p>
          <a:p>
            <a:pPr eaLnBrk="1" hangingPunct="1"/>
            <a:r>
              <a:rPr lang="en-US" altLang="en-US" b="1" dirty="0">
                <a:latin typeface="+mn-lt"/>
              </a:rPr>
              <a:t>(emphasize this point) </a:t>
            </a:r>
            <a:r>
              <a:rPr lang="en-US" altLang="en-US" b="0" dirty="0">
                <a:latin typeface="+mn-lt"/>
              </a:rPr>
              <a:t>I</a:t>
            </a:r>
            <a:r>
              <a:rPr lang="en-US" altLang="en-US" dirty="0">
                <a:latin typeface="+mn-lt"/>
              </a:rPr>
              <a:t>f the utility is sustainable, jobs will be there for the future. There are other reasons for sustainability, but it is important to know that the utility will need workers.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6B5B810-5882-4135-ADEF-C27469C2B22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763F2E-7FA3-4946-BE4F-1B61A4741038}"/>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Asset management planning includes 5 core components.  These core components are compatible with EPA’s Advanced Asset Management Training and the International Asset Management approaches from Australia and New Zealand.  Each of these components will be described as they relate to components of capacity development and your role as a board member.</a:t>
            </a:r>
          </a:p>
          <a:p>
            <a:pPr eaLnBrk="1" hangingPunct="1"/>
            <a:endParaRPr lang="en-US" altLang="en-US" dirty="0">
              <a:latin typeface="+mn-lt"/>
            </a:endParaRPr>
          </a:p>
          <a:p>
            <a:pPr eaLnBrk="1" hangingPunct="1"/>
            <a:r>
              <a:rPr lang="en-US" altLang="en-US" dirty="0">
                <a:latin typeface="+mn-lt"/>
              </a:rPr>
              <a:t>It is important for you as board members to understand and engage with the process of asset management planning as you are responsible for the operations of your utility; therefore, understanding this process is vital to understanding the needs of your utility.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foundations of being a utility board member is imperative for the efficient management and operation of your community’s utility.  </a:t>
            </a:r>
          </a:p>
        </p:txBody>
      </p:sp>
      <p:sp>
        <p:nvSpPr>
          <p:cNvPr id="4" name="Slide Number Placeholder 3"/>
          <p:cNvSpPr>
            <a:spLocks noGrp="1"/>
          </p:cNvSpPr>
          <p:nvPr>
            <p:ph type="sldNum" sz="quarter" idx="5"/>
          </p:nvPr>
        </p:nvSpPr>
        <p:spPr/>
        <p:txBody>
          <a:bodyPr/>
          <a:lstStyle/>
          <a:p>
            <a:fld id="{062ADA46-8DA4-DB4A-9DD2-276A03573612}" type="slidenum">
              <a:rPr lang="en-US" smtClean="0"/>
              <a:t>12</a:t>
            </a:fld>
            <a:endParaRPr lang="en-US"/>
          </a:p>
        </p:txBody>
      </p:sp>
    </p:spTree>
    <p:extLst>
      <p:ext uri="{BB962C8B-B14F-4D97-AF65-F5344CB8AC3E}">
        <p14:creationId xmlns:p14="http://schemas.microsoft.com/office/powerpoint/2010/main" val="418295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utility board is a governing body whose decisions are legally binding and cannot be delegated.  As a board, you are </a:t>
            </a:r>
            <a:r>
              <a:rPr lang="en-US" baseline="0" dirty="0"/>
              <a:t>accountable for the conduct and performance of the utilities, including providing service at optimal levels and ensuring that your utility is operating within regulations.</a:t>
            </a:r>
          </a:p>
          <a:p>
            <a:endParaRPr lang="en-US" baseline="0" dirty="0"/>
          </a:p>
          <a:p>
            <a:r>
              <a:rPr lang="en-US" baseline="0" dirty="0"/>
              <a:t>Board members have 3 fundamental duties. The duties help you make decisions about operation and management.</a:t>
            </a:r>
          </a:p>
          <a:p>
            <a:pPr marL="171450" indent="-171450">
              <a:buFont typeface="Arial" panose="020B0604020202020204" pitchFamily="34" charset="0"/>
              <a:buChar char="•"/>
            </a:pPr>
            <a:r>
              <a:rPr lang="en-US" baseline="0" dirty="0"/>
              <a:t>Duty of Care – Use the good judgment any  reasonable person would in making informed decisions with available info. This not a duty to be perfect, but to be as wise as possible. This does not prevent disagreements, but, points members towards thoughtful consideration of all sides of an issue.</a:t>
            </a:r>
          </a:p>
          <a:p>
            <a:pPr marL="171450" indent="-171450">
              <a:buFont typeface="Arial" panose="020B0604020202020204" pitchFamily="34" charset="0"/>
              <a:buChar char="•"/>
            </a:pPr>
            <a:r>
              <a:rPr lang="en-US" baseline="0" dirty="0"/>
              <a:t>Duty of Loyalty – Always act in the interest of the utility and not in the interest of self or others. </a:t>
            </a:r>
            <a:r>
              <a:rPr lang="en-US" dirty="0"/>
              <a:t>The Interest</a:t>
            </a:r>
            <a:r>
              <a:rPr lang="en-US" baseline="0" dirty="0"/>
              <a:t> of the utility </a:t>
            </a:r>
            <a:r>
              <a:rPr lang="en-US" dirty="0"/>
              <a:t>means ensuring</a:t>
            </a:r>
            <a:r>
              <a:rPr lang="en-US" baseline="0" dirty="0"/>
              <a:t> adequate supply of safe drinking water now and into the future.</a:t>
            </a:r>
            <a:endParaRPr lang="en-US" baseline="0" dirty="0">
              <a:cs typeface="Calibri"/>
            </a:endParaRPr>
          </a:p>
          <a:p>
            <a:pPr marL="171450" indent="-171450">
              <a:buFont typeface="Arial" panose="020B0604020202020204" pitchFamily="34" charset="0"/>
              <a:buChar char="•"/>
            </a:pPr>
            <a:r>
              <a:rPr lang="en-US" baseline="0" dirty="0"/>
              <a:t>Duty of Obedience – As a whole and individually adhere to the mission, bylaws and policies of the utility. AND, of the </a:t>
            </a:r>
            <a:r>
              <a:rPr lang="en-US" dirty="0"/>
              <a:t>federal</a:t>
            </a:r>
            <a:r>
              <a:rPr lang="en-US" baseline="0" dirty="0"/>
              <a:t> and state laws and regulations. The board must act within the bounds of the authority granted to them.</a:t>
            </a:r>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13</a:t>
            </a:fld>
            <a:endParaRPr lang="en-US"/>
          </a:p>
        </p:txBody>
      </p:sp>
    </p:spTree>
    <p:extLst>
      <p:ext uri="{BB962C8B-B14F-4D97-AF65-F5344CB8AC3E}">
        <p14:creationId xmlns:p14="http://schemas.microsoft.com/office/powerpoint/2010/main" val="117010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Basic responsibilities of a board include following Robert’s Rules of Order, including running a meeting off an established agenda, and </a:t>
            </a:r>
            <a:r>
              <a:rPr lang="en-US" dirty="0"/>
              <a:t>adhering to all</a:t>
            </a:r>
            <a:r>
              <a:rPr lang="en-US" sz="1200" kern="1200" dirty="0">
                <a:solidFill>
                  <a:schemeClr val="tx1"/>
                </a:solidFill>
                <a:effectLst/>
                <a:latin typeface="+mn-lt"/>
                <a:ea typeface="+mn-ea"/>
                <a:cs typeface="+mn-cs"/>
              </a:rPr>
              <a:t> open records and open meetings requirements.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formal code of ethics should reflect the board’s values (such as integrity, transparency, fairness, equality) and should provide board members and employees with guidelines for making ethical choices and ensuring accountability for those choices. The formal code of ethics p</a:t>
            </a:r>
            <a:r>
              <a:rPr lang="en-US" dirty="0"/>
              <a:t>rovides guidelines to prevent unethical behavior, avoids appearance of impropriety, encourages transparency in board decision making, and fosters public trust.</a:t>
            </a:r>
          </a:p>
          <a:p>
            <a:pPr marL="171450" indent="-171450">
              <a:lnSpc>
                <a:spcPct val="120000"/>
              </a:lnSpc>
              <a:buFont typeface="Arial" panose="020B0604020202020204" pitchFamily="34" charset="0"/>
              <a:buChar char="•"/>
            </a:pPr>
            <a:r>
              <a:rPr lang="en-US" dirty="0"/>
              <a:t>It is important to include conflict of interest in the Code of Ethics.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t>W</a:t>
            </a:r>
            <a:r>
              <a:rPr lang="en-US" baseline="0" dirty="0"/>
              <a:t>ould someone on the outside look in on your decision and think that your decision was influenced by your private interest?  Board members should disclose any information they think may be a conflict of interest.  Discuss potential COI with board attorneys and then the board. </a:t>
            </a:r>
            <a:r>
              <a:rPr lang="en-US" dirty="0"/>
              <a:t>It’s time to recuse (abstain) when a board member knows that an action could materially or financially benefit themselves, their spouse, a relative or a private organizational interest.  Recusal includes pre-decision communication (including emails), informal or formal discussions and voting.  Other topics included in conflict of interest are:</a:t>
            </a:r>
            <a:endParaRPr lang="en-US" altLang="en-US" sz="1200" dirty="0"/>
          </a:p>
          <a:p>
            <a:pPr marL="1085850" lvl="2" indent="-171450">
              <a:buFont typeface="Arial" panose="020B0604020202020204" pitchFamily="34" charset="0"/>
              <a:buChar char="•"/>
            </a:pPr>
            <a:r>
              <a:rPr lang="en-US" altLang="en-US" sz="1200" dirty="0"/>
              <a:t>Acceptance of gifts or hospitality</a:t>
            </a:r>
          </a:p>
          <a:p>
            <a:pPr marL="1085850" lvl="2" indent="-171450">
              <a:buFont typeface="Arial" panose="020B0604020202020204" pitchFamily="34" charset="0"/>
              <a:buChar char="•"/>
            </a:pPr>
            <a:r>
              <a:rPr lang="en-US" altLang="en-US" sz="1200" dirty="0"/>
              <a:t>Investments in firms being regulated by your city</a:t>
            </a:r>
          </a:p>
          <a:p>
            <a:pPr marL="1085850" lvl="2" indent="-171450">
              <a:buFont typeface="Arial" panose="020B0604020202020204" pitchFamily="34" charset="0"/>
              <a:buChar char="•"/>
            </a:pPr>
            <a:r>
              <a:rPr lang="en-US" altLang="en-US" sz="1200" dirty="0"/>
              <a:t>Close association with organizations/people seeking benefits </a:t>
            </a:r>
          </a:p>
          <a:p>
            <a:pPr marL="1085850" lvl="2" indent="-171450">
              <a:buFont typeface="Arial" panose="020B0604020202020204" pitchFamily="34" charset="0"/>
              <a:buChar char="•"/>
            </a:pPr>
            <a:r>
              <a:rPr lang="en-US" altLang="en-US" sz="1200" dirty="0"/>
              <a:t>Favoring friends or relatives (nepotism)</a:t>
            </a:r>
          </a:p>
          <a:p>
            <a:pPr marL="1085850" lvl="2" indent="-171450">
              <a:buFont typeface="Arial" panose="020B0604020202020204" pitchFamily="34" charset="0"/>
              <a:buChar char="•"/>
            </a:pPr>
            <a:r>
              <a:rPr lang="en-US" altLang="en-US" sz="1200" dirty="0"/>
              <a:t>Use of government equipment, supplies, employees or time for personal use</a:t>
            </a:r>
          </a:p>
          <a:p>
            <a:pPr marL="1085850" lvl="2" indent="-171450">
              <a:buFont typeface="Arial" panose="020B0604020202020204" pitchFamily="34" charset="0"/>
              <a:buChar char="•"/>
            </a:pPr>
            <a:r>
              <a:rPr lang="en-US" altLang="en-US" sz="1200" dirty="0"/>
              <a:t>Using position to influence for personal gain</a:t>
            </a:r>
          </a:p>
          <a:p>
            <a:pPr marL="0" lvl="0" indent="0">
              <a:buFont typeface="Arial" panose="020B0604020202020204" pitchFamily="34" charset="0"/>
              <a:buNone/>
            </a:pPr>
            <a:r>
              <a:rPr lang="en-US" sz="1200" kern="1200" dirty="0">
                <a:solidFill>
                  <a:schemeClr val="tx1"/>
                </a:solidFill>
                <a:effectLst/>
                <a:latin typeface="+mn-lt"/>
                <a:ea typeface="+mn-ea"/>
                <a:cs typeface="+mn-cs"/>
              </a:rPr>
              <a:t>Be an effective team member by listening to all voices and ensuring that dialogue is constructive.</a:t>
            </a:r>
          </a:p>
        </p:txBody>
      </p:sp>
      <p:sp>
        <p:nvSpPr>
          <p:cNvPr id="4" name="Slide Number Placeholder 3"/>
          <p:cNvSpPr>
            <a:spLocks noGrp="1"/>
          </p:cNvSpPr>
          <p:nvPr>
            <p:ph type="sldNum" sz="quarter" idx="5"/>
          </p:nvPr>
        </p:nvSpPr>
        <p:spPr/>
        <p:txBody>
          <a:bodyPr/>
          <a:lstStyle/>
          <a:p>
            <a:fld id="{062ADA46-8DA4-DB4A-9DD2-276A03573612}" type="slidenum">
              <a:rPr lang="en-US" smtClean="0"/>
              <a:t>14</a:t>
            </a:fld>
            <a:endParaRPr lang="en-US"/>
          </a:p>
        </p:txBody>
      </p:sp>
    </p:spTree>
    <p:extLst>
      <p:ext uri="{BB962C8B-B14F-4D97-AF65-F5344CB8AC3E}">
        <p14:creationId xmlns:p14="http://schemas.microsoft.com/office/powerpoint/2010/main" val="332575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Calibri"/>
              </a:rPr>
              <a:t>Board members, utility employees, and community members all contribute to the success of the operation in different ways.</a:t>
            </a:r>
          </a:p>
          <a:p>
            <a:endParaRPr lang="en-US" dirty="0">
              <a:latin typeface="+mn-lt"/>
            </a:endParaRPr>
          </a:p>
          <a:p>
            <a:r>
              <a:rPr lang="en-US" sz="1200" dirty="0">
                <a:latin typeface="+mn-lt"/>
              </a:rPr>
              <a:t>Board Members:</a:t>
            </a:r>
            <a:endParaRPr lang="en-US" dirty="0">
              <a:latin typeface="+mn-lt"/>
            </a:endParaRPr>
          </a:p>
          <a:p>
            <a:pPr marL="171450" indent="-171450">
              <a:buFont typeface="Arial" panose="020B0604020202020204" pitchFamily="34" charset="0"/>
              <a:buChar char="•"/>
            </a:pPr>
            <a:r>
              <a:rPr lang="en-US" sz="1200" dirty="0">
                <a:latin typeface="+mn-lt"/>
                <a:cs typeface="Arial"/>
              </a:rPr>
              <a:t>Develop long-term goals that protect health and financial sustainability</a:t>
            </a:r>
            <a:endParaRPr lang="en-US" sz="1200" dirty="0">
              <a:latin typeface="+mn-lt"/>
            </a:endParaRPr>
          </a:p>
          <a:p>
            <a:pPr marL="171450" indent="-171450">
              <a:buFont typeface="Arial" panose="020B0604020202020204" pitchFamily="34" charset="0"/>
              <a:buChar char="•"/>
            </a:pPr>
            <a:r>
              <a:rPr lang="en-US" sz="1200" dirty="0">
                <a:latin typeface="+mn-lt"/>
                <a:cs typeface="Arial"/>
              </a:rPr>
              <a:t>Set policies for effective and legal system operation</a:t>
            </a:r>
          </a:p>
          <a:p>
            <a:pPr marL="171450" indent="-171450">
              <a:buFont typeface="Arial" panose="020B0604020202020204" pitchFamily="34" charset="0"/>
              <a:buChar char="•"/>
            </a:pPr>
            <a:r>
              <a:rPr lang="en-US" sz="1200" dirty="0">
                <a:latin typeface="+mn-lt"/>
                <a:cs typeface="Arial"/>
              </a:rPr>
              <a:t>Set customer service goals</a:t>
            </a:r>
          </a:p>
          <a:p>
            <a:pPr marL="171450" indent="-171450">
              <a:buFont typeface="Arial" panose="020B0604020202020204" pitchFamily="34" charset="0"/>
              <a:buChar char="•"/>
            </a:pPr>
            <a:r>
              <a:rPr lang="en-US" sz="1200" dirty="0">
                <a:latin typeface="+mn-lt"/>
                <a:cs typeface="Arial"/>
              </a:rPr>
              <a:t>Oversee finances</a:t>
            </a:r>
          </a:p>
          <a:p>
            <a:pPr marL="171450" indent="-171450">
              <a:buFont typeface="Arial" panose="020B0604020202020204" pitchFamily="34" charset="0"/>
              <a:buChar char="•"/>
            </a:pPr>
            <a:r>
              <a:rPr lang="en-US" sz="1200" dirty="0">
                <a:latin typeface="+mn-lt"/>
                <a:cs typeface="Arial"/>
              </a:rPr>
              <a:t>Act transparently</a:t>
            </a:r>
          </a:p>
          <a:p>
            <a:pPr marL="171450" indent="-171450">
              <a:buFont typeface="Arial" panose="020B0604020202020204" pitchFamily="34" charset="0"/>
              <a:buChar char="•"/>
            </a:pPr>
            <a:r>
              <a:rPr lang="en-US" sz="1200" dirty="0">
                <a:latin typeface="+mn-lt"/>
                <a:cs typeface="Arial"/>
              </a:rPr>
              <a:t>Communicate to customers</a:t>
            </a:r>
          </a:p>
          <a:p>
            <a:pPr marL="171450" indent="-171450">
              <a:buFont typeface="Arial" panose="020B0604020202020204" pitchFamily="34" charset="0"/>
              <a:buChar char="•"/>
            </a:pPr>
            <a:r>
              <a:rPr lang="en-US" sz="1200" dirty="0">
                <a:latin typeface="+mn-lt"/>
                <a:cs typeface="Arial"/>
              </a:rPr>
              <a:t>Be a good team member</a:t>
            </a:r>
          </a:p>
          <a:p>
            <a:pPr marL="0" indent="0">
              <a:buFont typeface="Arial" panose="020B0604020202020204" pitchFamily="34" charset="0"/>
              <a:buNone/>
            </a:pPr>
            <a:endParaRPr lang="en-US" sz="1200" dirty="0">
              <a:latin typeface="+mn-lt"/>
              <a:cs typeface="Arial"/>
            </a:endParaRPr>
          </a:p>
          <a:p>
            <a:pPr marL="0" indent="0">
              <a:buFont typeface="Arial" panose="020B0604020202020204" pitchFamily="34" charset="0"/>
              <a:buNone/>
            </a:pPr>
            <a:r>
              <a:rPr lang="en-US" sz="1200" dirty="0">
                <a:latin typeface="+mn-lt"/>
                <a:cs typeface="Arial"/>
              </a:rPr>
              <a:t>Staff</a:t>
            </a:r>
          </a:p>
          <a:p>
            <a:pPr marL="171450" indent="-171450">
              <a:buFont typeface="Arial" panose="020B0604020202020204" pitchFamily="34" charset="0"/>
              <a:buChar char="•"/>
            </a:pPr>
            <a:r>
              <a:rPr lang="en-US" sz="1200" dirty="0">
                <a:latin typeface="+mn-lt"/>
              </a:rPr>
              <a:t>Run the system (day-to-day tasks)</a:t>
            </a:r>
          </a:p>
          <a:p>
            <a:pPr marL="171450" indent="-171450">
              <a:buFont typeface="Arial" panose="020B0604020202020204" pitchFamily="34" charset="0"/>
              <a:buChar char="•"/>
            </a:pPr>
            <a:r>
              <a:rPr lang="en-US" sz="1200" dirty="0">
                <a:latin typeface="+mn-lt"/>
              </a:rPr>
              <a:t>Implement &amp; enforce policies</a:t>
            </a:r>
          </a:p>
          <a:p>
            <a:pPr marL="171450" indent="-171450">
              <a:buFont typeface="Arial" panose="020B0604020202020204" pitchFamily="34" charset="0"/>
              <a:buChar char="•"/>
            </a:pPr>
            <a:r>
              <a:rPr lang="en-US" sz="1200" dirty="0">
                <a:latin typeface="+mn-lt"/>
              </a:rPr>
              <a:t>Maintain financial records</a:t>
            </a:r>
          </a:p>
          <a:p>
            <a:pPr marL="171450" indent="-171450">
              <a:buFont typeface="Arial" panose="020B0604020202020204" pitchFamily="34" charset="0"/>
              <a:buChar char="•"/>
            </a:pPr>
            <a:r>
              <a:rPr lang="en-US" sz="1200" dirty="0">
                <a:latin typeface="+mn-lt"/>
              </a:rPr>
              <a:t>Operate, maintain, repair, manage &amp; replace assets</a:t>
            </a:r>
          </a:p>
          <a:p>
            <a:pPr marL="171450" indent="-171450">
              <a:buFont typeface="Arial" panose="020B0604020202020204" pitchFamily="34" charset="0"/>
              <a:buChar char="•"/>
            </a:pPr>
            <a:r>
              <a:rPr lang="en-US" sz="1200" dirty="0">
                <a:latin typeface="+mn-lt"/>
              </a:rPr>
              <a:t>Implement a water loss control program</a:t>
            </a:r>
          </a:p>
          <a:p>
            <a:pPr marL="171450" indent="-171450">
              <a:buFont typeface="Arial" panose="020B0604020202020204" pitchFamily="34" charset="0"/>
              <a:buChar char="•"/>
            </a:pPr>
            <a:r>
              <a:rPr lang="en-US" sz="1200" dirty="0">
                <a:latin typeface="+mn-lt"/>
              </a:rPr>
              <a:t>Practice energy efficiency</a:t>
            </a:r>
          </a:p>
          <a:p>
            <a:pPr marL="171450" indent="-171450">
              <a:buFont typeface="Arial" panose="020B0604020202020204" pitchFamily="34" charset="0"/>
              <a:buChar char="•"/>
            </a:pPr>
            <a:r>
              <a:rPr lang="en-US" sz="1200" dirty="0">
                <a:latin typeface="+mn-lt"/>
              </a:rPr>
              <a:t>Provide customer service</a:t>
            </a:r>
          </a:p>
          <a:p>
            <a:pPr marL="171450" indent="-171450">
              <a:buFont typeface="Arial" panose="020B0604020202020204" pitchFamily="34" charset="0"/>
              <a:buChar char="•"/>
            </a:pPr>
            <a:r>
              <a:rPr lang="en-US" sz="1200" dirty="0">
                <a:latin typeface="+mn-lt"/>
              </a:rPr>
              <a:t>Keep the board informed</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Operators:</a:t>
            </a:r>
          </a:p>
          <a:p>
            <a:pPr marL="171450" lvl="0" indent="-171450">
              <a:buFont typeface="Arial" panose="020B0604020202020204" pitchFamily="34" charset="0"/>
              <a:buChar char="•"/>
            </a:pPr>
            <a:r>
              <a:rPr lang="en-US" sz="1200" dirty="0">
                <a:latin typeface="+mn-lt"/>
                <a:cs typeface="Avenir Book"/>
              </a:rPr>
              <a:t>Valuable members of utility</a:t>
            </a:r>
          </a:p>
          <a:p>
            <a:pPr marL="171450" lvl="0" indent="-171450">
              <a:buFont typeface="Arial" panose="020B0604020202020204" pitchFamily="34" charset="0"/>
              <a:buChar char="•"/>
            </a:pPr>
            <a:r>
              <a:rPr lang="en-US" sz="1200" dirty="0">
                <a:latin typeface="+mn-lt"/>
                <a:cs typeface="Avenir Book"/>
              </a:rPr>
              <a:t>Maintain system- repairs, maintenance, testing, trouble shooting </a:t>
            </a:r>
          </a:p>
          <a:p>
            <a:pPr marL="171450" lvl="0" indent="-171450">
              <a:buFont typeface="Arial" panose="020B0604020202020204" pitchFamily="34" charset="0"/>
              <a:buChar char="•"/>
            </a:pPr>
            <a:r>
              <a:rPr lang="en-US" sz="1200" dirty="0">
                <a:latin typeface="+mn-lt"/>
                <a:cs typeface="Avenir Book"/>
              </a:rPr>
              <a:t>Understand the entire treatment process</a:t>
            </a:r>
          </a:p>
          <a:p>
            <a:pPr marL="171450" lvl="0" indent="-171450">
              <a:buFont typeface="Arial" panose="020B0604020202020204" pitchFamily="34" charset="0"/>
              <a:buChar char="•"/>
            </a:pPr>
            <a:r>
              <a:rPr lang="en-US" sz="1200" dirty="0">
                <a:latin typeface="+mn-lt"/>
                <a:cs typeface="Avenir Book"/>
              </a:rPr>
              <a:t>Understand and comply with regulations</a:t>
            </a:r>
          </a:p>
          <a:p>
            <a:pPr marL="171450" lvl="0" indent="-171450">
              <a:buFont typeface="Arial" panose="020B0604020202020204" pitchFamily="34" charset="0"/>
              <a:buChar char="•"/>
            </a:pPr>
            <a:r>
              <a:rPr lang="en-US" sz="1200" dirty="0">
                <a:latin typeface="+mn-lt"/>
                <a:cs typeface="Avenir Book"/>
              </a:rPr>
              <a:t>Maintain proper certification</a:t>
            </a:r>
          </a:p>
          <a:p>
            <a:pPr marL="0" indent="0">
              <a:buFont typeface="Arial" panose="020B0604020202020204" pitchFamily="34" charset="0"/>
              <a:buNone/>
            </a:pPr>
            <a:endParaRPr lang="en-US" sz="1200" dirty="0">
              <a:latin typeface="+mn-lt"/>
              <a:cs typeface="Avenir Book"/>
            </a:endParaRPr>
          </a:p>
          <a:p>
            <a:pPr marL="0" indent="0">
              <a:buFont typeface="Arial" panose="020B0604020202020204" pitchFamily="34" charset="0"/>
              <a:buNone/>
            </a:pPr>
            <a:r>
              <a:rPr lang="en-US" sz="1200" dirty="0">
                <a:latin typeface="+mn-lt"/>
                <a:cs typeface="Avenir Book"/>
              </a:rPr>
              <a:t>Rate-payers: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Should be wise consumers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Fix</a:t>
            </a:r>
            <a:r>
              <a:rPr lang="en-US" sz="1200" kern="1200" baseline="0" dirty="0">
                <a:solidFill>
                  <a:schemeClr val="tx1"/>
                </a:solidFill>
                <a:effectLst/>
                <a:latin typeface="+mn-lt"/>
                <a:ea typeface="+mn-ea"/>
                <a:cs typeface="+mn-cs"/>
              </a:rPr>
              <a:t> leaks, install low-flow toilets, showerheads, washing machines and dishwashers, </a:t>
            </a:r>
            <a:r>
              <a:rPr lang="en-US" sz="1200" kern="1200" baseline="0" dirty="0" err="1">
                <a:solidFill>
                  <a:schemeClr val="tx1"/>
                </a:solidFill>
                <a:effectLst/>
                <a:latin typeface="+mn-lt"/>
                <a:ea typeface="+mn-ea"/>
                <a:cs typeface="+mn-cs"/>
              </a:rPr>
              <a:t>etc</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Know about and support the water utility as an important and vital part of the community (the board and staff must provide learning opportunities to help this happen)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for customers to voice what type of service level they want and indicate that they are willing to pay for the investment.  This support in turn allows the board to raise the rates to a sustainable level. </a:t>
            </a:r>
            <a:endParaRPr lang="en-US" sz="1200" dirty="0">
              <a:latin typeface="+mn-lt"/>
            </a:endParaRPr>
          </a:p>
          <a:p>
            <a:pPr marL="0" indent="0">
              <a:buFont typeface="Arial" panose="020B0604020202020204" pitchFamily="34" charset="0"/>
              <a:buNone/>
            </a:pPr>
            <a:endParaRPr lang="en-US" sz="1200" dirty="0">
              <a:latin typeface="+mn-lt"/>
              <a:cs typeface="Avenir Book"/>
            </a:endParaRPr>
          </a:p>
          <a:p>
            <a:pPr marL="0" indent="0">
              <a:buFont typeface="Arial" panose="020B0604020202020204" pitchFamily="34" charset="0"/>
              <a:buNone/>
            </a:pPr>
            <a:endParaRPr lang="en-US" sz="1200" dirty="0">
              <a:latin typeface="+mn-lt"/>
              <a:cs typeface="Arial"/>
            </a:endParaRPr>
          </a:p>
          <a:p>
            <a:endParaRPr lang="en-US" dirty="0">
              <a:latin typeface="+mn-lt"/>
            </a:endParaRPr>
          </a:p>
        </p:txBody>
      </p:sp>
      <p:sp>
        <p:nvSpPr>
          <p:cNvPr id="4" name="Slide Number Placeholder 3"/>
          <p:cNvSpPr>
            <a:spLocks noGrp="1"/>
          </p:cNvSpPr>
          <p:nvPr>
            <p:ph type="sldNum" sz="quarter" idx="5"/>
          </p:nvPr>
        </p:nvSpPr>
        <p:spPr/>
        <p:txBody>
          <a:bodyPr/>
          <a:lstStyle/>
          <a:p>
            <a:fld id="{062ADA46-8DA4-DB4A-9DD2-276A03573612}" type="slidenum">
              <a:rPr lang="en-US" smtClean="0"/>
              <a:t>15</a:t>
            </a:fld>
            <a:endParaRPr lang="en-US"/>
          </a:p>
        </p:txBody>
      </p:sp>
    </p:spTree>
    <p:extLst>
      <p:ext uri="{BB962C8B-B14F-4D97-AF65-F5344CB8AC3E}">
        <p14:creationId xmlns:p14="http://schemas.microsoft.com/office/powerpoint/2010/main" val="114616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Elected officials focus on what their constituents value and need from the agency; staff has the technical and practical expertise and know what will work and can help inform the decision-making process.  BOTH are vital to making decisions in the community’s best interest. </a:t>
            </a:r>
          </a:p>
          <a:p>
            <a:endParaRPr lang="en-US" sz="1100" baseline="0" dirty="0"/>
          </a:p>
          <a:p>
            <a:r>
              <a:rPr lang="en-US" sz="1100" baseline="0" dirty="0"/>
              <a:t>A high-functioning and well-run water utility is the result of </a:t>
            </a:r>
          </a:p>
          <a:p>
            <a:pPr marL="171450" indent="-171450">
              <a:buFont typeface="Arial" panose="020B0604020202020204" pitchFamily="34" charset="0"/>
              <a:buChar char="•"/>
            </a:pPr>
            <a:r>
              <a:rPr lang="en-US" sz="1100" baseline="0" dirty="0"/>
              <a:t>The board making quality decisions about the long-term sustainability of the system</a:t>
            </a:r>
          </a:p>
          <a:p>
            <a:pPr marL="171450" indent="-171450">
              <a:buFont typeface="Arial" panose="020B0604020202020204" pitchFamily="34" charset="0"/>
              <a:buChar char="•"/>
            </a:pPr>
            <a:r>
              <a:rPr lang="en-US" sz="1100" baseline="0" dirty="0"/>
              <a:t>Good working relationships with staff who carry out the board’s decisions</a:t>
            </a:r>
          </a:p>
          <a:p>
            <a:pPr marL="171450" indent="-171450">
              <a:buFont typeface="Arial" panose="020B0604020202020204" pitchFamily="34" charset="0"/>
              <a:buChar char="•"/>
            </a:pPr>
            <a:endParaRPr lang="en-US" sz="1100" baseline="0" dirty="0"/>
          </a:p>
          <a:p>
            <a:pPr marL="0" indent="0">
              <a:buFont typeface="Arial" panose="020B0604020202020204" pitchFamily="34" charset="0"/>
              <a:buNone/>
            </a:pPr>
            <a:r>
              <a:rPr lang="en-US" sz="1100" kern="1200" dirty="0">
                <a:solidFill>
                  <a:schemeClr val="tx1"/>
                </a:solidFill>
                <a:effectLst/>
                <a:latin typeface="+mn-lt"/>
                <a:ea typeface="+mn-ea"/>
                <a:cs typeface="+mn-cs"/>
              </a:rPr>
              <a:t>Part of the partnership process, especially between the board and utility staff, is to develop a method of regular communication so the board can remain aware of all the major issues within the utility, ideally before they reach a crisis level.  </a:t>
            </a:r>
          </a:p>
          <a:p>
            <a:pPr marL="0" indent="0">
              <a:buFont typeface="Arial" panose="020B0604020202020204" pitchFamily="34" charset="0"/>
              <a:buNone/>
            </a:pPr>
            <a:endParaRPr lang="en-US" sz="1100" kern="1200" dirty="0">
              <a:solidFill>
                <a:schemeClr val="tx1"/>
              </a:solidFill>
              <a:effectLst/>
              <a:latin typeface="+mn-lt"/>
              <a:ea typeface="+mn-ea"/>
              <a:cs typeface="+mn-cs"/>
            </a:endParaRPr>
          </a:p>
          <a:p>
            <a:pPr marL="0" indent="0">
              <a:buFont typeface="Arial" panose="020B0604020202020204" pitchFamily="34" charset="0"/>
              <a:buNone/>
            </a:pPr>
            <a:r>
              <a:rPr lang="en-US" sz="1100" kern="1200" dirty="0">
                <a:solidFill>
                  <a:schemeClr val="tx1"/>
                </a:solidFill>
                <a:effectLst/>
                <a:latin typeface="+mn-lt"/>
                <a:ea typeface="+mn-ea"/>
                <a:cs typeface="+mn-cs"/>
              </a:rPr>
              <a:t>This does not mean that the board should be made aware of every single issue within the utility; it is </a:t>
            </a:r>
            <a:r>
              <a:rPr lang="en-US" sz="1100" b="1" kern="1200" dirty="0">
                <a:solidFill>
                  <a:schemeClr val="tx1"/>
                </a:solidFill>
                <a:effectLst/>
                <a:latin typeface="+mn-lt"/>
                <a:ea typeface="+mn-ea"/>
                <a:cs typeface="+mn-cs"/>
              </a:rPr>
              <a:t>not</a:t>
            </a:r>
            <a:r>
              <a:rPr lang="en-US" sz="1100" kern="1200" dirty="0">
                <a:solidFill>
                  <a:schemeClr val="tx1"/>
                </a:solidFill>
                <a:effectLst/>
                <a:latin typeface="+mn-lt"/>
                <a:ea typeface="+mn-ea"/>
                <a:cs typeface="+mn-cs"/>
              </a:rPr>
              <a:t> the board’s job to micro-manage the utility staff. The board needs to know:</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overall financial picture (e.g., how well the actual expenditures match budgeted expenditures)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staffing and personnel issues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legal issues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regulatory concerns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needed capital improvements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need for professional contracts.  </a:t>
            </a:r>
          </a:p>
          <a:p>
            <a:pPr marL="0" indent="0">
              <a:buFont typeface="Arial" panose="020B0604020202020204" pitchFamily="34" charset="0"/>
              <a:buNone/>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Communication may be handled through regular board meetings where key staff attend and make a presentation to the board, or it may be handled through written reports presented to the board on a routine basis.</a:t>
            </a:r>
            <a:r>
              <a:rPr lang="en-US" sz="1100" dirty="0"/>
              <a:t> </a:t>
            </a:r>
            <a:endParaRPr lang="en-US" sz="1100" dirty="0">
              <a:cs typeface="Calibri"/>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16</a:t>
            </a:fld>
            <a:endParaRPr lang="en-US"/>
          </a:p>
        </p:txBody>
      </p:sp>
    </p:spTree>
    <p:extLst>
      <p:ext uri="{BB962C8B-B14F-4D97-AF65-F5344CB8AC3E}">
        <p14:creationId xmlns:p14="http://schemas.microsoft.com/office/powerpoint/2010/main" val="85064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have experienced being on a board with members that control the conversation or do not contribute at all, will not engage in healthy, constructive discussion, or use their knowledge and skills to effectively problem solve.  Understand skills for interacting with a team, such as active discussion and listening, productive disagreement, and relevant input.</a:t>
            </a:r>
          </a:p>
          <a:p>
            <a:endParaRPr lang="en-US" dirty="0"/>
          </a:p>
          <a:p>
            <a:r>
              <a:rPr lang="en-US" dirty="0"/>
              <a:t>As a board member, ask yourself these questions?  </a:t>
            </a:r>
          </a:p>
          <a:p>
            <a:endParaRPr lang="en-US" dirty="0"/>
          </a:p>
          <a:p>
            <a:pPr>
              <a:spcAft>
                <a:spcPts val="600"/>
              </a:spcAft>
              <a:buFont typeface="Wingdings" panose="05000000000000000000" pitchFamily="2" charset="2"/>
              <a:buChar char="ü"/>
            </a:pPr>
            <a:r>
              <a:rPr lang="en-US" sz="1200" dirty="0"/>
              <a:t> Did I </a:t>
            </a:r>
            <a:r>
              <a:rPr lang="en-US" sz="1200" b="1" dirty="0"/>
              <a:t>participate</a:t>
            </a:r>
            <a:r>
              <a:rPr lang="en-US" sz="1200" dirty="0"/>
              <a:t> actively in the discussion?</a:t>
            </a:r>
          </a:p>
          <a:p>
            <a:pPr>
              <a:spcAft>
                <a:spcPts val="600"/>
              </a:spcAft>
              <a:buFont typeface="Wingdings" panose="05000000000000000000" pitchFamily="2" charset="2"/>
              <a:buChar char="ü"/>
            </a:pPr>
            <a:r>
              <a:rPr lang="en-US" sz="1200" dirty="0"/>
              <a:t> Did I help keep the discussion </a:t>
            </a:r>
            <a:r>
              <a:rPr lang="en-US" sz="1200" b="1" dirty="0"/>
              <a:t>on track</a:t>
            </a:r>
            <a:r>
              <a:rPr lang="en-US" sz="1200" dirty="0"/>
              <a:t>?</a:t>
            </a:r>
          </a:p>
          <a:p>
            <a:pPr>
              <a:spcAft>
                <a:spcPts val="600"/>
              </a:spcAft>
              <a:buFont typeface="Wingdings" panose="05000000000000000000" pitchFamily="2" charset="2"/>
              <a:buChar char="ü"/>
            </a:pPr>
            <a:r>
              <a:rPr lang="en-US" sz="1200" dirty="0"/>
              <a:t> Did I </a:t>
            </a:r>
            <a:r>
              <a:rPr lang="en-US" sz="1200" b="1" dirty="0"/>
              <a:t>listen</a:t>
            </a:r>
            <a:r>
              <a:rPr lang="en-US" sz="1200" dirty="0"/>
              <a:t> to others?</a:t>
            </a:r>
          </a:p>
          <a:p>
            <a:pPr>
              <a:spcAft>
                <a:spcPts val="600"/>
              </a:spcAft>
              <a:buFont typeface="Wingdings" panose="05000000000000000000" pitchFamily="2" charset="2"/>
              <a:buChar char="ü"/>
            </a:pPr>
            <a:r>
              <a:rPr lang="en-US" sz="1200" dirty="0"/>
              <a:t> Did I feel </a:t>
            </a:r>
            <a:r>
              <a:rPr lang="en-US" sz="1200" b="1" dirty="0"/>
              <a:t>comfortable</a:t>
            </a:r>
            <a:r>
              <a:rPr lang="en-US" sz="1200" dirty="0"/>
              <a:t> disagreeing with others?</a:t>
            </a:r>
          </a:p>
          <a:p>
            <a:pPr>
              <a:spcAft>
                <a:spcPts val="600"/>
              </a:spcAft>
              <a:buFont typeface="Wingdings" panose="05000000000000000000" pitchFamily="2" charset="2"/>
              <a:buChar char="ü"/>
            </a:pPr>
            <a:r>
              <a:rPr lang="en-US" sz="1200" dirty="0"/>
              <a:t> Did I feel </a:t>
            </a:r>
            <a:r>
              <a:rPr lang="en-US" sz="1200" b="1" dirty="0"/>
              <a:t>comfortable</a:t>
            </a:r>
            <a:r>
              <a:rPr lang="en-US" sz="1200" dirty="0"/>
              <a:t> when others disagreed with me?</a:t>
            </a:r>
          </a:p>
          <a:p>
            <a:pPr>
              <a:spcAft>
                <a:spcPts val="600"/>
              </a:spcAft>
              <a:buFont typeface="Wingdings" panose="05000000000000000000" pitchFamily="2" charset="2"/>
              <a:buChar char="ü"/>
            </a:pPr>
            <a:r>
              <a:rPr lang="en-US" sz="1200" dirty="0"/>
              <a:t> Did I </a:t>
            </a:r>
            <a:r>
              <a:rPr lang="en-US" sz="1200" b="1" dirty="0"/>
              <a:t>use my knowledge and skills </a:t>
            </a:r>
            <a:r>
              <a:rPr lang="en-US" sz="1200" dirty="0"/>
              <a:t>during the session to help the group get its work done?</a:t>
            </a:r>
          </a:p>
          <a:p>
            <a:pPr>
              <a:spcAft>
                <a:spcPts val="600"/>
              </a:spcAft>
              <a:buFont typeface="Wingdings" panose="05000000000000000000" pitchFamily="2" charset="2"/>
              <a:buNone/>
            </a:pPr>
            <a:endParaRPr lang="en-US" sz="1200" dirty="0"/>
          </a:p>
          <a:p>
            <a:r>
              <a:rPr lang="en-US" dirty="0"/>
              <a:t>Did you answer “no” or “maybe” or “I’m not sure” to any of them?  If so, evaluate your approach to participating in board meetings and address issues that may be barriers to effective communication and engagement.</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17</a:t>
            </a:fld>
            <a:endParaRPr lang="en-US"/>
          </a:p>
        </p:txBody>
      </p:sp>
    </p:spTree>
    <p:extLst>
      <p:ext uri="{BB962C8B-B14F-4D97-AF65-F5344CB8AC3E}">
        <p14:creationId xmlns:p14="http://schemas.microsoft.com/office/powerpoint/2010/main" val="120461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mission statement sets the overall direction for the utility and allows everyone to share the same overall goal.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well-crafted mission statement is clear, concise, and specific.  It is easily remembered and understood by all, including board members, staff, and customers.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good idea for the water utility to develop a mission statement if one does not already exist or to replace an outdated or poorly done mission statement.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variety of tools that can help you learn </a:t>
            </a:r>
            <a:r>
              <a:rPr lang="en-US" sz="1200" kern="1200" baseline="0" dirty="0">
                <a:solidFill>
                  <a:schemeClr val="tx1"/>
                </a:solidFill>
                <a:effectLst/>
                <a:latin typeface="+mn-lt"/>
                <a:ea typeface="+mn-ea"/>
                <a:cs typeface="+mn-cs"/>
              </a:rPr>
              <a:t>how to gather a team, go through a brainstorming process, and end up with a mission statement that is unique, supported by all stakeholders, and fits your utility.</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18</a:t>
            </a:fld>
            <a:endParaRPr lang="en-US"/>
          </a:p>
        </p:txBody>
      </p:sp>
    </p:spTree>
    <p:extLst>
      <p:ext uri="{BB962C8B-B14F-4D97-AF65-F5344CB8AC3E}">
        <p14:creationId xmlns:p14="http://schemas.microsoft.com/office/powerpoint/2010/main" val="236712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your mission statement is set, the next step is to determine the small steps that you and the entire utility team can take to meet your mission.  Goals can be for one small group in the utility, such as the board, or for the entire utility.  For example, the board can set a goal to ensure that everyone has the opportunity to speak on issues by implementing a process of pre-determined speaking times and raising hands to speak.</a:t>
            </a:r>
          </a:p>
          <a:p>
            <a:endParaRPr lang="en-US" baseline="0" dirty="0"/>
          </a:p>
          <a:p>
            <a:r>
              <a:rPr lang="en-US" baseline="0" dirty="0"/>
              <a:t>Another example of a goal could be for the utility billing department to start to include facts about the utility in the mailed bills and/or on the utility’s website and/or social media pages.</a:t>
            </a:r>
          </a:p>
          <a:p>
            <a:endParaRPr lang="en-US" baseline="0" dirty="0"/>
          </a:p>
          <a:p>
            <a:r>
              <a:rPr lang="en-US" baseline="0" dirty="0"/>
              <a:t>The utility’s goals can inform the direction for the future of the utility and build a team atmosphere that is committed to the overall well-being of the utility and its staff.  Goals can bring together people and resources that provide additional methods for serving the utility’s mission.</a:t>
            </a:r>
          </a:p>
          <a:p>
            <a:endParaRPr lang="en-US" baseline="0" dirty="0"/>
          </a:p>
          <a:p>
            <a:r>
              <a:rPr lang="en-US" baseline="0" dirty="0"/>
              <a:t>Understand what is reasonable and feasible for your utility and develop the steps and resources needed to meet your goals.</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19</a:t>
            </a:fld>
            <a:endParaRPr lang="en-US"/>
          </a:p>
        </p:txBody>
      </p:sp>
    </p:spTree>
    <p:extLst>
      <p:ext uri="{BB962C8B-B14F-4D97-AF65-F5344CB8AC3E}">
        <p14:creationId xmlns:p14="http://schemas.microsoft.com/office/powerpoint/2010/main" val="139064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This slide showing as people are entering.</a:t>
            </a:r>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6589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Managerial capacity is the utility’s institutional and administrative capabilities.  Understanding the responsibilities and regulations are a key role of board members to ensure that the utility is meeting its managerial capacity.</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20</a:t>
            </a:fld>
            <a:endParaRPr lang="en-US"/>
          </a:p>
        </p:txBody>
      </p:sp>
    </p:spTree>
    <p:extLst>
      <p:ext uri="{BB962C8B-B14F-4D97-AF65-F5344CB8AC3E}">
        <p14:creationId xmlns:p14="http://schemas.microsoft.com/office/powerpoint/2010/main" val="127790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a Public Water System</a:t>
            </a:r>
            <a:r>
              <a:rPr lang="en-US" baseline="0" dirty="0"/>
              <a:t> is to provide safe drinking water at the most appropriate cost.</a:t>
            </a:r>
          </a:p>
          <a:p>
            <a:endParaRPr lang="en-US" baseline="0" dirty="0"/>
          </a:p>
          <a:p>
            <a:r>
              <a:rPr lang="en-US" baseline="0" dirty="0"/>
              <a:t>This means the PWS is responsible for </a:t>
            </a:r>
          </a:p>
          <a:p>
            <a:pPr marL="228600" indent="-228600">
              <a:buFont typeface="Arial" panose="020B0604020202020204" pitchFamily="34" charset="0"/>
              <a:buChar char="•"/>
            </a:pPr>
            <a:r>
              <a:rPr lang="en-US" baseline="0" dirty="0"/>
              <a:t>water quality</a:t>
            </a:r>
          </a:p>
          <a:p>
            <a:pPr marL="228600" indent="-228600">
              <a:buFont typeface="Arial" panose="020B0604020202020204" pitchFamily="34" charset="0"/>
              <a:buChar char="•"/>
            </a:pPr>
            <a:r>
              <a:rPr lang="en-US" baseline="0" dirty="0"/>
              <a:t>a reliable supply </a:t>
            </a:r>
          </a:p>
          <a:p>
            <a:pPr marL="228600" indent="-228600">
              <a:buFont typeface="Arial" panose="020B0604020202020204" pitchFamily="34" charset="0"/>
              <a:buChar char="•"/>
            </a:pPr>
            <a:r>
              <a:rPr lang="en-US" baseline="0" dirty="0"/>
              <a:t>affordable water</a:t>
            </a:r>
          </a:p>
          <a:p>
            <a:pPr marL="171450" indent="-171450">
              <a:buFont typeface="Wingdings" panose="05000000000000000000" pitchFamily="2" charset="2"/>
              <a:buChar char="ü"/>
            </a:pPr>
            <a:endParaRPr lang="en-US" baseline="0" dirty="0"/>
          </a:p>
          <a:p>
            <a:pPr marL="0" indent="0">
              <a:buFont typeface="Wingdings" panose="05000000000000000000" pitchFamily="2" charset="2"/>
              <a:buNone/>
            </a:pPr>
            <a:r>
              <a:rPr lang="en-US" baseline="0" dirty="0"/>
              <a:t>Each of these responsibilities has a litany of regulations, permits, planning processes, policies, customer service needs, etc. Knowing all of it is next to impossible; however, understanding the basic structure of water quality regulations and knowing how to find more information is vital to managing a public water system.</a:t>
            </a:r>
          </a:p>
        </p:txBody>
      </p:sp>
      <p:sp>
        <p:nvSpPr>
          <p:cNvPr id="4" name="Slide Number Placeholder 3"/>
          <p:cNvSpPr>
            <a:spLocks noGrp="1"/>
          </p:cNvSpPr>
          <p:nvPr>
            <p:ph type="sldNum" sz="quarter" idx="10"/>
          </p:nvPr>
        </p:nvSpPr>
        <p:spPr/>
        <p:txBody>
          <a:bodyPr/>
          <a:lstStyle/>
          <a:p>
            <a:fld id="{062ADA46-8DA4-DB4A-9DD2-276A03573612}" type="slidenum">
              <a:rPr lang="en-US" smtClean="0"/>
              <a:t>21</a:t>
            </a:fld>
            <a:endParaRPr lang="en-US"/>
          </a:p>
        </p:txBody>
      </p:sp>
    </p:spTree>
    <p:extLst>
      <p:ext uri="{BB962C8B-B14F-4D97-AF65-F5344CB8AC3E}">
        <p14:creationId xmlns:p14="http://schemas.microsoft.com/office/powerpoint/2010/main" val="2409449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types of public water systems: Community, Transient Non-Community, and Non-Transient Non-Community.</a:t>
            </a:r>
          </a:p>
          <a:p>
            <a:endParaRPr lang="en-US" dirty="0"/>
          </a:p>
          <a:p>
            <a:pPr marL="171450" indent="-171450">
              <a:buFont typeface="Arial" panose="020B0604020202020204" pitchFamily="34" charset="0"/>
              <a:buChar char="•"/>
            </a:pPr>
            <a:r>
              <a:rPr lang="en-US" dirty="0"/>
              <a:t>Community: Year-round residential customers</a:t>
            </a:r>
          </a:p>
          <a:p>
            <a:pPr marL="628650" lvl="1" indent="-171450">
              <a:buFont typeface="Arial" panose="020B0604020202020204" pitchFamily="34" charset="0"/>
              <a:buChar char="•"/>
            </a:pPr>
            <a:r>
              <a:rPr lang="en-US" dirty="0"/>
              <a:t>Towns, mobile home parks, rural water districts, subdivisions</a:t>
            </a:r>
            <a:endParaRPr lang="en-US" dirty="0">
              <a:cs typeface="Calibri"/>
            </a:endParaRPr>
          </a:p>
          <a:p>
            <a:pPr marL="171450" indent="-171450">
              <a:buFont typeface="Arial" panose="020B0604020202020204" pitchFamily="34" charset="0"/>
              <a:buChar char="•"/>
            </a:pPr>
            <a:r>
              <a:rPr lang="en-US" dirty="0"/>
              <a:t>Transient Non-Community: Different non-residential customers every day</a:t>
            </a:r>
            <a:endParaRPr lang="en-US" dirty="0">
              <a:cs typeface="Calibri"/>
            </a:endParaRPr>
          </a:p>
          <a:p>
            <a:pPr marL="628650" lvl="1" indent="-171450">
              <a:buFont typeface="Arial" panose="020B0604020202020204" pitchFamily="34" charset="0"/>
              <a:buChar char="•"/>
            </a:pPr>
            <a:r>
              <a:rPr lang="en-US" dirty="0"/>
              <a:t>Motels, parks, airports, campgrounds, truck stops</a:t>
            </a:r>
            <a:endParaRPr lang="en-US" dirty="0">
              <a:cs typeface="Calibri"/>
            </a:endParaRPr>
          </a:p>
          <a:p>
            <a:pPr marL="171450" indent="-171450">
              <a:buFont typeface="Arial" panose="020B0604020202020204" pitchFamily="34" charset="0"/>
              <a:buChar char="•"/>
            </a:pPr>
            <a:r>
              <a:rPr lang="en-US" dirty="0"/>
              <a:t>Non-Transient Non-Community: Same non-residential customers</a:t>
            </a:r>
            <a:endParaRPr lang="en-US" dirty="0">
              <a:cs typeface="Calibri"/>
            </a:endParaRPr>
          </a:p>
          <a:p>
            <a:pPr marL="628650" lvl="1" indent="-171450">
              <a:buFont typeface="Arial" panose="020B0604020202020204" pitchFamily="34" charset="0"/>
              <a:buChar char="•"/>
            </a:pPr>
            <a:r>
              <a:rPr lang="en-US" dirty="0"/>
              <a:t>Schools, daycare facilities, industrial or manufacturing facilities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09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primary and secondary drinking water regulations and numerous amendments to each.  </a:t>
            </a:r>
          </a:p>
          <a:p>
            <a:endParaRPr lang="en-US" dirty="0"/>
          </a:p>
          <a:p>
            <a:r>
              <a:rPr lang="en-US" dirty="0"/>
              <a:t>Primary Drinking Water regulations are legally enforceable standards that protect public health by limiting the levels of contaminants in drinking water.  Examples of primary regulations are: </a:t>
            </a:r>
            <a:endParaRPr lang="en-US" dirty="0">
              <a:cs typeface="Calibri"/>
            </a:endParaRPr>
          </a:p>
          <a:p>
            <a:pPr marL="171450" indent="-171450">
              <a:buFont typeface="Arial" panose="020B0604020202020204" pitchFamily="34" charset="0"/>
              <a:buChar char="•"/>
            </a:pPr>
            <a:r>
              <a:rPr lang="en-US" dirty="0"/>
              <a:t>Maximum Contaminant Level – MCL: The highest level of a contaminant allowed in water that would still potable </a:t>
            </a:r>
            <a:endParaRPr lang="en-US" dirty="0">
              <a:cs typeface="Calibri"/>
            </a:endParaRPr>
          </a:p>
          <a:p>
            <a:pPr marL="171450" indent="-171450">
              <a:buFont typeface="Arial" panose="020B0604020202020204" pitchFamily="34" charset="0"/>
              <a:buChar char="•"/>
            </a:pPr>
            <a:r>
              <a:rPr lang="en-US" noProof="0" dirty="0"/>
              <a:t>Maximum Contaminant Level Goal – MCLG</a:t>
            </a:r>
            <a:r>
              <a:rPr lang="en-US" dirty="0"/>
              <a:t>: </a:t>
            </a:r>
            <a:r>
              <a:rPr lang="en-US" noProof="0" dirty="0"/>
              <a:t>Represents the level of a contaminant that would pose no detrimental health effect to humans</a:t>
            </a:r>
            <a:r>
              <a:rPr lang="en-US" dirty="0"/>
              <a:t> </a:t>
            </a:r>
            <a:endParaRPr lang="en-US" noProof="0" dirty="0">
              <a:cs typeface="Calibri"/>
            </a:endParaRPr>
          </a:p>
          <a:p>
            <a:pPr marL="171450" indent="-171450">
              <a:buFont typeface="Arial" panose="020B0604020202020204" pitchFamily="34" charset="0"/>
              <a:buChar char="•"/>
            </a:pPr>
            <a:r>
              <a:rPr lang="en-US" noProof="0" dirty="0"/>
              <a:t>Treatment Technique – TT</a:t>
            </a:r>
            <a:r>
              <a:rPr lang="en-US" dirty="0"/>
              <a:t>: </a:t>
            </a:r>
            <a:r>
              <a:rPr lang="en-US" noProof="0" dirty="0"/>
              <a:t>Regulatory additions and changes necessitate the implementation of new or different treatment techniques for the removal of certain contaminants in drinking water.</a:t>
            </a:r>
            <a:r>
              <a:rPr lang="en-US" dirty="0"/>
              <a:t> </a:t>
            </a:r>
            <a:endParaRPr lang="en-US" noProof="0" dirty="0">
              <a:cs typeface="Calibri"/>
            </a:endParaRPr>
          </a:p>
          <a:p>
            <a:pPr marL="0" lvl="0" indent="0">
              <a:buFont typeface="Arial" panose="020B0604020202020204" pitchFamily="34" charset="0"/>
              <a:buNone/>
            </a:pPr>
            <a:endParaRPr lang="en-US" noProof="0" dirty="0"/>
          </a:p>
          <a:p>
            <a:r>
              <a:rPr lang="en-US" noProof="0" dirty="0"/>
              <a:t>Secondary Drinking Water regulations are non-enforceable guidelines </a:t>
            </a:r>
            <a:r>
              <a:rPr lang="en-US" dirty="0"/>
              <a:t>regulating </a:t>
            </a:r>
            <a:r>
              <a:rPr lang="en-US" noProof="0" dirty="0"/>
              <a:t>contaminants that may cause cosmetic or aesthetic effects, but not pose a public health threat.</a:t>
            </a:r>
            <a:r>
              <a:rPr lang="en-US" dirty="0"/>
              <a:t> </a:t>
            </a:r>
            <a:r>
              <a:rPr lang="en-US" noProof="0" dirty="0"/>
              <a:t> EPA recommends that secondary standards are met, but does not require compliance.</a:t>
            </a:r>
            <a:r>
              <a:rPr lang="en-US" dirty="0"/>
              <a:t> </a:t>
            </a:r>
            <a:r>
              <a:rPr lang="en-US" noProof="0" dirty="0"/>
              <a:t> Secondary regulations can help with level of service goals, which we will discuss later.</a:t>
            </a:r>
            <a:endParaRPr lang="en-US" noProof="0"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995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Utilities with effective managerial capacity are:</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Organized, well-run &amp; efficient by using tools available for effective communication strategies and engagement.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Accountable &amp; transparent through open records and meetings.</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Responsive to customers in a timely manner and are open to listening to praise and concern.</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Effective policy makers and implementers by engaging with utility staff and community members to ensure that needs are being met.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Short- &amp; long-term planners.  Consider the goals of the utility and how small, quick steps can maintain the utility while progressing toward long-term goals.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24</a:t>
            </a:fld>
            <a:endParaRPr lang="en-US"/>
          </a:p>
        </p:txBody>
      </p:sp>
    </p:spTree>
    <p:extLst>
      <p:ext uri="{BB962C8B-B14F-4D97-AF65-F5344CB8AC3E}">
        <p14:creationId xmlns:p14="http://schemas.microsoft.com/office/powerpoint/2010/main" val="419325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a:t>
            </a:r>
            <a:r>
              <a:rPr lang="en-US" baseline="0" dirty="0"/>
              <a:t> &amp; procedures are the “how to” of running your utility</a:t>
            </a:r>
          </a:p>
          <a:p>
            <a:pPr marL="171450" indent="-171450">
              <a:buFont typeface="Arial" panose="020B0604020202020204" pitchFamily="34" charset="0"/>
              <a:buChar char="•"/>
            </a:pPr>
            <a:r>
              <a:rPr lang="en-US" baseline="0" dirty="0"/>
              <a:t>Read through the policies and procedures so that you know your utility inside and out.  It helps you to be informed and make wise decisions.</a:t>
            </a:r>
          </a:p>
          <a:p>
            <a:pPr marL="171450" indent="-171450">
              <a:buFont typeface="Arial" panose="020B0604020202020204" pitchFamily="34" charset="0"/>
              <a:buChar char="•"/>
            </a:pPr>
            <a:r>
              <a:rPr lang="en-US" baseline="0" dirty="0"/>
              <a:t>Review them regularly which allows boards to make sure that they are still relevant, appropriate, and being implemented properly.</a:t>
            </a:r>
          </a:p>
          <a:p>
            <a:pPr marL="171450" indent="-171450">
              <a:buFont typeface="Arial" panose="020B0604020202020204" pitchFamily="34" charset="0"/>
              <a:buChar char="•"/>
            </a:pPr>
            <a:r>
              <a:rPr lang="en-US" baseline="0" dirty="0"/>
              <a:t>Change them if needed.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Giving copies of all policies and procedures to staff is important. If staff is asked during a capacity assessment on site if the utility has a written policy, they may answer “no” when there is a policy in place.</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13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policies are workplace rules and guidelines</a:t>
            </a:r>
            <a:r>
              <a:rPr lang="en-US" baseline="0" dirty="0"/>
              <a:t> that set the standard for day-to-day workplace behavior.  Personnel policies:</a:t>
            </a:r>
          </a:p>
          <a:p>
            <a:pPr marL="171450" indent="-171450">
              <a:buFont typeface="Arial" panose="020B0604020202020204" pitchFamily="34" charset="0"/>
              <a:buChar char="•"/>
            </a:pPr>
            <a:r>
              <a:rPr lang="en-US" baseline="0" dirty="0"/>
              <a:t>Define what is expected of staff, such as work tasks, dress code, behavior, internet &amp; email, safety, etc.</a:t>
            </a:r>
          </a:p>
          <a:p>
            <a:pPr marL="171450" indent="-171450">
              <a:buFont typeface="Arial" panose="020B0604020202020204" pitchFamily="34" charset="0"/>
              <a:buChar char="•"/>
            </a:pPr>
            <a:r>
              <a:rPr lang="en-US" baseline="0" dirty="0"/>
              <a:t>Outline they can expect from management regarding payroll, benefits, overtime, promotions, etc.</a:t>
            </a:r>
          </a:p>
          <a:p>
            <a:pPr marL="171450" indent="-171450">
              <a:buFont typeface="Arial" panose="020B0604020202020204" pitchFamily="34" charset="0"/>
              <a:buChar char="•"/>
            </a:pPr>
            <a:r>
              <a:rPr lang="en-US" baseline="0" dirty="0"/>
              <a:t>Sets fair and uniform processes for corrective action, decision making, complaints, etc.</a:t>
            </a:r>
          </a:p>
          <a:p>
            <a:endParaRPr lang="en-US" baseline="0" dirty="0"/>
          </a:p>
          <a:p>
            <a:r>
              <a:rPr lang="en-US" baseline="0" dirty="0"/>
              <a:t>Review personnel policies in writing and in person.</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129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policies are guides for procuring goods and services.  Setting</a:t>
            </a:r>
            <a:r>
              <a:rPr lang="en-US" baseline="0" dirty="0"/>
              <a:t>, reviewing and evaluating the implementation of p</a:t>
            </a:r>
            <a:r>
              <a:rPr lang="en-US" dirty="0"/>
              <a:t>urchasing policies</a:t>
            </a:r>
            <a:r>
              <a:rPr lang="en-US" baseline="0" dirty="0"/>
              <a:t> and procedures is the role of the board; however, it is not the board’s role</a:t>
            </a:r>
            <a:r>
              <a:rPr lang="en-US" dirty="0"/>
              <a:t> </a:t>
            </a:r>
            <a:r>
              <a:rPr lang="en-US" baseline="0" dirty="0"/>
              <a:t>to weigh-in on every purchase.</a:t>
            </a:r>
          </a:p>
          <a:p>
            <a:endParaRPr lang="en-US" baseline="0" dirty="0"/>
          </a:p>
          <a:p>
            <a:r>
              <a:rPr lang="en-US" baseline="0" dirty="0"/>
              <a:t>Purchasing policies assist with optimizing price savings, ensuring the procurement of quality products, and develop positive vendor relationships for future needs.  Purchasing policies can also assist with compliance with state and federal audit standards.</a:t>
            </a:r>
          </a:p>
          <a:p>
            <a:endParaRPr lang="en-US" baseline="0" dirty="0"/>
          </a:p>
          <a:p>
            <a:r>
              <a:rPr lang="en-US" baseline="0" dirty="0"/>
              <a:t>Purchasing policies should include checks and balances to reduce fraud, abuse, improper purchase, accusations, etc.</a:t>
            </a:r>
          </a:p>
          <a:p>
            <a:endParaRPr lang="en-US" baseline="0" dirty="0"/>
          </a:p>
          <a:p>
            <a:r>
              <a:rPr lang="en-US" baseline="0" dirty="0"/>
              <a:t>Write down purchasing policies and distribute to all employees involved in purchasing. Then, TRAIN employees to implement the policy and ensure compliance.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50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your utility needs to contract for services depends on your staff’s expertise.  Communities range from no contractual assistance to strong dependence on contract personnel.  Examples of typical contracts include:</a:t>
            </a:r>
            <a:r>
              <a:rPr lang="en-US" baseline="0" dirty="0"/>
              <a:t> </a:t>
            </a:r>
            <a:r>
              <a:rPr lang="en-US" dirty="0"/>
              <a:t>Attorneys, Engineers, Accountants/Auditors,</a:t>
            </a:r>
            <a:r>
              <a:rPr lang="en-US" baseline="0" dirty="0"/>
              <a:t> </a:t>
            </a:r>
            <a:r>
              <a:rPr lang="en-US" dirty="0"/>
              <a:t>Financial Advisors, other water utilities</a:t>
            </a:r>
          </a:p>
          <a:p>
            <a:endParaRPr lang="en-US" dirty="0"/>
          </a:p>
          <a:p>
            <a:r>
              <a:rPr lang="en-US" dirty="0"/>
              <a:t>When contracting for services:</a:t>
            </a:r>
          </a:p>
          <a:p>
            <a:pPr marL="171450" indent="-171450">
              <a:buFont typeface="Arial" panose="020B0604020202020204" pitchFamily="34" charset="0"/>
              <a:buChar char="•"/>
            </a:pPr>
            <a:r>
              <a:rPr lang="en-US" dirty="0"/>
              <a:t>Be sure the</a:t>
            </a:r>
            <a:r>
              <a:rPr lang="en-US" baseline="0" dirty="0"/>
              <a:t> expert you are hiring has the exact experience for the job you are them hiring for. If it’s electrical work – hire an electrical or systems engineer, not an industrial engineer.  </a:t>
            </a:r>
          </a:p>
          <a:p>
            <a:pPr marL="171450" indent="-171450">
              <a:buFont typeface="Arial" panose="020B0604020202020204" pitchFamily="34" charset="0"/>
              <a:buChar char="•"/>
            </a:pPr>
            <a:r>
              <a:rPr lang="en-US" baseline="0" dirty="0"/>
              <a:t>Check credentials and recommendations but take recommendations carefully.  A contractor that is the best fit for one utility may not be the best suited for your utility.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Review your contracting processes regularly to ensure that your utility’s needs are current and that you are paying for the right services.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825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a customer understands the less frustrated they will be if something doesn’t go perfectly.  Customer service policies are a way for utilities to communicate the goals and mission of the utility with community members.  Customer service policies should be easy to read and should include:</a:t>
            </a:r>
          </a:p>
          <a:p>
            <a:pPr marL="171450" indent="-171450">
              <a:buFont typeface="Arial" panose="020B0604020202020204" pitchFamily="34" charset="0"/>
              <a:buChar char="•"/>
            </a:pPr>
            <a:r>
              <a:rPr lang="en-US" sz="1200" dirty="0"/>
              <a:t>Rates information</a:t>
            </a:r>
          </a:p>
          <a:p>
            <a:pPr marL="171450" indent="-171450">
              <a:buFont typeface="Arial" panose="020B0604020202020204" pitchFamily="34" charset="0"/>
              <a:buChar char="•"/>
            </a:pPr>
            <a:r>
              <a:rPr lang="en-US" sz="1200" dirty="0"/>
              <a:t>How to get/quit/transfer service</a:t>
            </a:r>
          </a:p>
          <a:p>
            <a:pPr marL="171450" indent="-171450">
              <a:buFont typeface="Arial" panose="020B0604020202020204" pitchFamily="34" charset="0"/>
              <a:buChar char="•"/>
            </a:pPr>
            <a:r>
              <a:rPr lang="en-US" sz="1200" dirty="0"/>
              <a:t>How to pay a bill</a:t>
            </a:r>
          </a:p>
          <a:p>
            <a:pPr marL="171450" indent="-171450">
              <a:buFont typeface="Arial" panose="020B0604020202020204" pitchFamily="34" charset="0"/>
              <a:buChar char="•"/>
            </a:pPr>
            <a:r>
              <a:rPr lang="en-US" sz="1200" dirty="0"/>
              <a:t>What happens if payments are not made</a:t>
            </a:r>
          </a:p>
          <a:p>
            <a:pPr marL="171450" indent="-171450">
              <a:buFont typeface="Arial" panose="020B0604020202020204" pitchFamily="34" charset="0"/>
              <a:buChar char="•"/>
            </a:pPr>
            <a:r>
              <a:rPr lang="en-US" sz="1200" dirty="0"/>
              <a:t>Where to go with questions</a:t>
            </a:r>
          </a:p>
          <a:p>
            <a:pPr marL="171450" indent="-171450">
              <a:buFont typeface="Arial" panose="020B0604020202020204" pitchFamily="34" charset="0"/>
              <a:buChar char="•"/>
            </a:pPr>
            <a:r>
              <a:rPr lang="en-US" sz="1200" dirty="0"/>
              <a:t>Emergency plans</a:t>
            </a:r>
            <a:endParaRPr lang="en-US" dirty="0"/>
          </a:p>
          <a:p>
            <a:endParaRPr lang="en-US" dirty="0"/>
          </a:p>
          <a:p>
            <a:r>
              <a:rPr lang="en-US" dirty="0"/>
              <a:t>Be</a:t>
            </a:r>
            <a:r>
              <a:rPr lang="en-US" baseline="0" dirty="0"/>
              <a:t> sure that all board members know the customer policies inside and out. They are the ambassadors of the utility and should be able to answer customer questions with confidence.</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73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 to reflect changes in order and/or content</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062ADA46-8DA4-DB4A-9DD2-276A03573612}" type="slidenum">
              <a:rPr lang="en-US" smtClean="0"/>
              <a:t>3</a:t>
            </a:fld>
            <a:endParaRPr lang="en-US"/>
          </a:p>
        </p:txBody>
      </p:sp>
    </p:spTree>
    <p:extLst>
      <p:ext uri="{BB962C8B-B14F-4D97-AF65-F5344CB8AC3E}">
        <p14:creationId xmlns:p14="http://schemas.microsoft.com/office/powerpoint/2010/main" val="1154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960D5E0-178C-48EC-9366-1CB31A39969D}"/>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FD9AEA55-BCA0-43C8-ABAC-6D5A50F8705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All of these policies that we have discussed can help the utility understand their desired level of service.</a:t>
            </a:r>
          </a:p>
          <a:p>
            <a:pPr eaLnBrk="1" hangingPunct="1"/>
            <a:endParaRPr lang="en-US" altLang="en-US" dirty="0">
              <a:latin typeface="+mn-lt"/>
            </a:endParaRPr>
          </a:p>
          <a:p>
            <a:pPr eaLnBrk="1" hangingPunct="1"/>
            <a:r>
              <a:rPr lang="en-US" altLang="en-US" dirty="0">
                <a:latin typeface="+mn-lt"/>
              </a:rPr>
              <a:t>The Level of Service component of Asset Management is the opportunity to talk with customers about their needs and desires and how that aligns with the needs of the utility.  Conversations about what the utility needs to operate and what customers expect from their utility provide an avenue to allow rate-payers to provide input into the process.  When they have that opportunity, they may be more willing to pay.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2F8B1CC-D560-4F72-BDFD-BFCEF33E8B82}"/>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B5F06A9-A843-4F2F-9B12-CAC482CF209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Level of Service defines what you do, how you do it, when you do it, how you spend your money to provide what your customers want.  It can be set up in a separate document called “Level of Service Agreement”</a:t>
            </a:r>
          </a:p>
          <a:p>
            <a:pPr eaLnBrk="1" hangingPunct="1"/>
            <a:endParaRPr lang="en-US" altLang="en-US" dirty="0">
              <a:latin typeface="+mn-lt"/>
            </a:endParaRPr>
          </a:p>
          <a:p>
            <a:pPr eaLnBrk="1" hangingPunct="1"/>
            <a:r>
              <a:rPr lang="en-US" altLang="en-US" dirty="0">
                <a:latin typeface="+mn-lt"/>
              </a:rPr>
              <a:t>In managing the assets, a utility needs to determine what level of service it will provide.  The key question for a utility to ask itself is “what do my customers want?”  It’s very important to involve customers and staff in the process of establishing the goals or service levels.  The goals should be measurable and can be either internal or external.  External goals are those that directly impact the customers. Internal goals are those that are related to operations and that would not be easily understood by customers.  Progress towards meeting the goals should be tracked and reported to upper management and the public.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B94FD9F-4500-4443-B80B-BE0F2F5CAC61}"/>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21311184-6033-42CE-94CB-E4D42869E3B2}"/>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It is important for a utility to define what they want their assets to do; how they want their assets to perform.  There are two boundary conditions.  The minimum condition is that the utility must meet all federal, state, and local regulatory requirements.  The utility cannot go below this level.  The upper boundary condition is the physical capabilities of the assets.  For example, if the piping is rated for 100 psi, the utility can not set a level of 120 psi as its level of service goal.  Between these boundaries is where a utility can set its level of service goals.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6C06C1D8-15FD-4382-8B37-6C9CBFBA8724}"/>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1E33A24A-1F53-4013-8F0B-557A905AE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Energy efficiency contributes to Level of Service goals by helping the utility determine potential savings.  When funds are freed up in one area, they can be directed to other needs.</a:t>
            </a:r>
          </a:p>
          <a:p>
            <a:pPr eaLnBrk="1" hangingPunct="1"/>
            <a:endParaRPr lang="en-US" altLang="en-US" dirty="0">
              <a:latin typeface="+mn-lt"/>
            </a:endParaRPr>
          </a:p>
          <a:p>
            <a:pPr eaLnBrk="1" hangingPunct="1"/>
            <a:r>
              <a:rPr lang="en-US" altLang="en-US" dirty="0">
                <a:latin typeface="+mn-lt"/>
              </a:rPr>
              <a:t>To determine the potential for energy savings, it is important to establish a baseline of current energy use.  Then goals for energy usage can be established.  Energy usage can be tracked over time to determine if goals were met.  To determine how well the utility is doing towards meeting the goals, it may be necessary to determine the individual energy usage of assets.  This information may require individual metering or checking run times of assets.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C2EDECE-881A-43EE-A69D-21ED9BC8F559}"/>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DCFA066C-C8BB-43D7-83CD-EB6BB5B624B1}"/>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External goals are those that directly impact the customers.  These goals are established based on data you may already have regarding customer input or might need to be determined by engaging with the community to determine what the utility’s external goals could be.</a:t>
            </a:r>
          </a:p>
          <a:p>
            <a:pPr eaLnBrk="1" hangingPunct="1"/>
            <a:endParaRPr lang="en-US" altLang="en-US" dirty="0">
              <a:latin typeface="+mn-lt"/>
            </a:endParaRPr>
          </a:p>
          <a:p>
            <a:pPr eaLnBrk="1" hangingPunct="1"/>
            <a:r>
              <a:rPr lang="en-US" altLang="en-US" dirty="0">
                <a:latin typeface="+mn-lt"/>
              </a:rPr>
              <a:t>Here are a few examples of external goals. </a:t>
            </a:r>
          </a:p>
          <a:p>
            <a:pPr eaLnBrk="1" hangingPunct="1"/>
            <a:endParaRPr lang="en-US" altLang="en-US" dirty="0">
              <a:latin typeface="+mn-lt"/>
            </a:endParaRPr>
          </a:p>
          <a:p>
            <a:pPr eaLnBrk="1" hangingPunct="1"/>
            <a:r>
              <a:rPr lang="en-US" altLang="en-US" dirty="0">
                <a:latin typeface="+mn-lt"/>
              </a:rPr>
              <a:t>What should be noticed is that the goals are all measurable and each of them could be tracked over time to see if they are being met.  Also, in some cases, there are caveats on the goal, like “95%.”  It is important to recognize that it is not always possible to meet goals and that in some cases, it’s okay to say that you will meet it 90 or 95% of the time or what may be reasonable and feasible for your utility.  </a:t>
            </a:r>
          </a:p>
          <a:p>
            <a:pPr eaLnBrk="1" hangingPunct="1"/>
            <a:endParaRPr lang="en-US" altLang="en-US" dirty="0">
              <a:latin typeface="+mn-lt"/>
            </a:endParaRPr>
          </a:p>
          <a:p>
            <a:pPr eaLnBrk="1" hangingPunct="1"/>
            <a:r>
              <a:rPr lang="en-US" altLang="en-US" dirty="0">
                <a:latin typeface="+mn-lt"/>
              </a:rPr>
              <a:t>One case where this can not be done is a goal of meeting regulatory requirements. That goal should be met 100% of the time.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C2EDECE-881A-43EE-A69D-21ED9BC8F559}"/>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DCFA066C-C8BB-43D7-83CD-EB6BB5B624B1}"/>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Internal goals are those that the are focused on the utility and its operations.  These goals might not be easily understood by the public.</a:t>
            </a:r>
          </a:p>
          <a:p>
            <a:pPr eaLnBrk="1" hangingPunct="1"/>
            <a:endParaRPr lang="en-US" altLang="en-US" dirty="0">
              <a:latin typeface="+mn-lt"/>
            </a:endParaRPr>
          </a:p>
          <a:p>
            <a:pPr eaLnBrk="1" hangingPunct="1"/>
            <a:r>
              <a:rPr lang="en-US" altLang="en-US" dirty="0">
                <a:latin typeface="+mn-lt"/>
              </a:rPr>
              <a:t>Here are some examples of internal goals.</a:t>
            </a:r>
          </a:p>
          <a:p>
            <a:pPr eaLnBrk="1" hangingPunct="1"/>
            <a:endParaRPr lang="en-US" altLang="en-US" dirty="0">
              <a:latin typeface="+mn-lt"/>
            </a:endParaRPr>
          </a:p>
          <a:p>
            <a:pPr eaLnBrk="1" hangingPunct="1"/>
            <a:r>
              <a:rPr lang="en-US" altLang="en-US" dirty="0">
                <a:latin typeface="+mn-lt"/>
              </a:rPr>
              <a:t>Keep in mind that these goals are also measurable and could be tracked over time.  Within each goal, there may be smaller or incremental goals.  For example, if your utility seeks to get to 75% planned maintenance and 25% reactive maintenance, you may first have to learn what the utility’s current percentages are.  </a:t>
            </a:r>
          </a:p>
          <a:p>
            <a:pPr eaLnBrk="1" hangingPunct="1"/>
            <a:endParaRPr lang="en-US" altLang="en-US" dirty="0">
              <a:latin typeface="+mn-lt"/>
            </a:endParaRPr>
          </a:p>
          <a:p>
            <a:pPr eaLnBrk="1" hangingPunct="1"/>
            <a:r>
              <a:rPr lang="en-US" altLang="en-US" dirty="0">
                <a:latin typeface="+mn-lt"/>
              </a:rPr>
              <a:t>As another example, reducing energy consumption relies on understanding the amount of energy that the utility consumes.  Perhaps another internal goal is to complete an energy audit.</a:t>
            </a:r>
          </a:p>
        </p:txBody>
      </p:sp>
    </p:spTree>
    <p:extLst>
      <p:ext uri="{BB962C8B-B14F-4D97-AF65-F5344CB8AC3E}">
        <p14:creationId xmlns:p14="http://schemas.microsoft.com/office/powerpoint/2010/main" val="2762423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18A269B1-0BD1-41F9-9851-57C1B4C100CE}"/>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FDBCE2C4-7B2C-403C-8BEA-66E00043B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Here are some examples of Level of Service agreement goals for a water system.  Establish the goal, then determine if it is measurable, how often to measure, and how to measure.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18A269B1-0BD1-41F9-9851-57C1B4C100CE}"/>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FDBCE2C4-7B2C-403C-8BEA-66E00043B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Here are some examples of Level of Service agreement goals for a wastewater system.  Establish the goal, then determine if it is measurable, how often to measure, and how to measure.</a:t>
            </a:r>
          </a:p>
          <a:p>
            <a:pPr eaLnBrk="1" hangingPunct="1"/>
            <a:endParaRPr lang="en-US" altLang="en-US" dirty="0">
              <a:latin typeface="+mn-lt"/>
            </a:endParaRPr>
          </a:p>
        </p:txBody>
      </p:sp>
    </p:spTree>
    <p:extLst>
      <p:ext uri="{BB962C8B-B14F-4D97-AF65-F5344CB8AC3E}">
        <p14:creationId xmlns:p14="http://schemas.microsoft.com/office/powerpoint/2010/main" val="4285201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DD0773C-325C-48F9-BBAA-F832C7767FA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C0078AF-B5F6-42E0-B473-653E56D13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Engaging with the community is an essential part of setting goals for your utility.  To know what your customer wants, you must ask them.  Surveys, focus groups, phone calls, and public meetings are all ways to gather input from the community.  Ensure that you are gathering input from everyone in your community.  Find ways to reach “hard-to-reach” members and ensure that the variety of demographics in your community is represented.</a:t>
            </a:r>
          </a:p>
          <a:p>
            <a:pPr eaLnBrk="1" hangingPunct="1"/>
            <a:endParaRPr lang="en-US" altLang="en-US" dirty="0">
              <a:latin typeface="+mn-lt"/>
            </a:endParaRPr>
          </a:p>
          <a:p>
            <a:pPr eaLnBrk="1" hangingPunct="1"/>
            <a:endParaRPr lang="en-US" altLang="en-US" dirty="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a</a:t>
            </a:r>
            <a:r>
              <a:rPr lang="en-US" baseline="0" dirty="0"/>
              <a:t> water utility is buried or hidden from view, and customers only pay attention to it when it doesn’t work. That rarely happens (we hope) but maintaining good communication with customers can help when you do hit a rough patch.</a:t>
            </a:r>
          </a:p>
          <a:p>
            <a:endParaRPr lang="en-US" baseline="0" dirty="0"/>
          </a:p>
          <a:p>
            <a:r>
              <a:rPr lang="en-US" baseline="0" dirty="0"/>
              <a:t>Communicate what you are doing … Tell your story, gain buy-in, build trust by using a variety of tools and methods.  Use your website, social media, and text programs to reach tech-savvy individuals.  Use bill stuffers or images on the bill’s envelope or newsletters to reach people who prefer that method of communication.</a:t>
            </a:r>
          </a:p>
          <a:p>
            <a:endParaRPr lang="en-US" baseline="0" dirty="0"/>
          </a:p>
          <a:p>
            <a:r>
              <a:rPr lang="en-US" baseline="0" dirty="0"/>
              <a:t>Especially if a rate increase is coming, more communication about the positive things your utilities does, the benefits to the community, and the needs to service folks better will soften the blow of a rate increase.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73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Add introductory information to this slide before delivering presentation.  Information to add to this slide can include logos and names and titles of presenters.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4</a:t>
            </a:fld>
            <a:endParaRPr lang="en-US"/>
          </a:p>
        </p:txBody>
      </p:sp>
    </p:spTree>
    <p:extLst>
      <p:ext uri="{BB962C8B-B14F-4D97-AF65-F5344CB8AC3E}">
        <p14:creationId xmlns:p14="http://schemas.microsoft.com/office/powerpoint/2010/main" val="157820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The second component of capacity is technical capacity. </a:t>
            </a:r>
            <a:r>
              <a:rPr lang="en-US" dirty="0">
                <a:latin typeface="+mn-lt"/>
                <a:cs typeface="Avenir Book"/>
              </a:rPr>
              <a:t>Technical capacity </a:t>
            </a: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provides the utility with the necessary skills and equipment to reliably produce and deliver an adequate supply of water that meets all drinking water standards.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40</a:t>
            </a:fld>
            <a:endParaRPr lang="en-US"/>
          </a:p>
        </p:txBody>
      </p:sp>
    </p:spTree>
    <p:extLst>
      <p:ext uri="{BB962C8B-B14F-4D97-AF65-F5344CB8AC3E}">
        <p14:creationId xmlns:p14="http://schemas.microsoft.com/office/powerpoint/2010/main" val="3762434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Technical capacity ensures that staff, operators, and board members understand regulations, the treatment process, and the records and certification required to operate a utility.  It also provides the utility with the opportunity to effectively and efficiently operate and maintain the system’s assets, protect source water, ensure adequate water quantity and assess, maintain, and replace infrastructure.</a:t>
            </a:r>
          </a:p>
          <a:p>
            <a:pPr algn="l"/>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129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Strong Operations and Maintenance (O&amp;M) plans are based on the principals of asset management, including level of service, asset inventory, criticality, life cycle costing, and long-term, sustainable funding.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217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know the gaps in technical capacity, understand your assets.  What does the utility have?  Where are the assets?  Are there maps of the locations?  What is their condition, life, value, and energy use?</a:t>
            </a:r>
          </a:p>
          <a:p>
            <a:endParaRPr lang="en-US" dirty="0"/>
          </a:p>
          <a:p>
            <a:r>
              <a:rPr lang="en-US" dirty="0"/>
              <a:t>Understanding these elements of your utility can inform current and future planning needs for increasing or improving technical capacity.</a:t>
            </a:r>
          </a:p>
        </p:txBody>
      </p:sp>
      <p:sp>
        <p:nvSpPr>
          <p:cNvPr id="4" name="Slide Number Placeholder 3"/>
          <p:cNvSpPr>
            <a:spLocks noGrp="1"/>
          </p:cNvSpPr>
          <p:nvPr>
            <p:ph type="sldNum" sz="quarter" idx="5"/>
          </p:nvPr>
        </p:nvSpPr>
        <p:spPr/>
        <p:txBody>
          <a:bodyPr/>
          <a:lstStyle/>
          <a:p>
            <a:fld id="{062ADA46-8DA4-DB4A-9DD2-276A03573612}" type="slidenum">
              <a:rPr lang="en-US" smtClean="0"/>
              <a:t>43</a:t>
            </a:fld>
            <a:endParaRPr lang="en-US"/>
          </a:p>
        </p:txBody>
      </p:sp>
    </p:spTree>
    <p:extLst>
      <p:ext uri="{BB962C8B-B14F-4D97-AF65-F5344CB8AC3E}">
        <p14:creationId xmlns:p14="http://schemas.microsoft.com/office/powerpoint/2010/main" val="3033718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5D15ED2-1134-4A31-A80C-F8BE07B8D88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EAAE691F-1A77-465A-B848-AA7E353CB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The Asset Inventory shows the Current State of the Assets.  This compilation of assets can be kept in any manner that is within the capabilities of the utility.  It can be on paper in binders or maintained digitally in a simple spreadsheet or a commercial product.  The sophistication level can be increased over time as the system is able to invest in other options.</a:t>
            </a:r>
          </a:p>
          <a:p>
            <a:pPr eaLnBrk="1" hangingPunct="1"/>
            <a:endParaRPr lang="en-US" altLang="en-US" dirty="0">
              <a:latin typeface="+mn-lt"/>
            </a:endParaRPr>
          </a:p>
          <a:p>
            <a:pPr eaLnBrk="1" hangingPunct="1"/>
            <a:r>
              <a:rPr lang="en-US" altLang="en-US" dirty="0">
                <a:latin typeface="+mn-lt"/>
              </a:rPr>
              <a:t>There is a lot of information that can be collected on assets and put into the inventory.  Remember that collecting data takes time and money and that it is important to balance the benefits of having data about the assets with the costs of collecting the data.  Data that is beneficial to the utility should be collected. The inventory should be maintained and updated and periodically.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89CAA96-9108-4BDA-A88C-3271C88D420C}"/>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D107A8AF-BA64-4D49-82D4-8726473B64D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Not all assets are equal in importance to the utility.  Some are essential to operations, and some are not.  It is important for each utility to determine what its critical assets are.  This process is referred to as Criticality.</a:t>
            </a:r>
          </a:p>
          <a:p>
            <a:pPr eaLnBrk="1" hangingPunct="1"/>
            <a:endParaRPr lang="en-US" altLang="en-US" dirty="0">
              <a:latin typeface="+mn-lt"/>
            </a:endParaRPr>
          </a:p>
          <a:p>
            <a:pPr eaLnBrk="1" hangingPunct="1"/>
            <a:r>
              <a:rPr lang="en-US" altLang="en-US" dirty="0">
                <a:latin typeface="+mn-lt"/>
              </a:rPr>
              <a:t>As an example, a small water or wastewater pipe that serves a few houses is not as important to a utility as a single pump that supplies the entire water system.  If the single pump fails, the whole town is out of water. </a:t>
            </a:r>
          </a:p>
          <a:p>
            <a:pPr eaLnBrk="1" hangingPunct="1"/>
            <a:endParaRPr lang="en-US" altLang="en-US" dirty="0">
              <a:latin typeface="+mn-lt"/>
            </a:endParaRPr>
          </a:p>
          <a:p>
            <a:pPr eaLnBrk="1" hangingPunct="1"/>
            <a:r>
              <a:rPr lang="en-US" altLang="en-US" dirty="0">
                <a:latin typeface="+mn-lt"/>
              </a:rPr>
              <a:t>Criticality considers the likelihood or probability that an asset will fail, and the consequences if the asset does fail.  </a:t>
            </a:r>
          </a:p>
          <a:p>
            <a:pPr eaLnBrk="1" hangingPunct="1"/>
            <a:endParaRPr lang="en-US" altLang="en-US" dirty="0">
              <a:latin typeface="+mn-lt"/>
            </a:endParaRPr>
          </a:p>
          <a:p>
            <a:pPr eaLnBrk="1" hangingPunct="1"/>
            <a:r>
              <a:rPr lang="en-US" altLang="en-US" dirty="0">
                <a:latin typeface="+mn-lt"/>
              </a:rPr>
              <a:t>Assessing the probability of failure involves understanding:</a:t>
            </a:r>
          </a:p>
          <a:p>
            <a:pPr marL="171450" indent="-171450" eaLnBrk="1" hangingPunct="1">
              <a:buFont typeface="Arial" panose="020B0604020202020204" pitchFamily="34" charset="0"/>
              <a:buChar char="•"/>
            </a:pPr>
            <a:r>
              <a:rPr lang="en-US" altLang="en-US" dirty="0">
                <a:latin typeface="+mn-lt"/>
              </a:rPr>
              <a:t>ways in which an asset fails</a:t>
            </a:r>
          </a:p>
          <a:p>
            <a:pPr marL="171450" indent="-171450" eaLnBrk="1" hangingPunct="1">
              <a:buFont typeface="Arial" panose="020B0604020202020204" pitchFamily="34" charset="0"/>
              <a:buChar char="•"/>
            </a:pPr>
            <a:r>
              <a:rPr lang="en-US" altLang="en-US" dirty="0">
                <a:latin typeface="+mn-lt"/>
              </a:rPr>
              <a:t>the condition of the assets</a:t>
            </a:r>
          </a:p>
          <a:p>
            <a:pPr marL="171450" indent="-171450" eaLnBrk="1" hangingPunct="1">
              <a:buFont typeface="Arial" panose="020B0604020202020204" pitchFamily="34" charset="0"/>
              <a:buChar char="•"/>
            </a:pPr>
            <a:r>
              <a:rPr lang="en-US" altLang="en-US" dirty="0">
                <a:latin typeface="+mn-lt"/>
              </a:rPr>
              <a:t>age of the assets</a:t>
            </a:r>
          </a:p>
          <a:p>
            <a:pPr marL="171450" indent="-171450" eaLnBrk="1" hangingPunct="1">
              <a:buFont typeface="Arial" panose="020B0604020202020204" pitchFamily="34" charset="0"/>
              <a:buChar char="•"/>
            </a:pPr>
            <a:r>
              <a:rPr lang="en-US" altLang="en-US" dirty="0">
                <a:latin typeface="+mn-lt"/>
              </a:rPr>
              <a:t>repair history</a:t>
            </a:r>
          </a:p>
          <a:p>
            <a:pPr marL="171450" indent="-171450" eaLnBrk="1" hangingPunct="1">
              <a:buFont typeface="Arial" panose="020B0604020202020204" pitchFamily="34" charset="0"/>
              <a:buChar char="•"/>
            </a:pPr>
            <a:r>
              <a:rPr lang="en-US" altLang="en-US" dirty="0">
                <a:latin typeface="+mn-lt"/>
              </a:rPr>
              <a:t>historical knowledge, and</a:t>
            </a:r>
          </a:p>
          <a:p>
            <a:pPr marL="171450" indent="-171450" eaLnBrk="1" hangingPunct="1">
              <a:buFont typeface="Arial" panose="020B0604020202020204" pitchFamily="34" charset="0"/>
              <a:buChar char="•"/>
            </a:pPr>
            <a:r>
              <a:rPr lang="en-US" altLang="en-US" dirty="0">
                <a:latin typeface="+mn-lt"/>
              </a:rPr>
              <a:t>operation and maintenance history.  </a:t>
            </a:r>
          </a:p>
          <a:p>
            <a:pPr eaLnBrk="1" hangingPunct="1"/>
            <a:endParaRPr lang="en-US" altLang="en-US" dirty="0">
              <a:latin typeface="+mn-lt"/>
            </a:endParaRPr>
          </a:p>
          <a:p>
            <a:pPr eaLnBrk="1" hangingPunct="1"/>
            <a:r>
              <a:rPr lang="en-US" altLang="en-US" dirty="0">
                <a:latin typeface="+mn-lt"/>
              </a:rPr>
              <a:t>The second component is the consequence of the failure.  Thing to consider as the consequences of failure can include: </a:t>
            </a:r>
          </a:p>
          <a:p>
            <a:pPr marL="171450" indent="-171450" eaLnBrk="1" hangingPunct="1">
              <a:buFont typeface="Arial" panose="020B0604020202020204" pitchFamily="34" charset="0"/>
              <a:buChar char="•"/>
            </a:pPr>
            <a:r>
              <a:rPr lang="en-US" altLang="en-US" dirty="0">
                <a:latin typeface="+mn-lt"/>
              </a:rPr>
              <a:t>cost of repair</a:t>
            </a:r>
          </a:p>
          <a:p>
            <a:pPr marL="171450" indent="-171450" eaLnBrk="1" hangingPunct="1">
              <a:buFont typeface="Arial" panose="020B0604020202020204" pitchFamily="34" charset="0"/>
              <a:buChar char="•"/>
            </a:pPr>
            <a:r>
              <a:rPr lang="en-US" altLang="en-US" dirty="0">
                <a:latin typeface="+mn-lt"/>
              </a:rPr>
              <a:t>social impacts</a:t>
            </a:r>
          </a:p>
          <a:p>
            <a:pPr marL="171450" indent="-171450" eaLnBrk="1" hangingPunct="1">
              <a:buFont typeface="Arial" panose="020B0604020202020204" pitchFamily="34" charset="0"/>
              <a:buChar char="•"/>
            </a:pPr>
            <a:r>
              <a:rPr lang="en-US" altLang="en-US" dirty="0">
                <a:latin typeface="+mn-lt"/>
              </a:rPr>
              <a:t>costs associated with the failure</a:t>
            </a:r>
          </a:p>
          <a:p>
            <a:pPr marL="171450" indent="-171450" eaLnBrk="1" hangingPunct="1">
              <a:buFont typeface="Arial" panose="020B0604020202020204" pitchFamily="34" charset="0"/>
              <a:buChar char="•"/>
            </a:pPr>
            <a:r>
              <a:rPr lang="en-US" altLang="en-US" dirty="0">
                <a:latin typeface="+mn-lt"/>
              </a:rPr>
              <a:t>costs related to collateral damage</a:t>
            </a:r>
          </a:p>
          <a:p>
            <a:pPr marL="171450" indent="-171450" eaLnBrk="1" hangingPunct="1">
              <a:buFont typeface="Arial" panose="020B0604020202020204" pitchFamily="34" charset="0"/>
              <a:buChar char="•"/>
            </a:pPr>
            <a:r>
              <a:rPr lang="en-US" altLang="en-US" dirty="0">
                <a:latin typeface="+mn-lt"/>
              </a:rPr>
              <a:t>legal costs</a:t>
            </a:r>
          </a:p>
          <a:p>
            <a:pPr marL="171450" indent="-171450" eaLnBrk="1" hangingPunct="1">
              <a:buFont typeface="Arial" panose="020B0604020202020204" pitchFamily="34" charset="0"/>
              <a:buChar char="•"/>
            </a:pPr>
            <a:r>
              <a:rPr lang="en-US" altLang="en-US" dirty="0">
                <a:latin typeface="+mn-lt"/>
              </a:rPr>
              <a:t>environmental costs</a:t>
            </a:r>
          </a:p>
          <a:p>
            <a:pPr marL="171450" indent="-171450" eaLnBrk="1" hangingPunct="1">
              <a:buFont typeface="Arial" panose="020B0604020202020204" pitchFamily="34" charset="0"/>
              <a:buChar char="•"/>
            </a:pPr>
            <a:r>
              <a:rPr lang="en-US" altLang="en-US" dirty="0">
                <a:latin typeface="+mn-lt"/>
              </a:rPr>
              <a:t>reductions in level of service, and</a:t>
            </a:r>
          </a:p>
          <a:p>
            <a:pPr marL="171450" indent="-171450" eaLnBrk="1" hangingPunct="1">
              <a:buFont typeface="Arial" panose="020B0604020202020204" pitchFamily="34" charset="0"/>
              <a:buChar char="•"/>
            </a:pPr>
            <a:r>
              <a:rPr lang="en-US" altLang="en-US" dirty="0">
                <a:latin typeface="+mn-lt"/>
              </a:rPr>
              <a:t>any other costs or impacts associated with failure.  </a:t>
            </a:r>
          </a:p>
          <a:p>
            <a:pPr eaLnBrk="1" hangingPunct="1"/>
            <a:endParaRPr lang="en-US" altLang="en-US" dirty="0">
              <a:latin typeface="+mn-lt"/>
            </a:endParaRPr>
          </a:p>
          <a:p>
            <a:pPr eaLnBrk="1" hangingPunct="1"/>
            <a:r>
              <a:rPr lang="en-US" altLang="en-US" dirty="0">
                <a:latin typeface="+mn-lt"/>
              </a:rPr>
              <a:t>One way to reduce the consequences is through redundancy.  Redundant assets provide a back-up in the event of failure.  This can reduce the consequence of failure because the back-up asset is there to continue to provide service.  As an example,  there are three pumps available and only 2 are needed to meet the demand.  If one pump fails, the standby pump will start so the demand will still be met.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1044B87C-2DE2-402B-AE14-97260A5306E7}"/>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3F8CA899-3E8A-4069-9226-7F37159EF39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Each asset can be evaluated in terms of its individual probability of failure and consequence of failure. The assets can then be plotted on a quad chart based on the identified probability and consequence.  In this type of chart, the assets with the highest criticality, or risk, appear in the upper right-hand quadrant.  The assets in the lower left have lower criticality scores. The other two quadrants represent a medium criticality score.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2CC0BE5D-EA38-4010-9A22-13399A8D8BA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4D13F1A6-EBE8-43FC-BC93-C6B06B63C3D2}"/>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dirty="0">
                <a:solidFill>
                  <a:srgbClr val="000000"/>
                </a:solidFill>
                <a:effectLst/>
                <a:latin typeface="+mn-lt"/>
              </a:rPr>
              <a:t>You can use the same type of chart to prioritize projects that will also result in energy savings. First plot the likelihood that changing an asset or energy source will impact energy use, along with the amount of energy that asset uses.  Then, the criticality and energy priority quad charts can be laid on top of each other to see which assets are both high risk and high priority for energy efficiency.  If an asset falls in the upper right-hand quadrant for both criticality and energy, that asset would be a top priority for replacement.  </a:t>
            </a:r>
            <a:endParaRPr lang="en-US" altLang="en-US" sz="1200" dirty="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quadrant structure can assist with Operation &amp; Maintenance plans also.  By giving each asset a criticality score, your utility can allocate certain amounts of the budget and/or time to the assets with the highest scores.  Understanding where your assets are in your O&amp;M plans can help inform how much of your budget should be spent on them, their maintenance, and replacement.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281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Drinking water utilities have a multi-barrier approach to providing clean, safe drinking water: source water protection, water treatment, and the distribution system.</a:t>
            </a:r>
          </a:p>
          <a:p>
            <a:endParaRPr lang="en-US" dirty="0"/>
          </a:p>
          <a:p>
            <a:r>
              <a:rPr lang="en-US" dirty="0"/>
              <a:t>The source protection barrier is meant to keep contamination out of the drinking water source which reduces the amount of treatment needed.</a:t>
            </a:r>
          </a:p>
          <a:p>
            <a:r>
              <a:rPr lang="en-US" dirty="0"/>
              <a:t>The treatment process is to inactivate or remove contamination from the water to make it drinkable.</a:t>
            </a:r>
          </a:p>
          <a:p>
            <a:r>
              <a:rPr lang="en-US" dirty="0"/>
              <a:t>The distribution barrier helps prevent contaminants from re-entering the system.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33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5</a:t>
            </a:fld>
            <a:endParaRPr lang="en-US"/>
          </a:p>
        </p:txBody>
      </p:sp>
    </p:spTree>
    <p:extLst>
      <p:ext uri="{BB962C8B-B14F-4D97-AF65-F5344CB8AC3E}">
        <p14:creationId xmlns:p14="http://schemas.microsoft.com/office/powerpoint/2010/main" val="122130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Protecting drinking water sources usually requires the combined efforts of many partners such as public water systems, communities, resource managers and the public.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The first step is to develop a leadership team. The team should be made up of stakeholders interested in the pursuit of drinking water protection. This group is assembled and led by the public water supply and is made up of local landowners, conservation groups, agency representatives, business, water system operators and other interested parties.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Before a plan is written, information must be gathered. The investigation of the Drinking Water Protection plan will cover historical information from agencies and local community members, and new information is obtained through monitoring, testing and modeling. The original Source Water Assessments will be updated at this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After the investigation results have been gathered and evaluated, the DWP plan is written. The plan outlines the investigation results and sets goals, objectives and methods to protect or restore water quality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Implement/Monitor - The true purpose of  DWP is the implementation of the DWP plan. The plan identifies resources for the PWS to use to implement the yearly goals. The plan outlines milestones for the purpose of monitoring the plan’s progress.</a:t>
            </a:r>
          </a:p>
          <a:p>
            <a:pPr rtl="0"/>
            <a:endParaRPr lang="en-US" sz="1200" b="1" i="0" u="none" strike="noStrike" kern="1200" baseline="30000" dirty="0">
              <a:solidFill>
                <a:schemeClr val="tx1"/>
              </a:solidFill>
              <a:latin typeface="+mn-lt"/>
              <a:ea typeface="+mn-ea"/>
              <a:cs typeface="+mn-cs"/>
            </a:endParaRPr>
          </a:p>
          <a:p>
            <a:pPr rtl="0"/>
            <a:endParaRPr lang="en-US" sz="1200" b="1" i="0" u="none" strike="noStrike" kern="1200" baseline="300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332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treatment processes use a variety of filtration and disinfectants to remove harmful elements from water before it gets to homes and businesses.  Chlorine, ozone, and UV disinfection in conjunction with surface filtration and additional treatments ensures that community members are receiving clean and safe water.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48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n-lt"/>
              </a:rPr>
              <a:t>Distribution barriers prevent new contaminants from entering the water system by maintaining positive pipeline pressures, regulating cross-connections, and other measures.  Additionally, a residual disinfectant, usually chlorine-based, is maintained to attack any surviving or entering pathogens in the water distribution system.  Local flushing also is sometimes used to reduce residence times of treated water in parts of the distribution systems.</a:t>
            </a:r>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211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Additional barriers to contamination are regulatory in nature.  Federal and state oversight, security measures such as the Bioterrorism Act of 2002 and response planning, along with staff expertise helps clean source water and protect the clean water in the water distribution system.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561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sustainability programs are used to control water loss and move to increased energy efficiency in the water treatment plant and processes.</a:t>
            </a:r>
          </a:p>
          <a:p>
            <a:endParaRPr lang="en-US" dirty="0"/>
          </a:p>
          <a:p>
            <a:r>
              <a:rPr lang="en-US" dirty="0"/>
              <a:t>Water loss control includes protecting water resources through effective extraction and water conservation practices and programs.  Controlling water loss can also minimize disruptions to customers which can also help to meet level of service goals.</a:t>
            </a:r>
          </a:p>
          <a:p>
            <a:endParaRPr lang="en-US" dirty="0"/>
          </a:p>
          <a:p>
            <a:r>
              <a:rPr lang="en-US" dirty="0"/>
              <a:t>Energy efficiency can be small steps, such as turning off lights that are not needed; to upgrading equipment to more energy efficient devices; to reorganizing operations and maintenance to maximize efficiency.  Working toward energy efficiency can lead to reduced energy costs.</a:t>
            </a:r>
          </a:p>
          <a:p>
            <a:endParaRPr lang="en-US" dirty="0"/>
          </a:p>
          <a:p>
            <a:r>
              <a:rPr lang="en-US" dirty="0"/>
              <a:t>Water loss control and energy efficiency are interrelated.  Saving water saves energy.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946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why your system is losing water, you must first establish the nature of the problem</a:t>
            </a:r>
          </a:p>
          <a:p>
            <a:pPr marL="171450" indent="-171450">
              <a:buFont typeface="Arial" panose="020B0604020202020204" pitchFamily="34" charset="0"/>
              <a:buChar char="•"/>
            </a:pPr>
            <a:r>
              <a:rPr lang="en-US" dirty="0"/>
              <a:t>Non-Revenue Water</a:t>
            </a:r>
          </a:p>
          <a:p>
            <a:pPr marL="628650" lvl="1" indent="-171450">
              <a:buFont typeface="Arial" panose="020B0604020202020204" pitchFamily="34" charset="0"/>
              <a:buChar char="•"/>
            </a:pPr>
            <a:r>
              <a:rPr lang="en-US" dirty="0"/>
              <a:t>Unaccounted for Water </a:t>
            </a:r>
          </a:p>
          <a:p>
            <a:pPr marL="171450" indent="-171450">
              <a:buFont typeface="Arial" panose="020B0604020202020204" pitchFamily="34" charset="0"/>
              <a:buChar char="•"/>
            </a:pPr>
            <a:r>
              <a:rPr lang="en-US" dirty="0"/>
              <a:t>Unbilled authorized uses </a:t>
            </a:r>
          </a:p>
          <a:p>
            <a:pPr marL="171450" indent="-171450">
              <a:buFont typeface="Arial" panose="020B0604020202020204" pitchFamily="34" charset="0"/>
              <a:buChar char="•"/>
            </a:pPr>
            <a:r>
              <a:rPr lang="en-US" dirty="0"/>
              <a:t>Unauthorized water uses </a:t>
            </a:r>
          </a:p>
          <a:p>
            <a:pPr marL="171450" indent="-171450">
              <a:buFont typeface="Arial" panose="020B0604020202020204" pitchFamily="34" charset="0"/>
              <a:buChar char="•"/>
            </a:pPr>
            <a:r>
              <a:rPr lang="en-US" dirty="0"/>
              <a:t>Data handling errors</a:t>
            </a:r>
          </a:p>
          <a:p>
            <a:pPr marL="171450" indent="-171450">
              <a:buFont typeface="Arial" panose="020B0604020202020204" pitchFamily="34" charset="0"/>
              <a:buChar char="•"/>
            </a:pPr>
            <a:r>
              <a:rPr lang="en-US" dirty="0"/>
              <a:t>Water leaking from the system</a:t>
            </a:r>
          </a:p>
          <a:p>
            <a:pPr marL="628650" lvl="1" indent="-171450">
              <a:buFont typeface="Arial" panose="020B0604020202020204" pitchFamily="34" charset="0"/>
              <a:buChar char="•"/>
            </a:pPr>
            <a:r>
              <a:rPr lang="en-US" dirty="0"/>
              <a:t>real water losses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Then set goals for reducing water loss based on the cause.</a:t>
            </a:r>
          </a:p>
          <a:p>
            <a:pPr marL="0" lvl="0" indent="0">
              <a:buFont typeface="Arial" panose="020B0604020202020204" pitchFamily="34" charset="0"/>
              <a:buNone/>
            </a:pPr>
            <a:r>
              <a:rPr lang="en-US" dirty="0"/>
              <a:t>Choose appropriate strategies and prioritize them for implementation:</a:t>
            </a:r>
          </a:p>
          <a:p>
            <a:pPr marL="171450" indent="-171450">
              <a:buFont typeface="Arial" panose="020B0604020202020204" pitchFamily="34" charset="0"/>
              <a:buChar char="•"/>
            </a:pPr>
            <a:r>
              <a:rPr lang="en-US" dirty="0"/>
              <a:t>Accurate Meters</a:t>
            </a:r>
          </a:p>
          <a:p>
            <a:pPr marL="171450" indent="-171450">
              <a:buFont typeface="Arial" panose="020B0604020202020204" pitchFamily="34" charset="0"/>
              <a:buChar char="•"/>
            </a:pPr>
            <a:r>
              <a:rPr lang="en-US" dirty="0"/>
              <a:t>Source and service connection</a:t>
            </a:r>
          </a:p>
          <a:p>
            <a:pPr marL="628650" lvl="1" indent="-171450">
              <a:buFont typeface="Arial" panose="020B0604020202020204" pitchFamily="34" charset="0"/>
              <a:buChar char="•"/>
            </a:pPr>
            <a:r>
              <a:rPr lang="en-US" dirty="0"/>
              <a:t>Meter change out program</a:t>
            </a:r>
          </a:p>
          <a:p>
            <a:pPr marL="171450" indent="-171450">
              <a:buFont typeface="Arial" panose="020B0604020202020204" pitchFamily="34" charset="0"/>
              <a:buChar char="•"/>
            </a:pPr>
            <a:r>
              <a:rPr lang="en-US" dirty="0"/>
              <a:t>System cash register</a:t>
            </a:r>
          </a:p>
          <a:p>
            <a:pPr marL="628650" lvl="1" indent="-171450">
              <a:buFont typeface="Arial" panose="020B0604020202020204" pitchFamily="34" charset="0"/>
              <a:buChar char="•"/>
            </a:pPr>
            <a:r>
              <a:rPr lang="en-US" dirty="0"/>
              <a:t>Slow meters – reduced revenue</a:t>
            </a:r>
          </a:p>
          <a:p>
            <a:pPr marL="171450" indent="-171450">
              <a:buFont typeface="Arial" panose="020B0604020202020204" pitchFamily="34" charset="0"/>
              <a:buChar char="•"/>
            </a:pPr>
            <a:r>
              <a:rPr lang="en-US" dirty="0"/>
              <a:t>Encourage conservation</a:t>
            </a:r>
          </a:p>
          <a:p>
            <a:pPr marL="628650" lvl="1" indent="-171450">
              <a:buFont typeface="Arial" panose="020B0604020202020204" pitchFamily="34" charset="0"/>
              <a:buChar char="•"/>
            </a:pPr>
            <a:r>
              <a:rPr lang="en-US" dirty="0"/>
              <a:t>No way we used that much water</a:t>
            </a:r>
          </a:p>
          <a:p>
            <a:pPr marL="171450" indent="-171450">
              <a:buFont typeface="Arial" panose="020B0604020202020204" pitchFamily="34" charset="0"/>
              <a:buChar char="•"/>
            </a:pPr>
            <a:r>
              <a:rPr lang="en-US" dirty="0"/>
              <a:t>Demand and customer data planning</a:t>
            </a:r>
          </a:p>
          <a:p>
            <a:pPr marL="628650" lvl="1" indent="-171450">
              <a:buFont typeface="Arial" panose="020B0604020202020204" pitchFamily="34" charset="0"/>
              <a:buChar char="•"/>
            </a:pPr>
            <a:r>
              <a:rPr lang="en-US" dirty="0"/>
              <a:t>Infrastructure adequate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Finally, develop a funding plan to pay for the identified strategies for reducing water loss.</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368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how your utility can be more energy efficient, the process is similar to water loss control.</a:t>
            </a:r>
          </a:p>
          <a:p>
            <a:endParaRPr lang="en-US" dirty="0"/>
          </a:p>
          <a:p>
            <a:r>
              <a:rPr lang="en-US" dirty="0"/>
              <a:t>First, determine of the problem and/or determine where more energy efficient equipment and processes can be installed and implemented.</a:t>
            </a:r>
          </a:p>
          <a:p>
            <a:pPr marL="171450" indent="-171450">
              <a:buFont typeface="Arial" panose="020B0604020202020204" pitchFamily="34" charset="0"/>
              <a:buChar char="•"/>
            </a:pPr>
            <a:r>
              <a:rPr lang="en-US" dirty="0"/>
              <a:t>Inefficient systems</a:t>
            </a:r>
          </a:p>
          <a:p>
            <a:pPr marL="171450" indent="-171450">
              <a:buFont typeface="Arial" panose="020B0604020202020204" pitchFamily="34" charset="0"/>
              <a:buChar char="•"/>
            </a:pPr>
            <a:r>
              <a:rPr lang="en-US" dirty="0"/>
              <a:t>Excess energy use (e.g., lights always on, old equipment, etc.)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set goals for increasing energy efficiency based on the cause or other established goals.</a:t>
            </a:r>
          </a:p>
          <a:p>
            <a:pPr marL="0" lvl="0" indent="0">
              <a:buFont typeface="Arial" panose="020B0604020202020204" pitchFamily="34" charset="0"/>
              <a:buNone/>
            </a:pPr>
            <a:r>
              <a:rPr lang="en-US" dirty="0"/>
              <a:t>Choose appropriate strategies and prioritize them for implementation:</a:t>
            </a:r>
          </a:p>
          <a:p>
            <a:pPr marL="171450" indent="-171450">
              <a:buFont typeface="Arial" panose="020B0604020202020204" pitchFamily="34" charset="0"/>
              <a:buChar char="•"/>
            </a:pPr>
            <a:r>
              <a:rPr lang="en-US" dirty="0"/>
              <a:t>Accurate Meters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Finally, develop a funding plan to pay for the identified strategies for increasing energy efficiency.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644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third component of capacity is Financial Capacity. </a:t>
            </a:r>
            <a:r>
              <a:rPr lang="en-US" baseline="0" dirty="0"/>
              <a:t>Adequate financial capacity means that the utility has the financial resources to supply clean, safe, reliable drinking water.  </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57</a:t>
            </a:fld>
            <a:endParaRPr lang="en-US"/>
          </a:p>
        </p:txBody>
      </p:sp>
    </p:spTree>
    <p:extLst>
      <p:ext uri="{BB962C8B-B14F-4D97-AF65-F5344CB8AC3E}">
        <p14:creationId xmlns:p14="http://schemas.microsoft.com/office/powerpoint/2010/main" val="30320726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Both short- and long-term financial capacity is important for financial health and sustainability.  Short-term capacity provides salaries, repairs, leases, contractors, other utility bills, and other immediate expenses.  </a:t>
            </a:r>
          </a:p>
          <a:p>
            <a:endParaRPr lang="en-US" baseline="0" dirty="0"/>
          </a:p>
          <a:p>
            <a:r>
              <a:rPr lang="en-US" baseline="0" dirty="0"/>
              <a:t>Long-term capacity provides replacements, capital improvements, upgrades, and staff retention.</a:t>
            </a:r>
          </a:p>
        </p:txBody>
      </p:sp>
      <p:sp>
        <p:nvSpPr>
          <p:cNvPr id="4" name="Slide Number Placeholder 3"/>
          <p:cNvSpPr>
            <a:spLocks noGrp="1"/>
          </p:cNvSpPr>
          <p:nvPr>
            <p:ph type="sldNum" sz="quarter" idx="10"/>
          </p:nvPr>
        </p:nvSpPr>
        <p:spPr/>
        <p:txBody>
          <a:bodyPr/>
          <a:lstStyle/>
          <a:p>
            <a:fld id="{062ADA46-8DA4-DB4A-9DD2-276A03573612}" type="slidenum">
              <a:rPr lang="en-US" smtClean="0"/>
              <a:t>58</a:t>
            </a:fld>
            <a:endParaRPr lang="en-US"/>
          </a:p>
        </p:txBody>
      </p:sp>
    </p:spTree>
    <p:extLst>
      <p:ext uri="{BB962C8B-B14F-4D97-AF65-F5344CB8AC3E}">
        <p14:creationId xmlns:p14="http://schemas.microsoft.com/office/powerpoint/2010/main" val="3443077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and potential funding are both indicators of financial capacity.  Current adequate and protected financial resources, such as rates and budgets, keep the utility operating at the desired level of service.  </a:t>
            </a:r>
          </a:p>
          <a:p>
            <a:endParaRPr lang="en-US" dirty="0"/>
          </a:p>
          <a:p>
            <a:r>
              <a:rPr lang="en-US" dirty="0"/>
              <a:t>Future financial planning relies on adequate reserve accounts, balance between revenue and expenses, and planning for capital improvements.</a:t>
            </a:r>
          </a:p>
        </p:txBody>
      </p:sp>
      <p:sp>
        <p:nvSpPr>
          <p:cNvPr id="4" name="Slide Number Placeholder 3"/>
          <p:cNvSpPr>
            <a:spLocks noGrp="1"/>
          </p:cNvSpPr>
          <p:nvPr>
            <p:ph type="sldNum" sz="quarter" idx="10"/>
          </p:nvPr>
        </p:nvSpPr>
        <p:spPr/>
        <p:txBody>
          <a:bodyPr/>
          <a:lstStyle/>
          <a:p>
            <a:fld id="{062ADA46-8DA4-DB4A-9DD2-276A03573612}" type="slidenum">
              <a:rPr lang="en-US" smtClean="0"/>
              <a:t>59</a:t>
            </a:fld>
            <a:endParaRPr lang="en-US"/>
          </a:p>
        </p:txBody>
      </p:sp>
    </p:spTree>
    <p:extLst>
      <p:ext uri="{BB962C8B-B14F-4D97-AF65-F5344CB8AC3E}">
        <p14:creationId xmlns:p14="http://schemas.microsoft.com/office/powerpoint/2010/main" val="355456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components of utility capacity: managerial, technical, and financial.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Managerial capacity refers to the utility’s ability to maintain properly certified staff at levels needed to provide efficient and effective service to the community.  It also includes external relationships that are necessary, such as contractors, engineers, software companies,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Technical capacity refers to the utility’s ability to provide clean, safe drinking water through adequate source water and proper infrastructure along with the technical knowledge needed to operate, maintain, and upgrade the utility’s facility.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Financial capacity refers to the utility’s ability to sustainably fund the utility’s operational needs as well as the planning for its future needs.  Financial capacity includes fiscal management controls to ensure that funding is used in efficient and effective ways.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components are interrelated, and all rely on the board to make policies and decisions to ensure continuing capacity.  This is often referred to by the acronym, TMF (technical, managerial, and financial).</a:t>
            </a:r>
          </a:p>
        </p:txBody>
      </p:sp>
      <p:sp>
        <p:nvSpPr>
          <p:cNvPr id="4" name="Slide Number Placeholder 3"/>
          <p:cNvSpPr>
            <a:spLocks noGrp="1"/>
          </p:cNvSpPr>
          <p:nvPr>
            <p:ph type="sldNum" sz="quarter" idx="5"/>
          </p:nvPr>
        </p:nvSpPr>
        <p:spPr/>
        <p:txBody>
          <a:bodyPr/>
          <a:lstStyle/>
          <a:p>
            <a:fld id="{062ADA46-8DA4-DB4A-9DD2-276A03573612}" type="slidenum">
              <a:rPr lang="en-US" smtClean="0"/>
              <a:t>6</a:t>
            </a:fld>
            <a:endParaRPr lang="en-US"/>
          </a:p>
        </p:txBody>
      </p:sp>
    </p:spTree>
    <p:extLst>
      <p:ext uri="{BB962C8B-B14F-4D97-AF65-F5344CB8AC3E}">
        <p14:creationId xmlns:p14="http://schemas.microsoft.com/office/powerpoint/2010/main" val="20308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Stress that</a:t>
            </a:r>
            <a:r>
              <a:rPr lang="en-US" b="1" baseline="0" dirty="0"/>
              <a:t> board members are ultimately responsible for the financial management of the system.</a:t>
            </a:r>
          </a:p>
          <a:p>
            <a:endParaRPr lang="en-US" b="1" baseline="0" dirty="0"/>
          </a:p>
          <a:p>
            <a:r>
              <a:rPr lang="en-US" b="0" dirty="0"/>
              <a:t>A utility system must be adequately funded for current operations as well as for future needs.  That funding is critical to the environmental, economic, and social health and well-being of the people in your community.  As board members, you are fiduciaries that must always act for the benefit of the public.</a:t>
            </a:r>
          </a:p>
        </p:txBody>
      </p:sp>
      <p:sp>
        <p:nvSpPr>
          <p:cNvPr id="4" name="Slide Number Placeholder 3"/>
          <p:cNvSpPr>
            <a:spLocks noGrp="1"/>
          </p:cNvSpPr>
          <p:nvPr>
            <p:ph type="sldNum" sz="quarter" idx="10"/>
          </p:nvPr>
        </p:nvSpPr>
        <p:spPr/>
        <p:txBody>
          <a:bodyPr/>
          <a:lstStyle/>
          <a:p>
            <a:fld id="{062ADA46-8DA4-DB4A-9DD2-276A03573612}" type="slidenum">
              <a:rPr lang="en-US" smtClean="0"/>
              <a:t>60</a:t>
            </a:fld>
            <a:endParaRPr lang="en-US"/>
          </a:p>
        </p:txBody>
      </p:sp>
    </p:spTree>
    <p:extLst>
      <p:ext uri="{BB962C8B-B14F-4D97-AF65-F5344CB8AC3E}">
        <p14:creationId xmlns:p14="http://schemas.microsoft.com/office/powerpoint/2010/main" val="26721366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Budgeting is important to maintaining financial capacity and understanding where funding is needed.  Yearly plans that cover short-term expenses and future budgets looks at funding long-term projects and goals.  Utility and/or city staff does most of the budgeting work; however, since board members review and approve the budget, it is important that you understand the various parts of what goes into the budget.</a:t>
            </a:r>
          </a:p>
        </p:txBody>
      </p:sp>
      <p:sp>
        <p:nvSpPr>
          <p:cNvPr id="4" name="Slide Number Placeholder 3"/>
          <p:cNvSpPr>
            <a:spLocks noGrp="1"/>
          </p:cNvSpPr>
          <p:nvPr>
            <p:ph type="sldNum" sz="quarter" idx="10"/>
          </p:nvPr>
        </p:nvSpPr>
        <p:spPr/>
        <p:txBody>
          <a:bodyPr/>
          <a:lstStyle/>
          <a:p>
            <a:fld id="{062ADA46-8DA4-DB4A-9DD2-276A03573612}" type="slidenum">
              <a:rPr lang="en-US" smtClean="0"/>
              <a:t>61</a:t>
            </a:fld>
            <a:endParaRPr lang="en-US"/>
          </a:p>
        </p:txBody>
      </p:sp>
    </p:spTree>
    <p:extLst>
      <p:ext uri="{BB962C8B-B14F-4D97-AF65-F5344CB8AC3E}">
        <p14:creationId xmlns:p14="http://schemas.microsoft.com/office/powerpoint/2010/main" val="23671296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remember:</a:t>
            </a:r>
          </a:p>
          <a:p>
            <a:pPr marL="171450" indent="-171450">
              <a:buFont typeface="Arial" panose="020B0604020202020204" pitchFamily="34" charset="0"/>
              <a:buChar char="•"/>
            </a:pPr>
            <a:r>
              <a:rPr lang="en-US" dirty="0"/>
              <a:t>It is important to remember that water use and revenue from use fluctuates from year to year, so consider than when planning for the future.  </a:t>
            </a:r>
          </a:p>
          <a:p>
            <a:pPr marL="171450" indent="-171450">
              <a:buFont typeface="Arial" panose="020B0604020202020204" pitchFamily="34" charset="0"/>
              <a:buChar char="•"/>
            </a:pPr>
            <a:r>
              <a:rPr lang="en-US" dirty="0"/>
              <a:t>Often, suppliers have an idea of future costs of equipment and supplies, so getting that information from them could be helpful.</a:t>
            </a:r>
          </a:p>
          <a:p>
            <a:pPr marL="171450" indent="-171450">
              <a:buFont typeface="Arial" panose="020B0604020202020204" pitchFamily="34" charset="0"/>
              <a:buChar char="•"/>
            </a:pPr>
            <a:r>
              <a:rPr lang="en-US" dirty="0"/>
              <a:t>Track events or seasons of large use of significant users.  Manufacturers and other commercial customers may have certain times of the month or year when they use more water.</a:t>
            </a:r>
          </a:p>
          <a:p>
            <a:pPr marL="171450" indent="-171450">
              <a:buFont typeface="Arial" panose="020B0604020202020204" pitchFamily="34" charset="0"/>
              <a:buChar char="•"/>
            </a:pPr>
            <a:r>
              <a:rPr lang="en-US" dirty="0"/>
              <a:t>Contribute to your reserve fund!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Always:</a:t>
            </a:r>
          </a:p>
          <a:p>
            <a:pPr marL="171450" indent="-171450">
              <a:buFont typeface="Arial" panose="020B0604020202020204" pitchFamily="34" charset="0"/>
              <a:buChar char="•"/>
            </a:pPr>
            <a:r>
              <a:rPr lang="en-US" dirty="0"/>
              <a:t>Use previous year expenses as a guide for budgeting.  Previous years can provide insight into periodic events and can lay groundwork for upcoming major changes.</a:t>
            </a:r>
          </a:p>
          <a:p>
            <a:pPr marL="171450" indent="-171450">
              <a:buFont typeface="Arial" panose="020B0604020202020204" pitchFamily="34" charset="0"/>
              <a:buChar char="•"/>
            </a:pPr>
            <a:r>
              <a:rPr lang="en-US" dirty="0"/>
              <a:t>Include anticipated changes, such as the gain or loss of a significant user, new development, and new equipment</a:t>
            </a:r>
          </a:p>
          <a:p>
            <a:pPr marL="171450" indent="-171450">
              <a:buFont typeface="Arial" panose="020B0604020202020204" pitchFamily="34" charset="0"/>
              <a:buChar char="•"/>
            </a:pPr>
            <a:r>
              <a:rPr lang="en-US" dirty="0"/>
              <a:t>Budget based on necessary expenditures, not projected revenue.  You need funding to operate your utility.</a:t>
            </a:r>
          </a:p>
          <a:p>
            <a:pPr marL="171450" indent="-171450">
              <a:buFont typeface="Arial" panose="020B0604020202020204" pitchFamily="34" charset="0"/>
              <a:buChar char="•"/>
            </a:pPr>
            <a:r>
              <a:rPr lang="en-US" dirty="0"/>
              <a:t>Consider life-cycle costing to anticipate expenses over time, such as yearly, every 5 years, every 10 years or whatever timeframe make sense for your utility.</a:t>
            </a:r>
          </a:p>
          <a:p>
            <a:pPr marL="171450" indent="-171450">
              <a:buFont typeface="Arial" panose="020B0604020202020204" pitchFamily="34" charset="0"/>
              <a:buChar char="•"/>
            </a:pPr>
            <a:r>
              <a:rPr lang="en-US" dirty="0"/>
              <a:t>Understanding your assets’ criticality scores can help when budgeting by understanding what will need to be repaired or replaced in the coming year.</a:t>
            </a:r>
          </a:p>
        </p:txBody>
      </p:sp>
      <p:sp>
        <p:nvSpPr>
          <p:cNvPr id="4" name="Slide Number Placeholder 3"/>
          <p:cNvSpPr>
            <a:spLocks noGrp="1"/>
          </p:cNvSpPr>
          <p:nvPr>
            <p:ph type="sldNum" sz="quarter" idx="5"/>
          </p:nvPr>
        </p:nvSpPr>
        <p:spPr/>
        <p:txBody>
          <a:bodyPr/>
          <a:lstStyle/>
          <a:p>
            <a:fld id="{062ADA46-8DA4-DB4A-9DD2-276A03573612}" type="slidenum">
              <a:rPr lang="en-US" smtClean="0"/>
              <a:t>62</a:t>
            </a:fld>
            <a:endParaRPr lang="en-US"/>
          </a:p>
        </p:txBody>
      </p:sp>
    </p:spTree>
    <p:extLst>
      <p:ext uri="{BB962C8B-B14F-4D97-AF65-F5344CB8AC3E}">
        <p14:creationId xmlns:p14="http://schemas.microsoft.com/office/powerpoint/2010/main" val="4126438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385D1CE-7CC8-4397-8B0A-86A5079E716D}"/>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8D8C53A5-1656-4794-8C27-E97B2F2CC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The concept of life cycle costing is to consider all the costs of operating and maintaining the assets over the entire life cycle.  These costs include capital costs, all operation and maintenance costs, all repairs, rehabilitation costs, and any other costs associated with the asset, such as legal, environmental, or social.  When all the costs are examined, a utility can determine the optimal time to intervene with maintenance and the appropriate time to replace the assets.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72AB96CF-7723-48A9-BECD-5B1048769460}"/>
              </a:ext>
            </a:extLst>
          </p:cNvPr>
          <p:cNvSpPr>
            <a:spLocks noGrp="1" noRot="1" noChangeAspect="1" noTextEdit="1"/>
          </p:cNvSpPr>
          <p:nvPr>
            <p:ph type="sldImg"/>
          </p:nvPr>
        </p:nvSpPr>
        <p:spPr>
          <a:ln/>
        </p:spPr>
      </p:sp>
      <p:sp>
        <p:nvSpPr>
          <p:cNvPr id="176131" name="Notes Placeholder 2">
            <a:extLst>
              <a:ext uri="{FF2B5EF4-FFF2-40B4-BE49-F238E27FC236}">
                <a16:creationId xmlns:a16="http://schemas.microsoft.com/office/drawing/2014/main" id="{232AB38F-E7E8-4F20-8290-0F17E6FD6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Without looking at life cycle costs, it isn’t possible to know which option is the cheapest overall for the operation.   In this example, you can visualize how important it is to look at overall costs.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To get the costs, the O&amp;M per year is multiplied by the number of years and added to the other costs. The totals are considering a 30-year life cycle. </a:t>
            </a:r>
            <a:r>
              <a:rPr lang="en-US" sz="1200" dirty="0">
                <a:latin typeface="+mn-lt"/>
              </a:rPr>
              <a:t>When life cycle is considered, Option 1 is the most economically efficient.</a:t>
            </a:r>
          </a:p>
          <a:p>
            <a:endParaRPr lang="en-US" altLang="en-US" dirty="0">
              <a:latin typeface="+mn-l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047D88F7-DE8E-4040-A32D-D0AC84236FEC}"/>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975CF919-0EC9-4F4D-A875-7E6EC598E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Routine and preventative maintenance can help extend the life of an asset.  Maintenance takes time and resources, so it is important to determine what maintenance should be done on each asset and when it should be done.  For high-risk assets, it is very important to do preventative maintenance to reduce failures and extend the life of the asset.  On low-risk assets, only routine maintenance and minimal preventative maintenance should be done.  </a:t>
            </a:r>
          </a:p>
          <a:p>
            <a:pPr eaLnBrk="1" hangingPunct="1"/>
            <a:endParaRPr lang="en-US" altLang="en-US" dirty="0">
              <a:latin typeface="+mn-lt"/>
            </a:endParaRPr>
          </a:p>
          <a:p>
            <a:pPr eaLnBrk="1" hangingPunct="1"/>
            <a:r>
              <a:rPr lang="en-US" altLang="en-US" dirty="0">
                <a:latin typeface="+mn-lt"/>
              </a:rPr>
              <a:t>Low-risk assets may be allowed to run to failure.  Run to failure is a good management strategy for assets with low consequences of failure.  </a:t>
            </a:r>
          </a:p>
          <a:p>
            <a:pPr eaLnBrk="1" hangingPunct="1"/>
            <a:endParaRPr lang="en-US" altLang="en-US" dirty="0">
              <a:latin typeface="+mn-lt"/>
            </a:endParaRPr>
          </a:p>
          <a:p>
            <a:pPr eaLnBrk="1" hangingPunct="1"/>
            <a:r>
              <a:rPr lang="en-US" altLang="en-US" dirty="0">
                <a:latin typeface="+mn-lt"/>
              </a:rPr>
              <a:t>Using a car as an example, assets that can run to failure are the </a:t>
            </a:r>
            <a:r>
              <a:rPr lang="en-US" altLang="en-US" dirty="0">
                <a:solidFill>
                  <a:srgbClr val="990033"/>
                </a:solidFill>
                <a:latin typeface="+mn-lt"/>
              </a:rPr>
              <a:t>car radio, horn, electric locks, and automatic door opener. Examples of car assets that would not be allowed to run to failure are brakes, timing belt, and tires.</a:t>
            </a:r>
          </a:p>
          <a:p>
            <a:pPr eaLnBrk="1" hangingPunct="1"/>
            <a:endParaRPr lang="en-US" altLang="en-US" dirty="0">
              <a:solidFill>
                <a:srgbClr val="990033"/>
              </a:solidFill>
              <a:latin typeface="+mn-lt"/>
            </a:endParaRPr>
          </a:p>
          <a:p>
            <a:pPr eaLnBrk="1" hangingPunct="1"/>
            <a:r>
              <a:rPr lang="en-US" altLang="en-US" dirty="0">
                <a:solidFill>
                  <a:srgbClr val="990033"/>
                </a:solidFill>
                <a:latin typeface="+mn-lt"/>
              </a:rPr>
              <a:t>Consider the assets with a low criticality score and determine if run to failure is an option for those assets.</a:t>
            </a:r>
          </a:p>
          <a:p>
            <a:pPr eaLnBrk="1" hangingPunct="1"/>
            <a:endParaRPr lang="en-US" altLang="en-US" dirty="0">
              <a:latin typeface="+mn-l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281ADEA-4828-44FE-832C-6ACC0C4BCAA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44D20A0D-FE99-4CB8-9809-3AC17C052F3D}"/>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This quad chart, similar to the criticality charts, shows a potential budget strategy for maintenance for the four categories of risk.  It shows that the majority of the budget should be spent in the high-risk box and the lowest amount of the budget should be spent on the low-risk box.  This doesn’t mean that low-risk assets do not require proper funding.  This chart is meant to show how to allocate funding to assets based on their risk, or criticality, score.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0D64527F-5D7E-40BC-9593-353989B18A6D}"/>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F84FC890-2F80-48C9-B275-F7011595D2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990033"/>
                </a:solidFill>
                <a:latin typeface="+mn-lt"/>
              </a:rPr>
              <a:t>For high-risk assets, err on the side of caution and replace the assets before they fail.  Then, they can be replaced in a planned manner to minimize the consequences of losing this asset.  Low risk assets may be allowed to fail using the run to failure management strategy discussed previously.  These assets can be replaced after the failure occurs because the consequences of failure are low.</a:t>
            </a:r>
          </a:p>
          <a:p>
            <a:pPr eaLnBrk="1" hangingPunct="1"/>
            <a:endParaRPr lang="en-US" altLang="en-US" dirty="0">
              <a:solidFill>
                <a:srgbClr val="990033"/>
              </a:solidFill>
              <a:latin typeface="+mn-lt"/>
            </a:endParaRPr>
          </a:p>
          <a:p>
            <a:pPr eaLnBrk="1" hangingPunct="1"/>
            <a:r>
              <a:rPr lang="en-US" altLang="en-US" dirty="0">
                <a:solidFill>
                  <a:srgbClr val="990033"/>
                </a:solidFill>
                <a:latin typeface="+mn-lt"/>
              </a:rPr>
              <a:t>As seen on these charts, if that asset was high risk, it would be replaced before the optimal point.  If it were low risk, it would be replaced after the optimal point.  Keep in mind that we don’t know the actual optimal point, so we are erring on the side of caution in the first case and erring on the side of not replacing soon enough in the second case all based on the risk of a failure.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Having financial reserves is important for ensuring that your utility can run efficiently and can be prepared for future needs, including upgrades and replacements.  </a:t>
            </a:r>
          </a:p>
          <a:p>
            <a:endParaRPr lang="en-US" b="0" dirty="0"/>
          </a:p>
          <a:p>
            <a:r>
              <a:rPr lang="en-US" b="0" dirty="0"/>
              <a:t>Operational reserves are for planned expenditures for the upcoming 3-6 months.  This reserve provides a smooth cash flow and provides a little security in case of a “rainy day” event.  Operational reserves can also absorb costs that are higher than originally intended and can provide continued operations in case of a reduction in revenue.  Think of operational reserves as your personal savings account that you use in case you have an unplanned expense or loss of revenue.</a:t>
            </a:r>
          </a:p>
          <a:p>
            <a:endParaRPr lang="en-US" b="0" dirty="0"/>
          </a:p>
          <a:p>
            <a:r>
              <a:rPr lang="en-US" b="0" dirty="0"/>
              <a:t>Repair/Replace reserves vary year to year depending on maintenance schedules.  This reserve can provide cash for items that are too cheap to take on debt for, yet still have a high price tag.  Some examples are high service pumps, tower maintenance, and well servicing.</a:t>
            </a:r>
          </a:p>
          <a:p>
            <a:endParaRPr lang="en-US" b="0" dirty="0"/>
          </a:p>
          <a:p>
            <a:r>
              <a:rPr lang="en-US" b="0" dirty="0"/>
              <a:t>Debt service reserves are required by the lender in case of a reduction in revenue that can impact repayment.  Having a debt service reserve can reduce interest rates on future loans.</a:t>
            </a:r>
          </a:p>
          <a:p>
            <a:endParaRPr lang="en-US" b="0" dirty="0"/>
          </a:p>
          <a:p>
            <a:r>
              <a:rPr lang="en-US" b="0" dirty="0"/>
              <a:t>Emergency reserves should have enough to cover the current cost of the most expensive capital item in your utility.  This will provide funds to cover unexpected costs, such as an asset that failed before expected or other damage.</a:t>
            </a:r>
          </a:p>
        </p:txBody>
      </p:sp>
      <p:sp>
        <p:nvSpPr>
          <p:cNvPr id="4" name="Slide Number Placeholder 3"/>
          <p:cNvSpPr>
            <a:spLocks noGrp="1"/>
          </p:cNvSpPr>
          <p:nvPr>
            <p:ph type="sldNum" sz="quarter" idx="5"/>
          </p:nvPr>
        </p:nvSpPr>
        <p:spPr/>
        <p:txBody>
          <a:bodyPr/>
          <a:lstStyle/>
          <a:p>
            <a:fld id="{062ADA46-8DA4-DB4A-9DD2-276A03573612}" type="slidenum">
              <a:rPr lang="en-US" smtClean="0"/>
              <a:t>68</a:t>
            </a:fld>
            <a:endParaRPr lang="en-US"/>
          </a:p>
        </p:txBody>
      </p:sp>
    </p:spTree>
    <p:extLst>
      <p:ext uri="{BB962C8B-B14F-4D97-AF65-F5344CB8AC3E}">
        <p14:creationId xmlns:p14="http://schemas.microsoft.com/office/powerpoint/2010/main" val="15845637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Capital improvement planning is long-term planning.  Usually, capital improvement plans are 20 years, but 5 or more years is a good start.  Typically, capital improvement planning details the price of high-cost assets that include multiple phases, such as design, construction, and disposal.  It usually identifies the year of the project and can include life-cycle costing analysis, repair/maintenance schedules, etc.  The capital improvement plan also includes justification for the need and includes alternatives as well as risks if not completed.</a:t>
            </a:r>
          </a:p>
          <a:p>
            <a:endParaRPr lang="en-US" b="0" dirty="0"/>
          </a:p>
          <a:p>
            <a:r>
              <a:rPr lang="en-US" b="0" dirty="0"/>
              <a:t>Capital improvement planning creates a long-term roadmap for large assets and projects that will need to be funded over time, usually through financing options.</a:t>
            </a:r>
          </a:p>
        </p:txBody>
      </p:sp>
      <p:sp>
        <p:nvSpPr>
          <p:cNvPr id="4" name="Slide Number Placeholder 3"/>
          <p:cNvSpPr>
            <a:spLocks noGrp="1"/>
          </p:cNvSpPr>
          <p:nvPr>
            <p:ph type="sldNum" sz="quarter" idx="5"/>
          </p:nvPr>
        </p:nvSpPr>
        <p:spPr/>
        <p:txBody>
          <a:bodyPr/>
          <a:lstStyle/>
          <a:p>
            <a:fld id="{062ADA46-8DA4-DB4A-9DD2-276A03573612}" type="slidenum">
              <a:rPr lang="en-US" smtClean="0"/>
              <a:t>69</a:t>
            </a:fld>
            <a:endParaRPr lang="en-US"/>
          </a:p>
        </p:txBody>
      </p:sp>
    </p:spTree>
    <p:extLst>
      <p:ext uri="{BB962C8B-B14F-4D97-AF65-F5344CB8AC3E}">
        <p14:creationId xmlns:p14="http://schemas.microsoft.com/office/powerpoint/2010/main" val="151079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Under 1996 Amendments, States are required to:</a:t>
            </a:r>
          </a:p>
          <a:p>
            <a:pPr marL="171450" indent="-171450">
              <a:buFont typeface="Arial" panose="020B0604020202020204" pitchFamily="34" charset="0"/>
              <a:buChar char="•"/>
            </a:pPr>
            <a:r>
              <a:rPr lang="en-US" dirty="0">
                <a:solidFill>
                  <a:schemeClr val="tx1">
                    <a:lumMod val="95000"/>
                    <a:lumOff val="5000"/>
                  </a:schemeClr>
                </a:solidFill>
              </a:rPr>
              <a:t>Outline prioritization of Public Water Systems most in need of improved capacity by describing factors encouraging or impairing capacity development</a:t>
            </a:r>
          </a:p>
          <a:p>
            <a:pPr marL="171450" indent="-171450">
              <a:buFont typeface="Arial" panose="020B0604020202020204" pitchFamily="34" charset="0"/>
              <a:buChar char="•"/>
            </a:pPr>
            <a:r>
              <a:rPr lang="en-US" dirty="0">
                <a:solidFill>
                  <a:schemeClr val="tx1">
                    <a:lumMod val="95000"/>
                    <a:lumOff val="5000"/>
                  </a:schemeClr>
                </a:solidFill>
              </a:rPr>
              <a:t>Describe how they will:</a:t>
            </a:r>
          </a:p>
          <a:p>
            <a:pPr marL="628650" lvl="1" indent="-171450">
              <a:buFont typeface="Arial" panose="020B0604020202020204" pitchFamily="34" charset="0"/>
              <a:buChar char="•"/>
            </a:pPr>
            <a:r>
              <a:rPr lang="en-US" dirty="0">
                <a:solidFill>
                  <a:schemeClr val="tx1">
                    <a:lumMod val="95000"/>
                    <a:lumOff val="5000"/>
                  </a:schemeClr>
                </a:solidFill>
              </a:rPr>
              <a:t>Assist Public Water Systems in complying with primary drinking water regulations</a:t>
            </a:r>
          </a:p>
          <a:p>
            <a:pPr marL="628650" lvl="1" indent="-171450">
              <a:buFont typeface="Arial" panose="020B0604020202020204" pitchFamily="34" charset="0"/>
              <a:buChar char="•"/>
            </a:pPr>
            <a:r>
              <a:rPr lang="en-US" dirty="0">
                <a:solidFill>
                  <a:schemeClr val="tx1">
                    <a:lumMod val="95000"/>
                    <a:lumOff val="5000"/>
                  </a:schemeClr>
                </a:solidFill>
              </a:rPr>
              <a:t>Encourage system partnerships</a:t>
            </a:r>
          </a:p>
          <a:p>
            <a:pPr marL="628650" lvl="1" indent="-171450">
              <a:buFont typeface="Arial" panose="020B0604020202020204" pitchFamily="34" charset="0"/>
              <a:buChar char="•"/>
            </a:pPr>
            <a:r>
              <a:rPr lang="en-US" dirty="0">
                <a:solidFill>
                  <a:schemeClr val="tx1">
                    <a:lumMod val="95000"/>
                    <a:lumOff val="5000"/>
                  </a:schemeClr>
                </a:solidFill>
              </a:rPr>
              <a:t>Assist in training and certifying operators</a:t>
            </a:r>
          </a:p>
          <a:p>
            <a:pPr marL="171450" indent="-171450">
              <a:buFont typeface="Arial" panose="020B0604020202020204" pitchFamily="34" charset="0"/>
              <a:buChar char="•"/>
            </a:pPr>
            <a:r>
              <a:rPr lang="en-US" dirty="0">
                <a:solidFill>
                  <a:schemeClr val="tx1">
                    <a:lumMod val="95000"/>
                    <a:lumOff val="5000"/>
                  </a:schemeClr>
                </a:solidFill>
              </a:rPr>
              <a:t>Describe establishment of their baseline &amp; how improvements will be measured</a:t>
            </a:r>
            <a:endParaRPr lang="en-US" dirty="0">
              <a:solidFill>
                <a:schemeClr val="tx1">
                  <a:lumMod val="95000"/>
                  <a:lumOff val="5000"/>
                </a:schemeClr>
              </a:solidFill>
              <a:cs typeface="Calibri"/>
            </a:endParaRPr>
          </a:p>
          <a:p>
            <a:pPr marL="171450" indent="-171450">
              <a:buFont typeface="Arial" panose="020B0604020202020204" pitchFamily="34" charset="0"/>
              <a:buChar char="•"/>
            </a:pPr>
            <a:r>
              <a:rPr lang="en-US" dirty="0">
                <a:solidFill>
                  <a:schemeClr val="tx1">
                    <a:lumMod val="95000"/>
                    <a:lumOff val="5000"/>
                  </a:schemeClr>
                </a:solidFill>
              </a:rPr>
              <a:t>Identify stakeholders</a:t>
            </a:r>
          </a:p>
          <a:p>
            <a:pPr marL="171450" indent="-171450">
              <a:buFont typeface="Arial" panose="020B0604020202020204" pitchFamily="34" charset="0"/>
              <a:buChar char="•"/>
            </a:pPr>
            <a:r>
              <a:rPr lang="en-US" dirty="0"/>
              <a:t>States must ensure that all new Community and Non-Transient Noncommunity systems demonstrate TMF capacity.  This includes ensuring that states have control points to ensure they can prevent a new system from starting if it does not have capacity.</a:t>
            </a:r>
          </a:p>
          <a:p>
            <a:pPr marL="171450" indent="-171450">
              <a:buFont typeface="Arial" panose="020B0604020202020204" pitchFamily="34" charset="0"/>
              <a:buChar char="•"/>
            </a:pPr>
            <a:r>
              <a:rPr lang="en-US" dirty="0"/>
              <a:t>States without developed and implemented Capacity Development Strategy can lose 20% of annual Drinking Water State Revolving Fund allotment and may face a 20% withholding for not implementing new system capacity development program.</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Source: Peter </a:t>
            </a:r>
            <a:r>
              <a:rPr lang="en-US" sz="1200" dirty="0" err="1"/>
              <a:t>Shanaghan</a:t>
            </a:r>
            <a:r>
              <a:rPr lang="en-US" sz="1200" dirty="0"/>
              <a:t>. USEPA 2020</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7</a:t>
            </a:fld>
            <a:endParaRPr lang="en-US"/>
          </a:p>
        </p:txBody>
      </p:sp>
    </p:spTree>
    <p:extLst>
      <p:ext uri="{BB962C8B-B14F-4D97-AF65-F5344CB8AC3E}">
        <p14:creationId xmlns:p14="http://schemas.microsoft.com/office/powerpoint/2010/main" val="3460900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Capital improvement planning can ensure that a utility can meet regulatory requirements.  It can help the utility move to a more proactive rather than reactive cycle of repair and replace, which can be more cost efficient.  Capital improvement planning can keep consistency though changes in decision makers and shows the public the priorities of the utility and decision makers.  Capital improvement planning shows long-term thinking to funders, even though it is not binding and can be adjusted as needed to accommodate the needs of the utility and community.</a:t>
            </a:r>
          </a:p>
        </p:txBody>
      </p:sp>
      <p:sp>
        <p:nvSpPr>
          <p:cNvPr id="4" name="Slide Number Placeholder 3"/>
          <p:cNvSpPr>
            <a:spLocks noGrp="1"/>
          </p:cNvSpPr>
          <p:nvPr>
            <p:ph type="sldNum" sz="quarter" idx="5"/>
          </p:nvPr>
        </p:nvSpPr>
        <p:spPr/>
        <p:txBody>
          <a:bodyPr/>
          <a:lstStyle/>
          <a:p>
            <a:fld id="{062ADA46-8DA4-DB4A-9DD2-276A03573612}" type="slidenum">
              <a:rPr lang="en-US" smtClean="0"/>
              <a:t>70</a:t>
            </a:fld>
            <a:endParaRPr lang="en-US"/>
          </a:p>
        </p:txBody>
      </p:sp>
    </p:spTree>
    <p:extLst>
      <p:ext uri="{BB962C8B-B14F-4D97-AF65-F5344CB8AC3E}">
        <p14:creationId xmlns:p14="http://schemas.microsoft.com/office/powerpoint/2010/main" val="358222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74AA4DF0-F937-4E08-8234-B97A922F739E}"/>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0587847E-69DF-4E36-AC50-22E6EA0D27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All utilities need to replace assets at some point.  It is important to plan for these replacements since capital projects can be extremely expensive.  Ideally, the Capital Improvement Plan or CIP would cover at least 20 years but should cover a minimum of 5 years.  The longer your plan, the better the utility can plan for its future.  </a:t>
            </a:r>
          </a:p>
          <a:p>
            <a:pPr eaLnBrk="1" hangingPunct="1"/>
            <a:endParaRPr lang="en-US" altLang="en-US" dirty="0">
              <a:latin typeface="+mn-lt"/>
            </a:endParaRPr>
          </a:p>
          <a:p>
            <a:pPr eaLnBrk="1" hangingPunct="1"/>
            <a:r>
              <a:rPr lang="en-US" altLang="en-US" dirty="0">
                <a:latin typeface="+mn-lt"/>
              </a:rPr>
              <a:t>For very expensive projects, a validation process, also called a business case evaluation, should be done. This process examines the project, the need for it, the benefits of doing it, the risk of not doing it, and any alternatives, to ensure that the project is needed and that the correct project is being done.  Energy efficiency should be a consideration of any replacement project.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are a few tips for successful capital improvement planning:</a:t>
            </a:r>
          </a:p>
          <a:p>
            <a:pPr marL="171450" indent="-171450">
              <a:buFont typeface="Arial" panose="020B0604020202020204" pitchFamily="34" charset="0"/>
              <a:buChar char="•"/>
            </a:pPr>
            <a:r>
              <a:rPr lang="en-US" b="0" dirty="0"/>
              <a:t>Stay realistic in your planning.  Consider what your community will look like in the long-term to not overburden your rate-payers with unnecessary costs.  </a:t>
            </a:r>
          </a:p>
          <a:p>
            <a:pPr marL="171450" indent="-171450">
              <a:buFont typeface="Arial" panose="020B0604020202020204" pitchFamily="34" charset="0"/>
              <a:buChar char="•"/>
            </a:pPr>
            <a:r>
              <a:rPr lang="en-US" b="0" dirty="0"/>
              <a:t>A Capital Improvement Plan should be a minimum of 5 years.  Ideally, it will be a 20-year CIP, but start where it makes sense for your utility and build from there.</a:t>
            </a:r>
          </a:p>
          <a:p>
            <a:pPr marL="171450" indent="-171450">
              <a:buFont typeface="Arial" panose="020B0604020202020204" pitchFamily="34" charset="0"/>
              <a:buChar char="•"/>
            </a:pPr>
            <a:r>
              <a:rPr lang="en-US" b="0" dirty="0"/>
              <a:t>Be sure that the CIP justifies the needs and evaluates alternatives.  Add life-cycle costing information to show how the assets will be maintained and eventually replaced.</a:t>
            </a:r>
          </a:p>
          <a:p>
            <a:pPr marL="171450" indent="-171450">
              <a:buFont typeface="Arial" panose="020B0604020202020204" pitchFamily="34" charset="0"/>
              <a:buChar char="•"/>
            </a:pPr>
            <a:r>
              <a:rPr lang="en-US" b="0" dirty="0"/>
              <a:t>Coordinate with other projects and plans in your community.  Often, street repair and utility repair can occur at the same time to avoid excess construction and save money. </a:t>
            </a:r>
          </a:p>
          <a:p>
            <a:pPr marL="171450" indent="-171450">
              <a:buFont typeface="Arial" panose="020B0604020202020204" pitchFamily="34" charset="0"/>
              <a:buChar char="•"/>
            </a:pPr>
            <a:r>
              <a:rPr lang="en-US" b="0" dirty="0"/>
              <a:t>Detail the various funding options for the CIP, including short- and long-term financing.  Consider how funding may be allocated into various reserve accounts.  Include why the funding sources are identified and how they will best serve the CIP and the community.</a:t>
            </a:r>
          </a:p>
          <a:p>
            <a:pPr marL="171450" indent="-171450">
              <a:buFont typeface="Arial" panose="020B0604020202020204" pitchFamily="34" charset="0"/>
              <a:buChar char="•"/>
            </a:pPr>
            <a:r>
              <a:rPr lang="en-US" b="0" dirty="0"/>
              <a:t>Discuss openly and often with decision makers, utility staff, and the community. </a:t>
            </a:r>
          </a:p>
          <a:p>
            <a:endParaRPr lang="en-US" b="0" dirty="0"/>
          </a:p>
        </p:txBody>
      </p:sp>
      <p:sp>
        <p:nvSpPr>
          <p:cNvPr id="4" name="Slide Number Placeholder 3"/>
          <p:cNvSpPr>
            <a:spLocks noGrp="1"/>
          </p:cNvSpPr>
          <p:nvPr>
            <p:ph type="sldNum" sz="quarter" idx="10"/>
          </p:nvPr>
        </p:nvSpPr>
        <p:spPr/>
        <p:txBody>
          <a:bodyPr/>
          <a:lstStyle/>
          <a:p>
            <a:fld id="{062ADA46-8DA4-DB4A-9DD2-276A03573612}" type="slidenum">
              <a:rPr lang="en-US" smtClean="0"/>
              <a:t>72</a:t>
            </a:fld>
            <a:endParaRPr lang="en-US"/>
          </a:p>
        </p:txBody>
      </p:sp>
    </p:spTree>
    <p:extLst>
      <p:ext uri="{BB962C8B-B14F-4D97-AF65-F5344CB8AC3E}">
        <p14:creationId xmlns:p14="http://schemas.microsoft.com/office/powerpoint/2010/main" val="2757414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Improvement Reserves are necessary to pay upfront costs, such as engineering services, land acquisition, surveys, legal costs, etc.</a:t>
            </a:r>
          </a:p>
          <a:p>
            <a:endParaRPr lang="en-US" dirty="0"/>
          </a:p>
          <a:p>
            <a:r>
              <a:rPr lang="en-US" dirty="0"/>
              <a:t>The Reserves are informed by the Capital Improvement Plan.  It outlines the funding streams and how they will build the Capital Improvement Reserves.</a:t>
            </a:r>
          </a:p>
          <a:p>
            <a:endParaRPr lang="en-US" dirty="0"/>
          </a:p>
          <a:p>
            <a:r>
              <a:rPr lang="en-US" dirty="0"/>
              <a:t>Using reserves also helps to reduce the debt burden by providing funding for upfront costs before debt financing.</a:t>
            </a:r>
          </a:p>
          <a:p>
            <a:endParaRPr lang="en-US" dirty="0"/>
          </a:p>
          <a:p>
            <a:r>
              <a:rPr lang="en-US" dirty="0"/>
              <a:t>Best practices are to transfer most depreciation expenses to the Capital Improvement Reserves.</a:t>
            </a:r>
          </a:p>
          <a:p>
            <a:endParaRPr lang="en-US" dirty="0"/>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73</a:t>
            </a:fld>
            <a:endParaRPr lang="en-US"/>
          </a:p>
        </p:txBody>
      </p:sp>
    </p:spTree>
    <p:extLst>
      <p:ext uri="{BB962C8B-B14F-4D97-AF65-F5344CB8AC3E}">
        <p14:creationId xmlns:p14="http://schemas.microsoft.com/office/powerpoint/2010/main" val="19727282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and revenue sufficiency is the cornerstone of a well-run utility.  Having adequate and sufficient funds to complete necessary operations and maintenance as well as upgrades and improvements ensures that you are providing safe, clean, and reliable water to your community.</a:t>
            </a:r>
          </a:p>
          <a:p>
            <a:endParaRPr lang="en-US" dirty="0"/>
          </a:p>
          <a:p>
            <a:r>
              <a:rPr lang="en-US" dirty="0"/>
              <a:t>Utility system expenses, such as operations and maintenance should be covered by user rates and fees.  It is imperative to understand all costs associated with operating the utility to be sure that your user rates are sufficient and that you are meeting regulations.  The true cost of service should be reflected in your utility’s user rates and fees.</a:t>
            </a:r>
          </a:p>
        </p:txBody>
      </p:sp>
      <p:sp>
        <p:nvSpPr>
          <p:cNvPr id="4" name="Slide Number Placeholder 3"/>
          <p:cNvSpPr>
            <a:spLocks noGrp="1"/>
          </p:cNvSpPr>
          <p:nvPr>
            <p:ph type="sldNum" sz="quarter" idx="5"/>
          </p:nvPr>
        </p:nvSpPr>
        <p:spPr/>
        <p:txBody>
          <a:bodyPr/>
          <a:lstStyle/>
          <a:p>
            <a:fld id="{062ADA46-8DA4-DB4A-9DD2-276A03573612}" type="slidenum">
              <a:rPr lang="en-US" smtClean="0"/>
              <a:t>74</a:t>
            </a:fld>
            <a:endParaRPr lang="en-US"/>
          </a:p>
        </p:txBody>
      </p:sp>
    </p:spTree>
    <p:extLst>
      <p:ext uri="{BB962C8B-B14F-4D97-AF65-F5344CB8AC3E}">
        <p14:creationId xmlns:p14="http://schemas.microsoft.com/office/powerpoint/2010/main" val="1262435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2 main factors to revenue sufficiency: Revenue and Expenses</a:t>
            </a:r>
          </a:p>
          <a:p>
            <a:endParaRPr lang="en-US" dirty="0"/>
          </a:p>
          <a:p>
            <a:r>
              <a:rPr lang="en-US" dirty="0"/>
              <a:t>Revenue is determined by the number of customers and water demand.  Minimum monthly fees for all users can provide reliable minimum revenue.  </a:t>
            </a:r>
          </a:p>
          <a:p>
            <a:r>
              <a:rPr lang="en-US" dirty="0"/>
              <a:t>Water demand can fluctuate based on the weather, population changes, business and industry changes, and conservation practices.  Consider these changes when budgeting and developing a Capital Improvement Plan.  Look back to historical water demand to understand trends of usage in your community.</a:t>
            </a:r>
          </a:p>
          <a:p>
            <a:endParaRPr lang="en-US" dirty="0"/>
          </a:p>
          <a:p>
            <a:r>
              <a:rPr lang="en-US" dirty="0"/>
              <a:t>It is imperative to understand the true cost of operating your utility.  Knowing the costs of equipment, labor, and other expenses help to ensure that you are setting rates at a level that will ensure efficient operation of your utility.  Expenses to consider are operations, capital improvements, and fixed costs.</a:t>
            </a:r>
          </a:p>
          <a:p>
            <a:endParaRPr lang="en-US" dirty="0"/>
          </a:p>
          <a:p>
            <a:endParaRPr lang="en-US" dirty="0"/>
          </a:p>
          <a:p>
            <a:r>
              <a:rPr lang="en-US" dirty="0"/>
              <a:t>Note other revenues –</a:t>
            </a:r>
            <a:r>
              <a:rPr lang="en-US" baseline="0" dirty="0"/>
              <a:t> connection fees, etc., which do exist but are typically minor</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75</a:t>
            </a:fld>
            <a:endParaRPr lang="en-US"/>
          </a:p>
        </p:txBody>
      </p:sp>
    </p:spTree>
    <p:extLst>
      <p:ext uri="{BB962C8B-B14F-4D97-AF65-F5344CB8AC3E}">
        <p14:creationId xmlns:p14="http://schemas.microsoft.com/office/powerpoint/2010/main" val="28943497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Note to User: </a:t>
            </a:r>
            <a:r>
              <a:rPr lang="en-US" i="1" dirty="0">
                <a:cs typeface="Calibri"/>
              </a:rPr>
              <a:t>Adapt this slide to reflect how rate setting operates locally or in your state</a:t>
            </a:r>
          </a:p>
          <a:p>
            <a:endParaRPr lang="en-US" b="1" dirty="0"/>
          </a:p>
          <a:p>
            <a:r>
              <a:rPr lang="en-US" dirty="0"/>
              <a:t>Rates and setting them should be simple to understand, implement, and change when necessary.  Complex tier structures can be challenging, so try to keep them straight-forward so that utility staff and rate-payers and decision-makers all understand the process for setting and implementing rates.</a:t>
            </a:r>
          </a:p>
          <a:p>
            <a:endParaRPr lang="en-US" dirty="0"/>
          </a:p>
          <a:p>
            <a:r>
              <a:rPr lang="en-US" dirty="0"/>
              <a:t>Rates should be based on expenses to cover full costs of operations and should be fair, affordable, and equitable for all rate-payers.</a:t>
            </a:r>
          </a:p>
          <a:p>
            <a:endParaRPr lang="en-US" dirty="0"/>
          </a:p>
          <a:p>
            <a:r>
              <a:rPr lang="en-US" dirty="0"/>
              <a:t>Rates should not be frozen in time.  Rates have to increase as costs increase in order to cover the cost of operating a utility.  They should not be based on political desires or ambitions but rather on what is needed for the utility and the community.  It is okay to consider what other similar communities’ rates are; however, it is important to understand that each utility is unique in its community and its needs.  Use your own community’s information to make wise decisions about rates and setting them.</a:t>
            </a:r>
            <a:endParaRPr lang="en-US" dirty="0">
              <a:cs typeface="Calibri"/>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76</a:t>
            </a:fld>
            <a:endParaRPr lang="en-US"/>
          </a:p>
        </p:txBody>
      </p:sp>
    </p:spTree>
    <p:extLst>
      <p:ext uri="{BB962C8B-B14F-4D97-AF65-F5344CB8AC3E}">
        <p14:creationId xmlns:p14="http://schemas.microsoft.com/office/powerpoint/2010/main" val="20819880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adopt ordinances and policies to safeguard system funds.  These are some of the minimum financial</a:t>
            </a:r>
            <a:r>
              <a:rPr lang="en-US" baseline="0" dirty="0"/>
              <a:t> controls needed. Discuss in more depth if questions arise and refer to your board manual for greater details.</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77</a:t>
            </a:fld>
            <a:endParaRPr lang="en-US"/>
          </a:p>
        </p:txBody>
      </p:sp>
    </p:spTree>
    <p:extLst>
      <p:ext uri="{BB962C8B-B14F-4D97-AF65-F5344CB8AC3E}">
        <p14:creationId xmlns:p14="http://schemas.microsoft.com/office/powerpoint/2010/main" val="3626001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You may ask yourself; do we have to finance and take on debt?  There are benefits to taking on debt to finance improvements, upgrades, and expansions.  Debt provides the utility with credit, just like individuals who get car loans or mortgages.  Receiving and paying back loans is an appropriate way to build credit.  You will have to finance larger projects, so ensuring that your utility has the credit to do so is important.  Having your finances in order and operating smoothly is the best way to ensure that you can take on debt to provide your community with the level of service they expect from your utility.</a:t>
            </a:r>
          </a:p>
          <a:p>
            <a:endParaRPr lang="en-US" dirty="0">
              <a:latin typeface="+mn-lt"/>
            </a:endParaRPr>
          </a:p>
          <a:p>
            <a:r>
              <a:rPr lang="en-US" dirty="0">
                <a:latin typeface="+mn-lt"/>
              </a:rPr>
              <a:t>Ensure your utility has proper financial management including, efficient and accurate recordkeeping, following covenants of existing debt, and raising rates regularly to ensure adequate revenue for expenses.</a:t>
            </a:r>
          </a:p>
          <a:p>
            <a:endParaRPr lang="en-US" dirty="0">
              <a:latin typeface="+mn-lt"/>
            </a:endParaRPr>
          </a:p>
          <a:p>
            <a:r>
              <a:rPr lang="en-US" altLang="en-US" b="1" i="1" dirty="0">
                <a:latin typeface="+mn-lt"/>
                <a:cs typeface="Arial"/>
              </a:rPr>
              <a:t>Note to User: </a:t>
            </a:r>
            <a:r>
              <a:rPr lang="en-US" i="0" baseline="0" dirty="0">
                <a:latin typeface="+mn-lt"/>
              </a:rPr>
              <a:t>Explain that lenders will not want to lend to individuals in a financial mess and it is no different for utilities.</a:t>
            </a:r>
            <a:endParaRPr lang="en-US" i="0" dirty="0">
              <a:latin typeface="+mn-lt"/>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78</a:t>
            </a:fld>
            <a:endParaRPr lang="en-US"/>
          </a:p>
        </p:txBody>
      </p:sp>
    </p:spTree>
    <p:extLst>
      <p:ext uri="{BB962C8B-B14F-4D97-AF65-F5344CB8AC3E}">
        <p14:creationId xmlns:p14="http://schemas.microsoft.com/office/powerpoint/2010/main" val="11747693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FE27281C-6EA5-47B7-BD07-B871F03B0585}"/>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D01E9133-AE59-4631-A4E6-EDDA0778F15F}"/>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Funding is needed for the general day-to-day operations of the plant and for capital expenditures related to rehabilitation or replacement of the assets.  The funding for day-to-day operations is considered internal funding.  This type of funding will come from the consumers in the form of customer rates, fees, taxes or similar.  </a:t>
            </a:r>
          </a:p>
          <a:p>
            <a:pPr eaLnBrk="1" hangingPunct="1"/>
            <a:endParaRPr lang="en-US" altLang="en-US" dirty="0">
              <a:latin typeface="+mn-lt"/>
            </a:endParaRPr>
          </a:p>
          <a:p>
            <a:pPr eaLnBrk="1" hangingPunct="1"/>
            <a:r>
              <a:rPr lang="en-US" altLang="en-US" dirty="0">
                <a:latin typeface="+mn-lt"/>
              </a:rPr>
              <a:t>The funding for capital can be internal or external funding.  Generally, it is external funding in the form of grants, loans, special funds, or bonds.  Except for grants, the utility will ultimately need to repay the external funds through utility rates.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t>In 2018, the American Water Infrastructure Act amended the Safe Drinking Water Act to include asset management planning in their Capacity Development Strategies. </a:t>
            </a:r>
          </a:p>
          <a:p>
            <a:pPr marL="0" indent="0">
              <a:lnSpc>
                <a:spcPct val="120000"/>
              </a:lnSpc>
              <a:buNone/>
            </a:pPr>
            <a:endParaRPr lang="en-US" sz="1200" dirty="0"/>
          </a:p>
          <a:p>
            <a:pPr marL="0" indent="0">
              <a:lnSpc>
                <a:spcPct val="120000"/>
              </a:lnSpc>
              <a:buNone/>
            </a:pPr>
            <a:r>
              <a:rPr lang="en-US" sz="1200" dirty="0"/>
              <a:t>Section 2012 amends SWDA to:</a:t>
            </a:r>
          </a:p>
          <a:p>
            <a:pPr marL="171450" indent="-171450">
              <a:buFont typeface="Arial" panose="020B0604020202020204" pitchFamily="34" charset="0"/>
              <a:buChar char="•"/>
            </a:pPr>
            <a:r>
              <a:rPr lang="en-US" sz="1200" dirty="0"/>
              <a:t>Require state Capacity Development Strategy to include a description of how the state will encourage the development of asset management plans. </a:t>
            </a:r>
          </a:p>
          <a:p>
            <a:pPr marL="171450" indent="-171450">
              <a:buFont typeface="Arial" panose="020B0604020202020204" pitchFamily="34" charset="0"/>
              <a:buChar char="•"/>
            </a:pPr>
            <a:r>
              <a:rPr lang="en-US" sz="1200" dirty="0"/>
              <a:t>States are expected to submit their revised strategies for approval by </a:t>
            </a:r>
            <a:r>
              <a:rPr lang="en-US" sz="1200" b="1" dirty="0"/>
              <a:t>December 31, 2022. </a:t>
            </a:r>
          </a:p>
          <a:p>
            <a:pPr marL="171450" indent="-171450">
              <a:buFont typeface="Arial" panose="020B0604020202020204" pitchFamily="34" charset="0"/>
              <a:buChar char="•"/>
            </a:pPr>
            <a:r>
              <a:rPr lang="en-US" sz="1200" dirty="0"/>
              <a:t>States must address asset management implementation in triennial Governor’s reports no later than September 30, 2023.</a:t>
            </a:r>
          </a:p>
          <a:p>
            <a:pPr marL="171450" indent="-171450">
              <a:buFont typeface="Arial" panose="020B0604020202020204" pitchFamily="34" charset="0"/>
              <a:buChar char="•"/>
            </a:pPr>
            <a:r>
              <a:rPr lang="en-US" sz="1200" dirty="0"/>
              <a:t>EPA to review and update, if appropriate, asset management documents and trainings every five years.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8</a:t>
            </a:fld>
            <a:endParaRPr lang="en-US"/>
          </a:p>
        </p:txBody>
      </p:sp>
    </p:spTree>
    <p:extLst>
      <p:ext uri="{BB962C8B-B14F-4D97-AF65-F5344CB8AC3E}">
        <p14:creationId xmlns:p14="http://schemas.microsoft.com/office/powerpoint/2010/main" val="38943752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E0D75A82-F9E7-4473-BC92-B16CAA4A8A65}"/>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0299D72A-B7AC-47F9-A415-30DF91CEF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mn-lt"/>
                <a:cs typeface="Arial"/>
              </a:rPr>
              <a:t>Note to User: </a:t>
            </a:r>
            <a:r>
              <a:rPr lang="en-US" altLang="en-US" i="1" dirty="0">
                <a:latin typeface="+mn-lt"/>
                <a:cs typeface="Arial"/>
              </a:rPr>
              <a:t>Update this slide to include energy programs specific to your state. </a:t>
            </a:r>
          </a:p>
          <a:p>
            <a:endParaRPr lang="en-US" altLang="en-US" dirty="0">
              <a:latin typeface="+mn-lt"/>
              <a:cs typeface="Arial"/>
            </a:endParaRPr>
          </a:p>
          <a:p>
            <a:r>
              <a:rPr lang="en-US" altLang="en-US" dirty="0">
                <a:latin typeface="+mn-lt"/>
                <a:cs typeface="Arial"/>
              </a:rPr>
              <a:t>Energy efficiency projects are somewhat unique in their funding. There may be additional sources available to fund this type of project.  In some cases, the new asset may be so much more energy efficient that it is able to pay for itself.  For example, if a new pump would cost $30,000 to install and would reduce energy costs by $5,000 per year, it would pay for itself in 6 years.  If it was expected to last at least 6 years, the project would pay for itself.  </a:t>
            </a:r>
          </a:p>
          <a:p>
            <a:endParaRPr lang="en-US" altLang="en-US" dirty="0">
              <a:latin typeface="+mn-lt"/>
              <a:cs typeface="Arial"/>
            </a:endParaRPr>
          </a:p>
          <a:p>
            <a:r>
              <a:rPr lang="en-US" altLang="en-US" dirty="0">
                <a:latin typeface="+mn-lt"/>
                <a:cs typeface="Arial"/>
              </a:rPr>
              <a:t>Another option is ESCOs.  ESCOs are Energy Service Companies.  These companies pay the cost of installation up front and often guarantee an energy savings.  The utility pays for the installation of the equipment over time through the energy savings.  </a:t>
            </a:r>
          </a:p>
          <a:p>
            <a:endParaRPr lang="en-US" altLang="en-US" dirty="0">
              <a:latin typeface="+mn-lt"/>
              <a:cs typeface="Arial"/>
            </a:endParaRPr>
          </a:p>
          <a:p>
            <a:r>
              <a:rPr lang="en-US" altLang="en-US" dirty="0">
                <a:latin typeface="+mn-lt"/>
                <a:cs typeface="Arial"/>
              </a:rPr>
              <a:t>There may also be other funding sources, such as the Green Reserve of the State Revolving Fund, that can be used for energy efficiency or “green” energy projects.  Even though energy projects may often be justified by the cost savings, sometimes they can’t.  There may be other compelling reasons to do an energy project anyway if it will meet the goals of energy efficiency or greenhouse gas reductions or meets regulatory requirements.  </a:t>
            </a:r>
            <a:endParaRPr lang="en-US" dirty="0">
              <a:latin typeface="+mn-lt"/>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management is continuous and requires frequent assessment.  Changes in operations and maintenance due to many variables, some predictable and some unpredictable, can impact expenses.  Natural disasters, accidents, and impacts from climate change can affect Capital Improvement Plans, long- and short-term funding goals, and revenue from rate-payers.</a:t>
            </a:r>
          </a:p>
          <a:p>
            <a:endParaRPr lang="en-US" dirty="0"/>
          </a:p>
          <a:p>
            <a:r>
              <a:rPr lang="en-US" dirty="0"/>
              <a:t>When planning for larger projects, consider your credit-worthiness and what you need to do to maintain or improve your access to credit.</a:t>
            </a:r>
          </a:p>
          <a:p>
            <a:endParaRPr lang="en-US" dirty="0"/>
          </a:p>
          <a:p>
            <a:r>
              <a:rPr lang="en-US" dirty="0"/>
              <a:t>Understand the finances of day-to-day operations and long-term planning.  Understand the various reserve funds and why they are important.  Ask questions of utility staff, city leaders, and community members to ensure that you are making informed decisions.</a:t>
            </a:r>
          </a:p>
        </p:txBody>
      </p:sp>
      <p:sp>
        <p:nvSpPr>
          <p:cNvPr id="4" name="Slide Number Placeholder 3"/>
          <p:cNvSpPr>
            <a:spLocks noGrp="1"/>
          </p:cNvSpPr>
          <p:nvPr>
            <p:ph type="sldNum" sz="quarter" idx="5"/>
          </p:nvPr>
        </p:nvSpPr>
        <p:spPr/>
        <p:txBody>
          <a:bodyPr/>
          <a:lstStyle/>
          <a:p>
            <a:fld id="{062ADA46-8DA4-DB4A-9DD2-276A03573612}" type="slidenum">
              <a:rPr lang="en-US" smtClean="0"/>
              <a:t>81</a:t>
            </a:fld>
            <a:endParaRPr lang="en-US"/>
          </a:p>
        </p:txBody>
      </p:sp>
    </p:spTree>
    <p:extLst>
      <p:ext uri="{BB962C8B-B14F-4D97-AF65-F5344CB8AC3E}">
        <p14:creationId xmlns:p14="http://schemas.microsoft.com/office/powerpoint/2010/main" val="2461756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developed with the support of these entities.</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82</a:t>
            </a:fld>
            <a:endParaRPr lang="en-US"/>
          </a:p>
        </p:txBody>
      </p:sp>
    </p:spTree>
    <p:extLst>
      <p:ext uri="{BB962C8B-B14F-4D97-AF65-F5344CB8AC3E}">
        <p14:creationId xmlns:p14="http://schemas.microsoft.com/office/powerpoint/2010/main" val="206589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285DC73-6E28-48B3-B66C-9CEB55E9CD0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23521A7-1C04-4B55-A72E-14EF60089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 management is trying to fundamentally change the way the utility views its assets and the management of them.  Its purpose is to shift the utility into more community focused thinking.  The utility must be aware that the reason they exist is to provide a service to its rate-payers.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Assets need to be viewed as individual assets not as a group of assets.  It is important to track and measure performance over time and to make sure that the money spent at the utility is spent in the right places for the right reasons and that the split between O&amp;M and Capital is appropriate.</a:t>
            </a:r>
          </a:p>
          <a:p>
            <a:pPr eaLnBrk="1" hangingPunct="1"/>
            <a:endParaRPr lang="en-US" altLang="en-US" dirty="0">
              <a:latin typeface="+mn-lt"/>
            </a:endParaRPr>
          </a:p>
          <a:p>
            <a:pPr eaLnBrk="1" hangingPunct="1"/>
            <a:r>
              <a:rPr lang="en-US" altLang="en-US" dirty="0">
                <a:latin typeface="+mn-lt"/>
              </a:rPr>
              <a:t>It is important to realize that asset management is not a “completely new” undertaking. It is based on what the utility already knows, the resources that are available to the utility and the knowledge of the full workforce.  It is important for a utility to understand that they do not need to go beyond what they feel comfortable with.  They can work within their level of skill and ability. </a:t>
            </a:r>
          </a:p>
          <a:p>
            <a:pPr eaLnBrk="1" hangingPunct="1"/>
            <a:endParaRPr lang="en-US" altLang="en-US" dirty="0">
              <a:latin typeface="+mn-lt"/>
            </a:endParaRPr>
          </a:p>
          <a:p>
            <a:pPr eaLnBrk="1" hangingPunct="1"/>
            <a:r>
              <a:rPr lang="en-US" altLang="en-US" b="1" dirty="0">
                <a:latin typeface="+mn-lt"/>
              </a:rPr>
              <a:t>(emphasize this point) </a:t>
            </a:r>
            <a:r>
              <a:rPr lang="en-US" altLang="en-US" dirty="0">
                <a:latin typeface="+mn-lt"/>
              </a:rPr>
              <a:t>Asset Management should feel like what you should be doing already.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965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280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ColTx" preserve="1">
  <p:cSld name="Title + 2 columns Plain">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18EF5950-43CD-4E26-B9C4-F3744FA0DC30}"/>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FBAC6852-C1DD-43B2-89D3-3FF45A549751}"/>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1638E0AB-5449-4EFB-9337-FC5154DA5CE1}"/>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5CEDB12A-4545-452E-A9BC-FB31430B7626}"/>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A9D2538B-B5E5-493D-9203-21E588EF0695}" type="slidenum">
              <a:t>‹#›</a:t>
            </a:fld>
            <a:endParaRPr lang="en-US"/>
          </a:p>
        </p:txBody>
      </p:sp>
    </p:spTree>
    <p:extLst>
      <p:ext uri="{BB962C8B-B14F-4D97-AF65-F5344CB8AC3E}">
        <p14:creationId xmlns:p14="http://schemas.microsoft.com/office/powerpoint/2010/main" val="31258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81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218"/>
            <a:ext cx="8229600" cy="1143000"/>
          </a:xfrm>
        </p:spPr>
        <p:txBody>
          <a:bodyPr>
            <a:normAutofit/>
          </a:bodyPr>
          <a:lstStyle>
            <a:lvl1pPr algn="ctr">
              <a:defRPr sz="3200" b="1">
                <a:solidFill>
                  <a:schemeClr val="tx1"/>
                </a:solidFill>
              </a:defRPr>
            </a:lvl1pPr>
          </a:lstStyle>
          <a:p>
            <a:r>
              <a:rPr lang="en-US"/>
              <a:t>Click to edit Master title style</a:t>
            </a:r>
          </a:p>
        </p:txBody>
      </p:sp>
    </p:spTree>
    <p:extLst>
      <p:ext uri="{BB962C8B-B14F-4D97-AF65-F5344CB8AC3E}">
        <p14:creationId xmlns:p14="http://schemas.microsoft.com/office/powerpoint/2010/main" val="4095164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769470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rgbClr val="21253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539728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9291631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4127741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345789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277679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lstStyle>
            <a:lvl2pPr marL="742950" indent="-285750">
              <a:buSzPct val="900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64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965297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528311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7"/>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880961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3258057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9" name="Text Placeholder 8">
            <a:extLst>
              <a:ext uri="{FF2B5EF4-FFF2-40B4-BE49-F238E27FC236}">
                <a16:creationId xmlns:a16="http://schemas.microsoft.com/office/drawing/2014/main" id="{BAB5E596-5829-9A4B-A8F3-C5FE6B73C197}"/>
              </a:ext>
            </a:extLst>
          </p:cNvPr>
          <p:cNvSpPr>
            <a:spLocks noGrp="1"/>
          </p:cNvSpPr>
          <p:nvPr>
            <p:ph type="body" sz="quarter" idx="13"/>
          </p:nvPr>
        </p:nvSpPr>
        <p:spPr>
          <a:xfrm>
            <a:off x="1412081" y="2444750"/>
            <a:ext cx="6319838" cy="1968500"/>
          </a:xfrm>
          <a:solidFill>
            <a:srgbClr val="212539">
              <a:alpha val="63922"/>
            </a:srgbClr>
          </a:solidFill>
        </p:spPr>
        <p:txBody>
          <a:bodyPr anchor="ctr">
            <a:normAutofit/>
          </a:bodyPr>
          <a:lstStyle>
            <a:lvl1pPr marL="0" indent="0" algn="ctr">
              <a:buNone/>
              <a:defRPr sz="4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985942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rong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26909931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7436234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0132684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E363719E-F23A-4241-BB66-30A549EEAB57}"/>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795374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12618525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56935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04233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556699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1325672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45835393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56865972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02471715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3994871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28994"/>
            <a:ext cx="4572000" cy="3429007"/>
          </a:xfrm>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29002"/>
            <a:ext cx="4572000" cy="3428999"/>
          </a:xfrm>
        </p:spPr>
        <p:txBody>
          <a:bodyPr/>
          <a:lstStyle/>
          <a:p>
            <a:r>
              <a:rPr lang="en-US"/>
              <a:t>Click icon to add picture</a:t>
            </a:r>
            <a:endParaRPr lang="en-US" dirty="0"/>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88414566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7651734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or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Text Placeholder 6">
            <a:extLst>
              <a:ext uri="{FF2B5EF4-FFF2-40B4-BE49-F238E27FC236}">
                <a16:creationId xmlns:a16="http://schemas.microsoft.com/office/drawing/2014/main" id="{6B8DB1B5-0F2F-E64A-83A1-4F7FB40270C0}"/>
              </a:ext>
            </a:extLst>
          </p:cNvPr>
          <p:cNvSpPr>
            <a:spLocks noGrp="1"/>
          </p:cNvSpPr>
          <p:nvPr>
            <p:ph type="body" sz="quarter" idx="13"/>
          </p:nvPr>
        </p:nvSpPr>
        <p:spPr>
          <a:xfrm>
            <a:off x="1603772" y="1434307"/>
            <a:ext cx="5936456" cy="3989387"/>
          </a:xfrm>
        </p:spPr>
        <p:txBody>
          <a:bodyPr anchor="ctr">
            <a:normAutofit/>
          </a:bodyPr>
          <a:lstStyle>
            <a:lvl1pPr marL="0" indent="0" algn="ctr">
              <a:buNone/>
              <a:defRPr sz="4500"/>
            </a:lvl1pPr>
          </a:lstStyle>
          <a:p>
            <a:pPr lvl="0"/>
            <a:r>
              <a:rPr lang="en-US"/>
              <a:t>Click to edit Master text styles</a:t>
            </a:r>
          </a:p>
        </p:txBody>
      </p:sp>
    </p:spTree>
    <p:extLst>
      <p:ext uri="{BB962C8B-B14F-4D97-AF65-F5344CB8AC3E}">
        <p14:creationId xmlns:p14="http://schemas.microsoft.com/office/powerpoint/2010/main" val="10088157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384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7837904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3667937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12485794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297547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A931-14D9-43C8-9183-BECB23034A7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76F7062-AEFD-409F-AC8A-93E3C05EF89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9572867-EE3D-4A09-8596-D986BA751B45}"/>
              </a:ext>
            </a:extLst>
          </p:cNvPr>
          <p:cNvSpPr>
            <a:spLocks noGrp="1"/>
          </p:cNvSpPr>
          <p:nvPr>
            <p:ph type="sldNum" idx="10"/>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036872933"/>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2554167"/>
            <a:ext cx="5307900" cy="1546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323500938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809500" y="1968000"/>
            <a:ext cx="6128100" cy="1093200"/>
          </a:xfrm>
          <a:prstGeom prst="rect">
            <a:avLst/>
          </a:prstGeom>
        </p:spPr>
        <p:txBody>
          <a:bodyPr spcFirstLastPara="1" wrap="square" lIns="91425" tIns="91425" rIns="91425" bIns="91425" anchor="t" anchorCtr="0"/>
          <a:lstStyle>
            <a:lvl1pPr marL="457189" lvl="0" indent="-419090" rtl="0">
              <a:spcBef>
                <a:spcPts val="600"/>
              </a:spcBef>
              <a:spcAft>
                <a:spcPts val="0"/>
              </a:spcAft>
              <a:buSzPts val="3000"/>
              <a:buChar char="◈"/>
              <a:defRPr b="1" i="1"/>
            </a:lvl1pPr>
            <a:lvl2pPr marL="914378" lvl="1" indent="-380990" rtl="0">
              <a:spcBef>
                <a:spcPts val="0"/>
              </a:spcBef>
              <a:spcAft>
                <a:spcPts val="0"/>
              </a:spcAft>
              <a:buSzPts val="2400"/>
              <a:buChar char="◆"/>
              <a:defRPr b="1" i="1"/>
            </a:lvl2pPr>
            <a:lvl3pPr marL="1371566" lvl="2" indent="-380990" rtl="0">
              <a:spcBef>
                <a:spcPts val="0"/>
              </a:spcBef>
              <a:spcAft>
                <a:spcPts val="0"/>
              </a:spcAft>
              <a:buSzPts val="2400"/>
              <a:buChar char="◇"/>
              <a:defRPr b="1" i="1"/>
            </a:lvl3pPr>
            <a:lvl4pPr marL="1828754" lvl="3" indent="-342892" rtl="0">
              <a:spcBef>
                <a:spcPts val="0"/>
              </a:spcBef>
              <a:spcAft>
                <a:spcPts val="0"/>
              </a:spcAft>
              <a:buSzPts val="1800"/>
              <a:buChar char="⬥"/>
              <a:defRPr b="1" i="1"/>
            </a:lvl4pPr>
            <a:lvl5pPr marL="2285943" lvl="4" indent="-342892" rtl="0">
              <a:spcBef>
                <a:spcPts val="0"/>
              </a:spcBef>
              <a:spcAft>
                <a:spcPts val="0"/>
              </a:spcAft>
              <a:buSzPts val="1800"/>
              <a:buChar char="⬦"/>
              <a:defRPr b="1" i="1"/>
            </a:lvl5pPr>
            <a:lvl6pPr marL="2743132" lvl="5" indent="-342892" rtl="0">
              <a:spcBef>
                <a:spcPts val="0"/>
              </a:spcBef>
              <a:spcAft>
                <a:spcPts val="0"/>
              </a:spcAft>
              <a:buSzPts val="1800"/>
              <a:buChar char="⬦"/>
              <a:defRPr b="1" i="1"/>
            </a:lvl6pPr>
            <a:lvl7pPr marL="3200320" lvl="6" indent="-342892" rtl="0">
              <a:spcBef>
                <a:spcPts val="0"/>
              </a:spcBef>
              <a:spcAft>
                <a:spcPts val="0"/>
              </a:spcAft>
              <a:buSzPts val="1800"/>
              <a:buChar char="⬦"/>
              <a:defRPr b="1" i="1"/>
            </a:lvl7pPr>
            <a:lvl8pPr marL="3657509" lvl="7" indent="-342892" rtl="0">
              <a:spcBef>
                <a:spcPts val="0"/>
              </a:spcBef>
              <a:spcAft>
                <a:spcPts val="0"/>
              </a:spcAft>
              <a:buSzPts val="1800"/>
              <a:buChar char="⬦"/>
              <a:defRPr b="1" i="1"/>
            </a:lvl8pPr>
            <a:lvl9pPr marL="4114697" lvl="8" indent="-342892">
              <a:spcBef>
                <a:spcPts val="0"/>
              </a:spcBef>
              <a:spcAft>
                <a:spcPts val="0"/>
              </a:spcAft>
              <a:buSzPts val="1800"/>
              <a:buChar char="⬦"/>
              <a:defRPr b="1" i="1"/>
            </a:lvl9pPr>
          </a:lstStyle>
          <a:p>
            <a:pPr lvl="0"/>
            <a:r>
              <a:rPr lang="en-US"/>
              <a:t>Click to edit Master text styles</a:t>
            </a:r>
          </a:p>
        </p:txBody>
      </p:sp>
      <p:sp>
        <p:nvSpPr>
          <p:cNvPr id="18" name="Google Shape;18;p4"/>
          <p:cNvSpPr txBox="1"/>
          <p:nvPr/>
        </p:nvSpPr>
        <p:spPr>
          <a:xfrm>
            <a:off x="1705475" y="1300525"/>
            <a:ext cx="1957200" cy="8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Google Shape;19;p4"/>
          <p:cNvSpPr txBox="1">
            <a:spLocks noGrp="1"/>
          </p:cNvSpPr>
          <p:nvPr>
            <p:ph type="sldNum" idx="12"/>
          </p:nvPr>
        </p:nvSpPr>
        <p:spPr>
          <a:xfrm>
            <a:off x="8285609" y="586396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24637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80671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11217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5554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69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95520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88665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32670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658151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6109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1993"/>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82118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841256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7119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120493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397786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Tree>
    <p:extLst>
      <p:ext uri="{BB962C8B-B14F-4D97-AF65-F5344CB8AC3E}">
        <p14:creationId xmlns:p14="http://schemas.microsoft.com/office/powerpoint/2010/main" val="390387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5982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2824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41339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14583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69964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26187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081960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333214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197848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92040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74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53852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1733387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643079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F059-28CA-4333-B7ED-0F6358CF5991}"/>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4C5285FD-4C1D-48DB-B6A4-16C7782B94D0}"/>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3C537C11-ED0A-4B3A-836B-7D1CE02D87E0}"/>
              </a:ext>
            </a:extLst>
          </p:cNvPr>
          <p:cNvSpPr txBox="1">
            <a:spLocks noGrp="1"/>
          </p:cNvSpPr>
          <p:nvPr>
            <p:ph type="dt" sz="half" idx="7"/>
          </p:nvPr>
        </p:nvSpPr>
        <p:spPr/>
        <p:txBody>
          <a:bodyPr/>
          <a:lstStyle>
            <a:lvl1pPr>
              <a:defRPr/>
            </a:lvl1pPr>
          </a:lstStyle>
          <a:p>
            <a:pPr lvl="0"/>
            <a:fld id="{417CC9F6-0F62-46F8-99A1-AB40A6965F8D}" type="datetime1">
              <a:rPr lang="en-US"/>
              <a:pPr lvl="0"/>
              <a:t>1/19/2022</a:t>
            </a:fld>
            <a:endParaRPr lang="en-US"/>
          </a:p>
        </p:txBody>
      </p:sp>
      <p:sp>
        <p:nvSpPr>
          <p:cNvPr id="5" name="Footer Placeholder 4">
            <a:extLst>
              <a:ext uri="{FF2B5EF4-FFF2-40B4-BE49-F238E27FC236}">
                <a16:creationId xmlns:a16="http://schemas.microsoft.com/office/drawing/2014/main" id="{D0226B3F-1DBE-486A-B8F2-C403042B6E98}"/>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6CAB3D44-71F6-4182-8233-9CC5584C4226}"/>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06757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1C9-25EE-4F52-A99E-3CF31557290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F94EFA6-5B88-49B4-A69A-8D86EEE5A7D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966B0-5DBE-4F7E-8492-66335743526B}"/>
              </a:ext>
            </a:extLst>
          </p:cNvPr>
          <p:cNvSpPr txBox="1">
            <a:spLocks noGrp="1"/>
          </p:cNvSpPr>
          <p:nvPr>
            <p:ph type="dt" sz="half" idx="7"/>
          </p:nvPr>
        </p:nvSpPr>
        <p:spPr/>
        <p:txBody>
          <a:bodyPr/>
          <a:lstStyle>
            <a:lvl1pPr>
              <a:defRPr/>
            </a:lvl1pPr>
          </a:lstStyle>
          <a:p>
            <a:pPr lvl="0"/>
            <a:fld id="{1D3FBF40-980E-409C-A997-52F4D2308D65}" type="datetime1">
              <a:rPr lang="en-US"/>
              <a:pPr lvl="0"/>
              <a:t>1/19/2022</a:t>
            </a:fld>
            <a:endParaRPr lang="en-US"/>
          </a:p>
        </p:txBody>
      </p:sp>
      <p:sp>
        <p:nvSpPr>
          <p:cNvPr id="5" name="Footer Placeholder 4">
            <a:extLst>
              <a:ext uri="{FF2B5EF4-FFF2-40B4-BE49-F238E27FC236}">
                <a16:creationId xmlns:a16="http://schemas.microsoft.com/office/drawing/2014/main" id="{49DCB3A4-8631-4225-A7BF-2FF972DF39AE}"/>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7EB5D14F-3010-41ED-97EF-35593D485311}"/>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4176613194"/>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F74-E65A-42A4-853A-D5BA6EF814D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F0529103-FFE2-49D2-BB44-1A727921F97B}"/>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4570808-2F9A-438B-92F4-8335BEE6D9D3}"/>
              </a:ext>
            </a:extLst>
          </p:cNvPr>
          <p:cNvSpPr txBox="1">
            <a:spLocks noGrp="1"/>
          </p:cNvSpPr>
          <p:nvPr>
            <p:ph type="dt" sz="half" idx="7"/>
          </p:nvPr>
        </p:nvSpPr>
        <p:spPr/>
        <p:txBody>
          <a:bodyPr/>
          <a:lstStyle>
            <a:lvl1pPr>
              <a:defRPr/>
            </a:lvl1pPr>
          </a:lstStyle>
          <a:p>
            <a:pPr lvl="0"/>
            <a:fld id="{0FA6C429-0969-429C-AD5B-AD726B78C711}" type="datetime1">
              <a:rPr lang="en-US"/>
              <a:pPr lvl="0"/>
              <a:t>1/19/2022</a:t>
            </a:fld>
            <a:endParaRPr lang="en-US"/>
          </a:p>
        </p:txBody>
      </p:sp>
      <p:sp>
        <p:nvSpPr>
          <p:cNvPr id="5" name="Footer Placeholder 4">
            <a:extLst>
              <a:ext uri="{FF2B5EF4-FFF2-40B4-BE49-F238E27FC236}">
                <a16:creationId xmlns:a16="http://schemas.microsoft.com/office/drawing/2014/main" id="{1D702FAE-2456-45D2-BBCC-69D034DA672D}"/>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29B44FDB-8CAA-412E-AD92-556580409F88}"/>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32919314"/>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E902-6D08-4DBB-8D3D-700F3E4B137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67B86BD-06B6-4072-889D-9B94C718E739}"/>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A05A6-9CB7-43AF-8051-887E8899B6E5}"/>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8F978-49EF-4279-9C6B-D7B71157C991}"/>
              </a:ext>
            </a:extLst>
          </p:cNvPr>
          <p:cNvSpPr txBox="1">
            <a:spLocks noGrp="1"/>
          </p:cNvSpPr>
          <p:nvPr>
            <p:ph type="dt" sz="half" idx="7"/>
          </p:nvPr>
        </p:nvSpPr>
        <p:spPr/>
        <p:txBody>
          <a:bodyPr/>
          <a:lstStyle>
            <a:lvl1pPr>
              <a:defRPr/>
            </a:lvl1pPr>
          </a:lstStyle>
          <a:p>
            <a:pPr lvl="0"/>
            <a:fld id="{8F4C8237-5009-447E-BCE4-05A6ADA332B7}" type="datetime1">
              <a:rPr lang="en-US"/>
              <a:pPr lvl="0"/>
              <a:t>1/19/2022</a:t>
            </a:fld>
            <a:endParaRPr lang="en-US"/>
          </a:p>
        </p:txBody>
      </p:sp>
      <p:sp>
        <p:nvSpPr>
          <p:cNvPr id="6" name="Footer Placeholder 5">
            <a:extLst>
              <a:ext uri="{FF2B5EF4-FFF2-40B4-BE49-F238E27FC236}">
                <a16:creationId xmlns:a16="http://schemas.microsoft.com/office/drawing/2014/main" id="{BD57024A-F3EB-450D-BE36-B5A02BFD1A7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1CB0CCF-BE47-4225-9A36-AC8585C1EB66}"/>
              </a:ext>
            </a:extLst>
          </p:cNvPr>
          <p:cNvSpPr txBox="1">
            <a:spLocks noGrp="1"/>
          </p:cNvSpPr>
          <p:nvPr>
            <p:ph type="sldNum" sz="quarter" idx="8"/>
          </p:nvPr>
        </p:nvSpPr>
        <p:spPr/>
        <p:txBody>
          <a:bodyPr/>
          <a:lstStyle>
            <a:lvl1pPr>
              <a:defRPr/>
            </a:lvl1pPr>
          </a:lstStyle>
          <a:p>
            <a:pPr lvl="0"/>
            <a:fld id="{312FCA2E-BA94-4063-8DC7-DAC06B469220}" type="slidenum">
              <a:t>‹#›</a:t>
            </a:fld>
            <a:endParaRPr lang="en-US"/>
          </a:p>
        </p:txBody>
      </p:sp>
      <p:sp>
        <p:nvSpPr>
          <p:cNvPr id="8" name="Rectangle 7">
            <a:extLst>
              <a:ext uri="{FF2B5EF4-FFF2-40B4-BE49-F238E27FC236}">
                <a16:creationId xmlns:a16="http://schemas.microsoft.com/office/drawing/2014/main" id="{27B6DA13-D017-4DFE-9DED-BD39F612E56B}"/>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909740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0FF5-1AB6-4F6A-B9F5-A2A59B9C90CD}"/>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B02F9D2-1CE9-434C-8C63-47685F157CEE}"/>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C74DC13E-EA17-4811-9A18-8DCEFD60EC01}"/>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83687-4ACE-4B1C-A9E0-E075A103DF7B}"/>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DF9F9F7D-11EA-4B48-A4D6-3EA538131C64}"/>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2AFFEF-366F-4992-BEDE-F9E1E2F5FFA7}"/>
              </a:ext>
            </a:extLst>
          </p:cNvPr>
          <p:cNvSpPr txBox="1">
            <a:spLocks noGrp="1"/>
          </p:cNvSpPr>
          <p:nvPr>
            <p:ph type="dt" sz="half" idx="7"/>
          </p:nvPr>
        </p:nvSpPr>
        <p:spPr/>
        <p:txBody>
          <a:bodyPr/>
          <a:lstStyle>
            <a:lvl1pPr>
              <a:defRPr/>
            </a:lvl1pPr>
          </a:lstStyle>
          <a:p>
            <a:pPr lvl="0"/>
            <a:fld id="{C84A77E0-A1B6-494D-84DC-8582BFBEDDCC}" type="datetime1">
              <a:rPr lang="en-US"/>
              <a:pPr lvl="0"/>
              <a:t>1/19/2022</a:t>
            </a:fld>
            <a:endParaRPr lang="en-US"/>
          </a:p>
        </p:txBody>
      </p:sp>
      <p:sp>
        <p:nvSpPr>
          <p:cNvPr id="8" name="Footer Placeholder 7">
            <a:extLst>
              <a:ext uri="{FF2B5EF4-FFF2-40B4-BE49-F238E27FC236}">
                <a16:creationId xmlns:a16="http://schemas.microsoft.com/office/drawing/2014/main" id="{35F4A800-B27C-45F9-902D-420054782AA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504E296-3B44-47F0-AB38-D169AFF4549A}"/>
              </a:ext>
            </a:extLst>
          </p:cNvPr>
          <p:cNvSpPr txBox="1">
            <a:spLocks noGrp="1"/>
          </p:cNvSpPr>
          <p:nvPr>
            <p:ph type="sldNum" sz="quarter" idx="8"/>
          </p:nvPr>
        </p:nvSpPr>
        <p:spPr/>
        <p:txBody>
          <a:bodyPr/>
          <a:lstStyle>
            <a:lvl1pPr>
              <a:defRPr/>
            </a:lvl1pPr>
          </a:lstStyle>
          <a:p>
            <a:pPr lvl="0"/>
            <a:fld id="{2F600F87-882D-40DB-953F-DB416A77524B}" type="slidenum">
              <a:t>‹#›</a:t>
            </a:fld>
            <a:endParaRPr lang="en-US"/>
          </a:p>
        </p:txBody>
      </p:sp>
      <p:sp>
        <p:nvSpPr>
          <p:cNvPr id="10" name="Rectangle 9">
            <a:extLst>
              <a:ext uri="{FF2B5EF4-FFF2-40B4-BE49-F238E27FC236}">
                <a16:creationId xmlns:a16="http://schemas.microsoft.com/office/drawing/2014/main" id="{4D4396FF-B8C2-49CE-B4F0-7753446FA6E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240206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188-6C5D-4B1A-8575-2C1EAD99E0E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6D5EB32-71BE-49A9-ABAF-BBE343A070E2}"/>
              </a:ext>
            </a:extLst>
          </p:cNvPr>
          <p:cNvSpPr txBox="1">
            <a:spLocks noGrp="1"/>
          </p:cNvSpPr>
          <p:nvPr>
            <p:ph type="dt" sz="half" idx="7"/>
          </p:nvPr>
        </p:nvSpPr>
        <p:spPr/>
        <p:txBody>
          <a:bodyPr/>
          <a:lstStyle>
            <a:lvl1pPr>
              <a:defRPr/>
            </a:lvl1pPr>
          </a:lstStyle>
          <a:p>
            <a:pPr lvl="0"/>
            <a:fld id="{F8D6CA6F-530A-477A-BF0C-77D02D708DAB}" type="datetime1">
              <a:rPr lang="en-US"/>
              <a:pPr lvl="0"/>
              <a:t>1/19/2022</a:t>
            </a:fld>
            <a:endParaRPr lang="en-US"/>
          </a:p>
        </p:txBody>
      </p:sp>
      <p:sp>
        <p:nvSpPr>
          <p:cNvPr id="4" name="Footer Placeholder 3">
            <a:extLst>
              <a:ext uri="{FF2B5EF4-FFF2-40B4-BE49-F238E27FC236}">
                <a16:creationId xmlns:a16="http://schemas.microsoft.com/office/drawing/2014/main" id="{30B82041-09D1-4918-9BC1-9F669036B97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171899FF-3394-4FFF-878D-3C0D71896816}"/>
              </a:ext>
            </a:extLst>
          </p:cNvPr>
          <p:cNvSpPr txBox="1">
            <a:spLocks noGrp="1"/>
          </p:cNvSpPr>
          <p:nvPr>
            <p:ph type="sldNum" sz="quarter" idx="8"/>
          </p:nvPr>
        </p:nvSpPr>
        <p:spPr/>
        <p:txBody>
          <a:bodyPr/>
          <a:lstStyle>
            <a:lvl1pPr>
              <a:defRPr/>
            </a:lvl1pPr>
          </a:lstStyle>
          <a:p>
            <a:pPr lvl="0"/>
            <a:fld id="{EEEFE959-E0B2-4096-B171-1BFFB0FFDC64}" type="slidenum">
              <a:t>‹#›</a:t>
            </a:fld>
            <a:endParaRPr lang="en-US"/>
          </a:p>
        </p:txBody>
      </p:sp>
      <p:sp>
        <p:nvSpPr>
          <p:cNvPr id="6" name="Rectangle 5">
            <a:extLst>
              <a:ext uri="{FF2B5EF4-FFF2-40B4-BE49-F238E27FC236}">
                <a16:creationId xmlns:a16="http://schemas.microsoft.com/office/drawing/2014/main" id="{3CB61A44-CA58-4646-8406-F39EA36C95A2}"/>
              </a:ext>
            </a:extLst>
          </p:cNvPr>
          <p:cNvSpPr/>
          <p:nvPr/>
        </p:nvSpPr>
        <p:spPr>
          <a:xfrm>
            <a:off x="0" y="0"/>
            <a:ext cx="9143997" cy="6858000"/>
          </a:xfrm>
          <a:prstGeom prst="rect">
            <a:avLst/>
          </a:prstGeom>
          <a:solidFill>
            <a:srgbClr val="000000">
              <a:alpha val="6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0820385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22983120-FB1B-43F5-A1DB-6A56FB8FDB7C}"/>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B5A06B5-3FE7-40C6-ABE1-28FB190C8294}"/>
              </a:ext>
            </a:extLst>
          </p:cNvPr>
          <p:cNvSpPr txBox="1">
            <a:spLocks noGrp="1"/>
          </p:cNvSpPr>
          <p:nvPr>
            <p:ph type="pic" idx="4294967295"/>
          </p:nvPr>
        </p:nvSpPr>
        <p:spPr>
          <a:xfrm>
            <a:off x="1" y="-9"/>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5CE9211E-F836-4C47-A2FC-EAFD6A06FD3C}"/>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9392BA67-0235-4154-A8D2-F689F8EF6EFB}"/>
              </a:ext>
            </a:extLst>
          </p:cNvPr>
          <p:cNvSpPr txBox="1">
            <a:spLocks noGrp="1"/>
          </p:cNvSpPr>
          <p:nvPr>
            <p:ph type="dt" sz="half" idx="7"/>
          </p:nvPr>
        </p:nvSpPr>
        <p:spPr/>
        <p:txBody>
          <a:bodyPr/>
          <a:lstStyle>
            <a:lvl1pPr>
              <a:defRPr/>
            </a:lvl1pPr>
          </a:lstStyle>
          <a:p>
            <a:pPr lvl="0"/>
            <a:fld id="{E9FAFE22-0328-40A5-87D1-BF2DD53D9EAD}" type="datetime1">
              <a:rPr lang="en-US"/>
              <a:pPr lvl="0"/>
              <a:t>1/19/2022</a:t>
            </a:fld>
            <a:endParaRPr lang="en-US"/>
          </a:p>
        </p:txBody>
      </p:sp>
      <p:sp>
        <p:nvSpPr>
          <p:cNvPr id="6" name="Footer Placeholder 7">
            <a:extLst>
              <a:ext uri="{FF2B5EF4-FFF2-40B4-BE49-F238E27FC236}">
                <a16:creationId xmlns:a16="http://schemas.microsoft.com/office/drawing/2014/main" id="{8C2E52DC-90B4-49A8-82CC-13B73E182512}"/>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7B3D37BE-0EAC-4ED9-BC6F-ABB2A6B6A829}"/>
              </a:ext>
            </a:extLst>
          </p:cNvPr>
          <p:cNvSpPr txBox="1">
            <a:spLocks noGrp="1"/>
          </p:cNvSpPr>
          <p:nvPr>
            <p:ph type="sldNum" sz="quarter" idx="8"/>
          </p:nvPr>
        </p:nvSpPr>
        <p:spPr/>
        <p:txBody>
          <a:bodyPr/>
          <a:lstStyle>
            <a:lvl1pPr>
              <a:defRPr/>
            </a:lvl1pPr>
          </a:lstStyle>
          <a:p>
            <a:pPr lvl="0"/>
            <a:fld id="{653BEA3B-43D0-47A4-8C93-A77DE80D566A}" type="slidenum">
              <a:t>‹#›</a:t>
            </a:fld>
            <a:endParaRPr lang="en-US"/>
          </a:p>
        </p:txBody>
      </p:sp>
      <p:sp>
        <p:nvSpPr>
          <p:cNvPr id="8" name="Rectangle 9">
            <a:extLst>
              <a:ext uri="{FF2B5EF4-FFF2-40B4-BE49-F238E27FC236}">
                <a16:creationId xmlns:a16="http://schemas.microsoft.com/office/drawing/2014/main" id="{79F17F01-EAA3-4187-8B96-AAC6314E0400}"/>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14618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88079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3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BE2471B-AA4B-4B03-90F8-60161A831471}"/>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72A10CA9-C063-4AF7-B124-6C95D2BFC181}"/>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8B8EA719-BBC8-4A71-AD23-F76679D50533}"/>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F25C33A2-F3C7-4E7E-87C8-4DCF58053332}"/>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FC65B5BD-E87D-45D1-A3B2-5070BD463FC5}"/>
              </a:ext>
            </a:extLst>
          </p:cNvPr>
          <p:cNvSpPr txBox="1">
            <a:spLocks noGrp="1"/>
          </p:cNvSpPr>
          <p:nvPr>
            <p:ph type="dt" sz="half" idx="7"/>
          </p:nvPr>
        </p:nvSpPr>
        <p:spPr/>
        <p:txBody>
          <a:bodyPr/>
          <a:lstStyle>
            <a:lvl1pPr>
              <a:defRPr/>
            </a:lvl1pPr>
          </a:lstStyle>
          <a:p>
            <a:pPr lvl="0"/>
            <a:fld id="{DACE478D-7662-478F-958F-A948814274E5}" type="datetime1">
              <a:rPr lang="en-US"/>
              <a:pPr lvl="0"/>
              <a:t>1/19/2022</a:t>
            </a:fld>
            <a:endParaRPr lang="en-US"/>
          </a:p>
        </p:txBody>
      </p:sp>
      <p:sp>
        <p:nvSpPr>
          <p:cNvPr id="7" name="Footer Placeholder 7">
            <a:extLst>
              <a:ext uri="{FF2B5EF4-FFF2-40B4-BE49-F238E27FC236}">
                <a16:creationId xmlns:a16="http://schemas.microsoft.com/office/drawing/2014/main" id="{291817E5-1CCA-48EA-B464-FFA88FA2BDA9}"/>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2CDDD038-3987-4D31-90DA-9E84FCBF0058}"/>
              </a:ext>
            </a:extLst>
          </p:cNvPr>
          <p:cNvSpPr txBox="1">
            <a:spLocks noGrp="1"/>
          </p:cNvSpPr>
          <p:nvPr>
            <p:ph type="sldNum" sz="quarter" idx="8"/>
          </p:nvPr>
        </p:nvSpPr>
        <p:spPr/>
        <p:txBody>
          <a:bodyPr/>
          <a:lstStyle>
            <a:lvl1pPr>
              <a:defRPr/>
            </a:lvl1pPr>
          </a:lstStyle>
          <a:p>
            <a:pPr lvl="0"/>
            <a:fld id="{C749DB5E-6F05-4D97-8338-2C43A426E374}" type="slidenum">
              <a:t>‹#›</a:t>
            </a:fld>
            <a:endParaRPr lang="en-US"/>
          </a:p>
        </p:txBody>
      </p:sp>
      <p:sp>
        <p:nvSpPr>
          <p:cNvPr id="9" name="Rectangle 9">
            <a:extLst>
              <a:ext uri="{FF2B5EF4-FFF2-40B4-BE49-F238E27FC236}">
                <a16:creationId xmlns:a16="http://schemas.microsoft.com/office/drawing/2014/main" id="{1D3A88B1-E41A-4746-B3BE-EC3B6DEE9862}"/>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5738897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4 Picture Grid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0A12AE4-F4FE-4924-8E8E-748B73BDC725}"/>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17281CB-5BA5-422D-B5CB-30E848467F0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CDB40FB5-DF29-4CB6-9381-B4A5FD9AF7ED}"/>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AFDE71BD-8CEE-42B6-A17F-93D33641C8C6}"/>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163B438-F415-4D95-9B2E-E62497FCB6EF}"/>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422FA017-63BE-4C85-AA84-FB0B9D0CAE1F}"/>
              </a:ext>
            </a:extLst>
          </p:cNvPr>
          <p:cNvSpPr txBox="1">
            <a:spLocks noGrp="1"/>
          </p:cNvSpPr>
          <p:nvPr>
            <p:ph type="dt" sz="half" idx="7"/>
          </p:nvPr>
        </p:nvSpPr>
        <p:spPr/>
        <p:txBody>
          <a:bodyPr/>
          <a:lstStyle>
            <a:lvl1pPr>
              <a:defRPr/>
            </a:lvl1pPr>
          </a:lstStyle>
          <a:p>
            <a:pPr lvl="0"/>
            <a:fld id="{C13A9BB8-9B5A-4A09-94CC-8142CA7346C2}" type="datetime1">
              <a:rPr lang="en-US"/>
              <a:pPr lvl="0"/>
              <a:t>1/19/2022</a:t>
            </a:fld>
            <a:endParaRPr lang="en-US"/>
          </a:p>
        </p:txBody>
      </p:sp>
      <p:sp>
        <p:nvSpPr>
          <p:cNvPr id="8" name="Footer Placeholder 7">
            <a:extLst>
              <a:ext uri="{FF2B5EF4-FFF2-40B4-BE49-F238E27FC236}">
                <a16:creationId xmlns:a16="http://schemas.microsoft.com/office/drawing/2014/main" id="{6F669763-1E2E-4755-9A9C-699F295CBEF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9E1C87B1-2D75-4ACD-85B8-B70E7ECFFA11}"/>
              </a:ext>
            </a:extLst>
          </p:cNvPr>
          <p:cNvSpPr txBox="1">
            <a:spLocks noGrp="1"/>
          </p:cNvSpPr>
          <p:nvPr>
            <p:ph type="sldNum" sz="quarter" idx="8"/>
          </p:nvPr>
        </p:nvSpPr>
        <p:spPr/>
        <p:txBody>
          <a:bodyPr/>
          <a:lstStyle>
            <a:lvl1pPr>
              <a:defRPr/>
            </a:lvl1pPr>
          </a:lstStyle>
          <a:p>
            <a:pPr lvl="0"/>
            <a:fld id="{62F15705-9B7B-4C03-A43F-B70F368E9AFC}" type="slidenum">
              <a:t>‹#›</a:t>
            </a:fld>
            <a:endParaRPr lang="en-US"/>
          </a:p>
        </p:txBody>
      </p:sp>
      <p:sp>
        <p:nvSpPr>
          <p:cNvPr id="10" name="Rectangle 9">
            <a:extLst>
              <a:ext uri="{FF2B5EF4-FFF2-40B4-BE49-F238E27FC236}">
                <a16:creationId xmlns:a16="http://schemas.microsoft.com/office/drawing/2014/main" id="{72E362FD-B4C4-4E39-A940-04C16D1F94D6}"/>
              </a:ext>
            </a:extLst>
          </p:cNvPr>
          <p:cNvSpPr/>
          <p:nvPr/>
        </p:nvSpPr>
        <p:spPr>
          <a:xfrm>
            <a:off x="0" y="-11996"/>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849289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Background 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4321-B1AF-42C9-B28B-620C65B7A715}"/>
              </a:ext>
            </a:extLst>
          </p:cNvPr>
          <p:cNvSpPr txBox="1">
            <a:spLocks noGrp="1"/>
          </p:cNvSpPr>
          <p:nvPr>
            <p:ph type="dt" sz="half" idx="7"/>
          </p:nvPr>
        </p:nvSpPr>
        <p:spPr/>
        <p:txBody>
          <a:bodyPr/>
          <a:lstStyle>
            <a:lvl1pPr>
              <a:defRPr/>
            </a:lvl1pPr>
          </a:lstStyle>
          <a:p>
            <a:pPr lvl="0"/>
            <a:fld id="{922CAD34-3C06-4C9D-B837-9796C2FE7D80}" type="datetime1">
              <a:rPr lang="en-US"/>
              <a:pPr lvl="0"/>
              <a:t>1/19/2022</a:t>
            </a:fld>
            <a:endParaRPr lang="en-US"/>
          </a:p>
        </p:txBody>
      </p:sp>
      <p:sp>
        <p:nvSpPr>
          <p:cNvPr id="3" name="Footer Placeholder 2">
            <a:extLst>
              <a:ext uri="{FF2B5EF4-FFF2-40B4-BE49-F238E27FC236}">
                <a16:creationId xmlns:a16="http://schemas.microsoft.com/office/drawing/2014/main" id="{915BCDCE-0A5A-4491-A520-374DDFD13585}"/>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901E739-11ED-45E0-97B9-8E3E15448A20}"/>
              </a:ext>
            </a:extLst>
          </p:cNvPr>
          <p:cNvSpPr txBox="1">
            <a:spLocks noGrp="1"/>
          </p:cNvSpPr>
          <p:nvPr>
            <p:ph type="sldNum" sz="quarter" idx="8"/>
          </p:nvPr>
        </p:nvSpPr>
        <p:spPr/>
        <p:txBody>
          <a:bodyPr/>
          <a:lstStyle>
            <a:lvl1pPr>
              <a:defRPr/>
            </a:lvl1pPr>
          </a:lstStyle>
          <a:p>
            <a:pPr lvl="0"/>
            <a:fld id="{CED489B5-8899-44B8-961B-C8302B84B218}" type="slidenum">
              <a:t>‹#›</a:t>
            </a:fld>
            <a:endParaRPr lang="en-US"/>
          </a:p>
        </p:txBody>
      </p:sp>
      <p:sp>
        <p:nvSpPr>
          <p:cNvPr id="5" name="Rectangle 6">
            <a:extLst>
              <a:ext uri="{FF2B5EF4-FFF2-40B4-BE49-F238E27FC236}">
                <a16:creationId xmlns:a16="http://schemas.microsoft.com/office/drawing/2014/main" id="{2EB45216-B79C-4EB1-BCA8-CE5B2285E484}"/>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0690579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922F-3F27-41C2-9E64-61AA78F191B6}"/>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A1866EA1-690A-4168-810D-DEBF67A968FD}"/>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E4141A-E4AA-4445-B02B-8AE0C2B5730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F69D487D-F8FC-4FFF-8F83-FD006612ADD1}"/>
              </a:ext>
            </a:extLst>
          </p:cNvPr>
          <p:cNvSpPr txBox="1">
            <a:spLocks noGrp="1"/>
          </p:cNvSpPr>
          <p:nvPr>
            <p:ph type="dt" sz="half" idx="7"/>
          </p:nvPr>
        </p:nvSpPr>
        <p:spPr/>
        <p:txBody>
          <a:bodyPr/>
          <a:lstStyle>
            <a:lvl1pPr>
              <a:defRPr/>
            </a:lvl1pPr>
          </a:lstStyle>
          <a:p>
            <a:pPr lvl="0"/>
            <a:fld id="{10F10906-82A0-47BC-A127-26DCD7C6D8C9}" type="datetime1">
              <a:rPr lang="en-US"/>
              <a:pPr lvl="0"/>
              <a:t>1/19/2022</a:t>
            </a:fld>
            <a:endParaRPr lang="en-US"/>
          </a:p>
        </p:txBody>
      </p:sp>
      <p:sp>
        <p:nvSpPr>
          <p:cNvPr id="6" name="Footer Placeholder 5">
            <a:extLst>
              <a:ext uri="{FF2B5EF4-FFF2-40B4-BE49-F238E27FC236}">
                <a16:creationId xmlns:a16="http://schemas.microsoft.com/office/drawing/2014/main" id="{4AC9E656-2337-4933-A7D3-532BB028066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8FF86E3-6B89-42F1-9899-219C0859585B}"/>
              </a:ext>
            </a:extLst>
          </p:cNvPr>
          <p:cNvSpPr txBox="1">
            <a:spLocks noGrp="1"/>
          </p:cNvSpPr>
          <p:nvPr>
            <p:ph type="sldNum" sz="quarter" idx="8"/>
          </p:nvPr>
        </p:nvSpPr>
        <p:spPr/>
        <p:txBody>
          <a:bodyPr/>
          <a:lstStyle>
            <a:lvl1pPr>
              <a:defRPr/>
            </a:lvl1pPr>
          </a:lstStyle>
          <a:p>
            <a:pPr lvl="0"/>
            <a:fld id="{F8426697-54A5-448C-9E3C-0EC4D2629629}" type="slidenum">
              <a:t>‹#›</a:t>
            </a:fld>
            <a:endParaRPr lang="en-US"/>
          </a:p>
        </p:txBody>
      </p:sp>
      <p:sp>
        <p:nvSpPr>
          <p:cNvPr id="8" name="Rectangle 7">
            <a:extLst>
              <a:ext uri="{FF2B5EF4-FFF2-40B4-BE49-F238E27FC236}">
                <a16:creationId xmlns:a16="http://schemas.microsoft.com/office/drawing/2014/main" id="{02D163FD-02C4-4940-B189-8BC7BC17EC94}"/>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363077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Backt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C41C-13F7-404B-8380-601CDD498044}"/>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07813520-B4C8-45A9-85EA-C8941241034C}"/>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D7789E82-2F57-48AC-B2C5-B23CC64F0A5B}"/>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68754C1F-29E9-413C-A4C7-E522A7FC1595}"/>
              </a:ext>
            </a:extLst>
          </p:cNvPr>
          <p:cNvSpPr txBox="1">
            <a:spLocks noGrp="1"/>
          </p:cNvSpPr>
          <p:nvPr>
            <p:ph type="dt" sz="half" idx="7"/>
          </p:nvPr>
        </p:nvSpPr>
        <p:spPr/>
        <p:txBody>
          <a:bodyPr/>
          <a:lstStyle>
            <a:lvl1pPr>
              <a:defRPr/>
            </a:lvl1pPr>
          </a:lstStyle>
          <a:p>
            <a:pPr lvl="0"/>
            <a:fld id="{3C15F6EE-E710-4817-90E3-183FE464F3A3}" type="datetime1">
              <a:rPr lang="en-US"/>
              <a:pPr lvl="0"/>
              <a:t>1/19/2022</a:t>
            </a:fld>
            <a:endParaRPr lang="en-US"/>
          </a:p>
        </p:txBody>
      </p:sp>
      <p:sp>
        <p:nvSpPr>
          <p:cNvPr id="6" name="Footer Placeholder 5">
            <a:extLst>
              <a:ext uri="{FF2B5EF4-FFF2-40B4-BE49-F238E27FC236}">
                <a16:creationId xmlns:a16="http://schemas.microsoft.com/office/drawing/2014/main" id="{9CF72016-47FB-492F-BF4B-F46087C6650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59A1151-FEAA-4E9F-A661-20B11521C121}"/>
              </a:ext>
            </a:extLst>
          </p:cNvPr>
          <p:cNvSpPr txBox="1">
            <a:spLocks noGrp="1"/>
          </p:cNvSpPr>
          <p:nvPr>
            <p:ph type="sldNum" sz="quarter" idx="8"/>
          </p:nvPr>
        </p:nvSpPr>
        <p:spPr/>
        <p:txBody>
          <a:bodyPr/>
          <a:lstStyle>
            <a:lvl1pPr>
              <a:defRPr/>
            </a:lvl1pPr>
          </a:lstStyle>
          <a:p>
            <a:pPr lvl="0"/>
            <a:fld id="{4DBC1851-D639-48AE-AFC2-B59455A137DD}" type="slidenum">
              <a:t>‹#›</a:t>
            </a:fld>
            <a:endParaRPr lang="en-US"/>
          </a:p>
        </p:txBody>
      </p:sp>
      <p:sp>
        <p:nvSpPr>
          <p:cNvPr id="8" name="Rectangle 7">
            <a:extLst>
              <a:ext uri="{FF2B5EF4-FFF2-40B4-BE49-F238E27FC236}">
                <a16:creationId xmlns:a16="http://schemas.microsoft.com/office/drawing/2014/main" id="{264E4F9D-AA4E-48D5-8CE4-4F0EA1EFF00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972911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ubtitle Background Graphic">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93326F8A-0588-4DBA-920F-0990DAF3DD30}"/>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7494961C-6750-4351-8194-904CA1254C71}"/>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425AE372-1695-4A99-A074-0E76990DBC10}"/>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A0201264-FC2E-41F1-9FE6-EB01EB459A72}" type="slidenum">
              <a:t>‹#›</a:t>
            </a:fld>
            <a:endParaRPr lang="en-US"/>
          </a:p>
        </p:txBody>
      </p:sp>
      <p:sp>
        <p:nvSpPr>
          <p:cNvPr id="5" name="Rectangle 4">
            <a:extLst>
              <a:ext uri="{FF2B5EF4-FFF2-40B4-BE49-F238E27FC236}">
                <a16:creationId xmlns:a16="http://schemas.microsoft.com/office/drawing/2014/main" id="{6EB30458-BDA5-43B2-BEF5-E037479E2A60}"/>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42075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ColTx" preserve="1">
  <p:cSld name="Title + 2 columns Background Graphic">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36327A43-642D-4469-AF67-28D2AEA9D1ED}"/>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5A39D0A1-2445-4F20-B660-5340272237B0}"/>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CD3BEA86-375C-4F9D-BACB-24967BC9D9B8}"/>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F22ACF26-B829-4F3B-8E92-C034E74E00BD}"/>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002E9E45-2CE5-4596-9D38-0339A5EF0F5C}" type="slidenum">
              <a:t>‹#›</a:t>
            </a:fld>
            <a:endParaRPr lang="en-US"/>
          </a:p>
        </p:txBody>
      </p:sp>
      <p:sp>
        <p:nvSpPr>
          <p:cNvPr id="6" name="Rectangle 6">
            <a:extLst>
              <a:ext uri="{FF2B5EF4-FFF2-40B4-BE49-F238E27FC236}">
                <a16:creationId xmlns:a16="http://schemas.microsoft.com/office/drawing/2014/main" id="{783C54F7-A67E-49C5-B83D-5C81109FCF5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5769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1_Title Slide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73F0-F6B7-47BF-8A22-6F2C24F2F545}"/>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584B038-E12D-484B-A6F6-707DDC963CCE}"/>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4CAD4215-232F-46B6-BA1E-07178BED2F6C}"/>
              </a:ext>
            </a:extLst>
          </p:cNvPr>
          <p:cNvSpPr txBox="1">
            <a:spLocks noGrp="1"/>
          </p:cNvSpPr>
          <p:nvPr>
            <p:ph type="dt" sz="half" idx="7"/>
          </p:nvPr>
        </p:nvSpPr>
        <p:spPr/>
        <p:txBody>
          <a:bodyPr/>
          <a:lstStyle>
            <a:lvl1pPr>
              <a:defRPr/>
            </a:lvl1pPr>
          </a:lstStyle>
          <a:p>
            <a:pPr lvl="0"/>
            <a:fld id="{30E0F4E2-8E30-4585-8C37-89BE05653CFF}" type="datetime1">
              <a:rPr lang="en-US"/>
              <a:pPr lvl="0"/>
              <a:t>1/19/2022</a:t>
            </a:fld>
            <a:endParaRPr lang="en-US"/>
          </a:p>
        </p:txBody>
      </p:sp>
      <p:sp>
        <p:nvSpPr>
          <p:cNvPr id="5" name="Footer Placeholder 4">
            <a:extLst>
              <a:ext uri="{FF2B5EF4-FFF2-40B4-BE49-F238E27FC236}">
                <a16:creationId xmlns:a16="http://schemas.microsoft.com/office/drawing/2014/main" id="{A3FC5045-00DE-4843-B526-0AB730D2806B}"/>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40309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4B32-44F1-41EF-B932-757B6B5ACF3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F52A85E-96D3-4515-9D9C-443514F345C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D3F27-3223-48DC-A8AF-3D5F80C158F3}"/>
              </a:ext>
            </a:extLst>
          </p:cNvPr>
          <p:cNvSpPr txBox="1">
            <a:spLocks noGrp="1"/>
          </p:cNvSpPr>
          <p:nvPr>
            <p:ph type="dt" sz="half" idx="7"/>
          </p:nvPr>
        </p:nvSpPr>
        <p:spPr/>
        <p:txBody>
          <a:bodyPr/>
          <a:lstStyle>
            <a:lvl1pPr>
              <a:defRPr/>
            </a:lvl1pPr>
          </a:lstStyle>
          <a:p>
            <a:pPr lvl="0"/>
            <a:fld id="{10FCA4A7-F1A7-4DB3-8148-1AB3769010BB}" type="datetime1">
              <a:rPr lang="en-US"/>
              <a:pPr lvl="0"/>
              <a:t>1/19/2022</a:t>
            </a:fld>
            <a:endParaRPr lang="en-US"/>
          </a:p>
        </p:txBody>
      </p:sp>
      <p:sp>
        <p:nvSpPr>
          <p:cNvPr id="5" name="Footer Placeholder 4">
            <a:extLst>
              <a:ext uri="{FF2B5EF4-FFF2-40B4-BE49-F238E27FC236}">
                <a16:creationId xmlns:a16="http://schemas.microsoft.com/office/drawing/2014/main" id="{5A5EBBC0-8E16-43BE-9879-87C358F66360}"/>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264314465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7270-00A3-44DF-9E7C-6127EA9468C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83E3A8F8-5988-4A13-B03A-F6F927506D28}"/>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C82EF73-05B1-4A17-BC3C-81F77DD52154}"/>
              </a:ext>
            </a:extLst>
          </p:cNvPr>
          <p:cNvSpPr txBox="1">
            <a:spLocks noGrp="1"/>
          </p:cNvSpPr>
          <p:nvPr>
            <p:ph type="dt" sz="half" idx="7"/>
          </p:nvPr>
        </p:nvSpPr>
        <p:spPr/>
        <p:txBody>
          <a:bodyPr/>
          <a:lstStyle>
            <a:lvl1pPr>
              <a:defRPr/>
            </a:lvl1pPr>
          </a:lstStyle>
          <a:p>
            <a:pPr lvl="0"/>
            <a:fld id="{13ED2956-371B-453C-B95B-54AC11ABAABE}" type="datetime1">
              <a:rPr lang="en-US"/>
              <a:pPr lvl="0"/>
              <a:t>1/19/2022</a:t>
            </a:fld>
            <a:endParaRPr lang="en-US"/>
          </a:p>
        </p:txBody>
      </p:sp>
      <p:sp>
        <p:nvSpPr>
          <p:cNvPr id="5" name="Footer Placeholder 4">
            <a:extLst>
              <a:ext uri="{FF2B5EF4-FFF2-40B4-BE49-F238E27FC236}">
                <a16:creationId xmlns:a16="http://schemas.microsoft.com/office/drawing/2014/main" id="{3287C65C-6448-468F-B62B-2F1D45011629}"/>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3411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a:extLst>
              <a:ext uri="{FF2B5EF4-FFF2-40B4-BE49-F238E27FC236}">
                <a16:creationId xmlns:a16="http://schemas.microsoft.com/office/drawing/2014/main" id="{005EF2C2-E550-4148-98AF-3C68B2AA5C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015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1_Two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551-8E26-43A4-A9F5-8A834BF95D2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8CFE9E1-CAF7-4F89-A4CA-7AAB9134D0BF}"/>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C0A93D-2A45-47EF-BD82-D7691609FC29}"/>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EEAD8-977D-4C89-93B9-12D8780129D2}"/>
              </a:ext>
            </a:extLst>
          </p:cNvPr>
          <p:cNvSpPr txBox="1">
            <a:spLocks noGrp="1"/>
          </p:cNvSpPr>
          <p:nvPr>
            <p:ph type="dt" sz="half" idx="7"/>
          </p:nvPr>
        </p:nvSpPr>
        <p:spPr/>
        <p:txBody>
          <a:bodyPr/>
          <a:lstStyle>
            <a:lvl1pPr>
              <a:defRPr/>
            </a:lvl1pPr>
          </a:lstStyle>
          <a:p>
            <a:pPr lvl="0"/>
            <a:fld id="{1CF7682F-3CB2-48B5-9581-FD92D665083D}" type="datetime1">
              <a:rPr lang="en-US"/>
              <a:pPr lvl="0"/>
              <a:t>1/19/2022</a:t>
            </a:fld>
            <a:endParaRPr lang="en-US"/>
          </a:p>
        </p:txBody>
      </p:sp>
      <p:sp>
        <p:nvSpPr>
          <p:cNvPr id="6" name="Footer Placeholder 5">
            <a:extLst>
              <a:ext uri="{FF2B5EF4-FFF2-40B4-BE49-F238E27FC236}">
                <a16:creationId xmlns:a16="http://schemas.microsoft.com/office/drawing/2014/main" id="{78FBCA48-2DC7-4338-B6ED-BE8D5EEE76B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0701A4E-8325-4EC6-9A4D-142308A13134}"/>
              </a:ext>
            </a:extLst>
          </p:cNvPr>
          <p:cNvSpPr txBox="1">
            <a:spLocks noGrp="1"/>
          </p:cNvSpPr>
          <p:nvPr>
            <p:ph type="sldNum" sz="quarter" idx="8"/>
          </p:nvPr>
        </p:nvSpPr>
        <p:spPr/>
        <p:txBody>
          <a:bodyPr/>
          <a:lstStyle>
            <a:lvl1pPr>
              <a:defRPr/>
            </a:lvl1pPr>
          </a:lstStyle>
          <a:p>
            <a:pPr lvl="0"/>
            <a:fld id="{54BDF4B6-5BF7-428B-8DFC-A827B69ADDD3}" type="slidenum">
              <a:t>‹#›</a:t>
            </a:fld>
            <a:endParaRPr lang="en-US"/>
          </a:p>
        </p:txBody>
      </p:sp>
    </p:spTree>
    <p:extLst>
      <p:ext uri="{BB962C8B-B14F-4D97-AF65-F5344CB8AC3E}">
        <p14:creationId xmlns:p14="http://schemas.microsoft.com/office/powerpoint/2010/main" val="13986461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D6BB-5328-4479-94D7-38F1DC4EBBE7}"/>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EA0B390-FFCB-436D-BBD3-901B5AF85AED}"/>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BDAE1E90-BACB-4117-894C-C9B443DCB22D}"/>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EA2F1-CBF5-4E85-BD45-8296BB0563D2}"/>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2C3DE61E-7F1E-4F35-8DE5-C2076A7BA20A}"/>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32FBA-038A-4C92-A903-398CD2AE087E}"/>
              </a:ext>
            </a:extLst>
          </p:cNvPr>
          <p:cNvSpPr txBox="1">
            <a:spLocks noGrp="1"/>
          </p:cNvSpPr>
          <p:nvPr>
            <p:ph type="dt" sz="half" idx="7"/>
          </p:nvPr>
        </p:nvSpPr>
        <p:spPr/>
        <p:txBody>
          <a:bodyPr/>
          <a:lstStyle>
            <a:lvl1pPr>
              <a:defRPr/>
            </a:lvl1pPr>
          </a:lstStyle>
          <a:p>
            <a:pPr lvl="0"/>
            <a:fld id="{DD7A7D84-EB7D-408C-91BF-8D7BA2AF1BB0}" type="datetime1">
              <a:rPr lang="en-US"/>
              <a:pPr lvl="0"/>
              <a:t>1/19/2022</a:t>
            </a:fld>
            <a:endParaRPr lang="en-US"/>
          </a:p>
        </p:txBody>
      </p:sp>
      <p:sp>
        <p:nvSpPr>
          <p:cNvPr id="8" name="Footer Placeholder 7">
            <a:extLst>
              <a:ext uri="{FF2B5EF4-FFF2-40B4-BE49-F238E27FC236}">
                <a16:creationId xmlns:a16="http://schemas.microsoft.com/office/drawing/2014/main" id="{10A64513-64FC-42FF-A217-AF9BB30285E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06F7B90-FD8E-4C17-B3A3-F3986D0AC625}"/>
              </a:ext>
            </a:extLst>
          </p:cNvPr>
          <p:cNvSpPr txBox="1">
            <a:spLocks noGrp="1"/>
          </p:cNvSpPr>
          <p:nvPr>
            <p:ph type="sldNum" sz="quarter" idx="8"/>
          </p:nvPr>
        </p:nvSpPr>
        <p:spPr/>
        <p:txBody>
          <a:bodyPr/>
          <a:lstStyle>
            <a:lvl1pPr>
              <a:defRPr/>
            </a:lvl1pPr>
          </a:lstStyle>
          <a:p>
            <a:pPr lvl="0"/>
            <a:fld id="{29E81270-8799-4B8C-8B5C-E27595DE3C9E}" type="slidenum">
              <a:t>‹#›</a:t>
            </a:fld>
            <a:endParaRPr lang="en-US"/>
          </a:p>
        </p:txBody>
      </p:sp>
    </p:spTree>
    <p:extLst>
      <p:ext uri="{BB962C8B-B14F-4D97-AF65-F5344CB8AC3E}">
        <p14:creationId xmlns:p14="http://schemas.microsoft.com/office/powerpoint/2010/main" val="3850241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1_Title Only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A2DD-08F2-4066-89C1-6F3AF5AECC6B}"/>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181425E-558B-407C-BAC1-41615C288379}"/>
              </a:ext>
            </a:extLst>
          </p:cNvPr>
          <p:cNvSpPr txBox="1">
            <a:spLocks noGrp="1"/>
          </p:cNvSpPr>
          <p:nvPr>
            <p:ph type="dt" sz="half" idx="7"/>
          </p:nvPr>
        </p:nvSpPr>
        <p:spPr/>
        <p:txBody>
          <a:bodyPr/>
          <a:lstStyle>
            <a:lvl1pPr>
              <a:defRPr/>
            </a:lvl1pPr>
          </a:lstStyle>
          <a:p>
            <a:pPr lvl="0"/>
            <a:fld id="{16DEBCAD-CA02-46B2-96AE-682091AB0E05}" type="datetime1">
              <a:rPr lang="en-US"/>
              <a:pPr lvl="0"/>
              <a:t>1/19/2022</a:t>
            </a:fld>
            <a:endParaRPr lang="en-US"/>
          </a:p>
        </p:txBody>
      </p:sp>
      <p:sp>
        <p:nvSpPr>
          <p:cNvPr id="4" name="Footer Placeholder 3">
            <a:extLst>
              <a:ext uri="{FF2B5EF4-FFF2-40B4-BE49-F238E27FC236}">
                <a16:creationId xmlns:a16="http://schemas.microsoft.com/office/drawing/2014/main" id="{7B308841-E01C-49B9-9463-1DEA372219AD}"/>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CC861AB-4BCA-424A-B11B-30AF40768407}"/>
              </a:ext>
            </a:extLst>
          </p:cNvPr>
          <p:cNvSpPr txBox="1">
            <a:spLocks noGrp="1"/>
          </p:cNvSpPr>
          <p:nvPr>
            <p:ph type="sldNum" sz="quarter" idx="8"/>
          </p:nvPr>
        </p:nvSpPr>
        <p:spPr/>
        <p:txBody>
          <a:bodyPr/>
          <a:lstStyle>
            <a:lvl1pPr>
              <a:defRPr/>
            </a:lvl1pPr>
          </a:lstStyle>
          <a:p>
            <a:pPr lvl="0"/>
            <a:fld id="{687C8A0C-6244-45B7-AD2B-6FD43BB4CB25}" type="slidenum">
              <a:t>‹#›</a:t>
            </a:fld>
            <a:endParaRPr lang="en-US"/>
          </a:p>
        </p:txBody>
      </p:sp>
    </p:spTree>
    <p:extLst>
      <p:ext uri="{BB962C8B-B14F-4D97-AF65-F5344CB8AC3E}">
        <p14:creationId xmlns:p14="http://schemas.microsoft.com/office/powerpoint/2010/main" val="496152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2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EEE69C6-3E88-4AC3-9E21-33300CA8F3E1}"/>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984F29FF-758D-4967-84F5-C4DD1E338756}"/>
              </a:ext>
            </a:extLst>
          </p:cNvPr>
          <p:cNvSpPr txBox="1">
            <a:spLocks noGrp="1"/>
          </p:cNvSpPr>
          <p:nvPr>
            <p:ph type="pic" idx="4294967295"/>
          </p:nvPr>
        </p:nvSpPr>
        <p:spPr>
          <a:xfrm>
            <a:off x="10239" y="0"/>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766A5240-7126-496C-8C0C-A3106598F234}"/>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366E1112-DA7E-4646-9E35-B22C0BF9F659}"/>
              </a:ext>
            </a:extLst>
          </p:cNvPr>
          <p:cNvSpPr txBox="1">
            <a:spLocks noGrp="1"/>
          </p:cNvSpPr>
          <p:nvPr>
            <p:ph type="dt" sz="half" idx="7"/>
          </p:nvPr>
        </p:nvSpPr>
        <p:spPr/>
        <p:txBody>
          <a:bodyPr/>
          <a:lstStyle>
            <a:lvl1pPr>
              <a:defRPr/>
            </a:lvl1pPr>
          </a:lstStyle>
          <a:p>
            <a:pPr lvl="0"/>
            <a:fld id="{95962B6B-D1E2-40ED-AB7E-E13223260771}" type="datetime1">
              <a:rPr lang="en-US"/>
              <a:pPr lvl="0"/>
              <a:t>1/19/2022</a:t>
            </a:fld>
            <a:endParaRPr lang="en-US"/>
          </a:p>
        </p:txBody>
      </p:sp>
      <p:sp>
        <p:nvSpPr>
          <p:cNvPr id="6" name="Footer Placeholder 7">
            <a:extLst>
              <a:ext uri="{FF2B5EF4-FFF2-40B4-BE49-F238E27FC236}">
                <a16:creationId xmlns:a16="http://schemas.microsoft.com/office/drawing/2014/main" id="{9731825A-3103-4A84-A994-E3E4782625C1}"/>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44582950-B275-4C9D-8521-46988EAB1255}"/>
              </a:ext>
            </a:extLst>
          </p:cNvPr>
          <p:cNvSpPr txBox="1">
            <a:spLocks noGrp="1"/>
          </p:cNvSpPr>
          <p:nvPr>
            <p:ph type="sldNum" sz="quarter" idx="8"/>
          </p:nvPr>
        </p:nvSpPr>
        <p:spPr/>
        <p:txBody>
          <a:bodyPr/>
          <a:lstStyle>
            <a:lvl1pPr>
              <a:defRPr/>
            </a:lvl1pPr>
          </a:lstStyle>
          <a:p>
            <a:pPr lvl="0"/>
            <a:fld id="{1AB350BF-C515-4F67-AFAF-D61C9AFC4736}" type="slidenum">
              <a:t>‹#›</a:t>
            </a:fld>
            <a:endParaRPr lang="en-US"/>
          </a:p>
        </p:txBody>
      </p:sp>
    </p:spTree>
    <p:extLst>
      <p:ext uri="{BB962C8B-B14F-4D97-AF65-F5344CB8AC3E}">
        <p14:creationId xmlns:p14="http://schemas.microsoft.com/office/powerpoint/2010/main" val="3326639996"/>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3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AE82AE4F-6318-435D-ABFA-9F4A81E2A8AA}"/>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2F6914EC-1A46-4C30-8827-C94B7790C7CA}"/>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20D8FF41-D642-4C98-BAD4-EF3EB0F0579B}"/>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16A4BCE8-E122-4D0A-A634-E4D96BA7999E}"/>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6B83B5B5-B938-41E7-9199-8377D26D50D0}"/>
              </a:ext>
            </a:extLst>
          </p:cNvPr>
          <p:cNvSpPr txBox="1">
            <a:spLocks noGrp="1"/>
          </p:cNvSpPr>
          <p:nvPr>
            <p:ph type="dt" sz="half" idx="7"/>
          </p:nvPr>
        </p:nvSpPr>
        <p:spPr/>
        <p:txBody>
          <a:bodyPr/>
          <a:lstStyle>
            <a:lvl1pPr>
              <a:defRPr/>
            </a:lvl1pPr>
          </a:lstStyle>
          <a:p>
            <a:pPr lvl="0"/>
            <a:fld id="{63EE28AE-D172-4475-BD36-D8492E930F72}" type="datetime1">
              <a:rPr lang="en-US"/>
              <a:pPr lvl="0"/>
              <a:t>1/19/2022</a:t>
            </a:fld>
            <a:endParaRPr lang="en-US"/>
          </a:p>
        </p:txBody>
      </p:sp>
      <p:sp>
        <p:nvSpPr>
          <p:cNvPr id="7" name="Footer Placeholder 7">
            <a:extLst>
              <a:ext uri="{FF2B5EF4-FFF2-40B4-BE49-F238E27FC236}">
                <a16:creationId xmlns:a16="http://schemas.microsoft.com/office/drawing/2014/main" id="{99EC2C72-331E-4580-91BB-C24062432AF4}"/>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37C5ADB0-E8BC-4B42-AA7C-81E75F3B1A24}"/>
              </a:ext>
            </a:extLst>
          </p:cNvPr>
          <p:cNvSpPr txBox="1">
            <a:spLocks noGrp="1"/>
          </p:cNvSpPr>
          <p:nvPr>
            <p:ph type="sldNum" sz="quarter" idx="8"/>
          </p:nvPr>
        </p:nvSpPr>
        <p:spPr/>
        <p:txBody>
          <a:bodyPr/>
          <a:lstStyle>
            <a:lvl1pPr>
              <a:defRPr/>
            </a:lvl1pPr>
          </a:lstStyle>
          <a:p>
            <a:pPr lvl="0"/>
            <a:fld id="{E9556E6D-EE5C-4239-9596-6AEE00D54526}" type="slidenum">
              <a:t>‹#›</a:t>
            </a:fld>
            <a:endParaRPr lang="en-US"/>
          </a:p>
        </p:txBody>
      </p:sp>
    </p:spTree>
    <p:extLst>
      <p:ext uri="{BB962C8B-B14F-4D97-AF65-F5344CB8AC3E}">
        <p14:creationId xmlns:p14="http://schemas.microsoft.com/office/powerpoint/2010/main" val="3224752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4 Picture Grid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79C63474-3FAC-4E39-B7C6-57DC5295EF5D}"/>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31B56B88-0ABF-4D58-AA8D-F773FA0655F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B4E17667-AF03-4598-A780-85825E7C4B7A}"/>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2791943D-1589-4C0A-8CF5-526D3AF6C7E2}"/>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3B3C1E2-2E9F-492A-BE53-F5805A1A1860}"/>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1BC25676-6A86-48D1-8BEC-30B91AB3AD4B}"/>
              </a:ext>
            </a:extLst>
          </p:cNvPr>
          <p:cNvSpPr txBox="1">
            <a:spLocks noGrp="1"/>
          </p:cNvSpPr>
          <p:nvPr>
            <p:ph type="dt" sz="half" idx="7"/>
          </p:nvPr>
        </p:nvSpPr>
        <p:spPr/>
        <p:txBody>
          <a:bodyPr/>
          <a:lstStyle>
            <a:lvl1pPr>
              <a:defRPr/>
            </a:lvl1pPr>
          </a:lstStyle>
          <a:p>
            <a:pPr lvl="0"/>
            <a:fld id="{E0A70DBA-48B1-4929-93F9-4B7F60D6D6FD}" type="datetime1">
              <a:rPr lang="en-US"/>
              <a:pPr lvl="0"/>
              <a:t>1/19/2022</a:t>
            </a:fld>
            <a:endParaRPr lang="en-US"/>
          </a:p>
        </p:txBody>
      </p:sp>
      <p:sp>
        <p:nvSpPr>
          <p:cNvPr id="8" name="Footer Placeholder 7">
            <a:extLst>
              <a:ext uri="{FF2B5EF4-FFF2-40B4-BE49-F238E27FC236}">
                <a16:creationId xmlns:a16="http://schemas.microsoft.com/office/drawing/2014/main" id="{6E3B101B-F1F4-41B3-964D-6AF2E27D925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D23C7E95-C47B-4C5C-8867-CC6A242C4361}"/>
              </a:ext>
            </a:extLst>
          </p:cNvPr>
          <p:cNvSpPr txBox="1">
            <a:spLocks noGrp="1"/>
          </p:cNvSpPr>
          <p:nvPr>
            <p:ph type="sldNum" sz="quarter" idx="8"/>
          </p:nvPr>
        </p:nvSpPr>
        <p:spPr/>
        <p:txBody>
          <a:bodyPr/>
          <a:lstStyle>
            <a:lvl1pPr>
              <a:defRPr/>
            </a:lvl1pPr>
          </a:lstStyle>
          <a:p>
            <a:pPr lvl="0"/>
            <a:fld id="{DB44B005-BD5C-4EEF-9058-D5B0A389E08A}" type="slidenum">
              <a:t>‹#›</a:t>
            </a:fld>
            <a:endParaRPr lang="en-US"/>
          </a:p>
        </p:txBody>
      </p:sp>
    </p:spTree>
    <p:extLst>
      <p:ext uri="{BB962C8B-B14F-4D97-AF65-F5344CB8AC3E}">
        <p14:creationId xmlns:p14="http://schemas.microsoft.com/office/powerpoint/2010/main" val="573392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Blank Pla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DE015-BE33-4FB2-A5A2-40474988CE92}"/>
              </a:ext>
            </a:extLst>
          </p:cNvPr>
          <p:cNvSpPr txBox="1">
            <a:spLocks noGrp="1"/>
          </p:cNvSpPr>
          <p:nvPr>
            <p:ph type="dt" sz="half" idx="7"/>
          </p:nvPr>
        </p:nvSpPr>
        <p:spPr/>
        <p:txBody>
          <a:bodyPr/>
          <a:lstStyle>
            <a:lvl1pPr>
              <a:defRPr/>
            </a:lvl1pPr>
          </a:lstStyle>
          <a:p>
            <a:pPr lvl="0"/>
            <a:fld id="{B7E19BDA-CBCA-40C8-8842-8EBB2FCF1E70}" type="datetime1">
              <a:rPr lang="en-US"/>
              <a:pPr lvl="0"/>
              <a:t>1/19/2022</a:t>
            </a:fld>
            <a:endParaRPr lang="en-US"/>
          </a:p>
        </p:txBody>
      </p:sp>
      <p:sp>
        <p:nvSpPr>
          <p:cNvPr id="3" name="Footer Placeholder 2">
            <a:extLst>
              <a:ext uri="{FF2B5EF4-FFF2-40B4-BE49-F238E27FC236}">
                <a16:creationId xmlns:a16="http://schemas.microsoft.com/office/drawing/2014/main" id="{6E1A16BC-5973-4D3B-B71A-54B09A3C64A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913F0D3-B20F-4560-81C8-0B96DAF2F4D8}"/>
              </a:ext>
            </a:extLst>
          </p:cNvPr>
          <p:cNvSpPr txBox="1">
            <a:spLocks noGrp="1"/>
          </p:cNvSpPr>
          <p:nvPr>
            <p:ph type="sldNum" sz="quarter" idx="8"/>
          </p:nvPr>
        </p:nvSpPr>
        <p:spPr/>
        <p:txBody>
          <a:bodyPr/>
          <a:lstStyle>
            <a:lvl1pPr>
              <a:defRPr/>
            </a:lvl1pPr>
          </a:lstStyle>
          <a:p>
            <a:pPr lvl="0"/>
            <a:fld id="{337DBD6F-80A0-40D2-BC83-DCD75202AA2E}" type="slidenum">
              <a:t>‹#›</a:t>
            </a:fld>
            <a:endParaRPr lang="en-US"/>
          </a:p>
        </p:txBody>
      </p:sp>
    </p:spTree>
    <p:extLst>
      <p:ext uri="{BB962C8B-B14F-4D97-AF65-F5344CB8AC3E}">
        <p14:creationId xmlns:p14="http://schemas.microsoft.com/office/powerpoint/2010/main" val="3037604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191F-9F4D-4D40-954B-1112BFBD877E}"/>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F5002F7E-59C6-402A-8321-0CBA04053E5B}"/>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8B659-E174-4F1B-977F-8E5FC5D04760}"/>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A6703E33-88BA-401B-9A20-504B2182E3B3}"/>
              </a:ext>
            </a:extLst>
          </p:cNvPr>
          <p:cNvSpPr txBox="1">
            <a:spLocks noGrp="1"/>
          </p:cNvSpPr>
          <p:nvPr>
            <p:ph type="dt" sz="half" idx="7"/>
          </p:nvPr>
        </p:nvSpPr>
        <p:spPr/>
        <p:txBody>
          <a:bodyPr/>
          <a:lstStyle>
            <a:lvl1pPr>
              <a:defRPr/>
            </a:lvl1pPr>
          </a:lstStyle>
          <a:p>
            <a:pPr lvl="0"/>
            <a:fld id="{B6AE8817-CC07-415A-AC62-EE2F0A88C3C6}" type="datetime1">
              <a:rPr lang="en-US"/>
              <a:pPr lvl="0"/>
              <a:t>1/19/2022</a:t>
            </a:fld>
            <a:endParaRPr lang="en-US"/>
          </a:p>
        </p:txBody>
      </p:sp>
      <p:sp>
        <p:nvSpPr>
          <p:cNvPr id="6" name="Footer Placeholder 5">
            <a:extLst>
              <a:ext uri="{FF2B5EF4-FFF2-40B4-BE49-F238E27FC236}">
                <a16:creationId xmlns:a16="http://schemas.microsoft.com/office/drawing/2014/main" id="{AFF535D5-A6B7-4061-9CD1-0F2554DAB48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1273BA6-66A8-4685-8B96-105BE84DC40E}"/>
              </a:ext>
            </a:extLst>
          </p:cNvPr>
          <p:cNvSpPr txBox="1">
            <a:spLocks noGrp="1"/>
          </p:cNvSpPr>
          <p:nvPr>
            <p:ph type="sldNum" sz="quarter" idx="8"/>
          </p:nvPr>
        </p:nvSpPr>
        <p:spPr/>
        <p:txBody>
          <a:bodyPr/>
          <a:lstStyle>
            <a:lvl1pPr>
              <a:defRPr/>
            </a:lvl1pPr>
          </a:lstStyle>
          <a:p>
            <a:pPr lvl="0"/>
            <a:fld id="{55A30C8F-78AF-4C6D-B034-FE9EF47862EB}" type="slidenum">
              <a:t>‹#›</a:t>
            </a:fld>
            <a:endParaRPr lang="en-US"/>
          </a:p>
        </p:txBody>
      </p:sp>
    </p:spTree>
    <p:extLst>
      <p:ext uri="{BB962C8B-B14F-4D97-AF65-F5344CB8AC3E}">
        <p14:creationId xmlns:p14="http://schemas.microsoft.com/office/powerpoint/2010/main" val="2907097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97B-9E41-4190-BE4B-9228F9345FAA}"/>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9CC1146E-480E-465B-9349-9E9024DD0518}"/>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52AE5773-BE54-467A-880A-304DF740CA9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D4726573-DB14-4431-B9D3-14E8ED282787}"/>
              </a:ext>
            </a:extLst>
          </p:cNvPr>
          <p:cNvSpPr txBox="1">
            <a:spLocks noGrp="1"/>
          </p:cNvSpPr>
          <p:nvPr>
            <p:ph type="dt" sz="half" idx="7"/>
          </p:nvPr>
        </p:nvSpPr>
        <p:spPr/>
        <p:txBody>
          <a:bodyPr/>
          <a:lstStyle>
            <a:lvl1pPr>
              <a:defRPr/>
            </a:lvl1pPr>
          </a:lstStyle>
          <a:p>
            <a:pPr lvl="0"/>
            <a:fld id="{9824664F-B8F0-492C-88D5-95FF6DE377FC}" type="datetime1">
              <a:rPr lang="en-US"/>
              <a:pPr lvl="0"/>
              <a:t>1/19/2022</a:t>
            </a:fld>
            <a:endParaRPr lang="en-US"/>
          </a:p>
        </p:txBody>
      </p:sp>
      <p:sp>
        <p:nvSpPr>
          <p:cNvPr id="6" name="Footer Placeholder 5">
            <a:extLst>
              <a:ext uri="{FF2B5EF4-FFF2-40B4-BE49-F238E27FC236}">
                <a16:creationId xmlns:a16="http://schemas.microsoft.com/office/drawing/2014/main" id="{EFD841D8-B3E9-4186-A852-F1129052072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1A6AD02-CB19-4DDE-8FD6-B255463F25EE}"/>
              </a:ext>
            </a:extLst>
          </p:cNvPr>
          <p:cNvSpPr txBox="1">
            <a:spLocks noGrp="1"/>
          </p:cNvSpPr>
          <p:nvPr>
            <p:ph type="sldNum" sz="quarter" idx="8"/>
          </p:nvPr>
        </p:nvSpPr>
        <p:spPr/>
        <p:txBody>
          <a:bodyPr/>
          <a:lstStyle>
            <a:lvl1pPr>
              <a:defRPr/>
            </a:lvl1pPr>
          </a:lstStyle>
          <a:p>
            <a:pPr lvl="0"/>
            <a:fld id="{6B12791F-6BB4-40F7-9D0E-44DC080A9EA8}" type="slidenum">
              <a:t>‹#›</a:t>
            </a:fld>
            <a:endParaRPr lang="en-US"/>
          </a:p>
        </p:txBody>
      </p:sp>
    </p:spTree>
    <p:extLst>
      <p:ext uri="{BB962C8B-B14F-4D97-AF65-F5344CB8AC3E}">
        <p14:creationId xmlns:p14="http://schemas.microsoft.com/office/powerpoint/2010/main" val="1966515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ubtitle Plain">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F9AA596B-1D07-4685-BCAC-6897EA15E647}"/>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CA8CED50-226F-44EF-A5EC-5A000FC6B778}"/>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6F4CE76D-CDE4-4173-ADD2-26E1882C5988}"/>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6DE0F814-4394-4138-ABC9-90BD514AFC94}" type="slidenum">
              <a:t>‹#›</a:t>
            </a:fld>
            <a:endParaRPr lang="en-US"/>
          </a:p>
        </p:txBody>
      </p:sp>
    </p:spTree>
    <p:extLst>
      <p:ext uri="{BB962C8B-B14F-4D97-AF65-F5344CB8AC3E}">
        <p14:creationId xmlns:p14="http://schemas.microsoft.com/office/powerpoint/2010/main" val="148609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heme" Target="../theme/theme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25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282424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457200" rtl="0" eaLnBrk="1" latinLnBrk="0" hangingPunct="1">
        <a:spcBef>
          <a:spcPct val="0"/>
        </a:spcBef>
        <a:buNone/>
        <a:defRPr sz="31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
        <p:nvSpPr>
          <p:cNvPr id="7" name="Title 1">
            <a:extLst>
              <a:ext uri="{FF2B5EF4-FFF2-40B4-BE49-F238E27FC236}">
                <a16:creationId xmlns:a16="http://schemas.microsoft.com/office/drawing/2014/main" id="{ABC8A0AF-89B6-4D3B-8AD6-CDEF4AE16AA4}"/>
              </a:ext>
            </a:extLst>
          </p:cNvPr>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14848964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Lst>
  <p:hf sldNum="0" hdr="0" ftr="0" dt="0"/>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Tree>
    <p:extLst>
      <p:ext uri="{BB962C8B-B14F-4D97-AF65-F5344CB8AC3E}">
        <p14:creationId xmlns:p14="http://schemas.microsoft.com/office/powerpoint/2010/main" val="1918593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ransition>
    <p:fade thruBlk="1"/>
  </p:transition>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4360F-0CDD-4B06-8882-678C42513438}"/>
              </a:ext>
            </a:extLst>
          </p:cNvPr>
          <p:cNvSpPr txBox="1">
            <a:spLocks noGrp="1"/>
          </p:cNvSpPr>
          <p:nvPr>
            <p:ph type="title"/>
          </p:nvPr>
        </p:nvSpPr>
        <p:spPr>
          <a:xfrm>
            <a:off x="628652" y="365130"/>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F03E747-15E3-4C9C-A814-778930D1259B}"/>
              </a:ext>
            </a:extLst>
          </p:cNvPr>
          <p:cNvSpPr txBox="1">
            <a:spLocks noGrp="1"/>
          </p:cNvSpPr>
          <p:nvPr>
            <p:ph type="body" idx="1"/>
          </p:nvPr>
        </p:nvSpPr>
        <p:spPr>
          <a:xfrm>
            <a:off x="628652" y="1825627"/>
            <a:ext cx="78867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07DD9-55CE-4D69-8293-8458829DD808}"/>
              </a:ext>
            </a:extLst>
          </p:cNvPr>
          <p:cNvSpPr txBox="1">
            <a:spLocks noGrp="1"/>
          </p:cNvSpPr>
          <p:nvPr>
            <p:ph type="dt" sz="half" idx="2"/>
          </p:nvPr>
        </p:nvSpPr>
        <p:spPr>
          <a:xfrm>
            <a:off x="6286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2924B29D-8295-45E8-A65E-757B0C4B2850}" type="datetime1">
              <a:rPr lang="en-US"/>
              <a:pPr lvl="0"/>
              <a:t>1/19/2022</a:t>
            </a:fld>
            <a:endParaRPr lang="en-US"/>
          </a:p>
        </p:txBody>
      </p:sp>
      <p:sp>
        <p:nvSpPr>
          <p:cNvPr id="5" name="Footer Placeholder 4">
            <a:extLst>
              <a:ext uri="{FF2B5EF4-FFF2-40B4-BE49-F238E27FC236}">
                <a16:creationId xmlns:a16="http://schemas.microsoft.com/office/drawing/2014/main" id="{07A77D7E-4A7A-45A8-9AA1-F984F855C93A}"/>
              </a:ext>
            </a:extLst>
          </p:cNvPr>
          <p:cNvSpPr txBox="1">
            <a:spLocks noGrp="1"/>
          </p:cNvSpPr>
          <p:nvPr>
            <p:ph type="ftr" sz="quarter" idx="3"/>
          </p:nvPr>
        </p:nvSpPr>
        <p:spPr>
          <a:xfrm>
            <a:off x="3028952" y="6356352"/>
            <a:ext cx="3086100"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endParaRPr lang="en-US"/>
          </a:p>
        </p:txBody>
      </p:sp>
      <p:sp>
        <p:nvSpPr>
          <p:cNvPr id="6" name="Slide Number Placeholder 5">
            <a:extLst>
              <a:ext uri="{FF2B5EF4-FFF2-40B4-BE49-F238E27FC236}">
                <a16:creationId xmlns:a16="http://schemas.microsoft.com/office/drawing/2014/main" id="{7E0B71BF-707B-49B4-B678-40EF850A56E7}"/>
              </a:ext>
            </a:extLst>
          </p:cNvPr>
          <p:cNvSpPr txBox="1">
            <a:spLocks noGrp="1"/>
          </p:cNvSpPr>
          <p:nvPr>
            <p:ph type="sldNum" sz="quarter" idx="4"/>
          </p:nvPr>
        </p:nvSpPr>
        <p:spPr>
          <a:xfrm>
            <a:off x="64579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A56A1B87-04A2-44D3-9E9A-BD83BD784483}" type="slidenum">
              <a:t>‹#›</a:t>
            </a:fld>
            <a:endParaRPr lang="en-US"/>
          </a:p>
        </p:txBody>
      </p:sp>
    </p:spTree>
    <p:extLst>
      <p:ext uri="{BB962C8B-B14F-4D97-AF65-F5344CB8AC3E}">
        <p14:creationId xmlns:p14="http://schemas.microsoft.com/office/powerpoint/2010/main" val="7742971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Lst>
  <p:transition>
    <p:fade thruBlk="1"/>
  </p:transition>
  <p:txStyles>
    <p:titleStyle>
      <a:lvl1pPr marL="0" marR="0" lvl="0" indent="0" algn="l" defTabSz="914377" rtl="0" eaLnBrk="1" fontAlgn="auto" hangingPunct="1">
        <a:lnSpc>
          <a:spcPct val="90000"/>
        </a:lnSpc>
        <a:spcBef>
          <a:spcPts val="0"/>
        </a:spcBef>
        <a:spcAft>
          <a:spcPts val="0"/>
        </a:spcAft>
        <a:buNone/>
        <a:tabLst/>
        <a:defRPr lang="en-US" sz="4500" b="0" i="0" u="none" strike="noStrike" kern="1200" cap="none" spc="0" baseline="0">
          <a:solidFill>
            <a:srgbClr val="000000"/>
          </a:solidFill>
          <a:uFillTx/>
          <a:latin typeface="Raleway" pitchFamily="34"/>
        </a:defRPr>
      </a:lvl1pPr>
    </p:titleStyle>
    <p:bodyStyle>
      <a:lvl1pPr marL="228590" marR="0" lvl="0" indent="-228590" algn="l" defTabSz="914377" rtl="0" eaLnBrk="1" fontAlgn="auto" hangingPunct="1">
        <a:lnSpc>
          <a:spcPct val="90000"/>
        </a:lnSpc>
        <a:spcBef>
          <a:spcPts val="1001"/>
        </a:spcBef>
        <a:spcAft>
          <a:spcPts val="0"/>
        </a:spcAft>
        <a:buSzPct val="100000"/>
        <a:buFont typeface="Arial" pitchFamily="34"/>
        <a:buChar char="•"/>
        <a:tabLst/>
        <a:defRPr lang="en-US" sz="2800" b="0" i="0" u="none" strike="noStrike" kern="1200" cap="none" spc="0" baseline="0">
          <a:solidFill>
            <a:srgbClr val="000000"/>
          </a:solidFill>
          <a:uFillTx/>
          <a:latin typeface="Raleway" pitchFamily="34"/>
        </a:defRPr>
      </a:lvl1pPr>
      <a:lvl2pPr marL="685779" marR="0" lvl="1" indent="-228590" algn="l" defTabSz="914377" rtl="0" eaLnBrk="1" fontAlgn="auto" hangingPunct="1">
        <a:lnSpc>
          <a:spcPct val="90000"/>
        </a:lnSpc>
        <a:spcBef>
          <a:spcPts val="499"/>
        </a:spcBef>
        <a:spcAft>
          <a:spcPts val="0"/>
        </a:spcAft>
        <a:buSzPct val="100000"/>
        <a:buFont typeface="Arial" pitchFamily="34"/>
        <a:buChar char="•"/>
        <a:tabLst/>
        <a:defRPr lang="en-US" sz="2400" b="0" i="0" u="none" strike="noStrike" kern="1200" cap="none" spc="0" baseline="0">
          <a:solidFill>
            <a:srgbClr val="000000"/>
          </a:solidFill>
          <a:uFillTx/>
          <a:latin typeface="Raleway" pitchFamily="34"/>
        </a:defRPr>
      </a:lvl2pPr>
      <a:lvl3pPr marL="1142975" marR="0" lvl="2" indent="-228590" algn="l" defTabSz="914377" rtl="0" eaLnBrk="1" fontAlgn="auto" hangingPunct="1">
        <a:lnSpc>
          <a:spcPct val="90000"/>
        </a:lnSpc>
        <a:spcBef>
          <a:spcPts val="499"/>
        </a:spcBef>
        <a:spcAft>
          <a:spcPts val="0"/>
        </a:spcAft>
        <a:buSzPct val="100000"/>
        <a:buFont typeface="Arial" pitchFamily="34"/>
        <a:buChar char="•"/>
        <a:tabLst/>
        <a:defRPr lang="en-US" sz="2000" b="0" i="0" u="none" strike="noStrike" kern="1200" cap="none" spc="0" baseline="0">
          <a:solidFill>
            <a:srgbClr val="000000"/>
          </a:solidFill>
          <a:uFillTx/>
          <a:latin typeface="Raleway" pitchFamily="34"/>
        </a:defRPr>
      </a:lvl3pPr>
      <a:lvl4pPr marL="1600163" marR="0" lvl="3"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4pPr>
      <a:lvl5pPr marL="2057345" marR="0" lvl="4"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afiftabsh.com/tag/go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commons.wikimedia.org/wiki/File:Official_policy_seal.svg"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22967-water-drop-transparen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freepngimg.com/png/22967-water-drop-transparen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freepngimg.com/png/22967-water-drop-transparen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freepngimg.com/png/22967-water-drop-transparent"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83.sv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policyoptions.irpp.org/magazines/innovation-nation/a-call-for-centralized-access-to-rd-funding-in-canada/"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pngall.com/fundraising-png"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122.jpg"/><Relationship Id="rId7" Type="http://schemas.openxmlformats.org/officeDocument/2006/relationships/diagramQuickStyle" Target="../diagrams/quickStyle29.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10" Type="http://schemas.openxmlformats.org/officeDocument/2006/relationships/hyperlink" Target="https://creativecommons.org/licenses/by/3.0/" TargetMode="External"/><Relationship Id="rId4" Type="http://schemas.openxmlformats.org/officeDocument/2006/relationships/hyperlink" Target="http://rightmindedteamwork.com/here-is-a-practical-team-building-plan/" TargetMode="External"/><Relationship Id="rId9" Type="http://schemas.microsoft.com/office/2007/relationships/diagramDrawing" Target="../diagrams/drawing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paul-barford.blogspot.com/2016/03/working-together.html" TargetMode="Externa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142.svg"/><Relationship Id="rId5" Type="http://schemas.openxmlformats.org/officeDocument/2006/relationships/image" Target="../media/image141.png"/><Relationship Id="rId4" Type="http://schemas.openxmlformats.org/officeDocument/2006/relationships/image" Target="../media/image140.svg"/></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microsoft.com/office/2007/relationships/diagramDrawing" Target="../diagrams/drawing36.xml"/><Relationship Id="rId13" Type="http://schemas.microsoft.com/office/2007/relationships/diagramDrawing" Target="../diagrams/drawing37.xml"/><Relationship Id="rId3" Type="http://schemas.openxmlformats.org/officeDocument/2006/relationships/image" Target="../media/image129.png"/><Relationship Id="rId7" Type="http://schemas.openxmlformats.org/officeDocument/2006/relationships/diagramColors" Target="../diagrams/colors36.xml"/><Relationship Id="rId12" Type="http://schemas.openxmlformats.org/officeDocument/2006/relationships/diagramColors" Target="../diagrams/colors37.xml"/><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diagramQuickStyle" Target="../diagrams/quickStyle36.xml"/><Relationship Id="rId11" Type="http://schemas.openxmlformats.org/officeDocument/2006/relationships/diagramQuickStyle" Target="../diagrams/quickStyle37.xml"/><Relationship Id="rId5" Type="http://schemas.openxmlformats.org/officeDocument/2006/relationships/diagramLayout" Target="../diagrams/layout36.xml"/><Relationship Id="rId10" Type="http://schemas.openxmlformats.org/officeDocument/2006/relationships/diagramLayout" Target="../diagrams/layout37.xml"/><Relationship Id="rId4" Type="http://schemas.openxmlformats.org/officeDocument/2006/relationships/diagramData" Target="../diagrams/data36.xml"/><Relationship Id="rId9" Type="http://schemas.openxmlformats.org/officeDocument/2006/relationships/diagramData" Target="../diagrams/data3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82.xml.rels><?xml version="1.0" encoding="UTF-8" standalone="yes"?>
<Relationships xmlns="http://schemas.openxmlformats.org/package/2006/relationships"><Relationship Id="rId3" Type="http://schemas.openxmlformats.org/officeDocument/2006/relationships/image" Target="../media/image151.jpeg"/><Relationship Id="rId7" Type="http://schemas.openxmlformats.org/officeDocument/2006/relationships/image" Target="../media/image155.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2397-4390-47B5-AE39-F481D17A60BC}"/>
              </a:ext>
            </a:extLst>
          </p:cNvPr>
          <p:cNvSpPr>
            <a:spLocks noGrp="1"/>
          </p:cNvSpPr>
          <p:nvPr>
            <p:ph type="title"/>
          </p:nvPr>
        </p:nvSpPr>
        <p:spPr/>
        <p:txBody>
          <a:bodyPr/>
          <a:lstStyle/>
          <a:p>
            <a:r>
              <a:rPr lang="en-US" dirty="0"/>
              <a:t>This is not a complete presentation</a:t>
            </a:r>
          </a:p>
        </p:txBody>
      </p:sp>
      <p:sp>
        <p:nvSpPr>
          <p:cNvPr id="3" name="Content Placeholder 2">
            <a:extLst>
              <a:ext uri="{FF2B5EF4-FFF2-40B4-BE49-F238E27FC236}">
                <a16:creationId xmlns:a16="http://schemas.microsoft.com/office/drawing/2014/main" id="{7D596A3A-62C2-4B31-9218-D7A764549377}"/>
              </a:ext>
            </a:extLst>
          </p:cNvPr>
          <p:cNvSpPr>
            <a:spLocks noGrp="1"/>
          </p:cNvSpPr>
          <p:nvPr>
            <p:ph idx="1"/>
          </p:nvPr>
        </p:nvSpPr>
        <p:spPr/>
        <p:txBody>
          <a:bodyPr vert="horz" lIns="91440" tIns="45720" rIns="91440" bIns="45720" rtlCol="0" anchor="t">
            <a:normAutofit/>
          </a:bodyPr>
          <a:lstStyle/>
          <a:p>
            <a:r>
              <a:rPr lang="en-US" dirty="0">
                <a:latin typeface="Arial"/>
                <a:cs typeface="Arial"/>
              </a:rPr>
              <a:t>Before using this presentation, please see the accompanying user guide, script, and related resources. </a:t>
            </a:r>
          </a:p>
          <a:p>
            <a:r>
              <a:rPr lang="en-US" dirty="0">
                <a:latin typeface="Arial"/>
                <a:cs typeface="Arial"/>
              </a:rPr>
              <a:t>Some slides will need to be modified or removed to reflect differences in local and/or state requirements and support programs.</a:t>
            </a:r>
          </a:p>
          <a:p>
            <a:r>
              <a:rPr lang="en-US" dirty="0">
                <a:latin typeface="Arial"/>
                <a:cs typeface="Arial"/>
              </a:rPr>
              <a:t>Additional content may be added by the user to customize the presentation for local use.</a:t>
            </a:r>
          </a:p>
        </p:txBody>
      </p:sp>
    </p:spTree>
    <p:extLst>
      <p:ext uri="{BB962C8B-B14F-4D97-AF65-F5344CB8AC3E}">
        <p14:creationId xmlns:p14="http://schemas.microsoft.com/office/powerpoint/2010/main" val="50725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148B9B1-DFB2-4D0D-97B4-62BBF9B880F3}"/>
              </a:ext>
            </a:extLst>
          </p:cNvPr>
          <p:cNvSpPr>
            <a:spLocks noGrp="1" noChangeArrowheads="1"/>
          </p:cNvSpPr>
          <p:nvPr>
            <p:ph type="title"/>
          </p:nvPr>
        </p:nvSpPr>
        <p:spPr>
          <a:xfrm>
            <a:off x="457200" y="110251"/>
            <a:ext cx="8229600" cy="1143000"/>
          </a:xfrm>
        </p:spPr>
        <p:txBody>
          <a:bodyPr anchor="ctr">
            <a:normAutofit/>
          </a:bodyPr>
          <a:lstStyle/>
          <a:p>
            <a:r>
              <a:rPr lang="en-US" altLang="en-US"/>
              <a:t>Benefits of Asset Management</a:t>
            </a:r>
          </a:p>
        </p:txBody>
      </p:sp>
      <p:sp>
        <p:nvSpPr>
          <p:cNvPr id="48134" name="TextBox 5">
            <a:extLst>
              <a:ext uri="{FF2B5EF4-FFF2-40B4-BE49-F238E27FC236}">
                <a16:creationId xmlns:a16="http://schemas.microsoft.com/office/drawing/2014/main" id="{4F833161-1E55-462F-9329-9908B85FA52A}"/>
              </a:ext>
            </a:extLst>
          </p:cNvPr>
          <p:cNvSpPr txBox="1">
            <a:spLocks noChangeArrowheads="1"/>
          </p:cNvSpPr>
          <p:nvPr/>
        </p:nvSpPr>
        <p:spPr bwMode="auto">
          <a:xfrm>
            <a:off x="7734300" y="6124575"/>
            <a:ext cx="1333500"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aphicFrame>
        <p:nvGraphicFramePr>
          <p:cNvPr id="48136" name="Rectangle 3">
            <a:extLst>
              <a:ext uri="{FF2B5EF4-FFF2-40B4-BE49-F238E27FC236}">
                <a16:creationId xmlns:a16="http://schemas.microsoft.com/office/drawing/2014/main" id="{412F2221-029C-40FC-A406-4C0DFC2C2E93}"/>
              </a:ext>
            </a:extLst>
          </p:cNvPr>
          <p:cNvGraphicFramePr>
            <a:graphicFrameLocks noGrp="1"/>
          </p:cNvGraphicFramePr>
          <p:nvPr>
            <p:ph idx="1"/>
            <p:extLst>
              <p:ext uri="{D42A27DB-BD31-4B8C-83A1-F6EECF244321}">
                <p14:modId xmlns:p14="http://schemas.microsoft.com/office/powerpoint/2010/main" val="30895416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1AC220BA-B7F6-457F-BBA8-C8201665609B}"/>
              </a:ext>
            </a:extLst>
          </p:cNvPr>
          <p:cNvSpPr>
            <a:spLocks noGrp="1" noChangeArrowheads="1"/>
          </p:cNvSpPr>
          <p:nvPr>
            <p:ph type="title"/>
          </p:nvPr>
        </p:nvSpPr>
        <p:spPr>
          <a:xfrm>
            <a:off x="1371600" y="228600"/>
            <a:ext cx="7239000" cy="1066800"/>
          </a:xfrm>
        </p:spPr>
        <p:txBody>
          <a:bodyPr>
            <a:normAutofit fontScale="90000"/>
          </a:bodyPr>
          <a:lstStyle/>
          <a:p>
            <a:pPr eaLnBrk="1" hangingPunct="1"/>
            <a:r>
              <a:rPr lang="en-US" altLang="en-US" sz="4000"/>
              <a:t>Five Core Components of AM</a:t>
            </a:r>
          </a:p>
        </p:txBody>
      </p:sp>
      <p:grpSp>
        <p:nvGrpSpPr>
          <p:cNvPr id="2" name="Group 1">
            <a:extLst>
              <a:ext uri="{FF2B5EF4-FFF2-40B4-BE49-F238E27FC236}">
                <a16:creationId xmlns:a16="http://schemas.microsoft.com/office/drawing/2014/main" id="{8ACE78BE-C4E7-4DE7-883B-080524CEA194}"/>
              </a:ext>
            </a:extLst>
          </p:cNvPr>
          <p:cNvGrpSpPr/>
          <p:nvPr/>
        </p:nvGrpSpPr>
        <p:grpSpPr>
          <a:xfrm>
            <a:off x="576072" y="1295400"/>
            <a:ext cx="7623048" cy="4726670"/>
            <a:chOff x="576072" y="1295400"/>
            <a:chExt cx="7623048" cy="4726670"/>
          </a:xfrm>
        </p:grpSpPr>
        <p:pic>
          <p:nvPicPr>
            <p:cNvPr id="50186" name="Picture 9">
              <a:extLst>
                <a:ext uri="{FF2B5EF4-FFF2-40B4-BE49-F238E27FC236}">
                  <a16:creationId xmlns:a16="http://schemas.microsoft.com/office/drawing/2014/main" id="{D108B3CC-BCA8-489B-95C0-D4C5E5157122}"/>
                </a:ext>
              </a:extLst>
            </p:cNvPr>
            <p:cNvPicPr>
              <a:picLocks noChangeAspect="1" noChangeArrowheads="1"/>
            </p:cNvPicPr>
            <p:nvPr/>
          </p:nvPicPr>
          <p:blipFill rotWithShape="1">
            <a:blip r:embed="rId3"/>
            <a:srcRect l="-616" r="502"/>
            <a:stretch/>
          </p:blipFill>
          <p:spPr bwMode="auto">
            <a:xfrm>
              <a:off x="2615183" y="2112811"/>
              <a:ext cx="3913634" cy="390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A4D18E0-5D39-405C-8CA0-97F3535A7987}"/>
                </a:ext>
              </a:extLst>
            </p:cNvPr>
            <p:cNvSpPr txBox="1"/>
            <p:nvPr/>
          </p:nvSpPr>
          <p:spPr>
            <a:xfrm>
              <a:off x="3918966" y="1295400"/>
              <a:ext cx="1501140" cy="646331"/>
            </a:xfrm>
            <a:prstGeom prst="rect">
              <a:avLst/>
            </a:prstGeom>
            <a:solidFill>
              <a:srgbClr val="285597"/>
            </a:solidFill>
          </p:spPr>
          <p:txBody>
            <a:bodyPr wrap="square" rtlCol="0">
              <a:spAutoFit/>
            </a:bodyPr>
            <a:lstStyle/>
            <a:p>
              <a:pPr algn="ctr"/>
              <a:r>
                <a:rPr lang="en-US">
                  <a:solidFill>
                    <a:schemeClr val="bg1"/>
                  </a:solidFill>
                </a:rPr>
                <a:t>Current State of the Assets</a:t>
              </a:r>
            </a:p>
          </p:txBody>
        </p:sp>
        <p:sp>
          <p:nvSpPr>
            <p:cNvPr id="16" name="TextBox 15">
              <a:extLst>
                <a:ext uri="{FF2B5EF4-FFF2-40B4-BE49-F238E27FC236}">
                  <a16:creationId xmlns:a16="http://schemas.microsoft.com/office/drawing/2014/main" id="{E708FBCD-7C88-4426-933B-ACE4F11878E2}"/>
                </a:ext>
              </a:extLst>
            </p:cNvPr>
            <p:cNvSpPr txBox="1"/>
            <p:nvPr/>
          </p:nvSpPr>
          <p:spPr>
            <a:xfrm>
              <a:off x="6528817" y="2863162"/>
              <a:ext cx="1670303" cy="369332"/>
            </a:xfrm>
            <a:prstGeom prst="rect">
              <a:avLst/>
            </a:prstGeom>
            <a:solidFill>
              <a:srgbClr val="FFC010"/>
            </a:solidFill>
          </p:spPr>
          <p:txBody>
            <a:bodyPr wrap="square" rtlCol="0">
              <a:spAutoFit/>
            </a:bodyPr>
            <a:lstStyle/>
            <a:p>
              <a:pPr algn="ctr"/>
              <a:r>
                <a:rPr lang="en-US">
                  <a:solidFill>
                    <a:schemeClr val="bg1"/>
                  </a:solidFill>
                </a:rPr>
                <a:t>Level of Service</a:t>
              </a:r>
            </a:p>
          </p:txBody>
        </p:sp>
        <p:sp>
          <p:nvSpPr>
            <p:cNvPr id="17" name="TextBox 16">
              <a:extLst>
                <a:ext uri="{FF2B5EF4-FFF2-40B4-BE49-F238E27FC236}">
                  <a16:creationId xmlns:a16="http://schemas.microsoft.com/office/drawing/2014/main" id="{153A6734-82B0-42E1-AD21-0FE749A15887}"/>
                </a:ext>
              </a:extLst>
            </p:cNvPr>
            <p:cNvSpPr txBox="1"/>
            <p:nvPr/>
          </p:nvSpPr>
          <p:spPr>
            <a:xfrm>
              <a:off x="6291073" y="5169589"/>
              <a:ext cx="1298448" cy="369332"/>
            </a:xfrm>
            <a:prstGeom prst="rect">
              <a:avLst/>
            </a:prstGeom>
            <a:solidFill>
              <a:srgbClr val="ED2025"/>
            </a:solidFill>
          </p:spPr>
          <p:txBody>
            <a:bodyPr wrap="square" rtlCol="0">
              <a:spAutoFit/>
            </a:bodyPr>
            <a:lstStyle/>
            <a:p>
              <a:pPr algn="ctr"/>
              <a:r>
                <a:rPr lang="en-US">
                  <a:solidFill>
                    <a:schemeClr val="bg1"/>
                  </a:solidFill>
                </a:rPr>
                <a:t>Criticality</a:t>
              </a:r>
            </a:p>
          </p:txBody>
        </p:sp>
        <p:sp>
          <p:nvSpPr>
            <p:cNvPr id="18" name="TextBox 17">
              <a:extLst>
                <a:ext uri="{FF2B5EF4-FFF2-40B4-BE49-F238E27FC236}">
                  <a16:creationId xmlns:a16="http://schemas.microsoft.com/office/drawing/2014/main" id="{003CE60E-56A1-423A-8694-A57FE4CC3CE4}"/>
                </a:ext>
              </a:extLst>
            </p:cNvPr>
            <p:cNvSpPr txBox="1"/>
            <p:nvPr/>
          </p:nvSpPr>
          <p:spPr>
            <a:xfrm>
              <a:off x="1499616" y="5506918"/>
              <a:ext cx="1795271" cy="369332"/>
            </a:xfrm>
            <a:prstGeom prst="rect">
              <a:avLst/>
            </a:prstGeom>
            <a:solidFill>
              <a:srgbClr val="6E3B97"/>
            </a:solidFill>
          </p:spPr>
          <p:txBody>
            <a:bodyPr wrap="square" rtlCol="0">
              <a:spAutoFit/>
            </a:bodyPr>
            <a:lstStyle/>
            <a:p>
              <a:pPr algn="ctr"/>
              <a:r>
                <a:rPr lang="en-US" dirty="0">
                  <a:solidFill>
                    <a:schemeClr val="bg1"/>
                  </a:solidFill>
                </a:rPr>
                <a:t>Life Cycle Costing</a:t>
              </a:r>
            </a:p>
          </p:txBody>
        </p:sp>
        <p:sp>
          <p:nvSpPr>
            <p:cNvPr id="19" name="TextBox 18">
              <a:extLst>
                <a:ext uri="{FF2B5EF4-FFF2-40B4-BE49-F238E27FC236}">
                  <a16:creationId xmlns:a16="http://schemas.microsoft.com/office/drawing/2014/main" id="{6578ACD2-A13F-4897-92C9-3E43B7D91F9E}"/>
                </a:ext>
              </a:extLst>
            </p:cNvPr>
            <p:cNvSpPr txBox="1"/>
            <p:nvPr/>
          </p:nvSpPr>
          <p:spPr>
            <a:xfrm>
              <a:off x="576072" y="3308652"/>
              <a:ext cx="2039111" cy="369332"/>
            </a:xfrm>
            <a:prstGeom prst="rect">
              <a:avLst/>
            </a:prstGeom>
            <a:solidFill>
              <a:srgbClr val="528139"/>
            </a:solidFill>
          </p:spPr>
          <p:txBody>
            <a:bodyPr wrap="square" rtlCol="0">
              <a:spAutoFit/>
            </a:bodyPr>
            <a:lstStyle/>
            <a:p>
              <a:pPr algn="ctr"/>
              <a:r>
                <a:rPr lang="en-US">
                  <a:solidFill>
                    <a:schemeClr val="bg1"/>
                  </a:solidFill>
                </a:rPr>
                <a:t>Long-Term Funding</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re to Build C-Stores in 2020">
            <a:extLst>
              <a:ext uri="{FF2B5EF4-FFF2-40B4-BE49-F238E27FC236}">
                <a16:creationId xmlns:a16="http://schemas.microsoft.com/office/drawing/2014/main" id="{3D63316D-1903-4758-A1F3-E5D5377DC1A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656" r="193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68BFD3-BDE4-4F27-9FFE-B68FDF9CFBA7}"/>
              </a:ext>
            </a:extLst>
          </p:cNvPr>
          <p:cNvSpPr/>
          <p:nvPr/>
        </p:nvSpPr>
        <p:spPr>
          <a:xfrm>
            <a:off x="0" y="3903260"/>
            <a:ext cx="9144000" cy="2265528"/>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426191" y="4455995"/>
            <a:ext cx="6291618" cy="1160058"/>
          </a:xfrm>
          <a:noFill/>
        </p:spPr>
        <p:txBody>
          <a:bodyPr>
            <a:normAutofit/>
          </a:bodyPr>
          <a:lstStyle/>
          <a:p>
            <a:pPr algn="ctr"/>
            <a:r>
              <a:rPr lang="en-US" sz="6600" dirty="0">
                <a:solidFill>
                  <a:sysClr val="windowText" lastClr="000000"/>
                </a:solidFill>
              </a:rPr>
              <a:t>Foundations</a:t>
            </a:r>
          </a:p>
        </p:txBody>
      </p:sp>
    </p:spTree>
    <p:extLst>
      <p:ext uri="{BB962C8B-B14F-4D97-AF65-F5344CB8AC3E}">
        <p14:creationId xmlns:p14="http://schemas.microsoft.com/office/powerpoint/2010/main" val="395686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50B2-DF07-4A9C-83B0-47DCB0A91926}"/>
              </a:ext>
            </a:extLst>
          </p:cNvPr>
          <p:cNvSpPr>
            <a:spLocks noGrp="1"/>
          </p:cNvSpPr>
          <p:nvPr>
            <p:ph type="title"/>
          </p:nvPr>
        </p:nvSpPr>
        <p:spPr>
          <a:xfrm>
            <a:off x="457200" y="110251"/>
            <a:ext cx="8229600" cy="1143000"/>
          </a:xfrm>
        </p:spPr>
        <p:txBody>
          <a:bodyPr anchor="ctr">
            <a:normAutofit/>
          </a:bodyPr>
          <a:lstStyle/>
          <a:p>
            <a:r>
              <a:rPr lang="en-US"/>
              <a:t>Legal Framework: The Board</a:t>
            </a:r>
          </a:p>
        </p:txBody>
      </p:sp>
      <p:sp>
        <p:nvSpPr>
          <p:cNvPr id="3" name="Content Placeholder 2">
            <a:extLst>
              <a:ext uri="{FF2B5EF4-FFF2-40B4-BE49-F238E27FC236}">
                <a16:creationId xmlns:a16="http://schemas.microsoft.com/office/drawing/2014/main" id="{99FF9D31-FBE4-4E3E-BED2-992105B97450}"/>
              </a:ext>
            </a:extLst>
          </p:cNvPr>
          <p:cNvSpPr>
            <a:spLocks noGrp="1"/>
          </p:cNvSpPr>
          <p:nvPr>
            <p:ph sz="half" idx="1"/>
          </p:nvPr>
        </p:nvSpPr>
        <p:spPr>
          <a:xfrm>
            <a:off x="457200" y="1600200"/>
            <a:ext cx="4038600" cy="4525963"/>
          </a:xfrm>
        </p:spPr>
        <p:txBody>
          <a:bodyPr>
            <a:normAutofit/>
          </a:bodyPr>
          <a:lstStyle/>
          <a:p>
            <a:r>
              <a:rPr lang="en-US" dirty="0"/>
              <a:t>Decisions are legally binding</a:t>
            </a:r>
          </a:p>
          <a:p>
            <a:r>
              <a:rPr lang="en-US" dirty="0"/>
              <a:t>Accountable for the utility</a:t>
            </a:r>
          </a:p>
          <a:p>
            <a:r>
              <a:rPr lang="en-US" dirty="0"/>
              <a:t>3 fundamental duties</a:t>
            </a:r>
          </a:p>
          <a:p>
            <a:pPr lvl="1">
              <a:buFont typeface="Arial" panose="020B0604020202020204" pitchFamily="34" charset="0"/>
              <a:buChar char="•"/>
            </a:pPr>
            <a:r>
              <a:rPr lang="en-US" sz="2600"/>
              <a:t>Duty of care</a:t>
            </a:r>
          </a:p>
          <a:p>
            <a:pPr lvl="1">
              <a:buFont typeface="Arial" panose="020B0604020202020204" pitchFamily="34" charset="0"/>
              <a:buChar char="•"/>
            </a:pPr>
            <a:r>
              <a:rPr lang="en-US" sz="2600"/>
              <a:t>Duty of loyalty</a:t>
            </a:r>
          </a:p>
          <a:p>
            <a:pPr lvl="1">
              <a:buFont typeface="Arial" panose="020B0604020202020204" pitchFamily="34" charset="0"/>
              <a:buChar char="•"/>
            </a:pPr>
            <a:r>
              <a:rPr lang="en-US" sz="2600"/>
              <a:t>Duty of obedience</a:t>
            </a:r>
          </a:p>
        </p:txBody>
      </p:sp>
      <p:pic>
        <p:nvPicPr>
          <p:cNvPr id="5" name="Graphic 4" descr="Gavel outline">
            <a:extLst>
              <a:ext uri="{FF2B5EF4-FFF2-40B4-BE49-F238E27FC236}">
                <a16:creationId xmlns:a16="http://schemas.microsoft.com/office/drawing/2014/main" id="{29655B6A-B562-4484-9E03-24579126B2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31617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325E-D215-45F9-92DF-E1527D35F381}"/>
              </a:ext>
            </a:extLst>
          </p:cNvPr>
          <p:cNvSpPr>
            <a:spLocks noGrp="1"/>
          </p:cNvSpPr>
          <p:nvPr>
            <p:ph type="title"/>
          </p:nvPr>
        </p:nvSpPr>
        <p:spPr/>
        <p:txBody>
          <a:bodyPr/>
          <a:lstStyle/>
          <a:p>
            <a:r>
              <a:rPr lang="en-US">
                <a:latin typeface="Arial"/>
                <a:cs typeface="Arial"/>
              </a:rPr>
              <a:t>Board Basics</a:t>
            </a:r>
            <a:endParaRPr lang="en-US"/>
          </a:p>
        </p:txBody>
      </p:sp>
      <p:graphicFrame>
        <p:nvGraphicFramePr>
          <p:cNvPr id="9" name="Content Placeholder 4">
            <a:extLst>
              <a:ext uri="{FF2B5EF4-FFF2-40B4-BE49-F238E27FC236}">
                <a16:creationId xmlns:a16="http://schemas.microsoft.com/office/drawing/2014/main" id="{2FCDDB6B-56A4-4177-8EA2-EFB26D947CF4}"/>
              </a:ext>
            </a:extLst>
          </p:cNvPr>
          <p:cNvGraphicFramePr>
            <a:graphicFrameLocks noGrp="1"/>
          </p:cNvGraphicFramePr>
          <p:nvPr>
            <p:ph idx="1"/>
            <p:extLst>
              <p:ext uri="{D42A27DB-BD31-4B8C-83A1-F6EECF244321}">
                <p14:modId xmlns:p14="http://schemas.microsoft.com/office/powerpoint/2010/main" val="1978013774"/>
              </p:ext>
            </p:extLst>
          </p:nvPr>
        </p:nvGraphicFramePr>
        <p:xfrm>
          <a:off x="1371600" y="1253251"/>
          <a:ext cx="640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0FC0-6229-4D1C-AC32-95789138B214}"/>
              </a:ext>
            </a:extLst>
          </p:cNvPr>
          <p:cNvSpPr>
            <a:spLocks noGrp="1"/>
          </p:cNvSpPr>
          <p:nvPr>
            <p:ph type="title"/>
          </p:nvPr>
        </p:nvSpPr>
        <p:spPr/>
        <p:txBody>
          <a:bodyPr/>
          <a:lstStyle/>
          <a:p>
            <a:r>
              <a:rPr lang="en-US"/>
              <a:t>Roles and Responsibilities</a:t>
            </a:r>
          </a:p>
        </p:txBody>
      </p:sp>
      <p:graphicFrame>
        <p:nvGraphicFramePr>
          <p:cNvPr id="4" name="Content Placeholder 3">
            <a:extLst>
              <a:ext uri="{FF2B5EF4-FFF2-40B4-BE49-F238E27FC236}">
                <a16:creationId xmlns:a16="http://schemas.microsoft.com/office/drawing/2014/main" id="{B847B07D-4C05-49F1-A3A9-EA696AC3B7F8}"/>
              </a:ext>
            </a:extLst>
          </p:cNvPr>
          <p:cNvGraphicFramePr>
            <a:graphicFrameLocks noGrp="1"/>
          </p:cNvGraphicFramePr>
          <p:nvPr>
            <p:ph idx="1"/>
            <p:extLst>
              <p:ext uri="{D42A27DB-BD31-4B8C-83A1-F6EECF244321}">
                <p14:modId xmlns:p14="http://schemas.microsoft.com/office/powerpoint/2010/main" val="921585198"/>
              </p:ext>
            </p:extLst>
          </p:nvPr>
        </p:nvGraphicFramePr>
        <p:xfrm>
          <a:off x="457200" y="1165147"/>
          <a:ext cx="8229600" cy="558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662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Board &amp; Staff Relationship</a:t>
            </a:r>
          </a:p>
        </p:txBody>
      </p:sp>
      <p:graphicFrame>
        <p:nvGraphicFramePr>
          <p:cNvPr id="3" name="Diagram 2"/>
          <p:cNvGraphicFramePr/>
          <p:nvPr>
            <p:extLst>
              <p:ext uri="{D42A27DB-BD31-4B8C-83A1-F6EECF244321}">
                <p14:modId xmlns:p14="http://schemas.microsoft.com/office/powerpoint/2010/main" val="492657159"/>
              </p:ext>
            </p:extLst>
          </p:nvPr>
        </p:nvGraphicFramePr>
        <p:xfrm>
          <a:off x="625302" y="1271020"/>
          <a:ext cx="7893396" cy="503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28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a:cs typeface="Arial"/>
              </a:rPr>
              <a:t>Team Building Skills Checklist</a:t>
            </a:r>
            <a:endParaRPr lang="en-US" sz="2000" b="0" dirty="0"/>
          </a:p>
        </p:txBody>
      </p:sp>
      <p:graphicFrame>
        <p:nvGraphicFramePr>
          <p:cNvPr id="6" name="Content Placeholder 5">
            <a:extLst>
              <a:ext uri="{FF2B5EF4-FFF2-40B4-BE49-F238E27FC236}">
                <a16:creationId xmlns:a16="http://schemas.microsoft.com/office/drawing/2014/main" id="{3F7E2DD9-8B5B-4183-B8BC-83BC5A0B2CAC}"/>
              </a:ext>
            </a:extLst>
          </p:cNvPr>
          <p:cNvGraphicFramePr>
            <a:graphicFrameLocks noGrp="1"/>
          </p:cNvGraphicFramePr>
          <p:nvPr>
            <p:ph idx="1"/>
            <p:extLst>
              <p:ext uri="{D42A27DB-BD31-4B8C-83A1-F6EECF244321}">
                <p14:modId xmlns:p14="http://schemas.microsoft.com/office/powerpoint/2010/main" val="22944239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C742ED6-5165-4D2F-B5EF-78E1DB2183E5}"/>
              </a:ext>
            </a:extLst>
          </p:cNvPr>
          <p:cNvSpPr txBox="1"/>
          <p:nvPr/>
        </p:nvSpPr>
        <p:spPr>
          <a:xfrm>
            <a:off x="7416800" y="6581001"/>
            <a:ext cx="1854200" cy="276999"/>
          </a:xfrm>
          <a:prstGeom prst="rect">
            <a:avLst/>
          </a:prstGeom>
          <a:noFill/>
        </p:spPr>
        <p:txBody>
          <a:bodyPr wrap="square">
            <a:spAutoFit/>
          </a:bodyPr>
          <a:lstStyle/>
          <a:p>
            <a:r>
              <a:rPr lang="en-US" sz="1200" b="0" i="1" dirty="0">
                <a:latin typeface="Arial"/>
                <a:cs typeface="Arial"/>
              </a:rPr>
              <a:t>ICMA/NLC: Guidebook</a:t>
            </a:r>
            <a:endParaRPr lang="en-US" sz="1200" i="1" dirty="0"/>
          </a:p>
        </p:txBody>
      </p:sp>
    </p:spTree>
    <p:extLst>
      <p:ext uri="{BB962C8B-B14F-4D97-AF65-F5344CB8AC3E}">
        <p14:creationId xmlns:p14="http://schemas.microsoft.com/office/powerpoint/2010/main" val="38077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E556-37E4-4B9E-9A62-1BFDAD60AF34}"/>
              </a:ext>
            </a:extLst>
          </p:cNvPr>
          <p:cNvSpPr>
            <a:spLocks noGrp="1"/>
          </p:cNvSpPr>
          <p:nvPr>
            <p:ph type="title"/>
          </p:nvPr>
        </p:nvSpPr>
        <p:spPr/>
        <p:txBody>
          <a:bodyPr/>
          <a:lstStyle/>
          <a:p>
            <a:r>
              <a:rPr lang="en-US"/>
              <a:t>Mission Statements</a:t>
            </a:r>
          </a:p>
        </p:txBody>
      </p:sp>
      <p:sp>
        <p:nvSpPr>
          <p:cNvPr id="4" name="Content Placeholder 3">
            <a:extLst>
              <a:ext uri="{FF2B5EF4-FFF2-40B4-BE49-F238E27FC236}">
                <a16:creationId xmlns:a16="http://schemas.microsoft.com/office/drawing/2014/main" id="{19D826D7-0939-40A0-A3BB-141A4F3D905A}"/>
              </a:ext>
            </a:extLst>
          </p:cNvPr>
          <p:cNvSpPr>
            <a:spLocks noGrp="1"/>
          </p:cNvSpPr>
          <p:nvPr>
            <p:ph idx="1"/>
          </p:nvPr>
        </p:nvSpPr>
        <p:spPr>
          <a:xfrm>
            <a:off x="457200" y="1600200"/>
            <a:ext cx="8229600" cy="1583455"/>
          </a:xfrm>
        </p:spPr>
        <p:txBody>
          <a:bodyPr vert="horz" lIns="91440" tIns="45720" rIns="91440" bIns="45720" rtlCol="0" anchor="t">
            <a:normAutofit/>
          </a:bodyPr>
          <a:lstStyle/>
          <a:p>
            <a:r>
              <a:rPr lang="en-US" dirty="0">
                <a:latin typeface="Arial"/>
                <a:cs typeface="Arial"/>
              </a:rPr>
              <a:t>Sets overall direction of the utility</a:t>
            </a:r>
          </a:p>
          <a:p>
            <a:r>
              <a:rPr lang="en-US" dirty="0">
                <a:latin typeface="Arial"/>
                <a:cs typeface="Arial"/>
              </a:rPr>
              <a:t>Clear, concise, and specific</a:t>
            </a:r>
            <a:endParaRPr lang="en-US" dirty="0"/>
          </a:p>
        </p:txBody>
      </p:sp>
      <p:grpSp>
        <p:nvGrpSpPr>
          <p:cNvPr id="3" name="Group 2">
            <a:extLst>
              <a:ext uri="{FF2B5EF4-FFF2-40B4-BE49-F238E27FC236}">
                <a16:creationId xmlns:a16="http://schemas.microsoft.com/office/drawing/2014/main" id="{8B89F1F5-79D1-45FE-8022-AAD301FDFAE1}"/>
              </a:ext>
            </a:extLst>
          </p:cNvPr>
          <p:cNvGrpSpPr/>
          <p:nvPr/>
        </p:nvGrpSpPr>
        <p:grpSpPr>
          <a:xfrm>
            <a:off x="189127" y="3581150"/>
            <a:ext cx="2746761" cy="2062223"/>
            <a:chOff x="189127" y="3581150"/>
            <a:chExt cx="2746761" cy="2062223"/>
          </a:xfrm>
        </p:grpSpPr>
        <p:pic>
          <p:nvPicPr>
            <p:cNvPr id="5" name="Picture 5" descr="Text, whiteboard&#10;&#10;Description automatically generated">
              <a:extLst>
                <a:ext uri="{FF2B5EF4-FFF2-40B4-BE49-F238E27FC236}">
                  <a16:creationId xmlns:a16="http://schemas.microsoft.com/office/drawing/2014/main" id="{C69F1B8D-CD9B-4CD5-8C0A-4E2CC838BDB1}"/>
                </a:ext>
              </a:extLst>
            </p:cNvPr>
            <p:cNvPicPr>
              <a:picLocks noChangeAspect="1"/>
            </p:cNvPicPr>
            <p:nvPr/>
          </p:nvPicPr>
          <p:blipFill>
            <a:blip r:embed="rId3"/>
            <a:stretch>
              <a:fillRect/>
            </a:stretch>
          </p:blipFill>
          <p:spPr>
            <a:xfrm>
              <a:off x="192688" y="3581150"/>
              <a:ext cx="2743200" cy="175748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5949816-09BB-47CE-BACD-F415663E459A}"/>
                </a:ext>
              </a:extLst>
            </p:cNvPr>
            <p:cNvSpPr txBox="1"/>
            <p:nvPr/>
          </p:nvSpPr>
          <p:spPr>
            <a:xfrm>
              <a:off x="189127" y="533559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err="1"/>
                <a:t>WaterOne</a:t>
              </a:r>
              <a:r>
                <a:rPr lang="en-US" sz="1400" i="1" dirty="0"/>
                <a:t> | Johnson County, KS</a:t>
              </a:r>
            </a:p>
          </p:txBody>
        </p:sp>
      </p:grpSp>
      <p:grpSp>
        <p:nvGrpSpPr>
          <p:cNvPr id="6" name="Group 5">
            <a:extLst>
              <a:ext uri="{FF2B5EF4-FFF2-40B4-BE49-F238E27FC236}">
                <a16:creationId xmlns:a16="http://schemas.microsoft.com/office/drawing/2014/main" id="{C31AEE69-6D49-4AD5-ACEB-CBB1890E20B4}"/>
              </a:ext>
            </a:extLst>
          </p:cNvPr>
          <p:cNvGrpSpPr/>
          <p:nvPr/>
        </p:nvGrpSpPr>
        <p:grpSpPr>
          <a:xfrm>
            <a:off x="3115638" y="3581150"/>
            <a:ext cx="3078368" cy="2565227"/>
            <a:chOff x="3115638" y="3581150"/>
            <a:chExt cx="3078368" cy="2565227"/>
          </a:xfrm>
        </p:grpSpPr>
        <p:pic>
          <p:nvPicPr>
            <p:cNvPr id="7" name="Picture 6" descr="Text&#10;&#10;Description automatically generated">
              <a:extLst>
                <a:ext uri="{FF2B5EF4-FFF2-40B4-BE49-F238E27FC236}">
                  <a16:creationId xmlns:a16="http://schemas.microsoft.com/office/drawing/2014/main" id="{3CA3D51F-4290-49DE-A01D-3DA87AE8C218}"/>
                </a:ext>
              </a:extLst>
            </p:cNvPr>
            <p:cNvPicPr>
              <a:picLocks noChangeAspect="1"/>
            </p:cNvPicPr>
            <p:nvPr/>
          </p:nvPicPr>
          <p:blipFill>
            <a:blip r:embed="rId4"/>
            <a:stretch>
              <a:fillRect/>
            </a:stretch>
          </p:blipFill>
          <p:spPr>
            <a:xfrm>
              <a:off x="3200400" y="3581150"/>
              <a:ext cx="2993606" cy="195173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5866B18-EF00-48CC-AA3F-79C703194E29}"/>
                </a:ext>
              </a:extLst>
            </p:cNvPr>
            <p:cNvSpPr txBox="1"/>
            <p:nvPr/>
          </p:nvSpPr>
          <p:spPr>
            <a:xfrm>
              <a:off x="3115638" y="5561602"/>
              <a:ext cx="30783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Medford Water Commission | Medford, OR</a:t>
              </a:r>
            </a:p>
          </p:txBody>
        </p:sp>
      </p:grpSp>
      <p:grpSp>
        <p:nvGrpSpPr>
          <p:cNvPr id="8" name="Group 7">
            <a:extLst>
              <a:ext uri="{FF2B5EF4-FFF2-40B4-BE49-F238E27FC236}">
                <a16:creationId xmlns:a16="http://schemas.microsoft.com/office/drawing/2014/main" id="{C5F5F064-707F-44BD-B991-BEA011D26370}"/>
              </a:ext>
            </a:extLst>
          </p:cNvPr>
          <p:cNvGrpSpPr/>
          <p:nvPr/>
        </p:nvGrpSpPr>
        <p:grpSpPr>
          <a:xfrm>
            <a:off x="6367778" y="3519173"/>
            <a:ext cx="2776222" cy="2255828"/>
            <a:chOff x="6367778" y="3519173"/>
            <a:chExt cx="2776222" cy="2255828"/>
          </a:xfrm>
        </p:grpSpPr>
        <p:pic>
          <p:nvPicPr>
            <p:cNvPr id="13" name="Picture 12" descr="Text&#10;&#10;Description automatically generated">
              <a:extLst>
                <a:ext uri="{FF2B5EF4-FFF2-40B4-BE49-F238E27FC236}">
                  <a16:creationId xmlns:a16="http://schemas.microsoft.com/office/drawing/2014/main" id="{58C5C760-6D57-4BDB-809A-7393488B9531}"/>
                </a:ext>
              </a:extLst>
            </p:cNvPr>
            <p:cNvPicPr>
              <a:picLocks noChangeAspect="1"/>
            </p:cNvPicPr>
            <p:nvPr/>
          </p:nvPicPr>
          <p:blipFill>
            <a:blip r:embed="rId5"/>
            <a:stretch>
              <a:fillRect/>
            </a:stretch>
          </p:blipFill>
          <p:spPr>
            <a:xfrm>
              <a:off x="6367778" y="3519173"/>
              <a:ext cx="2615565" cy="166265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5C50BF6-E99D-4BBF-9E9C-0830DACD88ED}"/>
                </a:ext>
              </a:extLst>
            </p:cNvPr>
            <p:cNvSpPr txBox="1"/>
            <p:nvPr/>
          </p:nvSpPr>
          <p:spPr>
            <a:xfrm>
              <a:off x="6367778" y="5190226"/>
              <a:ext cx="2776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City of </a:t>
              </a:r>
              <a:r>
                <a:rPr lang="en-US" sz="1600" i="1" err="1"/>
                <a:t>Tocca</a:t>
              </a:r>
              <a:r>
                <a:rPr lang="en-US" sz="1600" i="1"/>
                <a:t> Water Utility| </a:t>
              </a:r>
              <a:r>
                <a:rPr lang="en-US" sz="1600" i="1" err="1"/>
                <a:t>Tocca</a:t>
              </a:r>
              <a:r>
                <a:rPr lang="en-US" sz="1600" i="1"/>
                <a:t>, GA</a:t>
              </a:r>
            </a:p>
          </p:txBody>
        </p:sp>
      </p:grpSp>
    </p:spTree>
    <p:extLst>
      <p:ext uri="{BB962C8B-B14F-4D97-AF65-F5344CB8AC3E}">
        <p14:creationId xmlns:p14="http://schemas.microsoft.com/office/powerpoint/2010/main" val="289359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Goal Setting</a:t>
            </a:r>
          </a:p>
        </p:txBody>
      </p:sp>
      <p:sp>
        <p:nvSpPr>
          <p:cNvPr id="3" name="Content Placeholder 2"/>
          <p:cNvSpPr>
            <a:spLocks noGrp="1"/>
          </p:cNvSpPr>
          <p:nvPr>
            <p:ph sz="half" idx="1"/>
          </p:nvPr>
        </p:nvSpPr>
        <p:spPr>
          <a:xfrm>
            <a:off x="457200" y="1253251"/>
            <a:ext cx="6027821" cy="4525963"/>
          </a:xfrm>
        </p:spPr>
        <p:txBody>
          <a:bodyPr>
            <a:normAutofit/>
          </a:bodyPr>
          <a:lstStyle/>
          <a:p>
            <a:r>
              <a:rPr lang="en-US" dirty="0"/>
              <a:t>Shape direction for future</a:t>
            </a:r>
          </a:p>
          <a:p>
            <a:r>
              <a:rPr lang="en-US" dirty="0"/>
              <a:t>Build team commitment</a:t>
            </a:r>
          </a:p>
          <a:p>
            <a:r>
              <a:rPr lang="en-US" dirty="0"/>
              <a:t>Foundation for accountability &amp; performance</a:t>
            </a:r>
          </a:p>
          <a:p>
            <a:r>
              <a:rPr lang="en-US" dirty="0"/>
              <a:t>Mobilize people &amp; resources toward the mission</a:t>
            </a:r>
          </a:p>
        </p:txBody>
      </p:sp>
      <p:pic>
        <p:nvPicPr>
          <p:cNvPr id="19" name="Picture 18" descr="A picture containing indoor&#10;&#10;Description automatically generated">
            <a:extLst>
              <a:ext uri="{FF2B5EF4-FFF2-40B4-BE49-F238E27FC236}">
                <a16:creationId xmlns:a16="http://schemas.microsoft.com/office/drawing/2014/main" id="{238C1B66-38BF-4A2E-8CD0-D075F4769F56}"/>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3837460" y="2894763"/>
            <a:ext cx="5306540" cy="3979905"/>
          </a:xfrm>
          <a:prstGeom prst="rect">
            <a:avLst/>
          </a:prstGeom>
          <a:noFill/>
        </p:spPr>
      </p:pic>
    </p:spTree>
    <p:extLst>
      <p:ext uri="{BB962C8B-B14F-4D97-AF65-F5344CB8AC3E}">
        <p14:creationId xmlns:p14="http://schemas.microsoft.com/office/powerpoint/2010/main" val="80285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a:solidFill>
                  <a:schemeClr val="bg1">
                    <a:lumMod val="85000"/>
                  </a:schemeClr>
                </a:solidFill>
                <a:latin typeface="Arial"/>
                <a:cs typeface="Arial"/>
              </a:rPr>
              <a:t>KanCap | 2015-2016</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70" t="23918" r="7696" b="20482"/>
          <a:stretch/>
        </p:blipFill>
        <p:spPr>
          <a:xfrm>
            <a:off x="14287" y="1614488"/>
            <a:ext cx="9129713" cy="5243512"/>
          </a:xfrm>
          <a:prstGeom prst="rect">
            <a:avLst/>
          </a:prstGeom>
        </p:spPr>
      </p:pic>
      <p:grpSp>
        <p:nvGrpSpPr>
          <p:cNvPr id="8" name="Group 7"/>
          <p:cNvGrpSpPr/>
          <p:nvPr/>
        </p:nvGrpSpPr>
        <p:grpSpPr>
          <a:xfrm>
            <a:off x="436840" y="4855781"/>
            <a:ext cx="2028825" cy="452571"/>
            <a:chOff x="300038" y="3382071"/>
            <a:chExt cx="2028825" cy="452571"/>
          </a:xfrm>
        </p:grpSpPr>
        <p:sp>
          <p:nvSpPr>
            <p:cNvPr id="6" name="Rectangle 5"/>
            <p:cNvSpPr/>
            <p:nvPr/>
          </p:nvSpPr>
          <p:spPr>
            <a:xfrm>
              <a:off x="390562" y="3691767"/>
              <a:ext cx="1847779" cy="142875"/>
            </a:xfrm>
            <a:prstGeom prst="rect">
              <a:avLst/>
            </a:prstGeom>
            <a:solidFill>
              <a:srgbClr val="0E3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0038" y="3382071"/>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FOUNDATIONS</a:t>
              </a:r>
            </a:p>
          </p:txBody>
        </p:sp>
      </p:grpSp>
      <p:grpSp>
        <p:nvGrpSpPr>
          <p:cNvPr id="20" name="Group 19"/>
          <p:cNvGrpSpPr/>
          <p:nvPr/>
        </p:nvGrpSpPr>
        <p:grpSpPr>
          <a:xfrm>
            <a:off x="2535588" y="4850917"/>
            <a:ext cx="2028825" cy="452571"/>
            <a:chOff x="2464649" y="3489586"/>
            <a:chExt cx="2028825" cy="452571"/>
          </a:xfrm>
        </p:grpSpPr>
        <p:sp>
          <p:nvSpPr>
            <p:cNvPr id="10" name="Rectangle 9"/>
            <p:cNvSpPr/>
            <p:nvPr/>
          </p:nvSpPr>
          <p:spPr>
            <a:xfrm>
              <a:off x="2555173" y="3799282"/>
              <a:ext cx="1847779" cy="142875"/>
            </a:xfrm>
            <a:prstGeom prst="rect">
              <a:avLst/>
            </a:prstGeom>
            <a:solidFill>
              <a:srgbClr val="DA23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64649" y="348958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MANAGEMENT</a:t>
              </a:r>
            </a:p>
          </p:txBody>
        </p:sp>
      </p:grpSp>
      <p:grpSp>
        <p:nvGrpSpPr>
          <p:cNvPr id="19" name="Group 18"/>
          <p:cNvGrpSpPr/>
          <p:nvPr/>
        </p:nvGrpSpPr>
        <p:grpSpPr>
          <a:xfrm>
            <a:off x="6753685" y="4863417"/>
            <a:ext cx="2028825" cy="452571"/>
            <a:chOff x="4641500" y="3485156"/>
            <a:chExt cx="2028825" cy="452571"/>
          </a:xfrm>
        </p:grpSpPr>
        <p:sp>
          <p:nvSpPr>
            <p:cNvPr id="13" name="Rectangle 12"/>
            <p:cNvSpPr/>
            <p:nvPr/>
          </p:nvSpPr>
          <p:spPr>
            <a:xfrm>
              <a:off x="4732024" y="3794852"/>
              <a:ext cx="1847779" cy="142875"/>
            </a:xfrm>
            <a:prstGeom prst="rect">
              <a:avLst/>
            </a:prstGeom>
            <a:solidFill>
              <a:srgbClr val="87A6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641500" y="348515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FINANCE</a:t>
              </a:r>
            </a:p>
          </p:txBody>
        </p:sp>
      </p:grpSp>
      <p:sp>
        <p:nvSpPr>
          <p:cNvPr id="16" name="Rectangle 15"/>
          <p:cNvSpPr/>
          <p:nvPr/>
        </p:nvSpPr>
        <p:spPr>
          <a:xfrm>
            <a:off x="4735160" y="5160613"/>
            <a:ext cx="1847779" cy="142875"/>
          </a:xfrm>
          <a:prstGeom prst="rect">
            <a:avLst/>
          </a:prstGeom>
          <a:solidFill>
            <a:srgbClr val="F09F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44636" y="4850917"/>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OPERATION</a:t>
            </a:r>
          </a:p>
        </p:txBody>
      </p:sp>
      <p:sp>
        <p:nvSpPr>
          <p:cNvPr id="9" name="Title 8">
            <a:extLst>
              <a:ext uri="{FF2B5EF4-FFF2-40B4-BE49-F238E27FC236}">
                <a16:creationId xmlns:a16="http://schemas.microsoft.com/office/drawing/2014/main" id="{585067A0-A95F-4379-BE5B-FA962451C498}"/>
              </a:ext>
            </a:extLst>
          </p:cNvPr>
          <p:cNvSpPr>
            <a:spLocks noGrp="1"/>
          </p:cNvSpPr>
          <p:nvPr>
            <p:ph type="title"/>
          </p:nvPr>
        </p:nvSpPr>
        <p:spPr>
          <a:xfrm>
            <a:off x="0" y="110251"/>
            <a:ext cx="9144000" cy="1143000"/>
          </a:xfrm>
        </p:spPr>
        <p:txBody>
          <a:bodyPr/>
          <a:lstStyle/>
          <a:p>
            <a:pPr algn="ctr"/>
            <a:r>
              <a:rPr lang="en-US" dirty="0">
                <a:solidFill>
                  <a:schemeClr val="tx1"/>
                </a:solidFill>
              </a:rPr>
              <a:t>Capacity Development &amp; Asset Management</a:t>
            </a:r>
          </a:p>
        </p:txBody>
      </p:sp>
    </p:spTree>
    <p:extLst>
      <p:ext uri="{BB962C8B-B14F-4D97-AF65-F5344CB8AC3E}">
        <p14:creationId xmlns:p14="http://schemas.microsoft.com/office/powerpoint/2010/main" val="368825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 of hands in the middle">
            <a:extLst>
              <a:ext uri="{FF2B5EF4-FFF2-40B4-BE49-F238E27FC236}">
                <a16:creationId xmlns:a16="http://schemas.microsoft.com/office/drawing/2014/main" id="{9BE1CFCB-05AA-482C-A182-4D17BFF73F79}"/>
              </a:ext>
            </a:extLst>
          </p:cNvPr>
          <p:cNvPicPr>
            <a:picLocks noChangeAspect="1"/>
          </p:cNvPicPr>
          <p:nvPr/>
        </p:nvPicPr>
        <p:blipFill rotWithShape="1">
          <a:blip r:embed="rId3">
            <a:alphaModFix amt="35000"/>
          </a:blip>
          <a:srcRect r="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94C30385-0FBC-4F68-9182-E3D69312FB34}"/>
              </a:ext>
            </a:extLst>
          </p:cNvPr>
          <p:cNvSpPr/>
          <p:nvPr/>
        </p:nvSpPr>
        <p:spPr>
          <a:xfrm>
            <a:off x="0" y="4223084"/>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690437" y="4478128"/>
            <a:ext cx="5763126" cy="1366838"/>
          </a:xfrm>
          <a:noFill/>
        </p:spPr>
        <p:txBody>
          <a:bodyPr>
            <a:normAutofit/>
          </a:bodyPr>
          <a:lstStyle/>
          <a:p>
            <a:r>
              <a:rPr lang="en-US" sz="6000" dirty="0">
                <a:solidFill>
                  <a:sysClr val="windowText" lastClr="000000"/>
                </a:solidFill>
              </a:rPr>
              <a:t>management</a:t>
            </a:r>
          </a:p>
        </p:txBody>
      </p:sp>
    </p:spTree>
    <p:extLst>
      <p:ext uri="{BB962C8B-B14F-4D97-AF65-F5344CB8AC3E}">
        <p14:creationId xmlns:p14="http://schemas.microsoft.com/office/powerpoint/2010/main" val="380071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Public Water Systems (PWS)</a:t>
            </a:r>
          </a:p>
        </p:txBody>
      </p:sp>
      <p:sp>
        <p:nvSpPr>
          <p:cNvPr id="3" name="Content Placeholder 2"/>
          <p:cNvSpPr>
            <a:spLocks noGrp="1"/>
          </p:cNvSpPr>
          <p:nvPr>
            <p:ph sz="half" idx="1"/>
          </p:nvPr>
        </p:nvSpPr>
        <p:spPr>
          <a:xfrm>
            <a:off x="232348" y="1587708"/>
            <a:ext cx="8686800" cy="4525963"/>
          </a:xfrm>
        </p:spPr>
        <p:txBody>
          <a:bodyPr vert="horz" lIns="91440" tIns="45720" rIns="91440" bIns="45720" rtlCol="0" anchor="t">
            <a:normAutofit/>
          </a:bodyPr>
          <a:lstStyle/>
          <a:p>
            <a:pPr marL="0" indent="0">
              <a:buNone/>
            </a:pPr>
            <a:r>
              <a:rPr lang="en-US" dirty="0">
                <a:latin typeface="Arial"/>
                <a:cs typeface="Arial"/>
              </a:rPr>
              <a:t>Provide </a:t>
            </a:r>
            <a:r>
              <a:rPr lang="en-US" b="1" dirty="0">
                <a:latin typeface="Arial"/>
                <a:cs typeface="Arial"/>
              </a:rPr>
              <a:t>safe</a:t>
            </a:r>
            <a:r>
              <a:rPr lang="en-US" dirty="0">
                <a:latin typeface="Arial"/>
                <a:cs typeface="Arial"/>
              </a:rPr>
              <a:t> drinking water at the most </a:t>
            </a:r>
            <a:r>
              <a:rPr lang="en-US" b="1" dirty="0">
                <a:latin typeface="Arial"/>
                <a:cs typeface="Arial"/>
              </a:rPr>
              <a:t>appropriate cost</a:t>
            </a:r>
          </a:p>
          <a:p>
            <a:pPr marL="0" indent="0">
              <a:buNone/>
            </a:pPr>
            <a:endParaRPr lang="en-US" b="1" dirty="0"/>
          </a:p>
          <a:p>
            <a:pPr lvl="1">
              <a:buFont typeface="Arial" panose="020B0604020202020204" pitchFamily="34" charset="0"/>
              <a:buChar char="•"/>
            </a:pPr>
            <a:r>
              <a:rPr lang="en-US" sz="2600" b="1" dirty="0"/>
              <a:t> </a:t>
            </a:r>
            <a:r>
              <a:rPr lang="en-US" sz="2600" dirty="0"/>
              <a:t>Water Quality</a:t>
            </a:r>
          </a:p>
          <a:p>
            <a:pPr lvl="1">
              <a:buFont typeface="Arial" panose="020B0604020202020204" pitchFamily="34" charset="0"/>
              <a:buChar char="•"/>
            </a:pPr>
            <a:r>
              <a:rPr lang="en-US" sz="2600" dirty="0"/>
              <a:t> Reliability</a:t>
            </a:r>
          </a:p>
          <a:p>
            <a:pPr lvl="1">
              <a:buFont typeface="Arial" panose="020B0604020202020204" pitchFamily="34" charset="0"/>
              <a:buChar char="•"/>
            </a:pPr>
            <a:r>
              <a:rPr lang="en-US" sz="2600" dirty="0"/>
              <a:t> Affordability</a:t>
            </a:r>
          </a:p>
          <a:p>
            <a:pPr lvl="1">
              <a:buFont typeface="Wingdings" panose="05000000000000000000" pitchFamily="2" charset="2"/>
              <a:buChar char="ü"/>
            </a:pPr>
            <a:endParaRPr lang="en-US" sz="2600" b="1" dirty="0"/>
          </a:p>
        </p:txBody>
      </p:sp>
      <p:pic>
        <p:nvPicPr>
          <p:cNvPr id="5" name="Picture 4">
            <a:extLst>
              <a:ext uri="{FF2B5EF4-FFF2-40B4-BE49-F238E27FC236}">
                <a16:creationId xmlns:a16="http://schemas.microsoft.com/office/drawing/2014/main" id="{A1C2BFA5-0F7E-4C6B-805F-9E797A9CC9AB}"/>
              </a:ext>
            </a:extLst>
          </p:cNvPr>
          <p:cNvPicPr>
            <a:picLocks noChangeAspect="1"/>
          </p:cNvPicPr>
          <p:nvPr/>
        </p:nvPicPr>
        <p:blipFill>
          <a:blip r:embed="rId3"/>
          <a:stretch>
            <a:fillRect/>
          </a:stretch>
        </p:blipFill>
        <p:spPr>
          <a:xfrm flipH="1">
            <a:off x="3371850" y="2347199"/>
            <a:ext cx="5772150" cy="4400550"/>
          </a:xfrm>
          <a:prstGeom prst="rect">
            <a:avLst/>
          </a:prstGeom>
        </p:spPr>
      </p:pic>
    </p:spTree>
    <p:extLst>
      <p:ext uri="{BB962C8B-B14F-4D97-AF65-F5344CB8AC3E}">
        <p14:creationId xmlns:p14="http://schemas.microsoft.com/office/powerpoint/2010/main" val="423158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Types of Public Water Systems</a:t>
            </a:r>
          </a:p>
        </p:txBody>
      </p:sp>
      <p:graphicFrame>
        <p:nvGraphicFramePr>
          <p:cNvPr id="4" name="Content Placeholder 3">
            <a:extLst>
              <a:ext uri="{FF2B5EF4-FFF2-40B4-BE49-F238E27FC236}">
                <a16:creationId xmlns:a16="http://schemas.microsoft.com/office/drawing/2014/main" id="{A38F3D61-2C0B-4078-965D-294239F7A9DF}"/>
              </a:ext>
            </a:extLst>
          </p:cNvPr>
          <p:cNvGraphicFramePr>
            <a:graphicFrameLocks noGrp="1"/>
          </p:cNvGraphicFramePr>
          <p:nvPr>
            <p:ph idx="1"/>
            <p:extLst>
              <p:ext uri="{D42A27DB-BD31-4B8C-83A1-F6EECF244321}">
                <p14:modId xmlns:p14="http://schemas.microsoft.com/office/powerpoint/2010/main" val="1838170003"/>
              </p:ext>
            </p:extLst>
          </p:nvPr>
        </p:nvGraphicFramePr>
        <p:xfrm>
          <a:off x="228600" y="1714500"/>
          <a:ext cx="8686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National Drinking Water Regulations</a:t>
            </a:r>
          </a:p>
        </p:txBody>
      </p:sp>
      <p:graphicFrame>
        <p:nvGraphicFramePr>
          <p:cNvPr id="5" name="Content Placeholder 2">
            <a:extLst>
              <a:ext uri="{FF2B5EF4-FFF2-40B4-BE49-F238E27FC236}">
                <a16:creationId xmlns:a16="http://schemas.microsoft.com/office/drawing/2014/main" id="{04B9A301-A78D-4B3C-A8C5-BC9032FFFC50}"/>
              </a:ext>
            </a:extLst>
          </p:cNvPr>
          <p:cNvGraphicFramePr>
            <a:graphicFrameLocks noGrp="1"/>
          </p:cNvGraphicFramePr>
          <p:nvPr>
            <p:ph idx="1"/>
            <p:extLst>
              <p:ext uri="{D42A27DB-BD31-4B8C-83A1-F6EECF244321}">
                <p14:modId xmlns:p14="http://schemas.microsoft.com/office/powerpoint/2010/main" val="3807073579"/>
              </p:ext>
            </p:extLst>
          </p:nvPr>
        </p:nvGraphicFramePr>
        <p:xfrm>
          <a:off x="457200" y="1253251"/>
          <a:ext cx="8229600" cy="51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00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vert="horz" lIns="91440" tIns="45720" rIns="91440" bIns="45720" rtlCol="0" anchor="ctr">
            <a:normAutofit/>
          </a:bodyPr>
          <a:lstStyle/>
          <a:p>
            <a:pPr marL="0" marR="0" lvl="0" indent="0" fontAlgn="auto">
              <a:spcAft>
                <a:spcPts val="0"/>
              </a:spcAft>
              <a:buClrTx/>
              <a:buSzTx/>
              <a:tabLst/>
              <a:defRPr/>
            </a:pPr>
            <a:r>
              <a:rPr kumimoji="0" lang="en-US"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Effective Managerial Capacity</a:t>
            </a:r>
          </a:p>
        </p:txBody>
      </p:sp>
      <p:graphicFrame>
        <p:nvGraphicFramePr>
          <p:cNvPr id="7" name="Content Placeholder 2">
            <a:extLst>
              <a:ext uri="{FF2B5EF4-FFF2-40B4-BE49-F238E27FC236}">
                <a16:creationId xmlns:a16="http://schemas.microsoft.com/office/drawing/2014/main" id="{21E0AC2D-6299-4E3C-B1D1-727014A2ECE0}"/>
              </a:ext>
            </a:extLst>
          </p:cNvPr>
          <p:cNvGraphicFramePr/>
          <p:nvPr>
            <p:extLst>
              <p:ext uri="{D42A27DB-BD31-4B8C-83A1-F6EECF244321}">
                <p14:modId xmlns:p14="http://schemas.microsoft.com/office/powerpoint/2010/main" val="2369937861"/>
              </p:ext>
            </p:extLst>
          </p:nvPr>
        </p:nvGraphicFramePr>
        <p:xfrm>
          <a:off x="1329489" y="1253251"/>
          <a:ext cx="6485021" cy="542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676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Policies &amp; Procedures</a:t>
            </a:r>
          </a:p>
        </p:txBody>
      </p:sp>
      <p:sp>
        <p:nvSpPr>
          <p:cNvPr id="5" name="Content Placeholder 4">
            <a:extLst>
              <a:ext uri="{FF2B5EF4-FFF2-40B4-BE49-F238E27FC236}">
                <a16:creationId xmlns:a16="http://schemas.microsoft.com/office/drawing/2014/main" id="{E7FA9264-DB1D-42CD-832D-6E4EC45CE155}"/>
              </a:ext>
            </a:extLst>
          </p:cNvPr>
          <p:cNvSpPr>
            <a:spLocks noGrp="1"/>
          </p:cNvSpPr>
          <p:nvPr>
            <p:ph idx="1"/>
          </p:nvPr>
        </p:nvSpPr>
        <p:spPr>
          <a:xfrm>
            <a:off x="457200" y="1505915"/>
            <a:ext cx="4848726" cy="4525963"/>
          </a:xfrm>
        </p:spPr>
        <p:txBody>
          <a:bodyPr vert="horz" lIns="91440" tIns="45720" rIns="91440" bIns="45720" rtlCol="0" anchor="t">
            <a:normAutofit/>
          </a:bodyPr>
          <a:lstStyle/>
          <a:p>
            <a:r>
              <a:rPr lang="en-US" dirty="0">
                <a:latin typeface="Arial"/>
                <a:cs typeface="Arial"/>
              </a:rPr>
              <a:t>Personnel Policies</a:t>
            </a:r>
          </a:p>
          <a:p>
            <a:r>
              <a:rPr lang="en-US" dirty="0">
                <a:latin typeface="Arial"/>
                <a:cs typeface="Arial"/>
              </a:rPr>
              <a:t>Purchasing Policies</a:t>
            </a:r>
          </a:p>
          <a:p>
            <a:r>
              <a:rPr lang="en-US" dirty="0">
                <a:latin typeface="Arial"/>
                <a:cs typeface="Arial"/>
              </a:rPr>
              <a:t>Contracting Policies</a:t>
            </a:r>
          </a:p>
          <a:p>
            <a:r>
              <a:rPr lang="en-US" dirty="0">
                <a:latin typeface="Arial"/>
                <a:cs typeface="Arial"/>
              </a:rPr>
              <a:t>Customer Service Policies</a:t>
            </a:r>
          </a:p>
          <a:p>
            <a:endParaRPr lang="en-US" dirty="0"/>
          </a:p>
        </p:txBody>
      </p:sp>
      <p:pic>
        <p:nvPicPr>
          <p:cNvPr id="4" name="Picture 3" descr="Shape, arrow&#10;&#10;Description automatically generated">
            <a:extLst>
              <a:ext uri="{FF2B5EF4-FFF2-40B4-BE49-F238E27FC236}">
                <a16:creationId xmlns:a16="http://schemas.microsoft.com/office/drawing/2014/main" id="{3783F5F0-AB98-4F37-98E5-385B6AA2AF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82064" y="2150895"/>
            <a:ext cx="4045368" cy="4045368"/>
          </a:xfrm>
          <a:prstGeom prst="rect">
            <a:avLst/>
          </a:prstGeom>
          <a:effectLst>
            <a:outerShdw blurRad="50800" dist="165100" dir="2700000" algn="tl" rotWithShape="0">
              <a:prstClr val="black">
                <a:alpha val="40000"/>
              </a:prstClr>
            </a:outerShdw>
          </a:effectLst>
          <a:scene3d>
            <a:camera prst="orthographicFront">
              <a:rot lat="319729" lon="1355202" rev="20727493"/>
            </a:camera>
            <a:lightRig rig="threePt" dir="t"/>
          </a:scene3d>
        </p:spPr>
      </p:pic>
    </p:spTree>
    <p:extLst>
      <p:ext uri="{BB962C8B-B14F-4D97-AF65-F5344CB8AC3E}">
        <p14:creationId xmlns:p14="http://schemas.microsoft.com/office/powerpoint/2010/main" val="9266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A908-3709-47B2-9734-28A15C7FB05C}"/>
              </a:ext>
            </a:extLst>
          </p:cNvPr>
          <p:cNvSpPr>
            <a:spLocks noGrp="1"/>
          </p:cNvSpPr>
          <p:nvPr>
            <p:ph type="title"/>
          </p:nvPr>
        </p:nvSpPr>
        <p:spPr>
          <a:xfrm>
            <a:off x="457200" y="110251"/>
            <a:ext cx="8229600" cy="1143000"/>
          </a:xfrm>
        </p:spPr>
        <p:txBody>
          <a:bodyPr anchor="ctr">
            <a:normAutofit/>
          </a:bodyPr>
          <a:lstStyle/>
          <a:p>
            <a:r>
              <a:rPr lang="en-US"/>
              <a:t>Personnel Policies</a:t>
            </a:r>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Content Placeholder 7">
            <a:extLst>
              <a:ext uri="{FF2B5EF4-FFF2-40B4-BE49-F238E27FC236}">
                <a16:creationId xmlns:a16="http://schemas.microsoft.com/office/drawing/2014/main" id="{0796272E-168D-4903-B74B-8AE254EE9B1C}"/>
              </a:ext>
            </a:extLst>
          </p:cNvPr>
          <p:cNvGraphicFramePr/>
          <p:nvPr>
            <p:extLst>
              <p:ext uri="{D42A27DB-BD31-4B8C-83A1-F6EECF244321}">
                <p14:modId xmlns:p14="http://schemas.microsoft.com/office/powerpoint/2010/main" val="3498373396"/>
              </p:ext>
            </p:extLst>
          </p:nvPr>
        </p:nvGraphicFramePr>
        <p:xfrm>
          <a:off x="1161256" y="1606189"/>
          <a:ext cx="6821488" cy="324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122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D72B2A-B4CF-43AA-9956-10CD3728A437}"/>
              </a:ext>
            </a:extLst>
          </p:cNvPr>
          <p:cNvSpPr>
            <a:spLocks noGrp="1"/>
          </p:cNvSpPr>
          <p:nvPr>
            <p:ph type="title"/>
          </p:nvPr>
        </p:nvSpPr>
        <p:spPr>
          <a:xfrm>
            <a:off x="457200" y="110251"/>
            <a:ext cx="8229600" cy="1143000"/>
          </a:xfrm>
        </p:spPr>
        <p:txBody>
          <a:bodyPr anchor="ctr">
            <a:normAutofit/>
          </a:bodyPr>
          <a:lstStyle/>
          <a:p>
            <a:r>
              <a:rPr lang="en-US"/>
              <a:t>Purchasing Policies</a:t>
            </a:r>
          </a:p>
        </p:txBody>
      </p:sp>
      <p:graphicFrame>
        <p:nvGraphicFramePr>
          <p:cNvPr id="12" name="Content Placeholder 4">
            <a:extLst>
              <a:ext uri="{FF2B5EF4-FFF2-40B4-BE49-F238E27FC236}">
                <a16:creationId xmlns:a16="http://schemas.microsoft.com/office/drawing/2014/main" id="{E2C265A5-EEB5-42B7-B116-8B70DF64B552}"/>
              </a:ext>
            </a:extLst>
          </p:cNvPr>
          <p:cNvGraphicFramePr>
            <a:graphicFrameLocks noGrp="1"/>
          </p:cNvGraphicFramePr>
          <p:nvPr>
            <p:ph idx="1"/>
            <p:extLst>
              <p:ext uri="{D42A27DB-BD31-4B8C-83A1-F6EECF244321}">
                <p14:modId xmlns:p14="http://schemas.microsoft.com/office/powerpoint/2010/main" val="867230961"/>
              </p:ext>
            </p:extLst>
          </p:nvPr>
        </p:nvGraphicFramePr>
        <p:xfrm>
          <a:off x="457200" y="1155032"/>
          <a:ext cx="8229600" cy="497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59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Contracting for Services</a:t>
            </a:r>
          </a:p>
        </p:txBody>
      </p:sp>
      <p:graphicFrame>
        <p:nvGraphicFramePr>
          <p:cNvPr id="5" name="Content Placeholder 2">
            <a:extLst>
              <a:ext uri="{FF2B5EF4-FFF2-40B4-BE49-F238E27FC236}">
                <a16:creationId xmlns:a16="http://schemas.microsoft.com/office/drawing/2014/main" id="{5D8F28DA-E520-4691-84FE-E42B20BC0D64}"/>
              </a:ext>
            </a:extLst>
          </p:cNvPr>
          <p:cNvGraphicFramePr>
            <a:graphicFrameLocks noGrp="1"/>
          </p:cNvGraphicFramePr>
          <p:nvPr>
            <p:ph idx="1"/>
          </p:nvPr>
        </p:nvGraphicFramePr>
        <p:xfrm>
          <a:off x="457200" y="1375171"/>
          <a:ext cx="834991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85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0251"/>
            <a:ext cx="8229600" cy="1143000"/>
          </a:xfrm>
        </p:spPr>
        <p:txBody>
          <a:bodyPr anchor="ctr">
            <a:normAutofit/>
          </a:bodyPr>
          <a:lstStyle/>
          <a:p>
            <a:r>
              <a:rPr lang="en-US"/>
              <a:t>Customer Service Policy</a:t>
            </a:r>
          </a:p>
        </p:txBody>
      </p:sp>
      <p:graphicFrame>
        <p:nvGraphicFramePr>
          <p:cNvPr id="10" name="Content Placeholder 7">
            <a:extLst>
              <a:ext uri="{FF2B5EF4-FFF2-40B4-BE49-F238E27FC236}">
                <a16:creationId xmlns:a16="http://schemas.microsoft.com/office/drawing/2014/main" id="{ECF639AC-50F5-450A-B8F3-08FD941E2678}"/>
              </a:ext>
            </a:extLst>
          </p:cNvPr>
          <p:cNvGraphicFramePr>
            <a:graphicFrameLocks noGrp="1"/>
          </p:cNvGraphicFramePr>
          <p:nvPr>
            <p:ph idx="1"/>
            <p:extLst>
              <p:ext uri="{D42A27DB-BD31-4B8C-83A1-F6EECF244321}">
                <p14:modId xmlns:p14="http://schemas.microsoft.com/office/powerpoint/2010/main" val="4139777842"/>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15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0251"/>
            <a:ext cx="8229600" cy="1143000"/>
          </a:xfrm>
        </p:spPr>
        <p:txBody>
          <a:bodyPr anchor="ctr">
            <a:normAutofit/>
          </a:bodyPr>
          <a:lstStyle/>
          <a:p>
            <a:r>
              <a:rPr lang="en-US" dirty="0"/>
              <a:t>Agenda</a:t>
            </a:r>
          </a:p>
        </p:txBody>
      </p:sp>
      <p:pic>
        <p:nvPicPr>
          <p:cNvPr id="13" name="Graphic 12" descr="Checklist outline">
            <a:extLst>
              <a:ext uri="{FF2B5EF4-FFF2-40B4-BE49-F238E27FC236}">
                <a16:creationId xmlns:a16="http://schemas.microsoft.com/office/drawing/2014/main" id="{560BFB3F-C67F-4AA1-BE32-60B631AE2F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1" y="1409700"/>
            <a:ext cx="4038600" cy="4038600"/>
          </a:xfrm>
          <a:prstGeom prst="rect">
            <a:avLst/>
          </a:prstGeom>
        </p:spPr>
      </p:pic>
      <p:sp>
        <p:nvSpPr>
          <p:cNvPr id="3" name="Content Placeholder 2">
            <a:extLst>
              <a:ext uri="{FF2B5EF4-FFF2-40B4-BE49-F238E27FC236}">
                <a16:creationId xmlns:a16="http://schemas.microsoft.com/office/drawing/2014/main" id="{C78392A7-3A15-4C8C-B7EA-F7E09A72AD11}"/>
              </a:ext>
            </a:extLst>
          </p:cNvPr>
          <p:cNvSpPr>
            <a:spLocks noGrp="1"/>
          </p:cNvSpPr>
          <p:nvPr>
            <p:ph sz="half" idx="2"/>
          </p:nvPr>
        </p:nvSpPr>
        <p:spPr>
          <a:xfrm>
            <a:off x="4648200" y="1600200"/>
            <a:ext cx="4038600" cy="4525963"/>
          </a:xfrm>
        </p:spPr>
        <p:txBody>
          <a:bodyPr>
            <a:normAutofit/>
          </a:bodyPr>
          <a:lstStyle/>
          <a:p>
            <a:pPr marL="685800" indent="-685800">
              <a:buFont typeface="Arial" panose="020B0604020202020204" pitchFamily="34" charset="0"/>
              <a:buChar char="•"/>
            </a:pPr>
            <a:r>
              <a:rPr lang="en-US" dirty="0"/>
              <a:t>Introductions</a:t>
            </a:r>
          </a:p>
          <a:p>
            <a:pPr marL="685800" indent="-685800">
              <a:buFont typeface="Arial" panose="020B0604020202020204" pitchFamily="34" charset="0"/>
              <a:buChar char="•"/>
            </a:pPr>
            <a:r>
              <a:rPr lang="en-US" dirty="0"/>
              <a:t>Overview</a:t>
            </a:r>
          </a:p>
          <a:p>
            <a:pPr marL="685800" indent="-685800">
              <a:buFont typeface="Arial" panose="020B0604020202020204" pitchFamily="34" charset="0"/>
              <a:buChar char="•"/>
            </a:pPr>
            <a:r>
              <a:rPr lang="en-US" dirty="0"/>
              <a:t>Foundations</a:t>
            </a:r>
          </a:p>
          <a:p>
            <a:pPr marL="685800" indent="-685800">
              <a:buFont typeface="Arial" panose="020B0604020202020204" pitchFamily="34" charset="0"/>
              <a:buChar char="•"/>
            </a:pPr>
            <a:r>
              <a:rPr lang="en-US" dirty="0"/>
              <a:t>Management</a:t>
            </a:r>
          </a:p>
          <a:p>
            <a:pPr marL="685800" indent="-685800">
              <a:buFont typeface="Arial" panose="020B0604020202020204" pitchFamily="34" charset="0"/>
              <a:buChar char="•"/>
            </a:pPr>
            <a:r>
              <a:rPr lang="en-US" dirty="0"/>
              <a:t>Technical</a:t>
            </a:r>
          </a:p>
          <a:p>
            <a:pPr marL="685800" indent="-685800">
              <a:buFont typeface="Arial" panose="020B0604020202020204" pitchFamily="34" charset="0"/>
              <a:buChar char="•"/>
            </a:pPr>
            <a:r>
              <a:rPr lang="en-US" dirty="0"/>
              <a:t>Finance</a:t>
            </a:r>
          </a:p>
          <a:p>
            <a:pPr marL="685800" indent="-685800">
              <a:buFont typeface="Arial" panose="020B0604020202020204" pitchFamily="34" charset="0"/>
              <a:buChar char="•"/>
            </a:pPr>
            <a:r>
              <a:rPr lang="en-US" dirty="0"/>
              <a:t>Wrap up</a:t>
            </a:r>
          </a:p>
        </p:txBody>
      </p:sp>
    </p:spTree>
    <p:extLst>
      <p:ext uri="{BB962C8B-B14F-4D97-AF65-F5344CB8AC3E}">
        <p14:creationId xmlns:p14="http://schemas.microsoft.com/office/powerpoint/2010/main" val="47696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00EACEFC-047E-4467-86F7-484CBAEAA573}"/>
              </a:ext>
            </a:extLst>
          </p:cNvPr>
          <p:cNvSpPr>
            <a:spLocks noGrp="1" noChangeArrowheads="1"/>
          </p:cNvSpPr>
          <p:nvPr>
            <p:ph type="title"/>
          </p:nvPr>
        </p:nvSpPr>
        <p:spPr/>
        <p:txBody>
          <a:bodyPr/>
          <a:lstStyle/>
          <a:p>
            <a:pPr eaLnBrk="1" hangingPunct="1"/>
            <a:r>
              <a:rPr lang="en-US" altLang="en-US" sz="4000"/>
              <a:t>Level of Service </a:t>
            </a:r>
          </a:p>
        </p:txBody>
      </p:sp>
      <p:sp>
        <p:nvSpPr>
          <p:cNvPr id="2" name="Content Placeholder 1">
            <a:extLst>
              <a:ext uri="{FF2B5EF4-FFF2-40B4-BE49-F238E27FC236}">
                <a16:creationId xmlns:a16="http://schemas.microsoft.com/office/drawing/2014/main" id="{FCDE08C1-E701-486B-AB97-5AAA033FD17A}"/>
              </a:ext>
            </a:extLst>
          </p:cNvPr>
          <p:cNvSpPr>
            <a:spLocks noGrp="1"/>
          </p:cNvSpPr>
          <p:nvPr>
            <p:ph idx="1"/>
          </p:nvPr>
        </p:nvSpPr>
        <p:spPr>
          <a:xfrm>
            <a:off x="457200" y="1521611"/>
            <a:ext cx="8229600" cy="2939761"/>
          </a:xfrm>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Level of Service is an opportunity to have a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conversation with customers to match their needs &amp; desires with the amount they are willing to pay.</a:t>
            </a:r>
          </a:p>
          <a:p>
            <a:pPr marL="0" marR="0" lvl="0" indent="0" defTabSz="457200" rtl="0" eaLnBrk="1" fontAlgn="auto" latinLnBrk="0" hangingPunct="1">
              <a:lnSpc>
                <a:spcPct val="100000"/>
              </a:lnSpc>
              <a:spcBef>
                <a:spcPct val="0"/>
              </a:spcBef>
              <a:spcAft>
                <a:spcPts val="0"/>
              </a:spcAft>
              <a:buClrTx/>
              <a:buSzTx/>
              <a:buFontTx/>
              <a:buNone/>
              <a:tabLst/>
              <a:defRPr/>
            </a:pPr>
            <a:endParaRPr lang="en-US" altLang="en-US" dirty="0">
              <a:solidFill>
                <a:prstClr val="black"/>
              </a:solidFill>
              <a:cs typeface="+mn-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customers have a say in what they want,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they are more willing to pay for it. </a:t>
            </a:r>
          </a:p>
          <a:p>
            <a:endParaRPr lang="en-US" dirty="0"/>
          </a:p>
        </p:txBody>
      </p:sp>
      <p:pic>
        <p:nvPicPr>
          <p:cNvPr id="3" name="Picture 2">
            <a:extLst>
              <a:ext uri="{FF2B5EF4-FFF2-40B4-BE49-F238E27FC236}">
                <a16:creationId xmlns:a16="http://schemas.microsoft.com/office/drawing/2014/main" id="{4DEDEAAD-FF6B-4E29-9F89-D67A650E915F}"/>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3" name="Rectangle 4">
            <a:extLst>
              <a:ext uri="{FF2B5EF4-FFF2-40B4-BE49-F238E27FC236}">
                <a16:creationId xmlns:a16="http://schemas.microsoft.com/office/drawing/2014/main" id="{26F5AB71-9C13-42A0-BDE3-EE06A3B93329}"/>
              </a:ext>
            </a:extLst>
          </p:cNvPr>
          <p:cNvSpPr>
            <a:spLocks noGrp="1" noChangeArrowheads="1"/>
          </p:cNvSpPr>
          <p:nvPr>
            <p:ph type="title"/>
          </p:nvPr>
        </p:nvSpPr>
        <p:spPr/>
        <p:txBody>
          <a:bodyPr/>
          <a:lstStyle/>
          <a:p>
            <a:pPr eaLnBrk="1" hangingPunct="1"/>
            <a:r>
              <a:rPr lang="en-US" altLang="en-US" sz="4000"/>
              <a:t>Level of Service Process</a:t>
            </a:r>
          </a:p>
        </p:txBody>
      </p:sp>
      <p:grpSp>
        <p:nvGrpSpPr>
          <p:cNvPr id="30" name="Group 29">
            <a:extLst>
              <a:ext uri="{FF2B5EF4-FFF2-40B4-BE49-F238E27FC236}">
                <a16:creationId xmlns:a16="http://schemas.microsoft.com/office/drawing/2014/main" id="{3655AFB7-4426-429A-91BF-5A667D278BD3}"/>
              </a:ext>
            </a:extLst>
          </p:cNvPr>
          <p:cNvGrpSpPr/>
          <p:nvPr/>
        </p:nvGrpSpPr>
        <p:grpSpPr>
          <a:xfrm>
            <a:off x="333375" y="1922463"/>
            <a:ext cx="8562976" cy="3421062"/>
            <a:chOff x="333375" y="1922463"/>
            <a:chExt cx="8562976" cy="3421062"/>
          </a:xfrm>
        </p:grpSpPr>
        <p:sp>
          <p:nvSpPr>
            <p:cNvPr id="31" name="Text Box 37">
              <a:extLst>
                <a:ext uri="{FF2B5EF4-FFF2-40B4-BE49-F238E27FC236}">
                  <a16:creationId xmlns:a16="http://schemas.microsoft.com/office/drawing/2014/main" id="{8576CEE0-BDE8-494D-AEE6-A01470EF19CE}"/>
                </a:ext>
              </a:extLst>
            </p:cNvPr>
            <p:cNvSpPr txBox="1">
              <a:spLocks noChangeArrowheads="1"/>
            </p:cNvSpPr>
            <p:nvPr/>
          </p:nvSpPr>
          <p:spPr bwMode="auto">
            <a:xfrm>
              <a:off x="2695575" y="2947988"/>
              <a:ext cx="3195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Measurable Goals: Internal and External</a:t>
              </a:r>
            </a:p>
          </p:txBody>
        </p:sp>
        <p:sp>
          <p:nvSpPr>
            <p:cNvPr id="32" name="Text Box 38">
              <a:extLst>
                <a:ext uri="{FF2B5EF4-FFF2-40B4-BE49-F238E27FC236}">
                  <a16:creationId xmlns:a16="http://schemas.microsoft.com/office/drawing/2014/main" id="{82275FD3-72BD-4730-AAFA-886923373052}"/>
                </a:ext>
              </a:extLst>
            </p:cNvPr>
            <p:cNvSpPr txBox="1">
              <a:spLocks noChangeArrowheads="1"/>
            </p:cNvSpPr>
            <p:nvPr/>
          </p:nvSpPr>
          <p:spPr bwMode="auto">
            <a:xfrm>
              <a:off x="6172200" y="3014169"/>
              <a:ext cx="27241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Track Progress Towards Meeting Goals</a:t>
              </a:r>
            </a:p>
          </p:txBody>
        </p:sp>
        <p:sp>
          <p:nvSpPr>
            <p:cNvPr id="33" name="Rectangle 5">
              <a:extLst>
                <a:ext uri="{FF2B5EF4-FFF2-40B4-BE49-F238E27FC236}">
                  <a16:creationId xmlns:a16="http://schemas.microsoft.com/office/drawing/2014/main" id="{0E9184CE-69E1-4AA9-A775-A4B4C156B413}"/>
                </a:ext>
              </a:extLst>
            </p:cNvPr>
            <p:cNvSpPr>
              <a:spLocks noChangeArrowheads="1"/>
            </p:cNvSpPr>
            <p:nvPr/>
          </p:nvSpPr>
          <p:spPr bwMode="auto">
            <a:xfrm>
              <a:off x="333375" y="1922463"/>
              <a:ext cx="236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 Customers</a:t>
              </a:r>
            </a:p>
          </p:txBody>
        </p:sp>
        <p:sp>
          <p:nvSpPr>
            <p:cNvPr id="34" name="Rectangle 6">
              <a:extLst>
                <a:ext uri="{FF2B5EF4-FFF2-40B4-BE49-F238E27FC236}">
                  <a16:creationId xmlns:a16="http://schemas.microsoft.com/office/drawing/2014/main" id="{690F3CD7-280B-4799-BAFA-E1A6414E17D1}"/>
                </a:ext>
              </a:extLst>
            </p:cNvPr>
            <p:cNvSpPr>
              <a:spLocks noChangeArrowheads="1"/>
            </p:cNvSpPr>
            <p:nvPr/>
          </p:nvSpPr>
          <p:spPr bwMode="auto">
            <a:xfrm>
              <a:off x="438150" y="4267200"/>
              <a:ext cx="2076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 Staff</a:t>
              </a:r>
            </a:p>
          </p:txBody>
        </p:sp>
        <p:sp>
          <p:nvSpPr>
            <p:cNvPr id="35" name="AutoShape 7">
              <a:extLst>
                <a:ext uri="{FF2B5EF4-FFF2-40B4-BE49-F238E27FC236}">
                  <a16:creationId xmlns:a16="http://schemas.microsoft.com/office/drawing/2014/main" id="{0F57DFE7-620C-4D25-B354-2BC6438C4DA1}"/>
                </a:ext>
              </a:extLst>
            </p:cNvPr>
            <p:cNvSpPr>
              <a:spLocks noChangeArrowheads="1"/>
            </p:cNvSpPr>
            <p:nvPr/>
          </p:nvSpPr>
          <p:spPr bwMode="auto">
            <a:xfrm rot="1091019">
              <a:off x="2209800" y="2209800"/>
              <a:ext cx="1371600" cy="457200"/>
            </a:xfrm>
            <a:prstGeom prst="curvedDownArrow">
              <a:avLst>
                <a:gd name="adj1" fmla="val 60000"/>
                <a:gd name="adj2" fmla="val 120000"/>
                <a:gd name="adj3" fmla="val 33333"/>
              </a:avLst>
            </a:prstGeom>
            <a:solidFill>
              <a:schemeClr val="accent2"/>
            </a:solidFill>
            <a:ln w="9525">
              <a:solidFill>
                <a:srgbClr val="333399"/>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AutoShape 8">
              <a:extLst>
                <a:ext uri="{FF2B5EF4-FFF2-40B4-BE49-F238E27FC236}">
                  <a16:creationId xmlns:a16="http://schemas.microsoft.com/office/drawing/2014/main" id="{15C3A475-99FE-4A1D-8DF3-66E800D85B52}"/>
                </a:ext>
              </a:extLst>
            </p:cNvPr>
            <p:cNvSpPr>
              <a:spLocks noChangeArrowheads="1"/>
            </p:cNvSpPr>
            <p:nvPr/>
          </p:nvSpPr>
          <p:spPr bwMode="auto">
            <a:xfrm rot="-738399">
              <a:off x="1828800" y="4886325"/>
              <a:ext cx="1600200" cy="457200"/>
            </a:xfrm>
            <a:prstGeom prst="curvedUpArrow">
              <a:avLst>
                <a:gd name="adj1" fmla="val 70000"/>
                <a:gd name="adj2" fmla="val 140000"/>
                <a:gd name="adj3" fmla="val 33333"/>
              </a:avLst>
            </a:prstGeom>
            <a:solidFill>
              <a:schemeClr val="accent2"/>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AutoShape 9">
              <a:extLst>
                <a:ext uri="{FF2B5EF4-FFF2-40B4-BE49-F238E27FC236}">
                  <a16:creationId xmlns:a16="http://schemas.microsoft.com/office/drawing/2014/main" id="{42774FFD-FBA4-4418-8F27-97E288EADE2D}"/>
                </a:ext>
              </a:extLst>
            </p:cNvPr>
            <p:cNvSpPr>
              <a:spLocks noChangeArrowheads="1"/>
            </p:cNvSpPr>
            <p:nvPr/>
          </p:nvSpPr>
          <p:spPr bwMode="auto">
            <a:xfrm>
              <a:off x="5700713" y="3498850"/>
              <a:ext cx="381000" cy="457200"/>
            </a:xfrm>
            <a:prstGeom prst="right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2997949F-8ABD-45FC-A59C-080D13975F6F}"/>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3" name="Rectangle 6">
            <a:extLst>
              <a:ext uri="{FF2B5EF4-FFF2-40B4-BE49-F238E27FC236}">
                <a16:creationId xmlns:a16="http://schemas.microsoft.com/office/drawing/2014/main" id="{96F41732-3FE7-4ACA-9B3E-631A97A1CD77}"/>
              </a:ext>
            </a:extLst>
          </p:cNvPr>
          <p:cNvSpPr>
            <a:spLocks noGrp="1" noChangeArrowheads="1"/>
          </p:cNvSpPr>
          <p:nvPr>
            <p:ph type="title"/>
          </p:nvPr>
        </p:nvSpPr>
        <p:spPr/>
        <p:txBody>
          <a:bodyPr>
            <a:noAutofit/>
          </a:bodyPr>
          <a:lstStyle/>
          <a:p>
            <a:pPr eaLnBrk="1" hangingPunct="1"/>
            <a:r>
              <a:rPr lang="en-US" altLang="en-US"/>
              <a:t>Selecting the Goals</a:t>
            </a:r>
          </a:p>
        </p:txBody>
      </p:sp>
      <p:grpSp>
        <p:nvGrpSpPr>
          <p:cNvPr id="4" name="Group 3">
            <a:extLst>
              <a:ext uri="{FF2B5EF4-FFF2-40B4-BE49-F238E27FC236}">
                <a16:creationId xmlns:a16="http://schemas.microsoft.com/office/drawing/2014/main" id="{96B90325-02C9-45BE-A9AB-043EFEC5EC81}"/>
              </a:ext>
            </a:extLst>
          </p:cNvPr>
          <p:cNvGrpSpPr/>
          <p:nvPr/>
        </p:nvGrpSpPr>
        <p:grpSpPr>
          <a:xfrm>
            <a:off x="0" y="1588008"/>
            <a:ext cx="9144000" cy="4657130"/>
            <a:chOff x="0" y="1905000"/>
            <a:chExt cx="9144000" cy="4657130"/>
          </a:xfrm>
        </p:grpSpPr>
        <p:sp>
          <p:nvSpPr>
            <p:cNvPr id="121859" name="Text Box 1035">
              <a:extLst>
                <a:ext uri="{FF2B5EF4-FFF2-40B4-BE49-F238E27FC236}">
                  <a16:creationId xmlns:a16="http://schemas.microsoft.com/office/drawing/2014/main" id="{24437962-AF3B-495D-89AE-010DC0781E69}"/>
                </a:ext>
              </a:extLst>
            </p:cNvPr>
            <p:cNvSpPr txBox="1">
              <a:spLocks noChangeArrowheads="1"/>
            </p:cNvSpPr>
            <p:nvPr/>
          </p:nvSpPr>
          <p:spPr bwMode="auto">
            <a:xfrm>
              <a:off x="0" y="56388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Minimum Level = Must meet all regulatory requirements</a:t>
              </a:r>
            </a:p>
            <a:p>
              <a:pPr marL="342900" marR="0" lvl="0" indent="-34290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sp>
          <p:nvSpPr>
            <p:cNvPr id="121860" name="Text Box 1038">
              <a:extLst>
                <a:ext uri="{FF2B5EF4-FFF2-40B4-BE49-F238E27FC236}">
                  <a16:creationId xmlns:a16="http://schemas.microsoft.com/office/drawing/2014/main" id="{2FD21F65-7F4F-4527-8B4C-340E205523B9}"/>
                </a:ext>
              </a:extLst>
            </p:cNvPr>
            <p:cNvSpPr txBox="1">
              <a:spLocks noChangeArrowheads="1"/>
            </p:cNvSpPr>
            <p:nvPr/>
          </p:nvSpPr>
          <p:spPr bwMode="auto">
            <a:xfrm>
              <a:off x="609600" y="1905000"/>
              <a:ext cx="792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Maximum Level = Physical capabilities of the assets</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en-US" altLang="en-US" sz="2000" b="0" i="0" u="none" strike="noStrike" kern="1200" cap="none" spc="0" normalizeH="0" baseline="0" noProof="0">
                <a:ln>
                  <a:noFill/>
                </a:ln>
                <a:solidFill>
                  <a:srgbClr val="990033"/>
                </a:solidFill>
                <a:effectLst/>
                <a:uLnTx/>
                <a:uFillTx/>
                <a:latin typeface="Calibri" panose="020F0502020204030204" pitchFamily="34" charset="0"/>
                <a:ea typeface="+mn-ea"/>
                <a:cs typeface="+mn-cs"/>
              </a:endParaRPr>
            </a:p>
          </p:txBody>
        </p:sp>
        <p:sp>
          <p:nvSpPr>
            <p:cNvPr id="121861" name="AutoShape 4">
              <a:extLst>
                <a:ext uri="{FF2B5EF4-FFF2-40B4-BE49-F238E27FC236}">
                  <a16:creationId xmlns:a16="http://schemas.microsoft.com/office/drawing/2014/main" id="{BD893A5D-F895-4C14-9BF5-85412BB23185}"/>
                </a:ext>
              </a:extLst>
            </p:cNvPr>
            <p:cNvSpPr>
              <a:spLocks noChangeArrowheads="1"/>
            </p:cNvSpPr>
            <p:nvPr/>
          </p:nvSpPr>
          <p:spPr bwMode="auto">
            <a:xfrm>
              <a:off x="1524000" y="2667000"/>
              <a:ext cx="1905000" cy="2667000"/>
            </a:xfrm>
            <a:prstGeom prst="upDownArrow">
              <a:avLst>
                <a:gd name="adj1" fmla="val 50000"/>
                <a:gd name="adj2" fmla="val 28000"/>
              </a:avLst>
            </a:prstGeom>
            <a:solidFill>
              <a:srgbClr val="336699"/>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862" name="Text Box 5">
              <a:extLst>
                <a:ext uri="{FF2B5EF4-FFF2-40B4-BE49-F238E27FC236}">
                  <a16:creationId xmlns:a16="http://schemas.microsoft.com/office/drawing/2014/main" id="{63FD5CFC-E5A3-4B9A-BC59-32FC3775A88B}"/>
                </a:ext>
              </a:extLst>
            </p:cNvPr>
            <p:cNvSpPr txBox="1">
              <a:spLocks noChangeArrowheads="1"/>
            </p:cNvSpPr>
            <p:nvPr/>
          </p:nvSpPr>
          <p:spPr bwMode="auto">
            <a:xfrm>
              <a:off x="3581400" y="3743325"/>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Your Choice</a:t>
              </a:r>
            </a:p>
          </p:txBody>
        </p:sp>
      </p:grpSp>
      <p:pic>
        <p:nvPicPr>
          <p:cNvPr id="9" name="Picture 8">
            <a:extLst>
              <a:ext uri="{FF2B5EF4-FFF2-40B4-BE49-F238E27FC236}">
                <a16:creationId xmlns:a16="http://schemas.microsoft.com/office/drawing/2014/main" id="{9ECBA383-9665-4E0B-861F-646096D21CFE}"/>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Rectangle 2">
            <a:extLst>
              <a:ext uri="{FF2B5EF4-FFF2-40B4-BE49-F238E27FC236}">
                <a16:creationId xmlns:a16="http://schemas.microsoft.com/office/drawing/2014/main" id="{D3B2E14B-303F-433A-B7B4-FA7D03BCEB3F}"/>
              </a:ext>
            </a:extLst>
          </p:cNvPr>
          <p:cNvSpPr>
            <a:spLocks noGrp="1" noChangeArrowheads="1"/>
          </p:cNvSpPr>
          <p:nvPr>
            <p:ph type="title"/>
          </p:nvPr>
        </p:nvSpPr>
        <p:spPr/>
        <p:txBody>
          <a:bodyPr>
            <a:normAutofit/>
          </a:bodyPr>
          <a:lstStyle/>
          <a:p>
            <a:pPr eaLnBrk="1" hangingPunct="1"/>
            <a:r>
              <a:rPr lang="en-US" altLang="en-US"/>
              <a:t>Energy Efficiency and Level of Service</a:t>
            </a:r>
          </a:p>
        </p:txBody>
      </p:sp>
      <p:graphicFrame>
        <p:nvGraphicFramePr>
          <p:cNvPr id="2" name="Content Placeholder 1">
            <a:extLst>
              <a:ext uri="{FF2B5EF4-FFF2-40B4-BE49-F238E27FC236}">
                <a16:creationId xmlns:a16="http://schemas.microsoft.com/office/drawing/2014/main" id="{A6C57977-6F6A-4585-92D0-FDD4362933BB}"/>
              </a:ext>
            </a:extLst>
          </p:cNvPr>
          <p:cNvGraphicFramePr>
            <a:graphicFrameLocks noGrp="1"/>
          </p:cNvGraphicFramePr>
          <p:nvPr>
            <p:ph idx="1"/>
            <p:extLst>
              <p:ext uri="{D42A27DB-BD31-4B8C-83A1-F6EECF244321}">
                <p14:modId xmlns:p14="http://schemas.microsoft.com/office/powerpoint/2010/main" val="411884077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A5904F1-1E8B-4C8C-9E51-9347270909FB}"/>
              </a:ext>
            </a:extLst>
          </p:cNvPr>
          <p:cNvPicPr>
            <a:picLocks noChangeAspect="1"/>
          </p:cNvPicPr>
          <p:nvPr/>
        </p:nvPicPr>
        <p:blipFill>
          <a:blip r:embed="rId8"/>
          <a:srcRect/>
          <a:stretch/>
        </p:blipFill>
        <p:spPr>
          <a:xfrm>
            <a:off x="8242400" y="110251"/>
            <a:ext cx="888800" cy="888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7" name="Rectangle 4">
            <a:extLst>
              <a:ext uri="{FF2B5EF4-FFF2-40B4-BE49-F238E27FC236}">
                <a16:creationId xmlns:a16="http://schemas.microsoft.com/office/drawing/2014/main" id="{B047E810-8EAC-4CE9-AFDC-5545F3548623}"/>
              </a:ext>
            </a:extLst>
          </p:cNvPr>
          <p:cNvSpPr>
            <a:spLocks noGrp="1" noChangeArrowheads="1"/>
          </p:cNvSpPr>
          <p:nvPr>
            <p:ph type="title"/>
          </p:nvPr>
        </p:nvSpPr>
        <p:spPr/>
        <p:txBody>
          <a:bodyPr/>
          <a:lstStyle/>
          <a:p>
            <a:pPr eaLnBrk="1" hangingPunct="1"/>
            <a:r>
              <a:rPr lang="en-US" altLang="en-US" dirty="0"/>
              <a:t>External Goals</a:t>
            </a:r>
            <a:endParaRPr lang="en-US" altLang="en-US"/>
          </a:p>
        </p:txBody>
      </p:sp>
      <p:graphicFrame>
        <p:nvGraphicFramePr>
          <p:cNvPr id="3" name="Content Placeholder 2">
            <a:extLst>
              <a:ext uri="{FF2B5EF4-FFF2-40B4-BE49-F238E27FC236}">
                <a16:creationId xmlns:a16="http://schemas.microsoft.com/office/drawing/2014/main" id="{40C0A0F8-03F0-48A8-978D-48611182DAD8}"/>
              </a:ext>
            </a:extLst>
          </p:cNvPr>
          <p:cNvGraphicFramePr>
            <a:graphicFrameLocks noGrp="1"/>
          </p:cNvGraphicFramePr>
          <p:nvPr>
            <p:ph idx="1"/>
            <p:extLst>
              <p:ext uri="{D42A27DB-BD31-4B8C-83A1-F6EECF244321}">
                <p14:modId xmlns:p14="http://schemas.microsoft.com/office/powerpoint/2010/main" val="1425811981"/>
              </p:ext>
            </p:extLst>
          </p:nvPr>
        </p:nvGraphicFramePr>
        <p:xfrm>
          <a:off x="457200" y="1555426"/>
          <a:ext cx="7688179" cy="491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42E3422-A418-48BB-928A-A252EAC07369}"/>
              </a:ext>
            </a:extLst>
          </p:cNvPr>
          <p:cNvPicPr>
            <a:picLocks noChangeAspect="1"/>
          </p:cNvPicPr>
          <p:nvPr/>
        </p:nvPicPr>
        <p:blipFill>
          <a:blip r:embed="rId8"/>
          <a:srcRect/>
          <a:stretch/>
        </p:blipFill>
        <p:spPr>
          <a:xfrm>
            <a:off x="8111633" y="93526"/>
            <a:ext cx="888800" cy="888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7" name="Rectangle 4">
            <a:extLst>
              <a:ext uri="{FF2B5EF4-FFF2-40B4-BE49-F238E27FC236}">
                <a16:creationId xmlns:a16="http://schemas.microsoft.com/office/drawing/2014/main" id="{B047E810-8EAC-4CE9-AFDC-5545F3548623}"/>
              </a:ext>
            </a:extLst>
          </p:cNvPr>
          <p:cNvSpPr>
            <a:spLocks noGrp="1" noChangeArrowheads="1"/>
          </p:cNvSpPr>
          <p:nvPr>
            <p:ph type="title"/>
          </p:nvPr>
        </p:nvSpPr>
        <p:spPr/>
        <p:txBody>
          <a:bodyPr/>
          <a:lstStyle/>
          <a:p>
            <a:pPr eaLnBrk="1" hangingPunct="1"/>
            <a:r>
              <a:rPr lang="en-US" altLang="en-US" dirty="0"/>
              <a:t>Internal Goals</a:t>
            </a:r>
            <a:endParaRPr lang="en-US" altLang="en-US"/>
          </a:p>
        </p:txBody>
      </p:sp>
      <p:graphicFrame>
        <p:nvGraphicFramePr>
          <p:cNvPr id="3" name="Content Placeholder 2">
            <a:extLst>
              <a:ext uri="{FF2B5EF4-FFF2-40B4-BE49-F238E27FC236}">
                <a16:creationId xmlns:a16="http://schemas.microsoft.com/office/drawing/2014/main" id="{DEE80E15-9F9C-44A5-A5A3-0E23462E9FD0}"/>
              </a:ext>
            </a:extLst>
          </p:cNvPr>
          <p:cNvGraphicFramePr>
            <a:graphicFrameLocks noGrp="1"/>
          </p:cNvGraphicFramePr>
          <p:nvPr>
            <p:ph idx="1"/>
            <p:extLst>
              <p:ext uri="{D42A27DB-BD31-4B8C-83A1-F6EECF244321}">
                <p14:modId xmlns:p14="http://schemas.microsoft.com/office/powerpoint/2010/main" val="146705252"/>
              </p:ext>
            </p:extLst>
          </p:nvPr>
        </p:nvGraphicFramePr>
        <p:xfrm>
          <a:off x="457200" y="1600201"/>
          <a:ext cx="8229600" cy="363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A0AFDDB-AB44-4053-A8E6-8DD71AC11547}"/>
              </a:ext>
            </a:extLst>
          </p:cNvPr>
          <p:cNvPicPr>
            <a:picLocks noChangeAspect="1"/>
          </p:cNvPicPr>
          <p:nvPr/>
        </p:nvPicPr>
        <p:blipFill>
          <a:blip r:embed="rId8"/>
          <a:srcRect/>
          <a:stretch/>
        </p:blipFill>
        <p:spPr>
          <a:xfrm>
            <a:off x="8111633" y="93526"/>
            <a:ext cx="888800" cy="888800"/>
          </a:xfrm>
          <a:prstGeom prst="rect">
            <a:avLst/>
          </a:prstGeom>
        </p:spPr>
      </p:pic>
    </p:spTree>
    <p:extLst>
      <p:ext uri="{BB962C8B-B14F-4D97-AF65-F5344CB8AC3E}">
        <p14:creationId xmlns:p14="http://schemas.microsoft.com/office/powerpoint/2010/main" val="2290224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7D1586-0BCE-40A0-9776-C255CB39B0DC}"/>
              </a:ext>
            </a:extLst>
          </p:cNvPr>
          <p:cNvSpPr txBox="1">
            <a:spLocks noChangeArrowheads="1"/>
          </p:cNvSpPr>
          <p:nvPr/>
        </p:nvSpPr>
        <p:spPr bwMode="auto">
          <a:xfrm>
            <a:off x="1295400" y="152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Calibri" pitchFamily="34" charset="0"/>
              </a:defRPr>
            </a:lvl2pPr>
            <a:lvl3pPr algn="l" rtl="0" eaLnBrk="0" fontAlgn="base" hangingPunct="0">
              <a:spcBef>
                <a:spcPct val="0"/>
              </a:spcBef>
              <a:spcAft>
                <a:spcPct val="0"/>
              </a:spcAft>
              <a:defRPr sz="4400">
                <a:solidFill>
                  <a:schemeClr val="accent2"/>
                </a:solidFill>
                <a:latin typeface="Calibri" pitchFamily="34" charset="0"/>
              </a:defRPr>
            </a:lvl3pPr>
            <a:lvl4pPr algn="l" rtl="0" eaLnBrk="0" fontAlgn="base" hangingPunct="0">
              <a:spcBef>
                <a:spcPct val="0"/>
              </a:spcBef>
              <a:spcAft>
                <a:spcPct val="0"/>
              </a:spcAft>
              <a:defRPr sz="4400">
                <a:solidFill>
                  <a:schemeClr val="accent2"/>
                </a:solidFill>
                <a:latin typeface="Calibri" pitchFamily="34" charset="0"/>
              </a:defRPr>
            </a:lvl4pPr>
            <a:lvl5pPr algn="l" rtl="0" eaLnBrk="0" fontAlgn="base" hangingPunct="0">
              <a:spcBef>
                <a:spcPct val="0"/>
              </a:spcBef>
              <a:spcAft>
                <a:spcPct val="0"/>
              </a:spcAft>
              <a:defRPr sz="4400">
                <a:solidFill>
                  <a:schemeClr val="accent2"/>
                </a:solidFill>
                <a:latin typeface="Calibri" pitchFamily="34" charset="0"/>
              </a:defRPr>
            </a:lvl5pPr>
            <a:lvl6pPr marL="457200" algn="l" rtl="0" fontAlgn="base">
              <a:spcBef>
                <a:spcPct val="0"/>
              </a:spcBef>
              <a:spcAft>
                <a:spcPct val="0"/>
              </a:spcAft>
              <a:defRPr sz="4400">
                <a:solidFill>
                  <a:schemeClr val="accent2"/>
                </a:solidFill>
                <a:latin typeface="Calibri" pitchFamily="34" charset="0"/>
              </a:defRPr>
            </a:lvl6pPr>
            <a:lvl7pPr marL="914400" algn="l" rtl="0" fontAlgn="base">
              <a:spcBef>
                <a:spcPct val="0"/>
              </a:spcBef>
              <a:spcAft>
                <a:spcPct val="0"/>
              </a:spcAft>
              <a:defRPr sz="4400">
                <a:solidFill>
                  <a:schemeClr val="accent2"/>
                </a:solidFill>
                <a:latin typeface="Calibri" pitchFamily="34" charset="0"/>
              </a:defRPr>
            </a:lvl7pPr>
            <a:lvl8pPr marL="1371600" algn="l" rtl="0" fontAlgn="base">
              <a:spcBef>
                <a:spcPct val="0"/>
              </a:spcBef>
              <a:spcAft>
                <a:spcPct val="0"/>
              </a:spcAft>
              <a:defRPr sz="4400">
                <a:solidFill>
                  <a:schemeClr val="accent2"/>
                </a:solidFill>
                <a:latin typeface="Calibri" pitchFamily="34" charset="0"/>
              </a:defRPr>
            </a:lvl8pPr>
            <a:lvl9pPr marL="1828800" algn="l" rtl="0" fontAlgn="base">
              <a:spcBef>
                <a:spcPct val="0"/>
              </a:spcBef>
              <a:spcAft>
                <a:spcPct val="0"/>
              </a:spcAft>
              <a:defRPr sz="4400">
                <a:solidFill>
                  <a:schemeClr val="accent2"/>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a:ln>
                  <a:noFill/>
                </a:ln>
                <a:solidFill>
                  <a:prstClr val="white"/>
                </a:solidFill>
                <a:effectLst/>
                <a:uLnTx/>
                <a:uFillTx/>
                <a:latin typeface="Calibri"/>
                <a:ea typeface="+mj-ea"/>
                <a:cs typeface="+mj-cs"/>
              </a:rPr>
              <a:t>Level of Service Examples</a:t>
            </a:r>
          </a:p>
        </p:txBody>
      </p:sp>
      <p:sp>
        <p:nvSpPr>
          <p:cNvPr id="2" name="Title 1">
            <a:extLst>
              <a:ext uri="{FF2B5EF4-FFF2-40B4-BE49-F238E27FC236}">
                <a16:creationId xmlns:a16="http://schemas.microsoft.com/office/drawing/2014/main" id="{07B4BD7A-F33C-4CC9-B3B8-10DCB6AF8964}"/>
              </a:ext>
            </a:extLst>
          </p:cNvPr>
          <p:cNvSpPr>
            <a:spLocks noGrp="1"/>
          </p:cNvSpPr>
          <p:nvPr>
            <p:ph type="title"/>
          </p:nvPr>
        </p:nvSpPr>
        <p:spPr/>
        <p:txBody>
          <a:bodyPr/>
          <a:lstStyle/>
          <a:p>
            <a:r>
              <a:rPr lang="en-US"/>
              <a:t>Level of Service Agreement Examples</a:t>
            </a:r>
          </a:p>
        </p:txBody>
      </p:sp>
      <p:pic>
        <p:nvPicPr>
          <p:cNvPr id="7" name="Picture 6">
            <a:extLst>
              <a:ext uri="{FF2B5EF4-FFF2-40B4-BE49-F238E27FC236}">
                <a16:creationId xmlns:a16="http://schemas.microsoft.com/office/drawing/2014/main" id="{4CA3400D-DC14-4E3E-AEA2-1C460F28C415}"/>
              </a:ext>
            </a:extLst>
          </p:cNvPr>
          <p:cNvPicPr>
            <a:picLocks noChangeAspect="1"/>
          </p:cNvPicPr>
          <p:nvPr/>
        </p:nvPicPr>
        <p:blipFill>
          <a:blip r:embed="rId3"/>
          <a:srcRect/>
          <a:stretch/>
        </p:blipFill>
        <p:spPr>
          <a:xfrm>
            <a:off x="8111633" y="93526"/>
            <a:ext cx="888800" cy="888800"/>
          </a:xfrm>
          <a:prstGeom prst="rect">
            <a:avLst/>
          </a:prstGeom>
        </p:spPr>
      </p:pic>
      <p:graphicFrame>
        <p:nvGraphicFramePr>
          <p:cNvPr id="6" name="Table 7">
            <a:extLst>
              <a:ext uri="{FF2B5EF4-FFF2-40B4-BE49-F238E27FC236}">
                <a16:creationId xmlns:a16="http://schemas.microsoft.com/office/drawing/2014/main" id="{C6B8C526-80F8-4B8B-B3EE-76E65ED7F50F}"/>
              </a:ext>
            </a:extLst>
          </p:cNvPr>
          <p:cNvGraphicFramePr>
            <a:graphicFrameLocks noGrp="1"/>
          </p:cNvGraphicFramePr>
          <p:nvPr>
            <p:ph idx="1"/>
            <p:extLst>
              <p:ext uri="{D42A27DB-BD31-4B8C-83A1-F6EECF244321}">
                <p14:modId xmlns:p14="http://schemas.microsoft.com/office/powerpoint/2010/main" val="3312923264"/>
              </p:ext>
            </p:extLst>
          </p:nvPr>
        </p:nvGraphicFramePr>
        <p:xfrm>
          <a:off x="457200" y="1254760"/>
          <a:ext cx="8229600" cy="4734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686786118"/>
                    </a:ext>
                  </a:extLst>
                </a:gridCol>
                <a:gridCol w="4114800">
                  <a:extLst>
                    <a:ext uri="{9D8B030D-6E8A-4147-A177-3AD203B41FA5}">
                      <a16:colId xmlns:a16="http://schemas.microsoft.com/office/drawing/2014/main" val="843196731"/>
                    </a:ext>
                  </a:extLst>
                </a:gridCol>
              </a:tblGrid>
              <a:tr h="802640">
                <a:tc gridSpan="2">
                  <a:txBody>
                    <a:bodyPr/>
                    <a:lstStyle/>
                    <a:p>
                      <a:r>
                        <a:rPr lang="en-US" sz="2400"/>
                        <a:t>Level of Service Agreement Example 1: Water System</a:t>
                      </a:r>
                      <a:endParaRPr lang="en-US" sz="240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2570757998"/>
                  </a:ext>
                </a:extLst>
              </a:tr>
              <a:tr h="370840">
                <a:tc>
                  <a:txBody>
                    <a:bodyPr/>
                    <a:lstStyle/>
                    <a:p>
                      <a:pPr marL="0" indent="0">
                        <a:buNone/>
                      </a:pPr>
                      <a:r>
                        <a:rPr lang="en-US" sz="1800" dirty="0"/>
                        <a:t>1. All federal and state water quality regulations will be met</a:t>
                      </a:r>
                      <a:endParaRPr lang="en-US" sz="1800" dirty="0">
                        <a:latin typeface="Arial" panose="020B0604020202020204" pitchFamily="34" charset="0"/>
                        <a:cs typeface="Arial" panose="020B0604020202020204" pitchFamily="34" charset="0"/>
                      </a:endParaRPr>
                    </a:p>
                  </a:txBody>
                  <a:tcPr/>
                </a:tc>
                <a:tc>
                  <a:txBody>
                    <a:bodyPr/>
                    <a:lstStyle/>
                    <a:p>
                      <a:r>
                        <a:rPr lang="en-US" sz="1800"/>
                        <a:t>Is it measurable? Yes</a:t>
                      </a:r>
                    </a:p>
                    <a:p>
                      <a:r>
                        <a:rPr lang="en-US" sz="1800" b="0" u="none"/>
                        <a:t>How often would you measure? Monthly compliance reports</a:t>
                      </a:r>
                      <a:endParaRPr lang="en-US" sz="1800" b="0" i="0"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3759838"/>
                  </a:ext>
                </a:extLst>
              </a:tr>
              <a:tr h="370840">
                <a:tc>
                  <a:txBody>
                    <a:bodyPr/>
                    <a:lstStyle/>
                    <a:p>
                      <a:r>
                        <a:rPr lang="en-US" sz="1800"/>
                        <a:t>2. Water losses shall be less than 10%</a:t>
                      </a:r>
                      <a:endParaRPr lang="en-US" sz="1800">
                        <a:latin typeface="Arial" panose="020B0604020202020204" pitchFamily="34" charset="0"/>
                        <a:cs typeface="Arial" panose="020B0604020202020204" pitchFamily="34" charset="0"/>
                      </a:endParaRPr>
                    </a:p>
                  </a:txBody>
                  <a:tcPr/>
                </a:tc>
                <a:tc>
                  <a:txBody>
                    <a:bodyPr/>
                    <a:lstStyle/>
                    <a:p>
                      <a:r>
                        <a:rPr lang="en-US" sz="1800" dirty="0"/>
                        <a:t>Is it measurable? Yes</a:t>
                      </a:r>
                    </a:p>
                    <a:p>
                      <a:r>
                        <a:rPr lang="en-US" sz="1800" b="0" u="none" dirty="0"/>
                        <a:t>How often would you measure? Compare master meter readings to billings quarterly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61593"/>
                  </a:ext>
                </a:extLst>
              </a:tr>
              <a:tr h="370840">
                <a:tc>
                  <a:txBody>
                    <a:bodyPr/>
                    <a:lstStyle/>
                    <a:p>
                      <a:r>
                        <a:rPr lang="en-US" sz="1800"/>
                        <a:t>3. The system will maintain a minimum pressure of 40 psi</a:t>
                      </a:r>
                      <a:endParaRPr lang="en-US" sz="1800">
                        <a:latin typeface="Arial" panose="020B0604020202020204" pitchFamily="34" charset="0"/>
                        <a:cs typeface="Arial" panose="020B0604020202020204" pitchFamily="34" charset="0"/>
                      </a:endParaRPr>
                    </a:p>
                  </a:txBody>
                  <a:tcPr/>
                </a:tc>
                <a:tc>
                  <a:txBody>
                    <a:bodyPr/>
                    <a:lstStyle/>
                    <a:p>
                      <a:r>
                        <a:rPr lang="en-US" sz="1800"/>
                        <a:t>Is it measurable? Yes</a:t>
                      </a:r>
                    </a:p>
                    <a:p>
                      <a:r>
                        <a:rPr lang="en-US" sz="1800" b="0" u="none"/>
                        <a:t>How often would you measure? Pressure reading monthly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2071755"/>
                  </a:ext>
                </a:extLst>
              </a:tr>
              <a:tr h="370840">
                <a:tc>
                  <a:txBody>
                    <a:bodyPr/>
                    <a:lstStyle/>
                    <a:p>
                      <a:r>
                        <a:rPr lang="en-US" sz="1800"/>
                        <a:t>4. There will be fire flow available for 100% of the customers within the system.</a:t>
                      </a:r>
                      <a:endParaRPr lang="en-US" sz="1800">
                        <a:latin typeface="Arial" panose="020B0604020202020204" pitchFamily="34" charset="0"/>
                        <a:cs typeface="Arial" panose="020B0604020202020204" pitchFamily="34" charset="0"/>
                      </a:endParaRPr>
                    </a:p>
                  </a:txBody>
                  <a:tcPr/>
                </a:tc>
                <a:tc>
                  <a:txBody>
                    <a:bodyPr/>
                    <a:lstStyle/>
                    <a:p>
                      <a:r>
                        <a:rPr lang="en-US" sz="1800" dirty="0"/>
                        <a:t>Is it measurable? Yes</a:t>
                      </a:r>
                    </a:p>
                    <a:p>
                      <a:r>
                        <a:rPr lang="en-US" sz="1800" b="0" u="none" dirty="0"/>
                        <a:t>How often would you measure? Tested quarterly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8785349"/>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7D1586-0BCE-40A0-9776-C255CB39B0DC}"/>
              </a:ext>
            </a:extLst>
          </p:cNvPr>
          <p:cNvSpPr txBox="1">
            <a:spLocks noChangeArrowheads="1"/>
          </p:cNvSpPr>
          <p:nvPr/>
        </p:nvSpPr>
        <p:spPr bwMode="auto">
          <a:xfrm>
            <a:off x="1295400" y="152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Calibri" pitchFamily="34" charset="0"/>
              </a:defRPr>
            </a:lvl2pPr>
            <a:lvl3pPr algn="l" rtl="0" eaLnBrk="0" fontAlgn="base" hangingPunct="0">
              <a:spcBef>
                <a:spcPct val="0"/>
              </a:spcBef>
              <a:spcAft>
                <a:spcPct val="0"/>
              </a:spcAft>
              <a:defRPr sz="4400">
                <a:solidFill>
                  <a:schemeClr val="accent2"/>
                </a:solidFill>
                <a:latin typeface="Calibri" pitchFamily="34" charset="0"/>
              </a:defRPr>
            </a:lvl3pPr>
            <a:lvl4pPr algn="l" rtl="0" eaLnBrk="0" fontAlgn="base" hangingPunct="0">
              <a:spcBef>
                <a:spcPct val="0"/>
              </a:spcBef>
              <a:spcAft>
                <a:spcPct val="0"/>
              </a:spcAft>
              <a:defRPr sz="4400">
                <a:solidFill>
                  <a:schemeClr val="accent2"/>
                </a:solidFill>
                <a:latin typeface="Calibri" pitchFamily="34" charset="0"/>
              </a:defRPr>
            </a:lvl4pPr>
            <a:lvl5pPr algn="l" rtl="0" eaLnBrk="0" fontAlgn="base" hangingPunct="0">
              <a:spcBef>
                <a:spcPct val="0"/>
              </a:spcBef>
              <a:spcAft>
                <a:spcPct val="0"/>
              </a:spcAft>
              <a:defRPr sz="4400">
                <a:solidFill>
                  <a:schemeClr val="accent2"/>
                </a:solidFill>
                <a:latin typeface="Calibri" pitchFamily="34" charset="0"/>
              </a:defRPr>
            </a:lvl5pPr>
            <a:lvl6pPr marL="457200" algn="l" rtl="0" fontAlgn="base">
              <a:spcBef>
                <a:spcPct val="0"/>
              </a:spcBef>
              <a:spcAft>
                <a:spcPct val="0"/>
              </a:spcAft>
              <a:defRPr sz="4400">
                <a:solidFill>
                  <a:schemeClr val="accent2"/>
                </a:solidFill>
                <a:latin typeface="Calibri" pitchFamily="34" charset="0"/>
              </a:defRPr>
            </a:lvl6pPr>
            <a:lvl7pPr marL="914400" algn="l" rtl="0" fontAlgn="base">
              <a:spcBef>
                <a:spcPct val="0"/>
              </a:spcBef>
              <a:spcAft>
                <a:spcPct val="0"/>
              </a:spcAft>
              <a:defRPr sz="4400">
                <a:solidFill>
                  <a:schemeClr val="accent2"/>
                </a:solidFill>
                <a:latin typeface="Calibri" pitchFamily="34" charset="0"/>
              </a:defRPr>
            </a:lvl7pPr>
            <a:lvl8pPr marL="1371600" algn="l" rtl="0" fontAlgn="base">
              <a:spcBef>
                <a:spcPct val="0"/>
              </a:spcBef>
              <a:spcAft>
                <a:spcPct val="0"/>
              </a:spcAft>
              <a:defRPr sz="4400">
                <a:solidFill>
                  <a:schemeClr val="accent2"/>
                </a:solidFill>
                <a:latin typeface="Calibri" pitchFamily="34" charset="0"/>
              </a:defRPr>
            </a:lvl8pPr>
            <a:lvl9pPr marL="1828800" algn="l" rtl="0" fontAlgn="base">
              <a:spcBef>
                <a:spcPct val="0"/>
              </a:spcBef>
              <a:spcAft>
                <a:spcPct val="0"/>
              </a:spcAft>
              <a:defRPr sz="4400">
                <a:solidFill>
                  <a:schemeClr val="accent2"/>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a:ln>
                  <a:noFill/>
                </a:ln>
                <a:solidFill>
                  <a:prstClr val="white"/>
                </a:solidFill>
                <a:effectLst/>
                <a:uLnTx/>
                <a:uFillTx/>
                <a:latin typeface="Calibri"/>
                <a:ea typeface="+mj-ea"/>
                <a:cs typeface="+mj-cs"/>
              </a:rPr>
              <a:t>Level of Service Examples</a:t>
            </a:r>
          </a:p>
        </p:txBody>
      </p:sp>
      <p:sp>
        <p:nvSpPr>
          <p:cNvPr id="2" name="Title 1">
            <a:extLst>
              <a:ext uri="{FF2B5EF4-FFF2-40B4-BE49-F238E27FC236}">
                <a16:creationId xmlns:a16="http://schemas.microsoft.com/office/drawing/2014/main" id="{07B4BD7A-F33C-4CC9-B3B8-10DCB6AF8964}"/>
              </a:ext>
            </a:extLst>
          </p:cNvPr>
          <p:cNvSpPr>
            <a:spLocks noGrp="1"/>
          </p:cNvSpPr>
          <p:nvPr>
            <p:ph type="title"/>
          </p:nvPr>
        </p:nvSpPr>
        <p:spPr/>
        <p:txBody>
          <a:bodyPr/>
          <a:lstStyle/>
          <a:p>
            <a:r>
              <a:rPr lang="en-US"/>
              <a:t>Level of Service Agreement Examples</a:t>
            </a:r>
          </a:p>
        </p:txBody>
      </p:sp>
      <p:pic>
        <p:nvPicPr>
          <p:cNvPr id="7" name="Picture 6">
            <a:extLst>
              <a:ext uri="{FF2B5EF4-FFF2-40B4-BE49-F238E27FC236}">
                <a16:creationId xmlns:a16="http://schemas.microsoft.com/office/drawing/2014/main" id="{4CA3400D-DC14-4E3E-AEA2-1C460F28C415}"/>
              </a:ext>
            </a:extLst>
          </p:cNvPr>
          <p:cNvPicPr>
            <a:picLocks noChangeAspect="1"/>
          </p:cNvPicPr>
          <p:nvPr/>
        </p:nvPicPr>
        <p:blipFill>
          <a:blip r:embed="rId3"/>
          <a:srcRect/>
          <a:stretch/>
        </p:blipFill>
        <p:spPr>
          <a:xfrm>
            <a:off x="8111633" y="93526"/>
            <a:ext cx="888800" cy="888800"/>
          </a:xfrm>
          <a:prstGeom prst="rect">
            <a:avLst/>
          </a:prstGeom>
        </p:spPr>
      </p:pic>
      <p:graphicFrame>
        <p:nvGraphicFramePr>
          <p:cNvPr id="6" name="Table 7">
            <a:extLst>
              <a:ext uri="{FF2B5EF4-FFF2-40B4-BE49-F238E27FC236}">
                <a16:creationId xmlns:a16="http://schemas.microsoft.com/office/drawing/2014/main" id="{C6B8C526-80F8-4B8B-B3EE-76E65ED7F50F}"/>
              </a:ext>
            </a:extLst>
          </p:cNvPr>
          <p:cNvGraphicFramePr>
            <a:graphicFrameLocks noGrp="1"/>
          </p:cNvGraphicFramePr>
          <p:nvPr>
            <p:ph idx="1"/>
            <p:extLst>
              <p:ext uri="{D42A27DB-BD31-4B8C-83A1-F6EECF244321}">
                <p14:modId xmlns:p14="http://schemas.microsoft.com/office/powerpoint/2010/main" val="2298636283"/>
              </p:ext>
            </p:extLst>
          </p:nvPr>
        </p:nvGraphicFramePr>
        <p:xfrm>
          <a:off x="457200" y="1254760"/>
          <a:ext cx="8229600" cy="4460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686786118"/>
                    </a:ext>
                  </a:extLst>
                </a:gridCol>
                <a:gridCol w="4114800">
                  <a:extLst>
                    <a:ext uri="{9D8B030D-6E8A-4147-A177-3AD203B41FA5}">
                      <a16:colId xmlns:a16="http://schemas.microsoft.com/office/drawing/2014/main" val="843196731"/>
                    </a:ext>
                  </a:extLst>
                </a:gridCol>
              </a:tblGrid>
              <a:tr h="802640">
                <a:tc gridSpan="2">
                  <a:txBody>
                    <a:bodyPr/>
                    <a:lstStyle/>
                    <a:p>
                      <a:r>
                        <a:rPr lang="en-US" sz="2400" dirty="0"/>
                        <a:t>LOS Agreement Example 2: Wastewater System</a:t>
                      </a:r>
                      <a:endParaRPr lang="en-US" sz="2400"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2570757998"/>
                  </a:ext>
                </a:extLst>
              </a:tr>
              <a:tr h="370840">
                <a:tc>
                  <a:txBody>
                    <a:bodyPr/>
                    <a:lstStyle/>
                    <a:p>
                      <a:pPr marL="0" indent="0">
                        <a:buNone/>
                      </a:pPr>
                      <a:r>
                        <a:rPr lang="en-US" sz="1800"/>
                        <a:t>1. System will meet all state and federal regulatory standards</a:t>
                      </a:r>
                      <a:endParaRPr lang="en-US" sz="1800">
                        <a:latin typeface="Arial" panose="020B0604020202020204" pitchFamily="34" charset="0"/>
                        <a:cs typeface="Arial" panose="020B0604020202020204" pitchFamily="34" charset="0"/>
                      </a:endParaRPr>
                    </a:p>
                  </a:txBody>
                  <a:tcPr/>
                </a:tc>
                <a:tc>
                  <a:txBody>
                    <a:bodyPr/>
                    <a:lstStyle/>
                    <a:p>
                      <a:r>
                        <a:rPr lang="en-US" sz="1800"/>
                        <a:t>Is it measurable? Yes</a:t>
                      </a:r>
                    </a:p>
                    <a:p>
                      <a:r>
                        <a:rPr lang="en-US" sz="1800" b="0" u="none"/>
                        <a:t>How often would you measure? Monthly compliance reports</a:t>
                      </a:r>
                      <a:endParaRPr lang="en-US" sz="1800" b="0" i="0"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3759838"/>
                  </a:ext>
                </a:extLst>
              </a:tr>
              <a:tr h="370840">
                <a:tc>
                  <a:txBody>
                    <a:bodyPr/>
                    <a:lstStyle/>
                    <a:p>
                      <a:pPr marL="0" indent="0">
                        <a:buFont typeface="+mj-lt"/>
                        <a:buNone/>
                      </a:pPr>
                      <a:r>
                        <a:rPr lang="en-US" sz="1800"/>
                        <a:t>2 Less than 10 odor complaints per year.</a:t>
                      </a:r>
                      <a:endParaRPr lang="en-US" sz="1800">
                        <a:latin typeface="Arial" panose="020B0604020202020204" pitchFamily="34" charset="0"/>
                        <a:cs typeface="Arial" panose="020B0604020202020204" pitchFamily="34" charset="0"/>
                      </a:endParaRPr>
                    </a:p>
                  </a:txBody>
                  <a:tcPr/>
                </a:tc>
                <a:tc>
                  <a:txBody>
                    <a:bodyPr/>
                    <a:lstStyle/>
                    <a:p>
                      <a:r>
                        <a:rPr lang="en-US" sz="1800"/>
                        <a:t>Is it measurable? Yes</a:t>
                      </a:r>
                    </a:p>
                    <a:p>
                      <a:r>
                        <a:rPr lang="en-US" sz="1800" b="0" u="none"/>
                        <a:t>How often would you measure? Review customer complaint logs yearly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61593"/>
                  </a:ext>
                </a:extLst>
              </a:tr>
              <a:tr h="370840">
                <a:tc>
                  <a:txBody>
                    <a:bodyPr/>
                    <a:lstStyle/>
                    <a:p>
                      <a:r>
                        <a:rPr lang="en-US" sz="1800"/>
                        <a:t>3. Less than 4 sewer back-ups per year.</a:t>
                      </a:r>
                      <a:endParaRPr lang="en-US" sz="1800">
                        <a:latin typeface="Arial" panose="020B0604020202020204" pitchFamily="34" charset="0"/>
                        <a:cs typeface="Arial" panose="020B0604020202020204" pitchFamily="34" charset="0"/>
                      </a:endParaRPr>
                    </a:p>
                  </a:txBody>
                  <a:tcPr/>
                </a:tc>
                <a:tc>
                  <a:txBody>
                    <a:bodyPr/>
                    <a:lstStyle/>
                    <a:p>
                      <a:r>
                        <a:rPr lang="en-US" sz="1800"/>
                        <a:t>Is it measurable? Yes</a:t>
                      </a:r>
                    </a:p>
                    <a:p>
                      <a:r>
                        <a:rPr lang="en-US" sz="1800" b="0" u="none"/>
                        <a:t>How often would you measure? Review log of work orders yearly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2071755"/>
                  </a:ext>
                </a:extLst>
              </a:tr>
              <a:tr h="370840">
                <a:tc>
                  <a:txBody>
                    <a:bodyPr/>
                    <a:lstStyle/>
                    <a:p>
                      <a:r>
                        <a:rPr lang="en-US" sz="1800"/>
                        <a:t>4. Less than 25% corrective work orders.</a:t>
                      </a:r>
                      <a:endParaRPr lang="en-US" sz="1800">
                        <a:latin typeface="Arial" panose="020B0604020202020204" pitchFamily="34" charset="0"/>
                        <a:cs typeface="Arial" panose="020B0604020202020204" pitchFamily="34" charset="0"/>
                      </a:endParaRPr>
                    </a:p>
                  </a:txBody>
                  <a:tcPr/>
                </a:tc>
                <a:tc>
                  <a:txBody>
                    <a:bodyPr/>
                    <a:lstStyle/>
                    <a:p>
                      <a:r>
                        <a:rPr lang="en-US" sz="1800" dirty="0"/>
                        <a:t>Is it measurable? Yes</a:t>
                      </a:r>
                    </a:p>
                    <a:p>
                      <a:r>
                        <a:rPr lang="en-US" sz="1800" b="0" u="none" dirty="0"/>
                        <a:t>How often would you measure? Review log of work orders quarterly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8785349"/>
                  </a:ext>
                </a:extLst>
              </a:tr>
            </a:tbl>
          </a:graphicData>
        </a:graphic>
      </p:graphicFrame>
    </p:spTree>
    <p:extLst>
      <p:ext uri="{BB962C8B-B14F-4D97-AF65-F5344CB8AC3E}">
        <p14:creationId xmlns:p14="http://schemas.microsoft.com/office/powerpoint/2010/main" val="1066831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DB30ADF7-4DF6-4ED1-AA84-51446C0056D8}"/>
              </a:ext>
            </a:extLst>
          </p:cNvPr>
          <p:cNvSpPr>
            <a:spLocks noGrp="1" noChangeArrowheads="1"/>
          </p:cNvSpPr>
          <p:nvPr>
            <p:ph type="title"/>
          </p:nvPr>
        </p:nvSpPr>
        <p:spPr/>
        <p:txBody>
          <a:bodyPr>
            <a:normAutofit/>
          </a:bodyPr>
          <a:lstStyle/>
          <a:p>
            <a:pPr eaLnBrk="1" hangingPunct="1"/>
            <a:r>
              <a:rPr lang="en-US" altLang="en-US"/>
              <a:t>Level of Service – Gaining Input</a:t>
            </a:r>
          </a:p>
        </p:txBody>
      </p:sp>
      <p:sp>
        <p:nvSpPr>
          <p:cNvPr id="51204" name="Rectangle 3">
            <a:extLst>
              <a:ext uri="{FF2B5EF4-FFF2-40B4-BE49-F238E27FC236}">
                <a16:creationId xmlns:a16="http://schemas.microsoft.com/office/drawing/2014/main" id="{E1548F63-B11D-4793-990C-C545E475F2D1}"/>
              </a:ext>
            </a:extLst>
          </p:cNvPr>
          <p:cNvSpPr>
            <a:spLocks noGrp="1" noChangeArrowheads="1"/>
          </p:cNvSpPr>
          <p:nvPr>
            <p:ph idx="1"/>
          </p:nvPr>
        </p:nvSpPr>
        <p:spPr/>
        <p:txBody>
          <a:bodyPr>
            <a:normAutofit/>
          </a:bodyPr>
          <a:lstStyle/>
          <a:p>
            <a:pPr eaLnBrk="1" hangingPunct="1">
              <a:defRPr/>
            </a:pPr>
            <a:r>
              <a:rPr lang="en-US" altLang="en-US" dirty="0"/>
              <a:t>How do we know what our customers want?</a:t>
            </a:r>
          </a:p>
          <a:p>
            <a:pPr marL="0" indent="0" eaLnBrk="1" hangingPunct="1">
              <a:buFontTx/>
              <a:buNone/>
              <a:defRPr/>
            </a:pPr>
            <a:r>
              <a:rPr lang="en-US" altLang="en-US" dirty="0"/>
              <a:t>	ASK them!</a:t>
            </a:r>
          </a:p>
          <a:p>
            <a:pPr eaLnBrk="1" hangingPunct="1">
              <a:defRPr/>
            </a:pPr>
            <a:r>
              <a:rPr lang="en-US" altLang="en-US" dirty="0"/>
              <a:t>Methods:</a:t>
            </a:r>
          </a:p>
          <a:p>
            <a:pPr lvl="1">
              <a:buFont typeface="Courier New" panose="02070309020205020404" pitchFamily="49" charset="0"/>
              <a:buChar char="o"/>
              <a:defRPr/>
            </a:pPr>
            <a:r>
              <a:rPr lang="en-US" altLang="en-US" dirty="0"/>
              <a:t>Surveys, focus groups, phone calls, public meetings</a:t>
            </a:r>
          </a:p>
          <a:p>
            <a:pPr lvl="1">
              <a:buFont typeface="Courier New" panose="02070309020205020404" pitchFamily="49" charset="0"/>
              <a:buChar char="o"/>
              <a:defRPr/>
            </a:pPr>
            <a:r>
              <a:rPr lang="en-US" altLang="en-US" dirty="0"/>
              <a:t>News releases, social media</a:t>
            </a:r>
          </a:p>
          <a:p>
            <a:pPr eaLnBrk="1" hangingPunct="1">
              <a:defRPr/>
            </a:pPr>
            <a:r>
              <a:rPr lang="en-US" altLang="en-US" dirty="0"/>
              <a:t>Don’t just listen to the </a:t>
            </a:r>
            <a:r>
              <a:rPr lang="en-US" altLang="en-US" b="1" dirty="0"/>
              <a:t>loud</a:t>
            </a:r>
            <a:r>
              <a:rPr lang="en-US" altLang="en-US" dirty="0"/>
              <a:t> voices, listen to all voices</a:t>
            </a:r>
            <a:endParaRPr lang="en-US" altLang="en-US" b="1" dirty="0"/>
          </a:p>
        </p:txBody>
      </p:sp>
      <p:pic>
        <p:nvPicPr>
          <p:cNvPr id="6" name="Picture 5">
            <a:extLst>
              <a:ext uri="{FF2B5EF4-FFF2-40B4-BE49-F238E27FC236}">
                <a16:creationId xmlns:a16="http://schemas.microsoft.com/office/drawing/2014/main" id="{98D750F9-41B5-4F93-8E6D-59BB593F5E46}"/>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Communicating with Customers</a:t>
            </a:r>
          </a:p>
        </p:txBody>
      </p:sp>
      <p:graphicFrame>
        <p:nvGraphicFramePr>
          <p:cNvPr id="5" name="Content Placeholder 2">
            <a:extLst>
              <a:ext uri="{FF2B5EF4-FFF2-40B4-BE49-F238E27FC236}">
                <a16:creationId xmlns:a16="http://schemas.microsoft.com/office/drawing/2014/main" id="{101FD0DA-96D7-4573-AFDD-17DB5B96359C}"/>
              </a:ext>
            </a:extLst>
          </p:cNvPr>
          <p:cNvGraphicFramePr>
            <a:graphicFrameLocks noGrp="1"/>
          </p:cNvGraphicFramePr>
          <p:nvPr>
            <p:ph idx="1"/>
            <p:extLst>
              <p:ext uri="{D42A27DB-BD31-4B8C-83A1-F6EECF244321}">
                <p14:modId xmlns:p14="http://schemas.microsoft.com/office/powerpoint/2010/main" val="3052005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24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8C88-9B4B-4D18-B263-013135591045}"/>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8CA29F4D-D277-4E1C-87A9-112F2C02D7B3}"/>
              </a:ext>
            </a:extLst>
          </p:cNvPr>
          <p:cNvSpPr>
            <a:spLocks noGrp="1"/>
          </p:cNvSpPr>
          <p:nvPr>
            <p:ph idx="1"/>
          </p:nvPr>
        </p:nvSpPr>
        <p:spPr/>
        <p:txBody>
          <a:bodyPr/>
          <a:lstStyle/>
          <a:p>
            <a:r>
              <a:rPr lang="en-US"/>
              <a:t>Use this slide to introduce yourself and your organization</a:t>
            </a:r>
          </a:p>
          <a:p>
            <a:r>
              <a:rPr lang="en-US"/>
              <a:t>Add your name and organization logo</a:t>
            </a:r>
          </a:p>
          <a:p>
            <a:r>
              <a:rPr lang="en-US"/>
              <a:t>If you want/have time, have the attendees introduce themselves.</a:t>
            </a:r>
          </a:p>
        </p:txBody>
      </p:sp>
    </p:spTree>
    <p:extLst>
      <p:ext uri="{BB962C8B-B14F-4D97-AF65-F5344CB8AC3E}">
        <p14:creationId xmlns:p14="http://schemas.microsoft.com/office/powerpoint/2010/main" val="377950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lls of blueprints">
            <a:extLst>
              <a:ext uri="{FF2B5EF4-FFF2-40B4-BE49-F238E27FC236}">
                <a16:creationId xmlns:a16="http://schemas.microsoft.com/office/drawing/2014/main" id="{FDEDC266-140A-4A66-9A54-BAD22FD27EB2}"/>
              </a:ext>
            </a:extLst>
          </p:cNvPr>
          <p:cNvPicPr>
            <a:picLocks noChangeAspect="1"/>
          </p:cNvPicPr>
          <p:nvPr/>
        </p:nvPicPr>
        <p:blipFill rotWithShape="1">
          <a:blip r:embed="rId3"/>
          <a:srcRect l="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005B4855-55BC-458B-99E4-8B1C1D60ADB4}"/>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161381" y="4576760"/>
            <a:ext cx="4821237" cy="1022351"/>
          </a:xfrm>
          <a:noFill/>
          <a:ln>
            <a:noFill/>
          </a:ln>
        </p:spPr>
        <p:txBody>
          <a:bodyPr>
            <a:normAutofit/>
          </a:bodyPr>
          <a:lstStyle/>
          <a:p>
            <a:r>
              <a:rPr lang="en-US" sz="6000" dirty="0">
                <a:solidFill>
                  <a:sysClr val="windowText" lastClr="000000"/>
                </a:solidFill>
              </a:rPr>
              <a:t>technical</a:t>
            </a:r>
          </a:p>
        </p:txBody>
      </p:sp>
    </p:spTree>
    <p:extLst>
      <p:ext uri="{BB962C8B-B14F-4D97-AF65-F5344CB8AC3E}">
        <p14:creationId xmlns:p14="http://schemas.microsoft.com/office/powerpoint/2010/main" val="265553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D7882-9FCD-4D43-AD29-8C6C5731503E}"/>
              </a:ext>
            </a:extLst>
          </p:cNvPr>
          <p:cNvSpPr>
            <a:spLocks noGrp="1"/>
          </p:cNvSpPr>
          <p:nvPr>
            <p:ph type="title"/>
          </p:nvPr>
        </p:nvSpPr>
        <p:spPr/>
        <p:txBody>
          <a:bodyPr/>
          <a:lstStyle/>
          <a:p>
            <a:r>
              <a:rPr lang="en-US"/>
              <a:t>Technical Capacity</a:t>
            </a:r>
          </a:p>
        </p:txBody>
      </p:sp>
      <p:graphicFrame>
        <p:nvGraphicFramePr>
          <p:cNvPr id="2" name="Content Placeholder 1">
            <a:extLst>
              <a:ext uri="{FF2B5EF4-FFF2-40B4-BE49-F238E27FC236}">
                <a16:creationId xmlns:a16="http://schemas.microsoft.com/office/drawing/2014/main" id="{C8BE04E8-CDD5-4FD1-8904-1EFAD2662C60}"/>
              </a:ext>
            </a:extLst>
          </p:cNvPr>
          <p:cNvGraphicFramePr>
            <a:graphicFrameLocks noGrp="1"/>
          </p:cNvGraphicFramePr>
          <p:nvPr>
            <p:ph idx="1"/>
            <p:extLst>
              <p:ext uri="{D42A27DB-BD31-4B8C-83A1-F6EECF244321}">
                <p14:modId xmlns:p14="http://schemas.microsoft.com/office/powerpoint/2010/main" val="2463139121"/>
              </p:ext>
            </p:extLst>
          </p:nvPr>
        </p:nvGraphicFramePr>
        <p:xfrm>
          <a:off x="457200" y="1253251"/>
          <a:ext cx="8229600" cy="531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243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52F-C8B5-46FE-93A2-95D8754F76F7}"/>
              </a:ext>
            </a:extLst>
          </p:cNvPr>
          <p:cNvSpPr>
            <a:spLocks noGrp="1"/>
          </p:cNvSpPr>
          <p:nvPr>
            <p:ph type="title"/>
          </p:nvPr>
        </p:nvSpPr>
        <p:spPr>
          <a:xfrm>
            <a:off x="457200" y="110251"/>
            <a:ext cx="8229600" cy="1143000"/>
          </a:xfrm>
        </p:spPr>
        <p:txBody>
          <a:bodyPr anchor="ctr">
            <a:normAutofit/>
          </a:bodyPr>
          <a:lstStyle/>
          <a:p>
            <a:r>
              <a:rPr lang="en-US"/>
              <a:t>Operations and Maintenance Plans</a:t>
            </a:r>
          </a:p>
        </p:txBody>
      </p:sp>
      <p:sp>
        <p:nvSpPr>
          <p:cNvPr id="9" name="Title 1"/>
          <p:cNvSpPr txBox="1">
            <a:spLocks/>
          </p:cNvSpPr>
          <p:nvPr/>
        </p:nvSpPr>
        <p:spPr>
          <a:xfrm>
            <a:off x="457199" y="-21124"/>
            <a:ext cx="8259011" cy="11987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300" normalizeH="0" baseline="0" noProof="0">
              <a:ln>
                <a:noFill/>
              </a:ln>
              <a:effectLst/>
              <a:uLnTx/>
              <a:uFillTx/>
              <a:latin typeface="Arial"/>
              <a:ea typeface="+mj-ea"/>
              <a:cs typeface="Arial"/>
            </a:endParaRPr>
          </a:p>
        </p:txBody>
      </p:sp>
      <p:graphicFrame>
        <p:nvGraphicFramePr>
          <p:cNvPr id="11" name="Content Placeholder 2">
            <a:extLst>
              <a:ext uri="{FF2B5EF4-FFF2-40B4-BE49-F238E27FC236}">
                <a16:creationId xmlns:a16="http://schemas.microsoft.com/office/drawing/2014/main" id="{E4696289-8455-4A2D-A80B-212A7E313C33}"/>
              </a:ext>
            </a:extLst>
          </p:cNvPr>
          <p:cNvGraphicFramePr>
            <a:graphicFrameLocks noGrp="1"/>
          </p:cNvGraphicFramePr>
          <p:nvPr>
            <p:ph idx="1"/>
            <p:extLst>
              <p:ext uri="{D42A27DB-BD31-4B8C-83A1-F6EECF244321}">
                <p14:modId xmlns:p14="http://schemas.microsoft.com/office/powerpoint/2010/main" val="1580659383"/>
              </p:ext>
            </p:extLst>
          </p:nvPr>
        </p:nvGraphicFramePr>
        <p:xfrm>
          <a:off x="658061" y="1384626"/>
          <a:ext cx="7840980" cy="5363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82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3ACC-B2C0-4E9F-90CE-07BE41232E92}"/>
              </a:ext>
            </a:extLst>
          </p:cNvPr>
          <p:cNvSpPr>
            <a:spLocks noGrp="1"/>
          </p:cNvSpPr>
          <p:nvPr>
            <p:ph type="title"/>
          </p:nvPr>
        </p:nvSpPr>
        <p:spPr/>
        <p:txBody>
          <a:bodyPr/>
          <a:lstStyle/>
          <a:p>
            <a:r>
              <a:rPr lang="en-US">
                <a:latin typeface="Arial"/>
                <a:cs typeface="Arial"/>
              </a:rPr>
              <a:t>Technical Capacity and Asset Management</a:t>
            </a:r>
            <a:endParaRPr lang="en-US"/>
          </a:p>
        </p:txBody>
      </p:sp>
      <p:sp>
        <p:nvSpPr>
          <p:cNvPr id="3" name="Content Placeholder 2">
            <a:extLst>
              <a:ext uri="{FF2B5EF4-FFF2-40B4-BE49-F238E27FC236}">
                <a16:creationId xmlns:a16="http://schemas.microsoft.com/office/drawing/2014/main" id="{F8F6A82D-6F4C-42E1-8702-ECDED2BA571C}"/>
              </a:ext>
            </a:extLst>
          </p:cNvPr>
          <p:cNvSpPr>
            <a:spLocks noGrp="1"/>
          </p:cNvSpPr>
          <p:nvPr>
            <p:ph idx="1"/>
          </p:nvPr>
        </p:nvSpPr>
        <p:spPr/>
        <p:txBody>
          <a:bodyPr vert="horz" lIns="91440" tIns="45720" rIns="91440" bIns="45720" rtlCol="0" anchor="t">
            <a:normAutofit/>
          </a:bodyPr>
          <a:lstStyle/>
          <a:p>
            <a:r>
              <a:rPr lang="en-US" dirty="0">
                <a:latin typeface="Arial"/>
                <a:cs typeface="Arial"/>
              </a:rPr>
              <a:t>What do I own?</a:t>
            </a:r>
            <a:endParaRPr lang="en-US" dirty="0"/>
          </a:p>
          <a:p>
            <a:r>
              <a:rPr lang="en-US" dirty="0">
                <a:latin typeface="Arial"/>
                <a:cs typeface="Arial"/>
              </a:rPr>
              <a:t>Where are the assets?</a:t>
            </a:r>
            <a:endParaRPr lang="en-US" dirty="0"/>
          </a:p>
          <a:p>
            <a:r>
              <a:rPr lang="en-US" dirty="0">
                <a:latin typeface="Arial"/>
                <a:cs typeface="Arial"/>
              </a:rPr>
              <a:t>What is: </a:t>
            </a:r>
            <a:endParaRPr lang="en-US" dirty="0"/>
          </a:p>
          <a:p>
            <a:pPr lvl="1"/>
            <a:r>
              <a:rPr lang="en-US" dirty="0">
                <a:latin typeface="Arial"/>
                <a:cs typeface="Arial"/>
              </a:rPr>
              <a:t>their condition?</a:t>
            </a:r>
            <a:endParaRPr lang="en-US" dirty="0"/>
          </a:p>
          <a:p>
            <a:pPr lvl="1"/>
            <a:r>
              <a:rPr lang="en-US" dirty="0">
                <a:latin typeface="Arial"/>
                <a:cs typeface="Arial"/>
              </a:rPr>
              <a:t>the life of the assets?</a:t>
            </a:r>
            <a:endParaRPr lang="en-US" dirty="0"/>
          </a:p>
          <a:p>
            <a:pPr lvl="1"/>
            <a:r>
              <a:rPr lang="en-US" dirty="0">
                <a:latin typeface="Arial"/>
                <a:cs typeface="Arial"/>
              </a:rPr>
              <a:t>the value of the assets?</a:t>
            </a:r>
            <a:endParaRPr lang="en-US" dirty="0"/>
          </a:p>
          <a:p>
            <a:pPr lvl="1"/>
            <a:r>
              <a:rPr lang="en-US" dirty="0">
                <a:latin typeface="Arial"/>
                <a:cs typeface="Arial"/>
              </a:rPr>
              <a:t>the energy use of the assets?</a:t>
            </a:r>
            <a:endParaRPr lang="en-US" dirty="0"/>
          </a:p>
        </p:txBody>
      </p:sp>
      <p:pic>
        <p:nvPicPr>
          <p:cNvPr id="6" name="Picture 5">
            <a:extLst>
              <a:ext uri="{FF2B5EF4-FFF2-40B4-BE49-F238E27FC236}">
                <a16:creationId xmlns:a16="http://schemas.microsoft.com/office/drawing/2014/main" id="{93055250-6EB0-48C5-871A-181B3FB54675}"/>
              </a:ext>
            </a:extLst>
          </p:cNvPr>
          <p:cNvPicPr>
            <a:picLocks noChangeAspect="1"/>
          </p:cNvPicPr>
          <p:nvPr/>
        </p:nvPicPr>
        <p:blipFill>
          <a:blip r:embed="rId3"/>
          <a:srcRect/>
          <a:stretch/>
        </p:blipFill>
        <p:spPr>
          <a:xfrm>
            <a:off x="8111633" y="103358"/>
            <a:ext cx="888800" cy="888800"/>
          </a:xfrm>
          <a:prstGeom prst="rect">
            <a:avLst/>
          </a:prstGeom>
        </p:spPr>
      </p:pic>
    </p:spTree>
    <p:extLst>
      <p:ext uri="{BB962C8B-B14F-4D97-AF65-F5344CB8AC3E}">
        <p14:creationId xmlns:p14="http://schemas.microsoft.com/office/powerpoint/2010/main" val="70480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B3EB5E38-283E-45F9-BCCC-F0F6DB29D89C}"/>
              </a:ext>
            </a:extLst>
          </p:cNvPr>
          <p:cNvSpPr>
            <a:spLocks noGrp="1" noChangeArrowheads="1"/>
          </p:cNvSpPr>
          <p:nvPr>
            <p:ph type="title"/>
          </p:nvPr>
        </p:nvSpPr>
        <p:spPr/>
        <p:txBody>
          <a:bodyPr/>
          <a:lstStyle/>
          <a:p>
            <a:pPr eaLnBrk="1" hangingPunct="1"/>
            <a:r>
              <a:rPr lang="en-US" altLang="en-US"/>
              <a:t>The Asset Inventory</a:t>
            </a:r>
          </a:p>
        </p:txBody>
      </p:sp>
      <p:graphicFrame>
        <p:nvGraphicFramePr>
          <p:cNvPr id="2" name="Content Placeholder 1">
            <a:extLst>
              <a:ext uri="{FF2B5EF4-FFF2-40B4-BE49-F238E27FC236}">
                <a16:creationId xmlns:a16="http://schemas.microsoft.com/office/drawing/2014/main" id="{5440832B-92C4-4212-B03F-D18C220D016A}"/>
              </a:ext>
            </a:extLst>
          </p:cNvPr>
          <p:cNvGraphicFramePr>
            <a:graphicFrameLocks noGrp="1"/>
          </p:cNvGraphicFramePr>
          <p:nvPr>
            <p:ph idx="1"/>
            <p:extLst>
              <p:ext uri="{D42A27DB-BD31-4B8C-83A1-F6EECF244321}">
                <p14:modId xmlns:p14="http://schemas.microsoft.com/office/powerpoint/2010/main" val="3572263829"/>
              </p:ext>
            </p:extLst>
          </p:nvPr>
        </p:nvGraphicFramePr>
        <p:xfrm>
          <a:off x="457200" y="1600200"/>
          <a:ext cx="83918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C5FAE4D4-432D-432A-84D3-97BAB2DB5475}"/>
              </a:ext>
            </a:extLst>
          </p:cNvPr>
          <p:cNvPicPr>
            <a:picLocks noChangeAspect="1"/>
          </p:cNvPicPr>
          <p:nvPr/>
        </p:nvPicPr>
        <p:blipFill>
          <a:blip r:embed="rId8"/>
          <a:srcRect/>
          <a:stretch/>
        </p:blipFill>
        <p:spPr>
          <a:xfrm>
            <a:off x="8111633" y="103358"/>
            <a:ext cx="888800" cy="888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9" name="Rectangle 9">
            <a:extLst>
              <a:ext uri="{FF2B5EF4-FFF2-40B4-BE49-F238E27FC236}">
                <a16:creationId xmlns:a16="http://schemas.microsoft.com/office/drawing/2014/main" id="{1274AF79-8DAF-4E4D-8581-1D0CC5C38492}"/>
              </a:ext>
            </a:extLst>
          </p:cNvPr>
          <p:cNvSpPr>
            <a:spLocks noGrp="1" noChangeArrowheads="1"/>
          </p:cNvSpPr>
          <p:nvPr>
            <p:ph type="title"/>
          </p:nvPr>
        </p:nvSpPr>
        <p:spPr/>
        <p:txBody>
          <a:bodyPr/>
          <a:lstStyle/>
          <a:p>
            <a:r>
              <a:rPr lang="en-US" altLang="en-US"/>
              <a:t>Criticality</a:t>
            </a:r>
          </a:p>
        </p:txBody>
      </p:sp>
      <p:sp>
        <p:nvSpPr>
          <p:cNvPr id="6" name="Text Placeholder 5">
            <a:extLst>
              <a:ext uri="{FF2B5EF4-FFF2-40B4-BE49-F238E27FC236}">
                <a16:creationId xmlns:a16="http://schemas.microsoft.com/office/drawing/2014/main" id="{4D88D8AD-E83A-4084-A057-069B9E7B6165}"/>
              </a:ext>
            </a:extLst>
          </p:cNvPr>
          <p:cNvSpPr>
            <a:spLocks noGrp="1"/>
          </p:cNvSpPr>
          <p:nvPr>
            <p:ph type="body" idx="1"/>
          </p:nvPr>
        </p:nvSpPr>
        <p:spPr>
          <a:solidFill>
            <a:schemeClr val="accent1">
              <a:alpha val="78000"/>
            </a:schemeClr>
          </a:solidFill>
        </p:spPr>
        <p:txBody>
          <a:bodyPr/>
          <a:lstStyle/>
          <a:p>
            <a:r>
              <a:rPr lang="en-US" dirty="0"/>
              <a:t>Probability</a:t>
            </a:r>
          </a:p>
        </p:txBody>
      </p:sp>
      <p:sp>
        <p:nvSpPr>
          <p:cNvPr id="8" name="Content Placeholder 7">
            <a:extLst>
              <a:ext uri="{FF2B5EF4-FFF2-40B4-BE49-F238E27FC236}">
                <a16:creationId xmlns:a16="http://schemas.microsoft.com/office/drawing/2014/main" id="{D82952B9-0995-4340-B7FF-636AAB209081}"/>
              </a:ext>
            </a:extLst>
          </p:cNvPr>
          <p:cNvSpPr>
            <a:spLocks noGrp="1"/>
          </p:cNvSpPr>
          <p:nvPr>
            <p:ph sz="half" idx="2"/>
          </p:nvPr>
        </p:nvSpPr>
        <p:spPr/>
        <p:txBody>
          <a:bodyPr vert="horz" lIns="91440" tIns="45720" rIns="91440" bIns="45720" rtlCol="0" anchor="t">
            <a:normAutofit/>
          </a:bodyPr>
          <a:lstStyle/>
          <a:p>
            <a:r>
              <a:rPr lang="en-US" dirty="0"/>
              <a:t>Condition</a:t>
            </a:r>
          </a:p>
          <a:p>
            <a:r>
              <a:rPr lang="en-US" dirty="0"/>
              <a:t>Age</a:t>
            </a:r>
          </a:p>
          <a:p>
            <a:r>
              <a:rPr lang="en-US" dirty="0"/>
              <a:t>Repair history</a:t>
            </a:r>
          </a:p>
          <a:p>
            <a:endParaRPr lang="en-US" dirty="0"/>
          </a:p>
        </p:txBody>
      </p:sp>
      <p:sp>
        <p:nvSpPr>
          <p:cNvPr id="7" name="Text Placeholder 6">
            <a:extLst>
              <a:ext uri="{FF2B5EF4-FFF2-40B4-BE49-F238E27FC236}">
                <a16:creationId xmlns:a16="http://schemas.microsoft.com/office/drawing/2014/main" id="{449530A8-61D3-4D9B-B1EC-1C7860A68133}"/>
              </a:ext>
            </a:extLst>
          </p:cNvPr>
          <p:cNvSpPr>
            <a:spLocks noGrp="1"/>
          </p:cNvSpPr>
          <p:nvPr>
            <p:ph type="body" sz="quarter" idx="3"/>
          </p:nvPr>
        </p:nvSpPr>
        <p:spPr>
          <a:solidFill>
            <a:schemeClr val="accent1">
              <a:alpha val="78000"/>
            </a:schemeClr>
          </a:solidFill>
        </p:spPr>
        <p:txBody>
          <a:bodyPr/>
          <a:lstStyle/>
          <a:p>
            <a:r>
              <a:rPr lang="en-US" dirty="0"/>
              <a:t>Consequence</a:t>
            </a:r>
          </a:p>
        </p:txBody>
      </p:sp>
      <p:sp>
        <p:nvSpPr>
          <p:cNvPr id="9" name="Content Placeholder 8">
            <a:extLst>
              <a:ext uri="{FF2B5EF4-FFF2-40B4-BE49-F238E27FC236}">
                <a16:creationId xmlns:a16="http://schemas.microsoft.com/office/drawing/2014/main" id="{9FCA34E9-CF91-47D9-8D8C-1BCAC9DA34B1}"/>
              </a:ext>
            </a:extLst>
          </p:cNvPr>
          <p:cNvSpPr>
            <a:spLocks noGrp="1"/>
          </p:cNvSpPr>
          <p:nvPr>
            <p:ph sz="quarter" idx="4"/>
          </p:nvPr>
        </p:nvSpPr>
        <p:spPr/>
        <p:txBody>
          <a:bodyPr/>
          <a:lstStyle/>
          <a:p>
            <a:r>
              <a:rPr lang="en-US" dirty="0"/>
              <a:t>Economic impacts </a:t>
            </a:r>
          </a:p>
          <a:p>
            <a:r>
              <a:rPr lang="en-US" dirty="0"/>
              <a:t>Social impacts</a:t>
            </a:r>
          </a:p>
          <a:p>
            <a:r>
              <a:rPr lang="en-US" dirty="0"/>
              <a:t>Environmental impacts</a:t>
            </a:r>
          </a:p>
          <a:p>
            <a:r>
              <a:rPr lang="en-US" dirty="0"/>
              <a:t>Legal costs</a:t>
            </a:r>
          </a:p>
        </p:txBody>
      </p:sp>
      <p:pic>
        <p:nvPicPr>
          <p:cNvPr id="16" name="Picture 15">
            <a:extLst>
              <a:ext uri="{FF2B5EF4-FFF2-40B4-BE49-F238E27FC236}">
                <a16:creationId xmlns:a16="http://schemas.microsoft.com/office/drawing/2014/main" id="{3C59C82F-CFD8-4096-86AD-F961F8DE7192}"/>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1" name="Rectangle 19">
            <a:extLst>
              <a:ext uri="{FF2B5EF4-FFF2-40B4-BE49-F238E27FC236}">
                <a16:creationId xmlns:a16="http://schemas.microsoft.com/office/drawing/2014/main" id="{565B7DB4-80E9-4EAA-A637-6B9FB4FCD4E0}"/>
              </a:ext>
            </a:extLst>
          </p:cNvPr>
          <p:cNvSpPr>
            <a:spLocks noGrp="1" noChangeArrowheads="1"/>
          </p:cNvSpPr>
          <p:nvPr>
            <p:ph type="title"/>
          </p:nvPr>
        </p:nvSpPr>
        <p:spPr>
          <a:xfrm>
            <a:off x="457200" y="110251"/>
            <a:ext cx="8229600" cy="1143000"/>
          </a:xfrm>
        </p:spPr>
        <p:txBody>
          <a:bodyPr>
            <a:normAutofit/>
          </a:bodyPr>
          <a:lstStyle/>
          <a:p>
            <a:r>
              <a:rPr lang="en-US" altLang="en-US"/>
              <a:t>Critical Assets – Risk Analysis</a:t>
            </a:r>
          </a:p>
        </p:txBody>
      </p:sp>
      <p:sp>
        <p:nvSpPr>
          <p:cNvPr id="154633" name="Text Box 21">
            <a:extLst>
              <a:ext uri="{FF2B5EF4-FFF2-40B4-BE49-F238E27FC236}">
                <a16:creationId xmlns:a16="http://schemas.microsoft.com/office/drawing/2014/main" id="{13D7F6E5-83E8-4E86-A9AC-C1C23EC948D3}"/>
              </a:ext>
            </a:extLst>
          </p:cNvPr>
          <p:cNvSpPr txBox="1">
            <a:spLocks noChangeArrowheads="1"/>
          </p:cNvSpPr>
          <p:nvPr/>
        </p:nvSpPr>
        <p:spPr bwMode="auto">
          <a:xfrm>
            <a:off x="2362200" y="2895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F2A7BA24-CB50-43F1-A8C7-D907DDC72226}"/>
              </a:ext>
            </a:extLst>
          </p:cNvPr>
          <p:cNvGrpSpPr/>
          <p:nvPr/>
        </p:nvGrpSpPr>
        <p:grpSpPr>
          <a:xfrm>
            <a:off x="389444" y="1589890"/>
            <a:ext cx="8610980" cy="4573780"/>
            <a:chOff x="554566" y="1717709"/>
            <a:chExt cx="8610980" cy="4573780"/>
          </a:xfrm>
        </p:grpSpPr>
        <p:grpSp>
          <p:nvGrpSpPr>
            <p:cNvPr id="10" name="Group 9">
              <a:extLst>
                <a:ext uri="{FF2B5EF4-FFF2-40B4-BE49-F238E27FC236}">
                  <a16:creationId xmlns:a16="http://schemas.microsoft.com/office/drawing/2014/main" id="{15511CFD-6C41-4EE3-8C30-EE835BCF5D7C}"/>
                </a:ext>
              </a:extLst>
            </p:cNvPr>
            <p:cNvGrpSpPr/>
            <p:nvPr/>
          </p:nvGrpSpPr>
          <p:grpSpPr>
            <a:xfrm>
              <a:off x="554566" y="1717709"/>
              <a:ext cx="492443" cy="4096444"/>
              <a:chOff x="554566" y="1717709"/>
              <a:chExt cx="492443" cy="4096444"/>
            </a:xfrm>
          </p:grpSpPr>
          <p:sp>
            <p:nvSpPr>
              <p:cNvPr id="154629" name="Line 2086">
                <a:extLst>
                  <a:ext uri="{FF2B5EF4-FFF2-40B4-BE49-F238E27FC236}">
                    <a16:creationId xmlns:a16="http://schemas.microsoft.com/office/drawing/2014/main" id="{26E84492-AE91-4660-829C-20EF3D4295E7}"/>
                  </a:ext>
                </a:extLst>
              </p:cNvPr>
              <p:cNvSpPr>
                <a:spLocks noChangeShapeType="1"/>
              </p:cNvSpPr>
              <p:nvPr/>
            </p:nvSpPr>
            <p:spPr bwMode="auto">
              <a:xfrm flipV="1">
                <a:off x="781122" y="1717709"/>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627" name="Text Box 2083">
                <a:extLst>
                  <a:ext uri="{FF2B5EF4-FFF2-40B4-BE49-F238E27FC236}">
                    <a16:creationId xmlns:a16="http://schemas.microsoft.com/office/drawing/2014/main" id="{93DE2663-3BA3-444B-9CDC-B3FB5DE29122}"/>
                  </a:ext>
                </a:extLst>
              </p:cNvPr>
              <p:cNvSpPr txBox="1">
                <a:spLocks noChangeArrowheads="1"/>
              </p:cNvSpPr>
              <p:nvPr/>
            </p:nvSpPr>
            <p:spPr bwMode="auto">
              <a:xfrm rot="10808464">
                <a:off x="554566" y="2904143"/>
                <a:ext cx="492443" cy="2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Consequence of Failure</a:t>
                </a:r>
              </a:p>
            </p:txBody>
          </p:sp>
        </p:grpSp>
        <p:grpSp>
          <p:nvGrpSpPr>
            <p:cNvPr id="9" name="Group 8">
              <a:extLst>
                <a:ext uri="{FF2B5EF4-FFF2-40B4-BE49-F238E27FC236}">
                  <a16:creationId xmlns:a16="http://schemas.microsoft.com/office/drawing/2014/main" id="{F55F6E97-7DE6-43B5-84C2-FA7ED8E197F0}"/>
                </a:ext>
              </a:extLst>
            </p:cNvPr>
            <p:cNvGrpSpPr/>
            <p:nvPr/>
          </p:nvGrpSpPr>
          <p:grpSpPr>
            <a:xfrm>
              <a:off x="1115101" y="5891379"/>
              <a:ext cx="6033149" cy="400110"/>
              <a:chOff x="1115101" y="5891379"/>
              <a:chExt cx="6033149" cy="400110"/>
            </a:xfrm>
          </p:grpSpPr>
          <p:sp>
            <p:nvSpPr>
              <p:cNvPr id="154632" name="Line 20">
                <a:extLst>
                  <a:ext uri="{FF2B5EF4-FFF2-40B4-BE49-F238E27FC236}">
                    <a16:creationId xmlns:a16="http://schemas.microsoft.com/office/drawing/2014/main" id="{60A95E72-615A-4D6B-9AA7-61F927730763}"/>
                  </a:ext>
                </a:extLst>
              </p:cNvPr>
              <p:cNvSpPr>
                <a:spLocks noChangeShapeType="1"/>
              </p:cNvSpPr>
              <p:nvPr/>
            </p:nvSpPr>
            <p:spPr bwMode="auto">
              <a:xfrm>
                <a:off x="3647767" y="6071522"/>
                <a:ext cx="35004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628" name="Text Box 2084">
                <a:extLst>
                  <a:ext uri="{FF2B5EF4-FFF2-40B4-BE49-F238E27FC236}">
                    <a16:creationId xmlns:a16="http://schemas.microsoft.com/office/drawing/2014/main" id="{B1CAC24A-474D-4EC8-8D73-6C2753DF19C9}"/>
                  </a:ext>
                </a:extLst>
              </p:cNvPr>
              <p:cNvSpPr txBox="1">
                <a:spLocks noChangeArrowheads="1"/>
              </p:cNvSpPr>
              <p:nvPr/>
            </p:nvSpPr>
            <p:spPr bwMode="auto">
              <a:xfrm>
                <a:off x="1115101" y="5891379"/>
                <a:ext cx="2630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a:t>
                </a:r>
              </a:p>
            </p:txBody>
          </p:sp>
        </p:grpSp>
        <p:sp>
          <p:nvSpPr>
            <p:cNvPr id="154630" name="Text Box 2087">
              <a:extLst>
                <a:ext uri="{FF2B5EF4-FFF2-40B4-BE49-F238E27FC236}">
                  <a16:creationId xmlns:a16="http://schemas.microsoft.com/office/drawing/2014/main" id="{91076758-2390-4767-A3F6-84631F80730A}"/>
                </a:ext>
              </a:extLst>
            </p:cNvPr>
            <p:cNvSpPr txBox="1">
              <a:spLocks noChangeArrowheads="1"/>
            </p:cNvSpPr>
            <p:nvPr/>
          </p:nvSpPr>
          <p:spPr bwMode="auto">
            <a:xfrm>
              <a:off x="7175521" y="1844183"/>
              <a:ext cx="199002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category of assets require the most attention?</a:t>
              </a:r>
            </a:p>
            <a:p>
              <a:pPr marL="0" marR="0" lvl="0" indent="0" defTabSz="457200" rtl="0" eaLnBrk="1" fontAlgn="auto" latinLnBrk="0" hangingPunct="1">
                <a:lnSpc>
                  <a:spcPct val="100000"/>
                </a:lnSpc>
                <a:spcBef>
                  <a:spcPct val="50000"/>
                </a:spcBef>
                <a:spcAft>
                  <a:spcPts val="0"/>
                </a:spcAft>
                <a:buClrTx/>
                <a:buSzTx/>
                <a:buFontTx/>
                <a:buNone/>
                <a:tabLst/>
                <a:defRPr/>
              </a:pPr>
              <a:endParaRPr lang="en-US" altLang="en-US" sz="20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category of assets requires the least attention?</a:t>
              </a:r>
            </a:p>
          </p:txBody>
        </p:sp>
        <p:grpSp>
          <p:nvGrpSpPr>
            <p:cNvPr id="8" name="Group 7">
              <a:extLst>
                <a:ext uri="{FF2B5EF4-FFF2-40B4-BE49-F238E27FC236}">
                  <a16:creationId xmlns:a16="http://schemas.microsoft.com/office/drawing/2014/main" id="{3148B4B7-5DD9-4831-B5F8-C14DF5C9EC43}"/>
                </a:ext>
              </a:extLst>
            </p:cNvPr>
            <p:cNvGrpSpPr/>
            <p:nvPr/>
          </p:nvGrpSpPr>
          <p:grpSpPr>
            <a:xfrm>
              <a:off x="1103058" y="1717709"/>
              <a:ext cx="6059742" cy="4038600"/>
              <a:chOff x="957992" y="1500712"/>
              <a:chExt cx="6059742" cy="4038600"/>
            </a:xfrm>
          </p:grpSpPr>
          <p:sp>
            <p:nvSpPr>
              <p:cNvPr id="4" name="Rectangle 3">
                <a:extLst>
                  <a:ext uri="{FF2B5EF4-FFF2-40B4-BE49-F238E27FC236}">
                    <a16:creationId xmlns:a16="http://schemas.microsoft.com/office/drawing/2014/main" id="{FE82EDAB-DD85-4CA1-8106-A96099BF0FEF}"/>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641" name="Straight Connector 21">
                <a:extLst>
                  <a:ext uri="{FF2B5EF4-FFF2-40B4-BE49-F238E27FC236}">
                    <a16:creationId xmlns:a16="http://schemas.microsoft.com/office/drawing/2014/main" id="{13F102C9-A6CC-4AEB-B0F7-883629D3E9DD}"/>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54642" name="Straight Connector 22">
                <a:extLst>
                  <a:ext uri="{FF2B5EF4-FFF2-40B4-BE49-F238E27FC236}">
                    <a16:creationId xmlns:a16="http://schemas.microsoft.com/office/drawing/2014/main" id="{550A782D-A7DD-4652-8C6B-34F7764D6A35}"/>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E123A3C9-880D-4958-AAAE-C2B29EA1F2BE}"/>
                  </a:ext>
                </a:extLst>
              </p:cNvPr>
              <p:cNvSpPr txBox="1"/>
              <p:nvPr/>
            </p:nvSpPr>
            <p:spPr>
              <a:xfrm>
                <a:off x="963692" y="2250338"/>
                <a:ext cx="3016243" cy="400110"/>
              </a:xfrm>
              <a:prstGeom prst="rect">
                <a:avLst/>
              </a:prstGeom>
              <a:noFill/>
            </p:spPr>
            <p:txBody>
              <a:bodyPr wrap="square" rtlCol="0" anchor="ctr">
                <a:spAutoFit/>
              </a:bodyPr>
              <a:lstStyle/>
              <a:p>
                <a:pPr algn="ctr"/>
                <a:r>
                  <a:rPr lang="en-US" sz="2000"/>
                  <a:t>Medium Risk</a:t>
                </a:r>
              </a:p>
            </p:txBody>
          </p:sp>
          <p:sp>
            <p:nvSpPr>
              <p:cNvPr id="19" name="TextBox 18">
                <a:extLst>
                  <a:ext uri="{FF2B5EF4-FFF2-40B4-BE49-F238E27FC236}">
                    <a16:creationId xmlns:a16="http://schemas.microsoft.com/office/drawing/2014/main" id="{87C2D25B-D4AE-4FD7-8DA1-2CB7C987B9D5}"/>
                  </a:ext>
                </a:extLst>
              </p:cNvPr>
              <p:cNvSpPr txBox="1"/>
              <p:nvPr/>
            </p:nvSpPr>
            <p:spPr>
              <a:xfrm>
                <a:off x="3920421" y="2257945"/>
                <a:ext cx="3016243" cy="400110"/>
              </a:xfrm>
              <a:prstGeom prst="rect">
                <a:avLst/>
              </a:prstGeom>
              <a:noFill/>
            </p:spPr>
            <p:txBody>
              <a:bodyPr wrap="square" rtlCol="0" anchor="ctr">
                <a:spAutoFit/>
              </a:bodyPr>
              <a:lstStyle/>
              <a:p>
                <a:pPr algn="ctr"/>
                <a:r>
                  <a:rPr lang="en-US" sz="2000"/>
                  <a:t>High Risk</a:t>
                </a:r>
              </a:p>
            </p:txBody>
          </p:sp>
          <p:sp>
            <p:nvSpPr>
              <p:cNvPr id="20" name="TextBox 19">
                <a:extLst>
                  <a:ext uri="{FF2B5EF4-FFF2-40B4-BE49-F238E27FC236}">
                    <a16:creationId xmlns:a16="http://schemas.microsoft.com/office/drawing/2014/main" id="{79173265-5F6B-461C-81B4-541EEDEDFE06}"/>
                  </a:ext>
                </a:extLst>
              </p:cNvPr>
              <p:cNvSpPr txBox="1"/>
              <p:nvPr/>
            </p:nvSpPr>
            <p:spPr>
              <a:xfrm>
                <a:off x="957992" y="4259530"/>
                <a:ext cx="3016243" cy="400110"/>
              </a:xfrm>
              <a:prstGeom prst="rect">
                <a:avLst/>
              </a:prstGeom>
              <a:noFill/>
            </p:spPr>
            <p:txBody>
              <a:bodyPr wrap="square" rtlCol="0" anchor="ctr">
                <a:spAutoFit/>
              </a:bodyPr>
              <a:lstStyle/>
              <a:p>
                <a:pPr algn="ctr"/>
                <a:r>
                  <a:rPr lang="en-US" sz="2000"/>
                  <a:t>Low Risk</a:t>
                </a:r>
              </a:p>
            </p:txBody>
          </p:sp>
          <p:sp>
            <p:nvSpPr>
              <p:cNvPr id="22" name="TextBox 21">
                <a:extLst>
                  <a:ext uri="{FF2B5EF4-FFF2-40B4-BE49-F238E27FC236}">
                    <a16:creationId xmlns:a16="http://schemas.microsoft.com/office/drawing/2014/main" id="{BCB82B7D-3CA4-425C-AB33-8038EB9E1ADC}"/>
                  </a:ext>
                </a:extLst>
              </p:cNvPr>
              <p:cNvSpPr txBox="1"/>
              <p:nvPr/>
            </p:nvSpPr>
            <p:spPr>
              <a:xfrm>
                <a:off x="3986942" y="4259530"/>
                <a:ext cx="3016243" cy="400110"/>
              </a:xfrm>
              <a:prstGeom prst="rect">
                <a:avLst/>
              </a:prstGeom>
              <a:noFill/>
            </p:spPr>
            <p:txBody>
              <a:bodyPr wrap="square" rtlCol="0" anchor="ctr">
                <a:spAutoFit/>
              </a:bodyPr>
              <a:lstStyle/>
              <a:p>
                <a:pPr algn="ctr"/>
                <a:r>
                  <a:rPr lang="en-US" sz="2000"/>
                  <a:t>Medium Risk</a:t>
                </a:r>
              </a:p>
            </p:txBody>
          </p:sp>
        </p:grpSp>
      </p:grpSp>
      <p:pic>
        <p:nvPicPr>
          <p:cNvPr id="21" name="Picture 20">
            <a:extLst>
              <a:ext uri="{FF2B5EF4-FFF2-40B4-BE49-F238E27FC236}">
                <a16:creationId xmlns:a16="http://schemas.microsoft.com/office/drawing/2014/main" id="{80C579AE-E253-4643-8504-704182F26F73}"/>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71" name="Rectangle 6">
            <a:extLst>
              <a:ext uri="{FF2B5EF4-FFF2-40B4-BE49-F238E27FC236}">
                <a16:creationId xmlns:a16="http://schemas.microsoft.com/office/drawing/2014/main" id="{731A78A4-F6AA-4E2F-A2ED-85323B8A98DF}"/>
              </a:ext>
            </a:extLst>
          </p:cNvPr>
          <p:cNvSpPr>
            <a:spLocks noGrp="1" noChangeArrowheads="1"/>
          </p:cNvSpPr>
          <p:nvPr>
            <p:ph type="title"/>
          </p:nvPr>
        </p:nvSpPr>
        <p:spPr>
          <a:xfrm>
            <a:off x="457200" y="110251"/>
            <a:ext cx="8229600" cy="1143000"/>
          </a:xfrm>
        </p:spPr>
        <p:txBody>
          <a:bodyPr/>
          <a:lstStyle/>
          <a:p>
            <a:r>
              <a:rPr lang="en-US" altLang="en-US"/>
              <a:t>Criticality &amp; Energy Prioritization</a:t>
            </a:r>
          </a:p>
        </p:txBody>
      </p:sp>
      <p:grpSp>
        <p:nvGrpSpPr>
          <p:cNvPr id="3" name="Group 2">
            <a:extLst>
              <a:ext uri="{FF2B5EF4-FFF2-40B4-BE49-F238E27FC236}">
                <a16:creationId xmlns:a16="http://schemas.microsoft.com/office/drawing/2014/main" id="{9339C70E-E28F-485D-9F91-E1FBFF06DDD0}"/>
              </a:ext>
            </a:extLst>
          </p:cNvPr>
          <p:cNvGrpSpPr/>
          <p:nvPr/>
        </p:nvGrpSpPr>
        <p:grpSpPr>
          <a:xfrm>
            <a:off x="286930" y="1551407"/>
            <a:ext cx="8570140" cy="4543002"/>
            <a:chOff x="235629" y="1551407"/>
            <a:chExt cx="8570140" cy="4543002"/>
          </a:xfrm>
        </p:grpSpPr>
        <p:grpSp>
          <p:nvGrpSpPr>
            <p:cNvPr id="2" name="Group 1">
              <a:extLst>
                <a:ext uri="{FF2B5EF4-FFF2-40B4-BE49-F238E27FC236}">
                  <a16:creationId xmlns:a16="http://schemas.microsoft.com/office/drawing/2014/main" id="{D3F700FB-5A39-408F-927B-EF38D68BDE5B}"/>
                </a:ext>
              </a:extLst>
            </p:cNvPr>
            <p:cNvGrpSpPr/>
            <p:nvPr/>
          </p:nvGrpSpPr>
          <p:grpSpPr>
            <a:xfrm>
              <a:off x="235629" y="1609839"/>
              <a:ext cx="738664" cy="3980168"/>
              <a:chOff x="327861" y="1667684"/>
              <a:chExt cx="738664" cy="3980168"/>
            </a:xfrm>
          </p:grpSpPr>
          <p:sp>
            <p:nvSpPr>
              <p:cNvPr id="38" name="Line 2086">
                <a:extLst>
                  <a:ext uri="{FF2B5EF4-FFF2-40B4-BE49-F238E27FC236}">
                    <a16:creationId xmlns:a16="http://schemas.microsoft.com/office/drawing/2014/main" id="{8E45C116-E002-47E0-96A6-C2A13117B5F8}"/>
                  </a:ext>
                </a:extLst>
              </p:cNvPr>
              <p:cNvSpPr>
                <a:spLocks noChangeShapeType="1"/>
              </p:cNvSpPr>
              <p:nvPr/>
            </p:nvSpPr>
            <p:spPr bwMode="auto">
              <a:xfrm flipV="1">
                <a:off x="556083" y="1667684"/>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 Box 2083">
                <a:extLst>
                  <a:ext uri="{FF2B5EF4-FFF2-40B4-BE49-F238E27FC236}">
                    <a16:creationId xmlns:a16="http://schemas.microsoft.com/office/drawing/2014/main" id="{94E853B6-FCF5-43C4-BABE-01C157D0B873}"/>
                  </a:ext>
                </a:extLst>
              </p:cNvPr>
              <p:cNvSpPr txBox="1">
                <a:spLocks noChangeArrowheads="1"/>
              </p:cNvSpPr>
              <p:nvPr/>
            </p:nvSpPr>
            <p:spPr bwMode="auto">
              <a:xfrm rot="10808464">
                <a:off x="327861" y="1784305"/>
                <a:ext cx="738664" cy="386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Consequence of Failure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Feasibility of Addressing Energy Use</a:t>
                </a:r>
              </a:p>
            </p:txBody>
          </p:sp>
        </p:grpSp>
        <p:grpSp>
          <p:nvGrpSpPr>
            <p:cNvPr id="25" name="Group 24">
              <a:extLst>
                <a:ext uri="{FF2B5EF4-FFF2-40B4-BE49-F238E27FC236}">
                  <a16:creationId xmlns:a16="http://schemas.microsoft.com/office/drawing/2014/main" id="{A4BD4EF4-A0E8-4D6F-91F7-AFC076D81D66}"/>
                </a:ext>
              </a:extLst>
            </p:cNvPr>
            <p:cNvGrpSpPr/>
            <p:nvPr/>
          </p:nvGrpSpPr>
          <p:grpSpPr>
            <a:xfrm>
              <a:off x="1010332" y="5725077"/>
              <a:ext cx="6033150" cy="369332"/>
              <a:chOff x="1115101" y="5891379"/>
              <a:chExt cx="6033150" cy="369332"/>
            </a:xfrm>
          </p:grpSpPr>
          <p:sp>
            <p:nvSpPr>
              <p:cNvPr id="36" name="Line 20">
                <a:extLst>
                  <a:ext uri="{FF2B5EF4-FFF2-40B4-BE49-F238E27FC236}">
                    <a16:creationId xmlns:a16="http://schemas.microsoft.com/office/drawing/2014/main" id="{486A82FF-F5E2-4E63-814A-D0FA3E12877E}"/>
                  </a:ext>
                </a:extLst>
              </p:cNvPr>
              <p:cNvSpPr>
                <a:spLocks noChangeShapeType="1"/>
              </p:cNvSpPr>
              <p:nvPr/>
            </p:nvSpPr>
            <p:spPr bwMode="auto">
              <a:xfrm>
                <a:off x="4884603" y="6071522"/>
                <a:ext cx="22636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 Box 2084">
                <a:extLst>
                  <a:ext uri="{FF2B5EF4-FFF2-40B4-BE49-F238E27FC236}">
                    <a16:creationId xmlns:a16="http://schemas.microsoft.com/office/drawing/2014/main" id="{B9F5BAFC-DCFD-4C8E-A06E-91C510F35175}"/>
                  </a:ext>
                </a:extLst>
              </p:cNvPr>
              <p:cNvSpPr txBox="1">
                <a:spLocks noChangeArrowheads="1"/>
              </p:cNvSpPr>
              <p:nvPr/>
            </p:nvSpPr>
            <p:spPr bwMode="auto">
              <a:xfrm>
                <a:off x="1115101" y="5891379"/>
                <a:ext cx="3769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 &amp; Energy Use</a:t>
                </a:r>
              </a:p>
            </p:txBody>
          </p:sp>
        </p:grpSp>
        <p:sp>
          <p:nvSpPr>
            <p:cNvPr id="26" name="Text Box 2087">
              <a:extLst>
                <a:ext uri="{FF2B5EF4-FFF2-40B4-BE49-F238E27FC236}">
                  <a16:creationId xmlns:a16="http://schemas.microsoft.com/office/drawing/2014/main" id="{B6B8FE72-CC99-4A74-8FA6-404204B8E0A6}"/>
                </a:ext>
              </a:extLst>
            </p:cNvPr>
            <p:cNvSpPr txBox="1">
              <a:spLocks noChangeArrowheads="1"/>
            </p:cNvSpPr>
            <p:nvPr/>
          </p:nvSpPr>
          <p:spPr bwMode="auto">
            <a:xfrm>
              <a:off x="7058031" y="2017881"/>
              <a:ext cx="17477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Look for overlap in assets.  </a:t>
              </a:r>
            </a:p>
            <a:p>
              <a:pPr marL="0" marR="0" lvl="0" indent="0" defTabSz="457200" rtl="0" eaLnBrk="1" fontAlgn="auto" latinLnBrk="0" hangingPunct="1">
                <a:lnSpc>
                  <a:spcPct val="100000"/>
                </a:lnSpc>
                <a:spcBef>
                  <a:spcPct val="50000"/>
                </a:spcBef>
                <a:spcAft>
                  <a:spcPts val="0"/>
                </a:spcAft>
                <a:buClrTx/>
                <a:buSzTx/>
                <a:buFontTx/>
                <a:buNone/>
                <a:tabLst/>
                <a:defRPr/>
              </a:pPr>
              <a:endPar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some in the high box for both criticality and energy prioritization?</a:t>
              </a:r>
            </a:p>
          </p:txBody>
        </p:sp>
        <p:grpSp>
          <p:nvGrpSpPr>
            <p:cNvPr id="27" name="Group 26">
              <a:extLst>
                <a:ext uri="{FF2B5EF4-FFF2-40B4-BE49-F238E27FC236}">
                  <a16:creationId xmlns:a16="http://schemas.microsoft.com/office/drawing/2014/main" id="{5380F63C-6A9F-4828-BF0F-499897831D03}"/>
                </a:ext>
              </a:extLst>
            </p:cNvPr>
            <p:cNvGrpSpPr/>
            <p:nvPr/>
          </p:nvGrpSpPr>
          <p:grpSpPr>
            <a:xfrm>
              <a:off x="998289" y="1551407"/>
              <a:ext cx="6059742" cy="4038600"/>
              <a:chOff x="957992" y="1500712"/>
              <a:chExt cx="6059742" cy="4038600"/>
            </a:xfrm>
          </p:grpSpPr>
          <p:sp>
            <p:nvSpPr>
              <p:cNvPr id="28" name="Rectangle 27">
                <a:extLst>
                  <a:ext uri="{FF2B5EF4-FFF2-40B4-BE49-F238E27FC236}">
                    <a16:creationId xmlns:a16="http://schemas.microsoft.com/office/drawing/2014/main" id="{631E6046-BEBA-4503-B458-0BA50BB4BDAD}"/>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1">
                <a:extLst>
                  <a:ext uri="{FF2B5EF4-FFF2-40B4-BE49-F238E27FC236}">
                    <a16:creationId xmlns:a16="http://schemas.microsoft.com/office/drawing/2014/main" id="{0B9F1F90-A1C0-4F78-AACD-034956536BAB}"/>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1" name="Straight Connector 22">
                <a:extLst>
                  <a:ext uri="{FF2B5EF4-FFF2-40B4-BE49-F238E27FC236}">
                    <a16:creationId xmlns:a16="http://schemas.microsoft.com/office/drawing/2014/main" id="{BDEA8091-D7A2-44A0-ACE2-7D406AFCFFE5}"/>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EE669501-569B-4622-B66B-0029EB6B7546}"/>
                  </a:ext>
                </a:extLst>
              </p:cNvPr>
              <p:cNvSpPr txBox="1"/>
              <p:nvPr/>
            </p:nvSpPr>
            <p:spPr>
              <a:xfrm>
                <a:off x="963692" y="2096450"/>
                <a:ext cx="3016243" cy="707886"/>
              </a:xfrm>
              <a:prstGeom prst="rect">
                <a:avLst/>
              </a:prstGeom>
              <a:noFill/>
            </p:spPr>
            <p:txBody>
              <a:bodyPr wrap="square" rtlCol="0" anchor="ctr">
                <a:spAutoFit/>
              </a:bodyPr>
              <a:lstStyle/>
              <a:p>
                <a:pPr algn="ctr"/>
                <a:r>
                  <a:rPr lang="en-US" sz="2000"/>
                  <a:t>Medium Risk</a:t>
                </a:r>
              </a:p>
              <a:p>
                <a:pPr algn="ctr"/>
                <a:r>
                  <a:rPr lang="en-US" sz="2000"/>
                  <a:t>Medium Priority</a:t>
                </a:r>
              </a:p>
            </p:txBody>
          </p:sp>
          <p:sp>
            <p:nvSpPr>
              <p:cNvPr id="33" name="TextBox 32">
                <a:extLst>
                  <a:ext uri="{FF2B5EF4-FFF2-40B4-BE49-F238E27FC236}">
                    <a16:creationId xmlns:a16="http://schemas.microsoft.com/office/drawing/2014/main" id="{9C561CB1-061C-41B6-A96F-D2A656CD3213}"/>
                  </a:ext>
                </a:extLst>
              </p:cNvPr>
              <p:cNvSpPr txBox="1"/>
              <p:nvPr/>
            </p:nvSpPr>
            <p:spPr>
              <a:xfrm>
                <a:off x="3920421" y="2104057"/>
                <a:ext cx="3016243" cy="707886"/>
              </a:xfrm>
              <a:prstGeom prst="rect">
                <a:avLst/>
              </a:prstGeom>
              <a:noFill/>
            </p:spPr>
            <p:txBody>
              <a:bodyPr wrap="square" rtlCol="0" anchor="ctr">
                <a:spAutoFit/>
              </a:bodyPr>
              <a:lstStyle/>
              <a:p>
                <a:pPr algn="ctr"/>
                <a:r>
                  <a:rPr lang="en-US" sz="2000"/>
                  <a:t>High Risk</a:t>
                </a:r>
              </a:p>
              <a:p>
                <a:pPr algn="ctr"/>
                <a:r>
                  <a:rPr lang="en-US" sz="2000"/>
                  <a:t>High Priority</a:t>
                </a:r>
              </a:p>
            </p:txBody>
          </p:sp>
          <p:sp>
            <p:nvSpPr>
              <p:cNvPr id="34" name="TextBox 33">
                <a:extLst>
                  <a:ext uri="{FF2B5EF4-FFF2-40B4-BE49-F238E27FC236}">
                    <a16:creationId xmlns:a16="http://schemas.microsoft.com/office/drawing/2014/main" id="{85D34E5C-5F13-4107-A63E-29CF2FAD8B07}"/>
                  </a:ext>
                </a:extLst>
              </p:cNvPr>
              <p:cNvSpPr txBox="1"/>
              <p:nvPr/>
            </p:nvSpPr>
            <p:spPr>
              <a:xfrm>
                <a:off x="957992" y="4105642"/>
                <a:ext cx="3016243" cy="707886"/>
              </a:xfrm>
              <a:prstGeom prst="rect">
                <a:avLst/>
              </a:prstGeom>
              <a:noFill/>
            </p:spPr>
            <p:txBody>
              <a:bodyPr wrap="square" rtlCol="0" anchor="ctr">
                <a:spAutoFit/>
              </a:bodyPr>
              <a:lstStyle/>
              <a:p>
                <a:pPr algn="ctr"/>
                <a:r>
                  <a:rPr lang="en-US" sz="2000"/>
                  <a:t>Low Risk</a:t>
                </a:r>
              </a:p>
              <a:p>
                <a:pPr algn="ctr"/>
                <a:r>
                  <a:rPr lang="en-US" sz="2000"/>
                  <a:t>Low Priority</a:t>
                </a:r>
              </a:p>
            </p:txBody>
          </p:sp>
          <p:sp>
            <p:nvSpPr>
              <p:cNvPr id="35" name="TextBox 34">
                <a:extLst>
                  <a:ext uri="{FF2B5EF4-FFF2-40B4-BE49-F238E27FC236}">
                    <a16:creationId xmlns:a16="http://schemas.microsoft.com/office/drawing/2014/main" id="{B9AFFA1B-E6F9-4657-AEA2-CC693D28B22D}"/>
                  </a:ext>
                </a:extLst>
              </p:cNvPr>
              <p:cNvSpPr txBox="1"/>
              <p:nvPr/>
            </p:nvSpPr>
            <p:spPr>
              <a:xfrm>
                <a:off x="3986942" y="4105642"/>
                <a:ext cx="3016243" cy="707886"/>
              </a:xfrm>
              <a:prstGeom prst="rect">
                <a:avLst/>
              </a:prstGeom>
              <a:noFill/>
            </p:spPr>
            <p:txBody>
              <a:bodyPr wrap="square" rtlCol="0" anchor="ctr">
                <a:spAutoFit/>
              </a:bodyPr>
              <a:lstStyle/>
              <a:p>
                <a:pPr algn="ctr"/>
                <a:r>
                  <a:rPr lang="en-US" sz="2000"/>
                  <a:t>Medium Risk</a:t>
                </a:r>
              </a:p>
              <a:p>
                <a:pPr algn="ctr"/>
                <a:r>
                  <a:rPr lang="en-US" sz="2000"/>
                  <a:t>Medium Priority</a:t>
                </a:r>
              </a:p>
            </p:txBody>
          </p:sp>
        </p:grpSp>
      </p:grpSp>
      <p:pic>
        <p:nvPicPr>
          <p:cNvPr id="20" name="Picture 19">
            <a:extLst>
              <a:ext uri="{FF2B5EF4-FFF2-40B4-BE49-F238E27FC236}">
                <a16:creationId xmlns:a16="http://schemas.microsoft.com/office/drawing/2014/main" id="{F8CCB526-FF8C-4612-AA24-49CBF84A38DD}"/>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Operation &amp; Maintenance Plans</a:t>
            </a:r>
          </a:p>
        </p:txBody>
      </p:sp>
      <p:sp>
        <p:nvSpPr>
          <p:cNvPr id="3" name="Content Placeholder 2"/>
          <p:cNvSpPr>
            <a:spLocks noGrp="1"/>
          </p:cNvSpPr>
          <p:nvPr>
            <p:ph sz="half" idx="1"/>
          </p:nvPr>
        </p:nvSpPr>
        <p:spPr>
          <a:xfrm>
            <a:off x="457200" y="1600200"/>
            <a:ext cx="3506140" cy="4525963"/>
          </a:xfrm>
        </p:spPr>
        <p:txBody>
          <a:bodyPr>
            <a:normAutofit/>
          </a:bodyPr>
          <a:lstStyle/>
          <a:p>
            <a:r>
              <a:rPr lang="en-US" sz="2800" dirty="0"/>
              <a:t>Maintain Assets</a:t>
            </a:r>
          </a:p>
          <a:p>
            <a:r>
              <a:rPr lang="en-US" sz="2800" dirty="0"/>
              <a:t>Operations</a:t>
            </a:r>
          </a:p>
          <a:p>
            <a:pPr lvl="1"/>
            <a:r>
              <a:rPr lang="en-US" sz="2400" dirty="0"/>
              <a:t>Activities to keep water flowing</a:t>
            </a:r>
          </a:p>
          <a:p>
            <a:r>
              <a:rPr lang="en-US" sz="2800" dirty="0"/>
              <a:t>Maintenance</a:t>
            </a:r>
          </a:p>
          <a:p>
            <a:pPr lvl="1"/>
            <a:r>
              <a:rPr lang="en-US" sz="2400" dirty="0"/>
              <a:t>Routine, preventative, predictive</a:t>
            </a:r>
          </a:p>
          <a:p>
            <a:pPr lvl="1"/>
            <a:r>
              <a:rPr lang="en-US" sz="2400" dirty="0"/>
              <a:t>Not emergency</a:t>
            </a:r>
          </a:p>
          <a:p>
            <a:endParaRPr lang="en-US" dirty="0"/>
          </a:p>
          <a:p>
            <a:endParaRPr lang="en-US" dirty="0"/>
          </a:p>
        </p:txBody>
      </p:sp>
      <p:pic>
        <p:nvPicPr>
          <p:cNvPr id="11" name="Picture 10"/>
          <p:cNvPicPr>
            <a:picLocks noChangeAspect="1"/>
          </p:cNvPicPr>
          <p:nvPr/>
        </p:nvPicPr>
        <p:blipFill>
          <a:blip r:embed="rId3"/>
          <a:stretch>
            <a:fillRect/>
          </a:stretch>
        </p:blipFill>
        <p:spPr>
          <a:xfrm>
            <a:off x="4304632" y="1877439"/>
            <a:ext cx="4446179" cy="3465109"/>
          </a:xfrm>
          <a:prstGeom prst="rect">
            <a:avLst/>
          </a:prstGeom>
        </p:spPr>
      </p:pic>
      <p:pic>
        <p:nvPicPr>
          <p:cNvPr id="12" name="Picture 11"/>
          <p:cNvPicPr>
            <a:picLocks noChangeAspect="1"/>
          </p:cNvPicPr>
          <p:nvPr/>
        </p:nvPicPr>
        <p:blipFill>
          <a:blip r:embed="rId4"/>
          <a:stretch>
            <a:fillRect/>
          </a:stretch>
        </p:blipFill>
        <p:spPr>
          <a:xfrm>
            <a:off x="3860422" y="2426670"/>
            <a:ext cx="560881" cy="2599348"/>
          </a:xfrm>
          <a:prstGeom prst="rect">
            <a:avLst/>
          </a:prstGeom>
        </p:spPr>
      </p:pic>
      <p:pic>
        <p:nvPicPr>
          <p:cNvPr id="13" name="Picture 12"/>
          <p:cNvPicPr>
            <a:picLocks noChangeAspect="1"/>
          </p:cNvPicPr>
          <p:nvPr/>
        </p:nvPicPr>
        <p:blipFill>
          <a:blip r:embed="rId5"/>
          <a:stretch>
            <a:fillRect/>
          </a:stretch>
        </p:blipFill>
        <p:spPr>
          <a:xfrm>
            <a:off x="4886706" y="5342548"/>
            <a:ext cx="3800094" cy="542591"/>
          </a:xfrm>
          <a:prstGeom prst="rect">
            <a:avLst/>
          </a:prstGeom>
        </p:spPr>
      </p:pic>
      <p:cxnSp>
        <p:nvCxnSpPr>
          <p:cNvPr id="15" name="Straight Arrow Connector 14"/>
          <p:cNvCxnSpPr/>
          <p:nvPr/>
        </p:nvCxnSpPr>
        <p:spPr>
          <a:xfrm flipV="1">
            <a:off x="4140862" y="2426670"/>
            <a:ext cx="0" cy="9015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6645499" y="5613843"/>
            <a:ext cx="17000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930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Multiple Barrier Approach</a:t>
            </a:r>
          </a:p>
        </p:txBody>
      </p:sp>
      <p:sp>
        <p:nvSpPr>
          <p:cNvPr id="3" name="Content Placeholder 2"/>
          <p:cNvSpPr>
            <a:spLocks noGrp="1"/>
          </p:cNvSpPr>
          <p:nvPr>
            <p:ph idx="1"/>
          </p:nvPr>
        </p:nvSpPr>
        <p:spPr>
          <a:xfrm>
            <a:off x="457200" y="1600200"/>
            <a:ext cx="8229600" cy="4525963"/>
          </a:xfrm>
        </p:spPr>
        <p:txBody>
          <a:bodyPr>
            <a:normAutofit/>
          </a:bodyPr>
          <a:lstStyle/>
          <a:p>
            <a:r>
              <a:rPr lang="en-US"/>
              <a:t>Source Barrier – Keep contamination out</a:t>
            </a:r>
          </a:p>
          <a:p>
            <a:r>
              <a:rPr lang="en-US"/>
              <a:t>Treatment Barrier – Inactivate or remove it</a:t>
            </a:r>
          </a:p>
          <a:p>
            <a:r>
              <a:rPr lang="en-US"/>
              <a:t>Distribution Barrier – Prevent it from re-entering</a:t>
            </a:r>
          </a:p>
          <a:p>
            <a:endParaRPr lang="en-US"/>
          </a:p>
        </p:txBody>
      </p:sp>
      <p:pic>
        <p:nvPicPr>
          <p:cNvPr id="5" name="Picture 4"/>
          <p:cNvPicPr>
            <a:picLocks noChangeAspect="1"/>
          </p:cNvPicPr>
          <p:nvPr/>
        </p:nvPicPr>
        <p:blipFill>
          <a:blip r:embed="rId3"/>
          <a:stretch>
            <a:fillRect/>
          </a:stretch>
        </p:blipFill>
        <p:spPr>
          <a:xfrm>
            <a:off x="251596" y="3444251"/>
            <a:ext cx="8718077" cy="3106638"/>
          </a:xfrm>
          <a:prstGeom prst="rect">
            <a:avLst/>
          </a:prstGeom>
        </p:spPr>
      </p:pic>
    </p:spTree>
    <p:extLst>
      <p:ext uri="{BB962C8B-B14F-4D97-AF65-F5344CB8AC3E}">
        <p14:creationId xmlns:p14="http://schemas.microsoft.com/office/powerpoint/2010/main" val="299751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2926C9B-6D99-418F-8A89-4B6CF7D914E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5617" r="561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A1B3B0-C949-4CE5-A69E-F5018A17E630}"/>
              </a:ext>
            </a:extLst>
          </p:cNvPr>
          <p:cNvSpPr>
            <a:spLocks noGrp="1"/>
          </p:cNvSpPr>
          <p:nvPr>
            <p:ph type="title"/>
          </p:nvPr>
        </p:nvSpPr>
        <p:spPr/>
        <p:txBody>
          <a:bodyPr/>
          <a:lstStyle/>
          <a:p>
            <a:r>
              <a:rPr lang="en-US" dirty="0"/>
              <a:t>Capacity Development</a:t>
            </a:r>
          </a:p>
        </p:txBody>
      </p:sp>
      <p:sp>
        <p:nvSpPr>
          <p:cNvPr id="3" name="Content Placeholder 2">
            <a:extLst>
              <a:ext uri="{FF2B5EF4-FFF2-40B4-BE49-F238E27FC236}">
                <a16:creationId xmlns:a16="http://schemas.microsoft.com/office/drawing/2014/main" id="{DA89C5B6-54E5-49BC-8726-EC42C0D683C3}"/>
              </a:ext>
            </a:extLst>
          </p:cNvPr>
          <p:cNvSpPr>
            <a:spLocks noGrp="1"/>
          </p:cNvSpPr>
          <p:nvPr>
            <p:ph idx="1"/>
          </p:nvPr>
        </p:nvSpPr>
        <p:spPr/>
        <p:txBody>
          <a:bodyPr/>
          <a:lstStyle/>
          <a:p>
            <a:pPr marL="0" indent="0">
              <a:buNone/>
            </a:pPr>
            <a:r>
              <a:rPr lang="en-US" dirty="0"/>
              <a:t>Water system capacity is the ability of a system to plan for, achieve, and maintain compliance with drinking water standards now and into the future.</a:t>
            </a:r>
          </a:p>
        </p:txBody>
      </p:sp>
    </p:spTree>
    <p:extLst>
      <p:ext uri="{BB962C8B-B14F-4D97-AF65-F5344CB8AC3E}">
        <p14:creationId xmlns:p14="http://schemas.microsoft.com/office/powerpoint/2010/main" val="334657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2040B9-A04C-4F78-A634-A88BDC1EAE06}"/>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a:stretch/>
        </p:blipFill>
        <p:spPr>
          <a:xfrm flipH="1">
            <a:off x="2574052" y="2780270"/>
            <a:ext cx="6437072" cy="3978864"/>
          </a:xfrm>
          <a:prstGeom prst="rect">
            <a:avLst/>
          </a:prstGeom>
        </p:spPr>
      </p:pic>
      <p:sp>
        <p:nvSpPr>
          <p:cNvPr id="2" name="Title 1"/>
          <p:cNvSpPr>
            <a:spLocks noGrp="1"/>
          </p:cNvSpPr>
          <p:nvPr>
            <p:ph type="title"/>
          </p:nvPr>
        </p:nvSpPr>
        <p:spPr>
          <a:xfrm>
            <a:off x="457200" y="110251"/>
            <a:ext cx="8229600" cy="1143000"/>
          </a:xfrm>
        </p:spPr>
        <p:txBody>
          <a:bodyPr/>
          <a:lstStyle/>
          <a:p>
            <a:r>
              <a:rPr lang="en-US"/>
              <a:t>Source Barrier</a:t>
            </a:r>
          </a:p>
        </p:txBody>
      </p:sp>
      <p:sp>
        <p:nvSpPr>
          <p:cNvPr id="3" name="Content Placeholder 2"/>
          <p:cNvSpPr>
            <a:spLocks noGrp="1"/>
          </p:cNvSpPr>
          <p:nvPr>
            <p:ph idx="1"/>
          </p:nvPr>
        </p:nvSpPr>
        <p:spPr>
          <a:xfrm>
            <a:off x="457200" y="1253252"/>
            <a:ext cx="8229600" cy="4872912"/>
          </a:xfrm>
        </p:spPr>
        <p:txBody>
          <a:bodyPr>
            <a:normAutofit/>
          </a:bodyPr>
          <a:lstStyle/>
          <a:p>
            <a:r>
              <a:rPr lang="en-US" dirty="0"/>
              <a:t>Elements of a Drinking Water Protection Plan (DWP)</a:t>
            </a:r>
          </a:p>
          <a:p>
            <a:r>
              <a:rPr lang="en-US" dirty="0"/>
              <a:t>Develop a leadership team</a:t>
            </a:r>
          </a:p>
          <a:p>
            <a:r>
              <a:rPr lang="en-US" dirty="0"/>
              <a:t>Investigation and assessment</a:t>
            </a:r>
          </a:p>
          <a:p>
            <a:r>
              <a:rPr lang="en-US" dirty="0"/>
              <a:t>Write the DWP Plan that outlines investigation results, sets goals, objectives and methods to protect or restore water quality</a:t>
            </a:r>
          </a:p>
          <a:p>
            <a:r>
              <a:rPr lang="en-US" dirty="0"/>
              <a:t>Implement and monitor</a:t>
            </a:r>
          </a:p>
        </p:txBody>
      </p:sp>
      <p:sp>
        <p:nvSpPr>
          <p:cNvPr id="11" name="TextBox 10">
            <a:extLst>
              <a:ext uri="{FF2B5EF4-FFF2-40B4-BE49-F238E27FC236}">
                <a16:creationId xmlns:a16="http://schemas.microsoft.com/office/drawing/2014/main" id="{63801ABE-831C-4EEB-B540-947E505F93C3}"/>
              </a:ext>
            </a:extLst>
          </p:cNvPr>
          <p:cNvSpPr txBox="1"/>
          <p:nvPr/>
        </p:nvSpPr>
        <p:spPr>
          <a:xfrm>
            <a:off x="5131102" y="7203942"/>
            <a:ext cx="5387546" cy="230832"/>
          </a:xfrm>
          <a:prstGeom prst="rect">
            <a:avLst/>
          </a:prstGeom>
          <a:noFill/>
        </p:spPr>
        <p:txBody>
          <a:bodyPr wrap="square" rtlCol="0">
            <a:spAutoFit/>
          </a:bodyPr>
          <a:lstStyle/>
          <a:p>
            <a:r>
              <a:rPr lang="en-US" sz="900">
                <a:hlinkClick r:id="rId4" tooltip="https://freepngimg.com/png/22967-water-drop-transparent"/>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351196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Treatment Barrier</a:t>
            </a:r>
          </a:p>
        </p:txBody>
      </p:sp>
      <p:sp>
        <p:nvSpPr>
          <p:cNvPr id="3" name="Content Placeholder 2"/>
          <p:cNvSpPr>
            <a:spLocks noGrp="1"/>
          </p:cNvSpPr>
          <p:nvPr>
            <p:ph idx="1"/>
          </p:nvPr>
        </p:nvSpPr>
        <p:spPr>
          <a:xfrm>
            <a:off x="457200" y="1402492"/>
            <a:ext cx="8229600" cy="4525963"/>
          </a:xfrm>
        </p:spPr>
        <p:txBody>
          <a:bodyPr/>
          <a:lstStyle/>
          <a:p>
            <a:r>
              <a:rPr lang="en-US" sz="2800" dirty="0"/>
              <a:t>Disinfection</a:t>
            </a:r>
          </a:p>
          <a:p>
            <a:pPr lvl="1"/>
            <a:r>
              <a:rPr lang="en-US" sz="2200" dirty="0"/>
              <a:t>Chlorine, Chloramines, Chlorine dioxide, Ozone, Ultraviolet </a:t>
            </a:r>
          </a:p>
          <a:p>
            <a:r>
              <a:rPr lang="en-US" sz="2800" dirty="0"/>
              <a:t>Filtration</a:t>
            </a:r>
          </a:p>
          <a:p>
            <a:pPr lvl="1"/>
            <a:r>
              <a:rPr lang="en-US" sz="2200" dirty="0"/>
              <a:t>Surface and GWUDI required by regulations</a:t>
            </a:r>
          </a:p>
          <a:p>
            <a:r>
              <a:rPr lang="en-US" sz="2800" dirty="0"/>
              <a:t>Addition Treatment</a:t>
            </a:r>
          </a:p>
          <a:p>
            <a:pPr lvl="1"/>
            <a:r>
              <a:rPr lang="en-US" sz="2400" dirty="0"/>
              <a:t>Corrosion inhibitors</a:t>
            </a:r>
          </a:p>
          <a:p>
            <a:pPr lvl="2"/>
            <a:r>
              <a:rPr lang="en-US" dirty="0"/>
              <a:t>Lead and copper reduction</a:t>
            </a:r>
          </a:p>
        </p:txBody>
      </p:sp>
      <p:pic>
        <p:nvPicPr>
          <p:cNvPr id="10" name="Picture 9">
            <a:extLst>
              <a:ext uri="{FF2B5EF4-FFF2-40B4-BE49-F238E27FC236}">
                <a16:creationId xmlns:a16="http://schemas.microsoft.com/office/drawing/2014/main" id="{576FDBD6-9175-4B94-AC21-3FCD3A468330}"/>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a:stretch/>
        </p:blipFill>
        <p:spPr>
          <a:xfrm flipH="1">
            <a:off x="2574052" y="2780270"/>
            <a:ext cx="6437072" cy="3978864"/>
          </a:xfrm>
          <a:prstGeom prst="rect">
            <a:avLst/>
          </a:prstGeom>
        </p:spPr>
      </p:pic>
    </p:spTree>
    <p:extLst>
      <p:ext uri="{BB962C8B-B14F-4D97-AF65-F5344CB8AC3E}">
        <p14:creationId xmlns:p14="http://schemas.microsoft.com/office/powerpoint/2010/main" val="2629898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Distribution Barrier</a:t>
            </a:r>
          </a:p>
        </p:txBody>
      </p:sp>
      <p:sp>
        <p:nvSpPr>
          <p:cNvPr id="3" name="Content Placeholder 2"/>
          <p:cNvSpPr>
            <a:spLocks noGrp="1"/>
          </p:cNvSpPr>
          <p:nvPr>
            <p:ph idx="1"/>
          </p:nvPr>
        </p:nvSpPr>
        <p:spPr>
          <a:xfrm>
            <a:off x="457200" y="1600200"/>
            <a:ext cx="8229600" cy="4525963"/>
          </a:xfrm>
        </p:spPr>
        <p:txBody>
          <a:bodyPr vert="horz" lIns="91440" tIns="45720" rIns="91440" bIns="45720" rtlCol="0" anchor="t">
            <a:normAutofit/>
          </a:bodyPr>
          <a:lstStyle/>
          <a:p>
            <a:r>
              <a:rPr lang="en-US">
                <a:latin typeface="Arial"/>
                <a:cs typeface="Arial"/>
              </a:rPr>
              <a:t>Chlorine Residuals</a:t>
            </a:r>
          </a:p>
          <a:p>
            <a:pPr lvl="1"/>
            <a:r>
              <a:rPr lang="en-US" i="1">
                <a:highlight>
                  <a:srgbClr val="FFFF00"/>
                </a:highlight>
                <a:latin typeface="Arial"/>
                <a:cs typeface="Arial"/>
              </a:rPr>
              <a:t>Insert local/state minimum/maximum levels</a:t>
            </a:r>
            <a:endParaRPr lang="en-US">
              <a:highlight>
                <a:srgbClr val="FFFF00"/>
              </a:highlight>
            </a:endParaRPr>
          </a:p>
          <a:p>
            <a:r>
              <a:rPr lang="en-US">
                <a:latin typeface="Arial"/>
                <a:cs typeface="Arial"/>
              </a:rPr>
              <a:t>Minimum Pressure</a:t>
            </a:r>
          </a:p>
          <a:p>
            <a:pPr lvl="1"/>
            <a:r>
              <a:rPr lang="en-US" i="1">
                <a:highlight>
                  <a:srgbClr val="FFFF00"/>
                </a:highlight>
                <a:latin typeface="Arial"/>
                <a:cs typeface="Arial"/>
              </a:rPr>
              <a:t>Insert local/state minimum requirements</a:t>
            </a:r>
          </a:p>
          <a:p>
            <a:r>
              <a:rPr lang="en-US">
                <a:latin typeface="Arial"/>
                <a:cs typeface="Arial"/>
              </a:rPr>
              <a:t>Maintain Water Storage </a:t>
            </a:r>
            <a:endParaRPr lang="en-US"/>
          </a:p>
          <a:p>
            <a:r>
              <a:rPr lang="en-US">
                <a:latin typeface="Arial"/>
                <a:cs typeface="Arial"/>
              </a:rPr>
              <a:t>Cross-Connection Control</a:t>
            </a:r>
          </a:p>
          <a:p>
            <a:pPr lvl="1"/>
            <a:r>
              <a:rPr lang="en-US">
                <a:latin typeface="Arial"/>
                <a:cs typeface="Arial"/>
              </a:rPr>
              <a:t>serious public health hazard</a:t>
            </a:r>
          </a:p>
          <a:p>
            <a:endParaRPr lang="en-US"/>
          </a:p>
        </p:txBody>
      </p:sp>
      <p:pic>
        <p:nvPicPr>
          <p:cNvPr id="4" name="Picture 3">
            <a:extLst>
              <a:ext uri="{FF2B5EF4-FFF2-40B4-BE49-F238E27FC236}">
                <a16:creationId xmlns:a16="http://schemas.microsoft.com/office/drawing/2014/main" id="{20689665-D32B-4EE2-B231-1A60C8AA6EE5}"/>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a:stretch/>
        </p:blipFill>
        <p:spPr>
          <a:xfrm flipH="1">
            <a:off x="2858258" y="2768885"/>
            <a:ext cx="6437072" cy="3978864"/>
          </a:xfrm>
          <a:prstGeom prst="rect">
            <a:avLst/>
          </a:prstGeom>
        </p:spPr>
      </p:pic>
    </p:spTree>
    <p:extLst>
      <p:ext uri="{BB962C8B-B14F-4D97-AF65-F5344CB8AC3E}">
        <p14:creationId xmlns:p14="http://schemas.microsoft.com/office/powerpoint/2010/main" val="1602197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dirty="0"/>
              <a:t>Additional Barriers</a:t>
            </a:r>
          </a:p>
        </p:txBody>
      </p:sp>
      <p:sp>
        <p:nvSpPr>
          <p:cNvPr id="3" name="Content Placeholder 2"/>
          <p:cNvSpPr>
            <a:spLocks noGrp="1"/>
          </p:cNvSpPr>
          <p:nvPr>
            <p:ph idx="1"/>
          </p:nvPr>
        </p:nvSpPr>
        <p:spPr>
          <a:xfrm>
            <a:off x="457200" y="1253251"/>
            <a:ext cx="8229600" cy="4525963"/>
          </a:xfrm>
        </p:spPr>
        <p:txBody>
          <a:bodyPr/>
          <a:lstStyle/>
          <a:p>
            <a:r>
              <a:rPr lang="en-US" dirty="0"/>
              <a:t>Regulatory Oversight</a:t>
            </a:r>
          </a:p>
          <a:p>
            <a:pPr lvl="1"/>
            <a:r>
              <a:rPr lang="en-US" dirty="0"/>
              <a:t>EPA</a:t>
            </a:r>
          </a:p>
          <a:p>
            <a:pPr lvl="1"/>
            <a:r>
              <a:rPr lang="en-US" dirty="0"/>
              <a:t>State</a:t>
            </a:r>
          </a:p>
          <a:p>
            <a:r>
              <a:rPr lang="en-US" dirty="0"/>
              <a:t>Security Measures</a:t>
            </a:r>
          </a:p>
          <a:p>
            <a:pPr lvl="1"/>
            <a:r>
              <a:rPr lang="en-US" dirty="0"/>
              <a:t>Bioterrorism Act 2002</a:t>
            </a:r>
          </a:p>
          <a:p>
            <a:pPr lvl="1"/>
            <a:r>
              <a:rPr lang="en-US" dirty="0"/>
              <a:t>Vulnerability, Response Planning</a:t>
            </a:r>
          </a:p>
          <a:p>
            <a:r>
              <a:rPr lang="en-US" dirty="0"/>
              <a:t>Staff Expertise</a:t>
            </a:r>
          </a:p>
          <a:p>
            <a:pPr lvl="1"/>
            <a:endParaRPr lang="en-US" dirty="0"/>
          </a:p>
        </p:txBody>
      </p:sp>
      <p:pic>
        <p:nvPicPr>
          <p:cNvPr id="4" name="Picture 3">
            <a:extLst>
              <a:ext uri="{FF2B5EF4-FFF2-40B4-BE49-F238E27FC236}">
                <a16:creationId xmlns:a16="http://schemas.microsoft.com/office/drawing/2014/main" id="{DA719D0A-A119-41E7-98D2-3E45DEAFCD21}"/>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a:stretch/>
        </p:blipFill>
        <p:spPr>
          <a:xfrm flipH="1">
            <a:off x="2858258" y="2768885"/>
            <a:ext cx="6437072" cy="3978864"/>
          </a:xfrm>
          <a:prstGeom prst="rect">
            <a:avLst/>
          </a:prstGeom>
        </p:spPr>
      </p:pic>
    </p:spTree>
    <p:extLst>
      <p:ext uri="{BB962C8B-B14F-4D97-AF65-F5344CB8AC3E}">
        <p14:creationId xmlns:p14="http://schemas.microsoft.com/office/powerpoint/2010/main" val="1485359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Utility Sustainability Programs	</a:t>
            </a:r>
          </a:p>
        </p:txBody>
      </p:sp>
      <p:graphicFrame>
        <p:nvGraphicFramePr>
          <p:cNvPr id="9" name="Diagram 8">
            <a:extLst>
              <a:ext uri="{FF2B5EF4-FFF2-40B4-BE49-F238E27FC236}">
                <a16:creationId xmlns:a16="http://schemas.microsoft.com/office/drawing/2014/main" id="{40FE4EC6-E5ED-4668-A9E9-782E8312E959}"/>
              </a:ext>
            </a:extLst>
          </p:cNvPr>
          <p:cNvGraphicFramePr/>
          <p:nvPr>
            <p:extLst>
              <p:ext uri="{D42A27DB-BD31-4B8C-83A1-F6EECF244321}">
                <p14:modId xmlns:p14="http://schemas.microsoft.com/office/powerpoint/2010/main" val="3716043210"/>
              </p:ext>
            </p:extLst>
          </p:nvPr>
        </p:nvGraphicFramePr>
        <p:xfrm>
          <a:off x="679622" y="1253252"/>
          <a:ext cx="7883610" cy="524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Transfer outline">
            <a:extLst>
              <a:ext uri="{FF2B5EF4-FFF2-40B4-BE49-F238E27FC236}">
                <a16:creationId xmlns:a16="http://schemas.microsoft.com/office/drawing/2014/main" id="{337EE3E4-481C-4D93-AF62-F502891D8D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0" y="1439562"/>
            <a:ext cx="914400" cy="914400"/>
          </a:xfrm>
          <a:prstGeom prst="rect">
            <a:avLst/>
          </a:prstGeom>
        </p:spPr>
      </p:pic>
    </p:spTree>
    <p:extLst>
      <p:ext uri="{BB962C8B-B14F-4D97-AF65-F5344CB8AC3E}">
        <p14:creationId xmlns:p14="http://schemas.microsoft.com/office/powerpoint/2010/main" val="1776060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Water Loss Control</a:t>
            </a:r>
          </a:p>
        </p:txBody>
      </p:sp>
      <p:graphicFrame>
        <p:nvGraphicFramePr>
          <p:cNvPr id="5" name="Content Placeholder 2">
            <a:extLst>
              <a:ext uri="{FF2B5EF4-FFF2-40B4-BE49-F238E27FC236}">
                <a16:creationId xmlns:a16="http://schemas.microsoft.com/office/drawing/2014/main" id="{C76DFE83-5629-48C8-9306-56580BA9B730}"/>
              </a:ext>
            </a:extLst>
          </p:cNvPr>
          <p:cNvGraphicFramePr>
            <a:graphicFrameLocks noGrp="1"/>
          </p:cNvGraphicFramePr>
          <p:nvPr>
            <p:ph idx="1"/>
            <p:extLst>
              <p:ext uri="{D42A27DB-BD31-4B8C-83A1-F6EECF244321}">
                <p14:modId xmlns:p14="http://schemas.microsoft.com/office/powerpoint/2010/main" val="3012824172"/>
              </p:ext>
            </p:extLst>
          </p:nvPr>
        </p:nvGraphicFramePr>
        <p:xfrm>
          <a:off x="273050" y="1473200"/>
          <a:ext cx="8597900"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312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Energy Efficiency</a:t>
            </a:r>
          </a:p>
        </p:txBody>
      </p:sp>
      <p:graphicFrame>
        <p:nvGraphicFramePr>
          <p:cNvPr id="4" name="Content Placeholder 2">
            <a:extLst>
              <a:ext uri="{FF2B5EF4-FFF2-40B4-BE49-F238E27FC236}">
                <a16:creationId xmlns:a16="http://schemas.microsoft.com/office/drawing/2014/main" id="{10345AD7-3569-422D-9A3D-E10AD7EA54E6}"/>
              </a:ext>
            </a:extLst>
          </p:cNvPr>
          <p:cNvGraphicFramePr>
            <a:graphicFrameLocks/>
          </p:cNvGraphicFramePr>
          <p:nvPr>
            <p:extLst>
              <p:ext uri="{D42A27DB-BD31-4B8C-83A1-F6EECF244321}">
                <p14:modId xmlns:p14="http://schemas.microsoft.com/office/powerpoint/2010/main" val="1725768039"/>
              </p:ext>
            </p:extLst>
          </p:nvPr>
        </p:nvGraphicFramePr>
        <p:xfrm>
          <a:off x="273050" y="1253251"/>
          <a:ext cx="8597900"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27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E950C31-BE41-4594-9D19-4C588F5DC556}"/>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r="53333"/>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65B46DB7-7DD9-45EA-9AA3-0CB98A4178F5}"/>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234406" y="4560712"/>
            <a:ext cx="4675187" cy="1054448"/>
          </a:xfrm>
          <a:noFill/>
          <a:ln>
            <a:noFill/>
          </a:ln>
        </p:spPr>
        <p:txBody>
          <a:bodyPr>
            <a:normAutofit/>
          </a:bodyPr>
          <a:lstStyle/>
          <a:p>
            <a:r>
              <a:rPr lang="en-US" sz="6000" dirty="0"/>
              <a:t>Financial</a:t>
            </a:r>
          </a:p>
        </p:txBody>
      </p:sp>
    </p:spTree>
    <p:extLst>
      <p:ext uri="{BB962C8B-B14F-4D97-AF65-F5344CB8AC3E}">
        <p14:creationId xmlns:p14="http://schemas.microsoft.com/office/powerpoint/2010/main" val="3847445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5F7F-79ED-44CE-A762-0AB16D22649D}"/>
              </a:ext>
            </a:extLst>
          </p:cNvPr>
          <p:cNvSpPr>
            <a:spLocks noGrp="1"/>
          </p:cNvSpPr>
          <p:nvPr>
            <p:ph type="title"/>
          </p:nvPr>
        </p:nvSpPr>
        <p:spPr/>
        <p:txBody>
          <a:bodyPr/>
          <a:lstStyle/>
          <a:p>
            <a:r>
              <a:rPr lang="en-US"/>
              <a:t>Financial Capacity</a:t>
            </a:r>
          </a:p>
        </p:txBody>
      </p:sp>
      <p:sp>
        <p:nvSpPr>
          <p:cNvPr id="4" name="Text Placeholder 3">
            <a:extLst>
              <a:ext uri="{FF2B5EF4-FFF2-40B4-BE49-F238E27FC236}">
                <a16:creationId xmlns:a16="http://schemas.microsoft.com/office/drawing/2014/main" id="{AA61C85B-9C35-4D5F-908E-C2A0F0C3116A}"/>
              </a:ext>
            </a:extLst>
          </p:cNvPr>
          <p:cNvSpPr>
            <a:spLocks noGrp="1"/>
          </p:cNvSpPr>
          <p:nvPr>
            <p:ph type="body" idx="1"/>
          </p:nvPr>
        </p:nvSpPr>
        <p:spPr>
          <a:solidFill>
            <a:schemeClr val="accent1">
              <a:alpha val="78000"/>
            </a:schemeClr>
          </a:solidFill>
        </p:spPr>
        <p:txBody>
          <a:bodyPr/>
          <a:lstStyle/>
          <a:p>
            <a:r>
              <a:rPr lang="en-US" dirty="0"/>
              <a:t>Short Term</a:t>
            </a:r>
          </a:p>
        </p:txBody>
      </p:sp>
      <p:sp>
        <p:nvSpPr>
          <p:cNvPr id="3" name="Content Placeholder 2"/>
          <p:cNvSpPr>
            <a:spLocks noGrp="1"/>
          </p:cNvSpPr>
          <p:nvPr>
            <p:ph sz="half" idx="2"/>
          </p:nvPr>
        </p:nvSpPr>
        <p:spPr/>
        <p:txBody>
          <a:bodyPr>
            <a:normAutofit/>
          </a:bodyPr>
          <a:lstStyle/>
          <a:p>
            <a:r>
              <a:rPr lang="en-US" dirty="0">
                <a:latin typeface="Arial"/>
                <a:cs typeface="Avenir Book"/>
              </a:rPr>
              <a:t>Pay staff</a:t>
            </a:r>
          </a:p>
          <a:p>
            <a:r>
              <a:rPr lang="en-US" dirty="0">
                <a:latin typeface="Arial"/>
                <a:cs typeface="Avenir Book"/>
              </a:rPr>
              <a:t>Utilities</a:t>
            </a:r>
          </a:p>
          <a:p>
            <a:r>
              <a:rPr lang="en-US" dirty="0">
                <a:latin typeface="Arial"/>
                <a:cs typeface="Avenir Book"/>
              </a:rPr>
              <a:t>Repairs</a:t>
            </a:r>
          </a:p>
          <a:p>
            <a:r>
              <a:rPr lang="en-US" dirty="0">
                <a:latin typeface="Arial"/>
                <a:cs typeface="Avenir Book"/>
              </a:rPr>
              <a:t>Leases</a:t>
            </a:r>
          </a:p>
          <a:p>
            <a:r>
              <a:rPr lang="en-US" dirty="0">
                <a:latin typeface="Arial"/>
                <a:cs typeface="Avenir Book"/>
              </a:rPr>
              <a:t>Contractors</a:t>
            </a:r>
          </a:p>
          <a:p>
            <a:r>
              <a:rPr lang="en-US" dirty="0">
                <a:latin typeface="Arial"/>
                <a:cs typeface="Avenir Book"/>
              </a:rPr>
              <a:t>Debt</a:t>
            </a:r>
          </a:p>
          <a:p>
            <a:pPr marL="457200" lvl="1" indent="0">
              <a:buNone/>
            </a:pPr>
            <a:endParaRPr lang="en-US" sz="2400" dirty="0">
              <a:latin typeface="Arial"/>
              <a:cs typeface="Avenir Book"/>
            </a:endParaRPr>
          </a:p>
        </p:txBody>
      </p:sp>
      <p:sp>
        <p:nvSpPr>
          <p:cNvPr id="5" name="Text Placeholder 4">
            <a:extLst>
              <a:ext uri="{FF2B5EF4-FFF2-40B4-BE49-F238E27FC236}">
                <a16:creationId xmlns:a16="http://schemas.microsoft.com/office/drawing/2014/main" id="{F3CDA584-A268-4A00-A4C4-7AF106401548}"/>
              </a:ext>
            </a:extLst>
          </p:cNvPr>
          <p:cNvSpPr>
            <a:spLocks noGrp="1"/>
          </p:cNvSpPr>
          <p:nvPr>
            <p:ph type="body" sz="quarter" idx="3"/>
          </p:nvPr>
        </p:nvSpPr>
        <p:spPr>
          <a:solidFill>
            <a:schemeClr val="accent1">
              <a:alpha val="78000"/>
            </a:schemeClr>
          </a:solidFill>
        </p:spPr>
        <p:txBody>
          <a:bodyPr/>
          <a:lstStyle/>
          <a:p>
            <a:r>
              <a:rPr lang="en-US" dirty="0"/>
              <a:t>Long Term</a:t>
            </a:r>
          </a:p>
        </p:txBody>
      </p:sp>
      <p:sp>
        <p:nvSpPr>
          <p:cNvPr id="6" name="Content Placeholder 5">
            <a:extLst>
              <a:ext uri="{FF2B5EF4-FFF2-40B4-BE49-F238E27FC236}">
                <a16:creationId xmlns:a16="http://schemas.microsoft.com/office/drawing/2014/main" id="{5FFA99EE-A1EF-442C-BA7B-57D4AB492A65}"/>
              </a:ext>
            </a:extLst>
          </p:cNvPr>
          <p:cNvSpPr>
            <a:spLocks noGrp="1"/>
          </p:cNvSpPr>
          <p:nvPr>
            <p:ph sz="quarter" idx="4"/>
          </p:nvPr>
        </p:nvSpPr>
        <p:spPr/>
        <p:txBody>
          <a:bodyPr/>
          <a:lstStyle/>
          <a:p>
            <a:r>
              <a:rPr lang="en-US" dirty="0">
                <a:latin typeface="Arial"/>
                <a:cs typeface="Avenir Book"/>
              </a:rPr>
              <a:t>Finance replacements</a:t>
            </a:r>
          </a:p>
          <a:p>
            <a:r>
              <a:rPr lang="en-US" dirty="0">
                <a:latin typeface="Arial"/>
                <a:cs typeface="Avenir Book"/>
              </a:rPr>
              <a:t>Retain staff</a:t>
            </a:r>
          </a:p>
          <a:p>
            <a:r>
              <a:rPr lang="en-US" dirty="0">
                <a:latin typeface="Arial"/>
                <a:cs typeface="Avenir Book"/>
              </a:rPr>
              <a:t>Ensure adequate water supplies</a:t>
            </a:r>
          </a:p>
          <a:p>
            <a:r>
              <a:rPr lang="en-US" dirty="0">
                <a:latin typeface="Arial"/>
                <a:cs typeface="Avenir Book"/>
              </a:rPr>
              <a:t>Capital improvements</a:t>
            </a:r>
          </a:p>
          <a:p>
            <a:endParaRPr lang="en-US" dirty="0"/>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39653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Indicators of Financial Capacity</a:t>
            </a:r>
          </a:p>
        </p:txBody>
      </p:sp>
      <p:sp>
        <p:nvSpPr>
          <p:cNvPr id="5" name="Text Placeholder 4"/>
          <p:cNvSpPr>
            <a:spLocks noGrp="1"/>
          </p:cNvSpPr>
          <p:nvPr>
            <p:ph type="body" idx="1"/>
          </p:nvPr>
        </p:nvSpPr>
        <p:spPr>
          <a:xfrm>
            <a:off x="457200" y="1377863"/>
            <a:ext cx="4040188" cy="797012"/>
          </a:xfrm>
          <a:solidFill>
            <a:schemeClr val="accent1"/>
          </a:solidFill>
          <a:ln>
            <a:noFill/>
          </a:ln>
        </p:spPr>
        <p:txBody>
          <a:bodyPr>
            <a:normAutofit/>
          </a:bodyPr>
          <a:lstStyle/>
          <a:p>
            <a:r>
              <a:rPr lang="en-US" dirty="0"/>
              <a:t>Financial Resources</a:t>
            </a:r>
          </a:p>
        </p:txBody>
      </p:sp>
      <p:sp>
        <p:nvSpPr>
          <p:cNvPr id="6" name="Content Placeholder 5"/>
          <p:cNvSpPr>
            <a:spLocks noGrp="1"/>
          </p:cNvSpPr>
          <p:nvPr>
            <p:ph sz="half" idx="2"/>
          </p:nvPr>
        </p:nvSpPr>
        <p:spPr/>
        <p:txBody>
          <a:bodyPr/>
          <a:lstStyle/>
          <a:p>
            <a:r>
              <a:rPr lang="en-US"/>
              <a:t>Budgets</a:t>
            </a:r>
          </a:p>
          <a:p>
            <a:r>
              <a:rPr lang="en-US"/>
              <a:t>Rates &amp; Revenue</a:t>
            </a:r>
          </a:p>
          <a:p>
            <a:r>
              <a:rPr lang="en-US"/>
              <a:t>Financial Controls</a:t>
            </a:r>
          </a:p>
          <a:p>
            <a:r>
              <a:rPr lang="en-US"/>
              <a:t>Audits</a:t>
            </a:r>
          </a:p>
          <a:p>
            <a:r>
              <a:rPr lang="en-US"/>
              <a:t>Credit access</a:t>
            </a:r>
          </a:p>
        </p:txBody>
      </p:sp>
      <p:sp>
        <p:nvSpPr>
          <p:cNvPr id="8" name="Text Placeholder 7"/>
          <p:cNvSpPr>
            <a:spLocks noGrp="1"/>
          </p:cNvSpPr>
          <p:nvPr>
            <p:ph type="body" sz="quarter" idx="3"/>
          </p:nvPr>
        </p:nvSpPr>
        <p:spPr>
          <a:xfrm>
            <a:off x="4645025" y="1377863"/>
            <a:ext cx="4041775" cy="797012"/>
          </a:xfrm>
          <a:solidFill>
            <a:schemeClr val="accent1"/>
          </a:solidFill>
          <a:ln>
            <a:noFill/>
          </a:ln>
        </p:spPr>
        <p:txBody>
          <a:bodyPr>
            <a:normAutofit/>
          </a:bodyPr>
          <a:lstStyle/>
          <a:p>
            <a:r>
              <a:rPr lang="en-US" dirty="0"/>
              <a:t>Future Expenses</a:t>
            </a:r>
          </a:p>
        </p:txBody>
      </p:sp>
      <p:sp>
        <p:nvSpPr>
          <p:cNvPr id="10" name="Content Placeholder 9"/>
          <p:cNvSpPr>
            <a:spLocks noGrp="1"/>
          </p:cNvSpPr>
          <p:nvPr>
            <p:ph sz="quarter" idx="4"/>
          </p:nvPr>
        </p:nvSpPr>
        <p:spPr/>
        <p:txBody>
          <a:bodyPr/>
          <a:lstStyle/>
          <a:p>
            <a:r>
              <a:rPr lang="en-US"/>
              <a:t>Capital Improvements</a:t>
            </a:r>
          </a:p>
          <a:p>
            <a:r>
              <a:rPr lang="en-US"/>
              <a:t>Expenditures</a:t>
            </a:r>
          </a:p>
          <a:p>
            <a:r>
              <a:rPr lang="en-US"/>
              <a:t>Revenue meets expenses</a:t>
            </a:r>
          </a:p>
          <a:p>
            <a:r>
              <a:rPr lang="en-US"/>
              <a:t>Reserves</a:t>
            </a:r>
          </a:p>
          <a:p>
            <a:r>
              <a:rPr lang="en-US"/>
              <a:t>Regulatory changes</a:t>
            </a:r>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
        <p:nvSpPr>
          <p:cNvPr id="9" name="Title 1"/>
          <p:cNvSpPr txBox="1">
            <a:spLocks/>
          </p:cNvSpPr>
          <p:nvPr/>
        </p:nvSpPr>
        <p:spPr>
          <a:xfrm>
            <a:off x="441786" y="853339"/>
            <a:ext cx="8259011" cy="11987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a:latin typeface="Arial"/>
              <a:cs typeface="Arial"/>
            </a:endParaRPr>
          </a:p>
        </p:txBody>
      </p:sp>
    </p:spTree>
    <p:extLst>
      <p:ext uri="{BB962C8B-B14F-4D97-AF65-F5344CB8AC3E}">
        <p14:creationId xmlns:p14="http://schemas.microsoft.com/office/powerpoint/2010/main" val="384794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F81-477F-43E0-A96A-5466067EC79E}"/>
              </a:ext>
            </a:extLst>
          </p:cNvPr>
          <p:cNvSpPr>
            <a:spLocks noGrp="1"/>
          </p:cNvSpPr>
          <p:nvPr>
            <p:ph type="title"/>
          </p:nvPr>
        </p:nvSpPr>
        <p:spPr>
          <a:xfrm>
            <a:off x="457200" y="110251"/>
            <a:ext cx="8229600" cy="1143000"/>
          </a:xfrm>
        </p:spPr>
        <p:txBody>
          <a:bodyPr>
            <a:normAutofit/>
          </a:bodyPr>
          <a:lstStyle/>
          <a:p>
            <a:r>
              <a:rPr lang="en-US"/>
              <a:t>Drinking Water Utility Capacity</a:t>
            </a:r>
            <a:br>
              <a:rPr lang="en-US"/>
            </a:br>
            <a:r>
              <a:rPr lang="en-US"/>
              <a:t>(Outlined in 1996 SDWA Amendments):</a:t>
            </a:r>
          </a:p>
        </p:txBody>
      </p:sp>
      <p:graphicFrame>
        <p:nvGraphicFramePr>
          <p:cNvPr id="6" name="Content Placeholder 2">
            <a:extLst>
              <a:ext uri="{FF2B5EF4-FFF2-40B4-BE49-F238E27FC236}">
                <a16:creationId xmlns:a16="http://schemas.microsoft.com/office/drawing/2014/main" id="{3EBE7B89-0FB3-4D8E-8C6D-F1749345FB20}"/>
              </a:ext>
            </a:extLst>
          </p:cNvPr>
          <p:cNvGraphicFramePr>
            <a:graphicFrameLocks noGrp="1"/>
          </p:cNvGraphicFramePr>
          <p:nvPr>
            <p:ph idx="1"/>
            <p:extLst>
              <p:ext uri="{D42A27DB-BD31-4B8C-83A1-F6EECF244321}">
                <p14:modId xmlns:p14="http://schemas.microsoft.com/office/powerpoint/2010/main" val="39006989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7A8BB7E-3E41-4985-8B26-D26A72A9188F}"/>
              </a:ext>
            </a:extLst>
          </p:cNvPr>
          <p:cNvSpPr txBox="1"/>
          <p:nvPr/>
        </p:nvSpPr>
        <p:spPr>
          <a:xfrm>
            <a:off x="5803392" y="5636441"/>
            <a:ext cx="2883409" cy="300082"/>
          </a:xfrm>
          <a:prstGeom prst="rect">
            <a:avLst/>
          </a:prstGeom>
          <a:noFill/>
        </p:spPr>
        <p:txBody>
          <a:bodyPr wrap="square" rtlCol="0">
            <a:spAutoFit/>
          </a:bodyPr>
          <a:lstStyle/>
          <a:p>
            <a:pPr algn="r"/>
            <a:r>
              <a:rPr lang="en-US" sz="1350"/>
              <a:t>Source: Peter Shanaghan. USEPA 2020</a:t>
            </a:r>
          </a:p>
        </p:txBody>
      </p:sp>
    </p:spTree>
    <p:extLst>
      <p:ext uri="{BB962C8B-B14F-4D97-AF65-F5344CB8AC3E}">
        <p14:creationId xmlns:p14="http://schemas.microsoft.com/office/powerpoint/2010/main" val="3963265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Fiduciary Duty</a:t>
            </a:r>
          </a:p>
        </p:txBody>
      </p:sp>
      <p:sp>
        <p:nvSpPr>
          <p:cNvPr id="3" name="Content Placeholder 2"/>
          <p:cNvSpPr>
            <a:spLocks noGrp="1"/>
          </p:cNvSpPr>
          <p:nvPr>
            <p:ph idx="1"/>
          </p:nvPr>
        </p:nvSpPr>
        <p:spPr>
          <a:xfrm>
            <a:off x="457200" y="1253251"/>
            <a:ext cx="8229600" cy="1414793"/>
          </a:xfrm>
        </p:spPr>
        <p:txBody>
          <a:bodyPr/>
          <a:lstStyle/>
          <a:p>
            <a:pPr marL="114300" indent="0">
              <a:buNone/>
            </a:pPr>
            <a:r>
              <a:rPr lang="en-US" dirty="0"/>
              <a:t>A system’s financial capacity is critical to the health &amp; well-being of individuals and the community.</a:t>
            </a:r>
          </a:p>
        </p:txBody>
      </p:sp>
      <p:pic>
        <p:nvPicPr>
          <p:cNvPr id="8" name="Picture 7" descr="A picture containing shape&#10;&#10;Description automatically generated">
            <a:extLst>
              <a:ext uri="{FF2B5EF4-FFF2-40B4-BE49-F238E27FC236}">
                <a16:creationId xmlns:a16="http://schemas.microsoft.com/office/drawing/2014/main" id="{74AEBF57-4CC5-4FB4-9B9B-53DADF1B28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87894" y="2924566"/>
            <a:ext cx="5981574" cy="4115323"/>
          </a:xfrm>
          <a:prstGeom prst="rect">
            <a:avLst/>
          </a:prstGeom>
        </p:spPr>
      </p:pic>
      <p:sp>
        <p:nvSpPr>
          <p:cNvPr id="11" name="TextBox 10">
            <a:extLst>
              <a:ext uri="{FF2B5EF4-FFF2-40B4-BE49-F238E27FC236}">
                <a16:creationId xmlns:a16="http://schemas.microsoft.com/office/drawing/2014/main" id="{BE0366B6-6F7F-4027-97BF-514E965BFD58}"/>
              </a:ext>
            </a:extLst>
          </p:cNvPr>
          <p:cNvSpPr txBox="1"/>
          <p:nvPr/>
        </p:nvSpPr>
        <p:spPr>
          <a:xfrm>
            <a:off x="457200" y="2782669"/>
            <a:ext cx="4227534" cy="1815882"/>
          </a:xfrm>
          <a:prstGeom prst="rect">
            <a:avLst/>
          </a:prstGeom>
          <a:noFill/>
        </p:spPr>
        <p:txBody>
          <a:bodyPr wrap="square">
            <a:spAutoFit/>
          </a:bodyPr>
          <a:lstStyle/>
          <a:p>
            <a:pPr marL="112713" indent="0">
              <a:buNone/>
            </a:pPr>
            <a:r>
              <a:rPr lang="en-US" sz="2800" dirty="0">
                <a:latin typeface="Arial" panose="020B0604020202020204" pitchFamily="34" charset="0"/>
                <a:cs typeface="Arial" panose="020B0604020202020204" pitchFamily="34" charset="0"/>
              </a:rPr>
              <a:t>Board members are fiduciaries and must always act for the benefit of the public.</a:t>
            </a:r>
          </a:p>
        </p:txBody>
      </p:sp>
    </p:spTree>
    <p:extLst>
      <p:ext uri="{BB962C8B-B14F-4D97-AF65-F5344CB8AC3E}">
        <p14:creationId xmlns:p14="http://schemas.microsoft.com/office/powerpoint/2010/main" val="1455910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B926-EC3F-4E00-ACF8-B8EE4577DCEC}"/>
              </a:ext>
            </a:extLst>
          </p:cNvPr>
          <p:cNvSpPr>
            <a:spLocks noGrp="1"/>
          </p:cNvSpPr>
          <p:nvPr>
            <p:ph type="title"/>
          </p:nvPr>
        </p:nvSpPr>
        <p:spPr>
          <a:xfrm>
            <a:off x="457200" y="110251"/>
            <a:ext cx="8229600" cy="1143000"/>
          </a:xfrm>
        </p:spPr>
        <p:txBody>
          <a:bodyPr/>
          <a:lstStyle/>
          <a:p>
            <a:r>
              <a:rPr lang="en-US" dirty="0"/>
              <a:t>Budgets and Budgeting</a:t>
            </a:r>
          </a:p>
        </p:txBody>
      </p:sp>
      <p:graphicFrame>
        <p:nvGraphicFramePr>
          <p:cNvPr id="4" name="Content Placeholder 3">
            <a:extLst>
              <a:ext uri="{FF2B5EF4-FFF2-40B4-BE49-F238E27FC236}">
                <a16:creationId xmlns:a16="http://schemas.microsoft.com/office/drawing/2014/main" id="{98B6E4A6-0FB1-4100-B339-D4B047EE58B0}"/>
              </a:ext>
            </a:extLst>
          </p:cNvPr>
          <p:cNvGraphicFramePr>
            <a:graphicFrameLocks noGrp="1"/>
          </p:cNvGraphicFramePr>
          <p:nvPr>
            <p:ph idx="1"/>
            <p:extLst>
              <p:ext uri="{D42A27DB-BD31-4B8C-83A1-F6EECF244321}">
                <p14:modId xmlns:p14="http://schemas.microsoft.com/office/powerpoint/2010/main" val="427456982"/>
              </p:ext>
            </p:extLst>
          </p:nvPr>
        </p:nvGraphicFramePr>
        <p:xfrm>
          <a:off x="1368468" y="1253251"/>
          <a:ext cx="6407063" cy="534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96404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Budgeting Tips for Water Utilities</a:t>
            </a:r>
          </a:p>
        </p:txBody>
      </p:sp>
      <p:sp>
        <p:nvSpPr>
          <p:cNvPr id="3" name="Text Placeholder 2"/>
          <p:cNvSpPr>
            <a:spLocks noGrp="1"/>
          </p:cNvSpPr>
          <p:nvPr>
            <p:ph type="body" idx="1"/>
          </p:nvPr>
        </p:nvSpPr>
        <p:spPr>
          <a:xfrm>
            <a:off x="457200" y="1535113"/>
            <a:ext cx="4040188" cy="639762"/>
          </a:xfrm>
          <a:solidFill>
            <a:schemeClr val="accent1">
              <a:lumMod val="75000"/>
            </a:schemeClr>
          </a:solidFill>
        </p:spPr>
        <p:txBody>
          <a:bodyPr/>
          <a:lstStyle/>
          <a:p>
            <a:pPr algn="ctr"/>
            <a:r>
              <a:rPr lang="en-US" sz="4000"/>
              <a:t>Remember</a:t>
            </a:r>
          </a:p>
        </p:txBody>
      </p:sp>
      <p:sp>
        <p:nvSpPr>
          <p:cNvPr id="4" name="Content Placeholder 3"/>
          <p:cNvSpPr>
            <a:spLocks noGrp="1"/>
          </p:cNvSpPr>
          <p:nvPr>
            <p:ph sz="half" idx="2"/>
          </p:nvPr>
        </p:nvSpPr>
        <p:spPr>
          <a:xfrm>
            <a:off x="457200" y="2174875"/>
            <a:ext cx="4040188" cy="3951288"/>
          </a:xfrm>
        </p:spPr>
        <p:txBody>
          <a:bodyPr>
            <a:normAutofit/>
          </a:bodyPr>
          <a:lstStyle/>
          <a:p>
            <a:r>
              <a:rPr lang="en-US" dirty="0"/>
              <a:t>Water use (and revenue) swing from year to year</a:t>
            </a:r>
          </a:p>
          <a:p>
            <a:r>
              <a:rPr lang="en-US" dirty="0"/>
              <a:t>Suppliers have good knowledge of future costs</a:t>
            </a:r>
          </a:p>
          <a:p>
            <a:r>
              <a:rPr lang="en-US" dirty="0"/>
              <a:t>Significant users</a:t>
            </a:r>
          </a:p>
          <a:p>
            <a:r>
              <a:rPr lang="en-US" dirty="0"/>
              <a:t>Reserve funds</a:t>
            </a:r>
          </a:p>
          <a:p>
            <a:endParaRPr lang="en-US" dirty="0"/>
          </a:p>
        </p:txBody>
      </p:sp>
      <p:sp>
        <p:nvSpPr>
          <p:cNvPr id="5" name="Text Placeholder 4"/>
          <p:cNvSpPr>
            <a:spLocks noGrp="1"/>
          </p:cNvSpPr>
          <p:nvPr>
            <p:ph type="body" sz="quarter" idx="3"/>
          </p:nvPr>
        </p:nvSpPr>
        <p:spPr>
          <a:xfrm>
            <a:off x="4645025" y="1535113"/>
            <a:ext cx="4041775" cy="639762"/>
          </a:xfrm>
          <a:solidFill>
            <a:schemeClr val="accent1">
              <a:lumMod val="75000"/>
            </a:schemeClr>
          </a:solidFill>
        </p:spPr>
        <p:txBody>
          <a:bodyPr/>
          <a:lstStyle/>
          <a:p>
            <a:pPr algn="ctr"/>
            <a:r>
              <a:rPr lang="en-US" sz="4000"/>
              <a:t>Always</a:t>
            </a:r>
          </a:p>
        </p:txBody>
      </p:sp>
      <p:sp>
        <p:nvSpPr>
          <p:cNvPr id="6" name="Content Placeholder 5"/>
          <p:cNvSpPr>
            <a:spLocks noGrp="1"/>
          </p:cNvSpPr>
          <p:nvPr>
            <p:ph sz="quarter" idx="4"/>
          </p:nvPr>
        </p:nvSpPr>
        <p:spPr>
          <a:xfrm>
            <a:off x="4645025" y="2174875"/>
            <a:ext cx="4041775" cy="3951288"/>
          </a:xfrm>
        </p:spPr>
        <p:txBody>
          <a:bodyPr>
            <a:normAutofit/>
          </a:bodyPr>
          <a:lstStyle/>
          <a:p>
            <a:r>
              <a:rPr lang="en-US" dirty="0"/>
              <a:t>Use several past years</a:t>
            </a:r>
          </a:p>
          <a:p>
            <a:r>
              <a:rPr lang="en-US" dirty="0"/>
              <a:t>Include major changes</a:t>
            </a:r>
          </a:p>
          <a:p>
            <a:r>
              <a:rPr lang="en-US" dirty="0"/>
              <a:t>Budget based on necessary expenditures</a:t>
            </a:r>
          </a:p>
          <a:p>
            <a:r>
              <a:rPr lang="en-US" dirty="0"/>
              <a:t>Consider life cycle costing</a:t>
            </a:r>
          </a:p>
          <a:p>
            <a:r>
              <a:rPr lang="en-US" dirty="0"/>
              <a:t>Factor in criticality of assets</a:t>
            </a:r>
          </a:p>
        </p:txBody>
      </p:sp>
    </p:spTree>
    <p:extLst>
      <p:ext uri="{BB962C8B-B14F-4D97-AF65-F5344CB8AC3E}">
        <p14:creationId xmlns:p14="http://schemas.microsoft.com/office/powerpoint/2010/main" val="1915585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Rectangle 2">
            <a:extLst>
              <a:ext uri="{FF2B5EF4-FFF2-40B4-BE49-F238E27FC236}">
                <a16:creationId xmlns:a16="http://schemas.microsoft.com/office/drawing/2014/main" id="{32A0D737-31BA-4D1E-AEB9-4722EAF49AFB}"/>
              </a:ext>
            </a:extLst>
          </p:cNvPr>
          <p:cNvSpPr>
            <a:spLocks noGrp="1" noChangeArrowheads="1"/>
          </p:cNvSpPr>
          <p:nvPr>
            <p:ph type="title"/>
          </p:nvPr>
        </p:nvSpPr>
        <p:spPr>
          <a:xfrm>
            <a:off x="457200" y="110251"/>
            <a:ext cx="8229600" cy="1143000"/>
          </a:xfrm>
        </p:spPr>
        <p:txBody>
          <a:bodyPr/>
          <a:lstStyle/>
          <a:p>
            <a:r>
              <a:rPr lang="en-US" altLang="en-US"/>
              <a:t>Concept of Life Cycle Costing</a:t>
            </a:r>
          </a:p>
        </p:txBody>
      </p:sp>
      <p:graphicFrame>
        <p:nvGraphicFramePr>
          <p:cNvPr id="4" name="Content Placeholder 3">
            <a:extLst>
              <a:ext uri="{FF2B5EF4-FFF2-40B4-BE49-F238E27FC236}">
                <a16:creationId xmlns:a16="http://schemas.microsoft.com/office/drawing/2014/main" id="{698F9070-FF94-491F-A66A-3AD4E8E0C229}"/>
              </a:ext>
            </a:extLst>
          </p:cNvPr>
          <p:cNvGraphicFramePr>
            <a:graphicFrameLocks noGrp="1"/>
          </p:cNvGraphicFramePr>
          <p:nvPr>
            <p:ph idx="1"/>
            <p:extLst>
              <p:ext uri="{D42A27DB-BD31-4B8C-83A1-F6EECF244321}">
                <p14:modId xmlns:p14="http://schemas.microsoft.com/office/powerpoint/2010/main" val="1115717983"/>
              </p:ext>
            </p:extLst>
          </p:nvPr>
        </p:nvGraphicFramePr>
        <p:xfrm>
          <a:off x="457200" y="2167751"/>
          <a:ext cx="8229600" cy="508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806CD89E-FC1B-4FB3-A412-5615A5BE7CE9}"/>
              </a:ext>
            </a:extLst>
          </p:cNvPr>
          <p:cNvPicPr>
            <a:picLocks noChangeAspect="1"/>
          </p:cNvPicPr>
          <p:nvPr/>
        </p:nvPicPr>
        <p:blipFill>
          <a:blip r:embed="rId8"/>
          <a:srcRect/>
          <a:stretch/>
        </p:blipFill>
        <p:spPr>
          <a:xfrm>
            <a:off x="8051219" y="172873"/>
            <a:ext cx="888800" cy="888800"/>
          </a:xfrm>
          <a:prstGeom prst="rect">
            <a:avLst/>
          </a:prstGeom>
        </p:spPr>
      </p:pic>
      <p:sp>
        <p:nvSpPr>
          <p:cNvPr id="16" name="TextBox 15">
            <a:extLst>
              <a:ext uri="{FF2B5EF4-FFF2-40B4-BE49-F238E27FC236}">
                <a16:creationId xmlns:a16="http://schemas.microsoft.com/office/drawing/2014/main" id="{9D2F1785-FFEA-44D8-B193-01E6C225A5DC}"/>
              </a:ext>
            </a:extLst>
          </p:cNvPr>
          <p:cNvSpPr txBox="1"/>
          <p:nvPr/>
        </p:nvSpPr>
        <p:spPr>
          <a:xfrm>
            <a:off x="457201" y="1015777"/>
            <a:ext cx="7340800" cy="1384995"/>
          </a:xfrm>
          <a:prstGeom prst="rect">
            <a:avLst/>
          </a:prstGeom>
          <a:noFill/>
        </p:spPr>
        <p:txBody>
          <a:bodyPr wrap="square" rtlCol="0">
            <a:spAutoFit/>
          </a:bodyPr>
          <a:lstStyle/>
          <a:p>
            <a:r>
              <a:rPr lang="en-US" sz="2800" dirty="0"/>
              <a:t>Consider all costs of operating and maintaining the assets over the entire life cycle.  </a:t>
            </a:r>
          </a:p>
          <a:p>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Rectangle 2">
            <a:extLst>
              <a:ext uri="{FF2B5EF4-FFF2-40B4-BE49-F238E27FC236}">
                <a16:creationId xmlns:a16="http://schemas.microsoft.com/office/drawing/2014/main" id="{BD1E3FCB-8FEF-4C39-A222-D0E451E6E493}"/>
              </a:ext>
            </a:extLst>
          </p:cNvPr>
          <p:cNvSpPr>
            <a:spLocks noGrp="1" noChangeArrowheads="1"/>
          </p:cNvSpPr>
          <p:nvPr>
            <p:ph type="title"/>
          </p:nvPr>
        </p:nvSpPr>
        <p:spPr>
          <a:xfrm>
            <a:off x="457200" y="110251"/>
            <a:ext cx="8229600" cy="1143000"/>
          </a:xfrm>
        </p:spPr>
        <p:txBody>
          <a:bodyPr/>
          <a:lstStyle/>
          <a:p>
            <a:r>
              <a:rPr lang="en-US" altLang="en-US"/>
              <a:t>Concept of Life Cycle Costing</a:t>
            </a:r>
          </a:p>
        </p:txBody>
      </p:sp>
      <p:graphicFrame>
        <p:nvGraphicFramePr>
          <p:cNvPr id="5" name="Table 10">
            <a:extLst>
              <a:ext uri="{FF2B5EF4-FFF2-40B4-BE49-F238E27FC236}">
                <a16:creationId xmlns:a16="http://schemas.microsoft.com/office/drawing/2014/main" id="{94662F84-34B2-4A52-BD94-64E341AC7BD4}"/>
              </a:ext>
            </a:extLst>
          </p:cNvPr>
          <p:cNvGraphicFramePr>
            <a:graphicFrameLocks noGrp="1"/>
          </p:cNvGraphicFramePr>
          <p:nvPr>
            <p:extLst>
              <p:ext uri="{D42A27DB-BD31-4B8C-83A1-F6EECF244321}">
                <p14:modId xmlns:p14="http://schemas.microsoft.com/office/powerpoint/2010/main" val="2798020399"/>
              </p:ext>
            </p:extLst>
          </p:nvPr>
        </p:nvGraphicFramePr>
        <p:xfrm>
          <a:off x="560069" y="1578586"/>
          <a:ext cx="7551564" cy="4584103"/>
        </p:xfrm>
        <a:graphic>
          <a:graphicData uri="http://schemas.openxmlformats.org/drawingml/2006/table">
            <a:tbl>
              <a:tblPr firstRow="1" bandRow="1">
                <a:tableStyleId>{69012ECD-51FC-41F1-AA8D-1B2483CD663E}</a:tableStyleId>
              </a:tblPr>
              <a:tblGrid>
                <a:gridCol w="3775782">
                  <a:extLst>
                    <a:ext uri="{9D8B030D-6E8A-4147-A177-3AD203B41FA5}">
                      <a16:colId xmlns:a16="http://schemas.microsoft.com/office/drawing/2014/main" val="1989311843"/>
                    </a:ext>
                  </a:extLst>
                </a:gridCol>
                <a:gridCol w="3775782">
                  <a:extLst>
                    <a:ext uri="{9D8B030D-6E8A-4147-A177-3AD203B41FA5}">
                      <a16:colId xmlns:a16="http://schemas.microsoft.com/office/drawing/2014/main" val="1415744906"/>
                    </a:ext>
                  </a:extLst>
                </a:gridCol>
              </a:tblGrid>
              <a:tr h="557057">
                <a:tc>
                  <a:txBody>
                    <a:bodyPr/>
                    <a:lstStyle/>
                    <a:p>
                      <a:r>
                        <a:rPr lang="en-US" sz="2400" dirty="0"/>
                        <a:t>Example</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389783"/>
                  </a:ext>
                </a:extLst>
              </a:tr>
              <a:tr h="445646">
                <a:tc>
                  <a:txBody>
                    <a:bodyPr/>
                    <a:lstStyle/>
                    <a:p>
                      <a:r>
                        <a:rPr lang="en-US" sz="1800" b="1"/>
                        <a:t>Option 1</a:t>
                      </a:r>
                      <a:endParaRPr lang="en-US" sz="1800" b="1">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a:t>Option 2</a:t>
                      </a:r>
                      <a:endParaRPr lang="en-US" sz="1800" b="1">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759015"/>
                  </a:ext>
                </a:extLst>
              </a:tr>
              <a:tr h="2853942">
                <a:tc>
                  <a:txBody>
                    <a:bodyPr/>
                    <a:lstStyle/>
                    <a:p>
                      <a:pPr marL="0" indent="0" algn="l">
                        <a:buNone/>
                      </a:pPr>
                      <a:r>
                        <a:rPr lang="en-US" sz="1800" b="1" dirty="0"/>
                        <a:t>Do more maintenance and rehab to forestall replacement</a:t>
                      </a:r>
                    </a:p>
                    <a:p>
                      <a:pPr marL="285750" indent="-285750">
                        <a:buFont typeface="Arial" panose="020B0604020202020204" pitchFamily="34" charset="0"/>
                        <a:buChar char="•"/>
                      </a:pPr>
                      <a:endParaRPr lang="en-US" sz="1800" dirty="0"/>
                    </a:p>
                    <a:p>
                      <a:pPr marL="285750" indent="-285750">
                        <a:spcAft>
                          <a:spcPts val="600"/>
                        </a:spcAft>
                        <a:buFont typeface="Arial" panose="020B0604020202020204" pitchFamily="34" charset="0"/>
                        <a:buChar char="•"/>
                      </a:pPr>
                      <a:r>
                        <a:rPr lang="en-US" sz="1800" dirty="0"/>
                        <a:t>Initial Cost: $90,000</a:t>
                      </a:r>
                    </a:p>
                    <a:p>
                      <a:pPr marL="285750" indent="-285750">
                        <a:spcAft>
                          <a:spcPts val="600"/>
                        </a:spcAft>
                        <a:buFont typeface="Arial" panose="020B0604020202020204" pitchFamily="34" charset="0"/>
                        <a:buChar char="•"/>
                      </a:pPr>
                      <a:r>
                        <a:rPr lang="en-US" sz="1800" dirty="0"/>
                        <a:t>O&amp;M per year = $2,000</a:t>
                      </a:r>
                    </a:p>
                    <a:p>
                      <a:pPr marL="285750" indent="-285750">
                        <a:spcAft>
                          <a:spcPts val="600"/>
                        </a:spcAft>
                        <a:buFont typeface="Arial" panose="020B0604020202020204" pitchFamily="34" charset="0"/>
                        <a:buChar char="•"/>
                      </a:pPr>
                      <a:r>
                        <a:rPr lang="en-US" sz="1800" dirty="0"/>
                        <a:t>Repair Costs = $30,000</a:t>
                      </a:r>
                    </a:p>
                    <a:p>
                      <a:pPr marL="285750" indent="-285750">
                        <a:spcAft>
                          <a:spcPts val="600"/>
                        </a:spcAft>
                        <a:buFont typeface="Arial" panose="020B0604020202020204" pitchFamily="34" charset="0"/>
                        <a:buChar char="•"/>
                      </a:pPr>
                      <a:r>
                        <a:rPr lang="en-US" sz="1800" dirty="0"/>
                        <a:t>Rehabilitation = $70,000</a:t>
                      </a:r>
                    </a:p>
                    <a:p>
                      <a:pPr marL="285750" indent="-285750">
                        <a:spcAft>
                          <a:spcPts val="600"/>
                        </a:spcAft>
                        <a:buFont typeface="Arial" panose="020B0604020202020204" pitchFamily="34" charset="0"/>
                        <a:buChar char="•"/>
                      </a:pPr>
                      <a:r>
                        <a:rPr lang="en-US" sz="1800" dirty="0"/>
                        <a:t>Life of Asset = 30 years</a:t>
                      </a:r>
                    </a:p>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1" dirty="0"/>
                        <a:t>Do less maintenance and replace more often</a:t>
                      </a:r>
                    </a:p>
                    <a:p>
                      <a:endParaRPr lang="en-US" sz="1800" dirty="0"/>
                    </a:p>
                    <a:p>
                      <a:pPr marL="285750" indent="-285750">
                        <a:spcAft>
                          <a:spcPts val="600"/>
                        </a:spcAft>
                        <a:buFont typeface="Arial" panose="020B0604020202020204" pitchFamily="34" charset="0"/>
                        <a:buChar char="•"/>
                      </a:pPr>
                      <a:r>
                        <a:rPr lang="en-US" sz="1800" dirty="0"/>
                        <a:t>Initial Cost: $90,000</a:t>
                      </a:r>
                    </a:p>
                    <a:p>
                      <a:pPr marL="285750" indent="-285750">
                        <a:spcAft>
                          <a:spcPts val="600"/>
                        </a:spcAft>
                        <a:buFont typeface="Arial" panose="020B0604020202020204" pitchFamily="34" charset="0"/>
                        <a:buChar char="•"/>
                      </a:pPr>
                      <a:r>
                        <a:rPr lang="en-US" sz="1800" dirty="0"/>
                        <a:t>O&amp;M per year = $500</a:t>
                      </a:r>
                    </a:p>
                    <a:p>
                      <a:pPr marL="285750" indent="-285750">
                        <a:spcAft>
                          <a:spcPts val="600"/>
                        </a:spcAft>
                        <a:buFont typeface="Arial" panose="020B0604020202020204" pitchFamily="34" charset="0"/>
                        <a:buChar char="•"/>
                      </a:pPr>
                      <a:r>
                        <a:rPr lang="en-US" sz="1800" dirty="0"/>
                        <a:t>Repair Costs = $5,000</a:t>
                      </a:r>
                    </a:p>
                    <a:p>
                      <a:pPr marL="285750" indent="-285750">
                        <a:spcAft>
                          <a:spcPts val="600"/>
                        </a:spcAft>
                        <a:buFont typeface="Arial" panose="020B0604020202020204" pitchFamily="34" charset="0"/>
                        <a:buChar char="•"/>
                      </a:pPr>
                      <a:r>
                        <a:rPr lang="en-US" sz="1800" dirty="0"/>
                        <a:t>Rehabilitation = $0</a:t>
                      </a:r>
                    </a:p>
                    <a:p>
                      <a:pPr marL="285750" indent="-285750">
                        <a:spcAft>
                          <a:spcPts val="600"/>
                        </a:spcAft>
                        <a:buFont typeface="Arial" panose="020B0604020202020204" pitchFamily="34" charset="0"/>
                        <a:buChar char="•"/>
                      </a:pPr>
                      <a:r>
                        <a:rPr lang="en-US" sz="1800" dirty="0"/>
                        <a:t>Life of Asset = 10 years</a:t>
                      </a:r>
                    </a:p>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548805"/>
                  </a:ext>
                </a:extLst>
              </a:tr>
              <a:tr h="236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Total Cost Option 1 = $250,000</a:t>
                      </a:r>
                    </a:p>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Total Cost Option 2 = $300,000</a:t>
                      </a:r>
                    </a:p>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7398"/>
                  </a:ext>
                </a:extLst>
              </a:tr>
            </a:tbl>
          </a:graphicData>
        </a:graphic>
      </p:graphicFrame>
      <p:pic>
        <p:nvPicPr>
          <p:cNvPr id="7" name="Picture 6">
            <a:extLst>
              <a:ext uri="{FF2B5EF4-FFF2-40B4-BE49-F238E27FC236}">
                <a16:creationId xmlns:a16="http://schemas.microsoft.com/office/drawing/2014/main" id="{B9510380-EBE1-499E-846D-49E8D6AF9A1A}"/>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3" name="Rectangle 2">
            <a:extLst>
              <a:ext uri="{FF2B5EF4-FFF2-40B4-BE49-F238E27FC236}">
                <a16:creationId xmlns:a16="http://schemas.microsoft.com/office/drawing/2014/main" id="{7D9C7FDA-AA55-4CAF-9681-924E18083785}"/>
              </a:ext>
            </a:extLst>
          </p:cNvPr>
          <p:cNvSpPr>
            <a:spLocks noGrp="1" noChangeArrowheads="1"/>
          </p:cNvSpPr>
          <p:nvPr>
            <p:ph type="title"/>
          </p:nvPr>
        </p:nvSpPr>
        <p:spPr>
          <a:xfrm>
            <a:off x="457200" y="110251"/>
            <a:ext cx="8229600" cy="1143000"/>
          </a:xfrm>
        </p:spPr>
        <p:txBody>
          <a:bodyPr anchor="ctr">
            <a:normAutofit/>
          </a:bodyPr>
          <a:lstStyle/>
          <a:p>
            <a:r>
              <a:rPr lang="en-US" altLang="en-US"/>
              <a:t>Life Cycle Costing and O&amp;M</a:t>
            </a:r>
          </a:p>
        </p:txBody>
      </p:sp>
      <p:sp>
        <p:nvSpPr>
          <p:cNvPr id="179202" name="Slide Number Placeholder 4" hidden="1">
            <a:extLst>
              <a:ext uri="{FF2B5EF4-FFF2-40B4-BE49-F238E27FC236}">
                <a16:creationId xmlns:a16="http://schemas.microsoft.com/office/drawing/2014/main" id="{966D0F42-2116-4DBD-A840-35DD23E75FB2}"/>
              </a:ext>
            </a:extLst>
          </p:cNvPr>
          <p:cNvSpPr>
            <a:spLocks noGrp="1"/>
          </p:cNvSpPr>
          <p:nvPr>
            <p:ph type="sldNum" sz="quarter" idx="4294967295"/>
          </p:nvPr>
        </p:nvSpPr>
        <p:spPr>
          <a:xfrm>
            <a:off x="70104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600"/>
              </a:spcAft>
              <a:buFontTx/>
              <a:buNone/>
            </a:pPr>
            <a:r>
              <a:rPr lang="en-US" altLang="en-US" sz="1400">
                <a:latin typeface="Arial" panose="020B0604020202020204" pitchFamily="34" charset="0"/>
              </a:rPr>
              <a:t>5</a:t>
            </a:r>
          </a:p>
        </p:txBody>
      </p:sp>
      <p:graphicFrame>
        <p:nvGraphicFramePr>
          <p:cNvPr id="179207" name="Rectangle 3">
            <a:extLst>
              <a:ext uri="{FF2B5EF4-FFF2-40B4-BE49-F238E27FC236}">
                <a16:creationId xmlns:a16="http://schemas.microsoft.com/office/drawing/2014/main" id="{AF19EF1A-E722-477E-8A1E-D8DEEE9F929D}"/>
              </a:ext>
            </a:extLst>
          </p:cNvPr>
          <p:cNvGraphicFramePr>
            <a:graphicFrameLocks noGrp="1"/>
          </p:cNvGraphicFramePr>
          <p:nvPr>
            <p:ph idx="1"/>
            <p:extLst>
              <p:ext uri="{D42A27DB-BD31-4B8C-83A1-F6EECF244321}">
                <p14:modId xmlns:p14="http://schemas.microsoft.com/office/powerpoint/2010/main" val="22392561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8" name="Rectangle 16">
            <a:extLst>
              <a:ext uri="{FF2B5EF4-FFF2-40B4-BE49-F238E27FC236}">
                <a16:creationId xmlns:a16="http://schemas.microsoft.com/office/drawing/2014/main" id="{7183334A-2764-47CC-B089-6AF86DCBD754}"/>
              </a:ext>
            </a:extLst>
          </p:cNvPr>
          <p:cNvSpPr>
            <a:spLocks noGrp="1" noChangeArrowheads="1"/>
          </p:cNvSpPr>
          <p:nvPr>
            <p:ph type="title"/>
          </p:nvPr>
        </p:nvSpPr>
        <p:spPr>
          <a:xfrm>
            <a:off x="457200" y="110251"/>
            <a:ext cx="8229600" cy="1143000"/>
          </a:xfrm>
        </p:spPr>
        <p:txBody>
          <a:bodyPr/>
          <a:lstStyle/>
          <a:p>
            <a:r>
              <a:rPr lang="en-US" altLang="en-US"/>
              <a:t>Maintenance Based on Criticality</a:t>
            </a:r>
          </a:p>
        </p:txBody>
      </p:sp>
      <p:grpSp>
        <p:nvGrpSpPr>
          <p:cNvPr id="28" name="Group 27">
            <a:extLst>
              <a:ext uri="{FF2B5EF4-FFF2-40B4-BE49-F238E27FC236}">
                <a16:creationId xmlns:a16="http://schemas.microsoft.com/office/drawing/2014/main" id="{F785ECF0-AE5D-480E-9180-570165EF97DA}"/>
              </a:ext>
            </a:extLst>
          </p:cNvPr>
          <p:cNvGrpSpPr/>
          <p:nvPr/>
        </p:nvGrpSpPr>
        <p:grpSpPr>
          <a:xfrm>
            <a:off x="1267883" y="1496124"/>
            <a:ext cx="6608234" cy="4573780"/>
            <a:chOff x="554566" y="1717709"/>
            <a:chExt cx="6608234" cy="4573780"/>
          </a:xfrm>
        </p:grpSpPr>
        <p:grpSp>
          <p:nvGrpSpPr>
            <p:cNvPr id="29" name="Group 28">
              <a:extLst>
                <a:ext uri="{FF2B5EF4-FFF2-40B4-BE49-F238E27FC236}">
                  <a16:creationId xmlns:a16="http://schemas.microsoft.com/office/drawing/2014/main" id="{3175427D-C977-4135-8DB6-1BC7E811B4BA}"/>
                </a:ext>
              </a:extLst>
            </p:cNvPr>
            <p:cNvGrpSpPr/>
            <p:nvPr/>
          </p:nvGrpSpPr>
          <p:grpSpPr>
            <a:xfrm>
              <a:off x="554566" y="1717709"/>
              <a:ext cx="492443" cy="4096444"/>
              <a:chOff x="554566" y="1717709"/>
              <a:chExt cx="492443" cy="4096444"/>
            </a:xfrm>
          </p:grpSpPr>
          <p:sp>
            <p:nvSpPr>
              <p:cNvPr id="42" name="Line 2086">
                <a:extLst>
                  <a:ext uri="{FF2B5EF4-FFF2-40B4-BE49-F238E27FC236}">
                    <a16:creationId xmlns:a16="http://schemas.microsoft.com/office/drawing/2014/main" id="{32C6F39E-1FE1-4063-A685-FA25194EC7CE}"/>
                  </a:ext>
                </a:extLst>
              </p:cNvPr>
              <p:cNvSpPr>
                <a:spLocks noChangeShapeType="1"/>
              </p:cNvSpPr>
              <p:nvPr/>
            </p:nvSpPr>
            <p:spPr bwMode="auto">
              <a:xfrm flipV="1">
                <a:off x="781122" y="1717709"/>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 Box 2083">
                <a:extLst>
                  <a:ext uri="{FF2B5EF4-FFF2-40B4-BE49-F238E27FC236}">
                    <a16:creationId xmlns:a16="http://schemas.microsoft.com/office/drawing/2014/main" id="{6687E039-5AEF-4462-8025-F0392C8A69BB}"/>
                  </a:ext>
                </a:extLst>
              </p:cNvPr>
              <p:cNvSpPr txBox="1">
                <a:spLocks noChangeArrowheads="1"/>
              </p:cNvSpPr>
              <p:nvPr/>
            </p:nvSpPr>
            <p:spPr bwMode="auto">
              <a:xfrm rot="10808464">
                <a:off x="554566" y="2904143"/>
                <a:ext cx="492443" cy="2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Consequence of Failure</a:t>
                </a:r>
              </a:p>
            </p:txBody>
          </p:sp>
        </p:grpSp>
        <p:grpSp>
          <p:nvGrpSpPr>
            <p:cNvPr id="30" name="Group 29">
              <a:extLst>
                <a:ext uri="{FF2B5EF4-FFF2-40B4-BE49-F238E27FC236}">
                  <a16:creationId xmlns:a16="http://schemas.microsoft.com/office/drawing/2014/main" id="{4C7CBA41-525D-496B-903A-258DF6D14155}"/>
                </a:ext>
              </a:extLst>
            </p:cNvPr>
            <p:cNvGrpSpPr/>
            <p:nvPr/>
          </p:nvGrpSpPr>
          <p:grpSpPr>
            <a:xfrm>
              <a:off x="1115101" y="5891379"/>
              <a:ext cx="6033149" cy="400110"/>
              <a:chOff x="1115101" y="5891379"/>
              <a:chExt cx="6033149" cy="400110"/>
            </a:xfrm>
          </p:grpSpPr>
          <p:sp>
            <p:nvSpPr>
              <p:cNvPr id="40" name="Line 20">
                <a:extLst>
                  <a:ext uri="{FF2B5EF4-FFF2-40B4-BE49-F238E27FC236}">
                    <a16:creationId xmlns:a16="http://schemas.microsoft.com/office/drawing/2014/main" id="{A9E544DC-8A89-48ED-AAC2-7BD888016394}"/>
                  </a:ext>
                </a:extLst>
              </p:cNvPr>
              <p:cNvSpPr>
                <a:spLocks noChangeShapeType="1"/>
              </p:cNvSpPr>
              <p:nvPr/>
            </p:nvSpPr>
            <p:spPr bwMode="auto">
              <a:xfrm>
                <a:off x="3647767" y="6071522"/>
                <a:ext cx="35004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 Box 2084">
                <a:extLst>
                  <a:ext uri="{FF2B5EF4-FFF2-40B4-BE49-F238E27FC236}">
                    <a16:creationId xmlns:a16="http://schemas.microsoft.com/office/drawing/2014/main" id="{0774B643-25EF-4383-A013-BA558E8DFA66}"/>
                  </a:ext>
                </a:extLst>
              </p:cNvPr>
              <p:cNvSpPr txBox="1">
                <a:spLocks noChangeArrowheads="1"/>
              </p:cNvSpPr>
              <p:nvPr/>
            </p:nvSpPr>
            <p:spPr bwMode="auto">
              <a:xfrm>
                <a:off x="1115101" y="5891379"/>
                <a:ext cx="2630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a:t>
                </a:r>
              </a:p>
            </p:txBody>
          </p:sp>
        </p:grpSp>
        <p:grpSp>
          <p:nvGrpSpPr>
            <p:cNvPr id="32" name="Group 31">
              <a:extLst>
                <a:ext uri="{FF2B5EF4-FFF2-40B4-BE49-F238E27FC236}">
                  <a16:creationId xmlns:a16="http://schemas.microsoft.com/office/drawing/2014/main" id="{D8EBF245-B60B-43D7-BA79-08947624830F}"/>
                </a:ext>
              </a:extLst>
            </p:cNvPr>
            <p:cNvGrpSpPr/>
            <p:nvPr/>
          </p:nvGrpSpPr>
          <p:grpSpPr>
            <a:xfrm>
              <a:off x="1103058" y="1717709"/>
              <a:ext cx="6059742" cy="4038600"/>
              <a:chOff x="957992" y="1500712"/>
              <a:chExt cx="6059742" cy="4038600"/>
            </a:xfrm>
          </p:grpSpPr>
          <p:sp>
            <p:nvSpPr>
              <p:cNvPr id="33" name="Rectangle 32">
                <a:extLst>
                  <a:ext uri="{FF2B5EF4-FFF2-40B4-BE49-F238E27FC236}">
                    <a16:creationId xmlns:a16="http://schemas.microsoft.com/office/drawing/2014/main" id="{861C387C-5D14-42B0-938A-4BF5182235E1}"/>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21">
                <a:extLst>
                  <a:ext uri="{FF2B5EF4-FFF2-40B4-BE49-F238E27FC236}">
                    <a16:creationId xmlns:a16="http://schemas.microsoft.com/office/drawing/2014/main" id="{0B33650D-C948-4BF8-B273-E829E48E4481}"/>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5" name="Straight Connector 22">
                <a:extLst>
                  <a:ext uri="{FF2B5EF4-FFF2-40B4-BE49-F238E27FC236}">
                    <a16:creationId xmlns:a16="http://schemas.microsoft.com/office/drawing/2014/main" id="{FD24837B-6203-44A0-93A6-20DA56B9C1D0}"/>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8059CD3A-CFE4-44D0-ADFD-EF0263D38025}"/>
                  </a:ext>
                </a:extLst>
              </p:cNvPr>
              <p:cNvSpPr txBox="1"/>
              <p:nvPr/>
            </p:nvSpPr>
            <p:spPr>
              <a:xfrm>
                <a:off x="963692" y="1942562"/>
                <a:ext cx="3016243" cy="1015663"/>
              </a:xfrm>
              <a:prstGeom prst="rect">
                <a:avLst/>
              </a:prstGeom>
              <a:noFill/>
            </p:spPr>
            <p:txBody>
              <a:bodyPr wrap="square" rtlCol="0" anchor="ctr">
                <a:spAutoFit/>
              </a:bodyPr>
              <a:lstStyle/>
              <a:p>
                <a:pPr algn="ctr"/>
                <a:r>
                  <a:rPr lang="en-US" sz="2000"/>
                  <a:t>Medium Risk:</a:t>
                </a:r>
              </a:p>
              <a:p>
                <a:pPr algn="ctr"/>
                <a:r>
                  <a:rPr lang="en-US" sz="2000"/>
                  <a:t>Maintenance Important 30% of Budget</a:t>
                </a:r>
              </a:p>
            </p:txBody>
          </p:sp>
          <p:sp>
            <p:nvSpPr>
              <p:cNvPr id="37" name="TextBox 36">
                <a:extLst>
                  <a:ext uri="{FF2B5EF4-FFF2-40B4-BE49-F238E27FC236}">
                    <a16:creationId xmlns:a16="http://schemas.microsoft.com/office/drawing/2014/main" id="{A1FF9207-CB40-4947-AAE1-2A99CBF8C42B}"/>
                  </a:ext>
                </a:extLst>
              </p:cNvPr>
              <p:cNvSpPr txBox="1"/>
              <p:nvPr/>
            </p:nvSpPr>
            <p:spPr>
              <a:xfrm>
                <a:off x="3920421" y="1796281"/>
                <a:ext cx="3016243" cy="1323439"/>
              </a:xfrm>
              <a:prstGeom prst="rect">
                <a:avLst/>
              </a:prstGeom>
              <a:noFill/>
            </p:spPr>
            <p:txBody>
              <a:bodyPr wrap="square" rtlCol="0" anchor="ctr">
                <a:spAutoFit/>
              </a:bodyPr>
              <a:lstStyle/>
              <a:p>
                <a:pPr algn="ctr"/>
                <a:r>
                  <a:rPr lang="en-US" sz="2000"/>
                  <a:t>High Risk:</a:t>
                </a:r>
              </a:p>
              <a:p>
                <a:pPr algn="ctr"/>
                <a:r>
                  <a:rPr lang="en-US" sz="2000"/>
                  <a:t>Maintenance Extremely Important</a:t>
                </a:r>
              </a:p>
              <a:p>
                <a:pPr algn="ctr"/>
                <a:r>
                  <a:rPr lang="en-US" sz="2000"/>
                  <a:t>45% of Budget</a:t>
                </a:r>
              </a:p>
            </p:txBody>
          </p:sp>
          <p:sp>
            <p:nvSpPr>
              <p:cNvPr id="38" name="TextBox 37">
                <a:extLst>
                  <a:ext uri="{FF2B5EF4-FFF2-40B4-BE49-F238E27FC236}">
                    <a16:creationId xmlns:a16="http://schemas.microsoft.com/office/drawing/2014/main" id="{F05D9F81-4F3A-4B9C-8D06-79CAC814FCE8}"/>
                  </a:ext>
                </a:extLst>
              </p:cNvPr>
              <p:cNvSpPr txBox="1"/>
              <p:nvPr/>
            </p:nvSpPr>
            <p:spPr>
              <a:xfrm>
                <a:off x="957992" y="3797866"/>
                <a:ext cx="3016243" cy="1323439"/>
              </a:xfrm>
              <a:prstGeom prst="rect">
                <a:avLst/>
              </a:prstGeom>
              <a:noFill/>
            </p:spPr>
            <p:txBody>
              <a:bodyPr wrap="square" rtlCol="0" anchor="ctr">
                <a:spAutoFit/>
              </a:bodyPr>
              <a:lstStyle/>
              <a:p>
                <a:pPr algn="ctr"/>
                <a:r>
                  <a:rPr lang="en-US" sz="2000"/>
                  <a:t>Low Risk:</a:t>
                </a:r>
              </a:p>
              <a:p>
                <a:pPr algn="ctr"/>
                <a:r>
                  <a:rPr lang="en-US" sz="2000"/>
                  <a:t>Maintenance Less Important</a:t>
                </a:r>
              </a:p>
              <a:p>
                <a:pPr algn="ctr"/>
                <a:r>
                  <a:rPr lang="en-US" sz="2000"/>
                  <a:t>5% of Budget</a:t>
                </a:r>
              </a:p>
            </p:txBody>
          </p:sp>
          <p:sp>
            <p:nvSpPr>
              <p:cNvPr id="39" name="TextBox 38">
                <a:extLst>
                  <a:ext uri="{FF2B5EF4-FFF2-40B4-BE49-F238E27FC236}">
                    <a16:creationId xmlns:a16="http://schemas.microsoft.com/office/drawing/2014/main" id="{DB461D82-BFEE-4C81-B776-41BEF2D8F190}"/>
                  </a:ext>
                </a:extLst>
              </p:cNvPr>
              <p:cNvSpPr txBox="1"/>
              <p:nvPr/>
            </p:nvSpPr>
            <p:spPr>
              <a:xfrm>
                <a:off x="3986942" y="3951754"/>
                <a:ext cx="3016243" cy="1015663"/>
              </a:xfrm>
              <a:prstGeom prst="rect">
                <a:avLst/>
              </a:prstGeom>
              <a:noFill/>
            </p:spPr>
            <p:txBody>
              <a:bodyPr wrap="square" rtlCol="0" anchor="ctr">
                <a:spAutoFit/>
              </a:bodyPr>
              <a:lstStyle/>
              <a:p>
                <a:pPr algn="ctr"/>
                <a:r>
                  <a:rPr lang="en-US" sz="2000"/>
                  <a:t>Medium Risk:</a:t>
                </a:r>
              </a:p>
              <a:p>
                <a:pPr algn="ctr"/>
                <a:r>
                  <a:rPr lang="en-US" sz="2000"/>
                  <a:t>Maintenance Important</a:t>
                </a:r>
              </a:p>
              <a:p>
                <a:pPr algn="ctr"/>
                <a:r>
                  <a:rPr lang="en-US" sz="2000"/>
                  <a:t>20% of Budget</a:t>
                </a:r>
              </a:p>
            </p:txBody>
          </p:sp>
        </p:grpSp>
      </p:grpSp>
      <p:pic>
        <p:nvPicPr>
          <p:cNvPr id="19" name="Picture 18">
            <a:extLst>
              <a:ext uri="{FF2B5EF4-FFF2-40B4-BE49-F238E27FC236}">
                <a16:creationId xmlns:a16="http://schemas.microsoft.com/office/drawing/2014/main" id="{6840295B-78BA-4DD6-9552-A4C8B0243562}"/>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Rectangle 2">
            <a:extLst>
              <a:ext uri="{FF2B5EF4-FFF2-40B4-BE49-F238E27FC236}">
                <a16:creationId xmlns:a16="http://schemas.microsoft.com/office/drawing/2014/main" id="{E3E7B914-D5AF-4999-9BD7-016091FFAD5C}"/>
              </a:ext>
            </a:extLst>
          </p:cNvPr>
          <p:cNvSpPr>
            <a:spLocks noGrp="1" noChangeArrowheads="1"/>
          </p:cNvSpPr>
          <p:nvPr>
            <p:ph type="title"/>
          </p:nvPr>
        </p:nvSpPr>
        <p:spPr/>
        <p:txBody>
          <a:bodyPr/>
          <a:lstStyle/>
          <a:p>
            <a:pPr eaLnBrk="1" hangingPunct="1"/>
            <a:r>
              <a:rPr lang="en-US" altLang="en-US"/>
              <a:t>Replacement of Assets &amp; Risk</a:t>
            </a:r>
          </a:p>
        </p:txBody>
      </p:sp>
      <p:sp>
        <p:nvSpPr>
          <p:cNvPr id="193540" name="Rectangle 3">
            <a:extLst>
              <a:ext uri="{FF2B5EF4-FFF2-40B4-BE49-F238E27FC236}">
                <a16:creationId xmlns:a16="http://schemas.microsoft.com/office/drawing/2014/main" id="{97068690-63E1-4029-8CFF-EC0C7ACC19AE}"/>
              </a:ext>
            </a:extLst>
          </p:cNvPr>
          <p:cNvSpPr>
            <a:spLocks noGrp="1" noChangeArrowheads="1"/>
          </p:cNvSpPr>
          <p:nvPr>
            <p:ph sz="half" idx="1"/>
          </p:nvPr>
        </p:nvSpPr>
        <p:spPr>
          <a:xfrm>
            <a:off x="457200" y="1313576"/>
            <a:ext cx="3057053" cy="911223"/>
          </a:xfrm>
        </p:spPr>
        <p:txBody>
          <a:bodyPr/>
          <a:lstStyle/>
          <a:p>
            <a:pPr eaLnBrk="1" hangingPunct="1">
              <a:buFontTx/>
              <a:buNone/>
            </a:pPr>
            <a:r>
              <a:rPr lang="en-US" altLang="en-US" dirty="0"/>
              <a:t>	High risk assets</a:t>
            </a:r>
          </a:p>
        </p:txBody>
      </p:sp>
      <p:sp>
        <p:nvSpPr>
          <p:cNvPr id="146436" name="Rectangle 4">
            <a:extLst>
              <a:ext uri="{FF2B5EF4-FFF2-40B4-BE49-F238E27FC236}">
                <a16:creationId xmlns:a16="http://schemas.microsoft.com/office/drawing/2014/main" id="{3B35BB0A-B1C4-4B92-A0A6-C275FAF5BF83}"/>
              </a:ext>
            </a:extLst>
          </p:cNvPr>
          <p:cNvSpPr>
            <a:spLocks noGrp="1" noChangeArrowheads="1"/>
          </p:cNvSpPr>
          <p:nvPr>
            <p:ph sz="half" idx="2"/>
          </p:nvPr>
        </p:nvSpPr>
        <p:spPr>
          <a:xfrm>
            <a:off x="4653917" y="1310163"/>
            <a:ext cx="4038600" cy="726708"/>
          </a:xfrm>
        </p:spPr>
        <p:txBody>
          <a:bodyPr/>
          <a:lstStyle/>
          <a:p>
            <a:pPr eaLnBrk="1" hangingPunct="1">
              <a:buFontTx/>
              <a:buNone/>
            </a:pPr>
            <a:r>
              <a:rPr lang="en-US" altLang="en-US" dirty="0"/>
              <a:t>	Low risk assets</a:t>
            </a:r>
          </a:p>
        </p:txBody>
      </p:sp>
      <p:pic>
        <p:nvPicPr>
          <p:cNvPr id="44" name="Picture 43">
            <a:extLst>
              <a:ext uri="{FF2B5EF4-FFF2-40B4-BE49-F238E27FC236}">
                <a16:creationId xmlns:a16="http://schemas.microsoft.com/office/drawing/2014/main" id="{1DF86AE8-5C04-4857-9F0D-8D85765B74A3}"/>
              </a:ext>
            </a:extLst>
          </p:cNvPr>
          <p:cNvPicPr>
            <a:picLocks noChangeAspect="1"/>
          </p:cNvPicPr>
          <p:nvPr/>
        </p:nvPicPr>
        <p:blipFill>
          <a:blip r:embed="rId3"/>
          <a:srcRect/>
          <a:stretch/>
        </p:blipFill>
        <p:spPr>
          <a:xfrm>
            <a:off x="8111633" y="93526"/>
            <a:ext cx="888800" cy="888800"/>
          </a:xfrm>
          <a:prstGeom prst="rect">
            <a:avLst/>
          </a:prstGeom>
        </p:spPr>
      </p:pic>
      <p:grpSp>
        <p:nvGrpSpPr>
          <p:cNvPr id="3" name="Group 2">
            <a:extLst>
              <a:ext uri="{FF2B5EF4-FFF2-40B4-BE49-F238E27FC236}">
                <a16:creationId xmlns:a16="http://schemas.microsoft.com/office/drawing/2014/main" id="{0E03DD39-EA76-4324-AE5B-C78473BBC44F}"/>
              </a:ext>
            </a:extLst>
          </p:cNvPr>
          <p:cNvGrpSpPr/>
          <p:nvPr/>
        </p:nvGrpSpPr>
        <p:grpSpPr>
          <a:xfrm>
            <a:off x="4653917" y="2342149"/>
            <a:ext cx="3768921" cy="3526206"/>
            <a:chOff x="5029200" y="3825240"/>
            <a:chExt cx="3406775" cy="2895600"/>
          </a:xfrm>
        </p:grpSpPr>
        <p:grpSp>
          <p:nvGrpSpPr>
            <p:cNvPr id="43" name="Group 20">
              <a:extLst>
                <a:ext uri="{FF2B5EF4-FFF2-40B4-BE49-F238E27FC236}">
                  <a16:creationId xmlns:a16="http://schemas.microsoft.com/office/drawing/2014/main" id="{706C557F-9809-4F70-B74D-E8ECC7DE7394}"/>
                </a:ext>
              </a:extLst>
            </p:cNvPr>
            <p:cNvGrpSpPr>
              <a:grpSpLocks/>
            </p:cNvGrpSpPr>
            <p:nvPr/>
          </p:nvGrpSpPr>
          <p:grpSpPr bwMode="auto">
            <a:xfrm>
              <a:off x="5029200" y="3825240"/>
              <a:ext cx="3406775" cy="2895600"/>
              <a:chOff x="336" y="2496"/>
              <a:chExt cx="2146" cy="1824"/>
            </a:xfrm>
          </p:grpSpPr>
          <p:grpSp>
            <p:nvGrpSpPr>
              <p:cNvPr id="45" name="Group 21">
                <a:extLst>
                  <a:ext uri="{FF2B5EF4-FFF2-40B4-BE49-F238E27FC236}">
                    <a16:creationId xmlns:a16="http://schemas.microsoft.com/office/drawing/2014/main" id="{DE86A74C-0DE7-4B9B-B013-16D52532471F}"/>
                  </a:ext>
                </a:extLst>
              </p:cNvPr>
              <p:cNvGrpSpPr>
                <a:grpSpLocks/>
              </p:cNvGrpSpPr>
              <p:nvPr/>
            </p:nvGrpSpPr>
            <p:grpSpPr bwMode="auto">
              <a:xfrm>
                <a:off x="624" y="2544"/>
                <a:ext cx="1858" cy="1508"/>
                <a:chOff x="624" y="2544"/>
                <a:chExt cx="1858" cy="1508"/>
              </a:xfrm>
            </p:grpSpPr>
            <p:grpSp>
              <p:nvGrpSpPr>
                <p:cNvPr id="50" name="Group 22">
                  <a:extLst>
                    <a:ext uri="{FF2B5EF4-FFF2-40B4-BE49-F238E27FC236}">
                      <a16:creationId xmlns:a16="http://schemas.microsoft.com/office/drawing/2014/main" id="{DC9EA3D6-5B0D-45B6-A867-AB90D11F8682}"/>
                    </a:ext>
                  </a:extLst>
                </p:cNvPr>
                <p:cNvGrpSpPr>
                  <a:grpSpLocks/>
                </p:cNvGrpSpPr>
                <p:nvPr/>
              </p:nvGrpSpPr>
              <p:grpSpPr bwMode="auto">
                <a:xfrm>
                  <a:off x="624" y="2544"/>
                  <a:ext cx="1858" cy="1507"/>
                  <a:chOff x="624" y="2544"/>
                  <a:chExt cx="1858" cy="1507"/>
                </a:xfrm>
              </p:grpSpPr>
              <p:sp>
                <p:nvSpPr>
                  <p:cNvPr id="54" name="Line 23">
                    <a:extLst>
                      <a:ext uri="{FF2B5EF4-FFF2-40B4-BE49-F238E27FC236}">
                        <a16:creationId xmlns:a16="http://schemas.microsoft.com/office/drawing/2014/main" id="{E85242E3-AA88-41A2-AC95-EBAA3D4650C0}"/>
                      </a:ext>
                    </a:extLst>
                  </p:cNvPr>
                  <p:cNvSpPr>
                    <a:spLocks noChangeShapeType="1"/>
                  </p:cNvSpPr>
                  <p:nvPr/>
                </p:nvSpPr>
                <p:spPr bwMode="auto">
                  <a:xfrm>
                    <a:off x="624" y="2544"/>
                    <a:ext cx="0" cy="15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4">
                    <a:extLst>
                      <a:ext uri="{FF2B5EF4-FFF2-40B4-BE49-F238E27FC236}">
                        <a16:creationId xmlns:a16="http://schemas.microsoft.com/office/drawing/2014/main" id="{CDAD163E-2759-4404-B60D-8A0687782AB7}"/>
                      </a:ext>
                    </a:extLst>
                  </p:cNvPr>
                  <p:cNvSpPr>
                    <a:spLocks noChangeShapeType="1"/>
                  </p:cNvSpPr>
                  <p:nvPr/>
                </p:nvSpPr>
                <p:spPr bwMode="auto">
                  <a:xfrm>
                    <a:off x="624" y="4051"/>
                    <a:ext cx="18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Freeform 25">
                    <a:extLst>
                      <a:ext uri="{FF2B5EF4-FFF2-40B4-BE49-F238E27FC236}">
                        <a16:creationId xmlns:a16="http://schemas.microsoft.com/office/drawing/2014/main" id="{723EC221-002E-4464-8180-78D7E6F6BC58}"/>
                      </a:ext>
                    </a:extLst>
                  </p:cNvPr>
                  <p:cNvSpPr>
                    <a:spLocks/>
                  </p:cNvSpPr>
                  <p:nvPr/>
                </p:nvSpPr>
                <p:spPr bwMode="auto">
                  <a:xfrm>
                    <a:off x="624" y="2753"/>
                    <a:ext cx="1638" cy="1141"/>
                  </a:xfrm>
                  <a:custGeom>
                    <a:avLst/>
                    <a:gdLst>
                      <a:gd name="T0" fmla="*/ 0 w 1680"/>
                      <a:gd name="T1" fmla="*/ 17 h 1192"/>
                      <a:gd name="T2" fmla="*/ 464 w 1680"/>
                      <a:gd name="T3" fmla="*/ 17 h 1192"/>
                      <a:gd name="T4" fmla="*/ 810 w 1680"/>
                      <a:gd name="T5" fmla="*/ 117 h 1192"/>
                      <a:gd name="T6" fmla="*/ 1013 w 1680"/>
                      <a:gd name="T7" fmla="*/ 498 h 1192"/>
                      <a:gd name="T8" fmla="*/ 0 60000 65536"/>
                      <a:gd name="T9" fmla="*/ 0 60000 65536"/>
                      <a:gd name="T10" fmla="*/ 0 60000 65536"/>
                      <a:gd name="T11" fmla="*/ 0 60000 65536"/>
                      <a:gd name="T12" fmla="*/ 0 w 1680"/>
                      <a:gd name="T13" fmla="*/ 0 h 1192"/>
                      <a:gd name="T14" fmla="*/ 1680 w 1680"/>
                      <a:gd name="T15" fmla="*/ 1192 h 1192"/>
                    </a:gdLst>
                    <a:ahLst/>
                    <a:cxnLst>
                      <a:cxn ang="T8">
                        <a:pos x="T0" y="T1"/>
                      </a:cxn>
                      <a:cxn ang="T9">
                        <a:pos x="T2" y="T3"/>
                      </a:cxn>
                      <a:cxn ang="T10">
                        <a:pos x="T4" y="T5"/>
                      </a:cxn>
                      <a:cxn ang="T11">
                        <a:pos x="T6" y="T7"/>
                      </a:cxn>
                    </a:cxnLst>
                    <a:rect l="T12" t="T13" r="T14" b="T15"/>
                    <a:pathLst>
                      <a:path w="1680" h="1192">
                        <a:moveTo>
                          <a:pt x="0" y="40"/>
                        </a:moveTo>
                        <a:cubicBezTo>
                          <a:pt x="272" y="20"/>
                          <a:pt x="544" y="0"/>
                          <a:pt x="768" y="40"/>
                        </a:cubicBezTo>
                        <a:cubicBezTo>
                          <a:pt x="992" y="80"/>
                          <a:pt x="1192" y="88"/>
                          <a:pt x="1344" y="280"/>
                        </a:cubicBezTo>
                        <a:cubicBezTo>
                          <a:pt x="1496" y="472"/>
                          <a:pt x="1624" y="1040"/>
                          <a:pt x="1680" y="1192"/>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Text Box 26">
                    <a:extLst>
                      <a:ext uri="{FF2B5EF4-FFF2-40B4-BE49-F238E27FC236}">
                        <a16:creationId xmlns:a16="http://schemas.microsoft.com/office/drawing/2014/main" id="{232E9EEF-1801-4BA5-9E8A-F38B3AD1ECDC}"/>
                      </a:ext>
                    </a:extLst>
                  </p:cNvPr>
                  <p:cNvSpPr txBox="1">
                    <a:spLocks noChangeArrowheads="1"/>
                  </p:cNvSpPr>
                  <p:nvPr/>
                </p:nvSpPr>
                <p:spPr bwMode="auto">
                  <a:xfrm>
                    <a:off x="1488" y="2688"/>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8" name="Text Box 27">
                    <a:extLst>
                      <a:ext uri="{FF2B5EF4-FFF2-40B4-BE49-F238E27FC236}">
                        <a16:creationId xmlns:a16="http://schemas.microsoft.com/office/drawing/2014/main" id="{28D4A87A-195E-4FD1-80AD-DB30288050DB}"/>
                      </a:ext>
                    </a:extLst>
                  </p:cNvPr>
                  <p:cNvSpPr txBox="1">
                    <a:spLocks noChangeArrowheads="1"/>
                  </p:cNvSpPr>
                  <p:nvPr/>
                </p:nvSpPr>
                <p:spPr bwMode="auto">
                  <a:xfrm rot="2411122">
                    <a:off x="1872" y="3024"/>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51" name="Text Box 28">
                  <a:extLst>
                    <a:ext uri="{FF2B5EF4-FFF2-40B4-BE49-F238E27FC236}">
                      <a16:creationId xmlns:a16="http://schemas.microsoft.com/office/drawing/2014/main" id="{6CBDA2AC-F1F5-4666-80BB-B4E3EAC6E875}"/>
                    </a:ext>
                  </a:extLst>
                </p:cNvPr>
                <p:cNvSpPr txBox="1">
                  <a:spLocks noChangeArrowheads="1"/>
                </p:cNvSpPr>
                <p:nvPr/>
              </p:nvSpPr>
              <p:spPr bwMode="auto">
                <a:xfrm rot="3831281">
                  <a:off x="2094" y="3742"/>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2" name="Text Box 29">
                  <a:extLst>
                    <a:ext uri="{FF2B5EF4-FFF2-40B4-BE49-F238E27FC236}">
                      <a16:creationId xmlns:a16="http://schemas.microsoft.com/office/drawing/2014/main" id="{D565489F-E178-47F3-8731-B648AB60DE32}"/>
                    </a:ext>
                  </a:extLst>
                </p:cNvPr>
                <p:cNvSpPr txBox="1">
                  <a:spLocks noChangeArrowheads="1"/>
                </p:cNvSpPr>
                <p:nvPr/>
              </p:nvSpPr>
              <p:spPr bwMode="auto">
                <a:xfrm rot="3999999">
                  <a:off x="1994" y="3430"/>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3" name="Text Box 30">
                  <a:extLst>
                    <a:ext uri="{FF2B5EF4-FFF2-40B4-BE49-F238E27FC236}">
                      <a16:creationId xmlns:a16="http://schemas.microsoft.com/office/drawing/2014/main" id="{83A24291-8318-41AC-81DD-0CF8105DF46B}"/>
                    </a:ext>
                  </a:extLst>
                </p:cNvPr>
                <p:cNvSpPr txBox="1">
                  <a:spLocks noChangeArrowheads="1"/>
                </p:cNvSpPr>
                <p:nvPr/>
              </p:nvSpPr>
              <p:spPr bwMode="auto">
                <a:xfrm rot="3510940">
                  <a:off x="2041" y="3575"/>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46" name="Text Box 31">
                <a:extLst>
                  <a:ext uri="{FF2B5EF4-FFF2-40B4-BE49-F238E27FC236}">
                    <a16:creationId xmlns:a16="http://schemas.microsoft.com/office/drawing/2014/main" id="{8CA75B01-6462-481E-A6A3-9E651EE6791F}"/>
                  </a:ext>
                </a:extLst>
              </p:cNvPr>
              <p:cNvSpPr txBox="1">
                <a:spLocks noChangeArrowheads="1"/>
              </p:cNvSpPr>
              <p:nvPr/>
            </p:nvSpPr>
            <p:spPr bwMode="auto">
              <a:xfrm>
                <a:off x="620" y="4089"/>
                <a:ext cx="1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Time</a:t>
                </a:r>
              </a:p>
            </p:txBody>
          </p:sp>
          <p:sp>
            <p:nvSpPr>
              <p:cNvPr id="47" name="Text Box 32">
                <a:extLst>
                  <a:ext uri="{FF2B5EF4-FFF2-40B4-BE49-F238E27FC236}">
                    <a16:creationId xmlns:a16="http://schemas.microsoft.com/office/drawing/2014/main" id="{EE631E98-BDC8-488E-A8E2-80F30B6EA9CE}"/>
                  </a:ext>
                </a:extLst>
              </p:cNvPr>
              <p:cNvSpPr txBox="1">
                <a:spLocks noChangeArrowheads="1"/>
              </p:cNvSpPr>
              <p:nvPr/>
            </p:nvSpPr>
            <p:spPr bwMode="auto">
              <a:xfrm rot="-5400000">
                <a:off x="-98" y="3236"/>
                <a:ext cx="10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Condition</a:t>
                </a:r>
              </a:p>
            </p:txBody>
          </p:sp>
          <p:sp>
            <p:nvSpPr>
              <p:cNvPr id="48" name="Line 33">
                <a:extLst>
                  <a:ext uri="{FF2B5EF4-FFF2-40B4-BE49-F238E27FC236}">
                    <a16:creationId xmlns:a16="http://schemas.microsoft.com/office/drawing/2014/main" id="{D279786E-77BA-40B7-853C-360DA66D93D4}"/>
                  </a:ext>
                </a:extLst>
              </p:cNvPr>
              <p:cNvSpPr>
                <a:spLocks noChangeShapeType="1"/>
              </p:cNvSpPr>
              <p:nvPr/>
            </p:nvSpPr>
            <p:spPr bwMode="auto">
              <a:xfrm>
                <a:off x="1056" y="4224"/>
                <a:ext cx="13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34">
                <a:extLst>
                  <a:ext uri="{FF2B5EF4-FFF2-40B4-BE49-F238E27FC236}">
                    <a16:creationId xmlns:a16="http://schemas.microsoft.com/office/drawing/2014/main" id="{7DC1FC95-02A0-4BB2-954E-4E17534F4C1C}"/>
                  </a:ext>
                </a:extLst>
              </p:cNvPr>
              <p:cNvSpPr>
                <a:spLocks noChangeShapeType="1"/>
              </p:cNvSpPr>
              <p:nvPr/>
            </p:nvSpPr>
            <p:spPr bwMode="auto">
              <a:xfrm flipV="1">
                <a:off x="480" y="2496"/>
                <a:ext cx="0" cy="6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9" name="Group 39">
              <a:extLst>
                <a:ext uri="{FF2B5EF4-FFF2-40B4-BE49-F238E27FC236}">
                  <a16:creationId xmlns:a16="http://schemas.microsoft.com/office/drawing/2014/main" id="{4555947C-A3A5-4936-839C-6865DE13281C}"/>
                </a:ext>
              </a:extLst>
            </p:cNvPr>
            <p:cNvGrpSpPr>
              <a:grpSpLocks/>
            </p:cNvGrpSpPr>
            <p:nvPr/>
          </p:nvGrpSpPr>
          <p:grpSpPr bwMode="auto">
            <a:xfrm>
              <a:off x="5638800" y="5044440"/>
              <a:ext cx="2438400" cy="990600"/>
              <a:chOff x="3552" y="3168"/>
              <a:chExt cx="1536" cy="624"/>
            </a:xfrm>
          </p:grpSpPr>
          <p:sp>
            <p:nvSpPr>
              <p:cNvPr id="60" name="Line 40">
                <a:extLst>
                  <a:ext uri="{FF2B5EF4-FFF2-40B4-BE49-F238E27FC236}">
                    <a16:creationId xmlns:a16="http://schemas.microsoft.com/office/drawing/2014/main" id="{217447F7-361E-4CD5-9979-DAE05A7EEA38}"/>
                  </a:ext>
                </a:extLst>
              </p:cNvPr>
              <p:cNvSpPr>
                <a:spLocks noChangeShapeType="1"/>
              </p:cNvSpPr>
              <p:nvPr/>
            </p:nvSpPr>
            <p:spPr bwMode="auto">
              <a:xfrm>
                <a:off x="4368" y="3408"/>
                <a:ext cx="720" cy="384"/>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Text Box 41">
                <a:extLst>
                  <a:ext uri="{FF2B5EF4-FFF2-40B4-BE49-F238E27FC236}">
                    <a16:creationId xmlns:a16="http://schemas.microsoft.com/office/drawing/2014/main" id="{5A29652B-70A2-4574-B092-AB47A010E266}"/>
                  </a:ext>
                </a:extLst>
              </p:cNvPr>
              <p:cNvSpPr txBox="1">
                <a:spLocks noChangeArrowheads="1"/>
              </p:cNvSpPr>
              <p:nvPr/>
            </p:nvSpPr>
            <p:spPr bwMode="auto">
              <a:xfrm>
                <a:off x="3552" y="3168"/>
                <a:ext cx="11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t>Replacement Point</a:t>
                </a:r>
              </a:p>
            </p:txBody>
          </p:sp>
        </p:grpSp>
      </p:grpSp>
      <p:grpSp>
        <p:nvGrpSpPr>
          <p:cNvPr id="4" name="Group 3">
            <a:extLst>
              <a:ext uri="{FF2B5EF4-FFF2-40B4-BE49-F238E27FC236}">
                <a16:creationId xmlns:a16="http://schemas.microsoft.com/office/drawing/2014/main" id="{BA12418E-36DA-4F6B-90AD-4509CEFD72C8}"/>
              </a:ext>
            </a:extLst>
          </p:cNvPr>
          <p:cNvGrpSpPr/>
          <p:nvPr/>
        </p:nvGrpSpPr>
        <p:grpSpPr>
          <a:xfrm>
            <a:off x="533399" y="2527300"/>
            <a:ext cx="3853567" cy="3341041"/>
            <a:chOff x="533400" y="3825240"/>
            <a:chExt cx="3406775" cy="2895600"/>
          </a:xfrm>
        </p:grpSpPr>
        <p:grpSp>
          <p:nvGrpSpPr>
            <p:cNvPr id="62" name="Group 5">
              <a:extLst>
                <a:ext uri="{FF2B5EF4-FFF2-40B4-BE49-F238E27FC236}">
                  <a16:creationId xmlns:a16="http://schemas.microsoft.com/office/drawing/2014/main" id="{AF9045F2-1BEB-48B7-8254-C1B1F64C0097}"/>
                </a:ext>
              </a:extLst>
            </p:cNvPr>
            <p:cNvGrpSpPr>
              <a:grpSpLocks/>
            </p:cNvGrpSpPr>
            <p:nvPr/>
          </p:nvGrpSpPr>
          <p:grpSpPr bwMode="auto">
            <a:xfrm>
              <a:off x="533400" y="3825240"/>
              <a:ext cx="3406775" cy="2895600"/>
              <a:chOff x="336" y="2496"/>
              <a:chExt cx="2146" cy="1824"/>
            </a:xfrm>
          </p:grpSpPr>
          <p:grpSp>
            <p:nvGrpSpPr>
              <p:cNvPr id="63" name="Group 6">
                <a:extLst>
                  <a:ext uri="{FF2B5EF4-FFF2-40B4-BE49-F238E27FC236}">
                    <a16:creationId xmlns:a16="http://schemas.microsoft.com/office/drawing/2014/main" id="{0625389B-D0AB-4514-B176-090AF376659F}"/>
                  </a:ext>
                </a:extLst>
              </p:cNvPr>
              <p:cNvGrpSpPr>
                <a:grpSpLocks/>
              </p:cNvGrpSpPr>
              <p:nvPr/>
            </p:nvGrpSpPr>
            <p:grpSpPr bwMode="auto">
              <a:xfrm>
                <a:off x="624" y="2544"/>
                <a:ext cx="1858" cy="1508"/>
                <a:chOff x="624" y="2544"/>
                <a:chExt cx="1858" cy="1508"/>
              </a:xfrm>
            </p:grpSpPr>
            <p:grpSp>
              <p:nvGrpSpPr>
                <p:cNvPr id="68" name="Group 7">
                  <a:extLst>
                    <a:ext uri="{FF2B5EF4-FFF2-40B4-BE49-F238E27FC236}">
                      <a16:creationId xmlns:a16="http://schemas.microsoft.com/office/drawing/2014/main" id="{35A25B6C-9C5E-4446-93F9-D540C9DCC509}"/>
                    </a:ext>
                  </a:extLst>
                </p:cNvPr>
                <p:cNvGrpSpPr>
                  <a:grpSpLocks/>
                </p:cNvGrpSpPr>
                <p:nvPr/>
              </p:nvGrpSpPr>
              <p:grpSpPr bwMode="auto">
                <a:xfrm>
                  <a:off x="624" y="2544"/>
                  <a:ext cx="1858" cy="1507"/>
                  <a:chOff x="624" y="2544"/>
                  <a:chExt cx="1858" cy="1507"/>
                </a:xfrm>
              </p:grpSpPr>
              <p:sp>
                <p:nvSpPr>
                  <p:cNvPr id="72" name="Line 8">
                    <a:extLst>
                      <a:ext uri="{FF2B5EF4-FFF2-40B4-BE49-F238E27FC236}">
                        <a16:creationId xmlns:a16="http://schemas.microsoft.com/office/drawing/2014/main" id="{291F25A9-6B14-43D1-9E97-06CA6AD0B5A0}"/>
                      </a:ext>
                    </a:extLst>
                  </p:cNvPr>
                  <p:cNvSpPr>
                    <a:spLocks noChangeShapeType="1"/>
                  </p:cNvSpPr>
                  <p:nvPr/>
                </p:nvSpPr>
                <p:spPr bwMode="auto">
                  <a:xfrm>
                    <a:off x="624" y="2544"/>
                    <a:ext cx="0" cy="15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9">
                    <a:extLst>
                      <a:ext uri="{FF2B5EF4-FFF2-40B4-BE49-F238E27FC236}">
                        <a16:creationId xmlns:a16="http://schemas.microsoft.com/office/drawing/2014/main" id="{1228E300-157B-484D-9E30-9F7BB22CFCC2}"/>
                      </a:ext>
                    </a:extLst>
                  </p:cNvPr>
                  <p:cNvSpPr>
                    <a:spLocks noChangeShapeType="1"/>
                  </p:cNvSpPr>
                  <p:nvPr/>
                </p:nvSpPr>
                <p:spPr bwMode="auto">
                  <a:xfrm>
                    <a:off x="624" y="4051"/>
                    <a:ext cx="18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Freeform 10">
                    <a:extLst>
                      <a:ext uri="{FF2B5EF4-FFF2-40B4-BE49-F238E27FC236}">
                        <a16:creationId xmlns:a16="http://schemas.microsoft.com/office/drawing/2014/main" id="{841CA38C-C27E-4F76-882E-A4F522DD64A2}"/>
                      </a:ext>
                    </a:extLst>
                  </p:cNvPr>
                  <p:cNvSpPr>
                    <a:spLocks/>
                  </p:cNvSpPr>
                  <p:nvPr/>
                </p:nvSpPr>
                <p:spPr bwMode="auto">
                  <a:xfrm>
                    <a:off x="624" y="2753"/>
                    <a:ext cx="1638" cy="1141"/>
                  </a:xfrm>
                  <a:custGeom>
                    <a:avLst/>
                    <a:gdLst>
                      <a:gd name="T0" fmla="*/ 0 w 1680"/>
                      <a:gd name="T1" fmla="*/ 17 h 1192"/>
                      <a:gd name="T2" fmla="*/ 464 w 1680"/>
                      <a:gd name="T3" fmla="*/ 17 h 1192"/>
                      <a:gd name="T4" fmla="*/ 810 w 1680"/>
                      <a:gd name="T5" fmla="*/ 117 h 1192"/>
                      <a:gd name="T6" fmla="*/ 1013 w 1680"/>
                      <a:gd name="T7" fmla="*/ 498 h 1192"/>
                      <a:gd name="T8" fmla="*/ 0 60000 65536"/>
                      <a:gd name="T9" fmla="*/ 0 60000 65536"/>
                      <a:gd name="T10" fmla="*/ 0 60000 65536"/>
                      <a:gd name="T11" fmla="*/ 0 60000 65536"/>
                      <a:gd name="T12" fmla="*/ 0 w 1680"/>
                      <a:gd name="T13" fmla="*/ 0 h 1192"/>
                      <a:gd name="T14" fmla="*/ 1680 w 1680"/>
                      <a:gd name="T15" fmla="*/ 1192 h 1192"/>
                    </a:gdLst>
                    <a:ahLst/>
                    <a:cxnLst>
                      <a:cxn ang="T8">
                        <a:pos x="T0" y="T1"/>
                      </a:cxn>
                      <a:cxn ang="T9">
                        <a:pos x="T2" y="T3"/>
                      </a:cxn>
                      <a:cxn ang="T10">
                        <a:pos x="T4" y="T5"/>
                      </a:cxn>
                      <a:cxn ang="T11">
                        <a:pos x="T6" y="T7"/>
                      </a:cxn>
                    </a:cxnLst>
                    <a:rect l="T12" t="T13" r="T14" b="T15"/>
                    <a:pathLst>
                      <a:path w="1680" h="1192">
                        <a:moveTo>
                          <a:pt x="0" y="40"/>
                        </a:moveTo>
                        <a:cubicBezTo>
                          <a:pt x="272" y="20"/>
                          <a:pt x="544" y="0"/>
                          <a:pt x="768" y="40"/>
                        </a:cubicBezTo>
                        <a:cubicBezTo>
                          <a:pt x="992" y="80"/>
                          <a:pt x="1192" y="88"/>
                          <a:pt x="1344" y="280"/>
                        </a:cubicBezTo>
                        <a:cubicBezTo>
                          <a:pt x="1496" y="472"/>
                          <a:pt x="1624" y="1040"/>
                          <a:pt x="1680" y="1192"/>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Text Box 11">
                    <a:extLst>
                      <a:ext uri="{FF2B5EF4-FFF2-40B4-BE49-F238E27FC236}">
                        <a16:creationId xmlns:a16="http://schemas.microsoft.com/office/drawing/2014/main" id="{C6DFAEB2-285A-4375-AE45-EC535612C585}"/>
                      </a:ext>
                    </a:extLst>
                  </p:cNvPr>
                  <p:cNvSpPr txBox="1">
                    <a:spLocks noChangeArrowheads="1"/>
                  </p:cNvSpPr>
                  <p:nvPr/>
                </p:nvSpPr>
                <p:spPr bwMode="auto">
                  <a:xfrm>
                    <a:off x="1488" y="2688"/>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6" name="Text Box 12">
                    <a:extLst>
                      <a:ext uri="{FF2B5EF4-FFF2-40B4-BE49-F238E27FC236}">
                        <a16:creationId xmlns:a16="http://schemas.microsoft.com/office/drawing/2014/main" id="{4FC27682-4B4A-437E-B6E1-F71755C5D640}"/>
                      </a:ext>
                    </a:extLst>
                  </p:cNvPr>
                  <p:cNvSpPr txBox="1">
                    <a:spLocks noChangeArrowheads="1"/>
                  </p:cNvSpPr>
                  <p:nvPr/>
                </p:nvSpPr>
                <p:spPr bwMode="auto">
                  <a:xfrm rot="2411122">
                    <a:off x="1872" y="3024"/>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69" name="Text Box 13">
                  <a:extLst>
                    <a:ext uri="{FF2B5EF4-FFF2-40B4-BE49-F238E27FC236}">
                      <a16:creationId xmlns:a16="http://schemas.microsoft.com/office/drawing/2014/main" id="{295F696D-FB36-4118-8503-3DB9F7A20787}"/>
                    </a:ext>
                  </a:extLst>
                </p:cNvPr>
                <p:cNvSpPr txBox="1">
                  <a:spLocks noChangeArrowheads="1"/>
                </p:cNvSpPr>
                <p:nvPr/>
              </p:nvSpPr>
              <p:spPr bwMode="auto">
                <a:xfrm rot="3831281">
                  <a:off x="2094" y="3742"/>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0" name="Text Box 14">
                  <a:extLst>
                    <a:ext uri="{FF2B5EF4-FFF2-40B4-BE49-F238E27FC236}">
                      <a16:creationId xmlns:a16="http://schemas.microsoft.com/office/drawing/2014/main" id="{3FF77E79-77CA-4D7D-BD34-E1F6602B353A}"/>
                    </a:ext>
                  </a:extLst>
                </p:cNvPr>
                <p:cNvSpPr txBox="1">
                  <a:spLocks noChangeArrowheads="1"/>
                </p:cNvSpPr>
                <p:nvPr/>
              </p:nvSpPr>
              <p:spPr bwMode="auto">
                <a:xfrm rot="3999999">
                  <a:off x="1994" y="3430"/>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1" name="Text Box 15">
                  <a:extLst>
                    <a:ext uri="{FF2B5EF4-FFF2-40B4-BE49-F238E27FC236}">
                      <a16:creationId xmlns:a16="http://schemas.microsoft.com/office/drawing/2014/main" id="{80B0368B-DEAB-471A-985D-62859C7CE9E9}"/>
                    </a:ext>
                  </a:extLst>
                </p:cNvPr>
                <p:cNvSpPr txBox="1">
                  <a:spLocks noChangeArrowheads="1"/>
                </p:cNvSpPr>
                <p:nvPr/>
              </p:nvSpPr>
              <p:spPr bwMode="auto">
                <a:xfrm rot="3510940">
                  <a:off x="2041" y="3575"/>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64" name="Text Box 16">
                <a:extLst>
                  <a:ext uri="{FF2B5EF4-FFF2-40B4-BE49-F238E27FC236}">
                    <a16:creationId xmlns:a16="http://schemas.microsoft.com/office/drawing/2014/main" id="{B5FEE516-C621-48F1-B7AB-BCB8FD832209}"/>
                  </a:ext>
                </a:extLst>
              </p:cNvPr>
              <p:cNvSpPr txBox="1">
                <a:spLocks noChangeArrowheads="1"/>
              </p:cNvSpPr>
              <p:nvPr/>
            </p:nvSpPr>
            <p:spPr bwMode="auto">
              <a:xfrm>
                <a:off x="620" y="4089"/>
                <a:ext cx="1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Time</a:t>
                </a:r>
              </a:p>
            </p:txBody>
          </p:sp>
          <p:sp>
            <p:nvSpPr>
              <p:cNvPr id="65" name="Text Box 17">
                <a:extLst>
                  <a:ext uri="{FF2B5EF4-FFF2-40B4-BE49-F238E27FC236}">
                    <a16:creationId xmlns:a16="http://schemas.microsoft.com/office/drawing/2014/main" id="{82D6898D-252A-45A8-A0E4-E01A0DCC0D71}"/>
                  </a:ext>
                </a:extLst>
              </p:cNvPr>
              <p:cNvSpPr txBox="1">
                <a:spLocks noChangeArrowheads="1"/>
              </p:cNvSpPr>
              <p:nvPr/>
            </p:nvSpPr>
            <p:spPr bwMode="auto">
              <a:xfrm rot="-5400000">
                <a:off x="-98" y="3236"/>
                <a:ext cx="10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Condition</a:t>
                </a:r>
              </a:p>
            </p:txBody>
          </p:sp>
          <p:sp>
            <p:nvSpPr>
              <p:cNvPr id="66" name="Line 18">
                <a:extLst>
                  <a:ext uri="{FF2B5EF4-FFF2-40B4-BE49-F238E27FC236}">
                    <a16:creationId xmlns:a16="http://schemas.microsoft.com/office/drawing/2014/main" id="{9959DD5A-9049-40FC-A5B2-1A84F043D003}"/>
                  </a:ext>
                </a:extLst>
              </p:cNvPr>
              <p:cNvSpPr>
                <a:spLocks noChangeShapeType="1"/>
              </p:cNvSpPr>
              <p:nvPr/>
            </p:nvSpPr>
            <p:spPr bwMode="auto">
              <a:xfrm>
                <a:off x="1056" y="4224"/>
                <a:ext cx="13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 name="Line 19">
                <a:extLst>
                  <a:ext uri="{FF2B5EF4-FFF2-40B4-BE49-F238E27FC236}">
                    <a16:creationId xmlns:a16="http://schemas.microsoft.com/office/drawing/2014/main" id="{F6538B67-F3FC-446A-9090-AE21A3E22170}"/>
                  </a:ext>
                </a:extLst>
              </p:cNvPr>
              <p:cNvSpPr>
                <a:spLocks noChangeShapeType="1"/>
              </p:cNvSpPr>
              <p:nvPr/>
            </p:nvSpPr>
            <p:spPr bwMode="auto">
              <a:xfrm flipV="1">
                <a:off x="480" y="2496"/>
                <a:ext cx="0" cy="6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7" name="Group 35">
              <a:extLst>
                <a:ext uri="{FF2B5EF4-FFF2-40B4-BE49-F238E27FC236}">
                  <a16:creationId xmlns:a16="http://schemas.microsoft.com/office/drawing/2014/main" id="{5B287AA9-0F68-4BC9-B643-F325083E4B72}"/>
                </a:ext>
              </a:extLst>
            </p:cNvPr>
            <p:cNvGrpSpPr>
              <a:grpSpLocks/>
            </p:cNvGrpSpPr>
            <p:nvPr/>
          </p:nvGrpSpPr>
          <p:grpSpPr bwMode="auto">
            <a:xfrm>
              <a:off x="1371600" y="4343400"/>
              <a:ext cx="1600200" cy="1250950"/>
              <a:chOff x="864" y="2736"/>
              <a:chExt cx="1008" cy="788"/>
            </a:xfrm>
          </p:grpSpPr>
          <p:sp>
            <p:nvSpPr>
              <p:cNvPr id="78" name="Line 36">
                <a:extLst>
                  <a:ext uri="{FF2B5EF4-FFF2-40B4-BE49-F238E27FC236}">
                    <a16:creationId xmlns:a16="http://schemas.microsoft.com/office/drawing/2014/main" id="{BFB5D939-0646-41BD-AC21-E4AA288EFD99}"/>
                  </a:ext>
                </a:extLst>
              </p:cNvPr>
              <p:cNvSpPr>
                <a:spLocks noChangeShapeType="1"/>
              </p:cNvSpPr>
              <p:nvPr/>
            </p:nvSpPr>
            <p:spPr bwMode="auto">
              <a:xfrm flipV="1">
                <a:off x="1536" y="2928"/>
                <a:ext cx="336" cy="192"/>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Text Box 37">
                <a:extLst>
                  <a:ext uri="{FF2B5EF4-FFF2-40B4-BE49-F238E27FC236}">
                    <a16:creationId xmlns:a16="http://schemas.microsoft.com/office/drawing/2014/main" id="{9EAF785E-178E-4001-9149-EDA5399BEB03}"/>
                  </a:ext>
                </a:extLst>
              </p:cNvPr>
              <p:cNvSpPr txBox="1">
                <a:spLocks noChangeArrowheads="1"/>
              </p:cNvSpPr>
              <p:nvPr/>
            </p:nvSpPr>
            <p:spPr bwMode="auto">
              <a:xfrm>
                <a:off x="864" y="3120"/>
                <a:ext cx="8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Replacement Point</a:t>
                </a:r>
              </a:p>
            </p:txBody>
          </p:sp>
          <p:sp>
            <p:nvSpPr>
              <p:cNvPr id="80" name="Line 38">
                <a:extLst>
                  <a:ext uri="{FF2B5EF4-FFF2-40B4-BE49-F238E27FC236}">
                    <a16:creationId xmlns:a16="http://schemas.microsoft.com/office/drawing/2014/main" id="{D7ABF7BB-DE56-47D5-9542-02B73250034D}"/>
                  </a:ext>
                </a:extLst>
              </p:cNvPr>
              <p:cNvSpPr>
                <a:spLocks noChangeShapeType="1"/>
              </p:cNvSpPr>
              <p:nvPr/>
            </p:nvSpPr>
            <p:spPr bwMode="auto">
              <a:xfrm flipV="1">
                <a:off x="1536" y="2736"/>
                <a:ext cx="0" cy="384"/>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Financial Reserves</a:t>
            </a:r>
          </a:p>
        </p:txBody>
      </p:sp>
      <p:graphicFrame>
        <p:nvGraphicFramePr>
          <p:cNvPr id="21" name="Content Placeholder 18">
            <a:extLst>
              <a:ext uri="{FF2B5EF4-FFF2-40B4-BE49-F238E27FC236}">
                <a16:creationId xmlns:a16="http://schemas.microsoft.com/office/drawing/2014/main" id="{CD42DE08-440B-4A58-8B38-445746CCD1C5}"/>
              </a:ext>
            </a:extLst>
          </p:cNvPr>
          <p:cNvGraphicFramePr>
            <a:graphicFrameLocks noGrp="1"/>
          </p:cNvGraphicFramePr>
          <p:nvPr>
            <p:ph idx="1"/>
            <p:extLst>
              <p:ext uri="{D42A27DB-BD31-4B8C-83A1-F6EECF244321}">
                <p14:modId xmlns:p14="http://schemas.microsoft.com/office/powerpoint/2010/main" val="3023915751"/>
              </p:ext>
            </p:extLst>
          </p:nvPr>
        </p:nvGraphicFramePr>
        <p:xfrm>
          <a:off x="1676400" y="1048306"/>
          <a:ext cx="5791200" cy="5699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47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Capital Improvement Planning (CIP)</a:t>
            </a:r>
          </a:p>
        </p:txBody>
      </p:sp>
      <p:pic>
        <p:nvPicPr>
          <p:cNvPr id="6" name="Content Placeholder 5">
            <a:extLst>
              <a:ext uri="{FF2B5EF4-FFF2-40B4-BE49-F238E27FC236}">
                <a16:creationId xmlns:a16="http://schemas.microsoft.com/office/drawing/2014/main" id="{A396A0C0-F96A-4D61-B119-BC0A0AF20CA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p:blipFill>
        <p:spPr>
          <a:xfrm>
            <a:off x="91812" y="2236400"/>
            <a:ext cx="4368745" cy="3295720"/>
          </a:xfrm>
        </p:spPr>
      </p:pic>
      <p:graphicFrame>
        <p:nvGraphicFramePr>
          <p:cNvPr id="5" name="Content Placeholder 2">
            <a:extLst>
              <a:ext uri="{FF2B5EF4-FFF2-40B4-BE49-F238E27FC236}">
                <a16:creationId xmlns:a16="http://schemas.microsoft.com/office/drawing/2014/main" id="{885F4663-72CF-476D-936C-47A427B3F967}"/>
              </a:ext>
            </a:extLst>
          </p:cNvPr>
          <p:cNvGraphicFramePr>
            <a:graphicFrameLocks noGrp="1"/>
          </p:cNvGraphicFramePr>
          <p:nvPr>
            <p:ph sz="quarter" idx="4294967295"/>
            <p:extLst>
              <p:ext uri="{D42A27DB-BD31-4B8C-83A1-F6EECF244321}">
                <p14:modId xmlns:p14="http://schemas.microsoft.com/office/powerpoint/2010/main" val="3206204396"/>
              </p:ext>
            </p:extLst>
          </p:nvPr>
        </p:nvGraphicFramePr>
        <p:xfrm>
          <a:off x="4858385" y="1600200"/>
          <a:ext cx="4285615"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7DFBB05-51FD-43C3-9D06-EB0CAE6B820C}"/>
              </a:ext>
            </a:extLst>
          </p:cNvPr>
          <p:cNvSpPr txBox="1"/>
          <p:nvPr/>
        </p:nvSpPr>
        <p:spPr>
          <a:xfrm>
            <a:off x="2787237" y="6947711"/>
            <a:ext cx="3569526" cy="230832"/>
          </a:xfrm>
          <a:prstGeom prst="rect">
            <a:avLst/>
          </a:prstGeom>
          <a:noFill/>
        </p:spPr>
        <p:txBody>
          <a:bodyPr wrap="square" rtlCol="0">
            <a:spAutoFit/>
          </a:bodyPr>
          <a:lstStyle/>
          <a:p>
            <a:r>
              <a:rPr lang="en-US" sz="900">
                <a:hlinkClick r:id="rId4" tooltip="http://rightmindedteamwork.com/here-is-a-practical-team-building-plan/"/>
              </a:rPr>
              <a:t>This Photo</a:t>
            </a:r>
            <a:r>
              <a:rPr lang="en-US" sz="900"/>
              <a:t> by Unknown Author is licensed under </a:t>
            </a:r>
            <a:r>
              <a:rPr lang="en-US" sz="900">
                <a:hlinkClick r:id="rId10" tooltip="https://creativecommons.org/licenses/by/3.0/"/>
              </a:rPr>
              <a:t>CC BY</a:t>
            </a:r>
            <a:endParaRPr lang="en-US" sz="900"/>
          </a:p>
        </p:txBody>
      </p:sp>
    </p:spTree>
    <p:extLst>
      <p:ext uri="{BB962C8B-B14F-4D97-AF65-F5344CB8AC3E}">
        <p14:creationId xmlns:p14="http://schemas.microsoft.com/office/powerpoint/2010/main" val="171776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1ADA-8F64-4A05-8EC3-28D1FE5CD91B}"/>
              </a:ext>
            </a:extLst>
          </p:cNvPr>
          <p:cNvSpPr>
            <a:spLocks noGrp="1"/>
          </p:cNvSpPr>
          <p:nvPr>
            <p:ph type="title"/>
          </p:nvPr>
        </p:nvSpPr>
        <p:spPr>
          <a:xfrm>
            <a:off x="457200" y="110251"/>
            <a:ext cx="8229600" cy="1143000"/>
          </a:xfrm>
        </p:spPr>
        <p:txBody>
          <a:bodyPr anchor="ctr">
            <a:normAutofit/>
          </a:bodyPr>
          <a:lstStyle/>
          <a:p>
            <a:r>
              <a:rPr lang="en-US"/>
              <a:t>Capacity Development Requirements</a:t>
            </a:r>
          </a:p>
        </p:txBody>
      </p:sp>
      <p:graphicFrame>
        <p:nvGraphicFramePr>
          <p:cNvPr id="8" name="Content Placeholder 5">
            <a:extLst>
              <a:ext uri="{FF2B5EF4-FFF2-40B4-BE49-F238E27FC236}">
                <a16:creationId xmlns:a16="http://schemas.microsoft.com/office/drawing/2014/main" id="{93734DF3-79ED-4B5B-919B-B9596C3D4AD4}"/>
              </a:ext>
            </a:extLst>
          </p:cNvPr>
          <p:cNvGraphicFramePr>
            <a:graphicFrameLocks noGrp="1"/>
          </p:cNvGraphicFramePr>
          <p:nvPr>
            <p:ph idx="1"/>
            <p:extLst>
              <p:ext uri="{D42A27DB-BD31-4B8C-83A1-F6EECF244321}">
                <p14:modId xmlns:p14="http://schemas.microsoft.com/office/powerpoint/2010/main" val="2342003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381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686800" cy="1143000"/>
          </a:xfrm>
        </p:spPr>
        <p:txBody>
          <a:bodyPr anchor="ctr">
            <a:normAutofit/>
          </a:bodyPr>
          <a:lstStyle/>
          <a:p>
            <a:r>
              <a:rPr lang="en-US" dirty="0"/>
              <a:t>Why Capital Improvement Planning (CIP)?</a:t>
            </a:r>
          </a:p>
        </p:txBody>
      </p:sp>
      <p:graphicFrame>
        <p:nvGraphicFramePr>
          <p:cNvPr id="5" name="Content Placeholder 2">
            <a:extLst>
              <a:ext uri="{FF2B5EF4-FFF2-40B4-BE49-F238E27FC236}">
                <a16:creationId xmlns:a16="http://schemas.microsoft.com/office/drawing/2014/main" id="{FD545D5C-E289-413C-9F25-63CC0C658CBD}"/>
              </a:ext>
            </a:extLst>
          </p:cNvPr>
          <p:cNvGraphicFramePr>
            <a:graphicFrameLocks noGrp="1"/>
          </p:cNvGraphicFramePr>
          <p:nvPr>
            <p:ph idx="1"/>
            <p:extLst>
              <p:ext uri="{D42A27DB-BD31-4B8C-83A1-F6EECF244321}">
                <p14:modId xmlns:p14="http://schemas.microsoft.com/office/powerpoint/2010/main" val="17503085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794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5" name="Rectangle 2">
            <a:extLst>
              <a:ext uri="{FF2B5EF4-FFF2-40B4-BE49-F238E27FC236}">
                <a16:creationId xmlns:a16="http://schemas.microsoft.com/office/drawing/2014/main" id="{CE1EDE6B-402D-45AC-A69D-5D6FDDD3B483}"/>
              </a:ext>
            </a:extLst>
          </p:cNvPr>
          <p:cNvSpPr>
            <a:spLocks noGrp="1" noChangeArrowheads="1"/>
          </p:cNvSpPr>
          <p:nvPr>
            <p:ph type="title"/>
          </p:nvPr>
        </p:nvSpPr>
        <p:spPr>
          <a:xfrm>
            <a:off x="457200" y="110251"/>
            <a:ext cx="8229600" cy="1143000"/>
          </a:xfrm>
        </p:spPr>
        <p:txBody>
          <a:bodyPr anchor="ctr">
            <a:normAutofit/>
          </a:bodyPr>
          <a:lstStyle/>
          <a:p>
            <a:r>
              <a:rPr lang="en-US" altLang="en-US" dirty="0"/>
              <a:t>Capital Project </a:t>
            </a:r>
            <a:br>
              <a:rPr lang="en-US" altLang="en-US" dirty="0"/>
            </a:br>
            <a:r>
              <a:rPr lang="en-US" altLang="en-US" dirty="0"/>
              <a:t>Planning </a:t>
            </a:r>
            <a:r>
              <a:rPr lang="en-US" dirty="0"/>
              <a:t>(CIP)</a:t>
            </a:r>
            <a:r>
              <a:rPr lang="en-US" altLang="en-US" dirty="0"/>
              <a:t> and Validation</a:t>
            </a:r>
          </a:p>
        </p:txBody>
      </p:sp>
      <p:graphicFrame>
        <p:nvGraphicFramePr>
          <p:cNvPr id="197638" name="Rectangle 3">
            <a:extLst>
              <a:ext uri="{FF2B5EF4-FFF2-40B4-BE49-F238E27FC236}">
                <a16:creationId xmlns:a16="http://schemas.microsoft.com/office/drawing/2014/main" id="{5901E9FE-B9A3-4BF4-A10B-E141B8168341}"/>
              </a:ext>
            </a:extLst>
          </p:cNvPr>
          <p:cNvGraphicFramePr>
            <a:graphicFrameLocks noGrp="1"/>
          </p:cNvGraphicFramePr>
          <p:nvPr>
            <p:ph idx="1"/>
            <p:extLst>
              <p:ext uri="{D42A27DB-BD31-4B8C-83A1-F6EECF244321}">
                <p14:modId xmlns:p14="http://schemas.microsoft.com/office/powerpoint/2010/main" val="34721845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6607AF6-6691-4F6F-A0E4-92C039EAFB9A}"/>
              </a:ext>
            </a:extLst>
          </p:cNvPr>
          <p:cNvPicPr>
            <a:picLocks noChangeAspect="1"/>
          </p:cNvPicPr>
          <p:nvPr/>
        </p:nvPicPr>
        <p:blipFill>
          <a:blip r:embed="rId8"/>
          <a:srcRect/>
          <a:stretch/>
        </p:blipFill>
        <p:spPr>
          <a:xfrm>
            <a:off x="8111633" y="93526"/>
            <a:ext cx="888800" cy="8888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337"/>
            <a:ext cx="8686800" cy="1143000"/>
          </a:xfrm>
        </p:spPr>
        <p:txBody>
          <a:bodyPr/>
          <a:lstStyle/>
          <a:p>
            <a:r>
              <a:rPr lang="en-US" dirty="0"/>
              <a:t>Tips for Capital Improvement Planning (CIP)</a:t>
            </a:r>
          </a:p>
        </p:txBody>
      </p:sp>
      <p:graphicFrame>
        <p:nvGraphicFramePr>
          <p:cNvPr id="4" name="Content Placeholder 3">
            <a:extLst>
              <a:ext uri="{FF2B5EF4-FFF2-40B4-BE49-F238E27FC236}">
                <a16:creationId xmlns:a16="http://schemas.microsoft.com/office/drawing/2014/main" id="{7FF6902F-4C96-414E-8C53-024CA3CAFC43}"/>
              </a:ext>
            </a:extLst>
          </p:cNvPr>
          <p:cNvGraphicFramePr>
            <a:graphicFrameLocks noGrp="1"/>
          </p:cNvGraphicFramePr>
          <p:nvPr>
            <p:ph idx="1"/>
            <p:extLst>
              <p:ext uri="{D42A27DB-BD31-4B8C-83A1-F6EECF244321}">
                <p14:modId xmlns:p14="http://schemas.microsoft.com/office/powerpoint/2010/main" val="3381409530"/>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822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dirty="0"/>
              <a:t>Capital Improvement Reserves</a:t>
            </a:r>
          </a:p>
        </p:txBody>
      </p:sp>
      <p:graphicFrame>
        <p:nvGraphicFramePr>
          <p:cNvPr id="4" name="Content Placeholder 3">
            <a:extLst>
              <a:ext uri="{FF2B5EF4-FFF2-40B4-BE49-F238E27FC236}">
                <a16:creationId xmlns:a16="http://schemas.microsoft.com/office/drawing/2014/main" id="{E656E08B-5599-4E14-905D-0E4DC3D7AF2D}"/>
              </a:ext>
            </a:extLst>
          </p:cNvPr>
          <p:cNvGraphicFramePr>
            <a:graphicFrameLocks noGrp="1"/>
          </p:cNvGraphicFramePr>
          <p:nvPr>
            <p:ph idx="1"/>
            <p:extLst>
              <p:ext uri="{D42A27DB-BD31-4B8C-83A1-F6EECF244321}">
                <p14:modId xmlns:p14="http://schemas.microsoft.com/office/powerpoint/2010/main" val="2048570836"/>
              </p:ext>
            </p:extLst>
          </p:nvPr>
        </p:nvGraphicFramePr>
        <p:xfrm>
          <a:off x="1013460" y="1017826"/>
          <a:ext cx="7117080" cy="572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426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Rates &amp; Revenue Sufficiency</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Well-run water utility</a:t>
            </a:r>
          </a:p>
          <a:p>
            <a:r>
              <a:rPr lang="en-US" dirty="0"/>
              <a:t>Measure &amp; know all costs </a:t>
            </a:r>
          </a:p>
          <a:p>
            <a:r>
              <a:rPr lang="en-US" dirty="0"/>
              <a:t>True cost of service</a:t>
            </a:r>
          </a:p>
        </p:txBody>
      </p:sp>
      <p:pic>
        <p:nvPicPr>
          <p:cNvPr id="11" name="Picture 10" descr="Icon&#10;&#10;Description automatically generated">
            <a:extLst>
              <a:ext uri="{FF2B5EF4-FFF2-40B4-BE49-F238E27FC236}">
                <a16:creationId xmlns:a16="http://schemas.microsoft.com/office/drawing/2014/main" id="{F3C26B91-7066-49A4-932D-9ECA5A02A40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516980" y="2943229"/>
            <a:ext cx="6110040" cy="4143371"/>
          </a:xfrm>
          <a:prstGeom prst="rect">
            <a:avLst/>
          </a:prstGeom>
        </p:spPr>
      </p:pic>
    </p:spTree>
    <p:extLst>
      <p:ext uri="{BB962C8B-B14F-4D97-AF65-F5344CB8AC3E}">
        <p14:creationId xmlns:p14="http://schemas.microsoft.com/office/powerpoint/2010/main" val="2463577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Sufficiency Factors</a:t>
            </a:r>
          </a:p>
        </p:txBody>
      </p:sp>
      <p:graphicFrame>
        <p:nvGraphicFramePr>
          <p:cNvPr id="8" name="Diagram 7">
            <a:extLst>
              <a:ext uri="{FF2B5EF4-FFF2-40B4-BE49-F238E27FC236}">
                <a16:creationId xmlns:a16="http://schemas.microsoft.com/office/drawing/2014/main" id="{9246917D-78F7-4522-BE18-FEB0D30DACDB}"/>
              </a:ext>
            </a:extLst>
          </p:cNvPr>
          <p:cNvGraphicFramePr/>
          <p:nvPr>
            <p:extLst>
              <p:ext uri="{D42A27DB-BD31-4B8C-83A1-F6EECF244321}">
                <p14:modId xmlns:p14="http://schemas.microsoft.com/office/powerpoint/2010/main" val="3670777050"/>
              </p:ext>
            </p:extLst>
          </p:nvPr>
        </p:nvGraphicFramePr>
        <p:xfrm>
          <a:off x="579120" y="1397000"/>
          <a:ext cx="7863840" cy="486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186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Rates &amp; Rate Setting</a:t>
            </a:r>
            <a:endParaRPr lang="en-US"/>
          </a:p>
        </p:txBody>
      </p:sp>
      <p:sp>
        <p:nvSpPr>
          <p:cNvPr id="4" name="Content Placeholder 3"/>
          <p:cNvSpPr>
            <a:spLocks noGrp="1"/>
          </p:cNvSpPr>
          <p:nvPr>
            <p:ph sz="half" idx="1"/>
          </p:nvPr>
        </p:nvSpPr>
        <p:spPr>
          <a:xfrm>
            <a:off x="457200" y="2880043"/>
            <a:ext cx="4038600" cy="3246120"/>
          </a:xfrm>
        </p:spPr>
        <p:txBody>
          <a:bodyPr vert="horz" lIns="91440" tIns="45720" rIns="91440" bIns="45720" rtlCol="0" anchor="t">
            <a:normAutofit/>
          </a:bodyPr>
          <a:lstStyle/>
          <a:p>
            <a:r>
              <a:rPr lang="en-US" sz="2800" dirty="0"/>
              <a:t>Simple </a:t>
            </a:r>
          </a:p>
          <a:p>
            <a:r>
              <a:rPr lang="en-US" sz="2800" dirty="0"/>
              <a:t>Based on expenses</a:t>
            </a:r>
          </a:p>
          <a:p>
            <a:r>
              <a:rPr lang="en-US" sz="2800" dirty="0"/>
              <a:t>Cover full costs</a:t>
            </a:r>
          </a:p>
          <a:p>
            <a:r>
              <a:rPr lang="en-US" sz="2800" dirty="0">
                <a:latin typeface="Arial"/>
                <a:cs typeface="Arial"/>
              </a:rPr>
              <a:t>Fair, affordable &amp; equitable</a:t>
            </a:r>
            <a:endParaRPr lang="en-US" sz="2800" dirty="0"/>
          </a:p>
        </p:txBody>
      </p:sp>
      <p:sp>
        <p:nvSpPr>
          <p:cNvPr id="7" name="Content Placeholder 6">
            <a:extLst>
              <a:ext uri="{FF2B5EF4-FFF2-40B4-BE49-F238E27FC236}">
                <a16:creationId xmlns:a16="http://schemas.microsoft.com/office/drawing/2014/main" id="{4CEFA07F-BB09-434C-A77B-7F5371C5E27A}"/>
              </a:ext>
            </a:extLst>
          </p:cNvPr>
          <p:cNvSpPr>
            <a:spLocks noGrp="1"/>
          </p:cNvSpPr>
          <p:nvPr>
            <p:ph sz="half" idx="2"/>
          </p:nvPr>
        </p:nvSpPr>
        <p:spPr>
          <a:xfrm>
            <a:off x="4648202" y="2880043"/>
            <a:ext cx="4038600" cy="3246121"/>
          </a:xfrm>
        </p:spPr>
        <p:txBody>
          <a:bodyPr>
            <a:normAutofit/>
          </a:bodyPr>
          <a:lstStyle/>
          <a:p>
            <a:r>
              <a:rPr lang="en-US" sz="2800" dirty="0"/>
              <a:t>Super-complicated</a:t>
            </a:r>
          </a:p>
          <a:p>
            <a:r>
              <a:rPr lang="en-US" sz="2800" dirty="0"/>
              <a:t>Frozen in time</a:t>
            </a:r>
          </a:p>
          <a:p>
            <a:r>
              <a:rPr lang="en-US" sz="2800" dirty="0"/>
              <a:t>Based on political desires</a:t>
            </a:r>
          </a:p>
          <a:p>
            <a:r>
              <a:rPr lang="en-US" sz="2800" dirty="0"/>
              <a:t>Based upon neighbors</a:t>
            </a:r>
          </a:p>
        </p:txBody>
      </p:sp>
      <p:pic>
        <p:nvPicPr>
          <p:cNvPr id="9" name="Graphic 8" descr="Thumbs Down with solid fill">
            <a:extLst>
              <a:ext uri="{FF2B5EF4-FFF2-40B4-BE49-F238E27FC236}">
                <a16:creationId xmlns:a16="http://schemas.microsoft.com/office/drawing/2014/main" id="{9E5C64DF-65AD-44A8-8D4B-09480795B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5975" y="1253251"/>
            <a:ext cx="1754464" cy="1754464"/>
          </a:xfrm>
          <a:prstGeom prst="rect">
            <a:avLst/>
          </a:prstGeom>
        </p:spPr>
      </p:pic>
      <p:pic>
        <p:nvPicPr>
          <p:cNvPr id="12" name="Graphic 11" descr="Thumbs up sign with solid fill">
            <a:extLst>
              <a:ext uri="{FF2B5EF4-FFF2-40B4-BE49-F238E27FC236}">
                <a16:creationId xmlns:a16="http://schemas.microsoft.com/office/drawing/2014/main" id="{976D4BA7-61B2-412E-B06F-E9C11748C55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49683" y="1067495"/>
            <a:ext cx="1754464" cy="1754464"/>
          </a:xfrm>
          <a:prstGeom prst="rect">
            <a:avLst/>
          </a:prstGeom>
        </p:spPr>
      </p:pic>
    </p:spTree>
    <p:extLst>
      <p:ext uri="{BB962C8B-B14F-4D97-AF65-F5344CB8AC3E}">
        <p14:creationId xmlns:p14="http://schemas.microsoft.com/office/powerpoint/2010/main" val="229128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Financial Controls</a:t>
            </a:r>
          </a:p>
        </p:txBody>
      </p:sp>
      <p:graphicFrame>
        <p:nvGraphicFramePr>
          <p:cNvPr id="4" name="Content Placeholder 3">
            <a:extLst>
              <a:ext uri="{FF2B5EF4-FFF2-40B4-BE49-F238E27FC236}">
                <a16:creationId xmlns:a16="http://schemas.microsoft.com/office/drawing/2014/main" id="{9B64B5EE-FBE2-402D-A20C-F5B2DFA70F26}"/>
              </a:ext>
            </a:extLst>
          </p:cNvPr>
          <p:cNvGraphicFramePr>
            <a:graphicFrameLocks noGrp="1"/>
          </p:cNvGraphicFramePr>
          <p:nvPr>
            <p:ph idx="1"/>
            <p:extLst>
              <p:ext uri="{D42A27DB-BD31-4B8C-83A1-F6EECF244321}">
                <p14:modId xmlns:p14="http://schemas.microsoft.com/office/powerpoint/2010/main" val="5323610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0267" y="2694273"/>
            <a:ext cx="8403466" cy="523220"/>
          </a:xfrm>
          <a:prstGeom prst="rect">
            <a:avLst/>
          </a:prstGeom>
          <a:noFill/>
        </p:spPr>
        <p:txBody>
          <a:bodyPr wrap="square" rtlCol="0">
            <a:spAutoFit/>
          </a:bodyPr>
          <a:lstStyle/>
          <a:p>
            <a:endParaRPr lang="en-US" sz="2800"/>
          </a:p>
        </p:txBody>
      </p:sp>
    </p:spTree>
    <p:extLst>
      <p:ext uri="{BB962C8B-B14F-4D97-AF65-F5344CB8AC3E}">
        <p14:creationId xmlns:p14="http://schemas.microsoft.com/office/powerpoint/2010/main" val="2146158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Access to Credit Markets</a:t>
            </a:r>
          </a:p>
        </p:txBody>
      </p:sp>
      <p:sp>
        <p:nvSpPr>
          <p:cNvPr id="4" name="Content Placeholder 3"/>
          <p:cNvSpPr>
            <a:spLocks noGrp="1"/>
          </p:cNvSpPr>
          <p:nvPr>
            <p:ph sz="half" idx="2"/>
          </p:nvPr>
        </p:nvSpPr>
        <p:spPr>
          <a:xfrm>
            <a:off x="457200" y="2174875"/>
            <a:ext cx="4040188" cy="3951288"/>
          </a:xfrm>
        </p:spPr>
        <p:txBody>
          <a:bodyPr vert="horz" lIns="91440" tIns="45720" rIns="91440" bIns="45720" rtlCol="0" anchor="t">
            <a:normAutofit/>
          </a:bodyPr>
          <a:lstStyle/>
          <a:p>
            <a:r>
              <a:rPr lang="en-US" dirty="0">
                <a:latin typeface="Arial"/>
                <a:cs typeface="Arial"/>
              </a:rPr>
              <a:t>Credit is essential to finance large capital projects</a:t>
            </a:r>
          </a:p>
          <a:p>
            <a:r>
              <a:rPr lang="en-US" dirty="0">
                <a:latin typeface="Arial"/>
                <a:cs typeface="Arial"/>
              </a:rPr>
              <a:t>Small systems often rely on mix of loans &amp; grants</a:t>
            </a:r>
          </a:p>
          <a:p>
            <a:r>
              <a:rPr lang="en-US" dirty="0">
                <a:latin typeface="Arial"/>
                <a:cs typeface="Arial"/>
              </a:rPr>
              <a:t>Larger systems typically rely on bond issuance</a:t>
            </a:r>
          </a:p>
          <a:p>
            <a:endParaRPr lang="en-US" dirty="0"/>
          </a:p>
        </p:txBody>
      </p:sp>
      <p:sp>
        <p:nvSpPr>
          <p:cNvPr id="6" name="Content Placeholder 5"/>
          <p:cNvSpPr>
            <a:spLocks noGrp="1"/>
          </p:cNvSpPr>
          <p:nvPr>
            <p:ph sz="quarter" idx="4"/>
          </p:nvPr>
        </p:nvSpPr>
        <p:spPr>
          <a:xfrm>
            <a:off x="4645025" y="2174875"/>
            <a:ext cx="4041775" cy="3951288"/>
          </a:xfrm>
        </p:spPr>
        <p:txBody>
          <a:bodyPr/>
          <a:lstStyle/>
          <a:p>
            <a:r>
              <a:rPr lang="en-US" dirty="0"/>
              <a:t>Proper financial management necessary</a:t>
            </a:r>
          </a:p>
          <a:p>
            <a:r>
              <a:rPr lang="en-US" dirty="0"/>
              <a:t>Debt covenants must be followed</a:t>
            </a:r>
          </a:p>
          <a:p>
            <a:r>
              <a:rPr lang="en-US" dirty="0"/>
              <a:t>Rates increases regularly</a:t>
            </a:r>
          </a:p>
        </p:txBody>
      </p:sp>
      <p:sp>
        <p:nvSpPr>
          <p:cNvPr id="8" name="Text Placeholder 7">
            <a:extLst>
              <a:ext uri="{FF2B5EF4-FFF2-40B4-BE49-F238E27FC236}">
                <a16:creationId xmlns:a16="http://schemas.microsoft.com/office/drawing/2014/main" id="{AFF3BEF0-2585-4430-8BCE-A75ADAF738AF}"/>
              </a:ext>
            </a:extLst>
          </p:cNvPr>
          <p:cNvSpPr>
            <a:spLocks noGrp="1"/>
          </p:cNvSpPr>
          <p:nvPr>
            <p:ph type="body" idx="1"/>
          </p:nvPr>
        </p:nvSpPr>
        <p:spPr/>
        <p:txBody>
          <a:bodyPr/>
          <a:lstStyle/>
          <a:p>
            <a:r>
              <a:rPr lang="en-US" dirty="0"/>
              <a:t>Why Finance?</a:t>
            </a:r>
          </a:p>
        </p:txBody>
      </p:sp>
      <p:sp>
        <p:nvSpPr>
          <p:cNvPr id="12" name="Text Placeholder 11">
            <a:extLst>
              <a:ext uri="{FF2B5EF4-FFF2-40B4-BE49-F238E27FC236}">
                <a16:creationId xmlns:a16="http://schemas.microsoft.com/office/drawing/2014/main" id="{DFDB2546-4C06-49CC-AFF5-6E24C4BF278E}"/>
              </a:ext>
            </a:extLst>
          </p:cNvPr>
          <p:cNvSpPr>
            <a:spLocks noGrp="1"/>
          </p:cNvSpPr>
          <p:nvPr>
            <p:ph type="body" sz="quarter" idx="3"/>
          </p:nvPr>
        </p:nvSpPr>
        <p:spPr/>
        <p:txBody>
          <a:bodyPr/>
          <a:lstStyle/>
          <a:p>
            <a:r>
              <a:rPr lang="en-US" dirty="0"/>
              <a:t>What to do?</a:t>
            </a:r>
          </a:p>
        </p:txBody>
      </p:sp>
    </p:spTree>
    <p:extLst>
      <p:ext uri="{BB962C8B-B14F-4D97-AF65-F5344CB8AC3E}">
        <p14:creationId xmlns:p14="http://schemas.microsoft.com/office/powerpoint/2010/main" val="1297082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6F404-DB89-462B-A07F-EEE0B887375E}"/>
              </a:ext>
            </a:extLst>
          </p:cNvPr>
          <p:cNvSpPr>
            <a:spLocks noGrp="1"/>
          </p:cNvSpPr>
          <p:nvPr>
            <p:ph type="title"/>
          </p:nvPr>
        </p:nvSpPr>
        <p:spPr/>
        <p:txBody>
          <a:bodyPr/>
          <a:lstStyle/>
          <a:p>
            <a:r>
              <a:rPr lang="en-US" dirty="0"/>
              <a:t>Funding Sources</a:t>
            </a:r>
          </a:p>
        </p:txBody>
      </p:sp>
      <p:pic>
        <p:nvPicPr>
          <p:cNvPr id="17" name="Picture 16">
            <a:extLst>
              <a:ext uri="{FF2B5EF4-FFF2-40B4-BE49-F238E27FC236}">
                <a16:creationId xmlns:a16="http://schemas.microsoft.com/office/drawing/2014/main" id="{312DA0FA-430E-4661-BC34-74CC85E83F49}"/>
              </a:ext>
            </a:extLst>
          </p:cNvPr>
          <p:cNvPicPr>
            <a:picLocks noChangeAspect="1"/>
          </p:cNvPicPr>
          <p:nvPr/>
        </p:nvPicPr>
        <p:blipFill>
          <a:blip r:embed="rId3"/>
          <a:srcRect/>
          <a:stretch/>
        </p:blipFill>
        <p:spPr>
          <a:xfrm>
            <a:off x="8111633" y="93526"/>
            <a:ext cx="888800" cy="888800"/>
          </a:xfrm>
          <a:prstGeom prst="rect">
            <a:avLst/>
          </a:prstGeom>
        </p:spPr>
      </p:pic>
      <p:graphicFrame>
        <p:nvGraphicFramePr>
          <p:cNvPr id="9" name="Diagram 8">
            <a:extLst>
              <a:ext uri="{FF2B5EF4-FFF2-40B4-BE49-F238E27FC236}">
                <a16:creationId xmlns:a16="http://schemas.microsoft.com/office/drawing/2014/main" id="{5EEAC458-8956-48D0-99BE-653544CE183D}"/>
              </a:ext>
            </a:extLst>
          </p:cNvPr>
          <p:cNvGraphicFramePr/>
          <p:nvPr>
            <p:extLst>
              <p:ext uri="{D42A27DB-BD31-4B8C-83A1-F6EECF244321}">
                <p14:modId xmlns:p14="http://schemas.microsoft.com/office/powerpoint/2010/main" val="1318857551"/>
              </p:ext>
            </p:extLst>
          </p:nvPr>
        </p:nvGraphicFramePr>
        <p:xfrm>
          <a:off x="143567" y="982326"/>
          <a:ext cx="5205673" cy="5616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F4A056AD-52A3-403B-A3E7-9D6AAB9DF6A6}"/>
              </a:ext>
            </a:extLst>
          </p:cNvPr>
          <p:cNvGraphicFramePr/>
          <p:nvPr>
            <p:extLst>
              <p:ext uri="{D42A27DB-BD31-4B8C-83A1-F6EECF244321}">
                <p14:modId xmlns:p14="http://schemas.microsoft.com/office/powerpoint/2010/main" val="1058588460"/>
              </p:ext>
            </p:extLst>
          </p:nvPr>
        </p:nvGraphicFramePr>
        <p:xfrm>
          <a:off x="4415184" y="887403"/>
          <a:ext cx="5205673" cy="5806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A042-EB54-49FD-BEA7-B5DBF42A63E2}"/>
              </a:ext>
            </a:extLst>
          </p:cNvPr>
          <p:cNvSpPr>
            <a:spLocks noGrp="1"/>
          </p:cNvSpPr>
          <p:nvPr>
            <p:ph type="title"/>
          </p:nvPr>
        </p:nvSpPr>
        <p:spPr>
          <a:xfrm>
            <a:off x="457200" y="110251"/>
            <a:ext cx="8229600" cy="1143000"/>
          </a:xfrm>
        </p:spPr>
        <p:txBody>
          <a:bodyPr anchor="ctr">
            <a:normAutofit/>
          </a:bodyPr>
          <a:lstStyle/>
          <a:p>
            <a:r>
              <a:rPr lang="en-US" sz="3000" dirty="0"/>
              <a:t>American Water Infrastructure Act of 2018 (AWIA) Asset Management Requirements</a:t>
            </a:r>
          </a:p>
        </p:txBody>
      </p:sp>
      <p:pic>
        <p:nvPicPr>
          <p:cNvPr id="6" name="Picture 5">
            <a:extLst>
              <a:ext uri="{FF2B5EF4-FFF2-40B4-BE49-F238E27FC236}">
                <a16:creationId xmlns:a16="http://schemas.microsoft.com/office/drawing/2014/main" id="{915ADD39-AE06-4E53-92DC-A14603B4DE8E}"/>
              </a:ext>
            </a:extLst>
          </p:cNvPr>
          <p:cNvPicPr>
            <a:picLocks noChangeAspect="1"/>
          </p:cNvPicPr>
          <p:nvPr/>
        </p:nvPicPr>
        <p:blipFill>
          <a:blip r:embed="rId3"/>
          <a:stretch>
            <a:fillRect/>
          </a:stretch>
        </p:blipFill>
        <p:spPr>
          <a:xfrm>
            <a:off x="252484" y="1253251"/>
            <a:ext cx="4038600" cy="4118100"/>
          </a:xfrm>
          <a:prstGeom prst="rect">
            <a:avLst/>
          </a:prstGeom>
          <a:noFill/>
        </p:spPr>
      </p:pic>
      <p:sp>
        <p:nvSpPr>
          <p:cNvPr id="3" name="Content Placeholder 2">
            <a:extLst>
              <a:ext uri="{FF2B5EF4-FFF2-40B4-BE49-F238E27FC236}">
                <a16:creationId xmlns:a16="http://schemas.microsoft.com/office/drawing/2014/main" id="{E31A3319-A256-456D-9FC2-BF44488BBACD}"/>
              </a:ext>
            </a:extLst>
          </p:cNvPr>
          <p:cNvSpPr>
            <a:spLocks noGrp="1"/>
          </p:cNvSpPr>
          <p:nvPr>
            <p:ph sz="half" idx="2"/>
          </p:nvPr>
        </p:nvSpPr>
        <p:spPr>
          <a:xfrm>
            <a:off x="4648200" y="1832212"/>
            <a:ext cx="4038600" cy="4525963"/>
          </a:xfrm>
        </p:spPr>
        <p:txBody>
          <a:bodyPr>
            <a:normAutofit/>
          </a:bodyPr>
          <a:lstStyle/>
          <a:p>
            <a:r>
              <a:rPr lang="en-US" dirty="0"/>
              <a:t>Description of Asset Management strategy</a:t>
            </a:r>
          </a:p>
          <a:p>
            <a:r>
              <a:rPr lang="en-US" dirty="0"/>
              <a:t>Approval and implementation requirements</a:t>
            </a:r>
          </a:p>
          <a:p>
            <a:r>
              <a:rPr lang="en-US" dirty="0"/>
              <a:t>EPA to review and update</a:t>
            </a:r>
          </a:p>
        </p:txBody>
      </p:sp>
    </p:spTree>
    <p:extLst>
      <p:ext uri="{BB962C8B-B14F-4D97-AF65-F5344CB8AC3E}">
        <p14:creationId xmlns:p14="http://schemas.microsoft.com/office/powerpoint/2010/main" val="42358195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9" name="Rectangle 2">
            <a:extLst>
              <a:ext uri="{FF2B5EF4-FFF2-40B4-BE49-F238E27FC236}">
                <a16:creationId xmlns:a16="http://schemas.microsoft.com/office/drawing/2014/main" id="{45DDC29F-2FC7-4560-8C0E-56969BC5A3B9}"/>
              </a:ext>
            </a:extLst>
          </p:cNvPr>
          <p:cNvSpPr>
            <a:spLocks noGrp="1" noChangeArrowheads="1"/>
          </p:cNvSpPr>
          <p:nvPr>
            <p:ph type="title"/>
          </p:nvPr>
        </p:nvSpPr>
        <p:spPr>
          <a:xfrm>
            <a:off x="457200" y="110251"/>
            <a:ext cx="8229600" cy="1143000"/>
          </a:xfrm>
        </p:spPr>
        <p:txBody>
          <a:bodyPr anchor="ctr">
            <a:normAutofit/>
          </a:bodyPr>
          <a:lstStyle/>
          <a:p>
            <a:pPr eaLnBrk="1" hangingPunct="1"/>
            <a:r>
              <a:rPr lang="en-US" altLang="en-US"/>
              <a:t>Funding for Energy Efficiency</a:t>
            </a:r>
          </a:p>
        </p:txBody>
      </p:sp>
      <p:graphicFrame>
        <p:nvGraphicFramePr>
          <p:cNvPr id="224262" name="Rectangle 3">
            <a:extLst>
              <a:ext uri="{FF2B5EF4-FFF2-40B4-BE49-F238E27FC236}">
                <a16:creationId xmlns:a16="http://schemas.microsoft.com/office/drawing/2014/main" id="{B468AE5F-03D4-416B-A570-78451DEFB3A6}"/>
              </a:ext>
            </a:extLst>
          </p:cNvPr>
          <p:cNvGraphicFramePr>
            <a:graphicFrameLocks noGrp="1"/>
          </p:cNvGraphicFramePr>
          <p:nvPr>
            <p:ph idx="1"/>
            <p:extLst>
              <p:ext uri="{D42A27DB-BD31-4B8C-83A1-F6EECF244321}">
                <p14:modId xmlns:p14="http://schemas.microsoft.com/office/powerpoint/2010/main" val="41727110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Final Thoughts on Financial Management</a:t>
            </a:r>
            <a:endParaRPr lang="en-US"/>
          </a:p>
        </p:txBody>
      </p:sp>
      <p:graphicFrame>
        <p:nvGraphicFramePr>
          <p:cNvPr id="5" name="Content Placeholder 2">
            <a:extLst>
              <a:ext uri="{FF2B5EF4-FFF2-40B4-BE49-F238E27FC236}">
                <a16:creationId xmlns:a16="http://schemas.microsoft.com/office/drawing/2014/main" id="{3FBC3DDC-8CF9-4FE1-8E4B-09D17AF8A942}"/>
              </a:ext>
            </a:extLst>
          </p:cNvPr>
          <p:cNvGraphicFramePr>
            <a:graphicFrameLocks noGrp="1"/>
          </p:cNvGraphicFramePr>
          <p:nvPr>
            <p:ph idx="1"/>
            <p:extLst>
              <p:ext uri="{D42A27DB-BD31-4B8C-83A1-F6EECF244321}">
                <p14:modId xmlns:p14="http://schemas.microsoft.com/office/powerpoint/2010/main" val="1794860510"/>
              </p:ext>
            </p:extLst>
          </p:nvPr>
        </p:nvGraphicFramePr>
        <p:xfrm>
          <a:off x="1028700" y="1253251"/>
          <a:ext cx="7185660" cy="531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886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731663" y="320485"/>
            <a:ext cx="7752156" cy="978911"/>
          </a:xfrm>
        </p:spPr>
        <p:txBody>
          <a:bodyPr>
            <a:normAutofit/>
          </a:bodyPr>
          <a:lstStyle/>
          <a:p>
            <a:r>
              <a:rPr lang="en-US">
                <a:latin typeface="Arial"/>
                <a:cs typeface="Arial"/>
              </a:rPr>
              <a:t>Acknowledgements</a:t>
            </a:r>
          </a:p>
        </p:txBody>
      </p:sp>
      <p:pic>
        <p:nvPicPr>
          <p:cNvPr id="5" name="Picture 4" descr="KDHE_color_1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83" y="1849553"/>
            <a:ext cx="1945053" cy="1306994"/>
          </a:xfrm>
          <a:prstGeom prst="rect">
            <a:avLst/>
          </a:prstGeom>
        </p:spPr>
      </p:pic>
      <p:pic>
        <p:nvPicPr>
          <p:cNvPr id="6" name="Picture 5"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983" y="2038370"/>
            <a:ext cx="2260956" cy="830351"/>
          </a:xfrm>
          <a:prstGeom prst="rect">
            <a:avLst/>
          </a:prstGeom>
        </p:spPr>
      </p:pic>
      <p:pic>
        <p:nvPicPr>
          <p:cNvPr id="7" name="Picture 6" descr="EFC-logo-wichita-state-wsu-edi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55636" y="3375337"/>
            <a:ext cx="2700885" cy="1183032"/>
          </a:xfrm>
          <a:prstGeom prst="rect">
            <a:avLst/>
          </a:prstGeom>
        </p:spPr>
      </p:pic>
      <p:pic>
        <p:nvPicPr>
          <p:cNvPr id="2" name="Picture 1" descr="Southwest-EFC-Logo-4-21-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1939" y="4948044"/>
            <a:ext cx="2286000" cy="904401"/>
          </a:xfrm>
          <a:prstGeom prst="rect">
            <a:avLst/>
          </a:prstGeom>
        </p:spPr>
      </p:pic>
      <p:pic>
        <p:nvPicPr>
          <p:cNvPr id="3" name="Picture 7" descr="Logo&#10;&#10;Description automatically generated">
            <a:extLst>
              <a:ext uri="{FF2B5EF4-FFF2-40B4-BE49-F238E27FC236}">
                <a16:creationId xmlns:a16="http://schemas.microsoft.com/office/drawing/2014/main" id="{B6F19D6E-E1BB-4105-838C-2DDB3270AFE4}"/>
              </a:ext>
            </a:extLst>
          </p:cNvPr>
          <p:cNvPicPr>
            <a:picLocks noChangeAspect="1"/>
          </p:cNvPicPr>
          <p:nvPr/>
        </p:nvPicPr>
        <p:blipFill>
          <a:blip r:embed="rId7"/>
          <a:stretch>
            <a:fillRect/>
          </a:stretch>
        </p:blipFill>
        <p:spPr>
          <a:xfrm>
            <a:off x="1010735" y="4943293"/>
            <a:ext cx="3245010" cy="897158"/>
          </a:xfrm>
          <a:prstGeom prst="rect">
            <a:avLst/>
          </a:prstGeom>
        </p:spPr>
      </p:pic>
    </p:spTree>
    <p:extLst>
      <p:ext uri="{BB962C8B-B14F-4D97-AF65-F5344CB8AC3E}">
        <p14:creationId xmlns:p14="http://schemas.microsoft.com/office/powerpoint/2010/main" val="561111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5F30B3-B80F-4F3E-B593-1AB4A3D9B9C6}"/>
              </a:ext>
            </a:extLst>
          </p:cNvPr>
          <p:cNvSpPr>
            <a:spLocks noGrp="1"/>
          </p:cNvSpPr>
          <p:nvPr>
            <p:ph type="title"/>
          </p:nvPr>
        </p:nvSpPr>
        <p:spPr>
          <a:xfrm>
            <a:off x="1017414" y="566821"/>
            <a:ext cx="6638716" cy="978911"/>
          </a:xfrm>
        </p:spPr>
        <p:txBody>
          <a:bodyPr>
            <a:normAutofit/>
          </a:bodyPr>
          <a:lstStyle/>
          <a:p>
            <a:r>
              <a:rPr lang="en-US">
                <a:latin typeface="Arial"/>
                <a:cs typeface="Arial"/>
              </a:rPr>
              <a:t>Disclaimer</a:t>
            </a:r>
          </a:p>
        </p:txBody>
      </p:sp>
      <p:sp>
        <p:nvSpPr>
          <p:cNvPr id="9" name="TextBox 8">
            <a:extLst>
              <a:ext uri="{FF2B5EF4-FFF2-40B4-BE49-F238E27FC236}">
                <a16:creationId xmlns:a16="http://schemas.microsoft.com/office/drawing/2014/main" id="{71235BF1-D1BC-4554-B8CA-846A18F84157}"/>
              </a:ext>
            </a:extLst>
          </p:cNvPr>
          <p:cNvSpPr txBox="1"/>
          <p:nvPr/>
        </p:nvSpPr>
        <p:spPr>
          <a:xfrm>
            <a:off x="973521" y="1436633"/>
            <a:ext cx="73250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latin typeface="Arial"/>
                <a:cs typeface="Arial"/>
              </a:rPr>
              <a:t>This</a:t>
            </a:r>
            <a:r>
              <a:rPr lang="en-US" i="1">
                <a:latin typeface="Arial"/>
                <a:ea typeface="+mn-lt"/>
                <a:cs typeface="+mn-lt"/>
              </a:rPr>
              <a:t> project has been funded wholly or in part by the United States Environmental Protection Agency under assistance agreement A18-0408-001 to the University of North Carolina at Chapel Hill. The contents of this document do not necessarily reflect the views and policies of the Environmental Protection Agency, nor does the EPA endorse trade names or recommend the use of commercial products mentioned in this document.</a:t>
            </a:r>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98079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1432-45BA-47FD-BAB3-A76875FA7FE2}"/>
              </a:ext>
            </a:extLst>
          </p:cNvPr>
          <p:cNvSpPr>
            <a:spLocks noGrp="1"/>
          </p:cNvSpPr>
          <p:nvPr>
            <p:ph type="title"/>
          </p:nvPr>
        </p:nvSpPr>
        <p:spPr>
          <a:xfrm>
            <a:off x="628650" y="365126"/>
            <a:ext cx="7886700" cy="1325563"/>
          </a:xfrm>
        </p:spPr>
        <p:txBody>
          <a:bodyPr anchor="ctr">
            <a:normAutofit/>
          </a:bodyPr>
          <a:lstStyle/>
          <a:p>
            <a:r>
              <a:rPr lang="en-US" b="1" dirty="0">
                <a:latin typeface="Arial" panose="020B0604020202020204" pitchFamily="34" charset="0"/>
                <a:cs typeface="Arial" panose="020B0604020202020204" pitchFamily="34" charset="0"/>
              </a:rPr>
              <a:t>Asset Management</a:t>
            </a:r>
          </a:p>
        </p:txBody>
      </p:sp>
      <p:sp>
        <p:nvSpPr>
          <p:cNvPr id="39940" name="Rectangle 3">
            <a:extLst>
              <a:ext uri="{FF2B5EF4-FFF2-40B4-BE49-F238E27FC236}">
                <a16:creationId xmlns:a16="http://schemas.microsoft.com/office/drawing/2014/main" id="{C7CBEC13-8D67-4DBC-8506-A372BFFC1F16}"/>
              </a:ext>
            </a:extLst>
          </p:cNvPr>
          <p:cNvSpPr>
            <a:spLocks noGrp="1" noChangeArrowheads="1"/>
          </p:cNvSpPr>
          <p:nvPr>
            <p:ph sz="half" idx="1"/>
          </p:nvPr>
        </p:nvSpPr>
        <p:spPr>
          <a:xfrm>
            <a:off x="628650" y="1825625"/>
            <a:ext cx="3886200" cy="4351339"/>
          </a:xfrm>
        </p:spPr>
        <p:txBody>
          <a:bodyPr>
            <a:noAutofit/>
          </a:bodyPr>
          <a:lstStyle/>
          <a:p>
            <a:r>
              <a:rPr lang="en-US" altLang="en-US" sz="2600" dirty="0">
                <a:latin typeface="Arial" panose="020B0604020202020204" pitchFamily="34" charset="0"/>
                <a:cs typeface="Arial" panose="020B0604020202020204" pitchFamily="34" charset="0"/>
              </a:rPr>
              <a:t>Maintain a desired level of service at the lowest life cycle cost.</a:t>
            </a:r>
          </a:p>
          <a:p>
            <a:r>
              <a:rPr lang="en-US" altLang="en-US" sz="2600" dirty="0">
                <a:latin typeface="Arial" panose="020B0604020202020204" pitchFamily="34" charset="0"/>
                <a:cs typeface="Arial" panose="020B0604020202020204" pitchFamily="34" charset="0"/>
              </a:rPr>
              <a:t>Consider each asset</a:t>
            </a:r>
          </a:p>
          <a:p>
            <a:r>
              <a:rPr lang="en-US" altLang="en-US" sz="2600" dirty="0">
                <a:latin typeface="Arial" panose="020B0604020202020204" pitchFamily="34" charset="0"/>
                <a:cs typeface="Arial" panose="020B0604020202020204" pitchFamily="34" charset="0"/>
              </a:rPr>
              <a:t>Rely on:</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What you already know</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Resources you have available to you</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Knowledge of the </a:t>
            </a:r>
            <a:r>
              <a:rPr lang="en-US" altLang="en-US" sz="2600" b="1" dirty="0">
                <a:latin typeface="Arial" panose="020B0604020202020204" pitchFamily="34" charset="0"/>
                <a:cs typeface="Arial" panose="020B0604020202020204" pitchFamily="34" charset="0"/>
              </a:rPr>
              <a:t>ENTIRE</a:t>
            </a:r>
            <a:r>
              <a:rPr lang="en-US" altLang="en-US" sz="2600" dirty="0">
                <a:latin typeface="Arial" panose="020B0604020202020204" pitchFamily="34" charset="0"/>
                <a:cs typeface="Arial" panose="020B0604020202020204" pitchFamily="34" charset="0"/>
              </a:rPr>
              <a:t> workforce</a:t>
            </a:r>
          </a:p>
        </p:txBody>
      </p:sp>
      <p:pic>
        <p:nvPicPr>
          <p:cNvPr id="21" name="Content Placeholder 20" descr="A picture containing text, electronics&#10;&#10;Description automatically generated">
            <a:extLst>
              <a:ext uri="{FF2B5EF4-FFF2-40B4-BE49-F238E27FC236}">
                <a16:creationId xmlns:a16="http://schemas.microsoft.com/office/drawing/2014/main" id="{3B1FB9AF-1145-4A31-B541-3FA9B11C52A0}"/>
              </a:ext>
            </a:extLst>
          </p:cNvPr>
          <p:cNvPicPr>
            <a:picLocks noGrp="1" noChangeAspect="1"/>
          </p:cNvPicPr>
          <p:nvPr>
            <p:ph sz="half" idx="2"/>
          </p:nvPr>
        </p:nvPicPr>
        <p:blipFill>
          <a:blip r:embed="rId3"/>
          <a:stretch>
            <a:fillRect/>
          </a:stretch>
        </p:blipFill>
        <p:spPr>
          <a:xfrm>
            <a:off x="4514850" y="2418153"/>
            <a:ext cx="4432793" cy="31662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981A9C7A38624DD18A2944ED5F5CAB04"/>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 Presentat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4000" dirty="0">
            <a:latin typeface="Raleway" panose="020B0503030101060003" pitchFamily="34" charset="77"/>
          </a:defRPr>
        </a:defPPr>
      </a:lstStyle>
    </a:txDef>
  </a:objectDefaults>
  <a:extraClrSchemeLst/>
  <a:extLst>
    <a:ext uri="{05A4C25C-085E-4340-85A3-A5531E510DB2}">
      <thm15:themeFamily xmlns:thm15="http://schemas.microsoft.com/office/thememl/2012/main" name="AM Presentations" id="{FFA95008-73D8-420C-9D77-AC9B1050E58D}" vid="{C13B4D83-00E6-44A5-9240-A93917394CD7}"/>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FC Template 7-27-20" id="{BCF797B3-67F0-CB45-B917-85891F231E31}" vid="{0D3ADB63-F8F4-0F4C-927A-83C931AA7EDC}"/>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B08F83B609C45AE33B566D9C9D828" ma:contentTypeVersion="6" ma:contentTypeDescription="Create a new document." ma:contentTypeScope="" ma:versionID="007e51fc8cc1883d4446a5f3eb0bde61">
  <xsd:schema xmlns:xsd="http://www.w3.org/2001/XMLSchema" xmlns:xs="http://www.w3.org/2001/XMLSchema" xmlns:p="http://schemas.microsoft.com/office/2006/metadata/properties" xmlns:ns2="e27e5c5f-d3ed-4c57-8463-f1e9ba0d6504" xmlns:ns3="56319ace-e6d3-484a-9abf-9cfdeee9f326" targetNamespace="http://schemas.microsoft.com/office/2006/metadata/properties" ma:root="true" ma:fieldsID="30dd936194d80ec6f506f838dcc84b35" ns2:_="" ns3:_="">
    <xsd:import namespace="e27e5c5f-d3ed-4c57-8463-f1e9ba0d6504"/>
    <xsd:import namespace="56319ace-e6d3-484a-9abf-9cfdeee9f3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e5c5f-d3ed-4c57-8463-f1e9ba0d6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319ace-e6d3-484a-9abf-9cfdeee9f3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0B1FBB-04BB-4556-9600-0B6E0B9B175C}">
  <ds:schemaRefs>
    <ds:schemaRef ds:uri="56319ace-e6d3-484a-9abf-9cfdeee9f326"/>
    <ds:schemaRef ds:uri="e27e5c5f-d3ed-4c57-8463-f1e9ba0d6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207723-A589-435B-AE48-E0B2A6F2A543}">
  <ds:schemaRefs>
    <ds:schemaRef ds:uri="http://schemas.microsoft.com/sharepoint/v3/contenttype/forms"/>
  </ds:schemaRefs>
</ds:datastoreItem>
</file>

<file path=customXml/itemProps3.xml><?xml version="1.0" encoding="utf-8"?>
<ds:datastoreItem xmlns:ds="http://schemas.openxmlformats.org/officeDocument/2006/customXml" ds:itemID="{C4BE4A3C-1436-4642-816E-A6C24E3B0A1D}">
  <ds:schemaRefs>
    <ds:schemaRef ds:uri="e27e5c5f-d3ed-4c57-8463-f1e9ba0d6504"/>
    <ds:schemaRef ds:uri="http://purl.org/dc/terms/"/>
    <ds:schemaRef ds:uri="http://purl.org/dc/dcmitype/"/>
    <ds:schemaRef ds:uri="56319ace-e6d3-484a-9abf-9cfdeee9f326"/>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AM Presentations</Template>
  <TotalTime>633</TotalTime>
  <Words>11849</Words>
  <Application>Microsoft Office PowerPoint</Application>
  <PresentationFormat>On-screen Show (4:3)</PresentationFormat>
  <Paragraphs>1120</Paragraphs>
  <Slides>83</Slides>
  <Notes>82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83</vt:i4>
      </vt:variant>
    </vt:vector>
  </HeadingPairs>
  <TitlesOfParts>
    <vt:vector size="93" baseType="lpstr">
      <vt:lpstr>Arial</vt:lpstr>
      <vt:lpstr>Calibri</vt:lpstr>
      <vt:lpstr>Courier New</vt:lpstr>
      <vt:lpstr>Oswald</vt:lpstr>
      <vt:lpstr>Raleway</vt:lpstr>
      <vt:lpstr>Wingdings</vt:lpstr>
      <vt:lpstr>Office Theme</vt:lpstr>
      <vt:lpstr>AM Presentations</vt:lpstr>
      <vt:lpstr>2_Office Theme</vt:lpstr>
      <vt:lpstr>3_Office Theme</vt:lpstr>
      <vt:lpstr>This is not a complete presentation</vt:lpstr>
      <vt:lpstr>Capacity Development &amp; Asset Management</vt:lpstr>
      <vt:lpstr>Agenda</vt:lpstr>
      <vt:lpstr>Introductions</vt:lpstr>
      <vt:lpstr>Capacity Development</vt:lpstr>
      <vt:lpstr>Drinking Water Utility Capacity (Outlined in 1996 SDWA Amendments):</vt:lpstr>
      <vt:lpstr>Capacity Development Requirements</vt:lpstr>
      <vt:lpstr>American Water Infrastructure Act of 2018 (AWIA) Asset Management Requirements</vt:lpstr>
      <vt:lpstr>Asset Management</vt:lpstr>
      <vt:lpstr>Benefits of Asset Management</vt:lpstr>
      <vt:lpstr>Five Core Components of AM</vt:lpstr>
      <vt:lpstr>Foundations</vt:lpstr>
      <vt:lpstr>Legal Framework: The Board</vt:lpstr>
      <vt:lpstr>Board Basics</vt:lpstr>
      <vt:lpstr>Roles and Responsibilities</vt:lpstr>
      <vt:lpstr>Board &amp; Staff Relationship</vt:lpstr>
      <vt:lpstr>Team Building Skills Checklist</vt:lpstr>
      <vt:lpstr>Mission Statements</vt:lpstr>
      <vt:lpstr>Goal Setting</vt:lpstr>
      <vt:lpstr>management</vt:lpstr>
      <vt:lpstr>Public Water Systems (PWS)</vt:lpstr>
      <vt:lpstr>Types of Public Water Systems</vt:lpstr>
      <vt:lpstr>National Drinking Water Regulations</vt:lpstr>
      <vt:lpstr>Effective Managerial Capacity</vt:lpstr>
      <vt:lpstr>Policies &amp; Procedures</vt:lpstr>
      <vt:lpstr>Personnel Policies</vt:lpstr>
      <vt:lpstr>Purchasing Policies</vt:lpstr>
      <vt:lpstr>Contracting for Services</vt:lpstr>
      <vt:lpstr>Customer Service Policy</vt:lpstr>
      <vt:lpstr>Level of Service </vt:lpstr>
      <vt:lpstr>Level of Service Process</vt:lpstr>
      <vt:lpstr>Selecting the Goals</vt:lpstr>
      <vt:lpstr>Energy Efficiency and Level of Service</vt:lpstr>
      <vt:lpstr>External Goals</vt:lpstr>
      <vt:lpstr>Internal Goals</vt:lpstr>
      <vt:lpstr>Level of Service Agreement Examples</vt:lpstr>
      <vt:lpstr>Level of Service Agreement Examples</vt:lpstr>
      <vt:lpstr>Level of Service – Gaining Input</vt:lpstr>
      <vt:lpstr>Communicating with Customers</vt:lpstr>
      <vt:lpstr>technical</vt:lpstr>
      <vt:lpstr>Technical Capacity</vt:lpstr>
      <vt:lpstr>Operations and Maintenance Plans</vt:lpstr>
      <vt:lpstr>Technical Capacity and Asset Management</vt:lpstr>
      <vt:lpstr>The Asset Inventory</vt:lpstr>
      <vt:lpstr>Criticality</vt:lpstr>
      <vt:lpstr>Critical Assets – Risk Analysis</vt:lpstr>
      <vt:lpstr>Criticality &amp; Energy Prioritization</vt:lpstr>
      <vt:lpstr>Operation &amp; Maintenance Plans</vt:lpstr>
      <vt:lpstr>Multiple Barrier Approach</vt:lpstr>
      <vt:lpstr>Source Barrier</vt:lpstr>
      <vt:lpstr>Treatment Barrier</vt:lpstr>
      <vt:lpstr>Distribution Barrier</vt:lpstr>
      <vt:lpstr>Additional Barriers</vt:lpstr>
      <vt:lpstr>Utility Sustainability Programs </vt:lpstr>
      <vt:lpstr>Water Loss Control</vt:lpstr>
      <vt:lpstr>Energy Efficiency</vt:lpstr>
      <vt:lpstr>Financial</vt:lpstr>
      <vt:lpstr>Financial Capacity</vt:lpstr>
      <vt:lpstr>Indicators of Financial Capacity</vt:lpstr>
      <vt:lpstr>Fiduciary Duty</vt:lpstr>
      <vt:lpstr>Budgets and Budgeting</vt:lpstr>
      <vt:lpstr>Budgeting Tips for Water Utilities</vt:lpstr>
      <vt:lpstr>Concept of Life Cycle Costing</vt:lpstr>
      <vt:lpstr>Concept of Life Cycle Costing</vt:lpstr>
      <vt:lpstr>Life Cycle Costing and O&amp;M</vt:lpstr>
      <vt:lpstr>Maintenance Based on Criticality</vt:lpstr>
      <vt:lpstr>Replacement of Assets &amp; Risk</vt:lpstr>
      <vt:lpstr>Financial Reserves</vt:lpstr>
      <vt:lpstr>Capital Improvement Planning (CIP)</vt:lpstr>
      <vt:lpstr>Why Capital Improvement Planning (CIP)?</vt:lpstr>
      <vt:lpstr>Capital Project  Planning (CIP) and Validation</vt:lpstr>
      <vt:lpstr>Tips for Capital Improvement Planning (CIP)</vt:lpstr>
      <vt:lpstr>Capital Improvement Reserves</vt:lpstr>
      <vt:lpstr>Rates &amp; Revenue Sufficiency</vt:lpstr>
      <vt:lpstr>Revenue Sufficiency Factors</vt:lpstr>
      <vt:lpstr>Rates &amp; Rate Setting</vt:lpstr>
      <vt:lpstr>Financial Controls</vt:lpstr>
      <vt:lpstr>Access to Credit Markets</vt:lpstr>
      <vt:lpstr>Funding Sources</vt:lpstr>
      <vt:lpstr>Funding for Energy Efficiency</vt:lpstr>
      <vt:lpstr>Final Thoughts on Financial Management</vt:lpstr>
      <vt:lpstr>Acknowledgements</vt:lpstr>
      <vt:lpstr>Disclaimer</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Dehaven, Michelle</cp:lastModifiedBy>
  <cp:revision>21</cp:revision>
  <cp:lastPrinted>2015-11-04T22:41:34Z</cp:lastPrinted>
  <dcterms:created xsi:type="dcterms:W3CDTF">2015-05-28T18:46:55Z</dcterms:created>
  <dcterms:modified xsi:type="dcterms:W3CDTF">2022-01-20T00:43:50Z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0x0101009D1B08F83B609C45AE33B566D9C9D828</vt:lpwstr>
  </property>
</Properties>
</file>