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5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5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52.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58.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59.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6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2" r:id="rId5"/>
    <p:sldMasterId id="2147483696" r:id="rId6"/>
    <p:sldMasterId id="2147483723" r:id="rId7"/>
  </p:sldMasterIdLst>
  <p:notesMasterIdLst>
    <p:notesMasterId r:id="rId69"/>
  </p:notesMasterIdLst>
  <p:handoutMasterIdLst>
    <p:handoutMasterId r:id="rId70"/>
  </p:handoutMasterIdLst>
  <p:sldIdLst>
    <p:sldId id="517" r:id="rId8"/>
    <p:sldId id="256" r:id="rId9"/>
    <p:sldId id="290" r:id="rId10"/>
    <p:sldId id="518" r:id="rId11"/>
    <p:sldId id="524" r:id="rId12"/>
    <p:sldId id="361" r:id="rId13"/>
    <p:sldId id="261" r:id="rId14"/>
    <p:sldId id="519" r:id="rId15"/>
    <p:sldId id="270" r:id="rId16"/>
    <p:sldId id="454" r:id="rId17"/>
    <p:sldId id="273" r:id="rId18"/>
    <p:sldId id="503" r:id="rId19"/>
    <p:sldId id="520" r:id="rId20"/>
    <p:sldId id="514" r:id="rId21"/>
    <p:sldId id="303" r:id="rId22"/>
    <p:sldId id="310" r:id="rId23"/>
    <p:sldId id="504" r:id="rId24"/>
    <p:sldId id="333" r:id="rId25"/>
    <p:sldId id="455" r:id="rId26"/>
    <p:sldId id="301" r:id="rId27"/>
    <p:sldId id="298" r:id="rId28"/>
    <p:sldId id="305" r:id="rId29"/>
    <p:sldId id="457" r:id="rId30"/>
    <p:sldId id="312" r:id="rId31"/>
    <p:sldId id="389" r:id="rId32"/>
    <p:sldId id="388" r:id="rId33"/>
    <p:sldId id="370" r:id="rId34"/>
    <p:sldId id="314" r:id="rId35"/>
    <p:sldId id="346" r:id="rId36"/>
    <p:sldId id="508" r:id="rId37"/>
    <p:sldId id="292" r:id="rId38"/>
    <p:sldId id="515" r:id="rId39"/>
    <p:sldId id="399" r:id="rId40"/>
    <p:sldId id="285" r:id="rId41"/>
    <p:sldId id="286" r:id="rId42"/>
    <p:sldId id="469" r:id="rId43"/>
    <p:sldId id="471" r:id="rId44"/>
    <p:sldId id="476" r:id="rId45"/>
    <p:sldId id="523" r:id="rId46"/>
    <p:sldId id="522" r:id="rId47"/>
    <p:sldId id="509" r:id="rId48"/>
    <p:sldId id="484" r:id="rId49"/>
    <p:sldId id="485" r:id="rId50"/>
    <p:sldId id="486" r:id="rId51"/>
    <p:sldId id="488" r:id="rId52"/>
    <p:sldId id="327" r:id="rId53"/>
    <p:sldId id="423" r:id="rId54"/>
    <p:sldId id="424" r:id="rId55"/>
    <p:sldId id="490" r:id="rId56"/>
    <p:sldId id="491" r:id="rId57"/>
    <p:sldId id="494" r:id="rId58"/>
    <p:sldId id="328" r:id="rId59"/>
    <p:sldId id="496" r:id="rId60"/>
    <p:sldId id="499" r:id="rId61"/>
    <p:sldId id="330" r:id="rId62"/>
    <p:sldId id="339" r:id="rId63"/>
    <p:sldId id="291" r:id="rId64"/>
    <p:sldId id="427" r:id="rId65"/>
    <p:sldId id="336" r:id="rId66"/>
    <p:sldId id="257" r:id="rId67"/>
    <p:sldId id="516" r:id="rId68"/>
  </p:sldIdLst>
  <p:sldSz cx="9144000" cy="6858000" type="screen4x3"/>
  <p:notesSz cx="6858000" cy="9144000"/>
  <p:custDataLst>
    <p:tags r:id="rId7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haven, Michelle" initials="DM" lastIdx="7" clrIdx="0">
    <p:extLst>
      <p:ext uri="{19B8F6BF-5375-455C-9EA6-DF929625EA0E}">
        <p15:presenceInfo xmlns:p15="http://schemas.microsoft.com/office/powerpoint/2012/main" userId="S::b564t795@wichita.edu::ce12035c-19d2-4efc-9241-b8dd29b6bbd1" providerId="AD"/>
      </p:ext>
    </p:extLst>
  </p:cmAuthor>
  <p:cmAuthor id="2" name="Severin, Jeffrey" initials="SJ" lastIdx="7" clrIdx="1">
    <p:extLst>
      <p:ext uri="{19B8F6BF-5375-455C-9EA6-DF929625EA0E}">
        <p15:presenceInfo xmlns:p15="http://schemas.microsoft.com/office/powerpoint/2012/main" userId="S::w854x533@wichita.edu::3f524fa3-db2e-4642-abf9-6f48a68549b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2025"/>
    <a:srgbClr val="FFFEFF"/>
    <a:srgbClr val="B8DAE4"/>
    <a:srgbClr val="FFFFFF"/>
    <a:srgbClr val="FFE9E0"/>
    <a:srgbClr val="74A6B8"/>
    <a:srgbClr val="DA2325"/>
    <a:srgbClr val="87A61C"/>
    <a:srgbClr val="6E3B97"/>
    <a:srgbClr val="28559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65C7B9-53E4-4219-A588-0FADDB7634EF}" v="8" dt="2022-01-13T19:29:34.368"/>
    <p1510:client id="{7C1644F6-79CF-4194-8F02-BC6C5F21CE44}" v="113" dt="2022-01-13T20:41:34.5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0767" autoAdjust="0"/>
  </p:normalViewPr>
  <p:slideViewPr>
    <p:cSldViewPr snapToGrid="0">
      <p:cViewPr varScale="1">
        <p:scale>
          <a:sx n="98" d="100"/>
          <a:sy n="98" d="100"/>
        </p:scale>
        <p:origin x="189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16" Type="http://schemas.openxmlformats.org/officeDocument/2006/relationships/slide" Target="slides/slide9.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notesMaster" Target="notesMasters/notesMaster1.xml"/><Relationship Id="rId77" Type="http://schemas.microsoft.com/office/2015/10/relationships/revisionInfo" Target="revisionInfo.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handoutMaster" Target="handoutMasters/handout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tags" Target="tags/tag1.xml"/><Relationship Id="rId2" Type="http://schemas.openxmlformats.org/officeDocument/2006/relationships/customXml" Target="../customXml/item2.xml"/><Relationship Id="rId29" Type="http://schemas.openxmlformats.org/officeDocument/2006/relationships/slide" Target="slides/slide22.xml"/></Relationships>
</file>

<file path=ppt/diagrams/_rels/data1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diagrams/_rels/data19.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2" Type="http://schemas.openxmlformats.org/officeDocument/2006/relationships/image" Target="../media/image69.svg"/><Relationship Id="rId1" Type="http://schemas.openxmlformats.org/officeDocument/2006/relationships/image" Target="../media/image68.png"/><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diagrams/_rels/data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20.xml.rels><?xml version="1.0" encoding="UTF-8" standalone="yes"?>
<Relationships xmlns="http://schemas.openxmlformats.org/package/2006/relationships"><Relationship Id="rId8" Type="http://schemas.openxmlformats.org/officeDocument/2006/relationships/image" Target="../media/image90.sv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image" Target="../media/image84.svg"/><Relationship Id="rId1" Type="http://schemas.openxmlformats.org/officeDocument/2006/relationships/image" Target="../media/image83.png"/><Relationship Id="rId6" Type="http://schemas.openxmlformats.org/officeDocument/2006/relationships/image" Target="../media/image88.svg"/><Relationship Id="rId5" Type="http://schemas.openxmlformats.org/officeDocument/2006/relationships/image" Target="../media/image87.png"/><Relationship Id="rId4" Type="http://schemas.openxmlformats.org/officeDocument/2006/relationships/image" Target="../media/image86.svg"/></Relationships>
</file>

<file path=ppt/diagrams/_rels/data23.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image" Target="../media/image93.svg"/><Relationship Id="rId1" Type="http://schemas.openxmlformats.org/officeDocument/2006/relationships/image" Target="../media/image92.png"/><Relationship Id="rId6" Type="http://schemas.openxmlformats.org/officeDocument/2006/relationships/image" Target="../media/image97.svg"/><Relationship Id="rId5" Type="http://schemas.openxmlformats.org/officeDocument/2006/relationships/image" Target="../media/image96.png"/><Relationship Id="rId4" Type="http://schemas.openxmlformats.org/officeDocument/2006/relationships/image" Target="../media/image95.svg"/></Relationships>
</file>

<file path=ppt/diagrams/_rels/data28.xml.rels><?xml version="1.0" encoding="UTF-8" standalone="yes"?>
<Relationships xmlns="http://schemas.openxmlformats.org/package/2006/relationships"><Relationship Id="rId8" Type="http://schemas.openxmlformats.org/officeDocument/2006/relationships/image" Target="../media/image111.svg"/><Relationship Id="rId3" Type="http://schemas.openxmlformats.org/officeDocument/2006/relationships/image" Target="../media/image108.png"/><Relationship Id="rId7" Type="http://schemas.openxmlformats.org/officeDocument/2006/relationships/image" Target="../media/image110.png"/><Relationship Id="rId2" Type="http://schemas.openxmlformats.org/officeDocument/2006/relationships/image" Target="../media/image107.svg"/><Relationship Id="rId1" Type="http://schemas.openxmlformats.org/officeDocument/2006/relationships/image" Target="../media/image106.png"/><Relationship Id="rId6" Type="http://schemas.openxmlformats.org/officeDocument/2006/relationships/image" Target="../media/image88.svg"/><Relationship Id="rId5" Type="http://schemas.openxmlformats.org/officeDocument/2006/relationships/image" Target="../media/image87.png"/><Relationship Id="rId10" Type="http://schemas.openxmlformats.org/officeDocument/2006/relationships/image" Target="../media/image113.svg"/><Relationship Id="rId4" Type="http://schemas.openxmlformats.org/officeDocument/2006/relationships/image" Target="../media/image109.svg"/><Relationship Id="rId9" Type="http://schemas.openxmlformats.org/officeDocument/2006/relationships/image" Target="../media/image112.png"/></Relationships>
</file>

<file path=ppt/diagrams/_rels/data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ata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35.svg"/></Relationships>
</file>

<file path=ppt/diagrams/_rels/data7.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7.png"/><Relationship Id="rId7" Type="http://schemas.openxmlformats.org/officeDocument/2006/relationships/image" Target="../media/image42.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8.svg"/><Relationship Id="rId9" Type="http://schemas.openxmlformats.org/officeDocument/2006/relationships/image" Target="../media/image44.png"/></Relationships>
</file>

<file path=ppt/diagrams/_rels/data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diagrams/_rels/drawing19.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2" Type="http://schemas.openxmlformats.org/officeDocument/2006/relationships/image" Target="../media/image69.svg"/><Relationship Id="rId1" Type="http://schemas.openxmlformats.org/officeDocument/2006/relationships/image" Target="../media/image68.png"/><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20.xml.rels><?xml version="1.0" encoding="UTF-8" standalone="yes"?>
<Relationships xmlns="http://schemas.openxmlformats.org/package/2006/relationships"><Relationship Id="rId8" Type="http://schemas.openxmlformats.org/officeDocument/2006/relationships/image" Target="../media/image90.sv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image" Target="../media/image84.svg"/><Relationship Id="rId1" Type="http://schemas.openxmlformats.org/officeDocument/2006/relationships/image" Target="../media/image83.png"/><Relationship Id="rId6" Type="http://schemas.openxmlformats.org/officeDocument/2006/relationships/image" Target="../media/image88.svg"/><Relationship Id="rId5" Type="http://schemas.openxmlformats.org/officeDocument/2006/relationships/image" Target="../media/image87.png"/><Relationship Id="rId4" Type="http://schemas.openxmlformats.org/officeDocument/2006/relationships/image" Target="../media/image86.svg"/></Relationships>
</file>

<file path=ppt/diagrams/_rels/drawing23.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image" Target="../media/image93.svg"/><Relationship Id="rId1" Type="http://schemas.openxmlformats.org/officeDocument/2006/relationships/image" Target="../media/image92.png"/><Relationship Id="rId6" Type="http://schemas.openxmlformats.org/officeDocument/2006/relationships/image" Target="../media/image97.svg"/><Relationship Id="rId5" Type="http://schemas.openxmlformats.org/officeDocument/2006/relationships/image" Target="../media/image96.png"/><Relationship Id="rId4" Type="http://schemas.openxmlformats.org/officeDocument/2006/relationships/image" Target="../media/image95.svg"/></Relationships>
</file>

<file path=ppt/diagrams/_rels/drawing28.xml.rels><?xml version="1.0" encoding="UTF-8" standalone="yes"?>
<Relationships xmlns="http://schemas.openxmlformats.org/package/2006/relationships"><Relationship Id="rId8" Type="http://schemas.openxmlformats.org/officeDocument/2006/relationships/image" Target="../media/image111.svg"/><Relationship Id="rId3" Type="http://schemas.openxmlformats.org/officeDocument/2006/relationships/image" Target="../media/image108.png"/><Relationship Id="rId7" Type="http://schemas.openxmlformats.org/officeDocument/2006/relationships/image" Target="../media/image110.png"/><Relationship Id="rId2" Type="http://schemas.openxmlformats.org/officeDocument/2006/relationships/image" Target="../media/image107.svg"/><Relationship Id="rId1" Type="http://schemas.openxmlformats.org/officeDocument/2006/relationships/image" Target="../media/image106.png"/><Relationship Id="rId6" Type="http://schemas.openxmlformats.org/officeDocument/2006/relationships/image" Target="../media/image88.svg"/><Relationship Id="rId5" Type="http://schemas.openxmlformats.org/officeDocument/2006/relationships/image" Target="../media/image87.png"/><Relationship Id="rId10" Type="http://schemas.openxmlformats.org/officeDocument/2006/relationships/image" Target="../media/image113.svg"/><Relationship Id="rId4" Type="http://schemas.openxmlformats.org/officeDocument/2006/relationships/image" Target="../media/image109.svg"/><Relationship Id="rId9" Type="http://schemas.openxmlformats.org/officeDocument/2006/relationships/image" Target="../media/image112.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35.svg"/></Relationships>
</file>

<file path=ppt/diagrams/_rels/drawing7.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7.png"/><Relationship Id="rId7" Type="http://schemas.openxmlformats.org/officeDocument/2006/relationships/image" Target="../media/image42.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8.svg"/><Relationship Id="rId9" Type="http://schemas.openxmlformats.org/officeDocument/2006/relationships/image" Target="../media/image44.png"/></Relationships>
</file>

<file path=ppt/diagrams/_rels/drawing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28C5B0-19D4-4CE7-8610-1DA10BE187E7}"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D4505F66-7A36-4AAE-8787-16F086A876E5}">
      <dgm:prSet custT="1"/>
      <dgm:spPr/>
      <dgm:t>
        <a:bodyPr/>
        <a:lstStyle/>
        <a:p>
          <a:r>
            <a:rPr lang="en-US" sz="3200" i="0" baseline="0">
              <a:solidFill>
                <a:schemeClr val="tx1"/>
              </a:solidFill>
            </a:rPr>
            <a:t>Technical</a:t>
          </a:r>
          <a:endParaRPr lang="en-US" sz="3200" i="0">
            <a:solidFill>
              <a:schemeClr val="tx1"/>
            </a:solidFill>
          </a:endParaRPr>
        </a:p>
      </dgm:t>
    </dgm:pt>
    <dgm:pt modelId="{95F4F9C0-2EFC-49CC-9D8E-D215746C7A9C}" type="parTrans" cxnId="{9D815302-3022-4182-8B8D-C671089BECD4}">
      <dgm:prSet/>
      <dgm:spPr/>
      <dgm:t>
        <a:bodyPr/>
        <a:lstStyle/>
        <a:p>
          <a:endParaRPr lang="en-US"/>
        </a:p>
      </dgm:t>
    </dgm:pt>
    <dgm:pt modelId="{CE111FF7-F22A-49C3-819F-03A2B027AC83}" type="sibTrans" cxnId="{9D815302-3022-4182-8B8D-C671089BECD4}">
      <dgm:prSet/>
      <dgm:spPr/>
      <dgm:t>
        <a:bodyPr/>
        <a:lstStyle/>
        <a:p>
          <a:endParaRPr lang="en-US"/>
        </a:p>
      </dgm:t>
    </dgm:pt>
    <dgm:pt modelId="{8C1FD913-ACE7-427B-A71C-ED141700663B}">
      <dgm:prSet/>
      <dgm:spPr/>
      <dgm:t>
        <a:bodyPr/>
        <a:lstStyle/>
        <a:p>
          <a:r>
            <a:rPr lang="en-US" baseline="0"/>
            <a:t>Source Water Adequacy</a:t>
          </a:r>
          <a:endParaRPr lang="en-US"/>
        </a:p>
      </dgm:t>
    </dgm:pt>
    <dgm:pt modelId="{45B7A22F-9E4B-4FFD-AC21-2C990C4BD807}" type="parTrans" cxnId="{41BADD60-1516-49D2-BBF9-4627B268DCEC}">
      <dgm:prSet/>
      <dgm:spPr/>
      <dgm:t>
        <a:bodyPr/>
        <a:lstStyle/>
        <a:p>
          <a:endParaRPr lang="en-US"/>
        </a:p>
      </dgm:t>
    </dgm:pt>
    <dgm:pt modelId="{109BA28C-942F-44CC-A07E-7B45F09E2D93}" type="sibTrans" cxnId="{41BADD60-1516-49D2-BBF9-4627B268DCEC}">
      <dgm:prSet/>
      <dgm:spPr/>
      <dgm:t>
        <a:bodyPr/>
        <a:lstStyle/>
        <a:p>
          <a:endParaRPr lang="en-US"/>
        </a:p>
      </dgm:t>
    </dgm:pt>
    <dgm:pt modelId="{3526BDF9-410D-4121-B6E1-62FD77FF77DD}">
      <dgm:prSet/>
      <dgm:spPr/>
      <dgm:t>
        <a:bodyPr/>
        <a:lstStyle/>
        <a:p>
          <a:r>
            <a:rPr lang="en-US" baseline="0"/>
            <a:t>Infrastructure Adequacy</a:t>
          </a:r>
          <a:endParaRPr lang="en-US"/>
        </a:p>
      </dgm:t>
    </dgm:pt>
    <dgm:pt modelId="{D56D2F89-2BD2-4046-B774-1E67AEDACC55}" type="parTrans" cxnId="{B83182D4-2DE2-4C6B-89F5-DC4B2CF4231B}">
      <dgm:prSet/>
      <dgm:spPr/>
      <dgm:t>
        <a:bodyPr/>
        <a:lstStyle/>
        <a:p>
          <a:endParaRPr lang="en-US"/>
        </a:p>
      </dgm:t>
    </dgm:pt>
    <dgm:pt modelId="{22989DF4-D6B5-4F85-955A-F1B59C90CE50}" type="sibTrans" cxnId="{B83182D4-2DE2-4C6B-89F5-DC4B2CF4231B}">
      <dgm:prSet/>
      <dgm:spPr/>
      <dgm:t>
        <a:bodyPr/>
        <a:lstStyle/>
        <a:p>
          <a:endParaRPr lang="en-US"/>
        </a:p>
      </dgm:t>
    </dgm:pt>
    <dgm:pt modelId="{43908621-B089-4814-B8E5-57D6AE07B558}">
      <dgm:prSet/>
      <dgm:spPr/>
      <dgm:t>
        <a:bodyPr/>
        <a:lstStyle/>
        <a:p>
          <a:r>
            <a:rPr lang="en-US" baseline="0"/>
            <a:t>Technical Knowledge and Implementation</a:t>
          </a:r>
          <a:endParaRPr lang="en-US"/>
        </a:p>
      </dgm:t>
    </dgm:pt>
    <dgm:pt modelId="{E2CDC629-3182-4757-9EF0-87E5941CB453}" type="parTrans" cxnId="{96C993A6-DD6A-4B43-BF12-61C75205EEE7}">
      <dgm:prSet/>
      <dgm:spPr/>
      <dgm:t>
        <a:bodyPr/>
        <a:lstStyle/>
        <a:p>
          <a:endParaRPr lang="en-US"/>
        </a:p>
      </dgm:t>
    </dgm:pt>
    <dgm:pt modelId="{4A6F18ED-5E0C-42C8-A002-C67C461DFBE7}" type="sibTrans" cxnId="{96C993A6-DD6A-4B43-BF12-61C75205EEE7}">
      <dgm:prSet/>
      <dgm:spPr/>
      <dgm:t>
        <a:bodyPr/>
        <a:lstStyle/>
        <a:p>
          <a:endParaRPr lang="en-US"/>
        </a:p>
      </dgm:t>
    </dgm:pt>
    <dgm:pt modelId="{BD5EFEBC-2568-44CE-922B-9BFEE12D53E9}">
      <dgm:prSet custT="1"/>
      <dgm:spPr/>
      <dgm:t>
        <a:bodyPr/>
        <a:lstStyle/>
        <a:p>
          <a:r>
            <a:rPr lang="en-US" sz="3200" i="0" baseline="0">
              <a:solidFill>
                <a:schemeClr val="tx1"/>
              </a:solidFill>
            </a:rPr>
            <a:t>Financial</a:t>
          </a:r>
          <a:endParaRPr lang="en-US" sz="3200" i="0">
            <a:solidFill>
              <a:schemeClr val="tx1"/>
            </a:solidFill>
          </a:endParaRPr>
        </a:p>
      </dgm:t>
    </dgm:pt>
    <dgm:pt modelId="{DF3783F1-D259-4566-9B55-0C13D279257F}" type="parTrans" cxnId="{D61C913E-F266-4107-AB3B-C52EF9F51CA0}">
      <dgm:prSet/>
      <dgm:spPr/>
      <dgm:t>
        <a:bodyPr/>
        <a:lstStyle/>
        <a:p>
          <a:endParaRPr lang="en-US"/>
        </a:p>
      </dgm:t>
    </dgm:pt>
    <dgm:pt modelId="{04CF6E4C-5BB2-471C-A4CB-7F48DAFA532A}" type="sibTrans" cxnId="{D61C913E-F266-4107-AB3B-C52EF9F51CA0}">
      <dgm:prSet/>
      <dgm:spPr/>
      <dgm:t>
        <a:bodyPr/>
        <a:lstStyle/>
        <a:p>
          <a:endParaRPr lang="en-US"/>
        </a:p>
      </dgm:t>
    </dgm:pt>
    <dgm:pt modelId="{D417057F-C2B9-4F90-AFB7-F0559365CE86}">
      <dgm:prSet/>
      <dgm:spPr/>
      <dgm:t>
        <a:bodyPr/>
        <a:lstStyle/>
        <a:p>
          <a:r>
            <a:rPr lang="en-US" baseline="0"/>
            <a:t>Revenue Sufficiency</a:t>
          </a:r>
          <a:endParaRPr lang="en-US"/>
        </a:p>
      </dgm:t>
    </dgm:pt>
    <dgm:pt modelId="{939CB2C4-F837-4C6A-B4C5-E1DD63359C40}" type="parTrans" cxnId="{7D856CC2-99EF-45FE-899D-71A711A84ABA}">
      <dgm:prSet/>
      <dgm:spPr/>
      <dgm:t>
        <a:bodyPr/>
        <a:lstStyle/>
        <a:p>
          <a:endParaRPr lang="en-US"/>
        </a:p>
      </dgm:t>
    </dgm:pt>
    <dgm:pt modelId="{9AB069EE-A75F-4FAB-80AD-C82841A4EF8D}" type="sibTrans" cxnId="{7D856CC2-99EF-45FE-899D-71A711A84ABA}">
      <dgm:prSet/>
      <dgm:spPr/>
      <dgm:t>
        <a:bodyPr/>
        <a:lstStyle/>
        <a:p>
          <a:endParaRPr lang="en-US"/>
        </a:p>
      </dgm:t>
    </dgm:pt>
    <dgm:pt modelId="{26D22763-3119-4D08-B0B1-E93D44FDD9D8}">
      <dgm:prSet/>
      <dgm:spPr/>
      <dgm:t>
        <a:bodyPr/>
        <a:lstStyle/>
        <a:p>
          <a:r>
            <a:rPr lang="en-US" baseline="0"/>
            <a:t>Credit Worthiness</a:t>
          </a:r>
          <a:endParaRPr lang="en-US"/>
        </a:p>
      </dgm:t>
    </dgm:pt>
    <dgm:pt modelId="{DA458C23-ACCC-445E-B498-33918669C350}" type="parTrans" cxnId="{9724CDF0-444B-4290-BBE2-7475E92F6E2F}">
      <dgm:prSet/>
      <dgm:spPr/>
      <dgm:t>
        <a:bodyPr/>
        <a:lstStyle/>
        <a:p>
          <a:endParaRPr lang="en-US"/>
        </a:p>
      </dgm:t>
    </dgm:pt>
    <dgm:pt modelId="{530BE880-94C1-4632-9754-36A5B515F509}" type="sibTrans" cxnId="{9724CDF0-444B-4290-BBE2-7475E92F6E2F}">
      <dgm:prSet/>
      <dgm:spPr/>
      <dgm:t>
        <a:bodyPr/>
        <a:lstStyle/>
        <a:p>
          <a:endParaRPr lang="en-US"/>
        </a:p>
      </dgm:t>
    </dgm:pt>
    <dgm:pt modelId="{4FAE6EF8-4622-460A-8163-7E46951948BB}">
      <dgm:prSet/>
      <dgm:spPr/>
      <dgm:t>
        <a:bodyPr/>
        <a:lstStyle/>
        <a:p>
          <a:r>
            <a:rPr lang="en-US" baseline="0"/>
            <a:t>Fiscal Management &amp; Controls</a:t>
          </a:r>
          <a:endParaRPr lang="en-US"/>
        </a:p>
      </dgm:t>
    </dgm:pt>
    <dgm:pt modelId="{FF8818DA-E8DF-4C2C-BF21-5F6CBDFCC47D}" type="parTrans" cxnId="{CB8FF86F-9AA3-4030-A051-630093690889}">
      <dgm:prSet/>
      <dgm:spPr/>
      <dgm:t>
        <a:bodyPr/>
        <a:lstStyle/>
        <a:p>
          <a:endParaRPr lang="en-US"/>
        </a:p>
      </dgm:t>
    </dgm:pt>
    <dgm:pt modelId="{52B9A551-14B9-4A0E-A3A9-C3FA5069F473}" type="sibTrans" cxnId="{CB8FF86F-9AA3-4030-A051-630093690889}">
      <dgm:prSet/>
      <dgm:spPr/>
      <dgm:t>
        <a:bodyPr/>
        <a:lstStyle/>
        <a:p>
          <a:endParaRPr lang="en-US"/>
        </a:p>
      </dgm:t>
    </dgm:pt>
    <dgm:pt modelId="{2C0FF8B7-9E03-4940-9038-A406A8288591}">
      <dgm:prSet custT="1"/>
      <dgm:spPr/>
      <dgm:t>
        <a:bodyPr/>
        <a:lstStyle/>
        <a:p>
          <a:r>
            <a:rPr lang="en-US" sz="3200" i="0" baseline="0">
              <a:solidFill>
                <a:schemeClr val="tx1"/>
              </a:solidFill>
            </a:rPr>
            <a:t>Managerial</a:t>
          </a:r>
          <a:endParaRPr lang="en-US" sz="3200" i="0">
            <a:solidFill>
              <a:schemeClr val="tx1"/>
            </a:solidFill>
          </a:endParaRPr>
        </a:p>
      </dgm:t>
    </dgm:pt>
    <dgm:pt modelId="{033C841E-6591-43B2-9DB5-452AE77F8A63}" type="parTrans" cxnId="{0F19AA6B-9A49-4BC4-93F9-BB3340181EFE}">
      <dgm:prSet/>
      <dgm:spPr/>
      <dgm:t>
        <a:bodyPr/>
        <a:lstStyle/>
        <a:p>
          <a:endParaRPr lang="en-US"/>
        </a:p>
      </dgm:t>
    </dgm:pt>
    <dgm:pt modelId="{B0391AC4-8163-4018-908B-F01F987F6B98}" type="sibTrans" cxnId="{0F19AA6B-9A49-4BC4-93F9-BB3340181EFE}">
      <dgm:prSet/>
      <dgm:spPr/>
      <dgm:t>
        <a:bodyPr/>
        <a:lstStyle/>
        <a:p>
          <a:endParaRPr lang="en-US"/>
        </a:p>
      </dgm:t>
    </dgm:pt>
    <dgm:pt modelId="{B313218A-CF50-417A-860B-E11BEB79BC34}">
      <dgm:prSet/>
      <dgm:spPr/>
      <dgm:t>
        <a:bodyPr/>
        <a:lstStyle/>
        <a:p>
          <a:r>
            <a:rPr lang="en-US" baseline="0"/>
            <a:t>Ownership Accountability</a:t>
          </a:r>
          <a:endParaRPr lang="en-US"/>
        </a:p>
      </dgm:t>
    </dgm:pt>
    <dgm:pt modelId="{FC3B1B01-487C-4D53-A2FF-830A80730E34}" type="parTrans" cxnId="{1DEF8C34-C260-4005-A5B5-FE81632EAD77}">
      <dgm:prSet/>
      <dgm:spPr/>
      <dgm:t>
        <a:bodyPr/>
        <a:lstStyle/>
        <a:p>
          <a:endParaRPr lang="en-US"/>
        </a:p>
      </dgm:t>
    </dgm:pt>
    <dgm:pt modelId="{7693234F-70A9-4885-A999-5836FCFE051E}" type="sibTrans" cxnId="{1DEF8C34-C260-4005-A5B5-FE81632EAD77}">
      <dgm:prSet/>
      <dgm:spPr/>
      <dgm:t>
        <a:bodyPr/>
        <a:lstStyle/>
        <a:p>
          <a:endParaRPr lang="en-US"/>
        </a:p>
      </dgm:t>
    </dgm:pt>
    <dgm:pt modelId="{CF501E32-33FF-44BD-8C4F-A828F8B36CBD}">
      <dgm:prSet/>
      <dgm:spPr/>
      <dgm:t>
        <a:bodyPr/>
        <a:lstStyle/>
        <a:p>
          <a:r>
            <a:rPr lang="en-US" baseline="0"/>
            <a:t>Staffing &amp; Organization</a:t>
          </a:r>
          <a:endParaRPr lang="en-US"/>
        </a:p>
      </dgm:t>
    </dgm:pt>
    <dgm:pt modelId="{3EA50E7B-BEAE-4046-9651-B3989BB1DF52}" type="parTrans" cxnId="{67D96D31-E739-4FB7-AF81-F1E209E24A65}">
      <dgm:prSet/>
      <dgm:spPr/>
      <dgm:t>
        <a:bodyPr/>
        <a:lstStyle/>
        <a:p>
          <a:endParaRPr lang="en-US"/>
        </a:p>
      </dgm:t>
    </dgm:pt>
    <dgm:pt modelId="{E113BBBC-2B10-4C1A-9379-5751966A43C8}" type="sibTrans" cxnId="{67D96D31-E739-4FB7-AF81-F1E209E24A65}">
      <dgm:prSet/>
      <dgm:spPr/>
      <dgm:t>
        <a:bodyPr/>
        <a:lstStyle/>
        <a:p>
          <a:endParaRPr lang="en-US"/>
        </a:p>
      </dgm:t>
    </dgm:pt>
    <dgm:pt modelId="{CE8A0038-CFE3-4C55-AD19-DA0557D5AC4D}">
      <dgm:prSet/>
      <dgm:spPr/>
      <dgm:t>
        <a:bodyPr/>
        <a:lstStyle/>
        <a:p>
          <a:r>
            <a:rPr lang="en-US" baseline="0"/>
            <a:t>Effective External Linkages</a:t>
          </a:r>
          <a:endParaRPr lang="en-US" dirty="0"/>
        </a:p>
      </dgm:t>
    </dgm:pt>
    <dgm:pt modelId="{AB597A5E-26A8-4F26-A941-8404B3935D69}" type="parTrans" cxnId="{20B8E2C4-D681-4BD8-8463-7C84C51B5D62}">
      <dgm:prSet/>
      <dgm:spPr/>
      <dgm:t>
        <a:bodyPr/>
        <a:lstStyle/>
        <a:p>
          <a:endParaRPr lang="en-US"/>
        </a:p>
      </dgm:t>
    </dgm:pt>
    <dgm:pt modelId="{5FDB7657-A2A7-4A3A-82A7-6A8DCD9D79A3}" type="sibTrans" cxnId="{20B8E2C4-D681-4BD8-8463-7C84C51B5D62}">
      <dgm:prSet/>
      <dgm:spPr/>
      <dgm:t>
        <a:bodyPr/>
        <a:lstStyle/>
        <a:p>
          <a:endParaRPr lang="en-US"/>
        </a:p>
      </dgm:t>
    </dgm:pt>
    <dgm:pt modelId="{6618EEBA-2EDD-4889-933B-E733E19BBDF7}" type="pres">
      <dgm:prSet presAssocID="{9B28C5B0-19D4-4CE7-8610-1DA10BE187E7}" presName="Name0" presStyleCnt="0">
        <dgm:presLayoutVars>
          <dgm:dir/>
          <dgm:animLvl val="lvl"/>
          <dgm:resizeHandles val="exact"/>
        </dgm:presLayoutVars>
      </dgm:prSet>
      <dgm:spPr/>
    </dgm:pt>
    <dgm:pt modelId="{EEECB588-809D-4F25-A077-13BA49024209}" type="pres">
      <dgm:prSet presAssocID="{2C0FF8B7-9E03-4940-9038-A406A8288591}" presName="composite" presStyleCnt="0"/>
      <dgm:spPr/>
    </dgm:pt>
    <dgm:pt modelId="{E3E4A1D7-1B19-4F19-9EE2-36B833725488}" type="pres">
      <dgm:prSet presAssocID="{2C0FF8B7-9E03-4940-9038-A406A8288591}" presName="parTx" presStyleLbl="alignNode1" presStyleIdx="0" presStyleCnt="3">
        <dgm:presLayoutVars>
          <dgm:chMax val="0"/>
          <dgm:chPref val="0"/>
          <dgm:bulletEnabled val="1"/>
        </dgm:presLayoutVars>
      </dgm:prSet>
      <dgm:spPr/>
    </dgm:pt>
    <dgm:pt modelId="{85F9A576-96E6-4F96-8868-8B496538550E}" type="pres">
      <dgm:prSet presAssocID="{2C0FF8B7-9E03-4940-9038-A406A8288591}" presName="desTx" presStyleLbl="alignAccFollowNode1" presStyleIdx="0" presStyleCnt="3">
        <dgm:presLayoutVars>
          <dgm:bulletEnabled val="1"/>
        </dgm:presLayoutVars>
      </dgm:prSet>
      <dgm:spPr/>
    </dgm:pt>
    <dgm:pt modelId="{177105AC-03A9-484B-B036-AA6A9299FC11}" type="pres">
      <dgm:prSet presAssocID="{B0391AC4-8163-4018-908B-F01F987F6B98}" presName="space" presStyleCnt="0"/>
      <dgm:spPr/>
    </dgm:pt>
    <dgm:pt modelId="{17B1CC60-3C7D-44E0-9880-3EA23D9E08FD}" type="pres">
      <dgm:prSet presAssocID="{D4505F66-7A36-4AAE-8787-16F086A876E5}" presName="composite" presStyleCnt="0"/>
      <dgm:spPr/>
    </dgm:pt>
    <dgm:pt modelId="{D9928D6F-6FCB-4CBD-9675-AC8359627BE5}" type="pres">
      <dgm:prSet presAssocID="{D4505F66-7A36-4AAE-8787-16F086A876E5}" presName="parTx" presStyleLbl="alignNode1" presStyleIdx="1" presStyleCnt="3">
        <dgm:presLayoutVars>
          <dgm:chMax val="0"/>
          <dgm:chPref val="0"/>
          <dgm:bulletEnabled val="1"/>
        </dgm:presLayoutVars>
      </dgm:prSet>
      <dgm:spPr/>
    </dgm:pt>
    <dgm:pt modelId="{667BBF2B-5AD4-4210-8E20-772FFF0343B8}" type="pres">
      <dgm:prSet presAssocID="{D4505F66-7A36-4AAE-8787-16F086A876E5}" presName="desTx" presStyleLbl="alignAccFollowNode1" presStyleIdx="1" presStyleCnt="3">
        <dgm:presLayoutVars>
          <dgm:bulletEnabled val="1"/>
        </dgm:presLayoutVars>
      </dgm:prSet>
      <dgm:spPr/>
    </dgm:pt>
    <dgm:pt modelId="{ACC77541-28A1-4F8C-A0AE-7396B92A8973}" type="pres">
      <dgm:prSet presAssocID="{CE111FF7-F22A-49C3-819F-03A2B027AC83}" presName="space" presStyleCnt="0"/>
      <dgm:spPr/>
    </dgm:pt>
    <dgm:pt modelId="{4A8AB879-80EF-4110-A9D0-A8A852C783E1}" type="pres">
      <dgm:prSet presAssocID="{BD5EFEBC-2568-44CE-922B-9BFEE12D53E9}" presName="composite" presStyleCnt="0"/>
      <dgm:spPr/>
    </dgm:pt>
    <dgm:pt modelId="{D3C1EC7E-395F-4D7E-9B6E-6F7F747FFA7C}" type="pres">
      <dgm:prSet presAssocID="{BD5EFEBC-2568-44CE-922B-9BFEE12D53E9}" presName="parTx" presStyleLbl="alignNode1" presStyleIdx="2" presStyleCnt="3">
        <dgm:presLayoutVars>
          <dgm:chMax val="0"/>
          <dgm:chPref val="0"/>
          <dgm:bulletEnabled val="1"/>
        </dgm:presLayoutVars>
      </dgm:prSet>
      <dgm:spPr/>
    </dgm:pt>
    <dgm:pt modelId="{710288D2-1FF6-4A5D-80B2-CE2DD46E418A}" type="pres">
      <dgm:prSet presAssocID="{BD5EFEBC-2568-44CE-922B-9BFEE12D53E9}" presName="desTx" presStyleLbl="alignAccFollowNode1" presStyleIdx="2" presStyleCnt="3">
        <dgm:presLayoutVars>
          <dgm:bulletEnabled val="1"/>
        </dgm:presLayoutVars>
      </dgm:prSet>
      <dgm:spPr/>
    </dgm:pt>
  </dgm:ptLst>
  <dgm:cxnLst>
    <dgm:cxn modelId="{9D815302-3022-4182-8B8D-C671089BECD4}" srcId="{9B28C5B0-19D4-4CE7-8610-1DA10BE187E7}" destId="{D4505F66-7A36-4AAE-8787-16F086A876E5}" srcOrd="1" destOrd="0" parTransId="{95F4F9C0-2EFC-49CC-9D8E-D215746C7A9C}" sibTransId="{CE111FF7-F22A-49C3-819F-03A2B027AC83}"/>
    <dgm:cxn modelId="{4BB0B707-262A-4F34-AF62-463EF409D99C}" type="presOf" srcId="{CE8A0038-CFE3-4C55-AD19-DA0557D5AC4D}" destId="{85F9A576-96E6-4F96-8868-8B496538550E}" srcOrd="0" destOrd="2" presId="urn:microsoft.com/office/officeart/2005/8/layout/hList1"/>
    <dgm:cxn modelId="{BD9A671E-445E-45F9-9D3D-FDC74D067EF6}" type="presOf" srcId="{26D22763-3119-4D08-B0B1-E93D44FDD9D8}" destId="{710288D2-1FF6-4A5D-80B2-CE2DD46E418A}" srcOrd="0" destOrd="1" presId="urn:microsoft.com/office/officeart/2005/8/layout/hList1"/>
    <dgm:cxn modelId="{813F3F23-DE16-4E1D-8895-A0EC5BBAE77A}" type="presOf" srcId="{D4505F66-7A36-4AAE-8787-16F086A876E5}" destId="{D9928D6F-6FCB-4CBD-9675-AC8359627BE5}" srcOrd="0" destOrd="0" presId="urn:microsoft.com/office/officeart/2005/8/layout/hList1"/>
    <dgm:cxn modelId="{17E4E42C-D4FE-4EB9-8B16-BD19F780AE39}" type="presOf" srcId="{CF501E32-33FF-44BD-8C4F-A828F8B36CBD}" destId="{85F9A576-96E6-4F96-8868-8B496538550E}" srcOrd="0" destOrd="1" presId="urn:microsoft.com/office/officeart/2005/8/layout/hList1"/>
    <dgm:cxn modelId="{67D96D31-E739-4FB7-AF81-F1E209E24A65}" srcId="{2C0FF8B7-9E03-4940-9038-A406A8288591}" destId="{CF501E32-33FF-44BD-8C4F-A828F8B36CBD}" srcOrd="1" destOrd="0" parTransId="{3EA50E7B-BEAE-4046-9651-B3989BB1DF52}" sibTransId="{E113BBBC-2B10-4C1A-9379-5751966A43C8}"/>
    <dgm:cxn modelId="{1DEF8C34-C260-4005-A5B5-FE81632EAD77}" srcId="{2C0FF8B7-9E03-4940-9038-A406A8288591}" destId="{B313218A-CF50-417A-860B-E11BEB79BC34}" srcOrd="0" destOrd="0" parTransId="{FC3B1B01-487C-4D53-A2FF-830A80730E34}" sibTransId="{7693234F-70A9-4885-A999-5836FCFE051E}"/>
    <dgm:cxn modelId="{D61C913E-F266-4107-AB3B-C52EF9F51CA0}" srcId="{9B28C5B0-19D4-4CE7-8610-1DA10BE187E7}" destId="{BD5EFEBC-2568-44CE-922B-9BFEE12D53E9}" srcOrd="2" destOrd="0" parTransId="{DF3783F1-D259-4566-9B55-0C13D279257F}" sibTransId="{04CF6E4C-5BB2-471C-A4CB-7F48DAFA532A}"/>
    <dgm:cxn modelId="{1B4F8D5C-AB63-4A1C-BB0E-51463D25C77A}" type="presOf" srcId="{43908621-B089-4814-B8E5-57D6AE07B558}" destId="{667BBF2B-5AD4-4210-8E20-772FFF0343B8}" srcOrd="0" destOrd="2" presId="urn:microsoft.com/office/officeart/2005/8/layout/hList1"/>
    <dgm:cxn modelId="{41BADD60-1516-49D2-BBF9-4627B268DCEC}" srcId="{D4505F66-7A36-4AAE-8787-16F086A876E5}" destId="{8C1FD913-ACE7-427B-A71C-ED141700663B}" srcOrd="0" destOrd="0" parTransId="{45B7A22F-9E4B-4FFD-AC21-2C990C4BD807}" sibTransId="{109BA28C-942F-44CC-A07E-7B45F09E2D93}"/>
    <dgm:cxn modelId="{7B904C67-77A7-4063-B69E-EBA38D017A1A}" type="presOf" srcId="{B313218A-CF50-417A-860B-E11BEB79BC34}" destId="{85F9A576-96E6-4F96-8868-8B496538550E}" srcOrd="0" destOrd="0" presId="urn:microsoft.com/office/officeart/2005/8/layout/hList1"/>
    <dgm:cxn modelId="{0F19AA6B-9A49-4BC4-93F9-BB3340181EFE}" srcId="{9B28C5B0-19D4-4CE7-8610-1DA10BE187E7}" destId="{2C0FF8B7-9E03-4940-9038-A406A8288591}" srcOrd="0" destOrd="0" parTransId="{033C841E-6591-43B2-9DB5-452AE77F8A63}" sibTransId="{B0391AC4-8163-4018-908B-F01F987F6B98}"/>
    <dgm:cxn modelId="{CFC76F6C-725C-48FA-AA6B-E96DA41811D2}" type="presOf" srcId="{BD5EFEBC-2568-44CE-922B-9BFEE12D53E9}" destId="{D3C1EC7E-395F-4D7E-9B6E-6F7F747FFA7C}" srcOrd="0" destOrd="0" presId="urn:microsoft.com/office/officeart/2005/8/layout/hList1"/>
    <dgm:cxn modelId="{CB8FF86F-9AA3-4030-A051-630093690889}" srcId="{BD5EFEBC-2568-44CE-922B-9BFEE12D53E9}" destId="{4FAE6EF8-4622-460A-8163-7E46951948BB}" srcOrd="2" destOrd="0" parTransId="{FF8818DA-E8DF-4C2C-BF21-5F6CBDFCC47D}" sibTransId="{52B9A551-14B9-4A0E-A3A9-C3FA5069F473}"/>
    <dgm:cxn modelId="{95FA5E53-9FDC-4B22-B562-9AA946422013}" type="presOf" srcId="{3526BDF9-410D-4121-B6E1-62FD77FF77DD}" destId="{667BBF2B-5AD4-4210-8E20-772FFF0343B8}" srcOrd="0" destOrd="1" presId="urn:microsoft.com/office/officeart/2005/8/layout/hList1"/>
    <dgm:cxn modelId="{5B97E975-7570-481A-935A-F0B13E4EFEA5}" type="presOf" srcId="{4FAE6EF8-4622-460A-8163-7E46951948BB}" destId="{710288D2-1FF6-4A5D-80B2-CE2DD46E418A}" srcOrd="0" destOrd="2" presId="urn:microsoft.com/office/officeart/2005/8/layout/hList1"/>
    <dgm:cxn modelId="{4C7AE59D-62A4-46FD-98D9-B7B916767279}" type="presOf" srcId="{2C0FF8B7-9E03-4940-9038-A406A8288591}" destId="{E3E4A1D7-1B19-4F19-9EE2-36B833725488}" srcOrd="0" destOrd="0" presId="urn:microsoft.com/office/officeart/2005/8/layout/hList1"/>
    <dgm:cxn modelId="{96C993A6-DD6A-4B43-BF12-61C75205EEE7}" srcId="{D4505F66-7A36-4AAE-8787-16F086A876E5}" destId="{43908621-B089-4814-B8E5-57D6AE07B558}" srcOrd="2" destOrd="0" parTransId="{E2CDC629-3182-4757-9EF0-87E5941CB453}" sibTransId="{4A6F18ED-5E0C-42C8-A002-C67C461DFBE7}"/>
    <dgm:cxn modelId="{7D856CC2-99EF-45FE-899D-71A711A84ABA}" srcId="{BD5EFEBC-2568-44CE-922B-9BFEE12D53E9}" destId="{D417057F-C2B9-4F90-AFB7-F0559365CE86}" srcOrd="0" destOrd="0" parTransId="{939CB2C4-F837-4C6A-B4C5-E1DD63359C40}" sibTransId="{9AB069EE-A75F-4FAB-80AD-C82841A4EF8D}"/>
    <dgm:cxn modelId="{20B8E2C4-D681-4BD8-8463-7C84C51B5D62}" srcId="{2C0FF8B7-9E03-4940-9038-A406A8288591}" destId="{CE8A0038-CFE3-4C55-AD19-DA0557D5AC4D}" srcOrd="2" destOrd="0" parTransId="{AB597A5E-26A8-4F26-A941-8404B3935D69}" sibTransId="{5FDB7657-A2A7-4A3A-82A7-6A8DCD9D79A3}"/>
    <dgm:cxn modelId="{B83182D4-2DE2-4C6B-89F5-DC4B2CF4231B}" srcId="{D4505F66-7A36-4AAE-8787-16F086A876E5}" destId="{3526BDF9-410D-4121-B6E1-62FD77FF77DD}" srcOrd="1" destOrd="0" parTransId="{D56D2F89-2BD2-4046-B774-1E67AEDACC55}" sibTransId="{22989DF4-D6B5-4F85-955A-F1B59C90CE50}"/>
    <dgm:cxn modelId="{092361E4-0030-46F7-83E4-D75686FF939F}" type="presOf" srcId="{8C1FD913-ACE7-427B-A71C-ED141700663B}" destId="{667BBF2B-5AD4-4210-8E20-772FFF0343B8}" srcOrd="0" destOrd="0" presId="urn:microsoft.com/office/officeart/2005/8/layout/hList1"/>
    <dgm:cxn modelId="{2F6FEFE9-FE6F-41EC-B965-B48F8472CCE0}" type="presOf" srcId="{9B28C5B0-19D4-4CE7-8610-1DA10BE187E7}" destId="{6618EEBA-2EDD-4889-933B-E733E19BBDF7}" srcOrd="0" destOrd="0" presId="urn:microsoft.com/office/officeart/2005/8/layout/hList1"/>
    <dgm:cxn modelId="{9724CDF0-444B-4290-BBE2-7475E92F6E2F}" srcId="{BD5EFEBC-2568-44CE-922B-9BFEE12D53E9}" destId="{26D22763-3119-4D08-B0B1-E93D44FDD9D8}" srcOrd="1" destOrd="0" parTransId="{DA458C23-ACCC-445E-B498-33918669C350}" sibTransId="{530BE880-94C1-4632-9754-36A5B515F509}"/>
    <dgm:cxn modelId="{4D36EFF7-7D29-4D54-AFB2-35739EEDA130}" type="presOf" srcId="{D417057F-C2B9-4F90-AFB7-F0559365CE86}" destId="{710288D2-1FF6-4A5D-80B2-CE2DD46E418A}" srcOrd="0" destOrd="0" presId="urn:microsoft.com/office/officeart/2005/8/layout/hList1"/>
    <dgm:cxn modelId="{3EE96931-1052-4C1E-AD0C-38993F3D5290}" type="presParOf" srcId="{6618EEBA-2EDD-4889-933B-E733E19BBDF7}" destId="{EEECB588-809D-4F25-A077-13BA49024209}" srcOrd="0" destOrd="0" presId="urn:microsoft.com/office/officeart/2005/8/layout/hList1"/>
    <dgm:cxn modelId="{D7F79374-8B1D-49AD-8684-951A17F8641D}" type="presParOf" srcId="{EEECB588-809D-4F25-A077-13BA49024209}" destId="{E3E4A1D7-1B19-4F19-9EE2-36B833725488}" srcOrd="0" destOrd="0" presId="urn:microsoft.com/office/officeart/2005/8/layout/hList1"/>
    <dgm:cxn modelId="{780FA567-20F0-4205-98A0-19EDED844FC8}" type="presParOf" srcId="{EEECB588-809D-4F25-A077-13BA49024209}" destId="{85F9A576-96E6-4F96-8868-8B496538550E}" srcOrd="1" destOrd="0" presId="urn:microsoft.com/office/officeart/2005/8/layout/hList1"/>
    <dgm:cxn modelId="{B170B6D7-7224-4B19-95F4-16397654A1C9}" type="presParOf" srcId="{6618EEBA-2EDD-4889-933B-E733E19BBDF7}" destId="{177105AC-03A9-484B-B036-AA6A9299FC11}" srcOrd="1" destOrd="0" presId="urn:microsoft.com/office/officeart/2005/8/layout/hList1"/>
    <dgm:cxn modelId="{99D60200-BDA0-4CE6-8938-DBF7AEEC932D}" type="presParOf" srcId="{6618EEBA-2EDD-4889-933B-E733E19BBDF7}" destId="{17B1CC60-3C7D-44E0-9880-3EA23D9E08FD}" srcOrd="2" destOrd="0" presId="urn:microsoft.com/office/officeart/2005/8/layout/hList1"/>
    <dgm:cxn modelId="{0AE9CB43-2BED-48DE-B68B-EF240E0C03E8}" type="presParOf" srcId="{17B1CC60-3C7D-44E0-9880-3EA23D9E08FD}" destId="{D9928D6F-6FCB-4CBD-9675-AC8359627BE5}" srcOrd="0" destOrd="0" presId="urn:microsoft.com/office/officeart/2005/8/layout/hList1"/>
    <dgm:cxn modelId="{AA0C51A8-8F9B-40F6-BF68-2C7E1A9411FC}" type="presParOf" srcId="{17B1CC60-3C7D-44E0-9880-3EA23D9E08FD}" destId="{667BBF2B-5AD4-4210-8E20-772FFF0343B8}" srcOrd="1" destOrd="0" presId="urn:microsoft.com/office/officeart/2005/8/layout/hList1"/>
    <dgm:cxn modelId="{3ACA38D2-11C9-4EFB-B4AA-AA5D79E4FE84}" type="presParOf" srcId="{6618EEBA-2EDD-4889-933B-E733E19BBDF7}" destId="{ACC77541-28A1-4F8C-A0AE-7396B92A8973}" srcOrd="3" destOrd="0" presId="urn:microsoft.com/office/officeart/2005/8/layout/hList1"/>
    <dgm:cxn modelId="{9701DDE4-A5D3-4ABF-882C-444EBA2A0E1E}" type="presParOf" srcId="{6618EEBA-2EDD-4889-933B-E733E19BBDF7}" destId="{4A8AB879-80EF-4110-A9D0-A8A852C783E1}" srcOrd="4" destOrd="0" presId="urn:microsoft.com/office/officeart/2005/8/layout/hList1"/>
    <dgm:cxn modelId="{3AE73697-5687-4368-A2AD-C7B849D65E57}" type="presParOf" srcId="{4A8AB879-80EF-4110-A9D0-A8A852C783E1}" destId="{D3C1EC7E-395F-4D7E-9B6E-6F7F747FFA7C}" srcOrd="0" destOrd="0" presId="urn:microsoft.com/office/officeart/2005/8/layout/hList1"/>
    <dgm:cxn modelId="{DA70AD7F-DE4D-4E02-8956-CCEF349FC0CD}" type="presParOf" srcId="{4A8AB879-80EF-4110-A9D0-A8A852C783E1}" destId="{710288D2-1FF6-4A5D-80B2-CE2DD46E418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D6C868E-AC45-47EB-9205-932A5141294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6D891E7-8BD3-40A6-B6B6-183209D66EC2}">
      <dgm:prSet/>
      <dgm:spPr/>
      <dgm:t>
        <a:bodyPr/>
        <a:lstStyle/>
        <a:p>
          <a:pPr>
            <a:lnSpc>
              <a:spcPct val="100000"/>
            </a:lnSpc>
          </a:pPr>
          <a:r>
            <a:rPr lang="en-US"/>
            <a:t>Be sure the qualifications fit the job exactly</a:t>
          </a:r>
        </a:p>
      </dgm:t>
    </dgm:pt>
    <dgm:pt modelId="{C0F21C69-1D1E-427C-AE6C-D57205C8D9CD}" type="parTrans" cxnId="{14A19951-3F8E-4F00-B069-58DDA0182724}">
      <dgm:prSet/>
      <dgm:spPr/>
      <dgm:t>
        <a:bodyPr/>
        <a:lstStyle/>
        <a:p>
          <a:endParaRPr lang="en-US"/>
        </a:p>
      </dgm:t>
    </dgm:pt>
    <dgm:pt modelId="{C68B1761-3128-4ECB-9E72-2A2D8EA90BA3}" type="sibTrans" cxnId="{14A19951-3F8E-4F00-B069-58DDA0182724}">
      <dgm:prSet/>
      <dgm:spPr/>
      <dgm:t>
        <a:bodyPr/>
        <a:lstStyle/>
        <a:p>
          <a:endParaRPr lang="en-US"/>
        </a:p>
      </dgm:t>
    </dgm:pt>
    <dgm:pt modelId="{6199CFE8-0B6E-42CB-B67E-3E29ABD6A3FC}">
      <dgm:prSet/>
      <dgm:spPr/>
      <dgm:t>
        <a:bodyPr/>
        <a:lstStyle/>
        <a:p>
          <a:pPr>
            <a:lnSpc>
              <a:spcPct val="100000"/>
            </a:lnSpc>
          </a:pPr>
          <a:r>
            <a:rPr lang="en-US"/>
            <a:t>Check credentials and recommendations</a:t>
          </a:r>
        </a:p>
      </dgm:t>
    </dgm:pt>
    <dgm:pt modelId="{CFB30FD5-C4CC-471F-B5F9-1FB0FBC71F55}" type="parTrans" cxnId="{94F4DBD4-4A66-4959-974E-CF742D35D469}">
      <dgm:prSet/>
      <dgm:spPr/>
      <dgm:t>
        <a:bodyPr/>
        <a:lstStyle/>
        <a:p>
          <a:endParaRPr lang="en-US"/>
        </a:p>
      </dgm:t>
    </dgm:pt>
    <dgm:pt modelId="{1CE4E026-D369-4C99-A3E1-FFE8A020B136}" type="sibTrans" cxnId="{94F4DBD4-4A66-4959-974E-CF742D35D469}">
      <dgm:prSet/>
      <dgm:spPr/>
      <dgm:t>
        <a:bodyPr/>
        <a:lstStyle/>
        <a:p>
          <a:endParaRPr lang="en-US"/>
        </a:p>
      </dgm:t>
    </dgm:pt>
    <dgm:pt modelId="{AF510AA7-E475-43D3-AD18-AA7B9CEDB4E3}">
      <dgm:prSet/>
      <dgm:spPr/>
      <dgm:t>
        <a:bodyPr/>
        <a:lstStyle/>
        <a:p>
          <a:pPr>
            <a:lnSpc>
              <a:spcPct val="100000"/>
            </a:lnSpc>
          </a:pPr>
          <a:r>
            <a:rPr lang="en-US"/>
            <a:t>Review the contracting process</a:t>
          </a:r>
        </a:p>
      </dgm:t>
    </dgm:pt>
    <dgm:pt modelId="{E238ABF8-57E9-4BF0-84AB-FEAE0D3CC93A}" type="parTrans" cxnId="{5A4B538E-720C-4B34-BE05-2AD83D1F08F7}">
      <dgm:prSet/>
      <dgm:spPr/>
      <dgm:t>
        <a:bodyPr/>
        <a:lstStyle/>
        <a:p>
          <a:endParaRPr lang="en-US"/>
        </a:p>
      </dgm:t>
    </dgm:pt>
    <dgm:pt modelId="{6E059E11-C2D1-471B-96EC-C2A940C4448E}" type="sibTrans" cxnId="{5A4B538E-720C-4B34-BE05-2AD83D1F08F7}">
      <dgm:prSet/>
      <dgm:spPr/>
      <dgm:t>
        <a:bodyPr/>
        <a:lstStyle/>
        <a:p>
          <a:endParaRPr lang="en-US"/>
        </a:p>
      </dgm:t>
    </dgm:pt>
    <dgm:pt modelId="{1754CECF-D6A8-4247-A33D-F5A0A6DED2B8}" type="pres">
      <dgm:prSet presAssocID="{FD6C868E-AC45-47EB-9205-932A51412947}" presName="root" presStyleCnt="0">
        <dgm:presLayoutVars>
          <dgm:dir/>
          <dgm:resizeHandles val="exact"/>
        </dgm:presLayoutVars>
      </dgm:prSet>
      <dgm:spPr/>
    </dgm:pt>
    <dgm:pt modelId="{CAB28AB5-A1FD-4430-ABC7-F7DB05C9E118}" type="pres">
      <dgm:prSet presAssocID="{36D891E7-8BD3-40A6-B6B6-183209D66EC2}" presName="compNode" presStyleCnt="0"/>
      <dgm:spPr/>
    </dgm:pt>
    <dgm:pt modelId="{C8FD9D24-AECB-4E9B-9D68-82240367C6C4}" type="pres">
      <dgm:prSet presAssocID="{36D891E7-8BD3-40A6-B6B6-183209D66EC2}" presName="bgRect" presStyleLbl="bgShp" presStyleIdx="0" presStyleCnt="3"/>
      <dgm:spPr/>
    </dgm:pt>
    <dgm:pt modelId="{49DFE6A6-5E79-40E2-9BA8-8FA7BFA464DC}" type="pres">
      <dgm:prSet presAssocID="{36D891E7-8BD3-40A6-B6B6-183209D66EC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D23C85FA-BB9C-49A8-B9DB-A539B64984F2}" type="pres">
      <dgm:prSet presAssocID="{36D891E7-8BD3-40A6-B6B6-183209D66EC2}" presName="spaceRect" presStyleCnt="0"/>
      <dgm:spPr/>
    </dgm:pt>
    <dgm:pt modelId="{5E32C914-DBB9-4189-9BD8-4620F68F7477}" type="pres">
      <dgm:prSet presAssocID="{36D891E7-8BD3-40A6-B6B6-183209D66EC2}" presName="parTx" presStyleLbl="revTx" presStyleIdx="0" presStyleCnt="3">
        <dgm:presLayoutVars>
          <dgm:chMax val="0"/>
          <dgm:chPref val="0"/>
        </dgm:presLayoutVars>
      </dgm:prSet>
      <dgm:spPr/>
    </dgm:pt>
    <dgm:pt modelId="{E0FAB5B4-B4B4-49D5-BF05-B46CD2741BDF}" type="pres">
      <dgm:prSet presAssocID="{C68B1761-3128-4ECB-9E72-2A2D8EA90BA3}" presName="sibTrans" presStyleCnt="0"/>
      <dgm:spPr/>
    </dgm:pt>
    <dgm:pt modelId="{86571060-2B5A-4920-B899-AA0D513BCF5D}" type="pres">
      <dgm:prSet presAssocID="{6199CFE8-0B6E-42CB-B67E-3E29ABD6A3FC}" presName="compNode" presStyleCnt="0"/>
      <dgm:spPr/>
    </dgm:pt>
    <dgm:pt modelId="{2BF7C701-B5F8-455F-9932-AF009D19B937}" type="pres">
      <dgm:prSet presAssocID="{6199CFE8-0B6E-42CB-B67E-3E29ABD6A3FC}" presName="bgRect" presStyleLbl="bgShp" presStyleIdx="1" presStyleCnt="3"/>
      <dgm:spPr/>
    </dgm:pt>
    <dgm:pt modelId="{06EB7252-75EA-45CE-8B27-41B0C5A27124}" type="pres">
      <dgm:prSet presAssocID="{6199CFE8-0B6E-42CB-B67E-3E29ABD6A3F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 List"/>
        </a:ext>
      </dgm:extLst>
    </dgm:pt>
    <dgm:pt modelId="{AE4DAF5C-6E21-437B-940D-CC07641802F0}" type="pres">
      <dgm:prSet presAssocID="{6199CFE8-0B6E-42CB-B67E-3E29ABD6A3FC}" presName="spaceRect" presStyleCnt="0"/>
      <dgm:spPr/>
    </dgm:pt>
    <dgm:pt modelId="{E6E918F9-AD8F-4C49-86AA-E011185D3A3F}" type="pres">
      <dgm:prSet presAssocID="{6199CFE8-0B6E-42CB-B67E-3E29ABD6A3FC}" presName="parTx" presStyleLbl="revTx" presStyleIdx="1" presStyleCnt="3">
        <dgm:presLayoutVars>
          <dgm:chMax val="0"/>
          <dgm:chPref val="0"/>
        </dgm:presLayoutVars>
      </dgm:prSet>
      <dgm:spPr/>
    </dgm:pt>
    <dgm:pt modelId="{3EED4C2C-D6C4-491E-ACC8-63D133D136E7}" type="pres">
      <dgm:prSet presAssocID="{1CE4E026-D369-4C99-A3E1-FFE8A020B136}" presName="sibTrans" presStyleCnt="0"/>
      <dgm:spPr/>
    </dgm:pt>
    <dgm:pt modelId="{EE5336A4-523F-4043-B044-469C2AAEBDD7}" type="pres">
      <dgm:prSet presAssocID="{AF510AA7-E475-43D3-AD18-AA7B9CEDB4E3}" presName="compNode" presStyleCnt="0"/>
      <dgm:spPr/>
    </dgm:pt>
    <dgm:pt modelId="{11628853-353F-41D6-9EE2-56DF85724572}" type="pres">
      <dgm:prSet presAssocID="{AF510AA7-E475-43D3-AD18-AA7B9CEDB4E3}" presName="bgRect" presStyleLbl="bgShp" presStyleIdx="2" presStyleCnt="3"/>
      <dgm:spPr/>
    </dgm:pt>
    <dgm:pt modelId="{277FBAE9-7D28-46B0-BF23-419718051B8B}" type="pres">
      <dgm:prSet presAssocID="{AF510AA7-E475-43D3-AD18-AA7B9CEDB4E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hake"/>
        </a:ext>
      </dgm:extLst>
    </dgm:pt>
    <dgm:pt modelId="{985F6508-9504-4454-A164-96FD6050869F}" type="pres">
      <dgm:prSet presAssocID="{AF510AA7-E475-43D3-AD18-AA7B9CEDB4E3}" presName="spaceRect" presStyleCnt="0"/>
      <dgm:spPr/>
    </dgm:pt>
    <dgm:pt modelId="{432021AD-56ED-4790-A5EC-BE267C2E0A70}" type="pres">
      <dgm:prSet presAssocID="{AF510AA7-E475-43D3-AD18-AA7B9CEDB4E3}" presName="parTx" presStyleLbl="revTx" presStyleIdx="2" presStyleCnt="3">
        <dgm:presLayoutVars>
          <dgm:chMax val="0"/>
          <dgm:chPref val="0"/>
        </dgm:presLayoutVars>
      </dgm:prSet>
      <dgm:spPr/>
    </dgm:pt>
  </dgm:ptLst>
  <dgm:cxnLst>
    <dgm:cxn modelId="{75A3191A-1C74-41A2-BF56-C5FCD6C973ED}" type="presOf" srcId="{FD6C868E-AC45-47EB-9205-932A51412947}" destId="{1754CECF-D6A8-4247-A33D-F5A0A6DED2B8}" srcOrd="0" destOrd="0" presId="urn:microsoft.com/office/officeart/2018/2/layout/IconVerticalSolidList"/>
    <dgm:cxn modelId="{14A19951-3F8E-4F00-B069-58DDA0182724}" srcId="{FD6C868E-AC45-47EB-9205-932A51412947}" destId="{36D891E7-8BD3-40A6-B6B6-183209D66EC2}" srcOrd="0" destOrd="0" parTransId="{C0F21C69-1D1E-427C-AE6C-D57205C8D9CD}" sibTransId="{C68B1761-3128-4ECB-9E72-2A2D8EA90BA3}"/>
    <dgm:cxn modelId="{0A184A77-45CB-41AF-B77C-6EE668D40130}" type="presOf" srcId="{AF510AA7-E475-43D3-AD18-AA7B9CEDB4E3}" destId="{432021AD-56ED-4790-A5EC-BE267C2E0A70}" srcOrd="0" destOrd="0" presId="urn:microsoft.com/office/officeart/2018/2/layout/IconVerticalSolidList"/>
    <dgm:cxn modelId="{6043C087-D1FC-4E5E-8A33-89310ACA550F}" type="presOf" srcId="{36D891E7-8BD3-40A6-B6B6-183209D66EC2}" destId="{5E32C914-DBB9-4189-9BD8-4620F68F7477}" srcOrd="0" destOrd="0" presId="urn:microsoft.com/office/officeart/2018/2/layout/IconVerticalSolidList"/>
    <dgm:cxn modelId="{5A4B538E-720C-4B34-BE05-2AD83D1F08F7}" srcId="{FD6C868E-AC45-47EB-9205-932A51412947}" destId="{AF510AA7-E475-43D3-AD18-AA7B9CEDB4E3}" srcOrd="2" destOrd="0" parTransId="{E238ABF8-57E9-4BF0-84AB-FEAE0D3CC93A}" sibTransId="{6E059E11-C2D1-471B-96EC-C2A940C4448E}"/>
    <dgm:cxn modelId="{94F4DBD4-4A66-4959-974E-CF742D35D469}" srcId="{FD6C868E-AC45-47EB-9205-932A51412947}" destId="{6199CFE8-0B6E-42CB-B67E-3E29ABD6A3FC}" srcOrd="1" destOrd="0" parTransId="{CFB30FD5-C4CC-471F-B5F9-1FB0FBC71F55}" sibTransId="{1CE4E026-D369-4C99-A3E1-FFE8A020B136}"/>
    <dgm:cxn modelId="{7E36F9FA-5654-431A-A940-8555CC212F3A}" type="presOf" srcId="{6199CFE8-0B6E-42CB-B67E-3E29ABD6A3FC}" destId="{E6E918F9-AD8F-4C49-86AA-E011185D3A3F}" srcOrd="0" destOrd="0" presId="urn:microsoft.com/office/officeart/2018/2/layout/IconVerticalSolidList"/>
    <dgm:cxn modelId="{B9F90B99-9AD4-4657-8988-56D88733A31F}" type="presParOf" srcId="{1754CECF-D6A8-4247-A33D-F5A0A6DED2B8}" destId="{CAB28AB5-A1FD-4430-ABC7-F7DB05C9E118}" srcOrd="0" destOrd="0" presId="urn:microsoft.com/office/officeart/2018/2/layout/IconVerticalSolidList"/>
    <dgm:cxn modelId="{76BC1D8F-469A-4EBE-9AE0-68B9AB7E705C}" type="presParOf" srcId="{CAB28AB5-A1FD-4430-ABC7-F7DB05C9E118}" destId="{C8FD9D24-AECB-4E9B-9D68-82240367C6C4}" srcOrd="0" destOrd="0" presId="urn:microsoft.com/office/officeart/2018/2/layout/IconVerticalSolidList"/>
    <dgm:cxn modelId="{310A1B3B-0682-4DEA-A92E-12AC6964E223}" type="presParOf" srcId="{CAB28AB5-A1FD-4430-ABC7-F7DB05C9E118}" destId="{49DFE6A6-5E79-40E2-9BA8-8FA7BFA464DC}" srcOrd="1" destOrd="0" presId="urn:microsoft.com/office/officeart/2018/2/layout/IconVerticalSolidList"/>
    <dgm:cxn modelId="{FE55AA5A-0511-44D5-BBF5-98015999B57E}" type="presParOf" srcId="{CAB28AB5-A1FD-4430-ABC7-F7DB05C9E118}" destId="{D23C85FA-BB9C-49A8-B9DB-A539B64984F2}" srcOrd="2" destOrd="0" presId="urn:microsoft.com/office/officeart/2018/2/layout/IconVerticalSolidList"/>
    <dgm:cxn modelId="{3D155E04-3125-42A0-A71F-7D2762693AFD}" type="presParOf" srcId="{CAB28AB5-A1FD-4430-ABC7-F7DB05C9E118}" destId="{5E32C914-DBB9-4189-9BD8-4620F68F7477}" srcOrd="3" destOrd="0" presId="urn:microsoft.com/office/officeart/2018/2/layout/IconVerticalSolidList"/>
    <dgm:cxn modelId="{3AC5D018-4205-47E2-AE95-29D0A158665C}" type="presParOf" srcId="{1754CECF-D6A8-4247-A33D-F5A0A6DED2B8}" destId="{E0FAB5B4-B4B4-49D5-BF05-B46CD2741BDF}" srcOrd="1" destOrd="0" presId="urn:microsoft.com/office/officeart/2018/2/layout/IconVerticalSolidList"/>
    <dgm:cxn modelId="{8242A9FF-DF88-47F9-995A-1D7CEDB26BC6}" type="presParOf" srcId="{1754CECF-D6A8-4247-A33D-F5A0A6DED2B8}" destId="{86571060-2B5A-4920-B899-AA0D513BCF5D}" srcOrd="2" destOrd="0" presId="urn:microsoft.com/office/officeart/2018/2/layout/IconVerticalSolidList"/>
    <dgm:cxn modelId="{67F151F7-4FE6-4B57-B2E2-64F87D0D97C7}" type="presParOf" srcId="{86571060-2B5A-4920-B899-AA0D513BCF5D}" destId="{2BF7C701-B5F8-455F-9932-AF009D19B937}" srcOrd="0" destOrd="0" presId="urn:microsoft.com/office/officeart/2018/2/layout/IconVerticalSolidList"/>
    <dgm:cxn modelId="{8CA8313A-DE60-46C9-B1CF-9E857DD045CC}" type="presParOf" srcId="{86571060-2B5A-4920-B899-AA0D513BCF5D}" destId="{06EB7252-75EA-45CE-8B27-41B0C5A27124}" srcOrd="1" destOrd="0" presId="urn:microsoft.com/office/officeart/2018/2/layout/IconVerticalSolidList"/>
    <dgm:cxn modelId="{CAE3AEB9-1CF3-477B-92CC-6DFACAD702C6}" type="presParOf" srcId="{86571060-2B5A-4920-B899-AA0D513BCF5D}" destId="{AE4DAF5C-6E21-437B-940D-CC07641802F0}" srcOrd="2" destOrd="0" presId="urn:microsoft.com/office/officeart/2018/2/layout/IconVerticalSolidList"/>
    <dgm:cxn modelId="{2AB30998-A5DC-4150-B6D2-CD2A3C8E6689}" type="presParOf" srcId="{86571060-2B5A-4920-B899-AA0D513BCF5D}" destId="{E6E918F9-AD8F-4C49-86AA-E011185D3A3F}" srcOrd="3" destOrd="0" presId="urn:microsoft.com/office/officeart/2018/2/layout/IconVerticalSolidList"/>
    <dgm:cxn modelId="{0D19C31A-EB1D-4735-AD4A-D741EDC00396}" type="presParOf" srcId="{1754CECF-D6A8-4247-A33D-F5A0A6DED2B8}" destId="{3EED4C2C-D6C4-491E-ACC8-63D133D136E7}" srcOrd="3" destOrd="0" presId="urn:microsoft.com/office/officeart/2018/2/layout/IconVerticalSolidList"/>
    <dgm:cxn modelId="{B77B61EC-20DA-497E-8A4C-C296D84E21FA}" type="presParOf" srcId="{1754CECF-D6A8-4247-A33D-F5A0A6DED2B8}" destId="{EE5336A4-523F-4043-B044-469C2AAEBDD7}" srcOrd="4" destOrd="0" presId="urn:microsoft.com/office/officeart/2018/2/layout/IconVerticalSolidList"/>
    <dgm:cxn modelId="{AA5FA386-C754-4F70-AAD4-4BCD95606D81}" type="presParOf" srcId="{EE5336A4-523F-4043-B044-469C2AAEBDD7}" destId="{11628853-353F-41D6-9EE2-56DF85724572}" srcOrd="0" destOrd="0" presId="urn:microsoft.com/office/officeart/2018/2/layout/IconVerticalSolidList"/>
    <dgm:cxn modelId="{73FCEFF4-6767-4C71-BB6D-FAC5B6AF5E14}" type="presParOf" srcId="{EE5336A4-523F-4043-B044-469C2AAEBDD7}" destId="{277FBAE9-7D28-46B0-BF23-419718051B8B}" srcOrd="1" destOrd="0" presId="urn:microsoft.com/office/officeart/2018/2/layout/IconVerticalSolidList"/>
    <dgm:cxn modelId="{B1DF9A4E-C4A1-4EC3-BB3E-D3FFED52C4D4}" type="presParOf" srcId="{EE5336A4-523F-4043-B044-469C2AAEBDD7}" destId="{985F6508-9504-4454-A164-96FD6050869F}" srcOrd="2" destOrd="0" presId="urn:microsoft.com/office/officeart/2018/2/layout/IconVerticalSolidList"/>
    <dgm:cxn modelId="{629ABE78-0011-4F62-B413-D562D09A4F82}" type="presParOf" srcId="{EE5336A4-523F-4043-B044-469C2AAEBDD7}" destId="{432021AD-56ED-4790-A5EC-BE267C2E0A7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6B0B22E-C839-48AD-9BBB-D2D61E9FAE2D}" type="doc">
      <dgm:prSet loTypeId="urn:microsoft.com/office/officeart/2005/8/layout/default" loCatId="list" qsTypeId="urn:microsoft.com/office/officeart/2005/8/quickstyle/simple4" qsCatId="simple" csTypeId="urn:microsoft.com/office/officeart/2005/8/colors/accent1_2" csCatId="accent1"/>
      <dgm:spPr/>
      <dgm:t>
        <a:bodyPr/>
        <a:lstStyle/>
        <a:p>
          <a:endParaRPr lang="en-US"/>
        </a:p>
      </dgm:t>
    </dgm:pt>
    <dgm:pt modelId="{3E21F751-BF12-451D-9188-E9F4C754F8AD}">
      <dgm:prSet/>
      <dgm:spPr/>
      <dgm:t>
        <a:bodyPr/>
        <a:lstStyle/>
        <a:p>
          <a:r>
            <a:rPr lang="en-US">
              <a:solidFill>
                <a:sysClr val="windowText" lastClr="000000"/>
              </a:solidFill>
            </a:rPr>
            <a:t>Rates information</a:t>
          </a:r>
        </a:p>
      </dgm:t>
    </dgm:pt>
    <dgm:pt modelId="{98B1BEE7-8069-4490-8AE0-7D17537AC0C3}" type="parTrans" cxnId="{F21AC7B3-9651-407C-9767-365F065F22C2}">
      <dgm:prSet/>
      <dgm:spPr/>
      <dgm:t>
        <a:bodyPr/>
        <a:lstStyle/>
        <a:p>
          <a:endParaRPr lang="en-US">
            <a:solidFill>
              <a:sysClr val="windowText" lastClr="000000"/>
            </a:solidFill>
          </a:endParaRPr>
        </a:p>
      </dgm:t>
    </dgm:pt>
    <dgm:pt modelId="{2B0BD45A-E41D-476C-9045-397306C66B21}" type="sibTrans" cxnId="{F21AC7B3-9651-407C-9767-365F065F22C2}">
      <dgm:prSet/>
      <dgm:spPr/>
      <dgm:t>
        <a:bodyPr/>
        <a:lstStyle/>
        <a:p>
          <a:endParaRPr lang="en-US">
            <a:solidFill>
              <a:sysClr val="windowText" lastClr="000000"/>
            </a:solidFill>
          </a:endParaRPr>
        </a:p>
      </dgm:t>
    </dgm:pt>
    <dgm:pt modelId="{808A89E9-2AA7-46CB-A7B5-1D649DC18D12}">
      <dgm:prSet/>
      <dgm:spPr/>
      <dgm:t>
        <a:bodyPr/>
        <a:lstStyle/>
        <a:p>
          <a:r>
            <a:rPr lang="en-US">
              <a:solidFill>
                <a:sysClr val="windowText" lastClr="000000"/>
              </a:solidFill>
            </a:rPr>
            <a:t>Get, quit, or transfer</a:t>
          </a:r>
        </a:p>
      </dgm:t>
    </dgm:pt>
    <dgm:pt modelId="{DE8B11CE-6286-4474-B0B8-ECAD641FA115}" type="parTrans" cxnId="{CC2C947E-7D09-4782-99DA-0B9F320BD113}">
      <dgm:prSet/>
      <dgm:spPr/>
      <dgm:t>
        <a:bodyPr/>
        <a:lstStyle/>
        <a:p>
          <a:endParaRPr lang="en-US">
            <a:solidFill>
              <a:sysClr val="windowText" lastClr="000000"/>
            </a:solidFill>
          </a:endParaRPr>
        </a:p>
      </dgm:t>
    </dgm:pt>
    <dgm:pt modelId="{ED40A9BF-D53E-49F3-9F6D-993271A8A203}" type="sibTrans" cxnId="{CC2C947E-7D09-4782-99DA-0B9F320BD113}">
      <dgm:prSet/>
      <dgm:spPr/>
      <dgm:t>
        <a:bodyPr/>
        <a:lstStyle/>
        <a:p>
          <a:endParaRPr lang="en-US">
            <a:solidFill>
              <a:sysClr val="windowText" lastClr="000000"/>
            </a:solidFill>
          </a:endParaRPr>
        </a:p>
      </dgm:t>
    </dgm:pt>
    <dgm:pt modelId="{6B0B31E0-24D5-4D23-BE12-D326283BB3DE}">
      <dgm:prSet/>
      <dgm:spPr/>
      <dgm:t>
        <a:bodyPr/>
        <a:lstStyle/>
        <a:p>
          <a:r>
            <a:rPr lang="en-US">
              <a:solidFill>
                <a:sysClr val="windowText" lastClr="000000"/>
              </a:solidFill>
            </a:rPr>
            <a:t>Pay bills</a:t>
          </a:r>
        </a:p>
      </dgm:t>
    </dgm:pt>
    <dgm:pt modelId="{1F3D2AA0-D458-4086-9E49-694643DE8DF4}" type="parTrans" cxnId="{B9A282B5-F591-4A9A-8A7F-04591CA456A9}">
      <dgm:prSet/>
      <dgm:spPr/>
      <dgm:t>
        <a:bodyPr/>
        <a:lstStyle/>
        <a:p>
          <a:endParaRPr lang="en-US">
            <a:solidFill>
              <a:sysClr val="windowText" lastClr="000000"/>
            </a:solidFill>
          </a:endParaRPr>
        </a:p>
      </dgm:t>
    </dgm:pt>
    <dgm:pt modelId="{455B20E5-618D-45DB-B188-F8FE4803E8D0}" type="sibTrans" cxnId="{B9A282B5-F591-4A9A-8A7F-04591CA456A9}">
      <dgm:prSet/>
      <dgm:spPr/>
      <dgm:t>
        <a:bodyPr/>
        <a:lstStyle/>
        <a:p>
          <a:endParaRPr lang="en-US">
            <a:solidFill>
              <a:sysClr val="windowText" lastClr="000000"/>
            </a:solidFill>
          </a:endParaRPr>
        </a:p>
      </dgm:t>
    </dgm:pt>
    <dgm:pt modelId="{6CE0C184-7E17-40E1-AA23-4B4B8176153F}">
      <dgm:prSet/>
      <dgm:spPr/>
      <dgm:t>
        <a:bodyPr/>
        <a:lstStyle/>
        <a:p>
          <a:r>
            <a:rPr lang="en-US">
              <a:solidFill>
                <a:sysClr val="windowText" lastClr="000000"/>
              </a:solidFill>
            </a:rPr>
            <a:t>Nonpayment</a:t>
          </a:r>
        </a:p>
      </dgm:t>
    </dgm:pt>
    <dgm:pt modelId="{68912BC6-50A1-4888-8237-2D9EE66F8F53}" type="parTrans" cxnId="{C958D392-4BBD-4CD7-905A-653F91265F1F}">
      <dgm:prSet/>
      <dgm:spPr/>
      <dgm:t>
        <a:bodyPr/>
        <a:lstStyle/>
        <a:p>
          <a:endParaRPr lang="en-US">
            <a:solidFill>
              <a:sysClr val="windowText" lastClr="000000"/>
            </a:solidFill>
          </a:endParaRPr>
        </a:p>
      </dgm:t>
    </dgm:pt>
    <dgm:pt modelId="{2CF2A624-8E93-4E89-95F3-D16AC116080B}" type="sibTrans" cxnId="{C958D392-4BBD-4CD7-905A-653F91265F1F}">
      <dgm:prSet/>
      <dgm:spPr/>
      <dgm:t>
        <a:bodyPr/>
        <a:lstStyle/>
        <a:p>
          <a:endParaRPr lang="en-US">
            <a:solidFill>
              <a:sysClr val="windowText" lastClr="000000"/>
            </a:solidFill>
          </a:endParaRPr>
        </a:p>
      </dgm:t>
    </dgm:pt>
    <dgm:pt modelId="{6E3E5EF5-AA74-4AF8-901A-0A9F3DB3BBCE}">
      <dgm:prSet/>
      <dgm:spPr/>
      <dgm:t>
        <a:bodyPr/>
        <a:lstStyle/>
        <a:p>
          <a:r>
            <a:rPr lang="en-US">
              <a:solidFill>
                <a:sysClr val="windowText" lastClr="000000"/>
              </a:solidFill>
            </a:rPr>
            <a:t>Questions</a:t>
          </a:r>
        </a:p>
      </dgm:t>
    </dgm:pt>
    <dgm:pt modelId="{DC638732-DE37-44FB-BF5F-1FACBBCC7A14}" type="parTrans" cxnId="{FE93FF0E-59E2-41EC-BBA9-381FBC027CDC}">
      <dgm:prSet/>
      <dgm:spPr/>
      <dgm:t>
        <a:bodyPr/>
        <a:lstStyle/>
        <a:p>
          <a:endParaRPr lang="en-US">
            <a:solidFill>
              <a:sysClr val="windowText" lastClr="000000"/>
            </a:solidFill>
          </a:endParaRPr>
        </a:p>
      </dgm:t>
    </dgm:pt>
    <dgm:pt modelId="{8D864601-01D6-475B-9387-BA8B80722148}" type="sibTrans" cxnId="{FE93FF0E-59E2-41EC-BBA9-381FBC027CDC}">
      <dgm:prSet/>
      <dgm:spPr/>
      <dgm:t>
        <a:bodyPr/>
        <a:lstStyle/>
        <a:p>
          <a:endParaRPr lang="en-US">
            <a:solidFill>
              <a:sysClr val="windowText" lastClr="000000"/>
            </a:solidFill>
          </a:endParaRPr>
        </a:p>
      </dgm:t>
    </dgm:pt>
    <dgm:pt modelId="{C54D4A06-B753-4D42-BBB4-493E9233C2B7}">
      <dgm:prSet/>
      <dgm:spPr/>
      <dgm:t>
        <a:bodyPr/>
        <a:lstStyle/>
        <a:p>
          <a:r>
            <a:rPr lang="en-US" dirty="0">
              <a:solidFill>
                <a:sysClr val="windowText" lastClr="000000"/>
              </a:solidFill>
            </a:rPr>
            <a:t>Emergency plans</a:t>
          </a:r>
        </a:p>
      </dgm:t>
    </dgm:pt>
    <dgm:pt modelId="{63174C48-7769-4A82-BAB5-7D6AD9DD155E}" type="parTrans" cxnId="{EDEE69EA-EF19-4DB8-9D86-22F4F0B8461D}">
      <dgm:prSet/>
      <dgm:spPr/>
      <dgm:t>
        <a:bodyPr/>
        <a:lstStyle/>
        <a:p>
          <a:endParaRPr lang="en-US">
            <a:solidFill>
              <a:sysClr val="windowText" lastClr="000000"/>
            </a:solidFill>
          </a:endParaRPr>
        </a:p>
      </dgm:t>
    </dgm:pt>
    <dgm:pt modelId="{1B128D8B-6DC4-48DE-9809-A82CF21F5FAF}" type="sibTrans" cxnId="{EDEE69EA-EF19-4DB8-9D86-22F4F0B8461D}">
      <dgm:prSet/>
      <dgm:spPr/>
      <dgm:t>
        <a:bodyPr/>
        <a:lstStyle/>
        <a:p>
          <a:endParaRPr lang="en-US">
            <a:solidFill>
              <a:sysClr val="windowText" lastClr="000000"/>
            </a:solidFill>
          </a:endParaRPr>
        </a:p>
      </dgm:t>
    </dgm:pt>
    <dgm:pt modelId="{1A1E6638-EA49-490B-996C-C66BF0BDB33C}" type="pres">
      <dgm:prSet presAssocID="{86B0B22E-C839-48AD-9BBB-D2D61E9FAE2D}" presName="diagram" presStyleCnt="0">
        <dgm:presLayoutVars>
          <dgm:dir/>
          <dgm:resizeHandles val="exact"/>
        </dgm:presLayoutVars>
      </dgm:prSet>
      <dgm:spPr/>
    </dgm:pt>
    <dgm:pt modelId="{E14267E4-1CCB-4E1F-ABD5-067425EF9BA0}" type="pres">
      <dgm:prSet presAssocID="{3E21F751-BF12-451D-9188-E9F4C754F8AD}" presName="node" presStyleLbl="node1" presStyleIdx="0" presStyleCnt="6">
        <dgm:presLayoutVars>
          <dgm:bulletEnabled val="1"/>
        </dgm:presLayoutVars>
      </dgm:prSet>
      <dgm:spPr/>
    </dgm:pt>
    <dgm:pt modelId="{E7A690E7-0147-4BAF-975B-3E8DC66B084C}" type="pres">
      <dgm:prSet presAssocID="{2B0BD45A-E41D-476C-9045-397306C66B21}" presName="sibTrans" presStyleCnt="0"/>
      <dgm:spPr/>
    </dgm:pt>
    <dgm:pt modelId="{0CB8A8C8-F146-4737-9EF8-F08BC1682160}" type="pres">
      <dgm:prSet presAssocID="{808A89E9-2AA7-46CB-A7B5-1D649DC18D12}" presName="node" presStyleLbl="node1" presStyleIdx="1" presStyleCnt="6">
        <dgm:presLayoutVars>
          <dgm:bulletEnabled val="1"/>
        </dgm:presLayoutVars>
      </dgm:prSet>
      <dgm:spPr/>
    </dgm:pt>
    <dgm:pt modelId="{1943F4BE-29C9-4C21-A9F3-351662F11C65}" type="pres">
      <dgm:prSet presAssocID="{ED40A9BF-D53E-49F3-9F6D-993271A8A203}" presName="sibTrans" presStyleCnt="0"/>
      <dgm:spPr/>
    </dgm:pt>
    <dgm:pt modelId="{F4ACBA5C-36C9-4B3C-9515-D6A46EEA1259}" type="pres">
      <dgm:prSet presAssocID="{6B0B31E0-24D5-4D23-BE12-D326283BB3DE}" presName="node" presStyleLbl="node1" presStyleIdx="2" presStyleCnt="6">
        <dgm:presLayoutVars>
          <dgm:bulletEnabled val="1"/>
        </dgm:presLayoutVars>
      </dgm:prSet>
      <dgm:spPr/>
    </dgm:pt>
    <dgm:pt modelId="{89E6F049-98FF-427B-964A-57F17A44FEB6}" type="pres">
      <dgm:prSet presAssocID="{455B20E5-618D-45DB-B188-F8FE4803E8D0}" presName="sibTrans" presStyleCnt="0"/>
      <dgm:spPr/>
    </dgm:pt>
    <dgm:pt modelId="{EDAECB26-200B-461E-BA81-5FFBF6A103A8}" type="pres">
      <dgm:prSet presAssocID="{6CE0C184-7E17-40E1-AA23-4B4B8176153F}" presName="node" presStyleLbl="node1" presStyleIdx="3" presStyleCnt="6">
        <dgm:presLayoutVars>
          <dgm:bulletEnabled val="1"/>
        </dgm:presLayoutVars>
      </dgm:prSet>
      <dgm:spPr/>
    </dgm:pt>
    <dgm:pt modelId="{E52578F5-41E3-4C61-98F3-C695FD3F383A}" type="pres">
      <dgm:prSet presAssocID="{2CF2A624-8E93-4E89-95F3-D16AC116080B}" presName="sibTrans" presStyleCnt="0"/>
      <dgm:spPr/>
    </dgm:pt>
    <dgm:pt modelId="{A964E39E-26BD-47B5-B5FA-E897A8A66C06}" type="pres">
      <dgm:prSet presAssocID="{6E3E5EF5-AA74-4AF8-901A-0A9F3DB3BBCE}" presName="node" presStyleLbl="node1" presStyleIdx="4" presStyleCnt="6">
        <dgm:presLayoutVars>
          <dgm:bulletEnabled val="1"/>
        </dgm:presLayoutVars>
      </dgm:prSet>
      <dgm:spPr/>
    </dgm:pt>
    <dgm:pt modelId="{262C05C9-23BD-415D-B7C4-B7DA8123D02D}" type="pres">
      <dgm:prSet presAssocID="{8D864601-01D6-475B-9387-BA8B80722148}" presName="sibTrans" presStyleCnt="0"/>
      <dgm:spPr/>
    </dgm:pt>
    <dgm:pt modelId="{DDDECD69-2C7E-4F09-8367-F66341AC0C35}" type="pres">
      <dgm:prSet presAssocID="{C54D4A06-B753-4D42-BBB4-493E9233C2B7}" presName="node" presStyleLbl="node1" presStyleIdx="5" presStyleCnt="6">
        <dgm:presLayoutVars>
          <dgm:bulletEnabled val="1"/>
        </dgm:presLayoutVars>
      </dgm:prSet>
      <dgm:spPr/>
    </dgm:pt>
  </dgm:ptLst>
  <dgm:cxnLst>
    <dgm:cxn modelId="{FE93FF0E-59E2-41EC-BBA9-381FBC027CDC}" srcId="{86B0B22E-C839-48AD-9BBB-D2D61E9FAE2D}" destId="{6E3E5EF5-AA74-4AF8-901A-0A9F3DB3BBCE}" srcOrd="4" destOrd="0" parTransId="{DC638732-DE37-44FB-BF5F-1FACBBCC7A14}" sibTransId="{8D864601-01D6-475B-9387-BA8B80722148}"/>
    <dgm:cxn modelId="{06C7AA11-3BA0-4444-841A-06AE0C0CF143}" type="presOf" srcId="{808A89E9-2AA7-46CB-A7B5-1D649DC18D12}" destId="{0CB8A8C8-F146-4737-9EF8-F08BC1682160}" srcOrd="0" destOrd="0" presId="urn:microsoft.com/office/officeart/2005/8/layout/default"/>
    <dgm:cxn modelId="{13238C5B-60C1-4473-A6B3-D8A438B52828}" type="presOf" srcId="{6CE0C184-7E17-40E1-AA23-4B4B8176153F}" destId="{EDAECB26-200B-461E-BA81-5FFBF6A103A8}" srcOrd="0" destOrd="0" presId="urn:microsoft.com/office/officeart/2005/8/layout/default"/>
    <dgm:cxn modelId="{611E555F-4854-4E7E-ADDE-8EFD7F30C0AF}" type="presOf" srcId="{C54D4A06-B753-4D42-BBB4-493E9233C2B7}" destId="{DDDECD69-2C7E-4F09-8367-F66341AC0C35}" srcOrd="0" destOrd="0" presId="urn:microsoft.com/office/officeart/2005/8/layout/default"/>
    <dgm:cxn modelId="{457C655A-6F5C-4987-9F73-F505EFDA4355}" type="presOf" srcId="{86B0B22E-C839-48AD-9BBB-D2D61E9FAE2D}" destId="{1A1E6638-EA49-490B-996C-C66BF0BDB33C}" srcOrd="0" destOrd="0" presId="urn:microsoft.com/office/officeart/2005/8/layout/default"/>
    <dgm:cxn modelId="{217CD97A-05F1-4F7E-ACF1-79665BBA42AA}" type="presOf" srcId="{6B0B31E0-24D5-4D23-BE12-D326283BB3DE}" destId="{F4ACBA5C-36C9-4B3C-9515-D6A46EEA1259}" srcOrd="0" destOrd="0" presId="urn:microsoft.com/office/officeart/2005/8/layout/default"/>
    <dgm:cxn modelId="{CC2C947E-7D09-4782-99DA-0B9F320BD113}" srcId="{86B0B22E-C839-48AD-9BBB-D2D61E9FAE2D}" destId="{808A89E9-2AA7-46CB-A7B5-1D649DC18D12}" srcOrd="1" destOrd="0" parTransId="{DE8B11CE-6286-4474-B0B8-ECAD641FA115}" sibTransId="{ED40A9BF-D53E-49F3-9F6D-993271A8A203}"/>
    <dgm:cxn modelId="{C958D392-4BBD-4CD7-905A-653F91265F1F}" srcId="{86B0B22E-C839-48AD-9BBB-D2D61E9FAE2D}" destId="{6CE0C184-7E17-40E1-AA23-4B4B8176153F}" srcOrd="3" destOrd="0" parTransId="{68912BC6-50A1-4888-8237-2D9EE66F8F53}" sibTransId="{2CF2A624-8E93-4E89-95F3-D16AC116080B}"/>
    <dgm:cxn modelId="{FBA393AF-4277-4160-A88E-FF6FDA1EB09D}" type="presOf" srcId="{6E3E5EF5-AA74-4AF8-901A-0A9F3DB3BBCE}" destId="{A964E39E-26BD-47B5-B5FA-E897A8A66C06}" srcOrd="0" destOrd="0" presId="urn:microsoft.com/office/officeart/2005/8/layout/default"/>
    <dgm:cxn modelId="{F21AC7B3-9651-407C-9767-365F065F22C2}" srcId="{86B0B22E-C839-48AD-9BBB-D2D61E9FAE2D}" destId="{3E21F751-BF12-451D-9188-E9F4C754F8AD}" srcOrd="0" destOrd="0" parTransId="{98B1BEE7-8069-4490-8AE0-7D17537AC0C3}" sibTransId="{2B0BD45A-E41D-476C-9045-397306C66B21}"/>
    <dgm:cxn modelId="{B9A282B5-F591-4A9A-8A7F-04591CA456A9}" srcId="{86B0B22E-C839-48AD-9BBB-D2D61E9FAE2D}" destId="{6B0B31E0-24D5-4D23-BE12-D326283BB3DE}" srcOrd="2" destOrd="0" parTransId="{1F3D2AA0-D458-4086-9E49-694643DE8DF4}" sibTransId="{455B20E5-618D-45DB-B188-F8FE4803E8D0}"/>
    <dgm:cxn modelId="{69B5CBD8-50E6-47C0-B85F-032AC122741A}" type="presOf" srcId="{3E21F751-BF12-451D-9188-E9F4C754F8AD}" destId="{E14267E4-1CCB-4E1F-ABD5-067425EF9BA0}" srcOrd="0" destOrd="0" presId="urn:microsoft.com/office/officeart/2005/8/layout/default"/>
    <dgm:cxn modelId="{EDEE69EA-EF19-4DB8-9D86-22F4F0B8461D}" srcId="{86B0B22E-C839-48AD-9BBB-D2D61E9FAE2D}" destId="{C54D4A06-B753-4D42-BBB4-493E9233C2B7}" srcOrd="5" destOrd="0" parTransId="{63174C48-7769-4A82-BAB5-7D6AD9DD155E}" sibTransId="{1B128D8B-6DC4-48DE-9809-A82CF21F5FAF}"/>
    <dgm:cxn modelId="{E01B988F-2BA4-447F-B17F-B3FF94BA58E0}" type="presParOf" srcId="{1A1E6638-EA49-490B-996C-C66BF0BDB33C}" destId="{E14267E4-1CCB-4E1F-ABD5-067425EF9BA0}" srcOrd="0" destOrd="0" presId="urn:microsoft.com/office/officeart/2005/8/layout/default"/>
    <dgm:cxn modelId="{963ABBFB-2E8A-45C0-9D75-44D94373CB6C}" type="presParOf" srcId="{1A1E6638-EA49-490B-996C-C66BF0BDB33C}" destId="{E7A690E7-0147-4BAF-975B-3E8DC66B084C}" srcOrd="1" destOrd="0" presId="urn:microsoft.com/office/officeart/2005/8/layout/default"/>
    <dgm:cxn modelId="{DF58F75B-F663-4F62-A296-F98C6BDC7C6D}" type="presParOf" srcId="{1A1E6638-EA49-490B-996C-C66BF0BDB33C}" destId="{0CB8A8C8-F146-4737-9EF8-F08BC1682160}" srcOrd="2" destOrd="0" presId="urn:microsoft.com/office/officeart/2005/8/layout/default"/>
    <dgm:cxn modelId="{1B17E322-30C7-459E-99B0-A8CBDCFA78DC}" type="presParOf" srcId="{1A1E6638-EA49-490B-996C-C66BF0BDB33C}" destId="{1943F4BE-29C9-4C21-A9F3-351662F11C65}" srcOrd="3" destOrd="0" presId="urn:microsoft.com/office/officeart/2005/8/layout/default"/>
    <dgm:cxn modelId="{264F9181-85B6-40CB-A994-51D8EECA0049}" type="presParOf" srcId="{1A1E6638-EA49-490B-996C-C66BF0BDB33C}" destId="{F4ACBA5C-36C9-4B3C-9515-D6A46EEA1259}" srcOrd="4" destOrd="0" presId="urn:microsoft.com/office/officeart/2005/8/layout/default"/>
    <dgm:cxn modelId="{F0CD7F07-AE2C-4B32-871A-7B4125F99F3A}" type="presParOf" srcId="{1A1E6638-EA49-490B-996C-C66BF0BDB33C}" destId="{89E6F049-98FF-427B-964A-57F17A44FEB6}" srcOrd="5" destOrd="0" presId="urn:microsoft.com/office/officeart/2005/8/layout/default"/>
    <dgm:cxn modelId="{F29150E6-24DA-435F-9178-D8597E04D3F8}" type="presParOf" srcId="{1A1E6638-EA49-490B-996C-C66BF0BDB33C}" destId="{EDAECB26-200B-461E-BA81-5FFBF6A103A8}" srcOrd="6" destOrd="0" presId="urn:microsoft.com/office/officeart/2005/8/layout/default"/>
    <dgm:cxn modelId="{E5B1D543-EA76-4523-9682-B4A36BF5C1DA}" type="presParOf" srcId="{1A1E6638-EA49-490B-996C-C66BF0BDB33C}" destId="{E52578F5-41E3-4C61-98F3-C695FD3F383A}" srcOrd="7" destOrd="0" presId="urn:microsoft.com/office/officeart/2005/8/layout/default"/>
    <dgm:cxn modelId="{841F7169-F690-4942-B84F-6AACABCB74E3}" type="presParOf" srcId="{1A1E6638-EA49-490B-996C-C66BF0BDB33C}" destId="{A964E39E-26BD-47B5-B5FA-E897A8A66C06}" srcOrd="8" destOrd="0" presId="urn:microsoft.com/office/officeart/2005/8/layout/default"/>
    <dgm:cxn modelId="{309E7841-6DF9-4A11-A2B9-353C431F1F24}" type="presParOf" srcId="{1A1E6638-EA49-490B-996C-C66BF0BDB33C}" destId="{262C05C9-23BD-415D-B7C4-B7DA8123D02D}" srcOrd="9" destOrd="0" presId="urn:microsoft.com/office/officeart/2005/8/layout/default"/>
    <dgm:cxn modelId="{344553DE-7104-4855-A9A0-080F16E26D5B}" type="presParOf" srcId="{1A1E6638-EA49-490B-996C-C66BF0BDB33C}" destId="{DDDECD69-2C7E-4F09-8367-F66341AC0C3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F5AABA1-2CED-48CD-BD6E-8CF9EBE32291}" type="doc">
      <dgm:prSet loTypeId="urn:microsoft.com/office/officeart/2005/8/layout/default" loCatId="list" qsTypeId="urn:microsoft.com/office/officeart/2005/8/quickstyle/simple2" qsCatId="simple" csTypeId="urn:microsoft.com/office/officeart/2005/8/colors/colorful1" csCatId="colorful"/>
      <dgm:spPr/>
      <dgm:t>
        <a:bodyPr/>
        <a:lstStyle/>
        <a:p>
          <a:endParaRPr lang="en-US"/>
        </a:p>
      </dgm:t>
    </dgm:pt>
    <dgm:pt modelId="{2AD6814E-5FF9-480D-BE57-2ABC4BAFB015}">
      <dgm:prSet/>
      <dgm:spPr/>
      <dgm:t>
        <a:bodyPr/>
        <a:lstStyle/>
        <a:p>
          <a:r>
            <a:rPr lang="en-US"/>
            <a:t>Bill stuffers</a:t>
          </a:r>
        </a:p>
      </dgm:t>
    </dgm:pt>
    <dgm:pt modelId="{76619D86-D2D3-47F1-8886-C6570957F9FB}" type="parTrans" cxnId="{683BC56E-B19E-48EC-8090-FE155C7F7469}">
      <dgm:prSet/>
      <dgm:spPr/>
      <dgm:t>
        <a:bodyPr/>
        <a:lstStyle/>
        <a:p>
          <a:endParaRPr lang="en-US">
            <a:solidFill>
              <a:schemeClr val="tx1"/>
            </a:solidFill>
          </a:endParaRPr>
        </a:p>
      </dgm:t>
    </dgm:pt>
    <dgm:pt modelId="{DEA312E7-E960-4DFB-BB93-A0CB3BC09FD9}" type="sibTrans" cxnId="{683BC56E-B19E-48EC-8090-FE155C7F7469}">
      <dgm:prSet/>
      <dgm:spPr/>
      <dgm:t>
        <a:bodyPr/>
        <a:lstStyle/>
        <a:p>
          <a:endParaRPr lang="en-US">
            <a:solidFill>
              <a:schemeClr val="tx1"/>
            </a:solidFill>
          </a:endParaRPr>
        </a:p>
      </dgm:t>
    </dgm:pt>
    <dgm:pt modelId="{F4F5E559-F052-4B1D-917D-0B87332207E9}">
      <dgm:prSet/>
      <dgm:spPr/>
      <dgm:t>
        <a:bodyPr/>
        <a:lstStyle/>
        <a:p>
          <a:r>
            <a:rPr lang="en-US"/>
            <a:t>Billboards</a:t>
          </a:r>
        </a:p>
      </dgm:t>
    </dgm:pt>
    <dgm:pt modelId="{0EC0C766-5EA9-486E-9D34-995D3F1DC605}" type="parTrans" cxnId="{AE499EC8-4A8C-424A-9CD3-C309AFE9A81C}">
      <dgm:prSet/>
      <dgm:spPr/>
      <dgm:t>
        <a:bodyPr/>
        <a:lstStyle/>
        <a:p>
          <a:endParaRPr lang="en-US">
            <a:solidFill>
              <a:schemeClr val="tx1"/>
            </a:solidFill>
          </a:endParaRPr>
        </a:p>
      </dgm:t>
    </dgm:pt>
    <dgm:pt modelId="{0CC63D9A-9E0A-4B89-A589-D70128C74251}" type="sibTrans" cxnId="{AE499EC8-4A8C-424A-9CD3-C309AFE9A81C}">
      <dgm:prSet/>
      <dgm:spPr/>
      <dgm:t>
        <a:bodyPr/>
        <a:lstStyle/>
        <a:p>
          <a:endParaRPr lang="en-US">
            <a:solidFill>
              <a:schemeClr val="tx1"/>
            </a:solidFill>
          </a:endParaRPr>
        </a:p>
      </dgm:t>
    </dgm:pt>
    <dgm:pt modelId="{15E7F37C-5604-408E-AE2E-C359681F73A9}">
      <dgm:prSet/>
      <dgm:spPr/>
      <dgm:t>
        <a:bodyPr/>
        <a:lstStyle/>
        <a:p>
          <a:r>
            <a:rPr lang="en-US"/>
            <a:t>Classes</a:t>
          </a:r>
        </a:p>
      </dgm:t>
    </dgm:pt>
    <dgm:pt modelId="{70FF9610-D9C5-4978-9767-AF79FF3F88ED}" type="parTrans" cxnId="{3D115573-28B4-410E-9BAB-EE133563FD5A}">
      <dgm:prSet/>
      <dgm:spPr/>
      <dgm:t>
        <a:bodyPr/>
        <a:lstStyle/>
        <a:p>
          <a:endParaRPr lang="en-US">
            <a:solidFill>
              <a:schemeClr val="tx1"/>
            </a:solidFill>
          </a:endParaRPr>
        </a:p>
      </dgm:t>
    </dgm:pt>
    <dgm:pt modelId="{0428B18F-23E7-45CE-8693-387A91D29C7D}" type="sibTrans" cxnId="{3D115573-28B4-410E-9BAB-EE133563FD5A}">
      <dgm:prSet/>
      <dgm:spPr/>
      <dgm:t>
        <a:bodyPr/>
        <a:lstStyle/>
        <a:p>
          <a:endParaRPr lang="en-US">
            <a:solidFill>
              <a:schemeClr val="tx1"/>
            </a:solidFill>
          </a:endParaRPr>
        </a:p>
      </dgm:t>
    </dgm:pt>
    <dgm:pt modelId="{54FCA198-807C-4C26-AC64-04369E3FDBA3}">
      <dgm:prSet/>
      <dgm:spPr/>
      <dgm:t>
        <a:bodyPr/>
        <a:lstStyle/>
        <a:p>
          <a:r>
            <a:rPr lang="en-US"/>
            <a:t>Consumer confidence report</a:t>
          </a:r>
        </a:p>
      </dgm:t>
    </dgm:pt>
    <dgm:pt modelId="{BB3C9F24-00C8-473E-8CC9-F58A88F20C55}" type="parTrans" cxnId="{F405297E-907E-48FE-9DE7-F64B53F04424}">
      <dgm:prSet/>
      <dgm:spPr/>
      <dgm:t>
        <a:bodyPr/>
        <a:lstStyle/>
        <a:p>
          <a:endParaRPr lang="en-US">
            <a:solidFill>
              <a:schemeClr val="tx1"/>
            </a:solidFill>
          </a:endParaRPr>
        </a:p>
      </dgm:t>
    </dgm:pt>
    <dgm:pt modelId="{57FAEAB0-6E65-4A82-B53D-405851AFFE3F}" type="sibTrans" cxnId="{F405297E-907E-48FE-9DE7-F64B53F04424}">
      <dgm:prSet/>
      <dgm:spPr/>
      <dgm:t>
        <a:bodyPr/>
        <a:lstStyle/>
        <a:p>
          <a:endParaRPr lang="en-US">
            <a:solidFill>
              <a:schemeClr val="tx1"/>
            </a:solidFill>
          </a:endParaRPr>
        </a:p>
      </dgm:t>
    </dgm:pt>
    <dgm:pt modelId="{08CF7C73-4F4A-4471-82C5-A49260C79C96}">
      <dgm:prSet/>
      <dgm:spPr/>
      <dgm:t>
        <a:bodyPr/>
        <a:lstStyle/>
        <a:p>
          <a:r>
            <a:rPr lang="en-US"/>
            <a:t>Mailers</a:t>
          </a:r>
        </a:p>
      </dgm:t>
    </dgm:pt>
    <dgm:pt modelId="{3EFDA241-E0D6-46F2-B71E-B76788F9FC66}" type="parTrans" cxnId="{C5AA2A28-1504-4746-AF61-8934143E9FC5}">
      <dgm:prSet/>
      <dgm:spPr/>
      <dgm:t>
        <a:bodyPr/>
        <a:lstStyle/>
        <a:p>
          <a:endParaRPr lang="en-US">
            <a:solidFill>
              <a:schemeClr val="tx1"/>
            </a:solidFill>
          </a:endParaRPr>
        </a:p>
      </dgm:t>
    </dgm:pt>
    <dgm:pt modelId="{E17A7E3A-DB33-4CD2-A2E7-00D31DC24AA9}" type="sibTrans" cxnId="{C5AA2A28-1504-4746-AF61-8934143E9FC5}">
      <dgm:prSet/>
      <dgm:spPr/>
      <dgm:t>
        <a:bodyPr/>
        <a:lstStyle/>
        <a:p>
          <a:endParaRPr lang="en-US">
            <a:solidFill>
              <a:schemeClr val="tx1"/>
            </a:solidFill>
          </a:endParaRPr>
        </a:p>
      </dgm:t>
    </dgm:pt>
    <dgm:pt modelId="{A3DE0550-7B9A-416A-A469-02589DCA07E3}">
      <dgm:prSet/>
      <dgm:spPr/>
      <dgm:t>
        <a:bodyPr/>
        <a:lstStyle/>
        <a:p>
          <a:r>
            <a:rPr lang="en-US"/>
            <a:t>Newspapers</a:t>
          </a:r>
        </a:p>
      </dgm:t>
    </dgm:pt>
    <dgm:pt modelId="{A2563BBB-105F-4C17-AC4D-58C440742346}" type="parTrans" cxnId="{D56807DB-DF58-464A-8243-50F7DF202467}">
      <dgm:prSet/>
      <dgm:spPr/>
      <dgm:t>
        <a:bodyPr/>
        <a:lstStyle/>
        <a:p>
          <a:endParaRPr lang="en-US">
            <a:solidFill>
              <a:schemeClr val="tx1"/>
            </a:solidFill>
          </a:endParaRPr>
        </a:p>
      </dgm:t>
    </dgm:pt>
    <dgm:pt modelId="{8F29DD7F-25C8-422B-9889-727E0171969C}" type="sibTrans" cxnId="{D56807DB-DF58-464A-8243-50F7DF202467}">
      <dgm:prSet/>
      <dgm:spPr/>
      <dgm:t>
        <a:bodyPr/>
        <a:lstStyle/>
        <a:p>
          <a:endParaRPr lang="en-US">
            <a:solidFill>
              <a:schemeClr val="tx1"/>
            </a:solidFill>
          </a:endParaRPr>
        </a:p>
      </dgm:t>
    </dgm:pt>
    <dgm:pt modelId="{9C030EAB-416A-4462-A0CB-898857468EB8}">
      <dgm:prSet/>
      <dgm:spPr/>
      <dgm:t>
        <a:bodyPr/>
        <a:lstStyle/>
        <a:p>
          <a:r>
            <a:rPr lang="en-US"/>
            <a:t>Phone calls</a:t>
          </a:r>
        </a:p>
      </dgm:t>
    </dgm:pt>
    <dgm:pt modelId="{3C36AB39-E9E8-4DF6-A352-4FE1E7BA4257}" type="parTrans" cxnId="{A0501510-FF7F-433B-8A57-743C4ADF797A}">
      <dgm:prSet/>
      <dgm:spPr/>
      <dgm:t>
        <a:bodyPr/>
        <a:lstStyle/>
        <a:p>
          <a:endParaRPr lang="en-US">
            <a:solidFill>
              <a:schemeClr val="tx1"/>
            </a:solidFill>
          </a:endParaRPr>
        </a:p>
      </dgm:t>
    </dgm:pt>
    <dgm:pt modelId="{9551A4F0-494E-4237-8304-3A529E326F35}" type="sibTrans" cxnId="{A0501510-FF7F-433B-8A57-743C4ADF797A}">
      <dgm:prSet/>
      <dgm:spPr/>
      <dgm:t>
        <a:bodyPr/>
        <a:lstStyle/>
        <a:p>
          <a:endParaRPr lang="en-US">
            <a:solidFill>
              <a:schemeClr val="tx1"/>
            </a:solidFill>
          </a:endParaRPr>
        </a:p>
      </dgm:t>
    </dgm:pt>
    <dgm:pt modelId="{067AFFE2-6793-46EB-9DC0-C307983C6A24}">
      <dgm:prSet/>
      <dgm:spPr/>
      <dgm:t>
        <a:bodyPr/>
        <a:lstStyle/>
        <a:p>
          <a:r>
            <a:rPr lang="en-US"/>
            <a:t>Posters</a:t>
          </a:r>
        </a:p>
      </dgm:t>
    </dgm:pt>
    <dgm:pt modelId="{842AF310-51AE-4504-850E-C5492C362E96}" type="parTrans" cxnId="{694962A4-3A69-497A-9F7F-2E2FC193AC42}">
      <dgm:prSet/>
      <dgm:spPr/>
      <dgm:t>
        <a:bodyPr/>
        <a:lstStyle/>
        <a:p>
          <a:endParaRPr lang="en-US">
            <a:solidFill>
              <a:schemeClr val="tx1"/>
            </a:solidFill>
          </a:endParaRPr>
        </a:p>
      </dgm:t>
    </dgm:pt>
    <dgm:pt modelId="{AC4B1108-B74E-4F28-BAEF-386A2A015AF0}" type="sibTrans" cxnId="{694962A4-3A69-497A-9F7F-2E2FC193AC42}">
      <dgm:prSet/>
      <dgm:spPr/>
      <dgm:t>
        <a:bodyPr/>
        <a:lstStyle/>
        <a:p>
          <a:endParaRPr lang="en-US">
            <a:solidFill>
              <a:schemeClr val="tx1"/>
            </a:solidFill>
          </a:endParaRPr>
        </a:p>
      </dgm:t>
    </dgm:pt>
    <dgm:pt modelId="{F8BA51B7-6968-4250-ACDD-DEA4755B5D87}">
      <dgm:prSet/>
      <dgm:spPr/>
      <dgm:t>
        <a:bodyPr/>
        <a:lstStyle/>
        <a:p>
          <a:r>
            <a:rPr lang="en-US"/>
            <a:t>Radio/TV</a:t>
          </a:r>
        </a:p>
      </dgm:t>
    </dgm:pt>
    <dgm:pt modelId="{92FA227A-8459-4118-9E4E-B7A364661E2C}" type="parTrans" cxnId="{F5FB79DB-A373-4E76-BBB9-69639ECE6BAF}">
      <dgm:prSet/>
      <dgm:spPr/>
      <dgm:t>
        <a:bodyPr/>
        <a:lstStyle/>
        <a:p>
          <a:endParaRPr lang="en-US">
            <a:solidFill>
              <a:schemeClr val="tx1"/>
            </a:solidFill>
          </a:endParaRPr>
        </a:p>
      </dgm:t>
    </dgm:pt>
    <dgm:pt modelId="{21E71455-8D30-4F48-A955-EAA25E991245}" type="sibTrans" cxnId="{F5FB79DB-A373-4E76-BBB9-69639ECE6BAF}">
      <dgm:prSet/>
      <dgm:spPr/>
      <dgm:t>
        <a:bodyPr/>
        <a:lstStyle/>
        <a:p>
          <a:endParaRPr lang="en-US">
            <a:solidFill>
              <a:schemeClr val="tx1"/>
            </a:solidFill>
          </a:endParaRPr>
        </a:p>
      </dgm:t>
    </dgm:pt>
    <dgm:pt modelId="{92036BBF-27E5-408A-A329-7FF044CB0C00}">
      <dgm:prSet/>
      <dgm:spPr/>
      <dgm:t>
        <a:bodyPr/>
        <a:lstStyle/>
        <a:p>
          <a:r>
            <a:rPr lang="en-US"/>
            <a:t>Social media</a:t>
          </a:r>
        </a:p>
      </dgm:t>
    </dgm:pt>
    <dgm:pt modelId="{5C5BFA33-4E5C-4A95-8ED6-365861B0CF33}" type="parTrans" cxnId="{1D0BA495-D15B-4164-BE62-88C925D29E1D}">
      <dgm:prSet/>
      <dgm:spPr/>
      <dgm:t>
        <a:bodyPr/>
        <a:lstStyle/>
        <a:p>
          <a:endParaRPr lang="en-US">
            <a:solidFill>
              <a:schemeClr val="tx1"/>
            </a:solidFill>
          </a:endParaRPr>
        </a:p>
      </dgm:t>
    </dgm:pt>
    <dgm:pt modelId="{4AFEBD1D-BE9B-464F-890A-BC657FF84E04}" type="sibTrans" cxnId="{1D0BA495-D15B-4164-BE62-88C925D29E1D}">
      <dgm:prSet/>
      <dgm:spPr/>
      <dgm:t>
        <a:bodyPr/>
        <a:lstStyle/>
        <a:p>
          <a:endParaRPr lang="en-US">
            <a:solidFill>
              <a:schemeClr val="tx1"/>
            </a:solidFill>
          </a:endParaRPr>
        </a:p>
      </dgm:t>
    </dgm:pt>
    <dgm:pt modelId="{A5A2F063-C8AB-4FC7-BDFD-219D33A04C0B}">
      <dgm:prSet/>
      <dgm:spPr/>
      <dgm:t>
        <a:bodyPr/>
        <a:lstStyle/>
        <a:p>
          <a:r>
            <a:rPr lang="en-US"/>
            <a:t>Special meetings</a:t>
          </a:r>
        </a:p>
      </dgm:t>
    </dgm:pt>
    <dgm:pt modelId="{474E442F-6EE3-427B-806A-5A6C22A8AB89}" type="parTrans" cxnId="{DB5A1482-3423-4B63-969B-B7E8C6E2461E}">
      <dgm:prSet/>
      <dgm:spPr/>
      <dgm:t>
        <a:bodyPr/>
        <a:lstStyle/>
        <a:p>
          <a:endParaRPr lang="en-US">
            <a:solidFill>
              <a:schemeClr val="tx1"/>
            </a:solidFill>
          </a:endParaRPr>
        </a:p>
      </dgm:t>
    </dgm:pt>
    <dgm:pt modelId="{7AFB42DB-4C77-4A10-B8DB-CCF1C01EC84E}" type="sibTrans" cxnId="{DB5A1482-3423-4B63-969B-B7E8C6E2461E}">
      <dgm:prSet/>
      <dgm:spPr/>
      <dgm:t>
        <a:bodyPr/>
        <a:lstStyle/>
        <a:p>
          <a:endParaRPr lang="en-US">
            <a:solidFill>
              <a:schemeClr val="tx1"/>
            </a:solidFill>
          </a:endParaRPr>
        </a:p>
      </dgm:t>
    </dgm:pt>
    <dgm:pt modelId="{CDE4EDD0-051D-4AEA-9154-C5EC0803FFF6}">
      <dgm:prSet/>
      <dgm:spPr/>
      <dgm:t>
        <a:bodyPr/>
        <a:lstStyle/>
        <a:p>
          <a:r>
            <a:rPr lang="en-US"/>
            <a:t>Surveys</a:t>
          </a:r>
        </a:p>
      </dgm:t>
    </dgm:pt>
    <dgm:pt modelId="{8A99BD19-A27E-40E7-B0C0-E871209AA944}" type="parTrans" cxnId="{857EED0D-194D-4FC2-8219-0862D39A640F}">
      <dgm:prSet/>
      <dgm:spPr/>
      <dgm:t>
        <a:bodyPr/>
        <a:lstStyle/>
        <a:p>
          <a:endParaRPr lang="en-US">
            <a:solidFill>
              <a:schemeClr val="tx1"/>
            </a:solidFill>
          </a:endParaRPr>
        </a:p>
      </dgm:t>
    </dgm:pt>
    <dgm:pt modelId="{2F0B62D7-2802-477B-ABAA-3AAA4D1879EB}" type="sibTrans" cxnId="{857EED0D-194D-4FC2-8219-0862D39A640F}">
      <dgm:prSet/>
      <dgm:spPr/>
      <dgm:t>
        <a:bodyPr/>
        <a:lstStyle/>
        <a:p>
          <a:endParaRPr lang="en-US">
            <a:solidFill>
              <a:schemeClr val="tx1"/>
            </a:solidFill>
          </a:endParaRPr>
        </a:p>
      </dgm:t>
    </dgm:pt>
    <dgm:pt modelId="{E6B1E710-7BCA-41E8-877E-DF2ECCEE2FC3}" type="pres">
      <dgm:prSet presAssocID="{5F5AABA1-2CED-48CD-BD6E-8CF9EBE32291}" presName="diagram" presStyleCnt="0">
        <dgm:presLayoutVars>
          <dgm:dir/>
          <dgm:resizeHandles val="exact"/>
        </dgm:presLayoutVars>
      </dgm:prSet>
      <dgm:spPr/>
    </dgm:pt>
    <dgm:pt modelId="{CEAFF22D-5A2C-4959-94F6-C1D10B7D7FBE}" type="pres">
      <dgm:prSet presAssocID="{2AD6814E-5FF9-480D-BE57-2ABC4BAFB015}" presName="node" presStyleLbl="node1" presStyleIdx="0" presStyleCnt="12">
        <dgm:presLayoutVars>
          <dgm:bulletEnabled val="1"/>
        </dgm:presLayoutVars>
      </dgm:prSet>
      <dgm:spPr/>
    </dgm:pt>
    <dgm:pt modelId="{2CCE7361-C644-4554-8DD1-E497B8230131}" type="pres">
      <dgm:prSet presAssocID="{DEA312E7-E960-4DFB-BB93-A0CB3BC09FD9}" presName="sibTrans" presStyleCnt="0"/>
      <dgm:spPr/>
    </dgm:pt>
    <dgm:pt modelId="{2BAE323D-6307-4B43-A93A-E4517811ECA2}" type="pres">
      <dgm:prSet presAssocID="{F4F5E559-F052-4B1D-917D-0B87332207E9}" presName="node" presStyleLbl="node1" presStyleIdx="1" presStyleCnt="12">
        <dgm:presLayoutVars>
          <dgm:bulletEnabled val="1"/>
        </dgm:presLayoutVars>
      </dgm:prSet>
      <dgm:spPr/>
    </dgm:pt>
    <dgm:pt modelId="{F030D905-C87C-4F8D-82C0-A062C697F420}" type="pres">
      <dgm:prSet presAssocID="{0CC63D9A-9E0A-4B89-A589-D70128C74251}" presName="sibTrans" presStyleCnt="0"/>
      <dgm:spPr/>
    </dgm:pt>
    <dgm:pt modelId="{9DFCCBE1-FCE4-4D1E-81F8-1DDA01246838}" type="pres">
      <dgm:prSet presAssocID="{15E7F37C-5604-408E-AE2E-C359681F73A9}" presName="node" presStyleLbl="node1" presStyleIdx="2" presStyleCnt="12">
        <dgm:presLayoutVars>
          <dgm:bulletEnabled val="1"/>
        </dgm:presLayoutVars>
      </dgm:prSet>
      <dgm:spPr/>
    </dgm:pt>
    <dgm:pt modelId="{383C61A2-538D-424E-9E84-752776EE7272}" type="pres">
      <dgm:prSet presAssocID="{0428B18F-23E7-45CE-8693-387A91D29C7D}" presName="sibTrans" presStyleCnt="0"/>
      <dgm:spPr/>
    </dgm:pt>
    <dgm:pt modelId="{647411C5-2F22-4FA2-852F-39F2B596A2E3}" type="pres">
      <dgm:prSet presAssocID="{54FCA198-807C-4C26-AC64-04369E3FDBA3}" presName="node" presStyleLbl="node1" presStyleIdx="3" presStyleCnt="12">
        <dgm:presLayoutVars>
          <dgm:bulletEnabled val="1"/>
        </dgm:presLayoutVars>
      </dgm:prSet>
      <dgm:spPr/>
    </dgm:pt>
    <dgm:pt modelId="{46C02579-2697-4373-B127-62854A641401}" type="pres">
      <dgm:prSet presAssocID="{57FAEAB0-6E65-4A82-B53D-405851AFFE3F}" presName="sibTrans" presStyleCnt="0"/>
      <dgm:spPr/>
    </dgm:pt>
    <dgm:pt modelId="{1D9FEC75-A865-4A95-B57A-1CC79DE01113}" type="pres">
      <dgm:prSet presAssocID="{08CF7C73-4F4A-4471-82C5-A49260C79C96}" presName="node" presStyleLbl="node1" presStyleIdx="4" presStyleCnt="12">
        <dgm:presLayoutVars>
          <dgm:bulletEnabled val="1"/>
        </dgm:presLayoutVars>
      </dgm:prSet>
      <dgm:spPr/>
    </dgm:pt>
    <dgm:pt modelId="{B2E5A3AE-E620-4E3E-A2FC-06D4A5CF04D8}" type="pres">
      <dgm:prSet presAssocID="{E17A7E3A-DB33-4CD2-A2E7-00D31DC24AA9}" presName="sibTrans" presStyleCnt="0"/>
      <dgm:spPr/>
    </dgm:pt>
    <dgm:pt modelId="{15EB9C32-BEC8-4724-B93E-D4FCF571F195}" type="pres">
      <dgm:prSet presAssocID="{A3DE0550-7B9A-416A-A469-02589DCA07E3}" presName="node" presStyleLbl="node1" presStyleIdx="5" presStyleCnt="12">
        <dgm:presLayoutVars>
          <dgm:bulletEnabled val="1"/>
        </dgm:presLayoutVars>
      </dgm:prSet>
      <dgm:spPr/>
    </dgm:pt>
    <dgm:pt modelId="{DB8F8B48-54EE-4DCA-B5FD-C08BE0097C08}" type="pres">
      <dgm:prSet presAssocID="{8F29DD7F-25C8-422B-9889-727E0171969C}" presName="sibTrans" presStyleCnt="0"/>
      <dgm:spPr/>
    </dgm:pt>
    <dgm:pt modelId="{E58F36B2-B14A-46F3-A3BF-F6B4138E92F6}" type="pres">
      <dgm:prSet presAssocID="{9C030EAB-416A-4462-A0CB-898857468EB8}" presName="node" presStyleLbl="node1" presStyleIdx="6" presStyleCnt="12">
        <dgm:presLayoutVars>
          <dgm:bulletEnabled val="1"/>
        </dgm:presLayoutVars>
      </dgm:prSet>
      <dgm:spPr/>
    </dgm:pt>
    <dgm:pt modelId="{A8F00F83-36FF-4C4B-93B6-E6DB4B7D0695}" type="pres">
      <dgm:prSet presAssocID="{9551A4F0-494E-4237-8304-3A529E326F35}" presName="sibTrans" presStyleCnt="0"/>
      <dgm:spPr/>
    </dgm:pt>
    <dgm:pt modelId="{040B0949-DC33-4505-96DB-238B96BBECDC}" type="pres">
      <dgm:prSet presAssocID="{067AFFE2-6793-46EB-9DC0-C307983C6A24}" presName="node" presStyleLbl="node1" presStyleIdx="7" presStyleCnt="12">
        <dgm:presLayoutVars>
          <dgm:bulletEnabled val="1"/>
        </dgm:presLayoutVars>
      </dgm:prSet>
      <dgm:spPr/>
    </dgm:pt>
    <dgm:pt modelId="{63DE386C-8781-4A41-B3EA-0745D0EC2BCE}" type="pres">
      <dgm:prSet presAssocID="{AC4B1108-B74E-4F28-BAEF-386A2A015AF0}" presName="sibTrans" presStyleCnt="0"/>
      <dgm:spPr/>
    </dgm:pt>
    <dgm:pt modelId="{01FD989B-B76F-40E7-91CF-079675E666EC}" type="pres">
      <dgm:prSet presAssocID="{F8BA51B7-6968-4250-ACDD-DEA4755B5D87}" presName="node" presStyleLbl="node1" presStyleIdx="8" presStyleCnt="12">
        <dgm:presLayoutVars>
          <dgm:bulletEnabled val="1"/>
        </dgm:presLayoutVars>
      </dgm:prSet>
      <dgm:spPr/>
    </dgm:pt>
    <dgm:pt modelId="{916F4C9C-8359-4528-86A5-E912AC915134}" type="pres">
      <dgm:prSet presAssocID="{21E71455-8D30-4F48-A955-EAA25E991245}" presName="sibTrans" presStyleCnt="0"/>
      <dgm:spPr/>
    </dgm:pt>
    <dgm:pt modelId="{75098538-70BC-498A-9B49-8B7574937724}" type="pres">
      <dgm:prSet presAssocID="{92036BBF-27E5-408A-A329-7FF044CB0C00}" presName="node" presStyleLbl="node1" presStyleIdx="9" presStyleCnt="12">
        <dgm:presLayoutVars>
          <dgm:bulletEnabled val="1"/>
        </dgm:presLayoutVars>
      </dgm:prSet>
      <dgm:spPr/>
    </dgm:pt>
    <dgm:pt modelId="{2E25E09C-528D-47EB-AF63-7F9CA24A1D2A}" type="pres">
      <dgm:prSet presAssocID="{4AFEBD1D-BE9B-464F-890A-BC657FF84E04}" presName="sibTrans" presStyleCnt="0"/>
      <dgm:spPr/>
    </dgm:pt>
    <dgm:pt modelId="{F0617D95-3BEE-4F60-BB29-36483B030B37}" type="pres">
      <dgm:prSet presAssocID="{A5A2F063-C8AB-4FC7-BDFD-219D33A04C0B}" presName="node" presStyleLbl="node1" presStyleIdx="10" presStyleCnt="12">
        <dgm:presLayoutVars>
          <dgm:bulletEnabled val="1"/>
        </dgm:presLayoutVars>
      </dgm:prSet>
      <dgm:spPr/>
    </dgm:pt>
    <dgm:pt modelId="{95AEDB7F-2967-49F0-A4B7-49BC270E61F1}" type="pres">
      <dgm:prSet presAssocID="{7AFB42DB-4C77-4A10-B8DB-CCF1C01EC84E}" presName="sibTrans" presStyleCnt="0"/>
      <dgm:spPr/>
    </dgm:pt>
    <dgm:pt modelId="{16167669-1798-4676-BFF2-46F4D7211DB0}" type="pres">
      <dgm:prSet presAssocID="{CDE4EDD0-051D-4AEA-9154-C5EC0803FFF6}" presName="node" presStyleLbl="node1" presStyleIdx="11" presStyleCnt="12">
        <dgm:presLayoutVars>
          <dgm:bulletEnabled val="1"/>
        </dgm:presLayoutVars>
      </dgm:prSet>
      <dgm:spPr/>
    </dgm:pt>
  </dgm:ptLst>
  <dgm:cxnLst>
    <dgm:cxn modelId="{0B52E908-874E-4A7E-AA2B-D45582B6B52B}" type="presOf" srcId="{A3DE0550-7B9A-416A-A469-02589DCA07E3}" destId="{15EB9C32-BEC8-4724-B93E-D4FCF571F195}" srcOrd="0" destOrd="0" presId="urn:microsoft.com/office/officeart/2005/8/layout/default"/>
    <dgm:cxn modelId="{857EED0D-194D-4FC2-8219-0862D39A640F}" srcId="{5F5AABA1-2CED-48CD-BD6E-8CF9EBE32291}" destId="{CDE4EDD0-051D-4AEA-9154-C5EC0803FFF6}" srcOrd="11" destOrd="0" parTransId="{8A99BD19-A27E-40E7-B0C0-E871209AA944}" sibTransId="{2F0B62D7-2802-477B-ABAA-3AAA4D1879EB}"/>
    <dgm:cxn modelId="{A0501510-FF7F-433B-8A57-743C4ADF797A}" srcId="{5F5AABA1-2CED-48CD-BD6E-8CF9EBE32291}" destId="{9C030EAB-416A-4462-A0CB-898857468EB8}" srcOrd="6" destOrd="0" parTransId="{3C36AB39-E9E8-4DF6-A352-4FE1E7BA4257}" sibTransId="{9551A4F0-494E-4237-8304-3A529E326F35}"/>
    <dgm:cxn modelId="{DA4B0F12-2BBF-42AE-8243-646BD5E51DF4}" type="presOf" srcId="{F8BA51B7-6968-4250-ACDD-DEA4755B5D87}" destId="{01FD989B-B76F-40E7-91CF-079675E666EC}" srcOrd="0" destOrd="0" presId="urn:microsoft.com/office/officeart/2005/8/layout/default"/>
    <dgm:cxn modelId="{C5AA2A28-1504-4746-AF61-8934143E9FC5}" srcId="{5F5AABA1-2CED-48CD-BD6E-8CF9EBE32291}" destId="{08CF7C73-4F4A-4471-82C5-A49260C79C96}" srcOrd="4" destOrd="0" parTransId="{3EFDA241-E0D6-46F2-B71E-B76788F9FC66}" sibTransId="{E17A7E3A-DB33-4CD2-A2E7-00D31DC24AA9}"/>
    <dgm:cxn modelId="{68BD522A-18F4-4956-A363-CA0C56D1A73B}" type="presOf" srcId="{9C030EAB-416A-4462-A0CB-898857468EB8}" destId="{E58F36B2-B14A-46F3-A3BF-F6B4138E92F6}" srcOrd="0" destOrd="0" presId="urn:microsoft.com/office/officeart/2005/8/layout/default"/>
    <dgm:cxn modelId="{0D1AA335-0DFA-4F93-84B9-E1C77D763736}" type="presOf" srcId="{92036BBF-27E5-408A-A329-7FF044CB0C00}" destId="{75098538-70BC-498A-9B49-8B7574937724}" srcOrd="0" destOrd="0" presId="urn:microsoft.com/office/officeart/2005/8/layout/default"/>
    <dgm:cxn modelId="{70A01F3B-5A9D-4C23-83B2-DF5815ECC438}" type="presOf" srcId="{A5A2F063-C8AB-4FC7-BDFD-219D33A04C0B}" destId="{F0617D95-3BEE-4F60-BB29-36483B030B37}" srcOrd="0" destOrd="0" presId="urn:microsoft.com/office/officeart/2005/8/layout/default"/>
    <dgm:cxn modelId="{925E4747-2844-46AE-828B-4D17CE6A3D31}" type="presOf" srcId="{2AD6814E-5FF9-480D-BE57-2ABC4BAFB015}" destId="{CEAFF22D-5A2C-4959-94F6-C1D10B7D7FBE}" srcOrd="0" destOrd="0" presId="urn:microsoft.com/office/officeart/2005/8/layout/default"/>
    <dgm:cxn modelId="{82BE2D6D-0526-4139-A140-3BDB588194F9}" type="presOf" srcId="{54FCA198-807C-4C26-AC64-04369E3FDBA3}" destId="{647411C5-2F22-4FA2-852F-39F2B596A2E3}" srcOrd="0" destOrd="0" presId="urn:microsoft.com/office/officeart/2005/8/layout/default"/>
    <dgm:cxn modelId="{683BC56E-B19E-48EC-8090-FE155C7F7469}" srcId="{5F5AABA1-2CED-48CD-BD6E-8CF9EBE32291}" destId="{2AD6814E-5FF9-480D-BE57-2ABC4BAFB015}" srcOrd="0" destOrd="0" parTransId="{76619D86-D2D3-47F1-8886-C6570957F9FB}" sibTransId="{DEA312E7-E960-4DFB-BB93-A0CB3BC09FD9}"/>
    <dgm:cxn modelId="{3D115573-28B4-410E-9BAB-EE133563FD5A}" srcId="{5F5AABA1-2CED-48CD-BD6E-8CF9EBE32291}" destId="{15E7F37C-5604-408E-AE2E-C359681F73A9}" srcOrd="2" destOrd="0" parTransId="{70FF9610-D9C5-4978-9767-AF79FF3F88ED}" sibTransId="{0428B18F-23E7-45CE-8693-387A91D29C7D}"/>
    <dgm:cxn modelId="{E6D13D7B-80A2-4AD1-B4A2-5B1BD781B89E}" type="presOf" srcId="{15E7F37C-5604-408E-AE2E-C359681F73A9}" destId="{9DFCCBE1-FCE4-4D1E-81F8-1DDA01246838}" srcOrd="0" destOrd="0" presId="urn:microsoft.com/office/officeart/2005/8/layout/default"/>
    <dgm:cxn modelId="{F405297E-907E-48FE-9DE7-F64B53F04424}" srcId="{5F5AABA1-2CED-48CD-BD6E-8CF9EBE32291}" destId="{54FCA198-807C-4C26-AC64-04369E3FDBA3}" srcOrd="3" destOrd="0" parTransId="{BB3C9F24-00C8-473E-8CC9-F58A88F20C55}" sibTransId="{57FAEAB0-6E65-4A82-B53D-405851AFFE3F}"/>
    <dgm:cxn modelId="{DB5A1482-3423-4B63-969B-B7E8C6E2461E}" srcId="{5F5AABA1-2CED-48CD-BD6E-8CF9EBE32291}" destId="{A5A2F063-C8AB-4FC7-BDFD-219D33A04C0B}" srcOrd="10" destOrd="0" parTransId="{474E442F-6EE3-427B-806A-5A6C22A8AB89}" sibTransId="{7AFB42DB-4C77-4A10-B8DB-CCF1C01EC84E}"/>
    <dgm:cxn modelId="{B63E688C-3DE9-459E-9824-6191081C21E2}" type="presOf" srcId="{CDE4EDD0-051D-4AEA-9154-C5EC0803FFF6}" destId="{16167669-1798-4676-BFF2-46F4D7211DB0}" srcOrd="0" destOrd="0" presId="urn:microsoft.com/office/officeart/2005/8/layout/default"/>
    <dgm:cxn modelId="{1D0BA495-D15B-4164-BE62-88C925D29E1D}" srcId="{5F5AABA1-2CED-48CD-BD6E-8CF9EBE32291}" destId="{92036BBF-27E5-408A-A329-7FF044CB0C00}" srcOrd="9" destOrd="0" parTransId="{5C5BFA33-4E5C-4A95-8ED6-365861B0CF33}" sibTransId="{4AFEBD1D-BE9B-464F-890A-BC657FF84E04}"/>
    <dgm:cxn modelId="{694962A4-3A69-497A-9F7F-2E2FC193AC42}" srcId="{5F5AABA1-2CED-48CD-BD6E-8CF9EBE32291}" destId="{067AFFE2-6793-46EB-9DC0-C307983C6A24}" srcOrd="7" destOrd="0" parTransId="{842AF310-51AE-4504-850E-C5492C362E96}" sibTransId="{AC4B1108-B74E-4F28-BAEF-386A2A015AF0}"/>
    <dgm:cxn modelId="{35A76AC3-B5B4-49E1-9F63-C9933831849A}" type="presOf" srcId="{F4F5E559-F052-4B1D-917D-0B87332207E9}" destId="{2BAE323D-6307-4B43-A93A-E4517811ECA2}" srcOrd="0" destOrd="0" presId="urn:microsoft.com/office/officeart/2005/8/layout/default"/>
    <dgm:cxn modelId="{AE499EC8-4A8C-424A-9CD3-C309AFE9A81C}" srcId="{5F5AABA1-2CED-48CD-BD6E-8CF9EBE32291}" destId="{F4F5E559-F052-4B1D-917D-0B87332207E9}" srcOrd="1" destOrd="0" parTransId="{0EC0C766-5EA9-486E-9D34-995D3F1DC605}" sibTransId="{0CC63D9A-9E0A-4B89-A589-D70128C74251}"/>
    <dgm:cxn modelId="{D56807DB-DF58-464A-8243-50F7DF202467}" srcId="{5F5AABA1-2CED-48CD-BD6E-8CF9EBE32291}" destId="{A3DE0550-7B9A-416A-A469-02589DCA07E3}" srcOrd="5" destOrd="0" parTransId="{A2563BBB-105F-4C17-AC4D-58C440742346}" sibTransId="{8F29DD7F-25C8-422B-9889-727E0171969C}"/>
    <dgm:cxn modelId="{F5FB79DB-A373-4E76-BBB9-69639ECE6BAF}" srcId="{5F5AABA1-2CED-48CD-BD6E-8CF9EBE32291}" destId="{F8BA51B7-6968-4250-ACDD-DEA4755B5D87}" srcOrd="8" destOrd="0" parTransId="{92FA227A-8459-4118-9E4E-B7A364661E2C}" sibTransId="{21E71455-8D30-4F48-A955-EAA25E991245}"/>
    <dgm:cxn modelId="{5326E6E0-1A8A-4E58-B866-EB500A8C4628}" type="presOf" srcId="{08CF7C73-4F4A-4471-82C5-A49260C79C96}" destId="{1D9FEC75-A865-4A95-B57A-1CC79DE01113}" srcOrd="0" destOrd="0" presId="urn:microsoft.com/office/officeart/2005/8/layout/default"/>
    <dgm:cxn modelId="{000C4CED-A70F-4937-8572-A6293535AE84}" type="presOf" srcId="{067AFFE2-6793-46EB-9DC0-C307983C6A24}" destId="{040B0949-DC33-4505-96DB-238B96BBECDC}" srcOrd="0" destOrd="0" presId="urn:microsoft.com/office/officeart/2005/8/layout/default"/>
    <dgm:cxn modelId="{86EC65F2-62D5-47AB-AC51-9924FBC87A1E}" type="presOf" srcId="{5F5AABA1-2CED-48CD-BD6E-8CF9EBE32291}" destId="{E6B1E710-7BCA-41E8-877E-DF2ECCEE2FC3}" srcOrd="0" destOrd="0" presId="urn:microsoft.com/office/officeart/2005/8/layout/default"/>
    <dgm:cxn modelId="{8DE0A3F5-04F5-449E-93D4-6C64CAA23672}" type="presParOf" srcId="{E6B1E710-7BCA-41E8-877E-DF2ECCEE2FC3}" destId="{CEAFF22D-5A2C-4959-94F6-C1D10B7D7FBE}" srcOrd="0" destOrd="0" presId="urn:microsoft.com/office/officeart/2005/8/layout/default"/>
    <dgm:cxn modelId="{97517F08-F92D-4E84-A41C-2CB9F59F042E}" type="presParOf" srcId="{E6B1E710-7BCA-41E8-877E-DF2ECCEE2FC3}" destId="{2CCE7361-C644-4554-8DD1-E497B8230131}" srcOrd="1" destOrd="0" presId="urn:microsoft.com/office/officeart/2005/8/layout/default"/>
    <dgm:cxn modelId="{8B6E664A-0D1B-43F3-9672-4128F617AAC5}" type="presParOf" srcId="{E6B1E710-7BCA-41E8-877E-DF2ECCEE2FC3}" destId="{2BAE323D-6307-4B43-A93A-E4517811ECA2}" srcOrd="2" destOrd="0" presId="urn:microsoft.com/office/officeart/2005/8/layout/default"/>
    <dgm:cxn modelId="{3C171650-E008-4188-80D3-6F9615FA656B}" type="presParOf" srcId="{E6B1E710-7BCA-41E8-877E-DF2ECCEE2FC3}" destId="{F030D905-C87C-4F8D-82C0-A062C697F420}" srcOrd="3" destOrd="0" presId="urn:microsoft.com/office/officeart/2005/8/layout/default"/>
    <dgm:cxn modelId="{11B9C574-7E24-4BE2-99CA-111EE2D7B076}" type="presParOf" srcId="{E6B1E710-7BCA-41E8-877E-DF2ECCEE2FC3}" destId="{9DFCCBE1-FCE4-4D1E-81F8-1DDA01246838}" srcOrd="4" destOrd="0" presId="urn:microsoft.com/office/officeart/2005/8/layout/default"/>
    <dgm:cxn modelId="{50B0625F-B884-42AE-A753-E334078A05CB}" type="presParOf" srcId="{E6B1E710-7BCA-41E8-877E-DF2ECCEE2FC3}" destId="{383C61A2-538D-424E-9E84-752776EE7272}" srcOrd="5" destOrd="0" presId="urn:microsoft.com/office/officeart/2005/8/layout/default"/>
    <dgm:cxn modelId="{B32E4355-C3CB-441C-81D8-B4E5EC482ABF}" type="presParOf" srcId="{E6B1E710-7BCA-41E8-877E-DF2ECCEE2FC3}" destId="{647411C5-2F22-4FA2-852F-39F2B596A2E3}" srcOrd="6" destOrd="0" presId="urn:microsoft.com/office/officeart/2005/8/layout/default"/>
    <dgm:cxn modelId="{52F3A0AF-9C53-4626-A651-C940098917EB}" type="presParOf" srcId="{E6B1E710-7BCA-41E8-877E-DF2ECCEE2FC3}" destId="{46C02579-2697-4373-B127-62854A641401}" srcOrd="7" destOrd="0" presId="urn:microsoft.com/office/officeart/2005/8/layout/default"/>
    <dgm:cxn modelId="{939825D3-4F81-4E50-A1C4-52160E28A16B}" type="presParOf" srcId="{E6B1E710-7BCA-41E8-877E-DF2ECCEE2FC3}" destId="{1D9FEC75-A865-4A95-B57A-1CC79DE01113}" srcOrd="8" destOrd="0" presId="urn:microsoft.com/office/officeart/2005/8/layout/default"/>
    <dgm:cxn modelId="{B42110F9-D928-4D4E-9780-403925170E60}" type="presParOf" srcId="{E6B1E710-7BCA-41E8-877E-DF2ECCEE2FC3}" destId="{B2E5A3AE-E620-4E3E-A2FC-06D4A5CF04D8}" srcOrd="9" destOrd="0" presId="urn:microsoft.com/office/officeart/2005/8/layout/default"/>
    <dgm:cxn modelId="{7D18D975-AA1C-47B0-85D4-36479AB355BB}" type="presParOf" srcId="{E6B1E710-7BCA-41E8-877E-DF2ECCEE2FC3}" destId="{15EB9C32-BEC8-4724-B93E-D4FCF571F195}" srcOrd="10" destOrd="0" presId="urn:microsoft.com/office/officeart/2005/8/layout/default"/>
    <dgm:cxn modelId="{9D940661-5090-4FD3-A88E-2BD1E62C20E3}" type="presParOf" srcId="{E6B1E710-7BCA-41E8-877E-DF2ECCEE2FC3}" destId="{DB8F8B48-54EE-4DCA-B5FD-C08BE0097C08}" srcOrd="11" destOrd="0" presId="urn:microsoft.com/office/officeart/2005/8/layout/default"/>
    <dgm:cxn modelId="{6FBD8A04-5385-4055-9AE7-080D45194000}" type="presParOf" srcId="{E6B1E710-7BCA-41E8-877E-DF2ECCEE2FC3}" destId="{E58F36B2-B14A-46F3-A3BF-F6B4138E92F6}" srcOrd="12" destOrd="0" presId="urn:microsoft.com/office/officeart/2005/8/layout/default"/>
    <dgm:cxn modelId="{50A47129-34AA-49DC-8D06-E0EA2467190A}" type="presParOf" srcId="{E6B1E710-7BCA-41E8-877E-DF2ECCEE2FC3}" destId="{A8F00F83-36FF-4C4B-93B6-E6DB4B7D0695}" srcOrd="13" destOrd="0" presId="urn:microsoft.com/office/officeart/2005/8/layout/default"/>
    <dgm:cxn modelId="{C711B089-1B90-497C-ADDC-A22D148794B0}" type="presParOf" srcId="{E6B1E710-7BCA-41E8-877E-DF2ECCEE2FC3}" destId="{040B0949-DC33-4505-96DB-238B96BBECDC}" srcOrd="14" destOrd="0" presId="urn:microsoft.com/office/officeart/2005/8/layout/default"/>
    <dgm:cxn modelId="{F8A9410D-7608-4365-9266-5664BF21BC81}" type="presParOf" srcId="{E6B1E710-7BCA-41E8-877E-DF2ECCEE2FC3}" destId="{63DE386C-8781-4A41-B3EA-0745D0EC2BCE}" srcOrd="15" destOrd="0" presId="urn:microsoft.com/office/officeart/2005/8/layout/default"/>
    <dgm:cxn modelId="{702DB99B-431B-4904-83FC-83586DDDA806}" type="presParOf" srcId="{E6B1E710-7BCA-41E8-877E-DF2ECCEE2FC3}" destId="{01FD989B-B76F-40E7-91CF-079675E666EC}" srcOrd="16" destOrd="0" presId="urn:microsoft.com/office/officeart/2005/8/layout/default"/>
    <dgm:cxn modelId="{81E1F9DD-AD09-4F9A-AAF4-2C8AA265B5FB}" type="presParOf" srcId="{E6B1E710-7BCA-41E8-877E-DF2ECCEE2FC3}" destId="{916F4C9C-8359-4528-86A5-E912AC915134}" srcOrd="17" destOrd="0" presId="urn:microsoft.com/office/officeart/2005/8/layout/default"/>
    <dgm:cxn modelId="{558942EA-1B6A-410D-82A5-E856F78FF834}" type="presParOf" srcId="{E6B1E710-7BCA-41E8-877E-DF2ECCEE2FC3}" destId="{75098538-70BC-498A-9B49-8B7574937724}" srcOrd="18" destOrd="0" presId="urn:microsoft.com/office/officeart/2005/8/layout/default"/>
    <dgm:cxn modelId="{CCE3F229-7992-4984-A0B8-4181C18A4FF0}" type="presParOf" srcId="{E6B1E710-7BCA-41E8-877E-DF2ECCEE2FC3}" destId="{2E25E09C-528D-47EB-AF63-7F9CA24A1D2A}" srcOrd="19" destOrd="0" presId="urn:microsoft.com/office/officeart/2005/8/layout/default"/>
    <dgm:cxn modelId="{88EF1233-56CE-49F1-A038-9608E5D21B65}" type="presParOf" srcId="{E6B1E710-7BCA-41E8-877E-DF2ECCEE2FC3}" destId="{F0617D95-3BEE-4F60-BB29-36483B030B37}" srcOrd="20" destOrd="0" presId="urn:microsoft.com/office/officeart/2005/8/layout/default"/>
    <dgm:cxn modelId="{3F97C2EE-3591-4627-ACFE-CF4FCC467D36}" type="presParOf" srcId="{E6B1E710-7BCA-41E8-877E-DF2ECCEE2FC3}" destId="{95AEDB7F-2967-49F0-A4B7-49BC270E61F1}" srcOrd="21" destOrd="0" presId="urn:microsoft.com/office/officeart/2005/8/layout/default"/>
    <dgm:cxn modelId="{27D8CEA5-4F3A-4B2D-B43D-ACF0AE4F9620}" type="presParOf" srcId="{E6B1E710-7BCA-41E8-877E-DF2ECCEE2FC3}" destId="{16167669-1798-4676-BFF2-46F4D7211DB0}" srcOrd="22" destOrd="0" presId="urn:microsoft.com/office/officeart/2005/8/layout/default"/>
  </dgm:cxn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6FF8DA43-2F8E-4EB5-8B0D-927950865504}"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17A7002B-41BE-4AAD-86D2-37314FF8EFB0}">
      <dgm:prSet/>
      <dgm:spPr/>
      <dgm:t>
        <a:bodyPr/>
        <a:lstStyle/>
        <a:p>
          <a:r>
            <a:rPr lang="en-US"/>
            <a:t>Establish a baseline for current energy usage</a:t>
          </a:r>
        </a:p>
      </dgm:t>
    </dgm:pt>
    <dgm:pt modelId="{0F419292-260E-4F7F-9253-B3B859F81C2D}" type="parTrans" cxnId="{0B19D57D-C22D-40B8-AA38-59489E45D082}">
      <dgm:prSet/>
      <dgm:spPr/>
      <dgm:t>
        <a:bodyPr/>
        <a:lstStyle/>
        <a:p>
          <a:endParaRPr lang="en-US"/>
        </a:p>
      </dgm:t>
    </dgm:pt>
    <dgm:pt modelId="{72AEF3DB-424A-492B-A5B5-8CFF89CBA778}" type="sibTrans" cxnId="{0B19D57D-C22D-40B8-AA38-59489E45D082}">
      <dgm:prSet/>
      <dgm:spPr/>
      <dgm:t>
        <a:bodyPr/>
        <a:lstStyle/>
        <a:p>
          <a:endParaRPr lang="en-US"/>
        </a:p>
      </dgm:t>
    </dgm:pt>
    <dgm:pt modelId="{80AAE18E-D5CE-4726-9AC1-61EB4E50AD5B}">
      <dgm:prSet/>
      <dgm:spPr/>
      <dgm:t>
        <a:bodyPr/>
        <a:lstStyle/>
        <a:p>
          <a:r>
            <a:rPr lang="en-US"/>
            <a:t>Set goals for energy usage</a:t>
          </a:r>
        </a:p>
      </dgm:t>
    </dgm:pt>
    <dgm:pt modelId="{D17475DA-C713-42C1-A79A-64E6E1AB5CFB}" type="parTrans" cxnId="{3848B900-D44C-42E2-A30E-F01D1667EEC5}">
      <dgm:prSet/>
      <dgm:spPr/>
      <dgm:t>
        <a:bodyPr/>
        <a:lstStyle/>
        <a:p>
          <a:endParaRPr lang="en-US"/>
        </a:p>
      </dgm:t>
    </dgm:pt>
    <dgm:pt modelId="{8CA4891B-282B-4A73-8926-219076F7DFED}" type="sibTrans" cxnId="{3848B900-D44C-42E2-A30E-F01D1667EEC5}">
      <dgm:prSet/>
      <dgm:spPr/>
      <dgm:t>
        <a:bodyPr/>
        <a:lstStyle/>
        <a:p>
          <a:endParaRPr lang="en-US"/>
        </a:p>
      </dgm:t>
    </dgm:pt>
    <dgm:pt modelId="{474F04B6-F839-4A0C-B974-03BB90542C2A}">
      <dgm:prSet/>
      <dgm:spPr/>
      <dgm:t>
        <a:bodyPr/>
        <a:lstStyle/>
        <a:p>
          <a:r>
            <a:rPr lang="en-US"/>
            <a:t>Track energy usage over time to determine if goals were met</a:t>
          </a:r>
        </a:p>
      </dgm:t>
    </dgm:pt>
    <dgm:pt modelId="{0063EB81-4F12-41D9-923D-E8089E37AB20}" type="parTrans" cxnId="{76DFD32D-A911-43E2-980A-C573681F01AC}">
      <dgm:prSet/>
      <dgm:spPr/>
      <dgm:t>
        <a:bodyPr/>
        <a:lstStyle/>
        <a:p>
          <a:endParaRPr lang="en-US"/>
        </a:p>
      </dgm:t>
    </dgm:pt>
    <dgm:pt modelId="{6EFA49BB-1E67-4102-B64C-A99CF3ADD319}" type="sibTrans" cxnId="{76DFD32D-A911-43E2-980A-C573681F01AC}">
      <dgm:prSet/>
      <dgm:spPr/>
      <dgm:t>
        <a:bodyPr/>
        <a:lstStyle/>
        <a:p>
          <a:endParaRPr lang="en-US"/>
        </a:p>
      </dgm:t>
    </dgm:pt>
    <dgm:pt modelId="{E39B0149-6AEC-46FC-B19A-416458DDB031}">
      <dgm:prSet/>
      <dgm:spPr/>
      <dgm:t>
        <a:bodyPr/>
        <a:lstStyle/>
        <a:p>
          <a:r>
            <a:rPr lang="en-US"/>
            <a:t>May require additional metering or data gathering to better determine the energy usage of individual assets</a:t>
          </a:r>
        </a:p>
      </dgm:t>
    </dgm:pt>
    <dgm:pt modelId="{96AB0F8F-89CC-488C-8F3A-CA6DAB4468B7}" type="parTrans" cxnId="{C3098FEF-D519-4638-94E4-DA7A6D5D9B87}">
      <dgm:prSet/>
      <dgm:spPr/>
      <dgm:t>
        <a:bodyPr/>
        <a:lstStyle/>
        <a:p>
          <a:endParaRPr lang="en-US"/>
        </a:p>
      </dgm:t>
    </dgm:pt>
    <dgm:pt modelId="{A4FC36E4-5C5A-417E-9E68-38DF7B9A32CB}" type="sibTrans" cxnId="{C3098FEF-D519-4638-94E4-DA7A6D5D9B87}">
      <dgm:prSet/>
      <dgm:spPr/>
      <dgm:t>
        <a:bodyPr/>
        <a:lstStyle/>
        <a:p>
          <a:endParaRPr lang="en-US"/>
        </a:p>
      </dgm:t>
    </dgm:pt>
    <dgm:pt modelId="{52787F09-303A-46EC-A367-B34C595F0D85}" type="pres">
      <dgm:prSet presAssocID="{6FF8DA43-2F8E-4EB5-8B0D-927950865504}" presName="vert0" presStyleCnt="0">
        <dgm:presLayoutVars>
          <dgm:dir/>
          <dgm:animOne val="branch"/>
          <dgm:animLvl val="lvl"/>
        </dgm:presLayoutVars>
      </dgm:prSet>
      <dgm:spPr/>
    </dgm:pt>
    <dgm:pt modelId="{A8A88DC9-8B39-4049-8B06-F4C19981AAAA}" type="pres">
      <dgm:prSet presAssocID="{17A7002B-41BE-4AAD-86D2-37314FF8EFB0}" presName="thickLine" presStyleLbl="alignNode1" presStyleIdx="0" presStyleCnt="4"/>
      <dgm:spPr/>
    </dgm:pt>
    <dgm:pt modelId="{1C9A0139-0F5E-401A-AFD9-2B6AE95EB4B2}" type="pres">
      <dgm:prSet presAssocID="{17A7002B-41BE-4AAD-86D2-37314FF8EFB0}" presName="horz1" presStyleCnt="0"/>
      <dgm:spPr/>
    </dgm:pt>
    <dgm:pt modelId="{59936B11-3A15-4489-9E3C-64CF0947F0E1}" type="pres">
      <dgm:prSet presAssocID="{17A7002B-41BE-4AAD-86D2-37314FF8EFB0}" presName="tx1" presStyleLbl="revTx" presStyleIdx="0" presStyleCnt="4"/>
      <dgm:spPr/>
    </dgm:pt>
    <dgm:pt modelId="{D00181AD-AB58-4C18-9085-71FEB7E116B4}" type="pres">
      <dgm:prSet presAssocID="{17A7002B-41BE-4AAD-86D2-37314FF8EFB0}" presName="vert1" presStyleCnt="0"/>
      <dgm:spPr/>
    </dgm:pt>
    <dgm:pt modelId="{21E4F267-910F-4F6D-9667-847D652AC062}" type="pres">
      <dgm:prSet presAssocID="{80AAE18E-D5CE-4726-9AC1-61EB4E50AD5B}" presName="thickLine" presStyleLbl="alignNode1" presStyleIdx="1" presStyleCnt="4"/>
      <dgm:spPr/>
    </dgm:pt>
    <dgm:pt modelId="{E7C5F1A3-849E-45A2-999F-991262380D8D}" type="pres">
      <dgm:prSet presAssocID="{80AAE18E-D5CE-4726-9AC1-61EB4E50AD5B}" presName="horz1" presStyleCnt="0"/>
      <dgm:spPr/>
    </dgm:pt>
    <dgm:pt modelId="{7DD860CD-DE52-4F3F-A562-C614286FEC14}" type="pres">
      <dgm:prSet presAssocID="{80AAE18E-D5CE-4726-9AC1-61EB4E50AD5B}" presName="tx1" presStyleLbl="revTx" presStyleIdx="1" presStyleCnt="4"/>
      <dgm:spPr/>
    </dgm:pt>
    <dgm:pt modelId="{94CCD9A2-6103-44B7-A4EC-19AB9BBBE2DC}" type="pres">
      <dgm:prSet presAssocID="{80AAE18E-D5CE-4726-9AC1-61EB4E50AD5B}" presName="vert1" presStyleCnt="0"/>
      <dgm:spPr/>
    </dgm:pt>
    <dgm:pt modelId="{1BEE7856-9BEA-4134-9374-E10D72FE7148}" type="pres">
      <dgm:prSet presAssocID="{474F04B6-F839-4A0C-B974-03BB90542C2A}" presName="thickLine" presStyleLbl="alignNode1" presStyleIdx="2" presStyleCnt="4"/>
      <dgm:spPr/>
    </dgm:pt>
    <dgm:pt modelId="{1CC2DE37-D3BD-4BBA-B432-D387C7CBC8D6}" type="pres">
      <dgm:prSet presAssocID="{474F04B6-F839-4A0C-B974-03BB90542C2A}" presName="horz1" presStyleCnt="0"/>
      <dgm:spPr/>
    </dgm:pt>
    <dgm:pt modelId="{D88F835E-B2D4-44E5-8934-112A73D773B6}" type="pres">
      <dgm:prSet presAssocID="{474F04B6-F839-4A0C-B974-03BB90542C2A}" presName="tx1" presStyleLbl="revTx" presStyleIdx="2" presStyleCnt="4"/>
      <dgm:spPr/>
    </dgm:pt>
    <dgm:pt modelId="{BADAADB0-959E-4C17-9916-B43E467B9020}" type="pres">
      <dgm:prSet presAssocID="{474F04B6-F839-4A0C-B974-03BB90542C2A}" presName="vert1" presStyleCnt="0"/>
      <dgm:spPr/>
    </dgm:pt>
    <dgm:pt modelId="{778D4E2F-5BCF-46BA-A5F0-6F62F055FA14}" type="pres">
      <dgm:prSet presAssocID="{E39B0149-6AEC-46FC-B19A-416458DDB031}" presName="thickLine" presStyleLbl="alignNode1" presStyleIdx="3" presStyleCnt="4"/>
      <dgm:spPr/>
    </dgm:pt>
    <dgm:pt modelId="{1C55F5E5-43B3-43D8-AFD3-7CEC20335B3B}" type="pres">
      <dgm:prSet presAssocID="{E39B0149-6AEC-46FC-B19A-416458DDB031}" presName="horz1" presStyleCnt="0"/>
      <dgm:spPr/>
    </dgm:pt>
    <dgm:pt modelId="{D8C39D4A-C761-48E4-BDEC-5B1792A99559}" type="pres">
      <dgm:prSet presAssocID="{E39B0149-6AEC-46FC-B19A-416458DDB031}" presName="tx1" presStyleLbl="revTx" presStyleIdx="3" presStyleCnt="4"/>
      <dgm:spPr/>
    </dgm:pt>
    <dgm:pt modelId="{BA0F07BB-C96E-4AD8-B534-0E43CD8C3195}" type="pres">
      <dgm:prSet presAssocID="{E39B0149-6AEC-46FC-B19A-416458DDB031}" presName="vert1" presStyleCnt="0"/>
      <dgm:spPr/>
    </dgm:pt>
  </dgm:ptLst>
  <dgm:cxnLst>
    <dgm:cxn modelId="{3848B900-D44C-42E2-A30E-F01D1667EEC5}" srcId="{6FF8DA43-2F8E-4EB5-8B0D-927950865504}" destId="{80AAE18E-D5CE-4726-9AC1-61EB4E50AD5B}" srcOrd="1" destOrd="0" parTransId="{D17475DA-C713-42C1-A79A-64E6E1AB5CFB}" sibTransId="{8CA4891B-282B-4A73-8926-219076F7DFED}"/>
    <dgm:cxn modelId="{76DFD32D-A911-43E2-980A-C573681F01AC}" srcId="{6FF8DA43-2F8E-4EB5-8B0D-927950865504}" destId="{474F04B6-F839-4A0C-B974-03BB90542C2A}" srcOrd="2" destOrd="0" parTransId="{0063EB81-4F12-41D9-923D-E8089E37AB20}" sibTransId="{6EFA49BB-1E67-4102-B64C-A99CF3ADD319}"/>
    <dgm:cxn modelId="{22FDAF37-FCCC-48CD-A10C-07FD4BD42A0F}" type="presOf" srcId="{6FF8DA43-2F8E-4EB5-8B0D-927950865504}" destId="{52787F09-303A-46EC-A367-B34C595F0D85}" srcOrd="0" destOrd="0" presId="urn:microsoft.com/office/officeart/2008/layout/LinedList"/>
    <dgm:cxn modelId="{8A98AF50-5D45-4618-95B8-0B55CF3663EA}" type="presOf" srcId="{E39B0149-6AEC-46FC-B19A-416458DDB031}" destId="{D8C39D4A-C761-48E4-BDEC-5B1792A99559}" srcOrd="0" destOrd="0" presId="urn:microsoft.com/office/officeart/2008/layout/LinedList"/>
    <dgm:cxn modelId="{0B19D57D-C22D-40B8-AA38-59489E45D082}" srcId="{6FF8DA43-2F8E-4EB5-8B0D-927950865504}" destId="{17A7002B-41BE-4AAD-86D2-37314FF8EFB0}" srcOrd="0" destOrd="0" parTransId="{0F419292-260E-4F7F-9253-B3B859F81C2D}" sibTransId="{72AEF3DB-424A-492B-A5B5-8CFF89CBA778}"/>
    <dgm:cxn modelId="{65CC5A8C-1A4E-42ED-ABBB-91DAC48105F8}" type="presOf" srcId="{17A7002B-41BE-4AAD-86D2-37314FF8EFB0}" destId="{59936B11-3A15-4489-9E3C-64CF0947F0E1}" srcOrd="0" destOrd="0" presId="urn:microsoft.com/office/officeart/2008/layout/LinedList"/>
    <dgm:cxn modelId="{EAEC5F91-B605-4D7B-8187-3A3E5D8F1E34}" type="presOf" srcId="{474F04B6-F839-4A0C-B974-03BB90542C2A}" destId="{D88F835E-B2D4-44E5-8934-112A73D773B6}" srcOrd="0" destOrd="0" presId="urn:microsoft.com/office/officeart/2008/layout/LinedList"/>
    <dgm:cxn modelId="{C3098FEF-D519-4638-94E4-DA7A6D5D9B87}" srcId="{6FF8DA43-2F8E-4EB5-8B0D-927950865504}" destId="{E39B0149-6AEC-46FC-B19A-416458DDB031}" srcOrd="3" destOrd="0" parTransId="{96AB0F8F-89CC-488C-8F3A-CA6DAB4468B7}" sibTransId="{A4FC36E4-5C5A-417E-9E68-38DF7B9A32CB}"/>
    <dgm:cxn modelId="{3B46B9F7-09D3-44DF-A958-1CC4A5EFE87B}" type="presOf" srcId="{80AAE18E-D5CE-4726-9AC1-61EB4E50AD5B}" destId="{7DD860CD-DE52-4F3F-A562-C614286FEC14}" srcOrd="0" destOrd="0" presId="urn:microsoft.com/office/officeart/2008/layout/LinedList"/>
    <dgm:cxn modelId="{88CB513C-1FBA-41F8-936B-56998E4D3415}" type="presParOf" srcId="{52787F09-303A-46EC-A367-B34C595F0D85}" destId="{A8A88DC9-8B39-4049-8B06-F4C19981AAAA}" srcOrd="0" destOrd="0" presId="urn:microsoft.com/office/officeart/2008/layout/LinedList"/>
    <dgm:cxn modelId="{A1FC382C-547C-4028-8653-E91B336088B3}" type="presParOf" srcId="{52787F09-303A-46EC-A367-B34C595F0D85}" destId="{1C9A0139-0F5E-401A-AFD9-2B6AE95EB4B2}" srcOrd="1" destOrd="0" presId="urn:microsoft.com/office/officeart/2008/layout/LinedList"/>
    <dgm:cxn modelId="{377442BC-4834-4E7F-8732-AAF479F45837}" type="presParOf" srcId="{1C9A0139-0F5E-401A-AFD9-2B6AE95EB4B2}" destId="{59936B11-3A15-4489-9E3C-64CF0947F0E1}" srcOrd="0" destOrd="0" presId="urn:microsoft.com/office/officeart/2008/layout/LinedList"/>
    <dgm:cxn modelId="{9765407A-DACD-424E-8995-627716441953}" type="presParOf" srcId="{1C9A0139-0F5E-401A-AFD9-2B6AE95EB4B2}" destId="{D00181AD-AB58-4C18-9085-71FEB7E116B4}" srcOrd="1" destOrd="0" presId="urn:microsoft.com/office/officeart/2008/layout/LinedList"/>
    <dgm:cxn modelId="{2E3373A3-E7DC-4A56-ACCF-DBAC0EBC0940}" type="presParOf" srcId="{52787F09-303A-46EC-A367-B34C595F0D85}" destId="{21E4F267-910F-4F6D-9667-847D652AC062}" srcOrd="2" destOrd="0" presId="urn:microsoft.com/office/officeart/2008/layout/LinedList"/>
    <dgm:cxn modelId="{BD97A7E9-1A3F-43FA-9C62-641900C69424}" type="presParOf" srcId="{52787F09-303A-46EC-A367-B34C595F0D85}" destId="{E7C5F1A3-849E-45A2-999F-991262380D8D}" srcOrd="3" destOrd="0" presId="urn:microsoft.com/office/officeart/2008/layout/LinedList"/>
    <dgm:cxn modelId="{6A492876-3054-4A1A-9849-DA0F403DCCB6}" type="presParOf" srcId="{E7C5F1A3-849E-45A2-999F-991262380D8D}" destId="{7DD860CD-DE52-4F3F-A562-C614286FEC14}" srcOrd="0" destOrd="0" presId="urn:microsoft.com/office/officeart/2008/layout/LinedList"/>
    <dgm:cxn modelId="{DA377381-7DC1-4A3C-9906-309693E5A978}" type="presParOf" srcId="{E7C5F1A3-849E-45A2-999F-991262380D8D}" destId="{94CCD9A2-6103-44B7-A4EC-19AB9BBBE2DC}" srcOrd="1" destOrd="0" presId="urn:microsoft.com/office/officeart/2008/layout/LinedList"/>
    <dgm:cxn modelId="{38CEEC8E-3EDA-47B1-8334-B02B66EADF2F}" type="presParOf" srcId="{52787F09-303A-46EC-A367-B34C595F0D85}" destId="{1BEE7856-9BEA-4134-9374-E10D72FE7148}" srcOrd="4" destOrd="0" presId="urn:microsoft.com/office/officeart/2008/layout/LinedList"/>
    <dgm:cxn modelId="{5DD2A775-E9DA-4B35-AC55-55F78F4A5E0B}" type="presParOf" srcId="{52787F09-303A-46EC-A367-B34C595F0D85}" destId="{1CC2DE37-D3BD-4BBA-B432-D387C7CBC8D6}" srcOrd="5" destOrd="0" presId="urn:microsoft.com/office/officeart/2008/layout/LinedList"/>
    <dgm:cxn modelId="{90218CC4-0BC4-4551-B663-9518FDA6828D}" type="presParOf" srcId="{1CC2DE37-D3BD-4BBA-B432-D387C7CBC8D6}" destId="{D88F835E-B2D4-44E5-8934-112A73D773B6}" srcOrd="0" destOrd="0" presId="urn:microsoft.com/office/officeart/2008/layout/LinedList"/>
    <dgm:cxn modelId="{8DF9131B-0E31-4C2B-8D26-8836BF4D76A2}" type="presParOf" srcId="{1CC2DE37-D3BD-4BBA-B432-D387C7CBC8D6}" destId="{BADAADB0-959E-4C17-9916-B43E467B9020}" srcOrd="1" destOrd="0" presId="urn:microsoft.com/office/officeart/2008/layout/LinedList"/>
    <dgm:cxn modelId="{C3A2E513-66DE-45A3-8742-46C55CA4AE61}" type="presParOf" srcId="{52787F09-303A-46EC-A367-B34C595F0D85}" destId="{778D4E2F-5BCF-46BA-A5F0-6F62F055FA14}" srcOrd="6" destOrd="0" presId="urn:microsoft.com/office/officeart/2008/layout/LinedList"/>
    <dgm:cxn modelId="{056D17D8-F5EF-459C-8A64-3CDF8531381F}" type="presParOf" srcId="{52787F09-303A-46EC-A367-B34C595F0D85}" destId="{1C55F5E5-43B3-43D8-AFD3-7CEC20335B3B}" srcOrd="7" destOrd="0" presId="urn:microsoft.com/office/officeart/2008/layout/LinedList"/>
    <dgm:cxn modelId="{68BD36F8-4244-48BF-AD3A-9F864C3A5C2A}" type="presParOf" srcId="{1C55F5E5-43B3-43D8-AFD3-7CEC20335B3B}" destId="{D8C39D4A-C761-48E4-BDEC-5B1792A99559}" srcOrd="0" destOrd="0" presId="urn:microsoft.com/office/officeart/2008/layout/LinedList"/>
    <dgm:cxn modelId="{5CD77F5C-57AD-4B9E-8C1A-6371942394A3}" type="presParOf" srcId="{1C55F5E5-43B3-43D8-AFD3-7CEC20335B3B}" destId="{BA0F07BB-C96E-4AD8-B534-0E43CD8C319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BE49086-9F48-4D64-AD45-D3DCA212D5A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C95B594-DD07-43BE-BADC-4D326E7C5C52}">
      <dgm:prSet/>
      <dgm:spPr/>
      <dgm:t>
        <a:bodyPr/>
        <a:lstStyle/>
        <a:p>
          <a:r>
            <a:rPr lang="en-US"/>
            <a:t>Understand: </a:t>
          </a:r>
        </a:p>
      </dgm:t>
    </dgm:pt>
    <dgm:pt modelId="{F11DB45E-D8C2-469C-BD0F-8CA73B970131}" type="parTrans" cxnId="{4AB88A31-DF2D-473A-9A05-491313E3F961}">
      <dgm:prSet/>
      <dgm:spPr/>
      <dgm:t>
        <a:bodyPr/>
        <a:lstStyle/>
        <a:p>
          <a:endParaRPr lang="en-US"/>
        </a:p>
      </dgm:t>
    </dgm:pt>
    <dgm:pt modelId="{345F82B3-68AE-4A05-A325-4FE34F34AAA9}" type="sibTrans" cxnId="{4AB88A31-DF2D-473A-9A05-491313E3F961}">
      <dgm:prSet/>
      <dgm:spPr/>
      <dgm:t>
        <a:bodyPr/>
        <a:lstStyle/>
        <a:p>
          <a:endParaRPr lang="en-US"/>
        </a:p>
      </dgm:t>
    </dgm:pt>
    <dgm:pt modelId="{410907FC-14C3-46CA-B4E2-39823A027C2D}">
      <dgm:prSet/>
      <dgm:spPr/>
      <dgm:t>
        <a:bodyPr/>
        <a:lstStyle/>
        <a:p>
          <a:r>
            <a:rPr lang="en-US"/>
            <a:t>Regulation</a:t>
          </a:r>
        </a:p>
      </dgm:t>
    </dgm:pt>
    <dgm:pt modelId="{43825DE0-E4A0-472C-BAB6-4379D5211B87}" type="parTrans" cxnId="{818B8BB0-1FE5-4F4B-816A-3642AF8224CD}">
      <dgm:prSet/>
      <dgm:spPr/>
      <dgm:t>
        <a:bodyPr/>
        <a:lstStyle/>
        <a:p>
          <a:endParaRPr lang="en-US"/>
        </a:p>
      </dgm:t>
    </dgm:pt>
    <dgm:pt modelId="{A95E78A7-815F-423A-A078-C33D7A196B71}" type="sibTrans" cxnId="{818B8BB0-1FE5-4F4B-816A-3642AF8224CD}">
      <dgm:prSet/>
      <dgm:spPr/>
      <dgm:t>
        <a:bodyPr/>
        <a:lstStyle/>
        <a:p>
          <a:endParaRPr lang="en-US"/>
        </a:p>
      </dgm:t>
    </dgm:pt>
    <dgm:pt modelId="{68406B1D-1A38-48E9-839F-0DE7311E62FA}">
      <dgm:prSet/>
      <dgm:spPr/>
      <dgm:t>
        <a:bodyPr/>
        <a:lstStyle/>
        <a:p>
          <a:r>
            <a:rPr lang="en-US"/>
            <a:t>Treatment and Process</a:t>
          </a:r>
        </a:p>
      </dgm:t>
    </dgm:pt>
    <dgm:pt modelId="{3C5D1E7E-CBA7-4DA1-8CC2-42C1DABBBF07}" type="parTrans" cxnId="{BB1951B4-EF19-4398-AD40-31611EE1E67F}">
      <dgm:prSet/>
      <dgm:spPr/>
      <dgm:t>
        <a:bodyPr/>
        <a:lstStyle/>
        <a:p>
          <a:endParaRPr lang="en-US"/>
        </a:p>
      </dgm:t>
    </dgm:pt>
    <dgm:pt modelId="{B94FC48D-956D-4DB0-AE72-AB7F5ADA9C3F}" type="sibTrans" cxnId="{BB1951B4-EF19-4398-AD40-31611EE1E67F}">
      <dgm:prSet/>
      <dgm:spPr/>
      <dgm:t>
        <a:bodyPr/>
        <a:lstStyle/>
        <a:p>
          <a:endParaRPr lang="en-US"/>
        </a:p>
      </dgm:t>
    </dgm:pt>
    <dgm:pt modelId="{251AB155-C54F-438B-AB82-0DC691DF588E}">
      <dgm:prSet/>
      <dgm:spPr/>
      <dgm:t>
        <a:bodyPr/>
        <a:lstStyle/>
        <a:p>
          <a:r>
            <a:rPr lang="en-US"/>
            <a:t>Utility Sustainability Programs</a:t>
          </a:r>
        </a:p>
      </dgm:t>
    </dgm:pt>
    <dgm:pt modelId="{958D9A59-36E8-47D1-B07D-406C05C9A278}" type="parTrans" cxnId="{CD5C4B22-507D-4379-A03D-32B390137D8E}">
      <dgm:prSet/>
      <dgm:spPr/>
      <dgm:t>
        <a:bodyPr/>
        <a:lstStyle/>
        <a:p>
          <a:endParaRPr lang="en-US"/>
        </a:p>
      </dgm:t>
    </dgm:pt>
    <dgm:pt modelId="{DE42DB6F-4293-4455-8386-C38A87897E1A}" type="sibTrans" cxnId="{CD5C4B22-507D-4379-A03D-32B390137D8E}">
      <dgm:prSet/>
      <dgm:spPr/>
      <dgm:t>
        <a:bodyPr/>
        <a:lstStyle/>
        <a:p>
          <a:endParaRPr lang="en-US"/>
        </a:p>
      </dgm:t>
    </dgm:pt>
    <dgm:pt modelId="{7C388487-5EE3-488E-955B-E9F72BB94AAF}">
      <dgm:prSet/>
      <dgm:spPr/>
      <dgm:t>
        <a:bodyPr/>
        <a:lstStyle/>
        <a:p>
          <a:r>
            <a:rPr lang="en-US"/>
            <a:t>Maintain Good Records</a:t>
          </a:r>
        </a:p>
      </dgm:t>
    </dgm:pt>
    <dgm:pt modelId="{02B79A7F-4233-4A64-9E3A-DB72F9E6E289}" type="parTrans" cxnId="{EF887EF1-3D49-4DA8-8E5A-9B2DDA19D94C}">
      <dgm:prSet/>
      <dgm:spPr/>
      <dgm:t>
        <a:bodyPr/>
        <a:lstStyle/>
        <a:p>
          <a:endParaRPr lang="en-US"/>
        </a:p>
      </dgm:t>
    </dgm:pt>
    <dgm:pt modelId="{8B914316-CA4E-4ACF-BD07-4895A0BAA759}" type="sibTrans" cxnId="{EF887EF1-3D49-4DA8-8E5A-9B2DDA19D94C}">
      <dgm:prSet/>
      <dgm:spPr/>
      <dgm:t>
        <a:bodyPr/>
        <a:lstStyle/>
        <a:p>
          <a:endParaRPr lang="en-US"/>
        </a:p>
      </dgm:t>
    </dgm:pt>
    <dgm:pt modelId="{6DE4FDB8-126A-4626-8E69-2D422C0BA79A}">
      <dgm:prSet/>
      <dgm:spPr/>
      <dgm:t>
        <a:bodyPr/>
        <a:lstStyle/>
        <a:p>
          <a:r>
            <a:rPr lang="en-US"/>
            <a:t>Proper Certification and Training</a:t>
          </a:r>
        </a:p>
      </dgm:t>
    </dgm:pt>
    <dgm:pt modelId="{96F9E903-1BB2-41EB-BFEE-C4E81B84ABD5}" type="parTrans" cxnId="{82A3F019-4DCD-4918-AE1C-783699734DA6}">
      <dgm:prSet/>
      <dgm:spPr/>
      <dgm:t>
        <a:bodyPr/>
        <a:lstStyle/>
        <a:p>
          <a:endParaRPr lang="en-US"/>
        </a:p>
      </dgm:t>
    </dgm:pt>
    <dgm:pt modelId="{C7BA6B85-6713-4CC9-9F67-6A7DBC5BFA7E}" type="sibTrans" cxnId="{82A3F019-4DCD-4918-AE1C-783699734DA6}">
      <dgm:prSet/>
      <dgm:spPr/>
      <dgm:t>
        <a:bodyPr/>
        <a:lstStyle/>
        <a:p>
          <a:endParaRPr lang="en-US"/>
        </a:p>
      </dgm:t>
    </dgm:pt>
    <dgm:pt modelId="{EAF482EC-2E0D-4A5E-A4C0-E6FF9EBEB57F}">
      <dgm:prSet/>
      <dgm:spPr/>
      <dgm:t>
        <a:bodyPr/>
        <a:lstStyle/>
        <a:p>
          <a:r>
            <a:rPr lang="en-US"/>
            <a:t>Operate and Maintain Assets</a:t>
          </a:r>
        </a:p>
      </dgm:t>
    </dgm:pt>
    <dgm:pt modelId="{A1BA7555-881B-4D2B-9644-DA49B54767BC}" type="parTrans" cxnId="{BF8D4B62-0906-40FD-8100-D9F48FB7EB3B}">
      <dgm:prSet/>
      <dgm:spPr/>
      <dgm:t>
        <a:bodyPr/>
        <a:lstStyle/>
        <a:p>
          <a:endParaRPr lang="en-US"/>
        </a:p>
      </dgm:t>
    </dgm:pt>
    <dgm:pt modelId="{326CBE75-BC1C-42E8-B8A2-8C43140A95A2}" type="sibTrans" cxnId="{BF8D4B62-0906-40FD-8100-D9F48FB7EB3B}">
      <dgm:prSet/>
      <dgm:spPr/>
      <dgm:t>
        <a:bodyPr/>
        <a:lstStyle/>
        <a:p>
          <a:endParaRPr lang="en-US"/>
        </a:p>
      </dgm:t>
    </dgm:pt>
    <dgm:pt modelId="{08C97632-27A5-4DFB-AA1B-80B56B208C29}">
      <dgm:prSet/>
      <dgm:spPr/>
      <dgm:t>
        <a:bodyPr/>
        <a:lstStyle/>
        <a:p>
          <a:r>
            <a:rPr lang="en-US"/>
            <a:t>Protect Water Sources </a:t>
          </a:r>
        </a:p>
      </dgm:t>
    </dgm:pt>
    <dgm:pt modelId="{A20DEC8C-BB91-4F73-978C-014F8C6839BD}" type="parTrans" cxnId="{9CE7540B-76D5-4C93-97F8-0A5868B79168}">
      <dgm:prSet/>
      <dgm:spPr/>
      <dgm:t>
        <a:bodyPr/>
        <a:lstStyle/>
        <a:p>
          <a:endParaRPr lang="en-US"/>
        </a:p>
      </dgm:t>
    </dgm:pt>
    <dgm:pt modelId="{89ADDD87-2F5C-4D30-B8BC-0FEFF1CEE069}" type="sibTrans" cxnId="{9CE7540B-76D5-4C93-97F8-0A5868B79168}">
      <dgm:prSet/>
      <dgm:spPr/>
      <dgm:t>
        <a:bodyPr/>
        <a:lstStyle/>
        <a:p>
          <a:endParaRPr lang="en-US"/>
        </a:p>
      </dgm:t>
    </dgm:pt>
    <dgm:pt modelId="{F78EA295-E680-4142-9AE0-7BA3F762F124}">
      <dgm:prSet/>
      <dgm:spPr/>
      <dgm:t>
        <a:bodyPr/>
        <a:lstStyle/>
        <a:p>
          <a:r>
            <a:rPr lang="en-US"/>
            <a:t>Secure Water Quantity</a:t>
          </a:r>
        </a:p>
      </dgm:t>
    </dgm:pt>
    <dgm:pt modelId="{51506CE7-FC01-4401-BF91-57061BDBB35E}" type="parTrans" cxnId="{BDFBAD6B-5CC7-4470-9272-0DA4387FEB51}">
      <dgm:prSet/>
      <dgm:spPr/>
      <dgm:t>
        <a:bodyPr/>
        <a:lstStyle/>
        <a:p>
          <a:endParaRPr lang="en-US"/>
        </a:p>
      </dgm:t>
    </dgm:pt>
    <dgm:pt modelId="{90C15B63-7A27-4613-81F8-19BA54D37F42}" type="sibTrans" cxnId="{BDFBAD6B-5CC7-4470-9272-0DA4387FEB51}">
      <dgm:prSet/>
      <dgm:spPr/>
      <dgm:t>
        <a:bodyPr/>
        <a:lstStyle/>
        <a:p>
          <a:endParaRPr lang="en-US"/>
        </a:p>
      </dgm:t>
    </dgm:pt>
    <dgm:pt modelId="{CC3C5329-6561-4BE4-AFB4-BFB44193B279}">
      <dgm:prSet/>
      <dgm:spPr/>
      <dgm:t>
        <a:bodyPr/>
        <a:lstStyle/>
        <a:p>
          <a:r>
            <a:rPr lang="en-US"/>
            <a:t>Infrastructure</a:t>
          </a:r>
        </a:p>
      </dgm:t>
    </dgm:pt>
    <dgm:pt modelId="{85959FEC-82E6-4567-BFBD-0432F9C1181D}" type="parTrans" cxnId="{0D6F736D-3D3F-459E-9A8A-0D1ACD62D6F6}">
      <dgm:prSet/>
      <dgm:spPr/>
      <dgm:t>
        <a:bodyPr/>
        <a:lstStyle/>
        <a:p>
          <a:endParaRPr lang="en-US"/>
        </a:p>
      </dgm:t>
    </dgm:pt>
    <dgm:pt modelId="{32F91A45-8FC2-43D0-BAEA-5CACAE3BF496}" type="sibTrans" cxnId="{0D6F736D-3D3F-459E-9A8A-0D1ACD62D6F6}">
      <dgm:prSet/>
      <dgm:spPr/>
      <dgm:t>
        <a:bodyPr/>
        <a:lstStyle/>
        <a:p>
          <a:endParaRPr lang="en-US"/>
        </a:p>
      </dgm:t>
    </dgm:pt>
    <dgm:pt modelId="{B7F3B056-7C21-40F0-9D8B-D0D1CA97694D}" type="pres">
      <dgm:prSet presAssocID="{CBE49086-9F48-4D64-AD45-D3DCA212D5AC}" presName="linear" presStyleCnt="0">
        <dgm:presLayoutVars>
          <dgm:animLvl val="lvl"/>
          <dgm:resizeHandles val="exact"/>
        </dgm:presLayoutVars>
      </dgm:prSet>
      <dgm:spPr/>
    </dgm:pt>
    <dgm:pt modelId="{1D864582-F64A-4029-A0D6-A68813DE6CCF}" type="pres">
      <dgm:prSet presAssocID="{4C95B594-DD07-43BE-BADC-4D326E7C5C52}" presName="parentText" presStyleLbl="node1" presStyleIdx="0" presStyleCnt="5">
        <dgm:presLayoutVars>
          <dgm:chMax val="0"/>
          <dgm:bulletEnabled val="1"/>
        </dgm:presLayoutVars>
      </dgm:prSet>
      <dgm:spPr/>
    </dgm:pt>
    <dgm:pt modelId="{33BE5157-1B75-455D-A757-6DDDDF7D22DC}" type="pres">
      <dgm:prSet presAssocID="{4C95B594-DD07-43BE-BADC-4D326E7C5C52}" presName="childText" presStyleLbl="revTx" presStyleIdx="0" presStyleCnt="1">
        <dgm:presLayoutVars>
          <dgm:bulletEnabled val="1"/>
        </dgm:presLayoutVars>
      </dgm:prSet>
      <dgm:spPr/>
    </dgm:pt>
    <dgm:pt modelId="{373DCBC0-E79A-4D6F-BD59-F7975F56C489}" type="pres">
      <dgm:prSet presAssocID="{EAF482EC-2E0D-4A5E-A4C0-E6FF9EBEB57F}" presName="parentText" presStyleLbl="node1" presStyleIdx="1" presStyleCnt="5">
        <dgm:presLayoutVars>
          <dgm:chMax val="0"/>
          <dgm:bulletEnabled val="1"/>
        </dgm:presLayoutVars>
      </dgm:prSet>
      <dgm:spPr/>
    </dgm:pt>
    <dgm:pt modelId="{2EDE0631-9254-4C86-BA80-999D77E2C7DB}" type="pres">
      <dgm:prSet presAssocID="{326CBE75-BC1C-42E8-B8A2-8C43140A95A2}" presName="spacer" presStyleCnt="0"/>
      <dgm:spPr/>
    </dgm:pt>
    <dgm:pt modelId="{E879CC96-461F-4C15-AF87-1C3DC3A4C018}" type="pres">
      <dgm:prSet presAssocID="{08C97632-27A5-4DFB-AA1B-80B56B208C29}" presName="parentText" presStyleLbl="node1" presStyleIdx="2" presStyleCnt="5">
        <dgm:presLayoutVars>
          <dgm:chMax val="0"/>
          <dgm:bulletEnabled val="1"/>
        </dgm:presLayoutVars>
      </dgm:prSet>
      <dgm:spPr/>
    </dgm:pt>
    <dgm:pt modelId="{076F6093-C4B7-4CEC-ADB8-689CB564E2CE}" type="pres">
      <dgm:prSet presAssocID="{89ADDD87-2F5C-4D30-B8BC-0FEFF1CEE069}" presName="spacer" presStyleCnt="0"/>
      <dgm:spPr/>
    </dgm:pt>
    <dgm:pt modelId="{365ACF2D-841E-4332-9080-59565E3DD168}" type="pres">
      <dgm:prSet presAssocID="{F78EA295-E680-4142-9AE0-7BA3F762F124}" presName="parentText" presStyleLbl="node1" presStyleIdx="3" presStyleCnt="5">
        <dgm:presLayoutVars>
          <dgm:chMax val="0"/>
          <dgm:bulletEnabled val="1"/>
        </dgm:presLayoutVars>
      </dgm:prSet>
      <dgm:spPr/>
    </dgm:pt>
    <dgm:pt modelId="{344C2D09-687A-463F-A752-8E962207DAC9}" type="pres">
      <dgm:prSet presAssocID="{90C15B63-7A27-4613-81F8-19BA54D37F42}" presName="spacer" presStyleCnt="0"/>
      <dgm:spPr/>
    </dgm:pt>
    <dgm:pt modelId="{257714FE-E387-4A12-AA10-7ADB811E5995}" type="pres">
      <dgm:prSet presAssocID="{CC3C5329-6561-4BE4-AFB4-BFB44193B279}" presName="parentText" presStyleLbl="node1" presStyleIdx="4" presStyleCnt="5">
        <dgm:presLayoutVars>
          <dgm:chMax val="0"/>
          <dgm:bulletEnabled val="1"/>
        </dgm:presLayoutVars>
      </dgm:prSet>
      <dgm:spPr/>
    </dgm:pt>
  </dgm:ptLst>
  <dgm:cxnLst>
    <dgm:cxn modelId="{9CE7540B-76D5-4C93-97F8-0A5868B79168}" srcId="{CBE49086-9F48-4D64-AD45-D3DCA212D5AC}" destId="{08C97632-27A5-4DFB-AA1B-80B56B208C29}" srcOrd="2" destOrd="0" parTransId="{A20DEC8C-BB91-4F73-978C-014F8C6839BD}" sibTransId="{89ADDD87-2F5C-4D30-B8BC-0FEFF1CEE069}"/>
    <dgm:cxn modelId="{9C6CD80C-2019-4845-BA80-758F976B031D}" type="presOf" srcId="{7C388487-5EE3-488E-955B-E9F72BB94AAF}" destId="{33BE5157-1B75-455D-A757-6DDDDF7D22DC}" srcOrd="0" destOrd="3" presId="urn:microsoft.com/office/officeart/2005/8/layout/vList2"/>
    <dgm:cxn modelId="{33ECB012-F4B4-4C56-AC4E-4DD00500140B}" type="presOf" srcId="{410907FC-14C3-46CA-B4E2-39823A027C2D}" destId="{33BE5157-1B75-455D-A757-6DDDDF7D22DC}" srcOrd="0" destOrd="0" presId="urn:microsoft.com/office/officeart/2005/8/layout/vList2"/>
    <dgm:cxn modelId="{82A3F019-4DCD-4918-AE1C-783699734DA6}" srcId="{4C95B594-DD07-43BE-BADC-4D326E7C5C52}" destId="{6DE4FDB8-126A-4626-8E69-2D422C0BA79A}" srcOrd="4" destOrd="0" parTransId="{96F9E903-1BB2-41EB-BFEE-C4E81B84ABD5}" sibTransId="{C7BA6B85-6713-4CC9-9F67-6A7DBC5BFA7E}"/>
    <dgm:cxn modelId="{CD5C4B22-507D-4379-A03D-32B390137D8E}" srcId="{4C95B594-DD07-43BE-BADC-4D326E7C5C52}" destId="{251AB155-C54F-438B-AB82-0DC691DF588E}" srcOrd="2" destOrd="0" parTransId="{958D9A59-36E8-47D1-B07D-406C05C9A278}" sibTransId="{DE42DB6F-4293-4455-8386-C38A87897E1A}"/>
    <dgm:cxn modelId="{4AB88A31-DF2D-473A-9A05-491313E3F961}" srcId="{CBE49086-9F48-4D64-AD45-D3DCA212D5AC}" destId="{4C95B594-DD07-43BE-BADC-4D326E7C5C52}" srcOrd="0" destOrd="0" parTransId="{F11DB45E-D8C2-469C-BD0F-8CA73B970131}" sibTransId="{345F82B3-68AE-4A05-A325-4FE34F34AAA9}"/>
    <dgm:cxn modelId="{BF8D4B62-0906-40FD-8100-D9F48FB7EB3B}" srcId="{CBE49086-9F48-4D64-AD45-D3DCA212D5AC}" destId="{EAF482EC-2E0D-4A5E-A4C0-E6FF9EBEB57F}" srcOrd="1" destOrd="0" parTransId="{A1BA7555-881B-4D2B-9644-DA49B54767BC}" sibTransId="{326CBE75-BC1C-42E8-B8A2-8C43140A95A2}"/>
    <dgm:cxn modelId="{BDFBAD6B-5CC7-4470-9272-0DA4387FEB51}" srcId="{CBE49086-9F48-4D64-AD45-D3DCA212D5AC}" destId="{F78EA295-E680-4142-9AE0-7BA3F762F124}" srcOrd="3" destOrd="0" parTransId="{51506CE7-FC01-4401-BF91-57061BDBB35E}" sibTransId="{90C15B63-7A27-4613-81F8-19BA54D37F42}"/>
    <dgm:cxn modelId="{0D6F736D-3D3F-459E-9A8A-0D1ACD62D6F6}" srcId="{CBE49086-9F48-4D64-AD45-D3DCA212D5AC}" destId="{CC3C5329-6561-4BE4-AFB4-BFB44193B279}" srcOrd="4" destOrd="0" parTransId="{85959FEC-82E6-4567-BFBD-0432F9C1181D}" sibTransId="{32F91A45-8FC2-43D0-BAEA-5CACAE3BF496}"/>
    <dgm:cxn modelId="{CA606E86-D5F0-4037-A04D-B770441EC71A}" type="presOf" srcId="{68406B1D-1A38-48E9-839F-0DE7311E62FA}" destId="{33BE5157-1B75-455D-A757-6DDDDF7D22DC}" srcOrd="0" destOrd="1" presId="urn:microsoft.com/office/officeart/2005/8/layout/vList2"/>
    <dgm:cxn modelId="{4497CD94-E278-45B2-B335-94C58C4A9ECD}" type="presOf" srcId="{6DE4FDB8-126A-4626-8E69-2D422C0BA79A}" destId="{33BE5157-1B75-455D-A757-6DDDDF7D22DC}" srcOrd="0" destOrd="4" presId="urn:microsoft.com/office/officeart/2005/8/layout/vList2"/>
    <dgm:cxn modelId="{BB4F4D9A-A6E7-4CF8-9CEF-819EF2B1387B}" type="presOf" srcId="{251AB155-C54F-438B-AB82-0DC691DF588E}" destId="{33BE5157-1B75-455D-A757-6DDDDF7D22DC}" srcOrd="0" destOrd="2" presId="urn:microsoft.com/office/officeart/2005/8/layout/vList2"/>
    <dgm:cxn modelId="{8C1473A2-FBB6-41A5-8B2A-6984666DC046}" type="presOf" srcId="{EAF482EC-2E0D-4A5E-A4C0-E6FF9EBEB57F}" destId="{373DCBC0-E79A-4D6F-BD59-F7975F56C489}" srcOrd="0" destOrd="0" presId="urn:microsoft.com/office/officeart/2005/8/layout/vList2"/>
    <dgm:cxn modelId="{818B8BB0-1FE5-4F4B-816A-3642AF8224CD}" srcId="{4C95B594-DD07-43BE-BADC-4D326E7C5C52}" destId="{410907FC-14C3-46CA-B4E2-39823A027C2D}" srcOrd="0" destOrd="0" parTransId="{43825DE0-E4A0-472C-BAB6-4379D5211B87}" sibTransId="{A95E78A7-815F-423A-A078-C33D7A196B71}"/>
    <dgm:cxn modelId="{BB1951B4-EF19-4398-AD40-31611EE1E67F}" srcId="{4C95B594-DD07-43BE-BADC-4D326E7C5C52}" destId="{68406B1D-1A38-48E9-839F-0DE7311E62FA}" srcOrd="1" destOrd="0" parTransId="{3C5D1E7E-CBA7-4DA1-8CC2-42C1DABBBF07}" sibTransId="{B94FC48D-956D-4DB0-AE72-AB7F5ADA9C3F}"/>
    <dgm:cxn modelId="{E00E7DC6-B17C-41E5-89A2-A9706A5E55E4}" type="presOf" srcId="{4C95B594-DD07-43BE-BADC-4D326E7C5C52}" destId="{1D864582-F64A-4029-A0D6-A68813DE6CCF}" srcOrd="0" destOrd="0" presId="urn:microsoft.com/office/officeart/2005/8/layout/vList2"/>
    <dgm:cxn modelId="{5B395DCF-DB63-4407-91EF-C44B1B9A29ED}" type="presOf" srcId="{F78EA295-E680-4142-9AE0-7BA3F762F124}" destId="{365ACF2D-841E-4332-9080-59565E3DD168}" srcOrd="0" destOrd="0" presId="urn:microsoft.com/office/officeart/2005/8/layout/vList2"/>
    <dgm:cxn modelId="{1473C0D2-B4BC-4B0C-8788-5366FB2542BF}" type="presOf" srcId="{CBE49086-9F48-4D64-AD45-D3DCA212D5AC}" destId="{B7F3B056-7C21-40F0-9D8B-D0D1CA97694D}" srcOrd="0" destOrd="0" presId="urn:microsoft.com/office/officeart/2005/8/layout/vList2"/>
    <dgm:cxn modelId="{EE870BDA-BE0A-4648-AE75-A3E5478EDCC9}" type="presOf" srcId="{CC3C5329-6561-4BE4-AFB4-BFB44193B279}" destId="{257714FE-E387-4A12-AA10-7ADB811E5995}" srcOrd="0" destOrd="0" presId="urn:microsoft.com/office/officeart/2005/8/layout/vList2"/>
    <dgm:cxn modelId="{6F1E36E8-DC99-4868-A47F-A89A6FAA14CB}" type="presOf" srcId="{08C97632-27A5-4DFB-AA1B-80B56B208C29}" destId="{E879CC96-461F-4C15-AF87-1C3DC3A4C018}" srcOrd="0" destOrd="0" presId="urn:microsoft.com/office/officeart/2005/8/layout/vList2"/>
    <dgm:cxn modelId="{EF887EF1-3D49-4DA8-8E5A-9B2DDA19D94C}" srcId="{4C95B594-DD07-43BE-BADC-4D326E7C5C52}" destId="{7C388487-5EE3-488E-955B-E9F72BB94AAF}" srcOrd="3" destOrd="0" parTransId="{02B79A7F-4233-4A64-9E3A-DB72F9E6E289}" sibTransId="{8B914316-CA4E-4ACF-BD07-4895A0BAA759}"/>
    <dgm:cxn modelId="{59D55032-5BEB-451C-88F3-0BBE9F493D32}" type="presParOf" srcId="{B7F3B056-7C21-40F0-9D8B-D0D1CA97694D}" destId="{1D864582-F64A-4029-A0D6-A68813DE6CCF}" srcOrd="0" destOrd="0" presId="urn:microsoft.com/office/officeart/2005/8/layout/vList2"/>
    <dgm:cxn modelId="{0A4C0364-89E8-44BC-9E8E-6B34FF9E63BB}" type="presParOf" srcId="{B7F3B056-7C21-40F0-9D8B-D0D1CA97694D}" destId="{33BE5157-1B75-455D-A757-6DDDDF7D22DC}" srcOrd="1" destOrd="0" presId="urn:microsoft.com/office/officeart/2005/8/layout/vList2"/>
    <dgm:cxn modelId="{0FAAED1E-D1DD-414D-A460-7BBE7EC9ADA5}" type="presParOf" srcId="{B7F3B056-7C21-40F0-9D8B-D0D1CA97694D}" destId="{373DCBC0-E79A-4D6F-BD59-F7975F56C489}" srcOrd="2" destOrd="0" presId="urn:microsoft.com/office/officeart/2005/8/layout/vList2"/>
    <dgm:cxn modelId="{4C53D87A-C47E-42B4-91FB-0D51134D57C8}" type="presParOf" srcId="{B7F3B056-7C21-40F0-9D8B-D0D1CA97694D}" destId="{2EDE0631-9254-4C86-BA80-999D77E2C7DB}" srcOrd="3" destOrd="0" presId="urn:microsoft.com/office/officeart/2005/8/layout/vList2"/>
    <dgm:cxn modelId="{02B0CE72-7B37-4C72-AB19-737AEC18A730}" type="presParOf" srcId="{B7F3B056-7C21-40F0-9D8B-D0D1CA97694D}" destId="{E879CC96-461F-4C15-AF87-1C3DC3A4C018}" srcOrd="4" destOrd="0" presId="urn:microsoft.com/office/officeart/2005/8/layout/vList2"/>
    <dgm:cxn modelId="{B9019D2D-9BBC-4963-B326-D6AD136087B3}" type="presParOf" srcId="{B7F3B056-7C21-40F0-9D8B-D0D1CA97694D}" destId="{076F6093-C4B7-4CEC-ADB8-689CB564E2CE}" srcOrd="5" destOrd="0" presId="urn:microsoft.com/office/officeart/2005/8/layout/vList2"/>
    <dgm:cxn modelId="{D4196C25-75DB-4C84-9585-CE61A65E9C22}" type="presParOf" srcId="{B7F3B056-7C21-40F0-9D8B-D0D1CA97694D}" destId="{365ACF2D-841E-4332-9080-59565E3DD168}" srcOrd="6" destOrd="0" presId="urn:microsoft.com/office/officeart/2005/8/layout/vList2"/>
    <dgm:cxn modelId="{4F48CE28-CFA3-4082-A4D2-882930DCA625}" type="presParOf" srcId="{B7F3B056-7C21-40F0-9D8B-D0D1CA97694D}" destId="{344C2D09-687A-463F-A752-8E962207DAC9}" srcOrd="7" destOrd="0" presId="urn:microsoft.com/office/officeart/2005/8/layout/vList2"/>
    <dgm:cxn modelId="{ABF0F2D7-4C84-4299-BE3F-06AA77B777AF}" type="presParOf" srcId="{B7F3B056-7C21-40F0-9D8B-D0D1CA97694D}" destId="{257714FE-E387-4A12-AA10-7ADB811E5995}"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6B740B3-89D2-4899-9F53-6E658FA54D6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520A879-7E67-4D32-95E0-9EAA879B020A}">
      <dgm:prSet custT="1"/>
      <dgm:spPr/>
      <dgm:t>
        <a:bodyPr/>
        <a:lstStyle/>
        <a:p>
          <a:r>
            <a:rPr lang="en-US" sz="2800"/>
            <a:t>Shows the current state of the assets</a:t>
          </a:r>
        </a:p>
      </dgm:t>
    </dgm:pt>
    <dgm:pt modelId="{916E1802-3EF1-46D8-B173-A402ED48AE02}" type="parTrans" cxnId="{F6A722F5-97E4-462E-8D19-30141B3F64F8}">
      <dgm:prSet/>
      <dgm:spPr/>
      <dgm:t>
        <a:bodyPr/>
        <a:lstStyle/>
        <a:p>
          <a:endParaRPr lang="en-US" sz="2800"/>
        </a:p>
      </dgm:t>
    </dgm:pt>
    <dgm:pt modelId="{C607E034-C737-4E60-AF59-4D5CC091EF98}" type="sibTrans" cxnId="{F6A722F5-97E4-462E-8D19-30141B3F64F8}">
      <dgm:prSet/>
      <dgm:spPr/>
      <dgm:t>
        <a:bodyPr/>
        <a:lstStyle/>
        <a:p>
          <a:endParaRPr lang="en-US" sz="2800"/>
        </a:p>
      </dgm:t>
    </dgm:pt>
    <dgm:pt modelId="{CFC8B8F7-F9AB-4792-A4BC-B731199BB2ED}">
      <dgm:prSet custT="1"/>
      <dgm:spPr/>
      <dgm:t>
        <a:bodyPr/>
        <a:lstStyle/>
        <a:p>
          <a:r>
            <a:rPr lang="en-US" sz="2800"/>
            <a:t>Use inventory that works for your utility</a:t>
          </a:r>
        </a:p>
      </dgm:t>
    </dgm:pt>
    <dgm:pt modelId="{BE253DC5-50C3-4BF4-BAB9-F9719614608A}" type="parTrans" cxnId="{9034B1C0-B63A-4174-9544-E9A84358BCA3}">
      <dgm:prSet/>
      <dgm:spPr/>
      <dgm:t>
        <a:bodyPr/>
        <a:lstStyle/>
        <a:p>
          <a:endParaRPr lang="en-US" sz="2800"/>
        </a:p>
      </dgm:t>
    </dgm:pt>
    <dgm:pt modelId="{2AE04A85-D7FD-4BFD-A71A-223A940AE05A}" type="sibTrans" cxnId="{9034B1C0-B63A-4174-9544-E9A84358BCA3}">
      <dgm:prSet/>
      <dgm:spPr/>
      <dgm:t>
        <a:bodyPr/>
        <a:lstStyle/>
        <a:p>
          <a:endParaRPr lang="en-US" sz="2800"/>
        </a:p>
      </dgm:t>
    </dgm:pt>
    <dgm:pt modelId="{C00BD3FD-21C0-4CCD-A31A-27372368E7BD}">
      <dgm:prSet custT="1"/>
      <dgm:spPr/>
      <dgm:t>
        <a:bodyPr/>
        <a:lstStyle/>
        <a:p>
          <a:r>
            <a:rPr lang="en-US" sz="2800"/>
            <a:t>Balance collection of asset data with costs &amp; benefits</a:t>
          </a:r>
        </a:p>
      </dgm:t>
    </dgm:pt>
    <dgm:pt modelId="{C52E1C1D-EC29-429F-A359-00AB1470B972}" type="parTrans" cxnId="{88FD397F-D874-48EC-BC2B-E3BC8982BB74}">
      <dgm:prSet/>
      <dgm:spPr/>
      <dgm:t>
        <a:bodyPr/>
        <a:lstStyle/>
        <a:p>
          <a:endParaRPr lang="en-US" sz="2800"/>
        </a:p>
      </dgm:t>
    </dgm:pt>
    <dgm:pt modelId="{63727FE4-C79E-4799-A73F-E19D1C9635FC}" type="sibTrans" cxnId="{88FD397F-D874-48EC-BC2B-E3BC8982BB74}">
      <dgm:prSet/>
      <dgm:spPr/>
      <dgm:t>
        <a:bodyPr/>
        <a:lstStyle/>
        <a:p>
          <a:endParaRPr lang="en-US" sz="2800"/>
        </a:p>
      </dgm:t>
    </dgm:pt>
    <dgm:pt modelId="{809301A3-EF7A-4925-9713-81DC27BA6066}">
      <dgm:prSet custT="1"/>
      <dgm:spPr/>
      <dgm:t>
        <a:bodyPr/>
        <a:lstStyle/>
        <a:p>
          <a:r>
            <a:rPr lang="en-US" sz="2800"/>
            <a:t>Update and maintain the inventory continuously</a:t>
          </a:r>
        </a:p>
      </dgm:t>
    </dgm:pt>
    <dgm:pt modelId="{78B1190A-9B76-4BD9-BC3E-3991EDBFC558}" type="parTrans" cxnId="{FB997380-D449-4356-8283-C5E0EECA571E}">
      <dgm:prSet/>
      <dgm:spPr/>
      <dgm:t>
        <a:bodyPr/>
        <a:lstStyle/>
        <a:p>
          <a:endParaRPr lang="en-US" sz="2800"/>
        </a:p>
      </dgm:t>
    </dgm:pt>
    <dgm:pt modelId="{4A474860-9B6D-4B92-ABC0-A60A27AAB3B0}" type="sibTrans" cxnId="{FB997380-D449-4356-8283-C5E0EECA571E}">
      <dgm:prSet/>
      <dgm:spPr/>
      <dgm:t>
        <a:bodyPr/>
        <a:lstStyle/>
        <a:p>
          <a:endParaRPr lang="en-US" sz="2800"/>
        </a:p>
      </dgm:t>
    </dgm:pt>
    <dgm:pt modelId="{ACBF1131-23EB-40E8-B915-0C9B083AA433}" type="pres">
      <dgm:prSet presAssocID="{56B740B3-89D2-4899-9F53-6E658FA54D6B}" presName="linear" presStyleCnt="0">
        <dgm:presLayoutVars>
          <dgm:dir/>
          <dgm:animLvl val="lvl"/>
          <dgm:resizeHandles val="exact"/>
        </dgm:presLayoutVars>
      </dgm:prSet>
      <dgm:spPr/>
    </dgm:pt>
    <dgm:pt modelId="{D643B7E9-5835-48A5-B1EE-A3A393F5F7EE}" type="pres">
      <dgm:prSet presAssocID="{B520A879-7E67-4D32-95E0-9EAA879B020A}" presName="parentLin" presStyleCnt="0"/>
      <dgm:spPr/>
    </dgm:pt>
    <dgm:pt modelId="{D1356B48-CA13-4142-9D33-71EBD0A17DB1}" type="pres">
      <dgm:prSet presAssocID="{B520A879-7E67-4D32-95E0-9EAA879B020A}" presName="parentLeftMargin" presStyleLbl="node1" presStyleIdx="0" presStyleCnt="4"/>
      <dgm:spPr/>
    </dgm:pt>
    <dgm:pt modelId="{BB37863C-F229-42C7-B560-FD731B05DED9}" type="pres">
      <dgm:prSet presAssocID="{B520A879-7E67-4D32-95E0-9EAA879B020A}" presName="parentText" presStyleLbl="node1" presStyleIdx="0" presStyleCnt="4" custScaleX="129187">
        <dgm:presLayoutVars>
          <dgm:chMax val="0"/>
          <dgm:bulletEnabled val="1"/>
        </dgm:presLayoutVars>
      </dgm:prSet>
      <dgm:spPr/>
    </dgm:pt>
    <dgm:pt modelId="{88B0534C-1707-4E17-9B00-D9C0146D2F23}" type="pres">
      <dgm:prSet presAssocID="{B520A879-7E67-4D32-95E0-9EAA879B020A}" presName="negativeSpace" presStyleCnt="0"/>
      <dgm:spPr/>
    </dgm:pt>
    <dgm:pt modelId="{E895C82D-57EE-464B-A585-4E81588E3ED6}" type="pres">
      <dgm:prSet presAssocID="{B520A879-7E67-4D32-95E0-9EAA879B020A}" presName="childText" presStyleLbl="conFgAcc1" presStyleIdx="0" presStyleCnt="4">
        <dgm:presLayoutVars>
          <dgm:bulletEnabled val="1"/>
        </dgm:presLayoutVars>
      </dgm:prSet>
      <dgm:spPr/>
    </dgm:pt>
    <dgm:pt modelId="{E2058EEC-1736-45F1-B000-754E677C81D5}" type="pres">
      <dgm:prSet presAssocID="{C607E034-C737-4E60-AF59-4D5CC091EF98}" presName="spaceBetweenRectangles" presStyleCnt="0"/>
      <dgm:spPr/>
    </dgm:pt>
    <dgm:pt modelId="{27C65A6E-FC92-49D3-A9E8-440A61E0ABC5}" type="pres">
      <dgm:prSet presAssocID="{CFC8B8F7-F9AB-4792-A4BC-B731199BB2ED}" presName="parentLin" presStyleCnt="0"/>
      <dgm:spPr/>
    </dgm:pt>
    <dgm:pt modelId="{AB139586-F7AD-43D0-9C20-D92B2A6C86BA}" type="pres">
      <dgm:prSet presAssocID="{CFC8B8F7-F9AB-4792-A4BC-B731199BB2ED}" presName="parentLeftMargin" presStyleLbl="node1" presStyleIdx="0" presStyleCnt="4"/>
      <dgm:spPr/>
    </dgm:pt>
    <dgm:pt modelId="{C13F9338-F082-4521-8214-AF9645EB440B}" type="pres">
      <dgm:prSet presAssocID="{CFC8B8F7-F9AB-4792-A4BC-B731199BB2ED}" presName="parentText" presStyleLbl="node1" presStyleIdx="1" presStyleCnt="4" custScaleX="129187">
        <dgm:presLayoutVars>
          <dgm:chMax val="0"/>
          <dgm:bulletEnabled val="1"/>
        </dgm:presLayoutVars>
      </dgm:prSet>
      <dgm:spPr/>
    </dgm:pt>
    <dgm:pt modelId="{79104BBC-79E1-4C9B-B035-25E9A6990D4E}" type="pres">
      <dgm:prSet presAssocID="{CFC8B8F7-F9AB-4792-A4BC-B731199BB2ED}" presName="negativeSpace" presStyleCnt="0"/>
      <dgm:spPr/>
    </dgm:pt>
    <dgm:pt modelId="{7A5BF1AA-818E-4C51-B4AF-D77FB58E097E}" type="pres">
      <dgm:prSet presAssocID="{CFC8B8F7-F9AB-4792-A4BC-B731199BB2ED}" presName="childText" presStyleLbl="conFgAcc1" presStyleIdx="1" presStyleCnt="4">
        <dgm:presLayoutVars>
          <dgm:bulletEnabled val="1"/>
        </dgm:presLayoutVars>
      </dgm:prSet>
      <dgm:spPr/>
    </dgm:pt>
    <dgm:pt modelId="{BBA552C9-7BFD-490D-9EDA-3EAB85D609C1}" type="pres">
      <dgm:prSet presAssocID="{2AE04A85-D7FD-4BFD-A71A-223A940AE05A}" presName="spaceBetweenRectangles" presStyleCnt="0"/>
      <dgm:spPr/>
    </dgm:pt>
    <dgm:pt modelId="{5F75A1C8-013B-4124-B3AB-9C2A90EB2F14}" type="pres">
      <dgm:prSet presAssocID="{C00BD3FD-21C0-4CCD-A31A-27372368E7BD}" presName="parentLin" presStyleCnt="0"/>
      <dgm:spPr/>
    </dgm:pt>
    <dgm:pt modelId="{0375E726-D569-451A-BD2B-4BFF2590EEC8}" type="pres">
      <dgm:prSet presAssocID="{C00BD3FD-21C0-4CCD-A31A-27372368E7BD}" presName="parentLeftMargin" presStyleLbl="node1" presStyleIdx="1" presStyleCnt="4"/>
      <dgm:spPr/>
    </dgm:pt>
    <dgm:pt modelId="{1D645DAA-2A1E-4E73-9E0C-619134A3E3BA}" type="pres">
      <dgm:prSet presAssocID="{C00BD3FD-21C0-4CCD-A31A-27372368E7BD}" presName="parentText" presStyleLbl="node1" presStyleIdx="2" presStyleCnt="4" custScaleX="129187">
        <dgm:presLayoutVars>
          <dgm:chMax val="0"/>
          <dgm:bulletEnabled val="1"/>
        </dgm:presLayoutVars>
      </dgm:prSet>
      <dgm:spPr/>
    </dgm:pt>
    <dgm:pt modelId="{DF2D4751-AFFF-4678-945F-A09231B79380}" type="pres">
      <dgm:prSet presAssocID="{C00BD3FD-21C0-4CCD-A31A-27372368E7BD}" presName="negativeSpace" presStyleCnt="0"/>
      <dgm:spPr/>
    </dgm:pt>
    <dgm:pt modelId="{F25D4061-ECB5-4732-BAC6-1A8442FA5174}" type="pres">
      <dgm:prSet presAssocID="{C00BD3FD-21C0-4CCD-A31A-27372368E7BD}" presName="childText" presStyleLbl="conFgAcc1" presStyleIdx="2" presStyleCnt="4">
        <dgm:presLayoutVars>
          <dgm:bulletEnabled val="1"/>
        </dgm:presLayoutVars>
      </dgm:prSet>
      <dgm:spPr/>
    </dgm:pt>
    <dgm:pt modelId="{2842FCDB-29A5-4D42-8AFB-C3CE181B3159}" type="pres">
      <dgm:prSet presAssocID="{63727FE4-C79E-4799-A73F-E19D1C9635FC}" presName="spaceBetweenRectangles" presStyleCnt="0"/>
      <dgm:spPr/>
    </dgm:pt>
    <dgm:pt modelId="{35BD5914-C986-4F83-A957-F70F47DDB7D9}" type="pres">
      <dgm:prSet presAssocID="{809301A3-EF7A-4925-9713-81DC27BA6066}" presName="parentLin" presStyleCnt="0"/>
      <dgm:spPr/>
    </dgm:pt>
    <dgm:pt modelId="{7F24EA47-A469-40DC-A5A0-120775E22C75}" type="pres">
      <dgm:prSet presAssocID="{809301A3-EF7A-4925-9713-81DC27BA6066}" presName="parentLeftMargin" presStyleLbl="node1" presStyleIdx="2" presStyleCnt="4"/>
      <dgm:spPr/>
    </dgm:pt>
    <dgm:pt modelId="{6907FA12-692B-433B-B2D6-9EDECC6DC7FA}" type="pres">
      <dgm:prSet presAssocID="{809301A3-EF7A-4925-9713-81DC27BA6066}" presName="parentText" presStyleLbl="node1" presStyleIdx="3" presStyleCnt="4" custScaleX="129187">
        <dgm:presLayoutVars>
          <dgm:chMax val="0"/>
          <dgm:bulletEnabled val="1"/>
        </dgm:presLayoutVars>
      </dgm:prSet>
      <dgm:spPr/>
    </dgm:pt>
    <dgm:pt modelId="{12F32CE4-A8E2-4938-9D45-F82108CCE29E}" type="pres">
      <dgm:prSet presAssocID="{809301A3-EF7A-4925-9713-81DC27BA6066}" presName="negativeSpace" presStyleCnt="0"/>
      <dgm:spPr/>
    </dgm:pt>
    <dgm:pt modelId="{9E1F6717-CBA3-4C28-B7D2-6EB091CB7C36}" type="pres">
      <dgm:prSet presAssocID="{809301A3-EF7A-4925-9713-81DC27BA6066}" presName="childText" presStyleLbl="conFgAcc1" presStyleIdx="3" presStyleCnt="4">
        <dgm:presLayoutVars>
          <dgm:bulletEnabled val="1"/>
        </dgm:presLayoutVars>
      </dgm:prSet>
      <dgm:spPr/>
    </dgm:pt>
  </dgm:ptLst>
  <dgm:cxnLst>
    <dgm:cxn modelId="{33E1B700-E0C0-47B5-B826-C7169A7E1A0E}" type="presOf" srcId="{809301A3-EF7A-4925-9713-81DC27BA6066}" destId="{6907FA12-692B-433B-B2D6-9EDECC6DC7FA}" srcOrd="1" destOrd="0" presId="urn:microsoft.com/office/officeart/2005/8/layout/list1"/>
    <dgm:cxn modelId="{B0184839-8941-4A4E-AA92-245CE5754BAF}" type="presOf" srcId="{CFC8B8F7-F9AB-4792-A4BC-B731199BB2ED}" destId="{AB139586-F7AD-43D0-9C20-D92B2A6C86BA}" srcOrd="0" destOrd="0" presId="urn:microsoft.com/office/officeart/2005/8/layout/list1"/>
    <dgm:cxn modelId="{88FD397F-D874-48EC-BC2B-E3BC8982BB74}" srcId="{56B740B3-89D2-4899-9F53-6E658FA54D6B}" destId="{C00BD3FD-21C0-4CCD-A31A-27372368E7BD}" srcOrd="2" destOrd="0" parTransId="{C52E1C1D-EC29-429F-A359-00AB1470B972}" sibTransId="{63727FE4-C79E-4799-A73F-E19D1C9635FC}"/>
    <dgm:cxn modelId="{FB997380-D449-4356-8283-C5E0EECA571E}" srcId="{56B740B3-89D2-4899-9F53-6E658FA54D6B}" destId="{809301A3-EF7A-4925-9713-81DC27BA6066}" srcOrd="3" destOrd="0" parTransId="{78B1190A-9B76-4BD9-BC3E-3991EDBFC558}" sibTransId="{4A474860-9B6D-4B92-ABC0-A60A27AAB3B0}"/>
    <dgm:cxn modelId="{EAC6EA8E-2FCC-4A2D-9E05-36716CCA27A7}" type="presOf" srcId="{B520A879-7E67-4D32-95E0-9EAA879B020A}" destId="{D1356B48-CA13-4142-9D33-71EBD0A17DB1}" srcOrd="0" destOrd="0" presId="urn:microsoft.com/office/officeart/2005/8/layout/list1"/>
    <dgm:cxn modelId="{669C3B98-C250-463E-81AB-B4CF0CB531DC}" type="presOf" srcId="{809301A3-EF7A-4925-9713-81DC27BA6066}" destId="{7F24EA47-A469-40DC-A5A0-120775E22C75}" srcOrd="0" destOrd="0" presId="urn:microsoft.com/office/officeart/2005/8/layout/list1"/>
    <dgm:cxn modelId="{75E235A1-E41C-471C-83DD-41EDAA968EC7}" type="presOf" srcId="{56B740B3-89D2-4899-9F53-6E658FA54D6B}" destId="{ACBF1131-23EB-40E8-B915-0C9B083AA433}" srcOrd="0" destOrd="0" presId="urn:microsoft.com/office/officeart/2005/8/layout/list1"/>
    <dgm:cxn modelId="{9034B1C0-B63A-4174-9544-E9A84358BCA3}" srcId="{56B740B3-89D2-4899-9F53-6E658FA54D6B}" destId="{CFC8B8F7-F9AB-4792-A4BC-B731199BB2ED}" srcOrd="1" destOrd="0" parTransId="{BE253DC5-50C3-4BF4-BAB9-F9719614608A}" sibTransId="{2AE04A85-D7FD-4BFD-A71A-223A940AE05A}"/>
    <dgm:cxn modelId="{7D7AE9C0-A746-4A22-9A28-1CF320631664}" type="presOf" srcId="{C00BD3FD-21C0-4CCD-A31A-27372368E7BD}" destId="{1D645DAA-2A1E-4E73-9E0C-619134A3E3BA}" srcOrd="1" destOrd="0" presId="urn:microsoft.com/office/officeart/2005/8/layout/list1"/>
    <dgm:cxn modelId="{C7A928D2-6932-42A6-987F-CA688EE7089D}" type="presOf" srcId="{CFC8B8F7-F9AB-4792-A4BC-B731199BB2ED}" destId="{C13F9338-F082-4521-8214-AF9645EB440B}" srcOrd="1" destOrd="0" presId="urn:microsoft.com/office/officeart/2005/8/layout/list1"/>
    <dgm:cxn modelId="{DD1EE3E5-E54B-4943-94DC-62E265B2AF6A}" type="presOf" srcId="{B520A879-7E67-4D32-95E0-9EAA879B020A}" destId="{BB37863C-F229-42C7-B560-FD731B05DED9}" srcOrd="1" destOrd="0" presId="urn:microsoft.com/office/officeart/2005/8/layout/list1"/>
    <dgm:cxn modelId="{272490EA-DA7B-4DD6-8381-43E0E01B4E7F}" type="presOf" srcId="{C00BD3FD-21C0-4CCD-A31A-27372368E7BD}" destId="{0375E726-D569-451A-BD2B-4BFF2590EEC8}" srcOrd="0" destOrd="0" presId="urn:microsoft.com/office/officeart/2005/8/layout/list1"/>
    <dgm:cxn modelId="{F6A722F5-97E4-462E-8D19-30141B3F64F8}" srcId="{56B740B3-89D2-4899-9F53-6E658FA54D6B}" destId="{B520A879-7E67-4D32-95E0-9EAA879B020A}" srcOrd="0" destOrd="0" parTransId="{916E1802-3EF1-46D8-B173-A402ED48AE02}" sibTransId="{C607E034-C737-4E60-AF59-4D5CC091EF98}"/>
    <dgm:cxn modelId="{4637634A-499D-49FA-85C1-20E3425241AE}" type="presParOf" srcId="{ACBF1131-23EB-40E8-B915-0C9B083AA433}" destId="{D643B7E9-5835-48A5-B1EE-A3A393F5F7EE}" srcOrd="0" destOrd="0" presId="urn:microsoft.com/office/officeart/2005/8/layout/list1"/>
    <dgm:cxn modelId="{9589C671-7D52-41CF-BDE1-A96766895B1A}" type="presParOf" srcId="{D643B7E9-5835-48A5-B1EE-A3A393F5F7EE}" destId="{D1356B48-CA13-4142-9D33-71EBD0A17DB1}" srcOrd="0" destOrd="0" presId="urn:microsoft.com/office/officeart/2005/8/layout/list1"/>
    <dgm:cxn modelId="{42680367-74D5-4FA0-A020-EBB1D30DAD31}" type="presParOf" srcId="{D643B7E9-5835-48A5-B1EE-A3A393F5F7EE}" destId="{BB37863C-F229-42C7-B560-FD731B05DED9}" srcOrd="1" destOrd="0" presId="urn:microsoft.com/office/officeart/2005/8/layout/list1"/>
    <dgm:cxn modelId="{D7D873FF-5BBA-4119-BCC1-EA53CAA0FD6C}" type="presParOf" srcId="{ACBF1131-23EB-40E8-B915-0C9B083AA433}" destId="{88B0534C-1707-4E17-9B00-D9C0146D2F23}" srcOrd="1" destOrd="0" presId="urn:microsoft.com/office/officeart/2005/8/layout/list1"/>
    <dgm:cxn modelId="{639C503E-C83B-4E71-98B3-A7600D2B4359}" type="presParOf" srcId="{ACBF1131-23EB-40E8-B915-0C9B083AA433}" destId="{E895C82D-57EE-464B-A585-4E81588E3ED6}" srcOrd="2" destOrd="0" presId="urn:microsoft.com/office/officeart/2005/8/layout/list1"/>
    <dgm:cxn modelId="{92020651-5941-4CC4-989C-59127F259ACF}" type="presParOf" srcId="{ACBF1131-23EB-40E8-B915-0C9B083AA433}" destId="{E2058EEC-1736-45F1-B000-754E677C81D5}" srcOrd="3" destOrd="0" presId="urn:microsoft.com/office/officeart/2005/8/layout/list1"/>
    <dgm:cxn modelId="{DAB7EBA6-86C2-4CC7-816D-BDBA336C8609}" type="presParOf" srcId="{ACBF1131-23EB-40E8-B915-0C9B083AA433}" destId="{27C65A6E-FC92-49D3-A9E8-440A61E0ABC5}" srcOrd="4" destOrd="0" presId="urn:microsoft.com/office/officeart/2005/8/layout/list1"/>
    <dgm:cxn modelId="{6868C27C-D16A-4F0A-8AE1-AB99F1CFEE76}" type="presParOf" srcId="{27C65A6E-FC92-49D3-A9E8-440A61E0ABC5}" destId="{AB139586-F7AD-43D0-9C20-D92B2A6C86BA}" srcOrd="0" destOrd="0" presId="urn:microsoft.com/office/officeart/2005/8/layout/list1"/>
    <dgm:cxn modelId="{A5071385-6F5D-464D-B95F-900EC42B04C7}" type="presParOf" srcId="{27C65A6E-FC92-49D3-A9E8-440A61E0ABC5}" destId="{C13F9338-F082-4521-8214-AF9645EB440B}" srcOrd="1" destOrd="0" presId="urn:microsoft.com/office/officeart/2005/8/layout/list1"/>
    <dgm:cxn modelId="{9221C796-6F76-44A1-AB24-208700675941}" type="presParOf" srcId="{ACBF1131-23EB-40E8-B915-0C9B083AA433}" destId="{79104BBC-79E1-4C9B-B035-25E9A6990D4E}" srcOrd="5" destOrd="0" presId="urn:microsoft.com/office/officeart/2005/8/layout/list1"/>
    <dgm:cxn modelId="{D7F3C181-6EAA-41AE-BC8F-2F3FF0E03FE4}" type="presParOf" srcId="{ACBF1131-23EB-40E8-B915-0C9B083AA433}" destId="{7A5BF1AA-818E-4C51-B4AF-D77FB58E097E}" srcOrd="6" destOrd="0" presId="urn:microsoft.com/office/officeart/2005/8/layout/list1"/>
    <dgm:cxn modelId="{8C87BE5C-0152-4F40-AA60-F84A11E04928}" type="presParOf" srcId="{ACBF1131-23EB-40E8-B915-0C9B083AA433}" destId="{BBA552C9-7BFD-490D-9EDA-3EAB85D609C1}" srcOrd="7" destOrd="0" presId="urn:microsoft.com/office/officeart/2005/8/layout/list1"/>
    <dgm:cxn modelId="{D8E36C3F-6CF5-4038-96FC-A83907CA691F}" type="presParOf" srcId="{ACBF1131-23EB-40E8-B915-0C9B083AA433}" destId="{5F75A1C8-013B-4124-B3AB-9C2A90EB2F14}" srcOrd="8" destOrd="0" presId="urn:microsoft.com/office/officeart/2005/8/layout/list1"/>
    <dgm:cxn modelId="{08DC3FAF-C4AC-4D2D-B8ED-37864BFAA61D}" type="presParOf" srcId="{5F75A1C8-013B-4124-B3AB-9C2A90EB2F14}" destId="{0375E726-D569-451A-BD2B-4BFF2590EEC8}" srcOrd="0" destOrd="0" presId="urn:microsoft.com/office/officeart/2005/8/layout/list1"/>
    <dgm:cxn modelId="{4DA5E260-ADCD-4485-A26E-7AA31F1B82A2}" type="presParOf" srcId="{5F75A1C8-013B-4124-B3AB-9C2A90EB2F14}" destId="{1D645DAA-2A1E-4E73-9E0C-619134A3E3BA}" srcOrd="1" destOrd="0" presId="urn:microsoft.com/office/officeart/2005/8/layout/list1"/>
    <dgm:cxn modelId="{61E3DFB5-7652-4165-8D8D-B8220879D866}" type="presParOf" srcId="{ACBF1131-23EB-40E8-B915-0C9B083AA433}" destId="{DF2D4751-AFFF-4678-945F-A09231B79380}" srcOrd="9" destOrd="0" presId="urn:microsoft.com/office/officeart/2005/8/layout/list1"/>
    <dgm:cxn modelId="{2D911F6D-43BA-45D5-BA7D-AFE95C1F5612}" type="presParOf" srcId="{ACBF1131-23EB-40E8-B915-0C9B083AA433}" destId="{F25D4061-ECB5-4732-BAC6-1A8442FA5174}" srcOrd="10" destOrd="0" presId="urn:microsoft.com/office/officeart/2005/8/layout/list1"/>
    <dgm:cxn modelId="{E31D1FB5-F2EC-4B6B-BA32-469DD8711CB2}" type="presParOf" srcId="{ACBF1131-23EB-40E8-B915-0C9B083AA433}" destId="{2842FCDB-29A5-4D42-8AFB-C3CE181B3159}" srcOrd="11" destOrd="0" presId="urn:microsoft.com/office/officeart/2005/8/layout/list1"/>
    <dgm:cxn modelId="{8A426D3B-5B0A-4A59-BA79-0E468781D4E3}" type="presParOf" srcId="{ACBF1131-23EB-40E8-B915-0C9B083AA433}" destId="{35BD5914-C986-4F83-A957-F70F47DDB7D9}" srcOrd="12" destOrd="0" presId="urn:microsoft.com/office/officeart/2005/8/layout/list1"/>
    <dgm:cxn modelId="{BE0BEF9D-0A20-4AC9-87B1-F07D1BF0FE3A}" type="presParOf" srcId="{35BD5914-C986-4F83-A957-F70F47DDB7D9}" destId="{7F24EA47-A469-40DC-A5A0-120775E22C75}" srcOrd="0" destOrd="0" presId="urn:microsoft.com/office/officeart/2005/8/layout/list1"/>
    <dgm:cxn modelId="{CD060BC5-5E0E-41A9-9C4F-319D056179E3}" type="presParOf" srcId="{35BD5914-C986-4F83-A957-F70F47DDB7D9}" destId="{6907FA12-692B-433B-B2D6-9EDECC6DC7FA}" srcOrd="1" destOrd="0" presId="urn:microsoft.com/office/officeart/2005/8/layout/list1"/>
    <dgm:cxn modelId="{8786C4C0-729F-4D57-8E44-FC41646D005C}" type="presParOf" srcId="{ACBF1131-23EB-40E8-B915-0C9B083AA433}" destId="{12F32CE4-A8E2-4938-9D45-F82108CCE29E}" srcOrd="13" destOrd="0" presId="urn:microsoft.com/office/officeart/2005/8/layout/list1"/>
    <dgm:cxn modelId="{0AB6C965-06A4-42C8-A116-69164F20127C}" type="presParOf" srcId="{ACBF1131-23EB-40E8-B915-0C9B083AA433}" destId="{9E1F6717-CBA3-4C28-B7D2-6EB091CB7C36}"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E3653C9-078E-4F57-9BE3-5725F620F87C}"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EE9A71D0-A03B-4992-B61E-2822C5152749}">
      <dgm:prSet phldrT="[Text]"/>
      <dgm:spPr/>
      <dgm:t>
        <a:bodyPr/>
        <a:lstStyle/>
        <a:p>
          <a:r>
            <a:rPr lang="en-US" dirty="0"/>
            <a:t>Water Loss Control</a:t>
          </a:r>
        </a:p>
      </dgm:t>
    </dgm:pt>
    <dgm:pt modelId="{551E8F85-8946-4BEA-B5B5-0A514EC45142}" type="parTrans" cxnId="{80B4539F-EEA3-483A-A2DC-FABDA4669A3F}">
      <dgm:prSet/>
      <dgm:spPr/>
      <dgm:t>
        <a:bodyPr/>
        <a:lstStyle/>
        <a:p>
          <a:endParaRPr lang="en-US"/>
        </a:p>
      </dgm:t>
    </dgm:pt>
    <dgm:pt modelId="{D0075D16-C229-420B-813D-6CC64BB4A6B9}" type="sibTrans" cxnId="{80B4539F-EEA3-483A-A2DC-FABDA4669A3F}">
      <dgm:prSet/>
      <dgm:spPr/>
      <dgm:t>
        <a:bodyPr/>
        <a:lstStyle/>
        <a:p>
          <a:endParaRPr lang="en-US"/>
        </a:p>
      </dgm:t>
    </dgm:pt>
    <dgm:pt modelId="{023B3E69-2D81-4DDB-98E1-AA8CA09C2D55}">
      <dgm:prSet phldrT="[Text]"/>
      <dgm:spPr/>
      <dgm:t>
        <a:bodyPr/>
        <a:lstStyle/>
        <a:p>
          <a:r>
            <a:rPr lang="en-US"/>
            <a:t>Protect water resources</a:t>
          </a:r>
          <a:endParaRPr lang="en-US" dirty="0"/>
        </a:p>
      </dgm:t>
    </dgm:pt>
    <dgm:pt modelId="{3124842C-C638-4C2B-92E8-8A7E178EC1EF}" type="parTrans" cxnId="{A6868863-7DA6-45C0-9C03-5C9251FB9D3E}">
      <dgm:prSet/>
      <dgm:spPr/>
      <dgm:t>
        <a:bodyPr/>
        <a:lstStyle/>
        <a:p>
          <a:endParaRPr lang="en-US"/>
        </a:p>
      </dgm:t>
    </dgm:pt>
    <dgm:pt modelId="{04BD4140-1C14-4853-AADE-2731F97D60E5}" type="sibTrans" cxnId="{A6868863-7DA6-45C0-9C03-5C9251FB9D3E}">
      <dgm:prSet/>
      <dgm:spPr/>
      <dgm:t>
        <a:bodyPr/>
        <a:lstStyle/>
        <a:p>
          <a:endParaRPr lang="en-US"/>
        </a:p>
      </dgm:t>
    </dgm:pt>
    <dgm:pt modelId="{C0973FCC-0269-46B1-AC7B-F4784393C8CD}">
      <dgm:prSet phldrT="[Text]"/>
      <dgm:spPr/>
      <dgm:t>
        <a:bodyPr/>
        <a:lstStyle/>
        <a:p>
          <a:r>
            <a:rPr lang="en-US" dirty="0"/>
            <a:t>Energy Efficiency</a:t>
          </a:r>
        </a:p>
      </dgm:t>
    </dgm:pt>
    <dgm:pt modelId="{2B85E09B-CDDD-45E0-AE95-769664F33D38}" type="parTrans" cxnId="{DF02A6BE-989B-4812-9B16-5D94430C571C}">
      <dgm:prSet/>
      <dgm:spPr/>
      <dgm:t>
        <a:bodyPr/>
        <a:lstStyle/>
        <a:p>
          <a:endParaRPr lang="en-US"/>
        </a:p>
      </dgm:t>
    </dgm:pt>
    <dgm:pt modelId="{AB4A6390-29A8-41DF-B858-7071DBFE795F}" type="sibTrans" cxnId="{DF02A6BE-989B-4812-9B16-5D94430C571C}">
      <dgm:prSet/>
      <dgm:spPr/>
      <dgm:t>
        <a:bodyPr/>
        <a:lstStyle/>
        <a:p>
          <a:endParaRPr lang="en-US"/>
        </a:p>
      </dgm:t>
    </dgm:pt>
    <dgm:pt modelId="{D18CB301-11A6-441A-A5C6-FA23D25EC552}">
      <dgm:prSet phldrT="[Text]"/>
      <dgm:spPr/>
      <dgm:t>
        <a:bodyPr/>
        <a:lstStyle/>
        <a:p>
          <a:r>
            <a:rPr lang="en-US"/>
            <a:t>Reduced energy cost</a:t>
          </a:r>
        </a:p>
      </dgm:t>
    </dgm:pt>
    <dgm:pt modelId="{997AC98E-72DE-43EF-A98E-C6896B176D6F}" type="parTrans" cxnId="{C2D56A86-2E31-4AB6-9A4F-84C89D2096D5}">
      <dgm:prSet/>
      <dgm:spPr/>
      <dgm:t>
        <a:bodyPr/>
        <a:lstStyle/>
        <a:p>
          <a:endParaRPr lang="en-US"/>
        </a:p>
      </dgm:t>
    </dgm:pt>
    <dgm:pt modelId="{94522958-9EDF-4A37-A836-A51DBF1B18E2}" type="sibTrans" cxnId="{C2D56A86-2E31-4AB6-9A4F-84C89D2096D5}">
      <dgm:prSet/>
      <dgm:spPr/>
      <dgm:t>
        <a:bodyPr/>
        <a:lstStyle/>
        <a:p>
          <a:endParaRPr lang="en-US"/>
        </a:p>
      </dgm:t>
    </dgm:pt>
    <dgm:pt modelId="{A6D53A8D-669A-49FD-93B7-FA6B9D47D640}">
      <dgm:prSet/>
      <dgm:spPr/>
      <dgm:t>
        <a:bodyPr/>
        <a:lstStyle/>
        <a:p>
          <a:r>
            <a:rPr lang="en-US"/>
            <a:t>Minimize disruptions to customers</a:t>
          </a:r>
          <a:endParaRPr lang="en-US" dirty="0"/>
        </a:p>
      </dgm:t>
    </dgm:pt>
    <dgm:pt modelId="{3587CA85-6AE0-4A3C-9A6F-5BE855189BD1}" type="parTrans" cxnId="{365E3F50-A6D5-46E0-99CA-0F098C7406D9}">
      <dgm:prSet/>
      <dgm:spPr/>
      <dgm:t>
        <a:bodyPr/>
        <a:lstStyle/>
        <a:p>
          <a:endParaRPr lang="en-US"/>
        </a:p>
      </dgm:t>
    </dgm:pt>
    <dgm:pt modelId="{F0CB0A53-3A23-43E2-A9ED-1E76EE7BF566}" type="sibTrans" cxnId="{365E3F50-A6D5-46E0-99CA-0F098C7406D9}">
      <dgm:prSet/>
      <dgm:spPr/>
      <dgm:t>
        <a:bodyPr/>
        <a:lstStyle/>
        <a:p>
          <a:endParaRPr lang="en-US"/>
        </a:p>
      </dgm:t>
    </dgm:pt>
    <dgm:pt modelId="{CC9CBB89-78ED-4C68-8296-03CD11E87604}">
      <dgm:prSet/>
      <dgm:spPr/>
      <dgm:t>
        <a:bodyPr/>
        <a:lstStyle/>
        <a:p>
          <a:r>
            <a:rPr lang="en-US"/>
            <a:t>Interrelated to water loss</a:t>
          </a:r>
          <a:endParaRPr lang="en-US" dirty="0"/>
        </a:p>
      </dgm:t>
    </dgm:pt>
    <dgm:pt modelId="{9181C987-0017-4487-B36B-B3B68B873199}" type="parTrans" cxnId="{D37DB044-B8C8-451A-AD02-F9DFF3B563B1}">
      <dgm:prSet/>
      <dgm:spPr/>
      <dgm:t>
        <a:bodyPr/>
        <a:lstStyle/>
        <a:p>
          <a:endParaRPr lang="en-US"/>
        </a:p>
      </dgm:t>
    </dgm:pt>
    <dgm:pt modelId="{0D06D4AB-FF43-4F2E-86E2-96BBA3758C5B}" type="sibTrans" cxnId="{D37DB044-B8C8-451A-AD02-F9DFF3B563B1}">
      <dgm:prSet/>
      <dgm:spPr/>
      <dgm:t>
        <a:bodyPr/>
        <a:lstStyle/>
        <a:p>
          <a:endParaRPr lang="en-US"/>
        </a:p>
      </dgm:t>
    </dgm:pt>
    <dgm:pt modelId="{9BFC3CEF-1171-4831-8C5B-6B739AE5AA38}" type="pres">
      <dgm:prSet presAssocID="{2E3653C9-078E-4F57-9BE3-5725F620F87C}" presName="theList" presStyleCnt="0">
        <dgm:presLayoutVars>
          <dgm:dir/>
          <dgm:animLvl val="lvl"/>
          <dgm:resizeHandles val="exact"/>
        </dgm:presLayoutVars>
      </dgm:prSet>
      <dgm:spPr/>
    </dgm:pt>
    <dgm:pt modelId="{B1E8DBF4-64F2-4675-AB0A-4F3F7E651719}" type="pres">
      <dgm:prSet presAssocID="{EE9A71D0-A03B-4992-B61E-2822C5152749}" presName="compNode" presStyleCnt="0"/>
      <dgm:spPr/>
    </dgm:pt>
    <dgm:pt modelId="{A19C9F3A-5545-4B40-9D6A-A22819F287AD}" type="pres">
      <dgm:prSet presAssocID="{EE9A71D0-A03B-4992-B61E-2822C5152749}" presName="aNode" presStyleLbl="bgShp" presStyleIdx="0" presStyleCnt="2"/>
      <dgm:spPr/>
    </dgm:pt>
    <dgm:pt modelId="{E1AE8D44-F503-40E1-B169-720B802FCC90}" type="pres">
      <dgm:prSet presAssocID="{EE9A71D0-A03B-4992-B61E-2822C5152749}" presName="textNode" presStyleLbl="bgShp" presStyleIdx="0" presStyleCnt="2"/>
      <dgm:spPr/>
    </dgm:pt>
    <dgm:pt modelId="{4D08EEE7-73AF-451E-AAFD-D19CFFCA1354}" type="pres">
      <dgm:prSet presAssocID="{EE9A71D0-A03B-4992-B61E-2822C5152749}" presName="compChildNode" presStyleCnt="0"/>
      <dgm:spPr/>
    </dgm:pt>
    <dgm:pt modelId="{C57F87C3-AEFA-4DA6-9234-B2A59044693D}" type="pres">
      <dgm:prSet presAssocID="{EE9A71D0-A03B-4992-B61E-2822C5152749}" presName="theInnerList" presStyleCnt="0"/>
      <dgm:spPr/>
    </dgm:pt>
    <dgm:pt modelId="{EB145423-C23D-4193-A579-24677A19B08E}" type="pres">
      <dgm:prSet presAssocID="{023B3E69-2D81-4DDB-98E1-AA8CA09C2D55}" presName="childNode" presStyleLbl="node1" presStyleIdx="0" presStyleCnt="4">
        <dgm:presLayoutVars>
          <dgm:bulletEnabled val="1"/>
        </dgm:presLayoutVars>
      </dgm:prSet>
      <dgm:spPr/>
    </dgm:pt>
    <dgm:pt modelId="{58DCAFBE-5994-47F3-BBD0-782B0B872C1C}" type="pres">
      <dgm:prSet presAssocID="{023B3E69-2D81-4DDB-98E1-AA8CA09C2D55}" presName="aSpace2" presStyleCnt="0"/>
      <dgm:spPr/>
    </dgm:pt>
    <dgm:pt modelId="{52884A5B-633E-4862-9614-9A67E1D5DCF0}" type="pres">
      <dgm:prSet presAssocID="{A6D53A8D-669A-49FD-93B7-FA6B9D47D640}" presName="childNode" presStyleLbl="node1" presStyleIdx="1" presStyleCnt="4">
        <dgm:presLayoutVars>
          <dgm:bulletEnabled val="1"/>
        </dgm:presLayoutVars>
      </dgm:prSet>
      <dgm:spPr/>
    </dgm:pt>
    <dgm:pt modelId="{DBDB257A-B9A9-4956-AD54-B1AA750D5B8F}" type="pres">
      <dgm:prSet presAssocID="{EE9A71D0-A03B-4992-B61E-2822C5152749}" presName="aSpace" presStyleCnt="0"/>
      <dgm:spPr/>
    </dgm:pt>
    <dgm:pt modelId="{2485A0CB-6121-453F-BD0D-A4BEEFC4EFB0}" type="pres">
      <dgm:prSet presAssocID="{C0973FCC-0269-46B1-AC7B-F4784393C8CD}" presName="compNode" presStyleCnt="0"/>
      <dgm:spPr/>
    </dgm:pt>
    <dgm:pt modelId="{E1238263-58BC-4979-9D26-DA834A2E6C33}" type="pres">
      <dgm:prSet presAssocID="{C0973FCC-0269-46B1-AC7B-F4784393C8CD}" presName="aNode" presStyleLbl="bgShp" presStyleIdx="1" presStyleCnt="2"/>
      <dgm:spPr/>
    </dgm:pt>
    <dgm:pt modelId="{9253B13A-3A90-4792-B70B-6FE72EFC3D7F}" type="pres">
      <dgm:prSet presAssocID="{C0973FCC-0269-46B1-AC7B-F4784393C8CD}" presName="textNode" presStyleLbl="bgShp" presStyleIdx="1" presStyleCnt="2"/>
      <dgm:spPr/>
    </dgm:pt>
    <dgm:pt modelId="{F137FC02-F650-4356-AD44-24B4E05353A8}" type="pres">
      <dgm:prSet presAssocID="{C0973FCC-0269-46B1-AC7B-F4784393C8CD}" presName="compChildNode" presStyleCnt="0"/>
      <dgm:spPr/>
    </dgm:pt>
    <dgm:pt modelId="{863F8BB1-FB74-4B67-8EC4-44DE089B6565}" type="pres">
      <dgm:prSet presAssocID="{C0973FCC-0269-46B1-AC7B-F4784393C8CD}" presName="theInnerList" presStyleCnt="0"/>
      <dgm:spPr/>
    </dgm:pt>
    <dgm:pt modelId="{73B35F62-F755-413F-B6F5-1D2DBAB24154}" type="pres">
      <dgm:prSet presAssocID="{D18CB301-11A6-441A-A5C6-FA23D25EC552}" presName="childNode" presStyleLbl="node1" presStyleIdx="2" presStyleCnt="4">
        <dgm:presLayoutVars>
          <dgm:bulletEnabled val="1"/>
        </dgm:presLayoutVars>
      </dgm:prSet>
      <dgm:spPr/>
    </dgm:pt>
    <dgm:pt modelId="{A65AC81A-2A98-43AC-A674-D80A165C2359}" type="pres">
      <dgm:prSet presAssocID="{D18CB301-11A6-441A-A5C6-FA23D25EC552}" presName="aSpace2" presStyleCnt="0"/>
      <dgm:spPr/>
    </dgm:pt>
    <dgm:pt modelId="{3D176F58-0133-4969-B283-14475365B4BE}" type="pres">
      <dgm:prSet presAssocID="{CC9CBB89-78ED-4C68-8296-03CD11E87604}" presName="childNode" presStyleLbl="node1" presStyleIdx="3" presStyleCnt="4">
        <dgm:presLayoutVars>
          <dgm:bulletEnabled val="1"/>
        </dgm:presLayoutVars>
      </dgm:prSet>
      <dgm:spPr/>
    </dgm:pt>
  </dgm:ptLst>
  <dgm:cxnLst>
    <dgm:cxn modelId="{17355210-292A-4151-9BC0-2EA3EADF0192}" type="presOf" srcId="{D18CB301-11A6-441A-A5C6-FA23D25EC552}" destId="{73B35F62-F755-413F-B6F5-1D2DBAB24154}" srcOrd="0" destOrd="0" presId="urn:microsoft.com/office/officeart/2005/8/layout/lProcess2"/>
    <dgm:cxn modelId="{75FEF434-602D-444A-A837-357D58DFDCFA}" type="presOf" srcId="{A6D53A8D-669A-49FD-93B7-FA6B9D47D640}" destId="{52884A5B-633E-4862-9614-9A67E1D5DCF0}" srcOrd="0" destOrd="0" presId="urn:microsoft.com/office/officeart/2005/8/layout/lProcess2"/>
    <dgm:cxn modelId="{1165DB38-E28F-4DE3-9132-1F6ADFCFFC35}" type="presOf" srcId="{023B3E69-2D81-4DDB-98E1-AA8CA09C2D55}" destId="{EB145423-C23D-4193-A579-24677A19B08E}" srcOrd="0" destOrd="0" presId="urn:microsoft.com/office/officeart/2005/8/layout/lProcess2"/>
    <dgm:cxn modelId="{A6868863-7DA6-45C0-9C03-5C9251FB9D3E}" srcId="{EE9A71D0-A03B-4992-B61E-2822C5152749}" destId="{023B3E69-2D81-4DDB-98E1-AA8CA09C2D55}" srcOrd="0" destOrd="0" parTransId="{3124842C-C638-4C2B-92E8-8A7E178EC1EF}" sibTransId="{04BD4140-1C14-4853-AADE-2731F97D60E5}"/>
    <dgm:cxn modelId="{D37DB044-B8C8-451A-AD02-F9DFF3B563B1}" srcId="{C0973FCC-0269-46B1-AC7B-F4784393C8CD}" destId="{CC9CBB89-78ED-4C68-8296-03CD11E87604}" srcOrd="1" destOrd="0" parTransId="{9181C987-0017-4487-B36B-B3B68B873199}" sibTransId="{0D06D4AB-FF43-4F2E-86E2-96BBA3758C5B}"/>
    <dgm:cxn modelId="{365E3F50-A6D5-46E0-99CA-0F098C7406D9}" srcId="{EE9A71D0-A03B-4992-B61E-2822C5152749}" destId="{A6D53A8D-669A-49FD-93B7-FA6B9D47D640}" srcOrd="1" destOrd="0" parTransId="{3587CA85-6AE0-4A3C-9A6F-5BE855189BD1}" sibTransId="{F0CB0A53-3A23-43E2-A9ED-1E76EE7BF566}"/>
    <dgm:cxn modelId="{103CCF79-02CB-4EE0-AC75-9ED0E207D5A5}" type="presOf" srcId="{C0973FCC-0269-46B1-AC7B-F4784393C8CD}" destId="{9253B13A-3A90-4792-B70B-6FE72EFC3D7F}" srcOrd="1" destOrd="0" presId="urn:microsoft.com/office/officeart/2005/8/layout/lProcess2"/>
    <dgm:cxn modelId="{102DD17B-D77E-472A-9C6D-D3BDDC058D12}" type="presOf" srcId="{2E3653C9-078E-4F57-9BE3-5725F620F87C}" destId="{9BFC3CEF-1171-4831-8C5B-6B739AE5AA38}" srcOrd="0" destOrd="0" presId="urn:microsoft.com/office/officeart/2005/8/layout/lProcess2"/>
    <dgm:cxn modelId="{C2D56A86-2E31-4AB6-9A4F-84C89D2096D5}" srcId="{C0973FCC-0269-46B1-AC7B-F4784393C8CD}" destId="{D18CB301-11A6-441A-A5C6-FA23D25EC552}" srcOrd="0" destOrd="0" parTransId="{997AC98E-72DE-43EF-A98E-C6896B176D6F}" sibTransId="{94522958-9EDF-4A37-A836-A51DBF1B18E2}"/>
    <dgm:cxn modelId="{80B4539F-EEA3-483A-A2DC-FABDA4669A3F}" srcId="{2E3653C9-078E-4F57-9BE3-5725F620F87C}" destId="{EE9A71D0-A03B-4992-B61E-2822C5152749}" srcOrd="0" destOrd="0" parTransId="{551E8F85-8946-4BEA-B5B5-0A514EC45142}" sibTransId="{D0075D16-C229-420B-813D-6CC64BB4A6B9}"/>
    <dgm:cxn modelId="{AD44AEB3-5D59-49FF-BFBD-2ADF66699127}" type="presOf" srcId="{CC9CBB89-78ED-4C68-8296-03CD11E87604}" destId="{3D176F58-0133-4969-B283-14475365B4BE}" srcOrd="0" destOrd="0" presId="urn:microsoft.com/office/officeart/2005/8/layout/lProcess2"/>
    <dgm:cxn modelId="{DF02A6BE-989B-4812-9B16-5D94430C571C}" srcId="{2E3653C9-078E-4F57-9BE3-5725F620F87C}" destId="{C0973FCC-0269-46B1-AC7B-F4784393C8CD}" srcOrd="1" destOrd="0" parTransId="{2B85E09B-CDDD-45E0-AE95-769664F33D38}" sibTransId="{AB4A6390-29A8-41DF-B858-7071DBFE795F}"/>
    <dgm:cxn modelId="{7C0160D7-8706-4F4C-8CB5-735D3B725BD6}" type="presOf" srcId="{EE9A71D0-A03B-4992-B61E-2822C5152749}" destId="{E1AE8D44-F503-40E1-B169-720B802FCC90}" srcOrd="1" destOrd="0" presId="urn:microsoft.com/office/officeart/2005/8/layout/lProcess2"/>
    <dgm:cxn modelId="{8B6775D7-CD10-41EF-8F47-42CC39D177AC}" type="presOf" srcId="{C0973FCC-0269-46B1-AC7B-F4784393C8CD}" destId="{E1238263-58BC-4979-9D26-DA834A2E6C33}" srcOrd="0" destOrd="0" presId="urn:microsoft.com/office/officeart/2005/8/layout/lProcess2"/>
    <dgm:cxn modelId="{C0263AED-09C4-4797-BFFA-39C5FED15847}" type="presOf" srcId="{EE9A71D0-A03B-4992-B61E-2822C5152749}" destId="{A19C9F3A-5545-4B40-9D6A-A22819F287AD}" srcOrd="0" destOrd="0" presId="urn:microsoft.com/office/officeart/2005/8/layout/lProcess2"/>
    <dgm:cxn modelId="{0ACC3E43-9B16-4059-93D2-4835FEDD83D1}" type="presParOf" srcId="{9BFC3CEF-1171-4831-8C5B-6B739AE5AA38}" destId="{B1E8DBF4-64F2-4675-AB0A-4F3F7E651719}" srcOrd="0" destOrd="0" presId="urn:microsoft.com/office/officeart/2005/8/layout/lProcess2"/>
    <dgm:cxn modelId="{999660AA-12EA-4DB7-B8CF-A79D9F8A958A}" type="presParOf" srcId="{B1E8DBF4-64F2-4675-AB0A-4F3F7E651719}" destId="{A19C9F3A-5545-4B40-9D6A-A22819F287AD}" srcOrd="0" destOrd="0" presId="urn:microsoft.com/office/officeart/2005/8/layout/lProcess2"/>
    <dgm:cxn modelId="{5ADF0252-3FF9-476B-8821-6ED3F6B7382E}" type="presParOf" srcId="{B1E8DBF4-64F2-4675-AB0A-4F3F7E651719}" destId="{E1AE8D44-F503-40E1-B169-720B802FCC90}" srcOrd="1" destOrd="0" presId="urn:microsoft.com/office/officeart/2005/8/layout/lProcess2"/>
    <dgm:cxn modelId="{4C410E70-CBCC-4E17-9D92-2B4B4C01A3E0}" type="presParOf" srcId="{B1E8DBF4-64F2-4675-AB0A-4F3F7E651719}" destId="{4D08EEE7-73AF-451E-AAFD-D19CFFCA1354}" srcOrd="2" destOrd="0" presId="urn:microsoft.com/office/officeart/2005/8/layout/lProcess2"/>
    <dgm:cxn modelId="{F8028922-03F0-46C5-9908-BF220E6818F9}" type="presParOf" srcId="{4D08EEE7-73AF-451E-AAFD-D19CFFCA1354}" destId="{C57F87C3-AEFA-4DA6-9234-B2A59044693D}" srcOrd="0" destOrd="0" presId="urn:microsoft.com/office/officeart/2005/8/layout/lProcess2"/>
    <dgm:cxn modelId="{89DF19E2-0B03-450D-BD9A-1604E11B317F}" type="presParOf" srcId="{C57F87C3-AEFA-4DA6-9234-B2A59044693D}" destId="{EB145423-C23D-4193-A579-24677A19B08E}" srcOrd="0" destOrd="0" presId="urn:microsoft.com/office/officeart/2005/8/layout/lProcess2"/>
    <dgm:cxn modelId="{C9AB69F7-0F18-4F60-B81F-595AD4DBA425}" type="presParOf" srcId="{C57F87C3-AEFA-4DA6-9234-B2A59044693D}" destId="{58DCAFBE-5994-47F3-BBD0-782B0B872C1C}" srcOrd="1" destOrd="0" presId="urn:microsoft.com/office/officeart/2005/8/layout/lProcess2"/>
    <dgm:cxn modelId="{8243FB9C-4E68-438E-A24B-5DF080B01DCC}" type="presParOf" srcId="{C57F87C3-AEFA-4DA6-9234-B2A59044693D}" destId="{52884A5B-633E-4862-9614-9A67E1D5DCF0}" srcOrd="2" destOrd="0" presId="urn:microsoft.com/office/officeart/2005/8/layout/lProcess2"/>
    <dgm:cxn modelId="{888CF633-2B43-4DB8-B134-B512433B9CB9}" type="presParOf" srcId="{9BFC3CEF-1171-4831-8C5B-6B739AE5AA38}" destId="{DBDB257A-B9A9-4956-AD54-B1AA750D5B8F}" srcOrd="1" destOrd="0" presId="urn:microsoft.com/office/officeart/2005/8/layout/lProcess2"/>
    <dgm:cxn modelId="{374E60A9-55C4-4837-BA6E-38F74349279E}" type="presParOf" srcId="{9BFC3CEF-1171-4831-8C5B-6B739AE5AA38}" destId="{2485A0CB-6121-453F-BD0D-A4BEEFC4EFB0}" srcOrd="2" destOrd="0" presId="urn:microsoft.com/office/officeart/2005/8/layout/lProcess2"/>
    <dgm:cxn modelId="{802D9955-0D04-4A72-8C76-4F81EE4A5E74}" type="presParOf" srcId="{2485A0CB-6121-453F-BD0D-A4BEEFC4EFB0}" destId="{E1238263-58BC-4979-9D26-DA834A2E6C33}" srcOrd="0" destOrd="0" presId="urn:microsoft.com/office/officeart/2005/8/layout/lProcess2"/>
    <dgm:cxn modelId="{580D39B4-809E-4905-AE4F-2F0D8B156D90}" type="presParOf" srcId="{2485A0CB-6121-453F-BD0D-A4BEEFC4EFB0}" destId="{9253B13A-3A90-4792-B70B-6FE72EFC3D7F}" srcOrd="1" destOrd="0" presId="urn:microsoft.com/office/officeart/2005/8/layout/lProcess2"/>
    <dgm:cxn modelId="{1EAA0B09-7A1B-43DD-B8A2-5827683DB7E8}" type="presParOf" srcId="{2485A0CB-6121-453F-BD0D-A4BEEFC4EFB0}" destId="{F137FC02-F650-4356-AD44-24B4E05353A8}" srcOrd="2" destOrd="0" presId="urn:microsoft.com/office/officeart/2005/8/layout/lProcess2"/>
    <dgm:cxn modelId="{6C279DC7-6AA3-43D0-AD9F-10176300E2F2}" type="presParOf" srcId="{F137FC02-F650-4356-AD44-24B4E05353A8}" destId="{863F8BB1-FB74-4B67-8EC4-44DE089B6565}" srcOrd="0" destOrd="0" presId="urn:microsoft.com/office/officeart/2005/8/layout/lProcess2"/>
    <dgm:cxn modelId="{B664544B-464E-4385-869D-F0C3C3304ABC}" type="presParOf" srcId="{863F8BB1-FB74-4B67-8EC4-44DE089B6565}" destId="{73B35F62-F755-413F-B6F5-1D2DBAB24154}" srcOrd="0" destOrd="0" presId="urn:microsoft.com/office/officeart/2005/8/layout/lProcess2"/>
    <dgm:cxn modelId="{BE882775-2AB5-4E2E-8904-3F6CCBE1D765}" type="presParOf" srcId="{863F8BB1-FB74-4B67-8EC4-44DE089B6565}" destId="{A65AC81A-2A98-43AC-A674-D80A165C2359}" srcOrd="1" destOrd="0" presId="urn:microsoft.com/office/officeart/2005/8/layout/lProcess2"/>
    <dgm:cxn modelId="{BA58267F-769E-4323-AB22-340538AB7719}" type="presParOf" srcId="{863F8BB1-FB74-4B67-8EC4-44DE089B6565}" destId="{3D176F58-0133-4969-B283-14475365B4BE}"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8C412DE-6248-4F3D-90B2-5D0687AADF24}" type="doc">
      <dgm:prSet loTypeId="urn:microsoft.com/office/officeart/2016/7/layout/BasicLinearProcessNumbered" loCatId="process" qsTypeId="urn:microsoft.com/office/officeart/2005/8/quickstyle/simple2" qsCatId="simple" csTypeId="urn:microsoft.com/office/officeart/2005/8/colors/accent1_2" csCatId="accent1"/>
      <dgm:spPr/>
      <dgm:t>
        <a:bodyPr/>
        <a:lstStyle/>
        <a:p>
          <a:endParaRPr lang="en-US"/>
        </a:p>
      </dgm:t>
    </dgm:pt>
    <dgm:pt modelId="{3BA1B0C0-0551-46B4-9A4A-97A8F548047A}">
      <dgm:prSet/>
      <dgm:spPr/>
      <dgm:t>
        <a:bodyPr/>
        <a:lstStyle/>
        <a:p>
          <a:r>
            <a:rPr lang="en-US"/>
            <a:t>Establish Nature of the Problem</a:t>
          </a:r>
        </a:p>
      </dgm:t>
    </dgm:pt>
    <dgm:pt modelId="{0C08D4AB-54C1-4DB1-B93F-1127E913577F}" type="parTrans" cxnId="{0072878B-6599-48B9-8AF5-94F002D54825}">
      <dgm:prSet/>
      <dgm:spPr/>
      <dgm:t>
        <a:bodyPr/>
        <a:lstStyle/>
        <a:p>
          <a:endParaRPr lang="en-US"/>
        </a:p>
      </dgm:t>
    </dgm:pt>
    <dgm:pt modelId="{E7CB4889-F098-48A4-84A8-F4192A1FAB46}" type="sibTrans" cxnId="{0072878B-6599-48B9-8AF5-94F002D54825}">
      <dgm:prSet phldrT="1" phldr="0"/>
      <dgm:spPr/>
      <dgm:t>
        <a:bodyPr/>
        <a:lstStyle/>
        <a:p>
          <a:r>
            <a:rPr lang="en-US"/>
            <a:t>1</a:t>
          </a:r>
        </a:p>
      </dgm:t>
    </dgm:pt>
    <dgm:pt modelId="{E690C324-0732-47B0-B577-12138DCA9263}">
      <dgm:prSet/>
      <dgm:spPr/>
      <dgm:t>
        <a:bodyPr/>
        <a:lstStyle/>
        <a:p>
          <a:r>
            <a:rPr lang="en-US"/>
            <a:t>Set Goals</a:t>
          </a:r>
        </a:p>
      </dgm:t>
    </dgm:pt>
    <dgm:pt modelId="{6E1F4F55-46BF-4CD6-A43E-F8987B25CCC8}" type="parTrans" cxnId="{DE8939F0-DD6A-4B8E-8A8E-576A762B8B6B}">
      <dgm:prSet/>
      <dgm:spPr/>
      <dgm:t>
        <a:bodyPr/>
        <a:lstStyle/>
        <a:p>
          <a:endParaRPr lang="en-US"/>
        </a:p>
      </dgm:t>
    </dgm:pt>
    <dgm:pt modelId="{967760A3-D73F-4DC7-9172-5DB3EADDCC86}" type="sibTrans" cxnId="{DE8939F0-DD6A-4B8E-8A8E-576A762B8B6B}">
      <dgm:prSet phldrT="2" phldr="0"/>
      <dgm:spPr/>
      <dgm:t>
        <a:bodyPr/>
        <a:lstStyle/>
        <a:p>
          <a:r>
            <a:rPr lang="en-US"/>
            <a:t>2</a:t>
          </a:r>
        </a:p>
      </dgm:t>
    </dgm:pt>
    <dgm:pt modelId="{D4C79F9A-8BD5-4AAA-98EC-E9A3B4F3F42B}">
      <dgm:prSet/>
      <dgm:spPr/>
      <dgm:t>
        <a:bodyPr/>
        <a:lstStyle/>
        <a:p>
          <a:r>
            <a:rPr lang="en-US"/>
            <a:t>Choose Appropriate Strategies</a:t>
          </a:r>
        </a:p>
      </dgm:t>
    </dgm:pt>
    <dgm:pt modelId="{F721703D-7E11-494C-A371-0EEE7AB909A9}" type="parTrans" cxnId="{61D47593-F879-4FD8-9203-F49544ADDC8D}">
      <dgm:prSet/>
      <dgm:spPr/>
      <dgm:t>
        <a:bodyPr/>
        <a:lstStyle/>
        <a:p>
          <a:endParaRPr lang="en-US"/>
        </a:p>
      </dgm:t>
    </dgm:pt>
    <dgm:pt modelId="{520388BF-2434-434D-9F46-3E58F7942AE5}" type="sibTrans" cxnId="{61D47593-F879-4FD8-9203-F49544ADDC8D}">
      <dgm:prSet phldrT="3" phldr="0"/>
      <dgm:spPr/>
      <dgm:t>
        <a:bodyPr/>
        <a:lstStyle/>
        <a:p>
          <a:r>
            <a:rPr lang="en-US"/>
            <a:t>3</a:t>
          </a:r>
        </a:p>
      </dgm:t>
    </dgm:pt>
    <dgm:pt modelId="{CC441B18-2AFB-49C7-9BF4-660EA8C3A836}">
      <dgm:prSet/>
      <dgm:spPr/>
      <dgm:t>
        <a:bodyPr/>
        <a:lstStyle/>
        <a:p>
          <a:r>
            <a:rPr lang="en-US"/>
            <a:t>Prioritize Strategies</a:t>
          </a:r>
        </a:p>
      </dgm:t>
    </dgm:pt>
    <dgm:pt modelId="{7BFE1E1C-75BC-4006-AEC3-3E709A440C1C}" type="parTrans" cxnId="{7BB9456B-A084-420C-B6C5-3E8CC0DCAA33}">
      <dgm:prSet/>
      <dgm:spPr/>
      <dgm:t>
        <a:bodyPr/>
        <a:lstStyle/>
        <a:p>
          <a:endParaRPr lang="en-US"/>
        </a:p>
      </dgm:t>
    </dgm:pt>
    <dgm:pt modelId="{9108CD71-EE81-48FD-845A-C7CF7889FF3B}" type="sibTrans" cxnId="{7BB9456B-A084-420C-B6C5-3E8CC0DCAA33}">
      <dgm:prSet phldrT="4" phldr="0"/>
      <dgm:spPr/>
      <dgm:t>
        <a:bodyPr/>
        <a:lstStyle/>
        <a:p>
          <a:r>
            <a:rPr lang="en-US"/>
            <a:t>4</a:t>
          </a:r>
        </a:p>
      </dgm:t>
    </dgm:pt>
    <dgm:pt modelId="{20100B73-5291-4ED6-A98D-F2C77747C9DB}">
      <dgm:prSet/>
      <dgm:spPr/>
      <dgm:t>
        <a:bodyPr/>
        <a:lstStyle/>
        <a:p>
          <a:r>
            <a:rPr lang="en-US"/>
            <a:t>Develop Funding Plan</a:t>
          </a:r>
        </a:p>
      </dgm:t>
    </dgm:pt>
    <dgm:pt modelId="{B32CD445-5371-4651-BCE2-05F7BC6F0B2C}" type="parTrans" cxnId="{0AC51C70-9368-41B0-8D25-253769099D3D}">
      <dgm:prSet/>
      <dgm:spPr/>
      <dgm:t>
        <a:bodyPr/>
        <a:lstStyle/>
        <a:p>
          <a:endParaRPr lang="en-US"/>
        </a:p>
      </dgm:t>
    </dgm:pt>
    <dgm:pt modelId="{A7992D94-98F7-41E9-8C5A-0490276EF235}" type="sibTrans" cxnId="{0AC51C70-9368-41B0-8D25-253769099D3D}">
      <dgm:prSet phldrT="5" phldr="0"/>
      <dgm:spPr/>
      <dgm:t>
        <a:bodyPr/>
        <a:lstStyle/>
        <a:p>
          <a:r>
            <a:rPr lang="en-US"/>
            <a:t>5</a:t>
          </a:r>
        </a:p>
      </dgm:t>
    </dgm:pt>
    <dgm:pt modelId="{944575B6-5843-4AC8-A27D-0370770B8040}" type="pres">
      <dgm:prSet presAssocID="{18C412DE-6248-4F3D-90B2-5D0687AADF24}" presName="Name0" presStyleCnt="0">
        <dgm:presLayoutVars>
          <dgm:animLvl val="lvl"/>
          <dgm:resizeHandles val="exact"/>
        </dgm:presLayoutVars>
      </dgm:prSet>
      <dgm:spPr/>
    </dgm:pt>
    <dgm:pt modelId="{E8D16EF0-5287-4CE3-9E70-D1C58EF81ED4}" type="pres">
      <dgm:prSet presAssocID="{3BA1B0C0-0551-46B4-9A4A-97A8F548047A}" presName="compositeNode" presStyleCnt="0">
        <dgm:presLayoutVars>
          <dgm:bulletEnabled val="1"/>
        </dgm:presLayoutVars>
      </dgm:prSet>
      <dgm:spPr/>
    </dgm:pt>
    <dgm:pt modelId="{6264527B-B3FC-4063-A7AF-61AC80E85824}" type="pres">
      <dgm:prSet presAssocID="{3BA1B0C0-0551-46B4-9A4A-97A8F548047A}" presName="bgRect" presStyleLbl="bgAccFollowNode1" presStyleIdx="0" presStyleCnt="5"/>
      <dgm:spPr/>
    </dgm:pt>
    <dgm:pt modelId="{253BCB2E-035A-46C3-BB99-0378BE46C3D1}" type="pres">
      <dgm:prSet presAssocID="{E7CB4889-F098-48A4-84A8-F4192A1FAB46}" presName="sibTransNodeCircle" presStyleLbl="alignNode1" presStyleIdx="0" presStyleCnt="10">
        <dgm:presLayoutVars>
          <dgm:chMax val="0"/>
          <dgm:bulletEnabled/>
        </dgm:presLayoutVars>
      </dgm:prSet>
      <dgm:spPr/>
    </dgm:pt>
    <dgm:pt modelId="{A0779FC5-3E38-426C-A61B-7A677C8E4FB9}" type="pres">
      <dgm:prSet presAssocID="{3BA1B0C0-0551-46B4-9A4A-97A8F548047A}" presName="bottomLine" presStyleLbl="alignNode1" presStyleIdx="1" presStyleCnt="10">
        <dgm:presLayoutVars/>
      </dgm:prSet>
      <dgm:spPr/>
    </dgm:pt>
    <dgm:pt modelId="{0845FB7C-8892-4D48-86EF-8EB4EB8C654B}" type="pres">
      <dgm:prSet presAssocID="{3BA1B0C0-0551-46B4-9A4A-97A8F548047A}" presName="nodeText" presStyleLbl="bgAccFollowNode1" presStyleIdx="0" presStyleCnt="5">
        <dgm:presLayoutVars>
          <dgm:bulletEnabled val="1"/>
        </dgm:presLayoutVars>
      </dgm:prSet>
      <dgm:spPr/>
    </dgm:pt>
    <dgm:pt modelId="{BE852E84-1FDB-498A-8B5C-F75E6C3A86DE}" type="pres">
      <dgm:prSet presAssocID="{E7CB4889-F098-48A4-84A8-F4192A1FAB46}" presName="sibTrans" presStyleCnt="0"/>
      <dgm:spPr/>
    </dgm:pt>
    <dgm:pt modelId="{2BEDDF61-8E27-4FC8-B727-F56B71D95387}" type="pres">
      <dgm:prSet presAssocID="{E690C324-0732-47B0-B577-12138DCA9263}" presName="compositeNode" presStyleCnt="0">
        <dgm:presLayoutVars>
          <dgm:bulletEnabled val="1"/>
        </dgm:presLayoutVars>
      </dgm:prSet>
      <dgm:spPr/>
    </dgm:pt>
    <dgm:pt modelId="{1AA4D193-98D3-4CF3-A081-EBC5409D2F0B}" type="pres">
      <dgm:prSet presAssocID="{E690C324-0732-47B0-B577-12138DCA9263}" presName="bgRect" presStyleLbl="bgAccFollowNode1" presStyleIdx="1" presStyleCnt="5"/>
      <dgm:spPr/>
    </dgm:pt>
    <dgm:pt modelId="{15E02141-9F8E-479F-816A-3D0D8819754C}" type="pres">
      <dgm:prSet presAssocID="{967760A3-D73F-4DC7-9172-5DB3EADDCC86}" presName="sibTransNodeCircle" presStyleLbl="alignNode1" presStyleIdx="2" presStyleCnt="10">
        <dgm:presLayoutVars>
          <dgm:chMax val="0"/>
          <dgm:bulletEnabled/>
        </dgm:presLayoutVars>
      </dgm:prSet>
      <dgm:spPr/>
    </dgm:pt>
    <dgm:pt modelId="{3BA84B0F-2A42-46BC-95F6-B8276C6B79CF}" type="pres">
      <dgm:prSet presAssocID="{E690C324-0732-47B0-B577-12138DCA9263}" presName="bottomLine" presStyleLbl="alignNode1" presStyleIdx="3" presStyleCnt="10">
        <dgm:presLayoutVars/>
      </dgm:prSet>
      <dgm:spPr/>
    </dgm:pt>
    <dgm:pt modelId="{A78C2CE1-25D2-4A44-9326-D6F97C4E391D}" type="pres">
      <dgm:prSet presAssocID="{E690C324-0732-47B0-B577-12138DCA9263}" presName="nodeText" presStyleLbl="bgAccFollowNode1" presStyleIdx="1" presStyleCnt="5">
        <dgm:presLayoutVars>
          <dgm:bulletEnabled val="1"/>
        </dgm:presLayoutVars>
      </dgm:prSet>
      <dgm:spPr/>
    </dgm:pt>
    <dgm:pt modelId="{FD420BC8-5B83-4C6F-9D1A-07F0B8376526}" type="pres">
      <dgm:prSet presAssocID="{967760A3-D73F-4DC7-9172-5DB3EADDCC86}" presName="sibTrans" presStyleCnt="0"/>
      <dgm:spPr/>
    </dgm:pt>
    <dgm:pt modelId="{B6BD6AD1-C7F0-438F-9FF3-0C8152FE38F6}" type="pres">
      <dgm:prSet presAssocID="{D4C79F9A-8BD5-4AAA-98EC-E9A3B4F3F42B}" presName="compositeNode" presStyleCnt="0">
        <dgm:presLayoutVars>
          <dgm:bulletEnabled val="1"/>
        </dgm:presLayoutVars>
      </dgm:prSet>
      <dgm:spPr/>
    </dgm:pt>
    <dgm:pt modelId="{1C7E8236-54E8-41CD-A41A-901EB9D0F6C6}" type="pres">
      <dgm:prSet presAssocID="{D4C79F9A-8BD5-4AAA-98EC-E9A3B4F3F42B}" presName="bgRect" presStyleLbl="bgAccFollowNode1" presStyleIdx="2" presStyleCnt="5"/>
      <dgm:spPr/>
    </dgm:pt>
    <dgm:pt modelId="{98B6ED2C-9BF4-4850-9ED5-9A1096E9C88D}" type="pres">
      <dgm:prSet presAssocID="{520388BF-2434-434D-9F46-3E58F7942AE5}" presName="sibTransNodeCircle" presStyleLbl="alignNode1" presStyleIdx="4" presStyleCnt="10">
        <dgm:presLayoutVars>
          <dgm:chMax val="0"/>
          <dgm:bulletEnabled/>
        </dgm:presLayoutVars>
      </dgm:prSet>
      <dgm:spPr/>
    </dgm:pt>
    <dgm:pt modelId="{C07E0B87-C72E-4215-B06A-7EA83B67F998}" type="pres">
      <dgm:prSet presAssocID="{D4C79F9A-8BD5-4AAA-98EC-E9A3B4F3F42B}" presName="bottomLine" presStyleLbl="alignNode1" presStyleIdx="5" presStyleCnt="10">
        <dgm:presLayoutVars/>
      </dgm:prSet>
      <dgm:spPr/>
    </dgm:pt>
    <dgm:pt modelId="{973FD935-A2D1-44C3-AF9A-8C3EE24218A5}" type="pres">
      <dgm:prSet presAssocID="{D4C79F9A-8BD5-4AAA-98EC-E9A3B4F3F42B}" presName="nodeText" presStyleLbl="bgAccFollowNode1" presStyleIdx="2" presStyleCnt="5">
        <dgm:presLayoutVars>
          <dgm:bulletEnabled val="1"/>
        </dgm:presLayoutVars>
      </dgm:prSet>
      <dgm:spPr/>
    </dgm:pt>
    <dgm:pt modelId="{8358781F-60F9-42FF-85D3-C30662661BF2}" type="pres">
      <dgm:prSet presAssocID="{520388BF-2434-434D-9F46-3E58F7942AE5}" presName="sibTrans" presStyleCnt="0"/>
      <dgm:spPr/>
    </dgm:pt>
    <dgm:pt modelId="{2A73CC64-141D-416D-AF87-5F4AED00C213}" type="pres">
      <dgm:prSet presAssocID="{CC441B18-2AFB-49C7-9BF4-660EA8C3A836}" presName="compositeNode" presStyleCnt="0">
        <dgm:presLayoutVars>
          <dgm:bulletEnabled val="1"/>
        </dgm:presLayoutVars>
      </dgm:prSet>
      <dgm:spPr/>
    </dgm:pt>
    <dgm:pt modelId="{AFA4FFDD-2E67-45FD-82D2-8A1238A199F3}" type="pres">
      <dgm:prSet presAssocID="{CC441B18-2AFB-49C7-9BF4-660EA8C3A836}" presName="bgRect" presStyleLbl="bgAccFollowNode1" presStyleIdx="3" presStyleCnt="5"/>
      <dgm:spPr/>
    </dgm:pt>
    <dgm:pt modelId="{D08F93F8-ECA7-4018-843C-434D4A7FBA75}" type="pres">
      <dgm:prSet presAssocID="{9108CD71-EE81-48FD-845A-C7CF7889FF3B}" presName="sibTransNodeCircle" presStyleLbl="alignNode1" presStyleIdx="6" presStyleCnt="10">
        <dgm:presLayoutVars>
          <dgm:chMax val="0"/>
          <dgm:bulletEnabled/>
        </dgm:presLayoutVars>
      </dgm:prSet>
      <dgm:spPr/>
    </dgm:pt>
    <dgm:pt modelId="{1261AD40-9797-483C-AFEE-8C2A5438123D}" type="pres">
      <dgm:prSet presAssocID="{CC441B18-2AFB-49C7-9BF4-660EA8C3A836}" presName="bottomLine" presStyleLbl="alignNode1" presStyleIdx="7" presStyleCnt="10">
        <dgm:presLayoutVars/>
      </dgm:prSet>
      <dgm:spPr/>
    </dgm:pt>
    <dgm:pt modelId="{7DFE6949-C823-4724-86B7-67C6224B2660}" type="pres">
      <dgm:prSet presAssocID="{CC441B18-2AFB-49C7-9BF4-660EA8C3A836}" presName="nodeText" presStyleLbl="bgAccFollowNode1" presStyleIdx="3" presStyleCnt="5">
        <dgm:presLayoutVars>
          <dgm:bulletEnabled val="1"/>
        </dgm:presLayoutVars>
      </dgm:prSet>
      <dgm:spPr/>
    </dgm:pt>
    <dgm:pt modelId="{C9B8E14D-9179-4757-9BDE-42C28BDE7D4A}" type="pres">
      <dgm:prSet presAssocID="{9108CD71-EE81-48FD-845A-C7CF7889FF3B}" presName="sibTrans" presStyleCnt="0"/>
      <dgm:spPr/>
    </dgm:pt>
    <dgm:pt modelId="{3620F8C8-BF88-4C11-ACB5-A7FEA8867F4A}" type="pres">
      <dgm:prSet presAssocID="{20100B73-5291-4ED6-A98D-F2C77747C9DB}" presName="compositeNode" presStyleCnt="0">
        <dgm:presLayoutVars>
          <dgm:bulletEnabled val="1"/>
        </dgm:presLayoutVars>
      </dgm:prSet>
      <dgm:spPr/>
    </dgm:pt>
    <dgm:pt modelId="{BDF92325-350A-451F-B483-043E36206B7D}" type="pres">
      <dgm:prSet presAssocID="{20100B73-5291-4ED6-A98D-F2C77747C9DB}" presName="bgRect" presStyleLbl="bgAccFollowNode1" presStyleIdx="4" presStyleCnt="5"/>
      <dgm:spPr/>
    </dgm:pt>
    <dgm:pt modelId="{333E96A7-4D01-4AB7-B151-81197DC4FB37}" type="pres">
      <dgm:prSet presAssocID="{A7992D94-98F7-41E9-8C5A-0490276EF235}" presName="sibTransNodeCircle" presStyleLbl="alignNode1" presStyleIdx="8" presStyleCnt="10">
        <dgm:presLayoutVars>
          <dgm:chMax val="0"/>
          <dgm:bulletEnabled/>
        </dgm:presLayoutVars>
      </dgm:prSet>
      <dgm:spPr/>
    </dgm:pt>
    <dgm:pt modelId="{ABFA7089-FB69-4A94-911F-6B61B09AFAA3}" type="pres">
      <dgm:prSet presAssocID="{20100B73-5291-4ED6-A98D-F2C77747C9DB}" presName="bottomLine" presStyleLbl="alignNode1" presStyleIdx="9" presStyleCnt="10">
        <dgm:presLayoutVars/>
      </dgm:prSet>
      <dgm:spPr/>
    </dgm:pt>
    <dgm:pt modelId="{BEFF3B2E-32E2-436A-97F8-01CF18BC6CE4}" type="pres">
      <dgm:prSet presAssocID="{20100B73-5291-4ED6-A98D-F2C77747C9DB}" presName="nodeText" presStyleLbl="bgAccFollowNode1" presStyleIdx="4" presStyleCnt="5">
        <dgm:presLayoutVars>
          <dgm:bulletEnabled val="1"/>
        </dgm:presLayoutVars>
      </dgm:prSet>
      <dgm:spPr/>
    </dgm:pt>
  </dgm:ptLst>
  <dgm:cxnLst>
    <dgm:cxn modelId="{A7D5C730-146F-456F-807B-B84E586FDE02}" type="presOf" srcId="{E690C324-0732-47B0-B577-12138DCA9263}" destId="{1AA4D193-98D3-4CF3-A081-EBC5409D2F0B}" srcOrd="0" destOrd="0" presId="urn:microsoft.com/office/officeart/2016/7/layout/BasicLinearProcessNumbered"/>
    <dgm:cxn modelId="{07EBF738-98F0-4F68-B1F7-8B6BCF8E1D62}" type="presOf" srcId="{CC441B18-2AFB-49C7-9BF4-660EA8C3A836}" destId="{7DFE6949-C823-4724-86B7-67C6224B2660}" srcOrd="1" destOrd="0" presId="urn:microsoft.com/office/officeart/2016/7/layout/BasicLinearProcessNumbered"/>
    <dgm:cxn modelId="{48AC283E-F4E3-449A-A3ED-20C01C55391C}" type="presOf" srcId="{A7992D94-98F7-41E9-8C5A-0490276EF235}" destId="{333E96A7-4D01-4AB7-B151-81197DC4FB37}" srcOrd="0" destOrd="0" presId="urn:microsoft.com/office/officeart/2016/7/layout/BasicLinearProcessNumbered"/>
    <dgm:cxn modelId="{64B2EC40-FC6D-4061-8C54-AC33A3FF6861}" type="presOf" srcId="{18C412DE-6248-4F3D-90B2-5D0687AADF24}" destId="{944575B6-5843-4AC8-A27D-0370770B8040}" srcOrd="0" destOrd="0" presId="urn:microsoft.com/office/officeart/2016/7/layout/BasicLinearProcessNumbered"/>
    <dgm:cxn modelId="{E1B00F5E-1831-4D7E-A329-353DFC99F758}" type="presOf" srcId="{20100B73-5291-4ED6-A98D-F2C77747C9DB}" destId="{BEFF3B2E-32E2-436A-97F8-01CF18BC6CE4}" srcOrd="1" destOrd="0" presId="urn:microsoft.com/office/officeart/2016/7/layout/BasicLinearProcessNumbered"/>
    <dgm:cxn modelId="{3672A55E-F44E-4AAC-BC3C-E6B215030B33}" type="presOf" srcId="{E7CB4889-F098-48A4-84A8-F4192A1FAB46}" destId="{253BCB2E-035A-46C3-BB99-0378BE46C3D1}" srcOrd="0" destOrd="0" presId="urn:microsoft.com/office/officeart/2016/7/layout/BasicLinearProcessNumbered"/>
    <dgm:cxn modelId="{089A2C42-7C0A-4D27-AD0D-52B697A3E36C}" type="presOf" srcId="{CC441B18-2AFB-49C7-9BF4-660EA8C3A836}" destId="{AFA4FFDD-2E67-45FD-82D2-8A1238A199F3}" srcOrd="0" destOrd="0" presId="urn:microsoft.com/office/officeart/2016/7/layout/BasicLinearProcessNumbered"/>
    <dgm:cxn modelId="{7BB9456B-A084-420C-B6C5-3E8CC0DCAA33}" srcId="{18C412DE-6248-4F3D-90B2-5D0687AADF24}" destId="{CC441B18-2AFB-49C7-9BF4-660EA8C3A836}" srcOrd="3" destOrd="0" parTransId="{7BFE1E1C-75BC-4006-AEC3-3E709A440C1C}" sibTransId="{9108CD71-EE81-48FD-845A-C7CF7889FF3B}"/>
    <dgm:cxn modelId="{7A89CE4D-ABDE-4410-85F9-B39917F162F9}" type="presOf" srcId="{3BA1B0C0-0551-46B4-9A4A-97A8F548047A}" destId="{6264527B-B3FC-4063-A7AF-61AC80E85824}" srcOrd="0" destOrd="0" presId="urn:microsoft.com/office/officeart/2016/7/layout/BasicLinearProcessNumbered"/>
    <dgm:cxn modelId="{7A5E956F-0531-4140-95FD-73CA04856371}" type="presOf" srcId="{520388BF-2434-434D-9F46-3E58F7942AE5}" destId="{98B6ED2C-9BF4-4850-9ED5-9A1096E9C88D}" srcOrd="0" destOrd="0" presId="urn:microsoft.com/office/officeart/2016/7/layout/BasicLinearProcessNumbered"/>
    <dgm:cxn modelId="{0AC51C70-9368-41B0-8D25-253769099D3D}" srcId="{18C412DE-6248-4F3D-90B2-5D0687AADF24}" destId="{20100B73-5291-4ED6-A98D-F2C77747C9DB}" srcOrd="4" destOrd="0" parTransId="{B32CD445-5371-4651-BCE2-05F7BC6F0B2C}" sibTransId="{A7992D94-98F7-41E9-8C5A-0490276EF235}"/>
    <dgm:cxn modelId="{94126180-610A-44C6-98DB-62867F603A28}" type="presOf" srcId="{E690C324-0732-47B0-B577-12138DCA9263}" destId="{A78C2CE1-25D2-4A44-9326-D6F97C4E391D}" srcOrd="1" destOrd="0" presId="urn:microsoft.com/office/officeart/2016/7/layout/BasicLinearProcessNumbered"/>
    <dgm:cxn modelId="{0072878B-6599-48B9-8AF5-94F002D54825}" srcId="{18C412DE-6248-4F3D-90B2-5D0687AADF24}" destId="{3BA1B0C0-0551-46B4-9A4A-97A8F548047A}" srcOrd="0" destOrd="0" parTransId="{0C08D4AB-54C1-4DB1-B93F-1127E913577F}" sibTransId="{E7CB4889-F098-48A4-84A8-F4192A1FAB46}"/>
    <dgm:cxn modelId="{61D47593-F879-4FD8-9203-F49544ADDC8D}" srcId="{18C412DE-6248-4F3D-90B2-5D0687AADF24}" destId="{D4C79F9A-8BD5-4AAA-98EC-E9A3B4F3F42B}" srcOrd="2" destOrd="0" parTransId="{F721703D-7E11-494C-A371-0EEE7AB909A9}" sibTransId="{520388BF-2434-434D-9F46-3E58F7942AE5}"/>
    <dgm:cxn modelId="{45E82794-AD35-48C0-801D-8F12DEFA5C37}" type="presOf" srcId="{9108CD71-EE81-48FD-845A-C7CF7889FF3B}" destId="{D08F93F8-ECA7-4018-843C-434D4A7FBA75}" srcOrd="0" destOrd="0" presId="urn:microsoft.com/office/officeart/2016/7/layout/BasicLinearProcessNumbered"/>
    <dgm:cxn modelId="{19C7E3B8-9B00-4521-8DA3-A0C50E284169}" type="presOf" srcId="{D4C79F9A-8BD5-4AAA-98EC-E9A3B4F3F42B}" destId="{973FD935-A2D1-44C3-AF9A-8C3EE24218A5}" srcOrd="1" destOrd="0" presId="urn:microsoft.com/office/officeart/2016/7/layout/BasicLinearProcessNumbered"/>
    <dgm:cxn modelId="{24BA8BC1-3773-41D8-A1FF-6B0C5096BB71}" type="presOf" srcId="{D4C79F9A-8BD5-4AAA-98EC-E9A3B4F3F42B}" destId="{1C7E8236-54E8-41CD-A41A-901EB9D0F6C6}" srcOrd="0" destOrd="0" presId="urn:microsoft.com/office/officeart/2016/7/layout/BasicLinearProcessNumbered"/>
    <dgm:cxn modelId="{999516C3-963F-4737-82DF-77148137328D}" type="presOf" srcId="{967760A3-D73F-4DC7-9172-5DB3EADDCC86}" destId="{15E02141-9F8E-479F-816A-3D0D8819754C}" srcOrd="0" destOrd="0" presId="urn:microsoft.com/office/officeart/2016/7/layout/BasicLinearProcessNumbered"/>
    <dgm:cxn modelId="{94F0A8D6-5A59-4B57-9437-4EEA1971E4AF}" type="presOf" srcId="{3BA1B0C0-0551-46B4-9A4A-97A8F548047A}" destId="{0845FB7C-8892-4D48-86EF-8EB4EB8C654B}" srcOrd="1" destOrd="0" presId="urn:microsoft.com/office/officeart/2016/7/layout/BasicLinearProcessNumbered"/>
    <dgm:cxn modelId="{A8BC8EDF-442D-4560-913A-360BC257C15D}" type="presOf" srcId="{20100B73-5291-4ED6-A98D-F2C77747C9DB}" destId="{BDF92325-350A-451F-B483-043E36206B7D}" srcOrd="0" destOrd="0" presId="urn:microsoft.com/office/officeart/2016/7/layout/BasicLinearProcessNumbered"/>
    <dgm:cxn modelId="{DE8939F0-DD6A-4B8E-8A8E-576A762B8B6B}" srcId="{18C412DE-6248-4F3D-90B2-5D0687AADF24}" destId="{E690C324-0732-47B0-B577-12138DCA9263}" srcOrd="1" destOrd="0" parTransId="{6E1F4F55-46BF-4CD6-A43E-F8987B25CCC8}" sibTransId="{967760A3-D73F-4DC7-9172-5DB3EADDCC86}"/>
    <dgm:cxn modelId="{4C8FADDE-75E6-4162-AB6C-4378A2048FBE}" type="presParOf" srcId="{944575B6-5843-4AC8-A27D-0370770B8040}" destId="{E8D16EF0-5287-4CE3-9E70-D1C58EF81ED4}" srcOrd="0" destOrd="0" presId="urn:microsoft.com/office/officeart/2016/7/layout/BasicLinearProcessNumbered"/>
    <dgm:cxn modelId="{8FB7724F-A111-4F35-A7EF-72D87530EEBF}" type="presParOf" srcId="{E8D16EF0-5287-4CE3-9E70-D1C58EF81ED4}" destId="{6264527B-B3FC-4063-A7AF-61AC80E85824}" srcOrd="0" destOrd="0" presId="urn:microsoft.com/office/officeart/2016/7/layout/BasicLinearProcessNumbered"/>
    <dgm:cxn modelId="{F5A69075-0DFE-43BD-85D1-4AB9030B6747}" type="presParOf" srcId="{E8D16EF0-5287-4CE3-9E70-D1C58EF81ED4}" destId="{253BCB2E-035A-46C3-BB99-0378BE46C3D1}" srcOrd="1" destOrd="0" presId="urn:microsoft.com/office/officeart/2016/7/layout/BasicLinearProcessNumbered"/>
    <dgm:cxn modelId="{E6D4B188-CE2B-4476-83C3-43B18720D532}" type="presParOf" srcId="{E8D16EF0-5287-4CE3-9E70-D1C58EF81ED4}" destId="{A0779FC5-3E38-426C-A61B-7A677C8E4FB9}" srcOrd="2" destOrd="0" presId="urn:microsoft.com/office/officeart/2016/7/layout/BasicLinearProcessNumbered"/>
    <dgm:cxn modelId="{93085F0A-9E78-4ACD-A2C5-5D0DF2A41B1C}" type="presParOf" srcId="{E8D16EF0-5287-4CE3-9E70-D1C58EF81ED4}" destId="{0845FB7C-8892-4D48-86EF-8EB4EB8C654B}" srcOrd="3" destOrd="0" presId="urn:microsoft.com/office/officeart/2016/7/layout/BasicLinearProcessNumbered"/>
    <dgm:cxn modelId="{CAB4AB4C-A8D6-4EF7-A2F2-9C80397BFCBC}" type="presParOf" srcId="{944575B6-5843-4AC8-A27D-0370770B8040}" destId="{BE852E84-1FDB-498A-8B5C-F75E6C3A86DE}" srcOrd="1" destOrd="0" presId="urn:microsoft.com/office/officeart/2016/7/layout/BasicLinearProcessNumbered"/>
    <dgm:cxn modelId="{74917427-E55D-40B1-AAA8-62D80EACB6AF}" type="presParOf" srcId="{944575B6-5843-4AC8-A27D-0370770B8040}" destId="{2BEDDF61-8E27-4FC8-B727-F56B71D95387}" srcOrd="2" destOrd="0" presId="urn:microsoft.com/office/officeart/2016/7/layout/BasicLinearProcessNumbered"/>
    <dgm:cxn modelId="{C7E4D337-F171-450B-9778-300BC400BEA5}" type="presParOf" srcId="{2BEDDF61-8E27-4FC8-B727-F56B71D95387}" destId="{1AA4D193-98D3-4CF3-A081-EBC5409D2F0B}" srcOrd="0" destOrd="0" presId="urn:microsoft.com/office/officeart/2016/7/layout/BasicLinearProcessNumbered"/>
    <dgm:cxn modelId="{68930B91-EBA1-4405-A905-5728BEB470B0}" type="presParOf" srcId="{2BEDDF61-8E27-4FC8-B727-F56B71D95387}" destId="{15E02141-9F8E-479F-816A-3D0D8819754C}" srcOrd="1" destOrd="0" presId="urn:microsoft.com/office/officeart/2016/7/layout/BasicLinearProcessNumbered"/>
    <dgm:cxn modelId="{61A5FE06-C8BA-4DC3-8372-DC57A9E558DD}" type="presParOf" srcId="{2BEDDF61-8E27-4FC8-B727-F56B71D95387}" destId="{3BA84B0F-2A42-46BC-95F6-B8276C6B79CF}" srcOrd="2" destOrd="0" presId="urn:microsoft.com/office/officeart/2016/7/layout/BasicLinearProcessNumbered"/>
    <dgm:cxn modelId="{2F39DA33-7348-4E0E-915C-2AE1B1BA6EDA}" type="presParOf" srcId="{2BEDDF61-8E27-4FC8-B727-F56B71D95387}" destId="{A78C2CE1-25D2-4A44-9326-D6F97C4E391D}" srcOrd="3" destOrd="0" presId="urn:microsoft.com/office/officeart/2016/7/layout/BasicLinearProcessNumbered"/>
    <dgm:cxn modelId="{1402F048-E5D1-4133-9380-0F01D50A9CB0}" type="presParOf" srcId="{944575B6-5843-4AC8-A27D-0370770B8040}" destId="{FD420BC8-5B83-4C6F-9D1A-07F0B8376526}" srcOrd="3" destOrd="0" presId="urn:microsoft.com/office/officeart/2016/7/layout/BasicLinearProcessNumbered"/>
    <dgm:cxn modelId="{4B2A9BC0-D315-43A4-950D-67241DC0E353}" type="presParOf" srcId="{944575B6-5843-4AC8-A27D-0370770B8040}" destId="{B6BD6AD1-C7F0-438F-9FF3-0C8152FE38F6}" srcOrd="4" destOrd="0" presId="urn:microsoft.com/office/officeart/2016/7/layout/BasicLinearProcessNumbered"/>
    <dgm:cxn modelId="{30887478-08B1-43E2-8AFF-16C8D95EA789}" type="presParOf" srcId="{B6BD6AD1-C7F0-438F-9FF3-0C8152FE38F6}" destId="{1C7E8236-54E8-41CD-A41A-901EB9D0F6C6}" srcOrd="0" destOrd="0" presId="urn:microsoft.com/office/officeart/2016/7/layout/BasicLinearProcessNumbered"/>
    <dgm:cxn modelId="{CD395DB0-A782-483F-B0DD-41D4AC324A2C}" type="presParOf" srcId="{B6BD6AD1-C7F0-438F-9FF3-0C8152FE38F6}" destId="{98B6ED2C-9BF4-4850-9ED5-9A1096E9C88D}" srcOrd="1" destOrd="0" presId="urn:microsoft.com/office/officeart/2016/7/layout/BasicLinearProcessNumbered"/>
    <dgm:cxn modelId="{9D79D4DF-B95D-4DE5-A923-473412FCC910}" type="presParOf" srcId="{B6BD6AD1-C7F0-438F-9FF3-0C8152FE38F6}" destId="{C07E0B87-C72E-4215-B06A-7EA83B67F998}" srcOrd="2" destOrd="0" presId="urn:microsoft.com/office/officeart/2016/7/layout/BasicLinearProcessNumbered"/>
    <dgm:cxn modelId="{76254797-15E2-42CA-9B6D-3C97CB196E52}" type="presParOf" srcId="{B6BD6AD1-C7F0-438F-9FF3-0C8152FE38F6}" destId="{973FD935-A2D1-44C3-AF9A-8C3EE24218A5}" srcOrd="3" destOrd="0" presId="urn:microsoft.com/office/officeart/2016/7/layout/BasicLinearProcessNumbered"/>
    <dgm:cxn modelId="{727F9082-DD17-4983-9EFB-9FFA70EE411B}" type="presParOf" srcId="{944575B6-5843-4AC8-A27D-0370770B8040}" destId="{8358781F-60F9-42FF-85D3-C30662661BF2}" srcOrd="5" destOrd="0" presId="urn:microsoft.com/office/officeart/2016/7/layout/BasicLinearProcessNumbered"/>
    <dgm:cxn modelId="{34CD99C4-2BC2-42B6-A3A5-04B290452D18}" type="presParOf" srcId="{944575B6-5843-4AC8-A27D-0370770B8040}" destId="{2A73CC64-141D-416D-AF87-5F4AED00C213}" srcOrd="6" destOrd="0" presId="urn:microsoft.com/office/officeart/2016/7/layout/BasicLinearProcessNumbered"/>
    <dgm:cxn modelId="{2E6DD305-500F-402E-B6E8-7BE184F0A27F}" type="presParOf" srcId="{2A73CC64-141D-416D-AF87-5F4AED00C213}" destId="{AFA4FFDD-2E67-45FD-82D2-8A1238A199F3}" srcOrd="0" destOrd="0" presId="urn:microsoft.com/office/officeart/2016/7/layout/BasicLinearProcessNumbered"/>
    <dgm:cxn modelId="{5025100D-06F6-46A3-A940-64B8C37DE106}" type="presParOf" srcId="{2A73CC64-141D-416D-AF87-5F4AED00C213}" destId="{D08F93F8-ECA7-4018-843C-434D4A7FBA75}" srcOrd="1" destOrd="0" presId="urn:microsoft.com/office/officeart/2016/7/layout/BasicLinearProcessNumbered"/>
    <dgm:cxn modelId="{E1D5F79F-3052-48F1-A851-83A8FF59D4E5}" type="presParOf" srcId="{2A73CC64-141D-416D-AF87-5F4AED00C213}" destId="{1261AD40-9797-483C-AFEE-8C2A5438123D}" srcOrd="2" destOrd="0" presId="urn:microsoft.com/office/officeart/2016/7/layout/BasicLinearProcessNumbered"/>
    <dgm:cxn modelId="{47057348-7D6B-4A67-8EE8-D01ACA9557EB}" type="presParOf" srcId="{2A73CC64-141D-416D-AF87-5F4AED00C213}" destId="{7DFE6949-C823-4724-86B7-67C6224B2660}" srcOrd="3" destOrd="0" presId="urn:microsoft.com/office/officeart/2016/7/layout/BasicLinearProcessNumbered"/>
    <dgm:cxn modelId="{D6565C98-92AB-4B91-8FDB-8C03AE5CB780}" type="presParOf" srcId="{944575B6-5843-4AC8-A27D-0370770B8040}" destId="{C9B8E14D-9179-4757-9BDE-42C28BDE7D4A}" srcOrd="7" destOrd="0" presId="urn:microsoft.com/office/officeart/2016/7/layout/BasicLinearProcessNumbered"/>
    <dgm:cxn modelId="{5F113F17-851B-4BF1-9C28-C8AF15283964}" type="presParOf" srcId="{944575B6-5843-4AC8-A27D-0370770B8040}" destId="{3620F8C8-BF88-4C11-ACB5-A7FEA8867F4A}" srcOrd="8" destOrd="0" presId="urn:microsoft.com/office/officeart/2016/7/layout/BasicLinearProcessNumbered"/>
    <dgm:cxn modelId="{8D6770F5-4A89-4BEE-9B05-7FDE670FD737}" type="presParOf" srcId="{3620F8C8-BF88-4C11-ACB5-A7FEA8867F4A}" destId="{BDF92325-350A-451F-B483-043E36206B7D}" srcOrd="0" destOrd="0" presId="urn:microsoft.com/office/officeart/2016/7/layout/BasicLinearProcessNumbered"/>
    <dgm:cxn modelId="{2D52AB8E-313D-4508-91EB-CB2DE55A0CEB}" type="presParOf" srcId="{3620F8C8-BF88-4C11-ACB5-A7FEA8867F4A}" destId="{333E96A7-4D01-4AB7-B151-81197DC4FB37}" srcOrd="1" destOrd="0" presId="urn:microsoft.com/office/officeart/2016/7/layout/BasicLinearProcessNumbered"/>
    <dgm:cxn modelId="{0FBB1C6D-D6E1-4DFE-83EF-4F20F681BEBC}" type="presParOf" srcId="{3620F8C8-BF88-4C11-ACB5-A7FEA8867F4A}" destId="{ABFA7089-FB69-4A94-911F-6B61B09AFAA3}" srcOrd="2" destOrd="0" presId="urn:microsoft.com/office/officeart/2016/7/layout/BasicLinearProcessNumbered"/>
    <dgm:cxn modelId="{302C7745-F2FB-41A9-8884-471EC1BDF2CB}" type="presParOf" srcId="{3620F8C8-BF88-4C11-ACB5-A7FEA8867F4A}" destId="{BEFF3B2E-32E2-436A-97F8-01CF18BC6CE4}"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8C412DE-6248-4F3D-90B2-5D0687AADF24}" type="doc">
      <dgm:prSet loTypeId="urn:microsoft.com/office/officeart/2016/7/layout/BasicLinearProcessNumbered" loCatId="process" qsTypeId="urn:microsoft.com/office/officeart/2005/8/quickstyle/simple2" qsCatId="simple" csTypeId="urn:microsoft.com/office/officeart/2005/8/colors/accent1_2" csCatId="accent1"/>
      <dgm:spPr/>
      <dgm:t>
        <a:bodyPr/>
        <a:lstStyle/>
        <a:p>
          <a:endParaRPr lang="en-US"/>
        </a:p>
      </dgm:t>
    </dgm:pt>
    <dgm:pt modelId="{3BA1B0C0-0551-46B4-9A4A-97A8F548047A}">
      <dgm:prSet/>
      <dgm:spPr/>
      <dgm:t>
        <a:bodyPr/>
        <a:lstStyle/>
        <a:p>
          <a:r>
            <a:rPr lang="en-US"/>
            <a:t>Establish Nature of the Problem</a:t>
          </a:r>
        </a:p>
      </dgm:t>
    </dgm:pt>
    <dgm:pt modelId="{0C08D4AB-54C1-4DB1-B93F-1127E913577F}" type="parTrans" cxnId="{0072878B-6599-48B9-8AF5-94F002D54825}">
      <dgm:prSet/>
      <dgm:spPr/>
      <dgm:t>
        <a:bodyPr/>
        <a:lstStyle/>
        <a:p>
          <a:endParaRPr lang="en-US"/>
        </a:p>
      </dgm:t>
    </dgm:pt>
    <dgm:pt modelId="{E7CB4889-F098-48A4-84A8-F4192A1FAB46}" type="sibTrans" cxnId="{0072878B-6599-48B9-8AF5-94F002D54825}">
      <dgm:prSet phldrT="1" phldr="0"/>
      <dgm:spPr/>
      <dgm:t>
        <a:bodyPr/>
        <a:lstStyle/>
        <a:p>
          <a:r>
            <a:rPr lang="en-US"/>
            <a:t>1</a:t>
          </a:r>
        </a:p>
      </dgm:t>
    </dgm:pt>
    <dgm:pt modelId="{E690C324-0732-47B0-B577-12138DCA9263}">
      <dgm:prSet/>
      <dgm:spPr/>
      <dgm:t>
        <a:bodyPr/>
        <a:lstStyle/>
        <a:p>
          <a:r>
            <a:rPr lang="en-US"/>
            <a:t>Set Goals</a:t>
          </a:r>
        </a:p>
      </dgm:t>
    </dgm:pt>
    <dgm:pt modelId="{6E1F4F55-46BF-4CD6-A43E-F8987B25CCC8}" type="parTrans" cxnId="{DE8939F0-DD6A-4B8E-8A8E-576A762B8B6B}">
      <dgm:prSet/>
      <dgm:spPr/>
      <dgm:t>
        <a:bodyPr/>
        <a:lstStyle/>
        <a:p>
          <a:endParaRPr lang="en-US"/>
        </a:p>
      </dgm:t>
    </dgm:pt>
    <dgm:pt modelId="{967760A3-D73F-4DC7-9172-5DB3EADDCC86}" type="sibTrans" cxnId="{DE8939F0-DD6A-4B8E-8A8E-576A762B8B6B}">
      <dgm:prSet phldrT="2" phldr="0"/>
      <dgm:spPr/>
      <dgm:t>
        <a:bodyPr/>
        <a:lstStyle/>
        <a:p>
          <a:r>
            <a:rPr lang="en-US"/>
            <a:t>2</a:t>
          </a:r>
        </a:p>
      </dgm:t>
    </dgm:pt>
    <dgm:pt modelId="{D4C79F9A-8BD5-4AAA-98EC-E9A3B4F3F42B}">
      <dgm:prSet/>
      <dgm:spPr/>
      <dgm:t>
        <a:bodyPr/>
        <a:lstStyle/>
        <a:p>
          <a:r>
            <a:rPr lang="en-US"/>
            <a:t>Choose Appropriate Strategies</a:t>
          </a:r>
        </a:p>
      </dgm:t>
    </dgm:pt>
    <dgm:pt modelId="{F721703D-7E11-494C-A371-0EEE7AB909A9}" type="parTrans" cxnId="{61D47593-F879-4FD8-9203-F49544ADDC8D}">
      <dgm:prSet/>
      <dgm:spPr/>
      <dgm:t>
        <a:bodyPr/>
        <a:lstStyle/>
        <a:p>
          <a:endParaRPr lang="en-US"/>
        </a:p>
      </dgm:t>
    </dgm:pt>
    <dgm:pt modelId="{520388BF-2434-434D-9F46-3E58F7942AE5}" type="sibTrans" cxnId="{61D47593-F879-4FD8-9203-F49544ADDC8D}">
      <dgm:prSet phldrT="3" phldr="0"/>
      <dgm:spPr/>
      <dgm:t>
        <a:bodyPr/>
        <a:lstStyle/>
        <a:p>
          <a:r>
            <a:rPr lang="en-US"/>
            <a:t>3</a:t>
          </a:r>
        </a:p>
      </dgm:t>
    </dgm:pt>
    <dgm:pt modelId="{CC441B18-2AFB-49C7-9BF4-660EA8C3A836}">
      <dgm:prSet/>
      <dgm:spPr/>
      <dgm:t>
        <a:bodyPr/>
        <a:lstStyle/>
        <a:p>
          <a:r>
            <a:rPr lang="en-US"/>
            <a:t>Prioritize Strategies</a:t>
          </a:r>
        </a:p>
      </dgm:t>
    </dgm:pt>
    <dgm:pt modelId="{7BFE1E1C-75BC-4006-AEC3-3E709A440C1C}" type="parTrans" cxnId="{7BB9456B-A084-420C-B6C5-3E8CC0DCAA33}">
      <dgm:prSet/>
      <dgm:spPr/>
      <dgm:t>
        <a:bodyPr/>
        <a:lstStyle/>
        <a:p>
          <a:endParaRPr lang="en-US"/>
        </a:p>
      </dgm:t>
    </dgm:pt>
    <dgm:pt modelId="{9108CD71-EE81-48FD-845A-C7CF7889FF3B}" type="sibTrans" cxnId="{7BB9456B-A084-420C-B6C5-3E8CC0DCAA33}">
      <dgm:prSet phldrT="4" phldr="0"/>
      <dgm:spPr/>
      <dgm:t>
        <a:bodyPr/>
        <a:lstStyle/>
        <a:p>
          <a:r>
            <a:rPr lang="en-US"/>
            <a:t>4</a:t>
          </a:r>
        </a:p>
      </dgm:t>
    </dgm:pt>
    <dgm:pt modelId="{20100B73-5291-4ED6-A98D-F2C77747C9DB}">
      <dgm:prSet/>
      <dgm:spPr/>
      <dgm:t>
        <a:bodyPr/>
        <a:lstStyle/>
        <a:p>
          <a:r>
            <a:rPr lang="en-US"/>
            <a:t>Develop Funding Plan</a:t>
          </a:r>
        </a:p>
      </dgm:t>
    </dgm:pt>
    <dgm:pt modelId="{B32CD445-5371-4651-BCE2-05F7BC6F0B2C}" type="parTrans" cxnId="{0AC51C70-9368-41B0-8D25-253769099D3D}">
      <dgm:prSet/>
      <dgm:spPr/>
      <dgm:t>
        <a:bodyPr/>
        <a:lstStyle/>
        <a:p>
          <a:endParaRPr lang="en-US"/>
        </a:p>
      </dgm:t>
    </dgm:pt>
    <dgm:pt modelId="{A7992D94-98F7-41E9-8C5A-0490276EF235}" type="sibTrans" cxnId="{0AC51C70-9368-41B0-8D25-253769099D3D}">
      <dgm:prSet phldrT="5" phldr="0"/>
      <dgm:spPr/>
      <dgm:t>
        <a:bodyPr/>
        <a:lstStyle/>
        <a:p>
          <a:r>
            <a:rPr lang="en-US"/>
            <a:t>5</a:t>
          </a:r>
        </a:p>
      </dgm:t>
    </dgm:pt>
    <dgm:pt modelId="{944575B6-5843-4AC8-A27D-0370770B8040}" type="pres">
      <dgm:prSet presAssocID="{18C412DE-6248-4F3D-90B2-5D0687AADF24}" presName="Name0" presStyleCnt="0">
        <dgm:presLayoutVars>
          <dgm:animLvl val="lvl"/>
          <dgm:resizeHandles val="exact"/>
        </dgm:presLayoutVars>
      </dgm:prSet>
      <dgm:spPr/>
    </dgm:pt>
    <dgm:pt modelId="{E8D16EF0-5287-4CE3-9E70-D1C58EF81ED4}" type="pres">
      <dgm:prSet presAssocID="{3BA1B0C0-0551-46B4-9A4A-97A8F548047A}" presName="compositeNode" presStyleCnt="0">
        <dgm:presLayoutVars>
          <dgm:bulletEnabled val="1"/>
        </dgm:presLayoutVars>
      </dgm:prSet>
      <dgm:spPr/>
    </dgm:pt>
    <dgm:pt modelId="{6264527B-B3FC-4063-A7AF-61AC80E85824}" type="pres">
      <dgm:prSet presAssocID="{3BA1B0C0-0551-46B4-9A4A-97A8F548047A}" presName="bgRect" presStyleLbl="bgAccFollowNode1" presStyleIdx="0" presStyleCnt="5"/>
      <dgm:spPr/>
    </dgm:pt>
    <dgm:pt modelId="{253BCB2E-035A-46C3-BB99-0378BE46C3D1}" type="pres">
      <dgm:prSet presAssocID="{E7CB4889-F098-48A4-84A8-F4192A1FAB46}" presName="sibTransNodeCircle" presStyleLbl="alignNode1" presStyleIdx="0" presStyleCnt="10">
        <dgm:presLayoutVars>
          <dgm:chMax val="0"/>
          <dgm:bulletEnabled/>
        </dgm:presLayoutVars>
      </dgm:prSet>
      <dgm:spPr/>
    </dgm:pt>
    <dgm:pt modelId="{A0779FC5-3E38-426C-A61B-7A677C8E4FB9}" type="pres">
      <dgm:prSet presAssocID="{3BA1B0C0-0551-46B4-9A4A-97A8F548047A}" presName="bottomLine" presStyleLbl="alignNode1" presStyleIdx="1" presStyleCnt="10">
        <dgm:presLayoutVars/>
      </dgm:prSet>
      <dgm:spPr/>
    </dgm:pt>
    <dgm:pt modelId="{0845FB7C-8892-4D48-86EF-8EB4EB8C654B}" type="pres">
      <dgm:prSet presAssocID="{3BA1B0C0-0551-46B4-9A4A-97A8F548047A}" presName="nodeText" presStyleLbl="bgAccFollowNode1" presStyleIdx="0" presStyleCnt="5">
        <dgm:presLayoutVars>
          <dgm:bulletEnabled val="1"/>
        </dgm:presLayoutVars>
      </dgm:prSet>
      <dgm:spPr/>
    </dgm:pt>
    <dgm:pt modelId="{BE852E84-1FDB-498A-8B5C-F75E6C3A86DE}" type="pres">
      <dgm:prSet presAssocID="{E7CB4889-F098-48A4-84A8-F4192A1FAB46}" presName="sibTrans" presStyleCnt="0"/>
      <dgm:spPr/>
    </dgm:pt>
    <dgm:pt modelId="{2BEDDF61-8E27-4FC8-B727-F56B71D95387}" type="pres">
      <dgm:prSet presAssocID="{E690C324-0732-47B0-B577-12138DCA9263}" presName="compositeNode" presStyleCnt="0">
        <dgm:presLayoutVars>
          <dgm:bulletEnabled val="1"/>
        </dgm:presLayoutVars>
      </dgm:prSet>
      <dgm:spPr/>
    </dgm:pt>
    <dgm:pt modelId="{1AA4D193-98D3-4CF3-A081-EBC5409D2F0B}" type="pres">
      <dgm:prSet presAssocID="{E690C324-0732-47B0-B577-12138DCA9263}" presName="bgRect" presStyleLbl="bgAccFollowNode1" presStyleIdx="1" presStyleCnt="5"/>
      <dgm:spPr/>
    </dgm:pt>
    <dgm:pt modelId="{15E02141-9F8E-479F-816A-3D0D8819754C}" type="pres">
      <dgm:prSet presAssocID="{967760A3-D73F-4DC7-9172-5DB3EADDCC86}" presName="sibTransNodeCircle" presStyleLbl="alignNode1" presStyleIdx="2" presStyleCnt="10">
        <dgm:presLayoutVars>
          <dgm:chMax val="0"/>
          <dgm:bulletEnabled/>
        </dgm:presLayoutVars>
      </dgm:prSet>
      <dgm:spPr/>
    </dgm:pt>
    <dgm:pt modelId="{3BA84B0F-2A42-46BC-95F6-B8276C6B79CF}" type="pres">
      <dgm:prSet presAssocID="{E690C324-0732-47B0-B577-12138DCA9263}" presName="bottomLine" presStyleLbl="alignNode1" presStyleIdx="3" presStyleCnt="10">
        <dgm:presLayoutVars/>
      </dgm:prSet>
      <dgm:spPr/>
    </dgm:pt>
    <dgm:pt modelId="{A78C2CE1-25D2-4A44-9326-D6F97C4E391D}" type="pres">
      <dgm:prSet presAssocID="{E690C324-0732-47B0-B577-12138DCA9263}" presName="nodeText" presStyleLbl="bgAccFollowNode1" presStyleIdx="1" presStyleCnt="5">
        <dgm:presLayoutVars>
          <dgm:bulletEnabled val="1"/>
        </dgm:presLayoutVars>
      </dgm:prSet>
      <dgm:spPr/>
    </dgm:pt>
    <dgm:pt modelId="{FD420BC8-5B83-4C6F-9D1A-07F0B8376526}" type="pres">
      <dgm:prSet presAssocID="{967760A3-D73F-4DC7-9172-5DB3EADDCC86}" presName="sibTrans" presStyleCnt="0"/>
      <dgm:spPr/>
    </dgm:pt>
    <dgm:pt modelId="{B6BD6AD1-C7F0-438F-9FF3-0C8152FE38F6}" type="pres">
      <dgm:prSet presAssocID="{D4C79F9A-8BD5-4AAA-98EC-E9A3B4F3F42B}" presName="compositeNode" presStyleCnt="0">
        <dgm:presLayoutVars>
          <dgm:bulletEnabled val="1"/>
        </dgm:presLayoutVars>
      </dgm:prSet>
      <dgm:spPr/>
    </dgm:pt>
    <dgm:pt modelId="{1C7E8236-54E8-41CD-A41A-901EB9D0F6C6}" type="pres">
      <dgm:prSet presAssocID="{D4C79F9A-8BD5-4AAA-98EC-E9A3B4F3F42B}" presName="bgRect" presStyleLbl="bgAccFollowNode1" presStyleIdx="2" presStyleCnt="5"/>
      <dgm:spPr/>
    </dgm:pt>
    <dgm:pt modelId="{98B6ED2C-9BF4-4850-9ED5-9A1096E9C88D}" type="pres">
      <dgm:prSet presAssocID="{520388BF-2434-434D-9F46-3E58F7942AE5}" presName="sibTransNodeCircle" presStyleLbl="alignNode1" presStyleIdx="4" presStyleCnt="10">
        <dgm:presLayoutVars>
          <dgm:chMax val="0"/>
          <dgm:bulletEnabled/>
        </dgm:presLayoutVars>
      </dgm:prSet>
      <dgm:spPr/>
    </dgm:pt>
    <dgm:pt modelId="{C07E0B87-C72E-4215-B06A-7EA83B67F998}" type="pres">
      <dgm:prSet presAssocID="{D4C79F9A-8BD5-4AAA-98EC-E9A3B4F3F42B}" presName="bottomLine" presStyleLbl="alignNode1" presStyleIdx="5" presStyleCnt="10">
        <dgm:presLayoutVars/>
      </dgm:prSet>
      <dgm:spPr/>
    </dgm:pt>
    <dgm:pt modelId="{973FD935-A2D1-44C3-AF9A-8C3EE24218A5}" type="pres">
      <dgm:prSet presAssocID="{D4C79F9A-8BD5-4AAA-98EC-E9A3B4F3F42B}" presName="nodeText" presStyleLbl="bgAccFollowNode1" presStyleIdx="2" presStyleCnt="5">
        <dgm:presLayoutVars>
          <dgm:bulletEnabled val="1"/>
        </dgm:presLayoutVars>
      </dgm:prSet>
      <dgm:spPr/>
    </dgm:pt>
    <dgm:pt modelId="{8358781F-60F9-42FF-85D3-C30662661BF2}" type="pres">
      <dgm:prSet presAssocID="{520388BF-2434-434D-9F46-3E58F7942AE5}" presName="sibTrans" presStyleCnt="0"/>
      <dgm:spPr/>
    </dgm:pt>
    <dgm:pt modelId="{2A73CC64-141D-416D-AF87-5F4AED00C213}" type="pres">
      <dgm:prSet presAssocID="{CC441B18-2AFB-49C7-9BF4-660EA8C3A836}" presName="compositeNode" presStyleCnt="0">
        <dgm:presLayoutVars>
          <dgm:bulletEnabled val="1"/>
        </dgm:presLayoutVars>
      </dgm:prSet>
      <dgm:spPr/>
    </dgm:pt>
    <dgm:pt modelId="{AFA4FFDD-2E67-45FD-82D2-8A1238A199F3}" type="pres">
      <dgm:prSet presAssocID="{CC441B18-2AFB-49C7-9BF4-660EA8C3A836}" presName="bgRect" presStyleLbl="bgAccFollowNode1" presStyleIdx="3" presStyleCnt="5"/>
      <dgm:spPr/>
    </dgm:pt>
    <dgm:pt modelId="{D08F93F8-ECA7-4018-843C-434D4A7FBA75}" type="pres">
      <dgm:prSet presAssocID="{9108CD71-EE81-48FD-845A-C7CF7889FF3B}" presName="sibTransNodeCircle" presStyleLbl="alignNode1" presStyleIdx="6" presStyleCnt="10">
        <dgm:presLayoutVars>
          <dgm:chMax val="0"/>
          <dgm:bulletEnabled/>
        </dgm:presLayoutVars>
      </dgm:prSet>
      <dgm:spPr/>
    </dgm:pt>
    <dgm:pt modelId="{1261AD40-9797-483C-AFEE-8C2A5438123D}" type="pres">
      <dgm:prSet presAssocID="{CC441B18-2AFB-49C7-9BF4-660EA8C3A836}" presName="bottomLine" presStyleLbl="alignNode1" presStyleIdx="7" presStyleCnt="10">
        <dgm:presLayoutVars/>
      </dgm:prSet>
      <dgm:spPr/>
    </dgm:pt>
    <dgm:pt modelId="{7DFE6949-C823-4724-86B7-67C6224B2660}" type="pres">
      <dgm:prSet presAssocID="{CC441B18-2AFB-49C7-9BF4-660EA8C3A836}" presName="nodeText" presStyleLbl="bgAccFollowNode1" presStyleIdx="3" presStyleCnt="5">
        <dgm:presLayoutVars>
          <dgm:bulletEnabled val="1"/>
        </dgm:presLayoutVars>
      </dgm:prSet>
      <dgm:spPr/>
    </dgm:pt>
    <dgm:pt modelId="{C9B8E14D-9179-4757-9BDE-42C28BDE7D4A}" type="pres">
      <dgm:prSet presAssocID="{9108CD71-EE81-48FD-845A-C7CF7889FF3B}" presName="sibTrans" presStyleCnt="0"/>
      <dgm:spPr/>
    </dgm:pt>
    <dgm:pt modelId="{3620F8C8-BF88-4C11-ACB5-A7FEA8867F4A}" type="pres">
      <dgm:prSet presAssocID="{20100B73-5291-4ED6-A98D-F2C77747C9DB}" presName="compositeNode" presStyleCnt="0">
        <dgm:presLayoutVars>
          <dgm:bulletEnabled val="1"/>
        </dgm:presLayoutVars>
      </dgm:prSet>
      <dgm:spPr/>
    </dgm:pt>
    <dgm:pt modelId="{BDF92325-350A-451F-B483-043E36206B7D}" type="pres">
      <dgm:prSet presAssocID="{20100B73-5291-4ED6-A98D-F2C77747C9DB}" presName="bgRect" presStyleLbl="bgAccFollowNode1" presStyleIdx="4" presStyleCnt="5"/>
      <dgm:spPr/>
    </dgm:pt>
    <dgm:pt modelId="{333E96A7-4D01-4AB7-B151-81197DC4FB37}" type="pres">
      <dgm:prSet presAssocID="{A7992D94-98F7-41E9-8C5A-0490276EF235}" presName="sibTransNodeCircle" presStyleLbl="alignNode1" presStyleIdx="8" presStyleCnt="10">
        <dgm:presLayoutVars>
          <dgm:chMax val="0"/>
          <dgm:bulletEnabled/>
        </dgm:presLayoutVars>
      </dgm:prSet>
      <dgm:spPr/>
    </dgm:pt>
    <dgm:pt modelId="{ABFA7089-FB69-4A94-911F-6B61B09AFAA3}" type="pres">
      <dgm:prSet presAssocID="{20100B73-5291-4ED6-A98D-F2C77747C9DB}" presName="bottomLine" presStyleLbl="alignNode1" presStyleIdx="9" presStyleCnt="10">
        <dgm:presLayoutVars/>
      </dgm:prSet>
      <dgm:spPr/>
    </dgm:pt>
    <dgm:pt modelId="{BEFF3B2E-32E2-436A-97F8-01CF18BC6CE4}" type="pres">
      <dgm:prSet presAssocID="{20100B73-5291-4ED6-A98D-F2C77747C9DB}" presName="nodeText" presStyleLbl="bgAccFollowNode1" presStyleIdx="4" presStyleCnt="5">
        <dgm:presLayoutVars>
          <dgm:bulletEnabled val="1"/>
        </dgm:presLayoutVars>
      </dgm:prSet>
      <dgm:spPr/>
    </dgm:pt>
  </dgm:ptLst>
  <dgm:cxnLst>
    <dgm:cxn modelId="{A7D5C730-146F-456F-807B-B84E586FDE02}" type="presOf" srcId="{E690C324-0732-47B0-B577-12138DCA9263}" destId="{1AA4D193-98D3-4CF3-A081-EBC5409D2F0B}" srcOrd="0" destOrd="0" presId="urn:microsoft.com/office/officeart/2016/7/layout/BasicLinearProcessNumbered"/>
    <dgm:cxn modelId="{07EBF738-98F0-4F68-B1F7-8B6BCF8E1D62}" type="presOf" srcId="{CC441B18-2AFB-49C7-9BF4-660EA8C3A836}" destId="{7DFE6949-C823-4724-86B7-67C6224B2660}" srcOrd="1" destOrd="0" presId="urn:microsoft.com/office/officeart/2016/7/layout/BasicLinearProcessNumbered"/>
    <dgm:cxn modelId="{48AC283E-F4E3-449A-A3ED-20C01C55391C}" type="presOf" srcId="{A7992D94-98F7-41E9-8C5A-0490276EF235}" destId="{333E96A7-4D01-4AB7-B151-81197DC4FB37}" srcOrd="0" destOrd="0" presId="urn:microsoft.com/office/officeart/2016/7/layout/BasicLinearProcessNumbered"/>
    <dgm:cxn modelId="{64B2EC40-FC6D-4061-8C54-AC33A3FF6861}" type="presOf" srcId="{18C412DE-6248-4F3D-90B2-5D0687AADF24}" destId="{944575B6-5843-4AC8-A27D-0370770B8040}" srcOrd="0" destOrd="0" presId="urn:microsoft.com/office/officeart/2016/7/layout/BasicLinearProcessNumbered"/>
    <dgm:cxn modelId="{E1B00F5E-1831-4D7E-A329-353DFC99F758}" type="presOf" srcId="{20100B73-5291-4ED6-A98D-F2C77747C9DB}" destId="{BEFF3B2E-32E2-436A-97F8-01CF18BC6CE4}" srcOrd="1" destOrd="0" presId="urn:microsoft.com/office/officeart/2016/7/layout/BasicLinearProcessNumbered"/>
    <dgm:cxn modelId="{3672A55E-F44E-4AAC-BC3C-E6B215030B33}" type="presOf" srcId="{E7CB4889-F098-48A4-84A8-F4192A1FAB46}" destId="{253BCB2E-035A-46C3-BB99-0378BE46C3D1}" srcOrd="0" destOrd="0" presId="urn:microsoft.com/office/officeart/2016/7/layout/BasicLinearProcessNumbered"/>
    <dgm:cxn modelId="{089A2C42-7C0A-4D27-AD0D-52B697A3E36C}" type="presOf" srcId="{CC441B18-2AFB-49C7-9BF4-660EA8C3A836}" destId="{AFA4FFDD-2E67-45FD-82D2-8A1238A199F3}" srcOrd="0" destOrd="0" presId="urn:microsoft.com/office/officeart/2016/7/layout/BasicLinearProcessNumbered"/>
    <dgm:cxn modelId="{7BB9456B-A084-420C-B6C5-3E8CC0DCAA33}" srcId="{18C412DE-6248-4F3D-90B2-5D0687AADF24}" destId="{CC441B18-2AFB-49C7-9BF4-660EA8C3A836}" srcOrd="3" destOrd="0" parTransId="{7BFE1E1C-75BC-4006-AEC3-3E709A440C1C}" sibTransId="{9108CD71-EE81-48FD-845A-C7CF7889FF3B}"/>
    <dgm:cxn modelId="{7A89CE4D-ABDE-4410-85F9-B39917F162F9}" type="presOf" srcId="{3BA1B0C0-0551-46B4-9A4A-97A8F548047A}" destId="{6264527B-B3FC-4063-A7AF-61AC80E85824}" srcOrd="0" destOrd="0" presId="urn:microsoft.com/office/officeart/2016/7/layout/BasicLinearProcessNumbered"/>
    <dgm:cxn modelId="{7A5E956F-0531-4140-95FD-73CA04856371}" type="presOf" srcId="{520388BF-2434-434D-9F46-3E58F7942AE5}" destId="{98B6ED2C-9BF4-4850-9ED5-9A1096E9C88D}" srcOrd="0" destOrd="0" presId="urn:microsoft.com/office/officeart/2016/7/layout/BasicLinearProcessNumbered"/>
    <dgm:cxn modelId="{0AC51C70-9368-41B0-8D25-253769099D3D}" srcId="{18C412DE-6248-4F3D-90B2-5D0687AADF24}" destId="{20100B73-5291-4ED6-A98D-F2C77747C9DB}" srcOrd="4" destOrd="0" parTransId="{B32CD445-5371-4651-BCE2-05F7BC6F0B2C}" sibTransId="{A7992D94-98F7-41E9-8C5A-0490276EF235}"/>
    <dgm:cxn modelId="{94126180-610A-44C6-98DB-62867F603A28}" type="presOf" srcId="{E690C324-0732-47B0-B577-12138DCA9263}" destId="{A78C2CE1-25D2-4A44-9326-D6F97C4E391D}" srcOrd="1" destOrd="0" presId="urn:microsoft.com/office/officeart/2016/7/layout/BasicLinearProcessNumbered"/>
    <dgm:cxn modelId="{0072878B-6599-48B9-8AF5-94F002D54825}" srcId="{18C412DE-6248-4F3D-90B2-5D0687AADF24}" destId="{3BA1B0C0-0551-46B4-9A4A-97A8F548047A}" srcOrd="0" destOrd="0" parTransId="{0C08D4AB-54C1-4DB1-B93F-1127E913577F}" sibTransId="{E7CB4889-F098-48A4-84A8-F4192A1FAB46}"/>
    <dgm:cxn modelId="{61D47593-F879-4FD8-9203-F49544ADDC8D}" srcId="{18C412DE-6248-4F3D-90B2-5D0687AADF24}" destId="{D4C79F9A-8BD5-4AAA-98EC-E9A3B4F3F42B}" srcOrd="2" destOrd="0" parTransId="{F721703D-7E11-494C-A371-0EEE7AB909A9}" sibTransId="{520388BF-2434-434D-9F46-3E58F7942AE5}"/>
    <dgm:cxn modelId="{45E82794-AD35-48C0-801D-8F12DEFA5C37}" type="presOf" srcId="{9108CD71-EE81-48FD-845A-C7CF7889FF3B}" destId="{D08F93F8-ECA7-4018-843C-434D4A7FBA75}" srcOrd="0" destOrd="0" presId="urn:microsoft.com/office/officeart/2016/7/layout/BasicLinearProcessNumbered"/>
    <dgm:cxn modelId="{19C7E3B8-9B00-4521-8DA3-A0C50E284169}" type="presOf" srcId="{D4C79F9A-8BD5-4AAA-98EC-E9A3B4F3F42B}" destId="{973FD935-A2D1-44C3-AF9A-8C3EE24218A5}" srcOrd="1" destOrd="0" presId="urn:microsoft.com/office/officeart/2016/7/layout/BasicLinearProcessNumbered"/>
    <dgm:cxn modelId="{24BA8BC1-3773-41D8-A1FF-6B0C5096BB71}" type="presOf" srcId="{D4C79F9A-8BD5-4AAA-98EC-E9A3B4F3F42B}" destId="{1C7E8236-54E8-41CD-A41A-901EB9D0F6C6}" srcOrd="0" destOrd="0" presId="urn:microsoft.com/office/officeart/2016/7/layout/BasicLinearProcessNumbered"/>
    <dgm:cxn modelId="{999516C3-963F-4737-82DF-77148137328D}" type="presOf" srcId="{967760A3-D73F-4DC7-9172-5DB3EADDCC86}" destId="{15E02141-9F8E-479F-816A-3D0D8819754C}" srcOrd="0" destOrd="0" presId="urn:microsoft.com/office/officeart/2016/7/layout/BasicLinearProcessNumbered"/>
    <dgm:cxn modelId="{94F0A8D6-5A59-4B57-9437-4EEA1971E4AF}" type="presOf" srcId="{3BA1B0C0-0551-46B4-9A4A-97A8F548047A}" destId="{0845FB7C-8892-4D48-86EF-8EB4EB8C654B}" srcOrd="1" destOrd="0" presId="urn:microsoft.com/office/officeart/2016/7/layout/BasicLinearProcessNumbered"/>
    <dgm:cxn modelId="{A8BC8EDF-442D-4560-913A-360BC257C15D}" type="presOf" srcId="{20100B73-5291-4ED6-A98D-F2C77747C9DB}" destId="{BDF92325-350A-451F-B483-043E36206B7D}" srcOrd="0" destOrd="0" presId="urn:microsoft.com/office/officeart/2016/7/layout/BasicLinearProcessNumbered"/>
    <dgm:cxn modelId="{DE8939F0-DD6A-4B8E-8A8E-576A762B8B6B}" srcId="{18C412DE-6248-4F3D-90B2-5D0687AADF24}" destId="{E690C324-0732-47B0-B577-12138DCA9263}" srcOrd="1" destOrd="0" parTransId="{6E1F4F55-46BF-4CD6-A43E-F8987B25CCC8}" sibTransId="{967760A3-D73F-4DC7-9172-5DB3EADDCC86}"/>
    <dgm:cxn modelId="{4C8FADDE-75E6-4162-AB6C-4378A2048FBE}" type="presParOf" srcId="{944575B6-5843-4AC8-A27D-0370770B8040}" destId="{E8D16EF0-5287-4CE3-9E70-D1C58EF81ED4}" srcOrd="0" destOrd="0" presId="urn:microsoft.com/office/officeart/2016/7/layout/BasicLinearProcessNumbered"/>
    <dgm:cxn modelId="{8FB7724F-A111-4F35-A7EF-72D87530EEBF}" type="presParOf" srcId="{E8D16EF0-5287-4CE3-9E70-D1C58EF81ED4}" destId="{6264527B-B3FC-4063-A7AF-61AC80E85824}" srcOrd="0" destOrd="0" presId="urn:microsoft.com/office/officeart/2016/7/layout/BasicLinearProcessNumbered"/>
    <dgm:cxn modelId="{F5A69075-0DFE-43BD-85D1-4AB9030B6747}" type="presParOf" srcId="{E8D16EF0-5287-4CE3-9E70-D1C58EF81ED4}" destId="{253BCB2E-035A-46C3-BB99-0378BE46C3D1}" srcOrd="1" destOrd="0" presId="urn:microsoft.com/office/officeart/2016/7/layout/BasicLinearProcessNumbered"/>
    <dgm:cxn modelId="{E6D4B188-CE2B-4476-83C3-43B18720D532}" type="presParOf" srcId="{E8D16EF0-5287-4CE3-9E70-D1C58EF81ED4}" destId="{A0779FC5-3E38-426C-A61B-7A677C8E4FB9}" srcOrd="2" destOrd="0" presId="urn:microsoft.com/office/officeart/2016/7/layout/BasicLinearProcessNumbered"/>
    <dgm:cxn modelId="{93085F0A-9E78-4ACD-A2C5-5D0DF2A41B1C}" type="presParOf" srcId="{E8D16EF0-5287-4CE3-9E70-D1C58EF81ED4}" destId="{0845FB7C-8892-4D48-86EF-8EB4EB8C654B}" srcOrd="3" destOrd="0" presId="urn:microsoft.com/office/officeart/2016/7/layout/BasicLinearProcessNumbered"/>
    <dgm:cxn modelId="{CAB4AB4C-A8D6-4EF7-A2F2-9C80397BFCBC}" type="presParOf" srcId="{944575B6-5843-4AC8-A27D-0370770B8040}" destId="{BE852E84-1FDB-498A-8B5C-F75E6C3A86DE}" srcOrd="1" destOrd="0" presId="urn:microsoft.com/office/officeart/2016/7/layout/BasicLinearProcessNumbered"/>
    <dgm:cxn modelId="{74917427-E55D-40B1-AAA8-62D80EACB6AF}" type="presParOf" srcId="{944575B6-5843-4AC8-A27D-0370770B8040}" destId="{2BEDDF61-8E27-4FC8-B727-F56B71D95387}" srcOrd="2" destOrd="0" presId="urn:microsoft.com/office/officeart/2016/7/layout/BasicLinearProcessNumbered"/>
    <dgm:cxn modelId="{C7E4D337-F171-450B-9778-300BC400BEA5}" type="presParOf" srcId="{2BEDDF61-8E27-4FC8-B727-F56B71D95387}" destId="{1AA4D193-98D3-4CF3-A081-EBC5409D2F0B}" srcOrd="0" destOrd="0" presId="urn:microsoft.com/office/officeart/2016/7/layout/BasicLinearProcessNumbered"/>
    <dgm:cxn modelId="{68930B91-EBA1-4405-A905-5728BEB470B0}" type="presParOf" srcId="{2BEDDF61-8E27-4FC8-B727-F56B71D95387}" destId="{15E02141-9F8E-479F-816A-3D0D8819754C}" srcOrd="1" destOrd="0" presId="urn:microsoft.com/office/officeart/2016/7/layout/BasicLinearProcessNumbered"/>
    <dgm:cxn modelId="{61A5FE06-C8BA-4DC3-8372-DC57A9E558DD}" type="presParOf" srcId="{2BEDDF61-8E27-4FC8-B727-F56B71D95387}" destId="{3BA84B0F-2A42-46BC-95F6-B8276C6B79CF}" srcOrd="2" destOrd="0" presId="urn:microsoft.com/office/officeart/2016/7/layout/BasicLinearProcessNumbered"/>
    <dgm:cxn modelId="{2F39DA33-7348-4E0E-915C-2AE1B1BA6EDA}" type="presParOf" srcId="{2BEDDF61-8E27-4FC8-B727-F56B71D95387}" destId="{A78C2CE1-25D2-4A44-9326-D6F97C4E391D}" srcOrd="3" destOrd="0" presId="urn:microsoft.com/office/officeart/2016/7/layout/BasicLinearProcessNumbered"/>
    <dgm:cxn modelId="{1402F048-E5D1-4133-9380-0F01D50A9CB0}" type="presParOf" srcId="{944575B6-5843-4AC8-A27D-0370770B8040}" destId="{FD420BC8-5B83-4C6F-9D1A-07F0B8376526}" srcOrd="3" destOrd="0" presId="urn:microsoft.com/office/officeart/2016/7/layout/BasicLinearProcessNumbered"/>
    <dgm:cxn modelId="{4B2A9BC0-D315-43A4-950D-67241DC0E353}" type="presParOf" srcId="{944575B6-5843-4AC8-A27D-0370770B8040}" destId="{B6BD6AD1-C7F0-438F-9FF3-0C8152FE38F6}" srcOrd="4" destOrd="0" presId="urn:microsoft.com/office/officeart/2016/7/layout/BasicLinearProcessNumbered"/>
    <dgm:cxn modelId="{30887478-08B1-43E2-8AFF-16C8D95EA789}" type="presParOf" srcId="{B6BD6AD1-C7F0-438F-9FF3-0C8152FE38F6}" destId="{1C7E8236-54E8-41CD-A41A-901EB9D0F6C6}" srcOrd="0" destOrd="0" presId="urn:microsoft.com/office/officeart/2016/7/layout/BasicLinearProcessNumbered"/>
    <dgm:cxn modelId="{CD395DB0-A782-483F-B0DD-41D4AC324A2C}" type="presParOf" srcId="{B6BD6AD1-C7F0-438F-9FF3-0C8152FE38F6}" destId="{98B6ED2C-9BF4-4850-9ED5-9A1096E9C88D}" srcOrd="1" destOrd="0" presId="urn:microsoft.com/office/officeart/2016/7/layout/BasicLinearProcessNumbered"/>
    <dgm:cxn modelId="{9D79D4DF-B95D-4DE5-A923-473412FCC910}" type="presParOf" srcId="{B6BD6AD1-C7F0-438F-9FF3-0C8152FE38F6}" destId="{C07E0B87-C72E-4215-B06A-7EA83B67F998}" srcOrd="2" destOrd="0" presId="urn:microsoft.com/office/officeart/2016/7/layout/BasicLinearProcessNumbered"/>
    <dgm:cxn modelId="{76254797-15E2-42CA-9B6D-3C97CB196E52}" type="presParOf" srcId="{B6BD6AD1-C7F0-438F-9FF3-0C8152FE38F6}" destId="{973FD935-A2D1-44C3-AF9A-8C3EE24218A5}" srcOrd="3" destOrd="0" presId="urn:microsoft.com/office/officeart/2016/7/layout/BasicLinearProcessNumbered"/>
    <dgm:cxn modelId="{727F9082-DD17-4983-9EFB-9FFA70EE411B}" type="presParOf" srcId="{944575B6-5843-4AC8-A27D-0370770B8040}" destId="{8358781F-60F9-42FF-85D3-C30662661BF2}" srcOrd="5" destOrd="0" presId="urn:microsoft.com/office/officeart/2016/7/layout/BasicLinearProcessNumbered"/>
    <dgm:cxn modelId="{34CD99C4-2BC2-42B6-A3A5-04B290452D18}" type="presParOf" srcId="{944575B6-5843-4AC8-A27D-0370770B8040}" destId="{2A73CC64-141D-416D-AF87-5F4AED00C213}" srcOrd="6" destOrd="0" presId="urn:microsoft.com/office/officeart/2016/7/layout/BasicLinearProcessNumbered"/>
    <dgm:cxn modelId="{2E6DD305-500F-402E-B6E8-7BE184F0A27F}" type="presParOf" srcId="{2A73CC64-141D-416D-AF87-5F4AED00C213}" destId="{AFA4FFDD-2E67-45FD-82D2-8A1238A199F3}" srcOrd="0" destOrd="0" presId="urn:microsoft.com/office/officeart/2016/7/layout/BasicLinearProcessNumbered"/>
    <dgm:cxn modelId="{5025100D-06F6-46A3-A940-64B8C37DE106}" type="presParOf" srcId="{2A73CC64-141D-416D-AF87-5F4AED00C213}" destId="{D08F93F8-ECA7-4018-843C-434D4A7FBA75}" srcOrd="1" destOrd="0" presId="urn:microsoft.com/office/officeart/2016/7/layout/BasicLinearProcessNumbered"/>
    <dgm:cxn modelId="{E1D5F79F-3052-48F1-A851-83A8FF59D4E5}" type="presParOf" srcId="{2A73CC64-141D-416D-AF87-5F4AED00C213}" destId="{1261AD40-9797-483C-AFEE-8C2A5438123D}" srcOrd="2" destOrd="0" presId="urn:microsoft.com/office/officeart/2016/7/layout/BasicLinearProcessNumbered"/>
    <dgm:cxn modelId="{47057348-7D6B-4A67-8EE8-D01ACA9557EB}" type="presParOf" srcId="{2A73CC64-141D-416D-AF87-5F4AED00C213}" destId="{7DFE6949-C823-4724-86B7-67C6224B2660}" srcOrd="3" destOrd="0" presId="urn:microsoft.com/office/officeart/2016/7/layout/BasicLinearProcessNumbered"/>
    <dgm:cxn modelId="{D6565C98-92AB-4B91-8FDB-8C03AE5CB780}" type="presParOf" srcId="{944575B6-5843-4AC8-A27D-0370770B8040}" destId="{C9B8E14D-9179-4757-9BDE-42C28BDE7D4A}" srcOrd="7" destOrd="0" presId="urn:microsoft.com/office/officeart/2016/7/layout/BasicLinearProcessNumbered"/>
    <dgm:cxn modelId="{5F113F17-851B-4BF1-9C28-C8AF15283964}" type="presParOf" srcId="{944575B6-5843-4AC8-A27D-0370770B8040}" destId="{3620F8C8-BF88-4C11-ACB5-A7FEA8867F4A}" srcOrd="8" destOrd="0" presId="urn:microsoft.com/office/officeart/2016/7/layout/BasicLinearProcessNumbered"/>
    <dgm:cxn modelId="{8D6770F5-4A89-4BEE-9B05-7FDE670FD737}" type="presParOf" srcId="{3620F8C8-BF88-4C11-ACB5-A7FEA8867F4A}" destId="{BDF92325-350A-451F-B483-043E36206B7D}" srcOrd="0" destOrd="0" presId="urn:microsoft.com/office/officeart/2016/7/layout/BasicLinearProcessNumbered"/>
    <dgm:cxn modelId="{2D52AB8E-313D-4508-91EB-CB2DE55A0CEB}" type="presParOf" srcId="{3620F8C8-BF88-4C11-ACB5-A7FEA8867F4A}" destId="{333E96A7-4D01-4AB7-B151-81197DC4FB37}" srcOrd="1" destOrd="0" presId="urn:microsoft.com/office/officeart/2016/7/layout/BasicLinearProcessNumbered"/>
    <dgm:cxn modelId="{0FBB1C6D-D6E1-4DFE-83EF-4F20F681BEBC}" type="presParOf" srcId="{3620F8C8-BF88-4C11-ACB5-A7FEA8867F4A}" destId="{ABFA7089-FB69-4A94-911F-6B61B09AFAA3}" srcOrd="2" destOrd="0" presId="urn:microsoft.com/office/officeart/2016/7/layout/BasicLinearProcessNumbered"/>
    <dgm:cxn modelId="{302C7745-F2FB-41A9-8884-471EC1BDF2CB}" type="presParOf" srcId="{3620F8C8-BF88-4C11-ACB5-A7FEA8867F4A}" destId="{BEFF3B2E-32E2-436A-97F8-01CF18BC6CE4}"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01D1676-C3F7-409D-96E0-3A789DACA380}" type="doc">
      <dgm:prSet loTypeId="urn:microsoft.com/office/officeart/2005/8/layout/pList1" loCatId="picture" qsTypeId="urn:microsoft.com/office/officeart/2005/8/quickstyle/simple1" qsCatId="simple" csTypeId="urn:microsoft.com/office/officeart/2005/8/colors/colorful1" csCatId="colorful" phldr="1"/>
      <dgm:spPr/>
      <dgm:t>
        <a:bodyPr/>
        <a:lstStyle/>
        <a:p>
          <a:endParaRPr lang="en-US"/>
        </a:p>
      </dgm:t>
    </dgm:pt>
    <dgm:pt modelId="{02475100-938D-42E8-9206-39F5DC0B480E}">
      <dgm:prSet/>
      <dgm:spPr/>
      <dgm:t>
        <a:bodyPr/>
        <a:lstStyle/>
        <a:p>
          <a:r>
            <a:rPr lang="en-US" dirty="0"/>
            <a:t>Capital Costs</a:t>
          </a:r>
        </a:p>
      </dgm:t>
    </dgm:pt>
    <dgm:pt modelId="{0D0396C2-85EE-463E-82CE-2EA9B148142A}" type="parTrans" cxnId="{99E91064-3F22-4824-AF0F-87974B4E672E}">
      <dgm:prSet/>
      <dgm:spPr/>
      <dgm:t>
        <a:bodyPr/>
        <a:lstStyle/>
        <a:p>
          <a:endParaRPr lang="en-US"/>
        </a:p>
      </dgm:t>
    </dgm:pt>
    <dgm:pt modelId="{88BC714C-0A16-4C28-99FF-31710B17FEEA}" type="sibTrans" cxnId="{99E91064-3F22-4824-AF0F-87974B4E672E}">
      <dgm:prSet/>
      <dgm:spPr/>
      <dgm:t>
        <a:bodyPr/>
        <a:lstStyle/>
        <a:p>
          <a:endParaRPr lang="en-US"/>
        </a:p>
      </dgm:t>
    </dgm:pt>
    <dgm:pt modelId="{268D7084-7F9C-456E-B032-06EB18750FAB}">
      <dgm:prSet/>
      <dgm:spPr/>
      <dgm:t>
        <a:bodyPr/>
        <a:lstStyle/>
        <a:p>
          <a:r>
            <a:rPr lang="en-US"/>
            <a:t>Operations &amp; Maintenance</a:t>
          </a:r>
        </a:p>
      </dgm:t>
    </dgm:pt>
    <dgm:pt modelId="{E67CEBB6-0AD8-4BC9-882F-7486C181F1E5}" type="parTrans" cxnId="{8E3CE1D6-0491-4931-99A1-F8EE5537BA66}">
      <dgm:prSet/>
      <dgm:spPr/>
      <dgm:t>
        <a:bodyPr/>
        <a:lstStyle/>
        <a:p>
          <a:endParaRPr lang="en-US"/>
        </a:p>
      </dgm:t>
    </dgm:pt>
    <dgm:pt modelId="{343B89D4-E07F-4765-A16D-310DE057998F}" type="sibTrans" cxnId="{8E3CE1D6-0491-4931-99A1-F8EE5537BA66}">
      <dgm:prSet/>
      <dgm:spPr/>
      <dgm:t>
        <a:bodyPr/>
        <a:lstStyle/>
        <a:p>
          <a:endParaRPr lang="en-US"/>
        </a:p>
      </dgm:t>
    </dgm:pt>
    <dgm:pt modelId="{D74AF4D8-AA05-46DD-AD82-07978EA27F93}">
      <dgm:prSet/>
      <dgm:spPr/>
      <dgm:t>
        <a:bodyPr/>
        <a:lstStyle/>
        <a:p>
          <a:r>
            <a:rPr lang="en-US"/>
            <a:t>Repairs</a:t>
          </a:r>
        </a:p>
      </dgm:t>
    </dgm:pt>
    <dgm:pt modelId="{CC37A421-80EC-4762-8FC2-670D0A919813}" type="parTrans" cxnId="{C1C87EAA-4C74-488D-975B-4890B8E3C55A}">
      <dgm:prSet/>
      <dgm:spPr/>
      <dgm:t>
        <a:bodyPr/>
        <a:lstStyle/>
        <a:p>
          <a:endParaRPr lang="en-US"/>
        </a:p>
      </dgm:t>
    </dgm:pt>
    <dgm:pt modelId="{9041206F-552D-4E67-BA43-32AD87545D21}" type="sibTrans" cxnId="{C1C87EAA-4C74-488D-975B-4890B8E3C55A}">
      <dgm:prSet/>
      <dgm:spPr/>
      <dgm:t>
        <a:bodyPr/>
        <a:lstStyle/>
        <a:p>
          <a:endParaRPr lang="en-US"/>
        </a:p>
      </dgm:t>
    </dgm:pt>
    <dgm:pt modelId="{435DE444-C040-44B7-8670-86A1E17AB7D9}">
      <dgm:prSet/>
      <dgm:spPr/>
      <dgm:t>
        <a:bodyPr/>
        <a:lstStyle/>
        <a:p>
          <a:r>
            <a:rPr lang="en-US"/>
            <a:t>Rehabilitation</a:t>
          </a:r>
        </a:p>
      </dgm:t>
    </dgm:pt>
    <dgm:pt modelId="{0BE76694-C44E-4B43-A6F0-3E251DBC2DA4}" type="parTrans" cxnId="{DB09F727-8954-404C-B6E4-1B69F1CAB512}">
      <dgm:prSet/>
      <dgm:spPr/>
      <dgm:t>
        <a:bodyPr/>
        <a:lstStyle/>
        <a:p>
          <a:endParaRPr lang="en-US"/>
        </a:p>
      </dgm:t>
    </dgm:pt>
    <dgm:pt modelId="{0AE2EF4C-1CF8-4778-8D4E-F3D07B03D08E}" type="sibTrans" cxnId="{DB09F727-8954-404C-B6E4-1B69F1CAB512}">
      <dgm:prSet/>
      <dgm:spPr/>
      <dgm:t>
        <a:bodyPr/>
        <a:lstStyle/>
        <a:p>
          <a:endParaRPr lang="en-US"/>
        </a:p>
      </dgm:t>
    </dgm:pt>
    <dgm:pt modelId="{BA8236EA-2CF8-40C9-9F5B-0AC297E88C92}">
      <dgm:prSet/>
      <dgm:spPr/>
      <dgm:t>
        <a:bodyPr/>
        <a:lstStyle/>
        <a:p>
          <a:r>
            <a:rPr lang="en-US"/>
            <a:t>Legal</a:t>
          </a:r>
        </a:p>
      </dgm:t>
    </dgm:pt>
    <dgm:pt modelId="{A39F9E6B-83F0-4B95-890C-287B12FA5B8F}" type="parTrans" cxnId="{25B084CF-B6E8-4677-9C7B-F2F56176684E}">
      <dgm:prSet/>
      <dgm:spPr/>
      <dgm:t>
        <a:bodyPr/>
        <a:lstStyle/>
        <a:p>
          <a:endParaRPr lang="en-US"/>
        </a:p>
      </dgm:t>
    </dgm:pt>
    <dgm:pt modelId="{C35A2845-DE4D-4325-8F0D-B802A9D20EFB}" type="sibTrans" cxnId="{25B084CF-B6E8-4677-9C7B-F2F56176684E}">
      <dgm:prSet/>
      <dgm:spPr/>
      <dgm:t>
        <a:bodyPr/>
        <a:lstStyle/>
        <a:p>
          <a:endParaRPr lang="en-US"/>
        </a:p>
      </dgm:t>
    </dgm:pt>
    <dgm:pt modelId="{19125AE2-FCD3-404F-BA7C-D53961021DAF}">
      <dgm:prSet/>
      <dgm:spPr/>
      <dgm:t>
        <a:bodyPr/>
        <a:lstStyle/>
        <a:p>
          <a:r>
            <a:rPr lang="en-US"/>
            <a:t>Environmental	</a:t>
          </a:r>
        </a:p>
      </dgm:t>
    </dgm:pt>
    <dgm:pt modelId="{DAC28013-3252-49E2-A8DF-B721B5BD92C6}" type="parTrans" cxnId="{5D499F3D-1540-4A24-A653-0BD5F26EFC39}">
      <dgm:prSet/>
      <dgm:spPr/>
      <dgm:t>
        <a:bodyPr/>
        <a:lstStyle/>
        <a:p>
          <a:endParaRPr lang="en-US"/>
        </a:p>
      </dgm:t>
    </dgm:pt>
    <dgm:pt modelId="{C23B9BE3-C2EB-4585-B3B5-7D5913A4E7C7}" type="sibTrans" cxnId="{5D499F3D-1540-4A24-A653-0BD5F26EFC39}">
      <dgm:prSet/>
      <dgm:spPr/>
      <dgm:t>
        <a:bodyPr/>
        <a:lstStyle/>
        <a:p>
          <a:endParaRPr lang="en-US"/>
        </a:p>
      </dgm:t>
    </dgm:pt>
    <dgm:pt modelId="{51C24CA0-A99A-4AF9-B529-48E31923A2CC}">
      <dgm:prSet/>
      <dgm:spPr/>
      <dgm:t>
        <a:bodyPr/>
        <a:lstStyle/>
        <a:p>
          <a:r>
            <a:rPr lang="en-US"/>
            <a:t>Social	</a:t>
          </a:r>
        </a:p>
      </dgm:t>
    </dgm:pt>
    <dgm:pt modelId="{79A6B623-BA90-47F2-8196-B09F49D5AF33}" type="parTrans" cxnId="{F7119456-E782-4FA4-BE5F-91BCF01618D9}">
      <dgm:prSet/>
      <dgm:spPr/>
      <dgm:t>
        <a:bodyPr/>
        <a:lstStyle/>
        <a:p>
          <a:endParaRPr lang="en-US"/>
        </a:p>
      </dgm:t>
    </dgm:pt>
    <dgm:pt modelId="{FC123FD3-5A8D-43F4-A943-C3951D6FF265}" type="sibTrans" cxnId="{F7119456-E782-4FA4-BE5F-91BCF01618D9}">
      <dgm:prSet/>
      <dgm:spPr/>
      <dgm:t>
        <a:bodyPr/>
        <a:lstStyle/>
        <a:p>
          <a:endParaRPr lang="en-US"/>
        </a:p>
      </dgm:t>
    </dgm:pt>
    <dgm:pt modelId="{AE4C55F8-8FA6-4D59-82D8-1978FC7DD6E8}" type="pres">
      <dgm:prSet presAssocID="{D01D1676-C3F7-409D-96E0-3A789DACA380}" presName="Name0" presStyleCnt="0">
        <dgm:presLayoutVars>
          <dgm:dir/>
          <dgm:resizeHandles val="exact"/>
        </dgm:presLayoutVars>
      </dgm:prSet>
      <dgm:spPr/>
    </dgm:pt>
    <dgm:pt modelId="{9653C712-CEA1-416E-9C52-44AFFB167AC2}" type="pres">
      <dgm:prSet presAssocID="{02475100-938D-42E8-9206-39F5DC0B480E}" presName="compNode" presStyleCnt="0"/>
      <dgm:spPr/>
    </dgm:pt>
    <dgm:pt modelId="{5DD04D63-914B-453B-9A24-13B3F846E90E}" type="pres">
      <dgm:prSet presAssocID="{02475100-938D-42E8-9206-39F5DC0B480E}" presName="pictRect" presStyleLbl="node1" presStyleIdx="0" presStyleCnt="7" custLinFactNeighborX="-210" custLinFactNeighborY="4813"/>
      <dgm:spPr>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5550" r="15550"/>
          </a:stretch>
        </a:blipFill>
      </dgm:spPr>
      <dgm:extLst>
        <a:ext uri="{E40237B7-FDA0-4F09-8148-C483321AD2D9}">
          <dgm14:cNvPr xmlns:dgm14="http://schemas.microsoft.com/office/drawing/2010/diagram" id="0" name="" descr="Architecture outline"/>
        </a:ext>
      </dgm:extLst>
    </dgm:pt>
    <dgm:pt modelId="{3DF47EBD-5200-4144-995B-7F8D5C1DF34C}" type="pres">
      <dgm:prSet presAssocID="{02475100-938D-42E8-9206-39F5DC0B480E}" presName="textRect" presStyleLbl="revTx" presStyleIdx="0" presStyleCnt="7">
        <dgm:presLayoutVars>
          <dgm:bulletEnabled val="1"/>
        </dgm:presLayoutVars>
      </dgm:prSet>
      <dgm:spPr/>
    </dgm:pt>
    <dgm:pt modelId="{083BC6FE-F8A3-48B8-9CA9-C19B17040E46}" type="pres">
      <dgm:prSet presAssocID="{88BC714C-0A16-4C28-99FF-31710B17FEEA}" presName="sibTrans" presStyleLbl="sibTrans2D1" presStyleIdx="0" presStyleCnt="0"/>
      <dgm:spPr/>
    </dgm:pt>
    <dgm:pt modelId="{25968576-7B5B-4CBF-818A-007500ECC378}" type="pres">
      <dgm:prSet presAssocID="{268D7084-7F9C-456E-B032-06EB18750FAB}" presName="compNode" presStyleCnt="0"/>
      <dgm:spPr/>
    </dgm:pt>
    <dgm:pt modelId="{8C980775-E874-42A1-9509-F472EEEFCBA0}" type="pres">
      <dgm:prSet presAssocID="{268D7084-7F9C-456E-B032-06EB18750FAB}" presName="pictRect" presStyleLbl="node1" presStyleIdx="1" presStyleCnt="7"/>
      <dgm:spPr>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5550" r="15550"/>
          </a:stretch>
        </a:blipFill>
      </dgm:spPr>
      <dgm:extLst>
        <a:ext uri="{E40237B7-FDA0-4F09-8148-C483321AD2D9}">
          <dgm14:cNvPr xmlns:dgm14="http://schemas.microsoft.com/office/drawing/2010/diagram" id="0" name="" descr="Circles with arrows outline"/>
        </a:ext>
      </dgm:extLst>
    </dgm:pt>
    <dgm:pt modelId="{E8825F0C-2547-4384-B655-B101E14C3664}" type="pres">
      <dgm:prSet presAssocID="{268D7084-7F9C-456E-B032-06EB18750FAB}" presName="textRect" presStyleLbl="revTx" presStyleIdx="1" presStyleCnt="7">
        <dgm:presLayoutVars>
          <dgm:bulletEnabled val="1"/>
        </dgm:presLayoutVars>
      </dgm:prSet>
      <dgm:spPr/>
    </dgm:pt>
    <dgm:pt modelId="{3F94F323-DBFC-48DA-9903-336AE1197799}" type="pres">
      <dgm:prSet presAssocID="{343B89D4-E07F-4765-A16D-310DE057998F}" presName="sibTrans" presStyleLbl="sibTrans2D1" presStyleIdx="0" presStyleCnt="0"/>
      <dgm:spPr/>
    </dgm:pt>
    <dgm:pt modelId="{F16E89F7-523F-4FDC-BDED-C56584799068}" type="pres">
      <dgm:prSet presAssocID="{D74AF4D8-AA05-46DD-AD82-07978EA27F93}" presName="compNode" presStyleCnt="0"/>
      <dgm:spPr/>
    </dgm:pt>
    <dgm:pt modelId="{9DA7FC5A-2059-4F93-91BC-F7052AEC407B}" type="pres">
      <dgm:prSet presAssocID="{D74AF4D8-AA05-46DD-AD82-07978EA27F93}" presName="pictRect" presStyleLbl="node1" presStyleIdx="2" presStyleCnt="7"/>
      <dgm:spPr>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5550" r="15550"/>
          </a:stretch>
        </a:blipFill>
      </dgm:spPr>
      <dgm:extLst>
        <a:ext uri="{E40237B7-FDA0-4F09-8148-C483321AD2D9}">
          <dgm14:cNvPr xmlns:dgm14="http://schemas.microsoft.com/office/drawing/2010/diagram" id="0" name="" descr="Tools outline"/>
        </a:ext>
      </dgm:extLst>
    </dgm:pt>
    <dgm:pt modelId="{8C9CE0F3-317A-4DB6-9E8B-5F3DB2E762C1}" type="pres">
      <dgm:prSet presAssocID="{D74AF4D8-AA05-46DD-AD82-07978EA27F93}" presName="textRect" presStyleLbl="revTx" presStyleIdx="2" presStyleCnt="7">
        <dgm:presLayoutVars>
          <dgm:bulletEnabled val="1"/>
        </dgm:presLayoutVars>
      </dgm:prSet>
      <dgm:spPr/>
    </dgm:pt>
    <dgm:pt modelId="{AC0E4B8A-1912-4881-80AE-B611FA58901A}" type="pres">
      <dgm:prSet presAssocID="{9041206F-552D-4E67-BA43-32AD87545D21}" presName="sibTrans" presStyleLbl="sibTrans2D1" presStyleIdx="0" presStyleCnt="0"/>
      <dgm:spPr/>
    </dgm:pt>
    <dgm:pt modelId="{B64D786E-3C8F-4677-9E66-D52F7ECC567D}" type="pres">
      <dgm:prSet presAssocID="{435DE444-C040-44B7-8670-86A1E17AB7D9}" presName="compNode" presStyleCnt="0"/>
      <dgm:spPr/>
    </dgm:pt>
    <dgm:pt modelId="{72BC00DA-4890-48E4-BE2B-971D5DBB870B}" type="pres">
      <dgm:prSet presAssocID="{435DE444-C040-44B7-8670-86A1E17AB7D9}" presName="pictRect" presStyleLbl="node1" presStyleIdx="3" presStyleCnt="7"/>
      <dgm:spPr>
        <a:blipFill dpi="0"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15550" r="15550"/>
          </a:stretch>
        </a:blipFill>
      </dgm:spPr>
      <dgm:extLst>
        <a:ext uri="{E40237B7-FDA0-4F09-8148-C483321AD2D9}">
          <dgm14:cNvPr xmlns:dgm14="http://schemas.microsoft.com/office/drawing/2010/diagram" id="0" name="" descr="Adhesive Bandage outline"/>
        </a:ext>
      </dgm:extLst>
    </dgm:pt>
    <dgm:pt modelId="{E4AAE01E-834F-4778-9092-B5F183FBDA70}" type="pres">
      <dgm:prSet presAssocID="{435DE444-C040-44B7-8670-86A1E17AB7D9}" presName="textRect" presStyleLbl="revTx" presStyleIdx="3" presStyleCnt="7">
        <dgm:presLayoutVars>
          <dgm:bulletEnabled val="1"/>
        </dgm:presLayoutVars>
      </dgm:prSet>
      <dgm:spPr/>
    </dgm:pt>
    <dgm:pt modelId="{F0D219AF-E6E3-4ACD-8626-FBC43EE08CF3}" type="pres">
      <dgm:prSet presAssocID="{0AE2EF4C-1CF8-4778-8D4E-F3D07B03D08E}" presName="sibTrans" presStyleLbl="sibTrans2D1" presStyleIdx="0" presStyleCnt="0"/>
      <dgm:spPr/>
    </dgm:pt>
    <dgm:pt modelId="{EECEEA6E-D667-4C66-93EA-178BB870E4A4}" type="pres">
      <dgm:prSet presAssocID="{BA8236EA-2CF8-40C9-9F5B-0AC297E88C92}" presName="compNode" presStyleCnt="0"/>
      <dgm:spPr/>
    </dgm:pt>
    <dgm:pt modelId="{CAA7A1F3-32D9-4871-8066-3103867E6ABA}" type="pres">
      <dgm:prSet presAssocID="{BA8236EA-2CF8-40C9-9F5B-0AC297E88C92}" presName="pictRect" presStyleLbl="node1" presStyleIdx="4" presStyleCnt="7"/>
      <dgm:spPr>
        <a:blipFill dpi="0"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15550" r="15550"/>
          </a:stretch>
        </a:blipFill>
      </dgm:spPr>
      <dgm:extLst>
        <a:ext uri="{E40237B7-FDA0-4F09-8148-C483321AD2D9}">
          <dgm14:cNvPr xmlns:dgm14="http://schemas.microsoft.com/office/drawing/2010/diagram" id="0" name="" descr="Gavel outline"/>
        </a:ext>
      </dgm:extLst>
    </dgm:pt>
    <dgm:pt modelId="{AE7D5912-7B98-4E37-A226-0B5816DB0DA3}" type="pres">
      <dgm:prSet presAssocID="{BA8236EA-2CF8-40C9-9F5B-0AC297E88C92}" presName="textRect" presStyleLbl="revTx" presStyleIdx="4" presStyleCnt="7">
        <dgm:presLayoutVars>
          <dgm:bulletEnabled val="1"/>
        </dgm:presLayoutVars>
      </dgm:prSet>
      <dgm:spPr/>
    </dgm:pt>
    <dgm:pt modelId="{00EB89D2-0662-4111-862F-DC67C385E142}" type="pres">
      <dgm:prSet presAssocID="{C35A2845-DE4D-4325-8F0D-B802A9D20EFB}" presName="sibTrans" presStyleLbl="sibTrans2D1" presStyleIdx="0" presStyleCnt="0"/>
      <dgm:spPr/>
    </dgm:pt>
    <dgm:pt modelId="{E25BA6AA-9C7F-459A-BAD0-6003438C3C3E}" type="pres">
      <dgm:prSet presAssocID="{19125AE2-FCD3-404F-BA7C-D53961021DAF}" presName="compNode" presStyleCnt="0"/>
      <dgm:spPr/>
    </dgm:pt>
    <dgm:pt modelId="{12BF056F-DBCC-4F75-BF01-F794913DCDA6}" type="pres">
      <dgm:prSet presAssocID="{19125AE2-FCD3-404F-BA7C-D53961021DAF}" presName="pictRect" presStyleLbl="node1" presStyleIdx="5" presStyleCnt="7"/>
      <dgm:spPr>
        <a:blipFill dpi="0" rotWithShape="1">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15550" r="15550"/>
          </a:stretch>
        </a:blipFill>
      </dgm:spPr>
      <dgm:extLst>
        <a:ext uri="{E40237B7-FDA0-4F09-8148-C483321AD2D9}">
          <dgm14:cNvPr xmlns:dgm14="http://schemas.microsoft.com/office/drawing/2010/diagram" id="0" name="" descr="Earth globe: Americas with solid fill"/>
        </a:ext>
      </dgm:extLst>
    </dgm:pt>
    <dgm:pt modelId="{090A05D6-792A-4201-9EB4-FA84DB1DE824}" type="pres">
      <dgm:prSet presAssocID="{19125AE2-FCD3-404F-BA7C-D53961021DAF}" presName="textRect" presStyleLbl="revTx" presStyleIdx="5" presStyleCnt="7">
        <dgm:presLayoutVars>
          <dgm:bulletEnabled val="1"/>
        </dgm:presLayoutVars>
      </dgm:prSet>
      <dgm:spPr/>
    </dgm:pt>
    <dgm:pt modelId="{8E20251B-77B4-4FDB-8F4C-87BF3FEA47BE}" type="pres">
      <dgm:prSet presAssocID="{C23B9BE3-C2EB-4585-B3B5-7D5913A4E7C7}" presName="sibTrans" presStyleLbl="sibTrans2D1" presStyleIdx="0" presStyleCnt="0"/>
      <dgm:spPr/>
    </dgm:pt>
    <dgm:pt modelId="{FB3DC425-CBF6-4DC1-829E-A3855A0715A9}" type="pres">
      <dgm:prSet presAssocID="{51C24CA0-A99A-4AF9-B529-48E31923A2CC}" presName="compNode" presStyleCnt="0"/>
      <dgm:spPr/>
    </dgm:pt>
    <dgm:pt modelId="{1A13ABE3-21B2-471D-AC32-77F92E1EFF73}" type="pres">
      <dgm:prSet presAssocID="{51C24CA0-A99A-4AF9-B529-48E31923A2CC}" presName="pictRect" presStyleLbl="node1" presStyleIdx="6" presStyleCnt="7"/>
      <dgm:spPr>
        <a:blipFill dpi="0" rotWithShape="1">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l="15550" r="15550"/>
          </a:stretch>
        </a:blipFill>
      </dgm:spPr>
      <dgm:extLst>
        <a:ext uri="{E40237B7-FDA0-4F09-8148-C483321AD2D9}">
          <dgm14:cNvPr xmlns:dgm14="http://schemas.microsoft.com/office/drawing/2010/diagram" id="0" name="" descr="Users outline"/>
        </a:ext>
      </dgm:extLst>
    </dgm:pt>
    <dgm:pt modelId="{14ED0141-726B-48D2-B098-551769C36210}" type="pres">
      <dgm:prSet presAssocID="{51C24CA0-A99A-4AF9-B529-48E31923A2CC}" presName="textRect" presStyleLbl="revTx" presStyleIdx="6" presStyleCnt="7">
        <dgm:presLayoutVars>
          <dgm:bulletEnabled val="1"/>
        </dgm:presLayoutVars>
      </dgm:prSet>
      <dgm:spPr/>
    </dgm:pt>
  </dgm:ptLst>
  <dgm:cxnLst>
    <dgm:cxn modelId="{FD9DBF02-1733-4F03-BE52-6BCA57A12777}" type="presOf" srcId="{51C24CA0-A99A-4AF9-B529-48E31923A2CC}" destId="{14ED0141-726B-48D2-B098-551769C36210}" srcOrd="0" destOrd="0" presId="urn:microsoft.com/office/officeart/2005/8/layout/pList1"/>
    <dgm:cxn modelId="{DB09F727-8954-404C-B6E4-1B69F1CAB512}" srcId="{D01D1676-C3F7-409D-96E0-3A789DACA380}" destId="{435DE444-C040-44B7-8670-86A1E17AB7D9}" srcOrd="3" destOrd="0" parTransId="{0BE76694-C44E-4B43-A6F0-3E251DBC2DA4}" sibTransId="{0AE2EF4C-1CF8-4778-8D4E-F3D07B03D08E}"/>
    <dgm:cxn modelId="{75501C2E-9851-40D5-A714-82FCAE3BE8AE}" type="presOf" srcId="{D01D1676-C3F7-409D-96E0-3A789DACA380}" destId="{AE4C55F8-8FA6-4D59-82D8-1978FC7DD6E8}" srcOrd="0" destOrd="0" presId="urn:microsoft.com/office/officeart/2005/8/layout/pList1"/>
    <dgm:cxn modelId="{A07C1136-DFD3-4208-B65C-D329DFDE9744}" type="presOf" srcId="{19125AE2-FCD3-404F-BA7C-D53961021DAF}" destId="{090A05D6-792A-4201-9EB4-FA84DB1DE824}" srcOrd="0" destOrd="0" presId="urn:microsoft.com/office/officeart/2005/8/layout/pList1"/>
    <dgm:cxn modelId="{5D499F3D-1540-4A24-A653-0BD5F26EFC39}" srcId="{D01D1676-C3F7-409D-96E0-3A789DACA380}" destId="{19125AE2-FCD3-404F-BA7C-D53961021DAF}" srcOrd="5" destOrd="0" parTransId="{DAC28013-3252-49E2-A8DF-B721B5BD92C6}" sibTransId="{C23B9BE3-C2EB-4585-B3B5-7D5913A4E7C7}"/>
    <dgm:cxn modelId="{99E91064-3F22-4824-AF0F-87974B4E672E}" srcId="{D01D1676-C3F7-409D-96E0-3A789DACA380}" destId="{02475100-938D-42E8-9206-39F5DC0B480E}" srcOrd="0" destOrd="0" parTransId="{0D0396C2-85EE-463E-82CE-2EA9B148142A}" sibTransId="{88BC714C-0A16-4C28-99FF-31710B17FEEA}"/>
    <dgm:cxn modelId="{DB14804E-86E2-421C-BE16-5C400E58BCBB}" type="presOf" srcId="{435DE444-C040-44B7-8670-86A1E17AB7D9}" destId="{E4AAE01E-834F-4778-9092-B5F183FBDA70}" srcOrd="0" destOrd="0" presId="urn:microsoft.com/office/officeart/2005/8/layout/pList1"/>
    <dgm:cxn modelId="{B510784F-1610-47E7-B03A-747A7E2739D3}" type="presOf" srcId="{BA8236EA-2CF8-40C9-9F5B-0AC297E88C92}" destId="{AE7D5912-7B98-4E37-A226-0B5816DB0DA3}" srcOrd="0" destOrd="0" presId="urn:microsoft.com/office/officeart/2005/8/layout/pList1"/>
    <dgm:cxn modelId="{AF363152-2D9D-488F-ADC6-660A68F89351}" type="presOf" srcId="{D74AF4D8-AA05-46DD-AD82-07978EA27F93}" destId="{8C9CE0F3-317A-4DB6-9E8B-5F3DB2E762C1}" srcOrd="0" destOrd="0" presId="urn:microsoft.com/office/officeart/2005/8/layout/pList1"/>
    <dgm:cxn modelId="{F7119456-E782-4FA4-BE5F-91BCF01618D9}" srcId="{D01D1676-C3F7-409D-96E0-3A789DACA380}" destId="{51C24CA0-A99A-4AF9-B529-48E31923A2CC}" srcOrd="6" destOrd="0" parTransId="{79A6B623-BA90-47F2-8196-B09F49D5AF33}" sibTransId="{FC123FD3-5A8D-43F4-A943-C3951D6FF265}"/>
    <dgm:cxn modelId="{C7F98A86-5265-44B8-B47B-35FB07EC77D5}" type="presOf" srcId="{C23B9BE3-C2EB-4585-B3B5-7D5913A4E7C7}" destId="{8E20251B-77B4-4FDB-8F4C-87BF3FEA47BE}" srcOrd="0" destOrd="0" presId="urn:microsoft.com/office/officeart/2005/8/layout/pList1"/>
    <dgm:cxn modelId="{14085689-E9E7-423C-B798-BB3C9BD8B6A2}" type="presOf" srcId="{268D7084-7F9C-456E-B032-06EB18750FAB}" destId="{E8825F0C-2547-4384-B655-B101E14C3664}" srcOrd="0" destOrd="0" presId="urn:microsoft.com/office/officeart/2005/8/layout/pList1"/>
    <dgm:cxn modelId="{EE90FEA3-E678-42C5-AEF2-F7BEB3E02BCA}" type="presOf" srcId="{0AE2EF4C-1CF8-4778-8D4E-F3D07B03D08E}" destId="{F0D219AF-E6E3-4ACD-8626-FBC43EE08CF3}" srcOrd="0" destOrd="0" presId="urn:microsoft.com/office/officeart/2005/8/layout/pList1"/>
    <dgm:cxn modelId="{C1C87EAA-4C74-488D-975B-4890B8E3C55A}" srcId="{D01D1676-C3F7-409D-96E0-3A789DACA380}" destId="{D74AF4D8-AA05-46DD-AD82-07978EA27F93}" srcOrd="2" destOrd="0" parTransId="{CC37A421-80EC-4762-8FC2-670D0A919813}" sibTransId="{9041206F-552D-4E67-BA43-32AD87545D21}"/>
    <dgm:cxn modelId="{1FF9CEB0-0F79-4F5F-9042-6B02913AD137}" type="presOf" srcId="{9041206F-552D-4E67-BA43-32AD87545D21}" destId="{AC0E4B8A-1912-4881-80AE-B611FA58901A}" srcOrd="0" destOrd="0" presId="urn:microsoft.com/office/officeart/2005/8/layout/pList1"/>
    <dgm:cxn modelId="{8F4392BF-1801-44FD-9B5F-7EFBA22226D7}" type="presOf" srcId="{343B89D4-E07F-4765-A16D-310DE057998F}" destId="{3F94F323-DBFC-48DA-9903-336AE1197799}" srcOrd="0" destOrd="0" presId="urn:microsoft.com/office/officeart/2005/8/layout/pList1"/>
    <dgm:cxn modelId="{D33FAEC9-C783-43C5-9C4C-E48B847C1656}" type="presOf" srcId="{88BC714C-0A16-4C28-99FF-31710B17FEEA}" destId="{083BC6FE-F8A3-48B8-9CA9-C19B17040E46}" srcOrd="0" destOrd="0" presId="urn:microsoft.com/office/officeart/2005/8/layout/pList1"/>
    <dgm:cxn modelId="{25B084CF-B6E8-4677-9C7B-F2F56176684E}" srcId="{D01D1676-C3F7-409D-96E0-3A789DACA380}" destId="{BA8236EA-2CF8-40C9-9F5B-0AC297E88C92}" srcOrd="4" destOrd="0" parTransId="{A39F9E6B-83F0-4B95-890C-287B12FA5B8F}" sibTransId="{C35A2845-DE4D-4325-8F0D-B802A9D20EFB}"/>
    <dgm:cxn modelId="{8E3CE1D6-0491-4931-99A1-F8EE5537BA66}" srcId="{D01D1676-C3F7-409D-96E0-3A789DACA380}" destId="{268D7084-7F9C-456E-B032-06EB18750FAB}" srcOrd="1" destOrd="0" parTransId="{E67CEBB6-0AD8-4BC9-882F-7486C181F1E5}" sibTransId="{343B89D4-E07F-4765-A16D-310DE057998F}"/>
    <dgm:cxn modelId="{8EFB48F0-CB01-4914-AEA2-8F2B3063B300}" type="presOf" srcId="{C35A2845-DE4D-4325-8F0D-B802A9D20EFB}" destId="{00EB89D2-0662-4111-862F-DC67C385E142}" srcOrd="0" destOrd="0" presId="urn:microsoft.com/office/officeart/2005/8/layout/pList1"/>
    <dgm:cxn modelId="{775BF0FF-7845-475C-ADAA-5A7C43B208DF}" type="presOf" srcId="{02475100-938D-42E8-9206-39F5DC0B480E}" destId="{3DF47EBD-5200-4144-995B-7F8D5C1DF34C}" srcOrd="0" destOrd="0" presId="urn:microsoft.com/office/officeart/2005/8/layout/pList1"/>
    <dgm:cxn modelId="{B3C22EA1-EF25-4D2F-8710-6097BE4B6C81}" type="presParOf" srcId="{AE4C55F8-8FA6-4D59-82D8-1978FC7DD6E8}" destId="{9653C712-CEA1-416E-9C52-44AFFB167AC2}" srcOrd="0" destOrd="0" presId="urn:microsoft.com/office/officeart/2005/8/layout/pList1"/>
    <dgm:cxn modelId="{D722579F-FEE7-4489-94F9-01FF9BB746D8}" type="presParOf" srcId="{9653C712-CEA1-416E-9C52-44AFFB167AC2}" destId="{5DD04D63-914B-453B-9A24-13B3F846E90E}" srcOrd="0" destOrd="0" presId="urn:microsoft.com/office/officeart/2005/8/layout/pList1"/>
    <dgm:cxn modelId="{D776288D-BA0B-4414-A9E2-D907A821514B}" type="presParOf" srcId="{9653C712-CEA1-416E-9C52-44AFFB167AC2}" destId="{3DF47EBD-5200-4144-995B-7F8D5C1DF34C}" srcOrd="1" destOrd="0" presId="urn:microsoft.com/office/officeart/2005/8/layout/pList1"/>
    <dgm:cxn modelId="{8DA22FF0-0ECA-4B0C-8848-78861E7A90A6}" type="presParOf" srcId="{AE4C55F8-8FA6-4D59-82D8-1978FC7DD6E8}" destId="{083BC6FE-F8A3-48B8-9CA9-C19B17040E46}" srcOrd="1" destOrd="0" presId="urn:microsoft.com/office/officeart/2005/8/layout/pList1"/>
    <dgm:cxn modelId="{C6145AF9-7F3C-414E-9F5A-777C05F8FC51}" type="presParOf" srcId="{AE4C55F8-8FA6-4D59-82D8-1978FC7DD6E8}" destId="{25968576-7B5B-4CBF-818A-007500ECC378}" srcOrd="2" destOrd="0" presId="urn:microsoft.com/office/officeart/2005/8/layout/pList1"/>
    <dgm:cxn modelId="{4B52393F-58FC-4AF5-9791-35F9C6C6132B}" type="presParOf" srcId="{25968576-7B5B-4CBF-818A-007500ECC378}" destId="{8C980775-E874-42A1-9509-F472EEEFCBA0}" srcOrd="0" destOrd="0" presId="urn:microsoft.com/office/officeart/2005/8/layout/pList1"/>
    <dgm:cxn modelId="{37EBCB13-5CD8-4780-9711-FBDAE09AB6FD}" type="presParOf" srcId="{25968576-7B5B-4CBF-818A-007500ECC378}" destId="{E8825F0C-2547-4384-B655-B101E14C3664}" srcOrd="1" destOrd="0" presId="urn:microsoft.com/office/officeart/2005/8/layout/pList1"/>
    <dgm:cxn modelId="{18EABCFE-0C83-4E4C-8329-49A95A41B823}" type="presParOf" srcId="{AE4C55F8-8FA6-4D59-82D8-1978FC7DD6E8}" destId="{3F94F323-DBFC-48DA-9903-336AE1197799}" srcOrd="3" destOrd="0" presId="urn:microsoft.com/office/officeart/2005/8/layout/pList1"/>
    <dgm:cxn modelId="{E08AAE31-7AFD-4249-AFB6-DBC90A1E0F40}" type="presParOf" srcId="{AE4C55F8-8FA6-4D59-82D8-1978FC7DD6E8}" destId="{F16E89F7-523F-4FDC-BDED-C56584799068}" srcOrd="4" destOrd="0" presId="urn:microsoft.com/office/officeart/2005/8/layout/pList1"/>
    <dgm:cxn modelId="{0AC4EC90-FE9F-4CE2-9EBD-CA7E88279C4F}" type="presParOf" srcId="{F16E89F7-523F-4FDC-BDED-C56584799068}" destId="{9DA7FC5A-2059-4F93-91BC-F7052AEC407B}" srcOrd="0" destOrd="0" presId="urn:microsoft.com/office/officeart/2005/8/layout/pList1"/>
    <dgm:cxn modelId="{11EB9B83-2AA6-458C-8639-919A52E22327}" type="presParOf" srcId="{F16E89F7-523F-4FDC-BDED-C56584799068}" destId="{8C9CE0F3-317A-4DB6-9E8B-5F3DB2E762C1}" srcOrd="1" destOrd="0" presId="urn:microsoft.com/office/officeart/2005/8/layout/pList1"/>
    <dgm:cxn modelId="{3289651A-5ECC-4291-B805-880E18A718B5}" type="presParOf" srcId="{AE4C55F8-8FA6-4D59-82D8-1978FC7DD6E8}" destId="{AC0E4B8A-1912-4881-80AE-B611FA58901A}" srcOrd="5" destOrd="0" presId="urn:microsoft.com/office/officeart/2005/8/layout/pList1"/>
    <dgm:cxn modelId="{B7F0E9F9-AEF1-4A87-A67B-510BE8FB1808}" type="presParOf" srcId="{AE4C55F8-8FA6-4D59-82D8-1978FC7DD6E8}" destId="{B64D786E-3C8F-4677-9E66-D52F7ECC567D}" srcOrd="6" destOrd="0" presId="urn:microsoft.com/office/officeart/2005/8/layout/pList1"/>
    <dgm:cxn modelId="{10A5EE4C-03DA-4733-9932-24C9B0B76CA2}" type="presParOf" srcId="{B64D786E-3C8F-4677-9E66-D52F7ECC567D}" destId="{72BC00DA-4890-48E4-BE2B-971D5DBB870B}" srcOrd="0" destOrd="0" presId="urn:microsoft.com/office/officeart/2005/8/layout/pList1"/>
    <dgm:cxn modelId="{FA618468-9AA1-44F7-ABD3-F6F049586D85}" type="presParOf" srcId="{B64D786E-3C8F-4677-9E66-D52F7ECC567D}" destId="{E4AAE01E-834F-4778-9092-B5F183FBDA70}" srcOrd="1" destOrd="0" presId="urn:microsoft.com/office/officeart/2005/8/layout/pList1"/>
    <dgm:cxn modelId="{DA057521-D72A-4FED-8FB2-A6DB5D617484}" type="presParOf" srcId="{AE4C55F8-8FA6-4D59-82D8-1978FC7DD6E8}" destId="{F0D219AF-E6E3-4ACD-8626-FBC43EE08CF3}" srcOrd="7" destOrd="0" presId="urn:microsoft.com/office/officeart/2005/8/layout/pList1"/>
    <dgm:cxn modelId="{65D41350-5EF2-49E1-ACBE-3B1F7010241E}" type="presParOf" srcId="{AE4C55F8-8FA6-4D59-82D8-1978FC7DD6E8}" destId="{EECEEA6E-D667-4C66-93EA-178BB870E4A4}" srcOrd="8" destOrd="0" presId="urn:microsoft.com/office/officeart/2005/8/layout/pList1"/>
    <dgm:cxn modelId="{62C3AF2B-A3D0-45E8-B702-0BD3CE57A106}" type="presParOf" srcId="{EECEEA6E-D667-4C66-93EA-178BB870E4A4}" destId="{CAA7A1F3-32D9-4871-8066-3103867E6ABA}" srcOrd="0" destOrd="0" presId="urn:microsoft.com/office/officeart/2005/8/layout/pList1"/>
    <dgm:cxn modelId="{016BCDDC-F03D-4FE0-B0D9-F916FC2F7E7A}" type="presParOf" srcId="{EECEEA6E-D667-4C66-93EA-178BB870E4A4}" destId="{AE7D5912-7B98-4E37-A226-0B5816DB0DA3}" srcOrd="1" destOrd="0" presId="urn:microsoft.com/office/officeart/2005/8/layout/pList1"/>
    <dgm:cxn modelId="{E7A6E2B9-67C4-49C3-A9D4-F7443D6B1CC4}" type="presParOf" srcId="{AE4C55F8-8FA6-4D59-82D8-1978FC7DD6E8}" destId="{00EB89D2-0662-4111-862F-DC67C385E142}" srcOrd="9" destOrd="0" presId="urn:microsoft.com/office/officeart/2005/8/layout/pList1"/>
    <dgm:cxn modelId="{232BBC34-FDB6-46C8-9D26-8DE6BF54D7CB}" type="presParOf" srcId="{AE4C55F8-8FA6-4D59-82D8-1978FC7DD6E8}" destId="{E25BA6AA-9C7F-459A-BAD0-6003438C3C3E}" srcOrd="10" destOrd="0" presId="urn:microsoft.com/office/officeart/2005/8/layout/pList1"/>
    <dgm:cxn modelId="{0A77D511-A28F-44AD-8C4D-C9B118C7EB6B}" type="presParOf" srcId="{E25BA6AA-9C7F-459A-BAD0-6003438C3C3E}" destId="{12BF056F-DBCC-4F75-BF01-F794913DCDA6}" srcOrd="0" destOrd="0" presId="urn:microsoft.com/office/officeart/2005/8/layout/pList1"/>
    <dgm:cxn modelId="{28C25909-74BD-459A-9AF7-D92D3997607D}" type="presParOf" srcId="{E25BA6AA-9C7F-459A-BAD0-6003438C3C3E}" destId="{090A05D6-792A-4201-9EB4-FA84DB1DE824}" srcOrd="1" destOrd="0" presId="urn:microsoft.com/office/officeart/2005/8/layout/pList1"/>
    <dgm:cxn modelId="{9BF3CECD-34D0-4AEB-838D-A8B3A4B0E5F9}" type="presParOf" srcId="{AE4C55F8-8FA6-4D59-82D8-1978FC7DD6E8}" destId="{8E20251B-77B4-4FDB-8F4C-87BF3FEA47BE}" srcOrd="11" destOrd="0" presId="urn:microsoft.com/office/officeart/2005/8/layout/pList1"/>
    <dgm:cxn modelId="{CD90E427-C1C2-4AB0-A08C-B0814850DC24}" type="presParOf" srcId="{AE4C55F8-8FA6-4D59-82D8-1978FC7DD6E8}" destId="{FB3DC425-CBF6-4DC1-829E-A3855A0715A9}" srcOrd="12" destOrd="0" presId="urn:microsoft.com/office/officeart/2005/8/layout/pList1"/>
    <dgm:cxn modelId="{363D5CDB-9A24-4149-996C-54323453E923}" type="presParOf" srcId="{FB3DC425-CBF6-4DC1-829E-A3855A0715A9}" destId="{1A13ABE3-21B2-471D-AC32-77F92E1EFF73}" srcOrd="0" destOrd="0" presId="urn:microsoft.com/office/officeart/2005/8/layout/pList1"/>
    <dgm:cxn modelId="{EA534417-3A20-4F53-8C35-C9207CF8447F}" type="presParOf" srcId="{FB3DC425-CBF6-4DC1-829E-A3855A0715A9}" destId="{14ED0141-726B-48D2-B098-551769C36210}"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EFF8C7-153B-4F91-9577-D0C3B8D7446E}"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ADB3477E-30BA-428C-A3D3-CD7924B2DEBE}">
      <dgm:prSet/>
      <dgm:spPr/>
      <dgm:t>
        <a:bodyPr/>
        <a:lstStyle/>
        <a:p>
          <a:r>
            <a:rPr lang="en-US" dirty="0"/>
            <a:t>Prioritize Public Water Systems in need</a:t>
          </a:r>
        </a:p>
      </dgm:t>
    </dgm:pt>
    <dgm:pt modelId="{6B8C8A7F-E4B8-4FF0-A25A-26AB7D381415}" type="parTrans" cxnId="{21EBE658-DA3E-4120-8EC5-AD45BC11D81A}">
      <dgm:prSet/>
      <dgm:spPr/>
      <dgm:t>
        <a:bodyPr/>
        <a:lstStyle/>
        <a:p>
          <a:endParaRPr lang="en-US"/>
        </a:p>
      </dgm:t>
    </dgm:pt>
    <dgm:pt modelId="{198886F2-AF2F-4588-BCED-EF980796DD4B}" type="sibTrans" cxnId="{21EBE658-DA3E-4120-8EC5-AD45BC11D81A}">
      <dgm:prSet/>
      <dgm:spPr/>
      <dgm:t>
        <a:bodyPr/>
        <a:lstStyle/>
        <a:p>
          <a:endParaRPr lang="en-US"/>
        </a:p>
      </dgm:t>
    </dgm:pt>
    <dgm:pt modelId="{9E28D44F-CF72-4A75-A5A4-2FE4FF2F2940}">
      <dgm:prSet/>
      <dgm:spPr/>
      <dgm:t>
        <a:bodyPr/>
        <a:lstStyle/>
        <a:p>
          <a:r>
            <a:rPr lang="en-US"/>
            <a:t>State role in complying with regulations</a:t>
          </a:r>
        </a:p>
      </dgm:t>
    </dgm:pt>
    <dgm:pt modelId="{244B33E2-313B-4C3F-B92B-2CD38AB6397D}" type="parTrans" cxnId="{BFCCAE49-3531-4D4E-8BD0-A42607094200}">
      <dgm:prSet/>
      <dgm:spPr/>
      <dgm:t>
        <a:bodyPr/>
        <a:lstStyle/>
        <a:p>
          <a:endParaRPr lang="en-US"/>
        </a:p>
      </dgm:t>
    </dgm:pt>
    <dgm:pt modelId="{2986E2A4-6FC7-4B41-BFE4-1C1BD059016C}" type="sibTrans" cxnId="{BFCCAE49-3531-4D4E-8BD0-A42607094200}">
      <dgm:prSet/>
      <dgm:spPr/>
      <dgm:t>
        <a:bodyPr/>
        <a:lstStyle/>
        <a:p>
          <a:endParaRPr lang="en-US"/>
        </a:p>
      </dgm:t>
    </dgm:pt>
    <dgm:pt modelId="{C13AC2AC-4B29-4D30-B5C8-5ABE7A7E4861}">
      <dgm:prSet/>
      <dgm:spPr/>
      <dgm:t>
        <a:bodyPr/>
        <a:lstStyle/>
        <a:p>
          <a:r>
            <a:rPr lang="en-US"/>
            <a:t>Describe baseline &amp; improvement measurements</a:t>
          </a:r>
        </a:p>
      </dgm:t>
    </dgm:pt>
    <dgm:pt modelId="{F77C2B23-09F8-4515-9DAA-6C58B34459E3}" type="parTrans" cxnId="{CBA5DD60-E875-432B-92DF-EDA44B560C47}">
      <dgm:prSet/>
      <dgm:spPr/>
      <dgm:t>
        <a:bodyPr/>
        <a:lstStyle/>
        <a:p>
          <a:endParaRPr lang="en-US"/>
        </a:p>
      </dgm:t>
    </dgm:pt>
    <dgm:pt modelId="{094CA72A-3331-4E05-8E73-28C6ECB4B04B}" type="sibTrans" cxnId="{CBA5DD60-E875-432B-92DF-EDA44B560C47}">
      <dgm:prSet/>
      <dgm:spPr/>
      <dgm:t>
        <a:bodyPr/>
        <a:lstStyle/>
        <a:p>
          <a:endParaRPr lang="en-US"/>
        </a:p>
      </dgm:t>
    </dgm:pt>
    <dgm:pt modelId="{8DDDBD02-4E12-4343-9BED-CAA024F7545D}">
      <dgm:prSet/>
      <dgm:spPr/>
      <dgm:t>
        <a:bodyPr/>
        <a:lstStyle/>
        <a:p>
          <a:r>
            <a:rPr lang="en-US"/>
            <a:t>Identify Stakeholders</a:t>
          </a:r>
        </a:p>
      </dgm:t>
    </dgm:pt>
    <dgm:pt modelId="{01CC2F77-7DD8-4CAB-86B8-D1A2168AA3AE}" type="parTrans" cxnId="{F80A2EED-E935-4C8D-885A-80ADBBB575FB}">
      <dgm:prSet/>
      <dgm:spPr/>
      <dgm:t>
        <a:bodyPr/>
        <a:lstStyle/>
        <a:p>
          <a:endParaRPr lang="en-US"/>
        </a:p>
      </dgm:t>
    </dgm:pt>
    <dgm:pt modelId="{14E15CE7-DC89-454A-8B68-40050E21AC03}" type="sibTrans" cxnId="{F80A2EED-E935-4C8D-885A-80ADBBB575FB}">
      <dgm:prSet/>
      <dgm:spPr/>
      <dgm:t>
        <a:bodyPr/>
        <a:lstStyle/>
        <a:p>
          <a:endParaRPr lang="en-US"/>
        </a:p>
      </dgm:t>
    </dgm:pt>
    <dgm:pt modelId="{A1E087DF-2DD0-460F-8070-2D055BBBC95F}">
      <dgm:prSet/>
      <dgm:spPr/>
      <dgm:t>
        <a:bodyPr/>
        <a:lstStyle/>
        <a:p>
          <a:r>
            <a:rPr lang="en-US"/>
            <a:t>New systems demonstrate TMF capacity</a:t>
          </a:r>
        </a:p>
      </dgm:t>
    </dgm:pt>
    <dgm:pt modelId="{367C413F-108A-4AD2-BDC1-D0A58192FE5F}" type="parTrans" cxnId="{EDF6747B-DF9E-43D9-B4AB-2731FC19F408}">
      <dgm:prSet/>
      <dgm:spPr/>
      <dgm:t>
        <a:bodyPr/>
        <a:lstStyle/>
        <a:p>
          <a:endParaRPr lang="en-US"/>
        </a:p>
      </dgm:t>
    </dgm:pt>
    <dgm:pt modelId="{E0A3D3C6-7C1D-4E48-B4F8-ACBB6282612C}" type="sibTrans" cxnId="{EDF6747B-DF9E-43D9-B4AB-2731FC19F408}">
      <dgm:prSet/>
      <dgm:spPr/>
      <dgm:t>
        <a:bodyPr/>
        <a:lstStyle/>
        <a:p>
          <a:endParaRPr lang="en-US"/>
        </a:p>
      </dgm:t>
    </dgm:pt>
    <dgm:pt modelId="{C0DF41B8-14D6-4942-8FCD-6AE470805034}">
      <dgm:prSet/>
      <dgm:spPr/>
      <dgm:t>
        <a:bodyPr/>
        <a:lstStyle/>
        <a:p>
          <a:r>
            <a:rPr lang="en-US"/>
            <a:t>Reduced funding without capacity development strategy</a:t>
          </a:r>
        </a:p>
      </dgm:t>
    </dgm:pt>
    <dgm:pt modelId="{073C3D29-AF32-4EBD-8148-2F83C9F4DDFB}" type="parTrans" cxnId="{B3F1B44B-E439-45D3-B723-13270B492358}">
      <dgm:prSet/>
      <dgm:spPr/>
      <dgm:t>
        <a:bodyPr/>
        <a:lstStyle/>
        <a:p>
          <a:endParaRPr lang="en-US"/>
        </a:p>
      </dgm:t>
    </dgm:pt>
    <dgm:pt modelId="{66351919-F7F6-4A74-8752-4D5A2BB8ACFD}" type="sibTrans" cxnId="{B3F1B44B-E439-45D3-B723-13270B492358}">
      <dgm:prSet/>
      <dgm:spPr/>
      <dgm:t>
        <a:bodyPr/>
        <a:lstStyle/>
        <a:p>
          <a:endParaRPr lang="en-US"/>
        </a:p>
      </dgm:t>
    </dgm:pt>
    <dgm:pt modelId="{2D466A18-11A5-409A-A3E1-6EAEDB1AB67B}" type="pres">
      <dgm:prSet presAssocID="{EBEFF8C7-153B-4F91-9577-D0C3B8D7446E}" presName="root" presStyleCnt="0">
        <dgm:presLayoutVars>
          <dgm:dir/>
          <dgm:resizeHandles val="exact"/>
        </dgm:presLayoutVars>
      </dgm:prSet>
      <dgm:spPr/>
    </dgm:pt>
    <dgm:pt modelId="{458FA1E3-3A21-4AA1-8D46-AE84E5807521}" type="pres">
      <dgm:prSet presAssocID="{EBEFF8C7-153B-4F91-9577-D0C3B8D7446E}" presName="container" presStyleCnt="0">
        <dgm:presLayoutVars>
          <dgm:dir/>
          <dgm:resizeHandles val="exact"/>
        </dgm:presLayoutVars>
      </dgm:prSet>
      <dgm:spPr/>
    </dgm:pt>
    <dgm:pt modelId="{7AC35214-7912-4196-9E54-D5F756F224CC}" type="pres">
      <dgm:prSet presAssocID="{ADB3477E-30BA-428C-A3D3-CD7924B2DEBE}" presName="compNode" presStyleCnt="0"/>
      <dgm:spPr/>
    </dgm:pt>
    <dgm:pt modelId="{D15FDD46-DDB5-474F-ACDE-288212CA1BAE}" type="pres">
      <dgm:prSet presAssocID="{ADB3477E-30BA-428C-A3D3-CD7924B2DEBE}" presName="iconBgRect" presStyleLbl="bgShp" presStyleIdx="0" presStyleCnt="6"/>
      <dgm:spPr/>
    </dgm:pt>
    <dgm:pt modelId="{91E846F8-D4A4-440A-B589-81D8B8C4F347}" type="pres">
      <dgm:prSet presAssocID="{ADB3477E-30BA-428C-A3D3-CD7924B2DEBE}" presName="iconRect" presStyleLbl="nod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riorities with solid fill"/>
        </a:ext>
      </dgm:extLst>
    </dgm:pt>
    <dgm:pt modelId="{A9E2E4E5-B516-4607-8EB5-DBFE486434E0}" type="pres">
      <dgm:prSet presAssocID="{ADB3477E-30BA-428C-A3D3-CD7924B2DEBE}" presName="spaceRect" presStyleCnt="0"/>
      <dgm:spPr/>
    </dgm:pt>
    <dgm:pt modelId="{0B3D9F51-7DD3-4A51-9F12-726F3F20513F}" type="pres">
      <dgm:prSet presAssocID="{ADB3477E-30BA-428C-A3D3-CD7924B2DEBE}" presName="textRect" presStyleLbl="revTx" presStyleIdx="0" presStyleCnt="6">
        <dgm:presLayoutVars>
          <dgm:chMax val="1"/>
          <dgm:chPref val="1"/>
        </dgm:presLayoutVars>
      </dgm:prSet>
      <dgm:spPr/>
    </dgm:pt>
    <dgm:pt modelId="{454F9BEA-5EF5-4B66-B782-8213365E3D3C}" type="pres">
      <dgm:prSet presAssocID="{198886F2-AF2F-4588-BCED-EF980796DD4B}" presName="sibTrans" presStyleLbl="sibTrans2D1" presStyleIdx="0" presStyleCnt="0"/>
      <dgm:spPr/>
    </dgm:pt>
    <dgm:pt modelId="{CF9CCDDA-D602-4FBF-84FE-754EDA810E80}" type="pres">
      <dgm:prSet presAssocID="{9E28D44F-CF72-4A75-A5A4-2FE4FF2F2940}" presName="compNode" presStyleCnt="0"/>
      <dgm:spPr/>
    </dgm:pt>
    <dgm:pt modelId="{B672B2FE-234A-45DE-9B22-5AAB63F26C89}" type="pres">
      <dgm:prSet presAssocID="{9E28D44F-CF72-4A75-A5A4-2FE4FF2F2940}" presName="iconBgRect" presStyleLbl="bgShp" presStyleIdx="1" presStyleCnt="6"/>
      <dgm:spPr/>
    </dgm:pt>
    <dgm:pt modelId="{74714B30-86A5-4FA9-8D23-28C9A55B1F48}" type="pres">
      <dgm:prSet presAssocID="{9E28D44F-CF72-4A75-A5A4-2FE4FF2F2940}"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DA969AD4-7026-43EC-8A71-90C536ED8BAF}" type="pres">
      <dgm:prSet presAssocID="{9E28D44F-CF72-4A75-A5A4-2FE4FF2F2940}" presName="spaceRect" presStyleCnt="0"/>
      <dgm:spPr/>
    </dgm:pt>
    <dgm:pt modelId="{441E8A4D-B19F-4BE0-8DCE-53ECB645A0F6}" type="pres">
      <dgm:prSet presAssocID="{9E28D44F-CF72-4A75-A5A4-2FE4FF2F2940}" presName="textRect" presStyleLbl="revTx" presStyleIdx="1" presStyleCnt="6">
        <dgm:presLayoutVars>
          <dgm:chMax val="1"/>
          <dgm:chPref val="1"/>
        </dgm:presLayoutVars>
      </dgm:prSet>
      <dgm:spPr/>
    </dgm:pt>
    <dgm:pt modelId="{7BDA6B9A-5676-482E-AE9D-BEC984EE1636}" type="pres">
      <dgm:prSet presAssocID="{2986E2A4-6FC7-4B41-BFE4-1C1BD059016C}" presName="sibTrans" presStyleLbl="sibTrans2D1" presStyleIdx="0" presStyleCnt="0"/>
      <dgm:spPr/>
    </dgm:pt>
    <dgm:pt modelId="{6346A9BC-CCC4-41AC-A926-0AAB954B644E}" type="pres">
      <dgm:prSet presAssocID="{C13AC2AC-4B29-4D30-B5C8-5ABE7A7E4861}" presName="compNode" presStyleCnt="0"/>
      <dgm:spPr/>
    </dgm:pt>
    <dgm:pt modelId="{ACC204BA-6D33-4F62-83F9-BD40FAA00DBC}" type="pres">
      <dgm:prSet presAssocID="{C13AC2AC-4B29-4D30-B5C8-5ABE7A7E4861}" presName="iconBgRect" presStyleLbl="bgShp" presStyleIdx="2" presStyleCnt="6"/>
      <dgm:spPr/>
    </dgm:pt>
    <dgm:pt modelId="{088DD185-5920-4183-AFF4-AAF4784F9C17}" type="pres">
      <dgm:prSet presAssocID="{C13AC2AC-4B29-4D30-B5C8-5ABE7A7E4861}"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uler"/>
        </a:ext>
      </dgm:extLst>
    </dgm:pt>
    <dgm:pt modelId="{C3D14D9C-7008-4F8A-A373-A1B3A2ABBBB4}" type="pres">
      <dgm:prSet presAssocID="{C13AC2AC-4B29-4D30-B5C8-5ABE7A7E4861}" presName="spaceRect" presStyleCnt="0"/>
      <dgm:spPr/>
    </dgm:pt>
    <dgm:pt modelId="{83330FFC-0BEF-47B6-BCFA-5D20A2D56B62}" type="pres">
      <dgm:prSet presAssocID="{C13AC2AC-4B29-4D30-B5C8-5ABE7A7E4861}" presName="textRect" presStyleLbl="revTx" presStyleIdx="2" presStyleCnt="6">
        <dgm:presLayoutVars>
          <dgm:chMax val="1"/>
          <dgm:chPref val="1"/>
        </dgm:presLayoutVars>
      </dgm:prSet>
      <dgm:spPr/>
    </dgm:pt>
    <dgm:pt modelId="{D0CEEC3E-9E83-4575-B2DC-96885F9509D5}" type="pres">
      <dgm:prSet presAssocID="{094CA72A-3331-4E05-8E73-28C6ECB4B04B}" presName="sibTrans" presStyleLbl="sibTrans2D1" presStyleIdx="0" presStyleCnt="0"/>
      <dgm:spPr/>
    </dgm:pt>
    <dgm:pt modelId="{A676897B-F530-4396-85F8-62FE23FCDDA4}" type="pres">
      <dgm:prSet presAssocID="{8DDDBD02-4E12-4343-9BED-CAA024F7545D}" presName="compNode" presStyleCnt="0"/>
      <dgm:spPr/>
    </dgm:pt>
    <dgm:pt modelId="{E4C3F3E5-2BE2-4EB0-9D29-F7676C705CF6}" type="pres">
      <dgm:prSet presAssocID="{8DDDBD02-4E12-4343-9BED-CAA024F7545D}" presName="iconBgRect" presStyleLbl="bgShp" presStyleIdx="3" presStyleCnt="6"/>
      <dgm:spPr/>
    </dgm:pt>
    <dgm:pt modelId="{EEBE188B-E8D1-4B2D-A526-021D3655033F}" type="pres">
      <dgm:prSet presAssocID="{8DDDBD02-4E12-4343-9BED-CAA024F7545D}"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3B6B7C3C-8E91-4815-B0A7-A97D5A67B112}" type="pres">
      <dgm:prSet presAssocID="{8DDDBD02-4E12-4343-9BED-CAA024F7545D}" presName="spaceRect" presStyleCnt="0"/>
      <dgm:spPr/>
    </dgm:pt>
    <dgm:pt modelId="{A603949F-32AC-4597-8BCD-783A19199C93}" type="pres">
      <dgm:prSet presAssocID="{8DDDBD02-4E12-4343-9BED-CAA024F7545D}" presName="textRect" presStyleLbl="revTx" presStyleIdx="3" presStyleCnt="6">
        <dgm:presLayoutVars>
          <dgm:chMax val="1"/>
          <dgm:chPref val="1"/>
        </dgm:presLayoutVars>
      </dgm:prSet>
      <dgm:spPr/>
    </dgm:pt>
    <dgm:pt modelId="{05205F80-0F78-4ED2-A074-995028F826B6}" type="pres">
      <dgm:prSet presAssocID="{14E15CE7-DC89-454A-8B68-40050E21AC03}" presName="sibTrans" presStyleLbl="sibTrans2D1" presStyleIdx="0" presStyleCnt="0"/>
      <dgm:spPr/>
    </dgm:pt>
    <dgm:pt modelId="{C9C5B341-E28B-4630-9B68-9B332747A288}" type="pres">
      <dgm:prSet presAssocID="{A1E087DF-2DD0-460F-8070-2D055BBBC95F}" presName="compNode" presStyleCnt="0"/>
      <dgm:spPr/>
    </dgm:pt>
    <dgm:pt modelId="{539D1A56-F53B-4BAE-94BA-82B593CCE7F9}" type="pres">
      <dgm:prSet presAssocID="{A1E087DF-2DD0-460F-8070-2D055BBBC95F}" presName="iconBgRect" presStyleLbl="bgShp" presStyleIdx="4" presStyleCnt="6"/>
      <dgm:spPr/>
    </dgm:pt>
    <dgm:pt modelId="{ECA3F1AF-79A9-4F1B-B831-833387C50C4C}" type="pres">
      <dgm:prSet presAssocID="{A1E087DF-2DD0-460F-8070-2D055BBBC95F}"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A2C2E3A6-F92B-4A21-A41F-3B6F60ECB24E}" type="pres">
      <dgm:prSet presAssocID="{A1E087DF-2DD0-460F-8070-2D055BBBC95F}" presName="spaceRect" presStyleCnt="0"/>
      <dgm:spPr/>
    </dgm:pt>
    <dgm:pt modelId="{21D894B9-AB6A-412D-8541-4374A8B0C35A}" type="pres">
      <dgm:prSet presAssocID="{A1E087DF-2DD0-460F-8070-2D055BBBC95F}" presName="textRect" presStyleLbl="revTx" presStyleIdx="4" presStyleCnt="6">
        <dgm:presLayoutVars>
          <dgm:chMax val="1"/>
          <dgm:chPref val="1"/>
        </dgm:presLayoutVars>
      </dgm:prSet>
      <dgm:spPr/>
    </dgm:pt>
    <dgm:pt modelId="{8864530F-0FD2-43FE-90D8-2B4DF2E43E84}" type="pres">
      <dgm:prSet presAssocID="{E0A3D3C6-7C1D-4E48-B4F8-ACBB6282612C}" presName="sibTrans" presStyleLbl="sibTrans2D1" presStyleIdx="0" presStyleCnt="0"/>
      <dgm:spPr/>
    </dgm:pt>
    <dgm:pt modelId="{C128DA93-DAB2-48E4-820E-43CB34A7717A}" type="pres">
      <dgm:prSet presAssocID="{C0DF41B8-14D6-4942-8FCD-6AE470805034}" presName="compNode" presStyleCnt="0"/>
      <dgm:spPr/>
    </dgm:pt>
    <dgm:pt modelId="{5A4BAE9D-CFA5-461B-B028-C73F4C7D193E}" type="pres">
      <dgm:prSet presAssocID="{C0DF41B8-14D6-4942-8FCD-6AE470805034}" presName="iconBgRect" presStyleLbl="bgShp" presStyleIdx="5" presStyleCnt="6"/>
      <dgm:spPr/>
    </dgm:pt>
    <dgm:pt modelId="{6E47AE46-91EA-45EA-A870-35B864830159}" type="pres">
      <dgm:prSet presAssocID="{C0DF41B8-14D6-4942-8FCD-6AE470805034}"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oney"/>
        </a:ext>
      </dgm:extLst>
    </dgm:pt>
    <dgm:pt modelId="{5FC9E670-B88F-4780-A679-E0BF0338868F}" type="pres">
      <dgm:prSet presAssocID="{C0DF41B8-14D6-4942-8FCD-6AE470805034}" presName="spaceRect" presStyleCnt="0"/>
      <dgm:spPr/>
    </dgm:pt>
    <dgm:pt modelId="{CCA79262-1DC1-4866-8CD9-FAED3D23EEB5}" type="pres">
      <dgm:prSet presAssocID="{C0DF41B8-14D6-4942-8FCD-6AE470805034}" presName="textRect" presStyleLbl="revTx" presStyleIdx="5" presStyleCnt="6">
        <dgm:presLayoutVars>
          <dgm:chMax val="1"/>
          <dgm:chPref val="1"/>
        </dgm:presLayoutVars>
      </dgm:prSet>
      <dgm:spPr/>
    </dgm:pt>
  </dgm:ptLst>
  <dgm:cxnLst>
    <dgm:cxn modelId="{30485425-FF42-46BB-A060-DEED5A5B62A4}" type="presOf" srcId="{2986E2A4-6FC7-4B41-BFE4-1C1BD059016C}" destId="{7BDA6B9A-5676-482E-AE9D-BEC984EE1636}" srcOrd="0" destOrd="0" presId="urn:microsoft.com/office/officeart/2018/2/layout/IconCircleList"/>
    <dgm:cxn modelId="{7895993A-119A-4E44-99FA-288C98A6F93B}" type="presOf" srcId="{ADB3477E-30BA-428C-A3D3-CD7924B2DEBE}" destId="{0B3D9F51-7DD3-4A51-9F12-726F3F20513F}" srcOrd="0" destOrd="0" presId="urn:microsoft.com/office/officeart/2018/2/layout/IconCircleList"/>
    <dgm:cxn modelId="{CBA5DD60-E875-432B-92DF-EDA44B560C47}" srcId="{EBEFF8C7-153B-4F91-9577-D0C3B8D7446E}" destId="{C13AC2AC-4B29-4D30-B5C8-5ABE7A7E4861}" srcOrd="2" destOrd="0" parTransId="{F77C2B23-09F8-4515-9DAA-6C58B34459E3}" sibTransId="{094CA72A-3331-4E05-8E73-28C6ECB4B04B}"/>
    <dgm:cxn modelId="{BFCCAE49-3531-4D4E-8BD0-A42607094200}" srcId="{EBEFF8C7-153B-4F91-9577-D0C3B8D7446E}" destId="{9E28D44F-CF72-4A75-A5A4-2FE4FF2F2940}" srcOrd="1" destOrd="0" parTransId="{244B33E2-313B-4C3F-B92B-2CD38AB6397D}" sibTransId="{2986E2A4-6FC7-4B41-BFE4-1C1BD059016C}"/>
    <dgm:cxn modelId="{DA536A6A-95F5-4383-B4A9-A26EE704422D}" type="presOf" srcId="{EBEFF8C7-153B-4F91-9577-D0C3B8D7446E}" destId="{2D466A18-11A5-409A-A3E1-6EAEDB1AB67B}" srcOrd="0" destOrd="0" presId="urn:microsoft.com/office/officeart/2018/2/layout/IconCircleList"/>
    <dgm:cxn modelId="{B3F1B44B-E439-45D3-B723-13270B492358}" srcId="{EBEFF8C7-153B-4F91-9577-D0C3B8D7446E}" destId="{C0DF41B8-14D6-4942-8FCD-6AE470805034}" srcOrd="5" destOrd="0" parTransId="{073C3D29-AF32-4EBD-8148-2F83C9F4DDFB}" sibTransId="{66351919-F7F6-4A74-8752-4D5A2BB8ACFD}"/>
    <dgm:cxn modelId="{7FCE0755-CEAD-40A3-B66A-AE8988D8C618}" type="presOf" srcId="{C13AC2AC-4B29-4D30-B5C8-5ABE7A7E4861}" destId="{83330FFC-0BEF-47B6-BCFA-5D20A2D56B62}" srcOrd="0" destOrd="0" presId="urn:microsoft.com/office/officeart/2018/2/layout/IconCircleList"/>
    <dgm:cxn modelId="{21EBE658-DA3E-4120-8EC5-AD45BC11D81A}" srcId="{EBEFF8C7-153B-4F91-9577-D0C3B8D7446E}" destId="{ADB3477E-30BA-428C-A3D3-CD7924B2DEBE}" srcOrd="0" destOrd="0" parTransId="{6B8C8A7F-E4B8-4FF0-A25A-26AB7D381415}" sibTransId="{198886F2-AF2F-4588-BCED-EF980796DD4B}"/>
    <dgm:cxn modelId="{C0C7EB7A-DD5E-475F-B782-C39A5236FE0B}" type="presOf" srcId="{14E15CE7-DC89-454A-8B68-40050E21AC03}" destId="{05205F80-0F78-4ED2-A074-995028F826B6}" srcOrd="0" destOrd="0" presId="urn:microsoft.com/office/officeart/2018/2/layout/IconCircleList"/>
    <dgm:cxn modelId="{EDF6747B-DF9E-43D9-B4AB-2731FC19F408}" srcId="{EBEFF8C7-153B-4F91-9577-D0C3B8D7446E}" destId="{A1E087DF-2DD0-460F-8070-2D055BBBC95F}" srcOrd="4" destOrd="0" parTransId="{367C413F-108A-4AD2-BDC1-D0A58192FE5F}" sibTransId="{E0A3D3C6-7C1D-4E48-B4F8-ACBB6282612C}"/>
    <dgm:cxn modelId="{2020A57C-17F0-482D-B06A-6072E71DDBF5}" type="presOf" srcId="{094CA72A-3331-4E05-8E73-28C6ECB4B04B}" destId="{D0CEEC3E-9E83-4575-B2DC-96885F9509D5}" srcOrd="0" destOrd="0" presId="urn:microsoft.com/office/officeart/2018/2/layout/IconCircleList"/>
    <dgm:cxn modelId="{57EA3A82-B011-4318-BBE3-C7AC2278CE1C}" type="presOf" srcId="{A1E087DF-2DD0-460F-8070-2D055BBBC95F}" destId="{21D894B9-AB6A-412D-8541-4374A8B0C35A}" srcOrd="0" destOrd="0" presId="urn:microsoft.com/office/officeart/2018/2/layout/IconCircleList"/>
    <dgm:cxn modelId="{A237088A-6796-4902-9358-2C7265CCDB23}" type="presOf" srcId="{E0A3D3C6-7C1D-4E48-B4F8-ACBB6282612C}" destId="{8864530F-0FD2-43FE-90D8-2B4DF2E43E84}" srcOrd="0" destOrd="0" presId="urn:microsoft.com/office/officeart/2018/2/layout/IconCircleList"/>
    <dgm:cxn modelId="{54404597-F357-4EC5-8846-0639D6D688D0}" type="presOf" srcId="{C0DF41B8-14D6-4942-8FCD-6AE470805034}" destId="{CCA79262-1DC1-4866-8CD9-FAED3D23EEB5}" srcOrd="0" destOrd="0" presId="urn:microsoft.com/office/officeart/2018/2/layout/IconCircleList"/>
    <dgm:cxn modelId="{885186BF-32D6-4A15-B7BE-57BCB5BD0F20}" type="presOf" srcId="{8DDDBD02-4E12-4343-9BED-CAA024F7545D}" destId="{A603949F-32AC-4597-8BCD-783A19199C93}" srcOrd="0" destOrd="0" presId="urn:microsoft.com/office/officeart/2018/2/layout/IconCircleList"/>
    <dgm:cxn modelId="{5528F8E4-DB13-4758-8806-C58297320FF0}" type="presOf" srcId="{9E28D44F-CF72-4A75-A5A4-2FE4FF2F2940}" destId="{441E8A4D-B19F-4BE0-8DCE-53ECB645A0F6}" srcOrd="0" destOrd="0" presId="urn:microsoft.com/office/officeart/2018/2/layout/IconCircleList"/>
    <dgm:cxn modelId="{F80A2EED-E935-4C8D-885A-80ADBBB575FB}" srcId="{EBEFF8C7-153B-4F91-9577-D0C3B8D7446E}" destId="{8DDDBD02-4E12-4343-9BED-CAA024F7545D}" srcOrd="3" destOrd="0" parTransId="{01CC2F77-7DD8-4CAB-86B8-D1A2168AA3AE}" sibTransId="{14E15CE7-DC89-454A-8B68-40050E21AC03}"/>
    <dgm:cxn modelId="{EA51A4F5-2EE8-4CD3-B390-0F29FCE5987F}" type="presOf" srcId="{198886F2-AF2F-4588-BCED-EF980796DD4B}" destId="{454F9BEA-5EF5-4B66-B782-8213365E3D3C}" srcOrd="0" destOrd="0" presId="urn:microsoft.com/office/officeart/2018/2/layout/IconCircleList"/>
    <dgm:cxn modelId="{D04A287E-F446-4DB0-A224-5E4D8D80DCE0}" type="presParOf" srcId="{2D466A18-11A5-409A-A3E1-6EAEDB1AB67B}" destId="{458FA1E3-3A21-4AA1-8D46-AE84E5807521}" srcOrd="0" destOrd="0" presId="urn:microsoft.com/office/officeart/2018/2/layout/IconCircleList"/>
    <dgm:cxn modelId="{793A0968-11A2-4204-A8FD-EBEC49A180F7}" type="presParOf" srcId="{458FA1E3-3A21-4AA1-8D46-AE84E5807521}" destId="{7AC35214-7912-4196-9E54-D5F756F224CC}" srcOrd="0" destOrd="0" presId="urn:microsoft.com/office/officeart/2018/2/layout/IconCircleList"/>
    <dgm:cxn modelId="{BAB2D2CE-82DD-4318-940E-EA748BA6999D}" type="presParOf" srcId="{7AC35214-7912-4196-9E54-D5F756F224CC}" destId="{D15FDD46-DDB5-474F-ACDE-288212CA1BAE}" srcOrd="0" destOrd="0" presId="urn:microsoft.com/office/officeart/2018/2/layout/IconCircleList"/>
    <dgm:cxn modelId="{D808237B-A4C8-4B7A-BD3E-63A629CC65DF}" type="presParOf" srcId="{7AC35214-7912-4196-9E54-D5F756F224CC}" destId="{91E846F8-D4A4-440A-B589-81D8B8C4F347}" srcOrd="1" destOrd="0" presId="urn:microsoft.com/office/officeart/2018/2/layout/IconCircleList"/>
    <dgm:cxn modelId="{10DA791C-7080-48A3-905B-86605075E189}" type="presParOf" srcId="{7AC35214-7912-4196-9E54-D5F756F224CC}" destId="{A9E2E4E5-B516-4607-8EB5-DBFE486434E0}" srcOrd="2" destOrd="0" presId="urn:microsoft.com/office/officeart/2018/2/layout/IconCircleList"/>
    <dgm:cxn modelId="{547EEF57-8920-42B7-B3F3-D76ABB77DD99}" type="presParOf" srcId="{7AC35214-7912-4196-9E54-D5F756F224CC}" destId="{0B3D9F51-7DD3-4A51-9F12-726F3F20513F}" srcOrd="3" destOrd="0" presId="urn:microsoft.com/office/officeart/2018/2/layout/IconCircleList"/>
    <dgm:cxn modelId="{EE233228-4E75-44B0-8E9F-9E5D93104439}" type="presParOf" srcId="{458FA1E3-3A21-4AA1-8D46-AE84E5807521}" destId="{454F9BEA-5EF5-4B66-B782-8213365E3D3C}" srcOrd="1" destOrd="0" presId="urn:microsoft.com/office/officeart/2018/2/layout/IconCircleList"/>
    <dgm:cxn modelId="{A357421F-3B84-499C-A87D-BDFF3E1789A4}" type="presParOf" srcId="{458FA1E3-3A21-4AA1-8D46-AE84E5807521}" destId="{CF9CCDDA-D602-4FBF-84FE-754EDA810E80}" srcOrd="2" destOrd="0" presId="urn:microsoft.com/office/officeart/2018/2/layout/IconCircleList"/>
    <dgm:cxn modelId="{D0BF23CA-25B7-4FA4-9AAC-FA317D91B58B}" type="presParOf" srcId="{CF9CCDDA-D602-4FBF-84FE-754EDA810E80}" destId="{B672B2FE-234A-45DE-9B22-5AAB63F26C89}" srcOrd="0" destOrd="0" presId="urn:microsoft.com/office/officeart/2018/2/layout/IconCircleList"/>
    <dgm:cxn modelId="{F87E74FD-F17B-4169-9DFE-6A695AAB0A81}" type="presParOf" srcId="{CF9CCDDA-D602-4FBF-84FE-754EDA810E80}" destId="{74714B30-86A5-4FA9-8D23-28C9A55B1F48}" srcOrd="1" destOrd="0" presId="urn:microsoft.com/office/officeart/2018/2/layout/IconCircleList"/>
    <dgm:cxn modelId="{A9A42724-887E-48F1-97B1-6734F79A9C45}" type="presParOf" srcId="{CF9CCDDA-D602-4FBF-84FE-754EDA810E80}" destId="{DA969AD4-7026-43EC-8A71-90C536ED8BAF}" srcOrd="2" destOrd="0" presId="urn:microsoft.com/office/officeart/2018/2/layout/IconCircleList"/>
    <dgm:cxn modelId="{349600C4-5C15-4676-A304-04B6903503DD}" type="presParOf" srcId="{CF9CCDDA-D602-4FBF-84FE-754EDA810E80}" destId="{441E8A4D-B19F-4BE0-8DCE-53ECB645A0F6}" srcOrd="3" destOrd="0" presId="urn:microsoft.com/office/officeart/2018/2/layout/IconCircleList"/>
    <dgm:cxn modelId="{21F1262E-DE61-4D66-ACB5-D61A1BA7CAB5}" type="presParOf" srcId="{458FA1E3-3A21-4AA1-8D46-AE84E5807521}" destId="{7BDA6B9A-5676-482E-AE9D-BEC984EE1636}" srcOrd="3" destOrd="0" presId="urn:microsoft.com/office/officeart/2018/2/layout/IconCircleList"/>
    <dgm:cxn modelId="{231AA93E-6122-4B79-B974-D897A90E7A2E}" type="presParOf" srcId="{458FA1E3-3A21-4AA1-8D46-AE84E5807521}" destId="{6346A9BC-CCC4-41AC-A926-0AAB954B644E}" srcOrd="4" destOrd="0" presId="urn:microsoft.com/office/officeart/2018/2/layout/IconCircleList"/>
    <dgm:cxn modelId="{588E7FFA-088E-4A4D-BFC4-1B35F411771D}" type="presParOf" srcId="{6346A9BC-CCC4-41AC-A926-0AAB954B644E}" destId="{ACC204BA-6D33-4F62-83F9-BD40FAA00DBC}" srcOrd="0" destOrd="0" presId="urn:microsoft.com/office/officeart/2018/2/layout/IconCircleList"/>
    <dgm:cxn modelId="{F0EE1F03-B2F5-43D1-B606-28EE437F632E}" type="presParOf" srcId="{6346A9BC-CCC4-41AC-A926-0AAB954B644E}" destId="{088DD185-5920-4183-AFF4-AAF4784F9C17}" srcOrd="1" destOrd="0" presId="urn:microsoft.com/office/officeart/2018/2/layout/IconCircleList"/>
    <dgm:cxn modelId="{C073A629-7096-4EEA-BC4A-10D7F358E0FC}" type="presParOf" srcId="{6346A9BC-CCC4-41AC-A926-0AAB954B644E}" destId="{C3D14D9C-7008-4F8A-A373-A1B3A2ABBBB4}" srcOrd="2" destOrd="0" presId="urn:microsoft.com/office/officeart/2018/2/layout/IconCircleList"/>
    <dgm:cxn modelId="{E8FD70E6-B758-4F4F-B2C3-2F6E7B5700C0}" type="presParOf" srcId="{6346A9BC-CCC4-41AC-A926-0AAB954B644E}" destId="{83330FFC-0BEF-47B6-BCFA-5D20A2D56B62}" srcOrd="3" destOrd="0" presId="urn:microsoft.com/office/officeart/2018/2/layout/IconCircleList"/>
    <dgm:cxn modelId="{5525709B-54C5-44D7-BCE1-10FC0B661E87}" type="presParOf" srcId="{458FA1E3-3A21-4AA1-8D46-AE84E5807521}" destId="{D0CEEC3E-9E83-4575-B2DC-96885F9509D5}" srcOrd="5" destOrd="0" presId="urn:microsoft.com/office/officeart/2018/2/layout/IconCircleList"/>
    <dgm:cxn modelId="{9F2AFFFF-34A7-4D74-A119-6C9114BF11CB}" type="presParOf" srcId="{458FA1E3-3A21-4AA1-8D46-AE84E5807521}" destId="{A676897B-F530-4396-85F8-62FE23FCDDA4}" srcOrd="6" destOrd="0" presId="urn:microsoft.com/office/officeart/2018/2/layout/IconCircleList"/>
    <dgm:cxn modelId="{D13D374D-6430-4E25-845B-27620C6F1469}" type="presParOf" srcId="{A676897B-F530-4396-85F8-62FE23FCDDA4}" destId="{E4C3F3E5-2BE2-4EB0-9D29-F7676C705CF6}" srcOrd="0" destOrd="0" presId="urn:microsoft.com/office/officeart/2018/2/layout/IconCircleList"/>
    <dgm:cxn modelId="{B5EBDCEF-A678-4C04-8243-8FF96EF3AAD9}" type="presParOf" srcId="{A676897B-F530-4396-85F8-62FE23FCDDA4}" destId="{EEBE188B-E8D1-4B2D-A526-021D3655033F}" srcOrd="1" destOrd="0" presId="urn:microsoft.com/office/officeart/2018/2/layout/IconCircleList"/>
    <dgm:cxn modelId="{222E8B12-0306-4A8C-8899-A83BB9820F0C}" type="presParOf" srcId="{A676897B-F530-4396-85F8-62FE23FCDDA4}" destId="{3B6B7C3C-8E91-4815-B0A7-A97D5A67B112}" srcOrd="2" destOrd="0" presId="urn:microsoft.com/office/officeart/2018/2/layout/IconCircleList"/>
    <dgm:cxn modelId="{880AEA7E-AD8C-47AD-8407-6FF91F3C3E55}" type="presParOf" srcId="{A676897B-F530-4396-85F8-62FE23FCDDA4}" destId="{A603949F-32AC-4597-8BCD-783A19199C93}" srcOrd="3" destOrd="0" presId="urn:microsoft.com/office/officeart/2018/2/layout/IconCircleList"/>
    <dgm:cxn modelId="{715C4C0F-BF72-4A76-820B-F914B5FC6845}" type="presParOf" srcId="{458FA1E3-3A21-4AA1-8D46-AE84E5807521}" destId="{05205F80-0F78-4ED2-A074-995028F826B6}" srcOrd="7" destOrd="0" presId="urn:microsoft.com/office/officeart/2018/2/layout/IconCircleList"/>
    <dgm:cxn modelId="{30269B5A-7467-488E-9432-A25DD4689C5A}" type="presParOf" srcId="{458FA1E3-3A21-4AA1-8D46-AE84E5807521}" destId="{C9C5B341-E28B-4630-9B68-9B332747A288}" srcOrd="8" destOrd="0" presId="urn:microsoft.com/office/officeart/2018/2/layout/IconCircleList"/>
    <dgm:cxn modelId="{8C5FE37A-4667-4F98-AC2A-A51A248FB075}" type="presParOf" srcId="{C9C5B341-E28B-4630-9B68-9B332747A288}" destId="{539D1A56-F53B-4BAE-94BA-82B593CCE7F9}" srcOrd="0" destOrd="0" presId="urn:microsoft.com/office/officeart/2018/2/layout/IconCircleList"/>
    <dgm:cxn modelId="{2A749D8C-EBDD-4A4A-89FA-8A0EF69F9533}" type="presParOf" srcId="{C9C5B341-E28B-4630-9B68-9B332747A288}" destId="{ECA3F1AF-79A9-4F1B-B831-833387C50C4C}" srcOrd="1" destOrd="0" presId="urn:microsoft.com/office/officeart/2018/2/layout/IconCircleList"/>
    <dgm:cxn modelId="{AEF24305-E7E2-4070-B1B3-5445C4679844}" type="presParOf" srcId="{C9C5B341-E28B-4630-9B68-9B332747A288}" destId="{A2C2E3A6-F92B-4A21-A41F-3B6F60ECB24E}" srcOrd="2" destOrd="0" presId="urn:microsoft.com/office/officeart/2018/2/layout/IconCircleList"/>
    <dgm:cxn modelId="{D3F91E06-5AE5-4E45-94FC-5BE443C6C2D1}" type="presParOf" srcId="{C9C5B341-E28B-4630-9B68-9B332747A288}" destId="{21D894B9-AB6A-412D-8541-4374A8B0C35A}" srcOrd="3" destOrd="0" presId="urn:microsoft.com/office/officeart/2018/2/layout/IconCircleList"/>
    <dgm:cxn modelId="{94DECD52-6081-4F6B-ACEA-0E3C92E7DFA8}" type="presParOf" srcId="{458FA1E3-3A21-4AA1-8D46-AE84E5807521}" destId="{8864530F-0FD2-43FE-90D8-2B4DF2E43E84}" srcOrd="9" destOrd="0" presId="urn:microsoft.com/office/officeart/2018/2/layout/IconCircleList"/>
    <dgm:cxn modelId="{6847C0BA-A10B-4C00-BC34-45AA75ABC0CF}" type="presParOf" srcId="{458FA1E3-3A21-4AA1-8D46-AE84E5807521}" destId="{C128DA93-DAB2-48E4-820E-43CB34A7717A}" srcOrd="10" destOrd="0" presId="urn:microsoft.com/office/officeart/2018/2/layout/IconCircleList"/>
    <dgm:cxn modelId="{DB0A2F9A-0114-4FDC-9E0F-25444FCE2693}" type="presParOf" srcId="{C128DA93-DAB2-48E4-820E-43CB34A7717A}" destId="{5A4BAE9D-CFA5-461B-B028-C73F4C7D193E}" srcOrd="0" destOrd="0" presId="urn:microsoft.com/office/officeart/2018/2/layout/IconCircleList"/>
    <dgm:cxn modelId="{4D6EDF32-59FC-4005-9AD8-7CF2F7F3B2EF}" type="presParOf" srcId="{C128DA93-DAB2-48E4-820E-43CB34A7717A}" destId="{6E47AE46-91EA-45EA-A870-35B864830159}" srcOrd="1" destOrd="0" presId="urn:microsoft.com/office/officeart/2018/2/layout/IconCircleList"/>
    <dgm:cxn modelId="{30A5508C-E3BB-49CE-8B36-77C723E237FC}" type="presParOf" srcId="{C128DA93-DAB2-48E4-820E-43CB34A7717A}" destId="{5FC9E670-B88F-4780-A679-E0BF0338868F}" srcOrd="2" destOrd="0" presId="urn:microsoft.com/office/officeart/2018/2/layout/IconCircleList"/>
    <dgm:cxn modelId="{39F460FC-3E29-4316-861A-8536D5BC9997}" type="presParOf" srcId="{C128DA93-DAB2-48E4-820E-43CB34A7717A}" destId="{CCA79262-1DC1-4866-8CD9-FAED3D23EEB5}"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885EC9E-08D0-465E-843E-2A83000E70CA}" type="doc">
      <dgm:prSet loTypeId="urn:microsoft.com/office/officeart/2018/2/layout/IconLabelList" loCatId="icon" qsTypeId="urn:microsoft.com/office/officeart/2005/8/quickstyle/simple1" qsCatId="simple" csTypeId="urn:microsoft.com/office/officeart/2005/8/colors/colorful1" csCatId="colorful" phldr="1"/>
      <dgm:spPr/>
      <dgm:t>
        <a:bodyPr/>
        <a:lstStyle/>
        <a:p>
          <a:endParaRPr lang="en-US"/>
        </a:p>
      </dgm:t>
    </dgm:pt>
    <dgm:pt modelId="{13E489F7-CE1E-4914-9586-87ACBC0B0040}">
      <dgm:prSet/>
      <dgm:spPr/>
      <dgm:t>
        <a:bodyPr/>
        <a:lstStyle/>
        <a:p>
          <a:pPr>
            <a:lnSpc>
              <a:spcPct val="100000"/>
            </a:lnSpc>
          </a:pPr>
          <a:r>
            <a:rPr lang="en-US"/>
            <a:t>Operational</a:t>
          </a:r>
        </a:p>
      </dgm:t>
    </dgm:pt>
    <dgm:pt modelId="{D48106FF-9450-4A1A-99CC-D578DB5D7852}" type="parTrans" cxnId="{3215033E-A6F9-45E3-9C85-A86F0D8FE7FD}">
      <dgm:prSet/>
      <dgm:spPr/>
      <dgm:t>
        <a:bodyPr/>
        <a:lstStyle/>
        <a:p>
          <a:endParaRPr lang="en-US"/>
        </a:p>
      </dgm:t>
    </dgm:pt>
    <dgm:pt modelId="{841EEC6F-DA86-4DEF-897D-FCEDE58A9C2A}" type="sibTrans" cxnId="{3215033E-A6F9-45E3-9C85-A86F0D8FE7FD}">
      <dgm:prSet/>
      <dgm:spPr/>
      <dgm:t>
        <a:bodyPr/>
        <a:lstStyle/>
        <a:p>
          <a:endParaRPr lang="en-US"/>
        </a:p>
      </dgm:t>
    </dgm:pt>
    <dgm:pt modelId="{9FB205BE-1B96-48BA-B446-0B0C07BF5114}">
      <dgm:prSet/>
      <dgm:spPr/>
      <dgm:t>
        <a:bodyPr/>
        <a:lstStyle/>
        <a:p>
          <a:pPr>
            <a:lnSpc>
              <a:spcPct val="100000"/>
            </a:lnSpc>
          </a:pPr>
          <a:r>
            <a:rPr lang="en-US"/>
            <a:t>Repair/Replace</a:t>
          </a:r>
        </a:p>
      </dgm:t>
    </dgm:pt>
    <dgm:pt modelId="{2658918C-67DE-4B5E-898E-F768D55E6D91}" type="parTrans" cxnId="{FD7BF2CD-043F-4C16-8FC4-631377256A2A}">
      <dgm:prSet/>
      <dgm:spPr/>
      <dgm:t>
        <a:bodyPr/>
        <a:lstStyle/>
        <a:p>
          <a:endParaRPr lang="en-US"/>
        </a:p>
      </dgm:t>
    </dgm:pt>
    <dgm:pt modelId="{E87FB7F0-AF6E-4AC1-B7A6-D15A9D63DFE3}" type="sibTrans" cxnId="{FD7BF2CD-043F-4C16-8FC4-631377256A2A}">
      <dgm:prSet/>
      <dgm:spPr/>
      <dgm:t>
        <a:bodyPr/>
        <a:lstStyle/>
        <a:p>
          <a:endParaRPr lang="en-US"/>
        </a:p>
      </dgm:t>
    </dgm:pt>
    <dgm:pt modelId="{0D0B5E83-548C-403E-9AB5-8F65ABDBB61E}">
      <dgm:prSet/>
      <dgm:spPr/>
      <dgm:t>
        <a:bodyPr/>
        <a:lstStyle/>
        <a:p>
          <a:pPr>
            <a:lnSpc>
              <a:spcPct val="100000"/>
            </a:lnSpc>
          </a:pPr>
          <a:r>
            <a:rPr lang="en-US"/>
            <a:t>Debt Service</a:t>
          </a:r>
        </a:p>
      </dgm:t>
    </dgm:pt>
    <dgm:pt modelId="{0C7F234F-4BBE-4C19-9099-EBBE3E17217A}" type="parTrans" cxnId="{3DD99EB9-CE9E-4016-AF62-F0B2E38A9330}">
      <dgm:prSet/>
      <dgm:spPr/>
      <dgm:t>
        <a:bodyPr/>
        <a:lstStyle/>
        <a:p>
          <a:endParaRPr lang="en-US"/>
        </a:p>
      </dgm:t>
    </dgm:pt>
    <dgm:pt modelId="{A0F7714F-8A51-4D82-90FB-E29FFE945A8D}" type="sibTrans" cxnId="{3DD99EB9-CE9E-4016-AF62-F0B2E38A9330}">
      <dgm:prSet/>
      <dgm:spPr/>
      <dgm:t>
        <a:bodyPr/>
        <a:lstStyle/>
        <a:p>
          <a:endParaRPr lang="en-US"/>
        </a:p>
      </dgm:t>
    </dgm:pt>
    <dgm:pt modelId="{D6EC2B12-0ED5-4659-B2F8-DD7D31706214}">
      <dgm:prSet/>
      <dgm:spPr/>
      <dgm:t>
        <a:bodyPr/>
        <a:lstStyle/>
        <a:p>
          <a:pPr>
            <a:lnSpc>
              <a:spcPct val="100000"/>
            </a:lnSpc>
          </a:pPr>
          <a:r>
            <a:rPr lang="en-US"/>
            <a:t>Emergency</a:t>
          </a:r>
        </a:p>
      </dgm:t>
    </dgm:pt>
    <dgm:pt modelId="{5CAAC3CF-08CB-4EA2-BC8A-2D5997B25608}" type="parTrans" cxnId="{C2450B7C-974C-4860-A9F9-332550678E73}">
      <dgm:prSet/>
      <dgm:spPr/>
      <dgm:t>
        <a:bodyPr/>
        <a:lstStyle/>
        <a:p>
          <a:endParaRPr lang="en-US"/>
        </a:p>
      </dgm:t>
    </dgm:pt>
    <dgm:pt modelId="{A3FF988B-2C87-45D9-B850-D607DAF8FD93}" type="sibTrans" cxnId="{C2450B7C-974C-4860-A9F9-332550678E73}">
      <dgm:prSet/>
      <dgm:spPr/>
      <dgm:t>
        <a:bodyPr/>
        <a:lstStyle/>
        <a:p>
          <a:endParaRPr lang="en-US"/>
        </a:p>
      </dgm:t>
    </dgm:pt>
    <dgm:pt modelId="{C535B7D7-34E4-4967-8996-00C0BDFD462B}" type="pres">
      <dgm:prSet presAssocID="{E885EC9E-08D0-465E-843E-2A83000E70CA}" presName="root" presStyleCnt="0">
        <dgm:presLayoutVars>
          <dgm:dir/>
          <dgm:resizeHandles val="exact"/>
        </dgm:presLayoutVars>
      </dgm:prSet>
      <dgm:spPr/>
    </dgm:pt>
    <dgm:pt modelId="{CCFF56FE-366B-45C0-B4E3-E799805FE686}" type="pres">
      <dgm:prSet presAssocID="{13E489F7-CE1E-4914-9586-87ACBC0B0040}" presName="compNode" presStyleCnt="0"/>
      <dgm:spPr/>
    </dgm:pt>
    <dgm:pt modelId="{A7235AB1-5782-4700-8DEE-EB56366AAD6C}" type="pres">
      <dgm:prSet presAssocID="{13E489F7-CE1E-4914-9586-87ACBC0B004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ears"/>
        </a:ext>
      </dgm:extLst>
    </dgm:pt>
    <dgm:pt modelId="{85136A1F-5C77-4390-B459-4EBBC93BC6A8}" type="pres">
      <dgm:prSet presAssocID="{13E489F7-CE1E-4914-9586-87ACBC0B0040}" presName="spaceRect" presStyleCnt="0"/>
      <dgm:spPr/>
    </dgm:pt>
    <dgm:pt modelId="{CF53C9C6-9E22-4B52-BB02-B578591243F9}" type="pres">
      <dgm:prSet presAssocID="{13E489F7-CE1E-4914-9586-87ACBC0B0040}" presName="textRect" presStyleLbl="revTx" presStyleIdx="0" presStyleCnt="4">
        <dgm:presLayoutVars>
          <dgm:chMax val="1"/>
          <dgm:chPref val="1"/>
        </dgm:presLayoutVars>
      </dgm:prSet>
      <dgm:spPr/>
    </dgm:pt>
    <dgm:pt modelId="{55BDF615-7C0D-405B-BBB4-9B0C2E087E00}" type="pres">
      <dgm:prSet presAssocID="{841EEC6F-DA86-4DEF-897D-FCEDE58A9C2A}" presName="sibTrans" presStyleCnt="0"/>
      <dgm:spPr/>
    </dgm:pt>
    <dgm:pt modelId="{62C3FCA5-984F-49C4-8F9F-D4C359F44D68}" type="pres">
      <dgm:prSet presAssocID="{9FB205BE-1B96-48BA-B446-0B0C07BF5114}" presName="compNode" presStyleCnt="0"/>
      <dgm:spPr/>
    </dgm:pt>
    <dgm:pt modelId="{9598630B-B695-4128-A302-61C6990C1162}" type="pres">
      <dgm:prSet presAssocID="{9FB205BE-1B96-48BA-B446-0B0C07BF511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rench"/>
        </a:ext>
      </dgm:extLst>
    </dgm:pt>
    <dgm:pt modelId="{D18BA1F0-1505-4759-87A7-11E1A0CDB9C0}" type="pres">
      <dgm:prSet presAssocID="{9FB205BE-1B96-48BA-B446-0B0C07BF5114}" presName="spaceRect" presStyleCnt="0"/>
      <dgm:spPr/>
    </dgm:pt>
    <dgm:pt modelId="{69765E8A-D676-4321-B170-5B581E70E598}" type="pres">
      <dgm:prSet presAssocID="{9FB205BE-1B96-48BA-B446-0B0C07BF5114}" presName="textRect" presStyleLbl="revTx" presStyleIdx="1" presStyleCnt="4">
        <dgm:presLayoutVars>
          <dgm:chMax val="1"/>
          <dgm:chPref val="1"/>
        </dgm:presLayoutVars>
      </dgm:prSet>
      <dgm:spPr/>
    </dgm:pt>
    <dgm:pt modelId="{17F9AD5B-12AB-447E-9734-A0F3AEAC0374}" type="pres">
      <dgm:prSet presAssocID="{E87FB7F0-AF6E-4AC1-B7A6-D15A9D63DFE3}" presName="sibTrans" presStyleCnt="0"/>
      <dgm:spPr/>
    </dgm:pt>
    <dgm:pt modelId="{079378AA-CE34-4663-9C25-EB91724AE0E6}" type="pres">
      <dgm:prSet presAssocID="{0D0B5E83-548C-403E-9AB5-8F65ABDBB61E}" presName="compNode" presStyleCnt="0"/>
      <dgm:spPr/>
    </dgm:pt>
    <dgm:pt modelId="{2145EA11-EE74-4971-B8F7-3CC049936E02}" type="pres">
      <dgm:prSet presAssocID="{0D0B5E83-548C-403E-9AB5-8F65ABDBB61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oney"/>
        </a:ext>
      </dgm:extLst>
    </dgm:pt>
    <dgm:pt modelId="{10BDE2C1-8A08-43B8-83A3-CAEC7A4C86AF}" type="pres">
      <dgm:prSet presAssocID="{0D0B5E83-548C-403E-9AB5-8F65ABDBB61E}" presName="spaceRect" presStyleCnt="0"/>
      <dgm:spPr/>
    </dgm:pt>
    <dgm:pt modelId="{8BBD8442-E781-4534-B2A2-E8B523B53AA7}" type="pres">
      <dgm:prSet presAssocID="{0D0B5E83-548C-403E-9AB5-8F65ABDBB61E}" presName="textRect" presStyleLbl="revTx" presStyleIdx="2" presStyleCnt="4">
        <dgm:presLayoutVars>
          <dgm:chMax val="1"/>
          <dgm:chPref val="1"/>
        </dgm:presLayoutVars>
      </dgm:prSet>
      <dgm:spPr/>
    </dgm:pt>
    <dgm:pt modelId="{CD7E0E1C-ED1F-4AE0-A2B6-83DFCF35E6E0}" type="pres">
      <dgm:prSet presAssocID="{A0F7714F-8A51-4D82-90FB-E29FFE945A8D}" presName="sibTrans" presStyleCnt="0"/>
      <dgm:spPr/>
    </dgm:pt>
    <dgm:pt modelId="{09A0CE37-65B0-4158-A047-CBDF05A2BAB5}" type="pres">
      <dgm:prSet presAssocID="{D6EC2B12-0ED5-4659-B2F8-DD7D31706214}" presName="compNode" presStyleCnt="0"/>
      <dgm:spPr/>
    </dgm:pt>
    <dgm:pt modelId="{E2CFB339-7FF8-4E05-9DB5-789D1CBCEFA9}" type="pres">
      <dgm:prSet presAssocID="{D6EC2B12-0ED5-4659-B2F8-DD7D3170621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Siren with solid fill"/>
        </a:ext>
      </dgm:extLst>
    </dgm:pt>
    <dgm:pt modelId="{DD65582C-1425-4E9A-9FFD-DD35F041B12C}" type="pres">
      <dgm:prSet presAssocID="{D6EC2B12-0ED5-4659-B2F8-DD7D31706214}" presName="spaceRect" presStyleCnt="0"/>
      <dgm:spPr/>
    </dgm:pt>
    <dgm:pt modelId="{00FBEA38-AD62-4488-8924-491873E3C02B}" type="pres">
      <dgm:prSet presAssocID="{D6EC2B12-0ED5-4659-B2F8-DD7D31706214}" presName="textRect" presStyleLbl="revTx" presStyleIdx="3" presStyleCnt="4">
        <dgm:presLayoutVars>
          <dgm:chMax val="1"/>
          <dgm:chPref val="1"/>
        </dgm:presLayoutVars>
      </dgm:prSet>
      <dgm:spPr/>
    </dgm:pt>
  </dgm:ptLst>
  <dgm:cxnLst>
    <dgm:cxn modelId="{A72DDB04-C93B-455B-9A94-54ECFDC0DBED}" type="presOf" srcId="{9FB205BE-1B96-48BA-B446-0B0C07BF5114}" destId="{69765E8A-D676-4321-B170-5B581E70E598}" srcOrd="0" destOrd="0" presId="urn:microsoft.com/office/officeart/2018/2/layout/IconLabelList"/>
    <dgm:cxn modelId="{87DC2B34-7EE9-407F-8488-66DE62723E9A}" type="presOf" srcId="{13E489F7-CE1E-4914-9586-87ACBC0B0040}" destId="{CF53C9C6-9E22-4B52-BB02-B578591243F9}" srcOrd="0" destOrd="0" presId="urn:microsoft.com/office/officeart/2018/2/layout/IconLabelList"/>
    <dgm:cxn modelId="{3215033E-A6F9-45E3-9C85-A86F0D8FE7FD}" srcId="{E885EC9E-08D0-465E-843E-2A83000E70CA}" destId="{13E489F7-CE1E-4914-9586-87ACBC0B0040}" srcOrd="0" destOrd="0" parTransId="{D48106FF-9450-4A1A-99CC-D578DB5D7852}" sibTransId="{841EEC6F-DA86-4DEF-897D-FCEDE58A9C2A}"/>
    <dgm:cxn modelId="{116F4C57-57BB-4DD3-A98A-D1FE39F977E2}" type="presOf" srcId="{0D0B5E83-548C-403E-9AB5-8F65ABDBB61E}" destId="{8BBD8442-E781-4534-B2A2-E8B523B53AA7}" srcOrd="0" destOrd="0" presId="urn:microsoft.com/office/officeart/2018/2/layout/IconLabelList"/>
    <dgm:cxn modelId="{C2450B7C-974C-4860-A9F9-332550678E73}" srcId="{E885EC9E-08D0-465E-843E-2A83000E70CA}" destId="{D6EC2B12-0ED5-4659-B2F8-DD7D31706214}" srcOrd="3" destOrd="0" parTransId="{5CAAC3CF-08CB-4EA2-BC8A-2D5997B25608}" sibTransId="{A3FF988B-2C87-45D9-B850-D607DAF8FD93}"/>
    <dgm:cxn modelId="{94B32E92-305A-4BC5-AF8D-6FC55E5B7C47}" type="presOf" srcId="{D6EC2B12-0ED5-4659-B2F8-DD7D31706214}" destId="{00FBEA38-AD62-4488-8924-491873E3C02B}" srcOrd="0" destOrd="0" presId="urn:microsoft.com/office/officeart/2018/2/layout/IconLabelList"/>
    <dgm:cxn modelId="{3DD99EB9-CE9E-4016-AF62-F0B2E38A9330}" srcId="{E885EC9E-08D0-465E-843E-2A83000E70CA}" destId="{0D0B5E83-548C-403E-9AB5-8F65ABDBB61E}" srcOrd="2" destOrd="0" parTransId="{0C7F234F-4BBE-4C19-9099-EBBE3E17217A}" sibTransId="{A0F7714F-8A51-4D82-90FB-E29FFE945A8D}"/>
    <dgm:cxn modelId="{FD7BF2CD-043F-4C16-8FC4-631377256A2A}" srcId="{E885EC9E-08D0-465E-843E-2A83000E70CA}" destId="{9FB205BE-1B96-48BA-B446-0B0C07BF5114}" srcOrd="1" destOrd="0" parTransId="{2658918C-67DE-4B5E-898E-F768D55E6D91}" sibTransId="{E87FB7F0-AF6E-4AC1-B7A6-D15A9D63DFE3}"/>
    <dgm:cxn modelId="{45E706EE-F2A8-4042-AD0F-E484B509E180}" type="presOf" srcId="{E885EC9E-08D0-465E-843E-2A83000E70CA}" destId="{C535B7D7-34E4-4967-8996-00C0BDFD462B}" srcOrd="0" destOrd="0" presId="urn:microsoft.com/office/officeart/2018/2/layout/IconLabelList"/>
    <dgm:cxn modelId="{29B73AE3-4E2D-4A84-9700-B8A565F26170}" type="presParOf" srcId="{C535B7D7-34E4-4967-8996-00C0BDFD462B}" destId="{CCFF56FE-366B-45C0-B4E3-E799805FE686}" srcOrd="0" destOrd="0" presId="urn:microsoft.com/office/officeart/2018/2/layout/IconLabelList"/>
    <dgm:cxn modelId="{96B57F68-E292-430A-A11B-CC7A85A6F671}" type="presParOf" srcId="{CCFF56FE-366B-45C0-B4E3-E799805FE686}" destId="{A7235AB1-5782-4700-8DEE-EB56366AAD6C}" srcOrd="0" destOrd="0" presId="urn:microsoft.com/office/officeart/2018/2/layout/IconLabelList"/>
    <dgm:cxn modelId="{2590E8CF-F6BE-4D50-9513-6DD32D4CBD98}" type="presParOf" srcId="{CCFF56FE-366B-45C0-B4E3-E799805FE686}" destId="{85136A1F-5C77-4390-B459-4EBBC93BC6A8}" srcOrd="1" destOrd="0" presId="urn:microsoft.com/office/officeart/2018/2/layout/IconLabelList"/>
    <dgm:cxn modelId="{84032F29-24B3-4D7B-AC93-1A3EC6F89C03}" type="presParOf" srcId="{CCFF56FE-366B-45C0-B4E3-E799805FE686}" destId="{CF53C9C6-9E22-4B52-BB02-B578591243F9}" srcOrd="2" destOrd="0" presId="urn:microsoft.com/office/officeart/2018/2/layout/IconLabelList"/>
    <dgm:cxn modelId="{695B2238-D7DB-4FFC-BC8F-8A13929BC050}" type="presParOf" srcId="{C535B7D7-34E4-4967-8996-00C0BDFD462B}" destId="{55BDF615-7C0D-405B-BBB4-9B0C2E087E00}" srcOrd="1" destOrd="0" presId="urn:microsoft.com/office/officeart/2018/2/layout/IconLabelList"/>
    <dgm:cxn modelId="{206305D6-1016-46A2-B288-2DF9A4400415}" type="presParOf" srcId="{C535B7D7-34E4-4967-8996-00C0BDFD462B}" destId="{62C3FCA5-984F-49C4-8F9F-D4C359F44D68}" srcOrd="2" destOrd="0" presId="urn:microsoft.com/office/officeart/2018/2/layout/IconLabelList"/>
    <dgm:cxn modelId="{75BAEBF9-DBF4-4982-B75B-F7FB17AD53DC}" type="presParOf" srcId="{62C3FCA5-984F-49C4-8F9F-D4C359F44D68}" destId="{9598630B-B695-4128-A302-61C6990C1162}" srcOrd="0" destOrd="0" presId="urn:microsoft.com/office/officeart/2018/2/layout/IconLabelList"/>
    <dgm:cxn modelId="{703BE3C4-93E8-4430-A890-ECEA20C68E00}" type="presParOf" srcId="{62C3FCA5-984F-49C4-8F9F-D4C359F44D68}" destId="{D18BA1F0-1505-4759-87A7-11E1A0CDB9C0}" srcOrd="1" destOrd="0" presId="urn:microsoft.com/office/officeart/2018/2/layout/IconLabelList"/>
    <dgm:cxn modelId="{1144B182-BC7A-416E-B9FA-9E484F3FDE2A}" type="presParOf" srcId="{62C3FCA5-984F-49C4-8F9F-D4C359F44D68}" destId="{69765E8A-D676-4321-B170-5B581E70E598}" srcOrd="2" destOrd="0" presId="urn:microsoft.com/office/officeart/2018/2/layout/IconLabelList"/>
    <dgm:cxn modelId="{41EDC763-CA2B-4C7C-B6FE-79938221D3C7}" type="presParOf" srcId="{C535B7D7-34E4-4967-8996-00C0BDFD462B}" destId="{17F9AD5B-12AB-447E-9734-A0F3AEAC0374}" srcOrd="3" destOrd="0" presId="urn:microsoft.com/office/officeart/2018/2/layout/IconLabelList"/>
    <dgm:cxn modelId="{8C4E8CB8-ADCF-45AA-89C0-456BC3917C92}" type="presParOf" srcId="{C535B7D7-34E4-4967-8996-00C0BDFD462B}" destId="{079378AA-CE34-4663-9C25-EB91724AE0E6}" srcOrd="4" destOrd="0" presId="urn:microsoft.com/office/officeart/2018/2/layout/IconLabelList"/>
    <dgm:cxn modelId="{BA630827-A691-4998-A83F-5B9BDE233A2E}" type="presParOf" srcId="{079378AA-CE34-4663-9C25-EB91724AE0E6}" destId="{2145EA11-EE74-4971-B8F7-3CC049936E02}" srcOrd="0" destOrd="0" presId="urn:microsoft.com/office/officeart/2018/2/layout/IconLabelList"/>
    <dgm:cxn modelId="{CD4AC493-2502-41BC-80A9-82B2A0031A98}" type="presParOf" srcId="{079378AA-CE34-4663-9C25-EB91724AE0E6}" destId="{10BDE2C1-8A08-43B8-83A3-CAEC7A4C86AF}" srcOrd="1" destOrd="0" presId="urn:microsoft.com/office/officeart/2018/2/layout/IconLabelList"/>
    <dgm:cxn modelId="{8DE189AC-EB90-445C-BF5C-9E3D0FAB6C41}" type="presParOf" srcId="{079378AA-CE34-4663-9C25-EB91724AE0E6}" destId="{8BBD8442-E781-4534-B2A2-E8B523B53AA7}" srcOrd="2" destOrd="0" presId="urn:microsoft.com/office/officeart/2018/2/layout/IconLabelList"/>
    <dgm:cxn modelId="{A89FD047-7E5D-4B15-B07A-34CCFFDEC683}" type="presParOf" srcId="{C535B7D7-34E4-4967-8996-00C0BDFD462B}" destId="{CD7E0E1C-ED1F-4AE0-A2B6-83DFCF35E6E0}" srcOrd="5" destOrd="0" presId="urn:microsoft.com/office/officeart/2018/2/layout/IconLabelList"/>
    <dgm:cxn modelId="{EF0E3D5E-8070-4773-ACD0-B3EB1F90688B}" type="presParOf" srcId="{C535B7D7-34E4-4967-8996-00C0BDFD462B}" destId="{09A0CE37-65B0-4158-A047-CBDF05A2BAB5}" srcOrd="6" destOrd="0" presId="urn:microsoft.com/office/officeart/2018/2/layout/IconLabelList"/>
    <dgm:cxn modelId="{4945927B-B16E-4DF6-A6F0-9B4B75C942AE}" type="presParOf" srcId="{09A0CE37-65B0-4158-A047-CBDF05A2BAB5}" destId="{E2CFB339-7FF8-4E05-9DB5-789D1CBCEFA9}" srcOrd="0" destOrd="0" presId="urn:microsoft.com/office/officeart/2018/2/layout/IconLabelList"/>
    <dgm:cxn modelId="{5F4EA56F-4CDC-4ED3-83F1-3523C84575FB}" type="presParOf" srcId="{09A0CE37-65B0-4158-A047-CBDF05A2BAB5}" destId="{DD65582C-1425-4E9A-9FFD-DD35F041B12C}" srcOrd="1" destOrd="0" presId="urn:microsoft.com/office/officeart/2018/2/layout/IconLabelList"/>
    <dgm:cxn modelId="{87036951-3296-4D43-8F1F-32B4AC212F6C}" type="presParOf" srcId="{09A0CE37-65B0-4158-A047-CBDF05A2BAB5}" destId="{00FBEA38-AD62-4488-8924-491873E3C02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1DF06B0-0F5E-43D0-9692-8D9B5C793417}" type="doc">
      <dgm:prSet loTypeId="urn:microsoft.com/office/officeart/2008/layout/LinedList" loCatId="list" qsTypeId="urn:microsoft.com/office/officeart/2005/8/quickstyle/simple1" qsCatId="simple" csTypeId="urn:microsoft.com/office/officeart/2005/8/colors/accent1_1" csCatId="accent1"/>
      <dgm:spPr/>
      <dgm:t>
        <a:bodyPr/>
        <a:lstStyle/>
        <a:p>
          <a:endParaRPr lang="en-US"/>
        </a:p>
      </dgm:t>
    </dgm:pt>
    <dgm:pt modelId="{9C1571B7-57E4-46D0-8B05-C6FE2AC9AB71}">
      <dgm:prSet/>
      <dgm:spPr/>
      <dgm:t>
        <a:bodyPr/>
        <a:lstStyle/>
        <a:p>
          <a:r>
            <a:rPr lang="en-US" dirty="0"/>
            <a:t>Long-term planning</a:t>
          </a:r>
        </a:p>
      </dgm:t>
    </dgm:pt>
    <dgm:pt modelId="{FF6B4E39-98DB-48E0-AD6B-A17EFD997109}" type="parTrans" cxnId="{0FB5C721-7A65-449B-B08F-DAC7A2D8C3E3}">
      <dgm:prSet/>
      <dgm:spPr/>
      <dgm:t>
        <a:bodyPr/>
        <a:lstStyle/>
        <a:p>
          <a:endParaRPr lang="en-US"/>
        </a:p>
      </dgm:t>
    </dgm:pt>
    <dgm:pt modelId="{9F970286-2825-4572-B005-D25F8EAD2651}" type="sibTrans" cxnId="{0FB5C721-7A65-449B-B08F-DAC7A2D8C3E3}">
      <dgm:prSet/>
      <dgm:spPr/>
      <dgm:t>
        <a:bodyPr/>
        <a:lstStyle/>
        <a:p>
          <a:endParaRPr lang="en-US"/>
        </a:p>
      </dgm:t>
    </dgm:pt>
    <dgm:pt modelId="{C1C79A5F-8E29-404D-A413-8E051F597692}">
      <dgm:prSet/>
      <dgm:spPr/>
      <dgm:t>
        <a:bodyPr/>
        <a:lstStyle/>
        <a:p>
          <a:r>
            <a:rPr lang="en-US" dirty="0"/>
            <a:t>High-cost assets	</a:t>
          </a:r>
        </a:p>
      </dgm:t>
    </dgm:pt>
    <dgm:pt modelId="{4D7C734A-56BA-4464-81F1-917CC6E6AE75}" type="parTrans" cxnId="{FFAC0B63-6FED-4571-994A-08CF3949D6AE}">
      <dgm:prSet/>
      <dgm:spPr/>
      <dgm:t>
        <a:bodyPr/>
        <a:lstStyle/>
        <a:p>
          <a:endParaRPr lang="en-US"/>
        </a:p>
      </dgm:t>
    </dgm:pt>
    <dgm:pt modelId="{FBE30F90-E5B6-440C-BE29-2CF7C56FCA9B}" type="sibTrans" cxnId="{FFAC0B63-6FED-4571-994A-08CF3949D6AE}">
      <dgm:prSet/>
      <dgm:spPr/>
      <dgm:t>
        <a:bodyPr/>
        <a:lstStyle/>
        <a:p>
          <a:endParaRPr lang="en-US"/>
        </a:p>
      </dgm:t>
    </dgm:pt>
    <dgm:pt modelId="{10A1DB62-77F7-4E8C-9938-74ADE2F67EAD}">
      <dgm:prSet/>
      <dgm:spPr/>
      <dgm:t>
        <a:bodyPr/>
        <a:lstStyle/>
        <a:p>
          <a:r>
            <a:rPr lang="en-US" dirty="0"/>
            <a:t>Identifies year of project</a:t>
          </a:r>
        </a:p>
      </dgm:t>
    </dgm:pt>
    <dgm:pt modelId="{285A05E2-9C28-4610-B40F-B7248BD8CAA3}" type="parTrans" cxnId="{F669C99D-5CC4-4305-954C-5618045F54B6}">
      <dgm:prSet/>
      <dgm:spPr/>
      <dgm:t>
        <a:bodyPr/>
        <a:lstStyle/>
        <a:p>
          <a:endParaRPr lang="en-US"/>
        </a:p>
      </dgm:t>
    </dgm:pt>
    <dgm:pt modelId="{D9EA5CC4-7B22-4342-B297-6F529DFEE8CA}" type="sibTrans" cxnId="{F669C99D-5CC4-4305-954C-5618045F54B6}">
      <dgm:prSet/>
      <dgm:spPr/>
      <dgm:t>
        <a:bodyPr/>
        <a:lstStyle/>
        <a:p>
          <a:endParaRPr lang="en-US"/>
        </a:p>
      </dgm:t>
    </dgm:pt>
    <dgm:pt modelId="{97B1A3DB-06BC-4CE2-8D84-E07BD86D9151}">
      <dgm:prSet/>
      <dgm:spPr/>
      <dgm:t>
        <a:bodyPr/>
        <a:lstStyle/>
        <a:p>
          <a:r>
            <a:rPr lang="en-US" dirty="0"/>
            <a:t>Includes justification</a:t>
          </a:r>
        </a:p>
      </dgm:t>
    </dgm:pt>
    <dgm:pt modelId="{CDC58231-ABCB-4658-A2E4-65D1E772DDA6}" type="parTrans" cxnId="{8E8AD155-27B4-489D-A78C-8ACCB9D15412}">
      <dgm:prSet/>
      <dgm:spPr/>
      <dgm:t>
        <a:bodyPr/>
        <a:lstStyle/>
        <a:p>
          <a:endParaRPr lang="en-US"/>
        </a:p>
      </dgm:t>
    </dgm:pt>
    <dgm:pt modelId="{093910D7-1292-43AB-ABCA-0B7374F524B1}" type="sibTrans" cxnId="{8E8AD155-27B4-489D-A78C-8ACCB9D15412}">
      <dgm:prSet/>
      <dgm:spPr/>
      <dgm:t>
        <a:bodyPr/>
        <a:lstStyle/>
        <a:p>
          <a:endParaRPr lang="en-US"/>
        </a:p>
      </dgm:t>
    </dgm:pt>
    <dgm:pt modelId="{F2CF1999-8F02-4F19-A644-79A541EE692E}" type="pres">
      <dgm:prSet presAssocID="{F1DF06B0-0F5E-43D0-9692-8D9B5C793417}" presName="vert0" presStyleCnt="0">
        <dgm:presLayoutVars>
          <dgm:dir/>
          <dgm:animOne val="branch"/>
          <dgm:animLvl val="lvl"/>
        </dgm:presLayoutVars>
      </dgm:prSet>
      <dgm:spPr/>
    </dgm:pt>
    <dgm:pt modelId="{735D6084-5959-4614-9F1D-FDF0EC717736}" type="pres">
      <dgm:prSet presAssocID="{9C1571B7-57E4-46D0-8B05-C6FE2AC9AB71}" presName="thickLine" presStyleLbl="alignNode1" presStyleIdx="0" presStyleCnt="4"/>
      <dgm:spPr/>
    </dgm:pt>
    <dgm:pt modelId="{37CFA5B2-1259-4AE4-AB4D-0FB27A8B6D32}" type="pres">
      <dgm:prSet presAssocID="{9C1571B7-57E4-46D0-8B05-C6FE2AC9AB71}" presName="horz1" presStyleCnt="0"/>
      <dgm:spPr/>
    </dgm:pt>
    <dgm:pt modelId="{35E95C2F-0528-43CD-8B2E-0B5D4596841A}" type="pres">
      <dgm:prSet presAssocID="{9C1571B7-57E4-46D0-8B05-C6FE2AC9AB71}" presName="tx1" presStyleLbl="revTx" presStyleIdx="0" presStyleCnt="4"/>
      <dgm:spPr/>
    </dgm:pt>
    <dgm:pt modelId="{99E3EAD4-480B-4966-BA0B-33C71CDDF144}" type="pres">
      <dgm:prSet presAssocID="{9C1571B7-57E4-46D0-8B05-C6FE2AC9AB71}" presName="vert1" presStyleCnt="0"/>
      <dgm:spPr/>
    </dgm:pt>
    <dgm:pt modelId="{205D32F9-FDE4-4B4C-9EEF-A826DA9CB778}" type="pres">
      <dgm:prSet presAssocID="{C1C79A5F-8E29-404D-A413-8E051F597692}" presName="thickLine" presStyleLbl="alignNode1" presStyleIdx="1" presStyleCnt="4"/>
      <dgm:spPr/>
    </dgm:pt>
    <dgm:pt modelId="{5AE4E79B-E159-49B2-A106-ABE8486BB5F0}" type="pres">
      <dgm:prSet presAssocID="{C1C79A5F-8E29-404D-A413-8E051F597692}" presName="horz1" presStyleCnt="0"/>
      <dgm:spPr/>
    </dgm:pt>
    <dgm:pt modelId="{7B2D9D5D-20EE-46B8-A1B3-6FB8905E8B30}" type="pres">
      <dgm:prSet presAssocID="{C1C79A5F-8E29-404D-A413-8E051F597692}" presName="tx1" presStyleLbl="revTx" presStyleIdx="1" presStyleCnt="4"/>
      <dgm:spPr/>
    </dgm:pt>
    <dgm:pt modelId="{71F3CE2B-D69C-45EB-8166-03EAA36AEB0C}" type="pres">
      <dgm:prSet presAssocID="{C1C79A5F-8E29-404D-A413-8E051F597692}" presName="vert1" presStyleCnt="0"/>
      <dgm:spPr/>
    </dgm:pt>
    <dgm:pt modelId="{B16BAAEE-FF33-4E93-900B-0D007448AE30}" type="pres">
      <dgm:prSet presAssocID="{10A1DB62-77F7-4E8C-9938-74ADE2F67EAD}" presName="thickLine" presStyleLbl="alignNode1" presStyleIdx="2" presStyleCnt="4"/>
      <dgm:spPr/>
    </dgm:pt>
    <dgm:pt modelId="{8B4A3B69-44E8-48AA-95DA-055ACD17D157}" type="pres">
      <dgm:prSet presAssocID="{10A1DB62-77F7-4E8C-9938-74ADE2F67EAD}" presName="horz1" presStyleCnt="0"/>
      <dgm:spPr/>
    </dgm:pt>
    <dgm:pt modelId="{55A7CCB3-87E3-4C2B-BD2F-37D8FF40499C}" type="pres">
      <dgm:prSet presAssocID="{10A1DB62-77F7-4E8C-9938-74ADE2F67EAD}" presName="tx1" presStyleLbl="revTx" presStyleIdx="2" presStyleCnt="4"/>
      <dgm:spPr/>
    </dgm:pt>
    <dgm:pt modelId="{574ED0C5-C3A7-4415-9993-25D1217EB204}" type="pres">
      <dgm:prSet presAssocID="{10A1DB62-77F7-4E8C-9938-74ADE2F67EAD}" presName="vert1" presStyleCnt="0"/>
      <dgm:spPr/>
    </dgm:pt>
    <dgm:pt modelId="{7E27851F-6EF1-45F8-90DE-B2624AC20DAF}" type="pres">
      <dgm:prSet presAssocID="{97B1A3DB-06BC-4CE2-8D84-E07BD86D9151}" presName="thickLine" presStyleLbl="alignNode1" presStyleIdx="3" presStyleCnt="4"/>
      <dgm:spPr/>
    </dgm:pt>
    <dgm:pt modelId="{5A956D30-B4D6-4C00-AD51-1DBCB64A826D}" type="pres">
      <dgm:prSet presAssocID="{97B1A3DB-06BC-4CE2-8D84-E07BD86D9151}" presName="horz1" presStyleCnt="0"/>
      <dgm:spPr/>
    </dgm:pt>
    <dgm:pt modelId="{D7E0625A-FFDC-4DE2-B1B6-082402AB29ED}" type="pres">
      <dgm:prSet presAssocID="{97B1A3DB-06BC-4CE2-8D84-E07BD86D9151}" presName="tx1" presStyleLbl="revTx" presStyleIdx="3" presStyleCnt="4"/>
      <dgm:spPr/>
    </dgm:pt>
    <dgm:pt modelId="{7FEFE619-12DB-4645-BC8E-367FD0ABA84A}" type="pres">
      <dgm:prSet presAssocID="{97B1A3DB-06BC-4CE2-8D84-E07BD86D9151}" presName="vert1" presStyleCnt="0"/>
      <dgm:spPr/>
    </dgm:pt>
  </dgm:ptLst>
  <dgm:cxnLst>
    <dgm:cxn modelId="{0FB5C721-7A65-449B-B08F-DAC7A2D8C3E3}" srcId="{F1DF06B0-0F5E-43D0-9692-8D9B5C793417}" destId="{9C1571B7-57E4-46D0-8B05-C6FE2AC9AB71}" srcOrd="0" destOrd="0" parTransId="{FF6B4E39-98DB-48E0-AD6B-A17EFD997109}" sibTransId="{9F970286-2825-4572-B005-D25F8EAD2651}"/>
    <dgm:cxn modelId="{06DDD724-38BD-452D-BE94-E815A5FADC59}" type="presOf" srcId="{C1C79A5F-8E29-404D-A413-8E051F597692}" destId="{7B2D9D5D-20EE-46B8-A1B3-6FB8905E8B30}" srcOrd="0" destOrd="0" presId="urn:microsoft.com/office/officeart/2008/layout/LinedList"/>
    <dgm:cxn modelId="{E8FAB426-E630-444A-82A7-6F65AA4920B4}" type="presOf" srcId="{97B1A3DB-06BC-4CE2-8D84-E07BD86D9151}" destId="{D7E0625A-FFDC-4DE2-B1B6-082402AB29ED}" srcOrd="0" destOrd="0" presId="urn:microsoft.com/office/officeart/2008/layout/LinedList"/>
    <dgm:cxn modelId="{0FD3B85B-1BD8-4D83-833E-5C6F88521285}" type="presOf" srcId="{10A1DB62-77F7-4E8C-9938-74ADE2F67EAD}" destId="{55A7CCB3-87E3-4C2B-BD2F-37D8FF40499C}" srcOrd="0" destOrd="0" presId="urn:microsoft.com/office/officeart/2008/layout/LinedList"/>
    <dgm:cxn modelId="{FFAC0B63-6FED-4571-994A-08CF3949D6AE}" srcId="{F1DF06B0-0F5E-43D0-9692-8D9B5C793417}" destId="{C1C79A5F-8E29-404D-A413-8E051F597692}" srcOrd="1" destOrd="0" parTransId="{4D7C734A-56BA-4464-81F1-917CC6E6AE75}" sibTransId="{FBE30F90-E5B6-440C-BE29-2CF7C56FCA9B}"/>
    <dgm:cxn modelId="{586F7653-8015-4662-9647-8B882DF4F86A}" type="presOf" srcId="{F1DF06B0-0F5E-43D0-9692-8D9B5C793417}" destId="{F2CF1999-8F02-4F19-A644-79A541EE692E}" srcOrd="0" destOrd="0" presId="urn:microsoft.com/office/officeart/2008/layout/LinedList"/>
    <dgm:cxn modelId="{8E8AD155-27B4-489D-A78C-8ACCB9D15412}" srcId="{F1DF06B0-0F5E-43D0-9692-8D9B5C793417}" destId="{97B1A3DB-06BC-4CE2-8D84-E07BD86D9151}" srcOrd="3" destOrd="0" parTransId="{CDC58231-ABCB-4658-A2E4-65D1E772DDA6}" sibTransId="{093910D7-1292-43AB-ABCA-0B7374F524B1}"/>
    <dgm:cxn modelId="{A0296190-7EB3-42D9-993D-D090964C5606}" type="presOf" srcId="{9C1571B7-57E4-46D0-8B05-C6FE2AC9AB71}" destId="{35E95C2F-0528-43CD-8B2E-0B5D4596841A}" srcOrd="0" destOrd="0" presId="urn:microsoft.com/office/officeart/2008/layout/LinedList"/>
    <dgm:cxn modelId="{F669C99D-5CC4-4305-954C-5618045F54B6}" srcId="{F1DF06B0-0F5E-43D0-9692-8D9B5C793417}" destId="{10A1DB62-77F7-4E8C-9938-74ADE2F67EAD}" srcOrd="2" destOrd="0" parTransId="{285A05E2-9C28-4610-B40F-B7248BD8CAA3}" sibTransId="{D9EA5CC4-7B22-4342-B297-6F529DFEE8CA}"/>
    <dgm:cxn modelId="{A6EFF6CC-4427-4E74-8EB5-25620989DC35}" type="presParOf" srcId="{F2CF1999-8F02-4F19-A644-79A541EE692E}" destId="{735D6084-5959-4614-9F1D-FDF0EC717736}" srcOrd="0" destOrd="0" presId="urn:microsoft.com/office/officeart/2008/layout/LinedList"/>
    <dgm:cxn modelId="{3C212BB6-20F3-4C4C-AFD8-126EA1F4C6F4}" type="presParOf" srcId="{F2CF1999-8F02-4F19-A644-79A541EE692E}" destId="{37CFA5B2-1259-4AE4-AB4D-0FB27A8B6D32}" srcOrd="1" destOrd="0" presId="urn:microsoft.com/office/officeart/2008/layout/LinedList"/>
    <dgm:cxn modelId="{77275F3E-8B1C-4000-8612-A4877C16BE13}" type="presParOf" srcId="{37CFA5B2-1259-4AE4-AB4D-0FB27A8B6D32}" destId="{35E95C2F-0528-43CD-8B2E-0B5D4596841A}" srcOrd="0" destOrd="0" presId="urn:microsoft.com/office/officeart/2008/layout/LinedList"/>
    <dgm:cxn modelId="{F5543BD8-678F-42B7-A4E7-81BD755A7D54}" type="presParOf" srcId="{37CFA5B2-1259-4AE4-AB4D-0FB27A8B6D32}" destId="{99E3EAD4-480B-4966-BA0B-33C71CDDF144}" srcOrd="1" destOrd="0" presId="urn:microsoft.com/office/officeart/2008/layout/LinedList"/>
    <dgm:cxn modelId="{E3C00B72-F248-4DA4-BB03-27B1AFD18547}" type="presParOf" srcId="{F2CF1999-8F02-4F19-A644-79A541EE692E}" destId="{205D32F9-FDE4-4B4C-9EEF-A826DA9CB778}" srcOrd="2" destOrd="0" presId="urn:microsoft.com/office/officeart/2008/layout/LinedList"/>
    <dgm:cxn modelId="{4DF7B778-F633-4C38-8EBC-BC6A10A97406}" type="presParOf" srcId="{F2CF1999-8F02-4F19-A644-79A541EE692E}" destId="{5AE4E79B-E159-49B2-A106-ABE8486BB5F0}" srcOrd="3" destOrd="0" presId="urn:microsoft.com/office/officeart/2008/layout/LinedList"/>
    <dgm:cxn modelId="{7746F8A1-2CBE-4FA9-B39B-C7239AC88717}" type="presParOf" srcId="{5AE4E79B-E159-49B2-A106-ABE8486BB5F0}" destId="{7B2D9D5D-20EE-46B8-A1B3-6FB8905E8B30}" srcOrd="0" destOrd="0" presId="urn:microsoft.com/office/officeart/2008/layout/LinedList"/>
    <dgm:cxn modelId="{3E14EFF8-AC45-407D-BC22-DB6865ED10E9}" type="presParOf" srcId="{5AE4E79B-E159-49B2-A106-ABE8486BB5F0}" destId="{71F3CE2B-D69C-45EB-8166-03EAA36AEB0C}" srcOrd="1" destOrd="0" presId="urn:microsoft.com/office/officeart/2008/layout/LinedList"/>
    <dgm:cxn modelId="{4091C49D-B007-4097-9ADD-F7E20ADD9685}" type="presParOf" srcId="{F2CF1999-8F02-4F19-A644-79A541EE692E}" destId="{B16BAAEE-FF33-4E93-900B-0D007448AE30}" srcOrd="4" destOrd="0" presId="urn:microsoft.com/office/officeart/2008/layout/LinedList"/>
    <dgm:cxn modelId="{D7545F17-8147-469D-8156-69391CBBFC48}" type="presParOf" srcId="{F2CF1999-8F02-4F19-A644-79A541EE692E}" destId="{8B4A3B69-44E8-48AA-95DA-055ACD17D157}" srcOrd="5" destOrd="0" presId="urn:microsoft.com/office/officeart/2008/layout/LinedList"/>
    <dgm:cxn modelId="{BD34B2A2-3D76-4939-9445-67A2FA1401DB}" type="presParOf" srcId="{8B4A3B69-44E8-48AA-95DA-055ACD17D157}" destId="{55A7CCB3-87E3-4C2B-BD2F-37D8FF40499C}" srcOrd="0" destOrd="0" presId="urn:microsoft.com/office/officeart/2008/layout/LinedList"/>
    <dgm:cxn modelId="{EE217C77-B845-48B4-8F8D-0843A3011AEE}" type="presParOf" srcId="{8B4A3B69-44E8-48AA-95DA-055ACD17D157}" destId="{574ED0C5-C3A7-4415-9993-25D1217EB204}" srcOrd="1" destOrd="0" presId="urn:microsoft.com/office/officeart/2008/layout/LinedList"/>
    <dgm:cxn modelId="{8681C8B0-3AC0-4E62-A9B7-2C906BB4F478}" type="presParOf" srcId="{F2CF1999-8F02-4F19-A644-79A541EE692E}" destId="{7E27851F-6EF1-45F8-90DE-B2624AC20DAF}" srcOrd="6" destOrd="0" presId="urn:microsoft.com/office/officeart/2008/layout/LinedList"/>
    <dgm:cxn modelId="{B8207E78-84CF-400F-B57D-2154508A38DC}" type="presParOf" srcId="{F2CF1999-8F02-4F19-A644-79A541EE692E}" destId="{5A956D30-B4D6-4C00-AD51-1DBCB64A826D}" srcOrd="7" destOrd="0" presId="urn:microsoft.com/office/officeart/2008/layout/LinedList"/>
    <dgm:cxn modelId="{D281C254-170C-4B5C-ABEB-AAC9736E160B}" type="presParOf" srcId="{5A956D30-B4D6-4C00-AD51-1DBCB64A826D}" destId="{D7E0625A-FFDC-4DE2-B1B6-082402AB29ED}" srcOrd="0" destOrd="0" presId="urn:microsoft.com/office/officeart/2008/layout/LinedList"/>
    <dgm:cxn modelId="{37A70679-9D67-4B86-93F8-D5D749DB9F36}" type="presParOf" srcId="{5A956D30-B4D6-4C00-AD51-1DBCB64A826D}" destId="{7FEFE619-12DB-4645-BC8E-367FD0ABA84A}"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E5012AE-AFED-4195-8C10-B21542F40A2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B1CCA6EE-5C48-4AD4-B49A-96ADA1AE58ED}">
      <dgm:prSet/>
      <dgm:spPr/>
      <dgm:t>
        <a:bodyPr/>
        <a:lstStyle/>
        <a:p>
          <a:r>
            <a:rPr lang="en-US" dirty="0"/>
            <a:t>Stay realistic</a:t>
          </a:r>
        </a:p>
      </dgm:t>
    </dgm:pt>
    <dgm:pt modelId="{EE669A6D-5868-4B37-8B97-D91503DC5295}" type="parTrans" cxnId="{FA034B5C-60E8-4324-9349-0F628B5A5640}">
      <dgm:prSet/>
      <dgm:spPr/>
      <dgm:t>
        <a:bodyPr/>
        <a:lstStyle/>
        <a:p>
          <a:endParaRPr lang="en-US"/>
        </a:p>
      </dgm:t>
    </dgm:pt>
    <dgm:pt modelId="{4B723661-D81D-43DF-98D4-D4BDD33257FB}" type="sibTrans" cxnId="{FA034B5C-60E8-4324-9349-0F628B5A5640}">
      <dgm:prSet/>
      <dgm:spPr/>
      <dgm:t>
        <a:bodyPr/>
        <a:lstStyle/>
        <a:p>
          <a:endParaRPr lang="en-US"/>
        </a:p>
      </dgm:t>
    </dgm:pt>
    <dgm:pt modelId="{CEFA382F-DD28-49CD-982A-9F8F6CFF4B1D}">
      <dgm:prSet/>
      <dgm:spPr/>
      <dgm:t>
        <a:bodyPr/>
        <a:lstStyle/>
        <a:p>
          <a:r>
            <a:rPr lang="en-US" dirty="0"/>
            <a:t>5 year minimum</a:t>
          </a:r>
        </a:p>
      </dgm:t>
    </dgm:pt>
    <dgm:pt modelId="{EAD1B0B6-37A3-40C1-927E-AA5330895472}" type="parTrans" cxnId="{7539F65A-B172-4CD3-8AB9-5C3D2F5172C7}">
      <dgm:prSet/>
      <dgm:spPr/>
      <dgm:t>
        <a:bodyPr/>
        <a:lstStyle/>
        <a:p>
          <a:endParaRPr lang="en-US"/>
        </a:p>
      </dgm:t>
    </dgm:pt>
    <dgm:pt modelId="{9E02041D-169B-4D4F-8D70-D66F40FAE751}" type="sibTrans" cxnId="{7539F65A-B172-4CD3-8AB9-5C3D2F5172C7}">
      <dgm:prSet/>
      <dgm:spPr/>
      <dgm:t>
        <a:bodyPr/>
        <a:lstStyle/>
        <a:p>
          <a:endParaRPr lang="en-US"/>
        </a:p>
      </dgm:t>
    </dgm:pt>
    <dgm:pt modelId="{8117B4A6-9542-4709-BC16-13B11EDC2B6F}">
      <dgm:prSet/>
      <dgm:spPr/>
      <dgm:t>
        <a:bodyPr/>
        <a:lstStyle/>
        <a:p>
          <a:r>
            <a:rPr lang="en-US"/>
            <a:t>Justify need</a:t>
          </a:r>
        </a:p>
      </dgm:t>
    </dgm:pt>
    <dgm:pt modelId="{0286F3C8-01B1-4BE8-B1DD-15530A80FB51}" type="parTrans" cxnId="{377F2119-3DD9-4D17-8012-DD07DD05B3DE}">
      <dgm:prSet/>
      <dgm:spPr/>
      <dgm:t>
        <a:bodyPr/>
        <a:lstStyle/>
        <a:p>
          <a:endParaRPr lang="en-US"/>
        </a:p>
      </dgm:t>
    </dgm:pt>
    <dgm:pt modelId="{28DF726D-4C53-47A1-A9E3-37E2A96F8ABB}" type="sibTrans" cxnId="{377F2119-3DD9-4D17-8012-DD07DD05B3DE}">
      <dgm:prSet/>
      <dgm:spPr/>
      <dgm:t>
        <a:bodyPr/>
        <a:lstStyle/>
        <a:p>
          <a:endParaRPr lang="en-US"/>
        </a:p>
      </dgm:t>
    </dgm:pt>
    <dgm:pt modelId="{A047263E-F9BF-41B9-AC7E-3A4BA556B7DE}">
      <dgm:prSet/>
      <dgm:spPr/>
      <dgm:t>
        <a:bodyPr/>
        <a:lstStyle/>
        <a:p>
          <a:r>
            <a:rPr lang="en-US"/>
            <a:t>Coordinate with other projects</a:t>
          </a:r>
        </a:p>
      </dgm:t>
    </dgm:pt>
    <dgm:pt modelId="{276B4179-AA56-48E0-B6F6-05226836BC15}" type="parTrans" cxnId="{2FEAC703-A94E-40C8-B2AE-CB9F549A25DC}">
      <dgm:prSet/>
      <dgm:spPr/>
      <dgm:t>
        <a:bodyPr/>
        <a:lstStyle/>
        <a:p>
          <a:endParaRPr lang="en-US"/>
        </a:p>
      </dgm:t>
    </dgm:pt>
    <dgm:pt modelId="{362453EA-7DC1-4AE3-BA90-056C3CB9A288}" type="sibTrans" cxnId="{2FEAC703-A94E-40C8-B2AE-CB9F549A25DC}">
      <dgm:prSet/>
      <dgm:spPr/>
      <dgm:t>
        <a:bodyPr/>
        <a:lstStyle/>
        <a:p>
          <a:endParaRPr lang="en-US"/>
        </a:p>
      </dgm:t>
    </dgm:pt>
    <dgm:pt modelId="{48DAADC9-0668-4A53-BD90-BAF8386F1E0A}">
      <dgm:prSet/>
      <dgm:spPr/>
      <dgm:t>
        <a:bodyPr/>
        <a:lstStyle/>
        <a:p>
          <a:r>
            <a:rPr lang="en-US"/>
            <a:t>Detail funding options</a:t>
          </a:r>
        </a:p>
      </dgm:t>
    </dgm:pt>
    <dgm:pt modelId="{E147A14F-C3E8-458E-AC97-153D13255D94}" type="parTrans" cxnId="{6C29D130-F433-4582-8C00-8008E89C06C8}">
      <dgm:prSet/>
      <dgm:spPr/>
      <dgm:t>
        <a:bodyPr/>
        <a:lstStyle/>
        <a:p>
          <a:endParaRPr lang="en-US"/>
        </a:p>
      </dgm:t>
    </dgm:pt>
    <dgm:pt modelId="{7C72F20B-8D02-482B-BF80-FD8015176B70}" type="sibTrans" cxnId="{6C29D130-F433-4582-8C00-8008E89C06C8}">
      <dgm:prSet/>
      <dgm:spPr/>
      <dgm:t>
        <a:bodyPr/>
        <a:lstStyle/>
        <a:p>
          <a:endParaRPr lang="en-US"/>
        </a:p>
      </dgm:t>
    </dgm:pt>
    <dgm:pt modelId="{248CB1CC-189E-471D-AF7C-5E42A28BFAC2}">
      <dgm:prSet/>
      <dgm:spPr/>
      <dgm:t>
        <a:bodyPr/>
        <a:lstStyle/>
        <a:p>
          <a:r>
            <a:rPr lang="en-US"/>
            <a:t>Discuss openly</a:t>
          </a:r>
        </a:p>
      </dgm:t>
    </dgm:pt>
    <dgm:pt modelId="{5DAC796D-6D86-4EF4-AA13-FAA616342FEB}" type="parTrans" cxnId="{EAC214AF-1E64-455D-A063-2FB73F00B9FA}">
      <dgm:prSet/>
      <dgm:spPr/>
      <dgm:t>
        <a:bodyPr/>
        <a:lstStyle/>
        <a:p>
          <a:endParaRPr lang="en-US"/>
        </a:p>
      </dgm:t>
    </dgm:pt>
    <dgm:pt modelId="{FE7CFC1C-506D-4B50-AE61-5F2B6AA7D0AF}" type="sibTrans" cxnId="{EAC214AF-1E64-455D-A063-2FB73F00B9FA}">
      <dgm:prSet/>
      <dgm:spPr/>
      <dgm:t>
        <a:bodyPr/>
        <a:lstStyle/>
        <a:p>
          <a:endParaRPr lang="en-US"/>
        </a:p>
      </dgm:t>
    </dgm:pt>
    <dgm:pt modelId="{91DD7DF8-5381-4371-80A4-C0BEE38A265D}" type="pres">
      <dgm:prSet presAssocID="{EE5012AE-AFED-4195-8C10-B21542F40A2F}" presName="diagram" presStyleCnt="0">
        <dgm:presLayoutVars>
          <dgm:dir/>
          <dgm:resizeHandles val="exact"/>
        </dgm:presLayoutVars>
      </dgm:prSet>
      <dgm:spPr/>
    </dgm:pt>
    <dgm:pt modelId="{80F8B8FA-0FAD-4230-9A81-21D72A6BDB16}" type="pres">
      <dgm:prSet presAssocID="{B1CCA6EE-5C48-4AD4-B49A-96ADA1AE58ED}" presName="node" presStyleLbl="node1" presStyleIdx="0" presStyleCnt="6">
        <dgm:presLayoutVars>
          <dgm:bulletEnabled val="1"/>
        </dgm:presLayoutVars>
      </dgm:prSet>
      <dgm:spPr/>
    </dgm:pt>
    <dgm:pt modelId="{BCE5B105-958A-48DD-B025-94F844A9FF97}" type="pres">
      <dgm:prSet presAssocID="{4B723661-D81D-43DF-98D4-D4BDD33257FB}" presName="sibTrans" presStyleCnt="0"/>
      <dgm:spPr/>
    </dgm:pt>
    <dgm:pt modelId="{29DFB92F-47B8-4CC3-A8E3-8FBBF3B31763}" type="pres">
      <dgm:prSet presAssocID="{CEFA382F-DD28-49CD-982A-9F8F6CFF4B1D}" presName="node" presStyleLbl="node1" presStyleIdx="1" presStyleCnt="6">
        <dgm:presLayoutVars>
          <dgm:bulletEnabled val="1"/>
        </dgm:presLayoutVars>
      </dgm:prSet>
      <dgm:spPr/>
    </dgm:pt>
    <dgm:pt modelId="{82F51E2A-63AB-46BA-8227-3C25F79B5C91}" type="pres">
      <dgm:prSet presAssocID="{9E02041D-169B-4D4F-8D70-D66F40FAE751}" presName="sibTrans" presStyleCnt="0"/>
      <dgm:spPr/>
    </dgm:pt>
    <dgm:pt modelId="{6C8F606D-D912-4B59-A43D-21807C96BE53}" type="pres">
      <dgm:prSet presAssocID="{8117B4A6-9542-4709-BC16-13B11EDC2B6F}" presName="node" presStyleLbl="node1" presStyleIdx="2" presStyleCnt="6">
        <dgm:presLayoutVars>
          <dgm:bulletEnabled val="1"/>
        </dgm:presLayoutVars>
      </dgm:prSet>
      <dgm:spPr/>
    </dgm:pt>
    <dgm:pt modelId="{AD70AF6D-A63C-463B-994B-173BC537B1E5}" type="pres">
      <dgm:prSet presAssocID="{28DF726D-4C53-47A1-A9E3-37E2A96F8ABB}" presName="sibTrans" presStyleCnt="0"/>
      <dgm:spPr/>
    </dgm:pt>
    <dgm:pt modelId="{66B5ACF7-1A54-4683-BA89-4636F5538570}" type="pres">
      <dgm:prSet presAssocID="{A047263E-F9BF-41B9-AC7E-3A4BA556B7DE}" presName="node" presStyleLbl="node1" presStyleIdx="3" presStyleCnt="6">
        <dgm:presLayoutVars>
          <dgm:bulletEnabled val="1"/>
        </dgm:presLayoutVars>
      </dgm:prSet>
      <dgm:spPr/>
    </dgm:pt>
    <dgm:pt modelId="{342C1E75-B625-45EB-8BD8-41AD88B61CEF}" type="pres">
      <dgm:prSet presAssocID="{362453EA-7DC1-4AE3-BA90-056C3CB9A288}" presName="sibTrans" presStyleCnt="0"/>
      <dgm:spPr/>
    </dgm:pt>
    <dgm:pt modelId="{8F04E333-92C3-4F32-97C7-F7B0E4A964EB}" type="pres">
      <dgm:prSet presAssocID="{48DAADC9-0668-4A53-BD90-BAF8386F1E0A}" presName="node" presStyleLbl="node1" presStyleIdx="4" presStyleCnt="6">
        <dgm:presLayoutVars>
          <dgm:bulletEnabled val="1"/>
        </dgm:presLayoutVars>
      </dgm:prSet>
      <dgm:spPr/>
    </dgm:pt>
    <dgm:pt modelId="{3AA1298B-855E-40AB-BED6-9C4A8D58C95C}" type="pres">
      <dgm:prSet presAssocID="{7C72F20B-8D02-482B-BF80-FD8015176B70}" presName="sibTrans" presStyleCnt="0"/>
      <dgm:spPr/>
    </dgm:pt>
    <dgm:pt modelId="{FC5B3C1F-622E-4775-95A9-A1097DF18C3F}" type="pres">
      <dgm:prSet presAssocID="{248CB1CC-189E-471D-AF7C-5E42A28BFAC2}" presName="node" presStyleLbl="node1" presStyleIdx="5" presStyleCnt="6">
        <dgm:presLayoutVars>
          <dgm:bulletEnabled val="1"/>
        </dgm:presLayoutVars>
      </dgm:prSet>
      <dgm:spPr/>
    </dgm:pt>
  </dgm:ptLst>
  <dgm:cxnLst>
    <dgm:cxn modelId="{2FEAC703-A94E-40C8-B2AE-CB9F549A25DC}" srcId="{EE5012AE-AFED-4195-8C10-B21542F40A2F}" destId="{A047263E-F9BF-41B9-AC7E-3A4BA556B7DE}" srcOrd="3" destOrd="0" parTransId="{276B4179-AA56-48E0-B6F6-05226836BC15}" sibTransId="{362453EA-7DC1-4AE3-BA90-056C3CB9A288}"/>
    <dgm:cxn modelId="{377F2119-3DD9-4D17-8012-DD07DD05B3DE}" srcId="{EE5012AE-AFED-4195-8C10-B21542F40A2F}" destId="{8117B4A6-9542-4709-BC16-13B11EDC2B6F}" srcOrd="2" destOrd="0" parTransId="{0286F3C8-01B1-4BE8-B1DD-15530A80FB51}" sibTransId="{28DF726D-4C53-47A1-A9E3-37E2A96F8ABB}"/>
    <dgm:cxn modelId="{9706FA22-670F-46B5-B3EC-E2322FCAF7C2}" type="presOf" srcId="{8117B4A6-9542-4709-BC16-13B11EDC2B6F}" destId="{6C8F606D-D912-4B59-A43D-21807C96BE53}" srcOrd="0" destOrd="0" presId="urn:microsoft.com/office/officeart/2005/8/layout/default"/>
    <dgm:cxn modelId="{8283B12A-0B45-4D74-8F12-1B47CEDE6940}" type="presOf" srcId="{B1CCA6EE-5C48-4AD4-B49A-96ADA1AE58ED}" destId="{80F8B8FA-0FAD-4230-9A81-21D72A6BDB16}" srcOrd="0" destOrd="0" presId="urn:microsoft.com/office/officeart/2005/8/layout/default"/>
    <dgm:cxn modelId="{6C29D130-F433-4582-8C00-8008E89C06C8}" srcId="{EE5012AE-AFED-4195-8C10-B21542F40A2F}" destId="{48DAADC9-0668-4A53-BD90-BAF8386F1E0A}" srcOrd="4" destOrd="0" parTransId="{E147A14F-C3E8-458E-AC97-153D13255D94}" sibTransId="{7C72F20B-8D02-482B-BF80-FD8015176B70}"/>
    <dgm:cxn modelId="{6A1ECA3B-F8E4-4F78-8EDD-4B909445AC0E}" type="presOf" srcId="{A047263E-F9BF-41B9-AC7E-3A4BA556B7DE}" destId="{66B5ACF7-1A54-4683-BA89-4636F5538570}" srcOrd="0" destOrd="0" presId="urn:microsoft.com/office/officeart/2005/8/layout/default"/>
    <dgm:cxn modelId="{FA034B5C-60E8-4324-9349-0F628B5A5640}" srcId="{EE5012AE-AFED-4195-8C10-B21542F40A2F}" destId="{B1CCA6EE-5C48-4AD4-B49A-96ADA1AE58ED}" srcOrd="0" destOrd="0" parTransId="{EE669A6D-5868-4B37-8B97-D91503DC5295}" sibTransId="{4B723661-D81D-43DF-98D4-D4BDD33257FB}"/>
    <dgm:cxn modelId="{7539F65A-B172-4CD3-8AB9-5C3D2F5172C7}" srcId="{EE5012AE-AFED-4195-8C10-B21542F40A2F}" destId="{CEFA382F-DD28-49CD-982A-9F8F6CFF4B1D}" srcOrd="1" destOrd="0" parTransId="{EAD1B0B6-37A3-40C1-927E-AA5330895472}" sibTransId="{9E02041D-169B-4D4F-8D70-D66F40FAE751}"/>
    <dgm:cxn modelId="{DAB795A4-595D-48CC-AC01-34F4F0503C56}" type="presOf" srcId="{48DAADC9-0668-4A53-BD90-BAF8386F1E0A}" destId="{8F04E333-92C3-4F32-97C7-F7B0E4A964EB}" srcOrd="0" destOrd="0" presId="urn:microsoft.com/office/officeart/2005/8/layout/default"/>
    <dgm:cxn modelId="{EAC214AF-1E64-455D-A063-2FB73F00B9FA}" srcId="{EE5012AE-AFED-4195-8C10-B21542F40A2F}" destId="{248CB1CC-189E-471D-AF7C-5E42A28BFAC2}" srcOrd="5" destOrd="0" parTransId="{5DAC796D-6D86-4EF4-AA13-FAA616342FEB}" sibTransId="{FE7CFC1C-506D-4B50-AE61-5F2B6AA7D0AF}"/>
    <dgm:cxn modelId="{DD3E2BB6-310E-41BF-BB8C-856FC6CDE067}" type="presOf" srcId="{CEFA382F-DD28-49CD-982A-9F8F6CFF4B1D}" destId="{29DFB92F-47B8-4CC3-A8E3-8FBBF3B31763}" srcOrd="0" destOrd="0" presId="urn:microsoft.com/office/officeart/2005/8/layout/default"/>
    <dgm:cxn modelId="{E6A299D5-9753-44AF-A7FE-9E45EE4E959E}" type="presOf" srcId="{EE5012AE-AFED-4195-8C10-B21542F40A2F}" destId="{91DD7DF8-5381-4371-80A4-C0BEE38A265D}" srcOrd="0" destOrd="0" presId="urn:microsoft.com/office/officeart/2005/8/layout/default"/>
    <dgm:cxn modelId="{110202E3-550D-4359-951B-B519BD49B23B}" type="presOf" srcId="{248CB1CC-189E-471D-AF7C-5E42A28BFAC2}" destId="{FC5B3C1F-622E-4775-95A9-A1097DF18C3F}" srcOrd="0" destOrd="0" presId="urn:microsoft.com/office/officeart/2005/8/layout/default"/>
    <dgm:cxn modelId="{E9FEF10C-CE6E-42B1-8573-C777A98C217D}" type="presParOf" srcId="{91DD7DF8-5381-4371-80A4-C0BEE38A265D}" destId="{80F8B8FA-0FAD-4230-9A81-21D72A6BDB16}" srcOrd="0" destOrd="0" presId="urn:microsoft.com/office/officeart/2005/8/layout/default"/>
    <dgm:cxn modelId="{AECE8967-8A58-4BCF-AE37-22C9F4B5AB2C}" type="presParOf" srcId="{91DD7DF8-5381-4371-80A4-C0BEE38A265D}" destId="{BCE5B105-958A-48DD-B025-94F844A9FF97}" srcOrd="1" destOrd="0" presId="urn:microsoft.com/office/officeart/2005/8/layout/default"/>
    <dgm:cxn modelId="{C3F7CF87-20F0-4F32-BBEE-B0A73AC7126D}" type="presParOf" srcId="{91DD7DF8-5381-4371-80A4-C0BEE38A265D}" destId="{29DFB92F-47B8-4CC3-A8E3-8FBBF3B31763}" srcOrd="2" destOrd="0" presId="urn:microsoft.com/office/officeart/2005/8/layout/default"/>
    <dgm:cxn modelId="{319D63B1-5D7F-41E4-A04A-D0FAB6299EB8}" type="presParOf" srcId="{91DD7DF8-5381-4371-80A4-C0BEE38A265D}" destId="{82F51E2A-63AB-46BA-8227-3C25F79B5C91}" srcOrd="3" destOrd="0" presId="urn:microsoft.com/office/officeart/2005/8/layout/default"/>
    <dgm:cxn modelId="{83A2EDF0-CAEC-410A-A250-B5812DCFBAA8}" type="presParOf" srcId="{91DD7DF8-5381-4371-80A4-C0BEE38A265D}" destId="{6C8F606D-D912-4B59-A43D-21807C96BE53}" srcOrd="4" destOrd="0" presId="urn:microsoft.com/office/officeart/2005/8/layout/default"/>
    <dgm:cxn modelId="{D0E5222E-FEFE-4775-A26C-E3A1AF4585D3}" type="presParOf" srcId="{91DD7DF8-5381-4371-80A4-C0BEE38A265D}" destId="{AD70AF6D-A63C-463B-994B-173BC537B1E5}" srcOrd="5" destOrd="0" presId="urn:microsoft.com/office/officeart/2005/8/layout/default"/>
    <dgm:cxn modelId="{8FE9769C-A643-4F98-9BDF-653474C22F19}" type="presParOf" srcId="{91DD7DF8-5381-4371-80A4-C0BEE38A265D}" destId="{66B5ACF7-1A54-4683-BA89-4636F5538570}" srcOrd="6" destOrd="0" presId="urn:microsoft.com/office/officeart/2005/8/layout/default"/>
    <dgm:cxn modelId="{A1FEE1B8-2DF4-4092-AD9C-432F31CD4B89}" type="presParOf" srcId="{91DD7DF8-5381-4371-80A4-C0BEE38A265D}" destId="{342C1E75-B625-45EB-8BD8-41AD88B61CEF}" srcOrd="7" destOrd="0" presId="urn:microsoft.com/office/officeart/2005/8/layout/default"/>
    <dgm:cxn modelId="{FE422ECA-44FC-4BCF-BB3E-6B1659C18E88}" type="presParOf" srcId="{91DD7DF8-5381-4371-80A4-C0BEE38A265D}" destId="{8F04E333-92C3-4F32-97C7-F7B0E4A964EB}" srcOrd="8" destOrd="0" presId="urn:microsoft.com/office/officeart/2005/8/layout/default"/>
    <dgm:cxn modelId="{D1C6741E-6A88-458F-8FF4-CEADB6249C19}" type="presParOf" srcId="{91DD7DF8-5381-4371-80A4-C0BEE38A265D}" destId="{3AA1298B-855E-40AB-BED6-9C4A8D58C95C}" srcOrd="9" destOrd="0" presId="urn:microsoft.com/office/officeart/2005/8/layout/default"/>
    <dgm:cxn modelId="{44EC9F77-FCB7-44A9-9B38-D82C944876D1}" type="presParOf" srcId="{91DD7DF8-5381-4371-80A4-C0BEE38A265D}" destId="{FC5B3C1F-622E-4775-95A9-A1097DF18C3F}"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DDB2D41-8DA7-45E1-B8EB-57A008008636}" type="doc">
      <dgm:prSet loTypeId="urn:microsoft.com/office/officeart/2005/8/layout/pList1" loCatId="list" qsTypeId="urn:microsoft.com/office/officeart/2005/8/quickstyle/simple1" qsCatId="simple" csTypeId="urn:microsoft.com/office/officeart/2005/8/colors/colorful1" csCatId="colorful" phldr="1"/>
      <dgm:spPr/>
      <dgm:t>
        <a:bodyPr/>
        <a:lstStyle/>
        <a:p>
          <a:endParaRPr lang="en-US"/>
        </a:p>
      </dgm:t>
    </dgm:pt>
    <dgm:pt modelId="{0650EE71-81CF-47CE-B8B3-C2965BB49381}">
      <dgm:prSet/>
      <dgm:spPr/>
      <dgm:t>
        <a:bodyPr/>
        <a:lstStyle/>
        <a:p>
          <a:r>
            <a:rPr lang="en-US"/>
            <a:t>Covers upfront costs</a:t>
          </a:r>
        </a:p>
      </dgm:t>
    </dgm:pt>
    <dgm:pt modelId="{7CFAB1B3-6FC1-42CE-8079-99F83AB96B08}" type="parTrans" cxnId="{B855D425-EAA6-4D39-902A-52CD24CF1474}">
      <dgm:prSet/>
      <dgm:spPr/>
      <dgm:t>
        <a:bodyPr/>
        <a:lstStyle/>
        <a:p>
          <a:endParaRPr lang="en-US"/>
        </a:p>
      </dgm:t>
    </dgm:pt>
    <dgm:pt modelId="{A8439FE6-B162-4B1E-B1D4-E2613CECC320}" type="sibTrans" cxnId="{B855D425-EAA6-4D39-902A-52CD24CF1474}">
      <dgm:prSet/>
      <dgm:spPr/>
      <dgm:t>
        <a:bodyPr/>
        <a:lstStyle/>
        <a:p>
          <a:endParaRPr lang="en-US"/>
        </a:p>
      </dgm:t>
    </dgm:pt>
    <dgm:pt modelId="{6CB8F733-488C-4163-90B6-4F2EAE74EAD6}">
      <dgm:prSet/>
      <dgm:spPr/>
      <dgm:t>
        <a:bodyPr/>
        <a:lstStyle/>
        <a:p>
          <a:r>
            <a:rPr lang="en-US"/>
            <a:t>Informed by CIP</a:t>
          </a:r>
        </a:p>
      </dgm:t>
    </dgm:pt>
    <dgm:pt modelId="{F662C762-A9BD-443D-8200-569D21C0F186}" type="parTrans" cxnId="{B7113E54-65D5-4D75-8864-35413F1C66D8}">
      <dgm:prSet/>
      <dgm:spPr/>
      <dgm:t>
        <a:bodyPr/>
        <a:lstStyle/>
        <a:p>
          <a:endParaRPr lang="en-US"/>
        </a:p>
      </dgm:t>
    </dgm:pt>
    <dgm:pt modelId="{783DDD20-CF60-40A5-9292-8025C8A82788}" type="sibTrans" cxnId="{B7113E54-65D5-4D75-8864-35413F1C66D8}">
      <dgm:prSet/>
      <dgm:spPr/>
      <dgm:t>
        <a:bodyPr/>
        <a:lstStyle/>
        <a:p>
          <a:endParaRPr lang="en-US"/>
        </a:p>
      </dgm:t>
    </dgm:pt>
    <dgm:pt modelId="{0A89770E-B9BE-4F51-B2A8-CDCA28049A9F}">
      <dgm:prSet/>
      <dgm:spPr/>
      <dgm:t>
        <a:bodyPr/>
        <a:lstStyle/>
        <a:p>
          <a:r>
            <a:rPr lang="en-US"/>
            <a:t>Reduces debt burden</a:t>
          </a:r>
        </a:p>
      </dgm:t>
    </dgm:pt>
    <dgm:pt modelId="{C80E9837-A59B-4B89-8A85-380A21890B85}" type="parTrans" cxnId="{892FA2C1-6EA8-4699-99D8-870FDA4C888A}">
      <dgm:prSet/>
      <dgm:spPr/>
      <dgm:t>
        <a:bodyPr/>
        <a:lstStyle/>
        <a:p>
          <a:endParaRPr lang="en-US"/>
        </a:p>
      </dgm:t>
    </dgm:pt>
    <dgm:pt modelId="{24F6970F-D87D-4A01-A24C-C109DF475F3F}" type="sibTrans" cxnId="{892FA2C1-6EA8-4699-99D8-870FDA4C888A}">
      <dgm:prSet/>
      <dgm:spPr/>
      <dgm:t>
        <a:bodyPr/>
        <a:lstStyle/>
        <a:p>
          <a:endParaRPr lang="en-US"/>
        </a:p>
      </dgm:t>
    </dgm:pt>
    <dgm:pt modelId="{672400D3-A691-4393-A204-E002D4E17C2D}">
      <dgm:prSet/>
      <dgm:spPr/>
      <dgm:t>
        <a:bodyPr/>
        <a:lstStyle/>
        <a:p>
          <a:r>
            <a:rPr lang="en-US"/>
            <a:t>Depreciation </a:t>
          </a:r>
          <a:r>
            <a:rPr lang="en-US">
              <a:sym typeface="Wingdings" panose="05000000000000000000" pitchFamily="2" charset="2"/>
            </a:rPr>
            <a:t></a:t>
          </a:r>
          <a:r>
            <a:rPr lang="en-US"/>
            <a:t> Reserve</a:t>
          </a:r>
        </a:p>
      </dgm:t>
    </dgm:pt>
    <dgm:pt modelId="{1596AAA5-799A-4AF9-BEFC-3E980EBF8314}" type="parTrans" cxnId="{67073189-BEA2-4FD2-8B97-08C08F44B8F9}">
      <dgm:prSet/>
      <dgm:spPr/>
      <dgm:t>
        <a:bodyPr/>
        <a:lstStyle/>
        <a:p>
          <a:endParaRPr lang="en-US"/>
        </a:p>
      </dgm:t>
    </dgm:pt>
    <dgm:pt modelId="{AFA02408-3859-4FD7-B0DE-0DE57B4D269C}" type="sibTrans" cxnId="{67073189-BEA2-4FD2-8B97-08C08F44B8F9}">
      <dgm:prSet/>
      <dgm:spPr/>
      <dgm:t>
        <a:bodyPr/>
        <a:lstStyle/>
        <a:p>
          <a:endParaRPr lang="en-US"/>
        </a:p>
      </dgm:t>
    </dgm:pt>
    <dgm:pt modelId="{CB7613D4-64AE-40B8-9C56-F8B35F19EE6F}" type="pres">
      <dgm:prSet presAssocID="{6DDB2D41-8DA7-45E1-B8EB-57A008008636}" presName="Name0" presStyleCnt="0">
        <dgm:presLayoutVars>
          <dgm:dir/>
          <dgm:resizeHandles val="exact"/>
        </dgm:presLayoutVars>
      </dgm:prSet>
      <dgm:spPr/>
    </dgm:pt>
    <dgm:pt modelId="{D2CF7DDF-2874-4C50-AB32-B014FE72109B}" type="pres">
      <dgm:prSet presAssocID="{0650EE71-81CF-47CE-B8B3-C2965BB49381}" presName="compNode" presStyleCnt="0"/>
      <dgm:spPr/>
    </dgm:pt>
    <dgm:pt modelId="{7C065311-A7B9-40ED-ABA1-A153DA2231DC}" type="pres">
      <dgm:prSet presAssocID="{0650EE71-81CF-47CE-B8B3-C2965BB49381}" presName="pictRect" presStyleLbl="node1" presStyleIdx="0" presStyleCnt="4"/>
      <dgm:spPr>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5550" r="15550"/>
          </a:stretch>
        </a:blipFill>
      </dgm:spPr>
      <dgm:extLst>
        <a:ext uri="{E40237B7-FDA0-4F09-8148-C483321AD2D9}">
          <dgm14:cNvPr xmlns:dgm14="http://schemas.microsoft.com/office/drawing/2010/diagram" id="0" name="" descr="Money with solid fill"/>
        </a:ext>
      </dgm:extLst>
    </dgm:pt>
    <dgm:pt modelId="{2DEF4C3D-B45A-4112-923D-4571ECE6183F}" type="pres">
      <dgm:prSet presAssocID="{0650EE71-81CF-47CE-B8B3-C2965BB49381}" presName="textRect" presStyleLbl="revTx" presStyleIdx="0" presStyleCnt="4">
        <dgm:presLayoutVars>
          <dgm:bulletEnabled val="1"/>
        </dgm:presLayoutVars>
      </dgm:prSet>
      <dgm:spPr/>
    </dgm:pt>
    <dgm:pt modelId="{24039102-5E67-49C8-878A-AD0702356088}" type="pres">
      <dgm:prSet presAssocID="{A8439FE6-B162-4B1E-B1D4-E2613CECC320}" presName="sibTrans" presStyleLbl="sibTrans2D1" presStyleIdx="0" presStyleCnt="0"/>
      <dgm:spPr/>
    </dgm:pt>
    <dgm:pt modelId="{6F29D8D3-EDE6-48EE-B90F-FB0F039BA23F}" type="pres">
      <dgm:prSet presAssocID="{6CB8F733-488C-4163-90B6-4F2EAE74EAD6}" presName="compNode" presStyleCnt="0"/>
      <dgm:spPr/>
    </dgm:pt>
    <dgm:pt modelId="{3EE013E5-C8D3-4308-86E2-E29DA88D2465}" type="pres">
      <dgm:prSet presAssocID="{6CB8F733-488C-4163-90B6-4F2EAE74EAD6}" presName="pictRect" presStyleLbl="node1" presStyleIdx="1" presStyleCnt="4"/>
      <dgm:spPr>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5550" r="15550"/>
          </a:stretch>
        </a:blipFill>
      </dgm:spPr>
      <dgm:extLst>
        <a:ext uri="{E40237B7-FDA0-4F09-8148-C483321AD2D9}">
          <dgm14:cNvPr xmlns:dgm14="http://schemas.microsoft.com/office/drawing/2010/diagram" id="0" name="" descr="List with solid fill"/>
        </a:ext>
      </dgm:extLst>
    </dgm:pt>
    <dgm:pt modelId="{F12A1C80-EBA4-4811-933E-00654C2FA88F}" type="pres">
      <dgm:prSet presAssocID="{6CB8F733-488C-4163-90B6-4F2EAE74EAD6}" presName="textRect" presStyleLbl="revTx" presStyleIdx="1" presStyleCnt="4">
        <dgm:presLayoutVars>
          <dgm:bulletEnabled val="1"/>
        </dgm:presLayoutVars>
      </dgm:prSet>
      <dgm:spPr/>
    </dgm:pt>
    <dgm:pt modelId="{B9AEFB93-38A4-49F0-9F0B-C10AF7A3A0A2}" type="pres">
      <dgm:prSet presAssocID="{783DDD20-CF60-40A5-9292-8025C8A82788}" presName="sibTrans" presStyleLbl="sibTrans2D1" presStyleIdx="0" presStyleCnt="0"/>
      <dgm:spPr/>
    </dgm:pt>
    <dgm:pt modelId="{FDA42091-007A-4ED3-97AC-68C8AC30CD7C}" type="pres">
      <dgm:prSet presAssocID="{0A89770E-B9BE-4F51-B2A8-CDCA28049A9F}" presName="compNode" presStyleCnt="0"/>
      <dgm:spPr/>
    </dgm:pt>
    <dgm:pt modelId="{64C8663F-EA39-4871-9251-9AD29C13B6CD}" type="pres">
      <dgm:prSet presAssocID="{0A89770E-B9BE-4F51-B2A8-CDCA28049A9F}" presName="pictRect" presStyleLbl="node1" presStyleIdx="2" presStyleCnt="4"/>
      <dgm:spPr>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5550" r="15550"/>
          </a:stretch>
        </a:blipFill>
      </dgm:spPr>
      <dgm:extLst>
        <a:ext uri="{E40237B7-FDA0-4F09-8148-C483321AD2D9}">
          <dgm14:cNvPr xmlns:dgm14="http://schemas.microsoft.com/office/drawing/2010/diagram" id="0" name="" descr="Loan with solid fill"/>
        </a:ext>
      </dgm:extLst>
    </dgm:pt>
    <dgm:pt modelId="{EC70E903-7086-4316-B906-A5BA869E1C99}" type="pres">
      <dgm:prSet presAssocID="{0A89770E-B9BE-4F51-B2A8-CDCA28049A9F}" presName="textRect" presStyleLbl="revTx" presStyleIdx="2" presStyleCnt="4">
        <dgm:presLayoutVars>
          <dgm:bulletEnabled val="1"/>
        </dgm:presLayoutVars>
      </dgm:prSet>
      <dgm:spPr/>
    </dgm:pt>
    <dgm:pt modelId="{F40CBFA8-E1E4-4C60-B6FF-5CB6AB561503}" type="pres">
      <dgm:prSet presAssocID="{24F6970F-D87D-4A01-A24C-C109DF475F3F}" presName="sibTrans" presStyleLbl="sibTrans2D1" presStyleIdx="0" presStyleCnt="0"/>
      <dgm:spPr/>
    </dgm:pt>
    <dgm:pt modelId="{A55B61F9-3344-4D17-8252-6906931344B2}" type="pres">
      <dgm:prSet presAssocID="{672400D3-A691-4393-A204-E002D4E17C2D}" presName="compNode" presStyleCnt="0"/>
      <dgm:spPr/>
    </dgm:pt>
    <dgm:pt modelId="{00457D58-4A33-4D04-808F-06D9A9ACDCEA}" type="pres">
      <dgm:prSet presAssocID="{672400D3-A691-4393-A204-E002D4E17C2D}" presName="pictRect" presStyleLbl="node1" presStyleIdx="3" presStyleCnt="4"/>
      <dgm:spPr>
        <a:blipFill dpi="0"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15550" r="15550"/>
          </a:stretch>
        </a:blipFill>
      </dgm:spPr>
      <dgm:extLst>
        <a:ext uri="{E40237B7-FDA0-4F09-8148-C483321AD2D9}">
          <dgm14:cNvPr xmlns:dgm14="http://schemas.microsoft.com/office/drawing/2010/diagram" id="0" name="" descr="Download with solid fill"/>
        </a:ext>
      </dgm:extLst>
    </dgm:pt>
    <dgm:pt modelId="{1C8E844A-9932-41F4-855C-63B172D8BEA5}" type="pres">
      <dgm:prSet presAssocID="{672400D3-A691-4393-A204-E002D4E17C2D}" presName="textRect" presStyleLbl="revTx" presStyleIdx="3" presStyleCnt="4">
        <dgm:presLayoutVars>
          <dgm:bulletEnabled val="1"/>
        </dgm:presLayoutVars>
      </dgm:prSet>
      <dgm:spPr/>
    </dgm:pt>
  </dgm:ptLst>
  <dgm:cxnLst>
    <dgm:cxn modelId="{F0E53B21-21D2-45DA-9D3B-528128428458}" type="presOf" srcId="{24F6970F-D87D-4A01-A24C-C109DF475F3F}" destId="{F40CBFA8-E1E4-4C60-B6FF-5CB6AB561503}" srcOrd="0" destOrd="0" presId="urn:microsoft.com/office/officeart/2005/8/layout/pList1"/>
    <dgm:cxn modelId="{B855D425-EAA6-4D39-902A-52CD24CF1474}" srcId="{6DDB2D41-8DA7-45E1-B8EB-57A008008636}" destId="{0650EE71-81CF-47CE-B8B3-C2965BB49381}" srcOrd="0" destOrd="0" parTransId="{7CFAB1B3-6FC1-42CE-8079-99F83AB96B08}" sibTransId="{A8439FE6-B162-4B1E-B1D4-E2613CECC320}"/>
    <dgm:cxn modelId="{9ADC1B30-FB4E-41B9-872D-CECE81F56CF4}" type="presOf" srcId="{783DDD20-CF60-40A5-9292-8025C8A82788}" destId="{B9AEFB93-38A4-49F0-9F0B-C10AF7A3A0A2}" srcOrd="0" destOrd="0" presId="urn:microsoft.com/office/officeart/2005/8/layout/pList1"/>
    <dgm:cxn modelId="{545F0F3B-D0AF-45F4-8A21-26B8FFCA1206}" type="presOf" srcId="{672400D3-A691-4393-A204-E002D4E17C2D}" destId="{1C8E844A-9932-41F4-855C-63B172D8BEA5}" srcOrd="0" destOrd="0" presId="urn:microsoft.com/office/officeart/2005/8/layout/pList1"/>
    <dgm:cxn modelId="{58FBA03B-89DA-4488-A386-37600D314C5F}" type="presOf" srcId="{A8439FE6-B162-4B1E-B1D4-E2613CECC320}" destId="{24039102-5E67-49C8-878A-AD0702356088}" srcOrd="0" destOrd="0" presId="urn:microsoft.com/office/officeart/2005/8/layout/pList1"/>
    <dgm:cxn modelId="{6A1AF461-B0F5-48CC-B7A5-5A776E22D812}" type="presOf" srcId="{6CB8F733-488C-4163-90B6-4F2EAE74EAD6}" destId="{F12A1C80-EBA4-4811-933E-00654C2FA88F}" srcOrd="0" destOrd="0" presId="urn:microsoft.com/office/officeart/2005/8/layout/pList1"/>
    <dgm:cxn modelId="{B7113E54-65D5-4D75-8864-35413F1C66D8}" srcId="{6DDB2D41-8DA7-45E1-B8EB-57A008008636}" destId="{6CB8F733-488C-4163-90B6-4F2EAE74EAD6}" srcOrd="1" destOrd="0" parTransId="{F662C762-A9BD-443D-8200-569D21C0F186}" sibTransId="{783DDD20-CF60-40A5-9292-8025C8A82788}"/>
    <dgm:cxn modelId="{EAFB2E79-9CFD-4BEF-8075-AFA7450E77A7}" type="presOf" srcId="{0A89770E-B9BE-4F51-B2A8-CDCA28049A9F}" destId="{EC70E903-7086-4316-B906-A5BA869E1C99}" srcOrd="0" destOrd="0" presId="urn:microsoft.com/office/officeart/2005/8/layout/pList1"/>
    <dgm:cxn modelId="{67073189-BEA2-4FD2-8B97-08C08F44B8F9}" srcId="{6DDB2D41-8DA7-45E1-B8EB-57A008008636}" destId="{672400D3-A691-4393-A204-E002D4E17C2D}" srcOrd="3" destOrd="0" parTransId="{1596AAA5-799A-4AF9-BEFC-3E980EBF8314}" sibTransId="{AFA02408-3859-4FD7-B0DE-0DE57B4D269C}"/>
    <dgm:cxn modelId="{75AB0F98-6C1C-48B7-A7BB-537376BCCB0E}" type="presOf" srcId="{0650EE71-81CF-47CE-B8B3-C2965BB49381}" destId="{2DEF4C3D-B45A-4112-923D-4571ECE6183F}" srcOrd="0" destOrd="0" presId="urn:microsoft.com/office/officeart/2005/8/layout/pList1"/>
    <dgm:cxn modelId="{892FA2C1-6EA8-4699-99D8-870FDA4C888A}" srcId="{6DDB2D41-8DA7-45E1-B8EB-57A008008636}" destId="{0A89770E-B9BE-4F51-B2A8-CDCA28049A9F}" srcOrd="2" destOrd="0" parTransId="{C80E9837-A59B-4B89-8A85-380A21890B85}" sibTransId="{24F6970F-D87D-4A01-A24C-C109DF475F3F}"/>
    <dgm:cxn modelId="{EA4A77F8-D2B9-4952-B6B4-C3198EACC186}" type="presOf" srcId="{6DDB2D41-8DA7-45E1-B8EB-57A008008636}" destId="{CB7613D4-64AE-40B8-9C56-F8B35F19EE6F}" srcOrd="0" destOrd="0" presId="urn:microsoft.com/office/officeart/2005/8/layout/pList1"/>
    <dgm:cxn modelId="{AC3A2767-EF0E-4F88-874D-9A1D44A0250C}" type="presParOf" srcId="{CB7613D4-64AE-40B8-9C56-F8B35F19EE6F}" destId="{D2CF7DDF-2874-4C50-AB32-B014FE72109B}" srcOrd="0" destOrd="0" presId="urn:microsoft.com/office/officeart/2005/8/layout/pList1"/>
    <dgm:cxn modelId="{5E1F2EF0-954F-4D2F-90C1-D179546A28E5}" type="presParOf" srcId="{D2CF7DDF-2874-4C50-AB32-B014FE72109B}" destId="{7C065311-A7B9-40ED-ABA1-A153DA2231DC}" srcOrd="0" destOrd="0" presId="urn:microsoft.com/office/officeart/2005/8/layout/pList1"/>
    <dgm:cxn modelId="{3B5D1648-B073-4697-B2F2-01EC68020EAB}" type="presParOf" srcId="{D2CF7DDF-2874-4C50-AB32-B014FE72109B}" destId="{2DEF4C3D-B45A-4112-923D-4571ECE6183F}" srcOrd="1" destOrd="0" presId="urn:microsoft.com/office/officeart/2005/8/layout/pList1"/>
    <dgm:cxn modelId="{8C65C6D7-FB7A-4E68-AACF-C7A75C7FECB4}" type="presParOf" srcId="{CB7613D4-64AE-40B8-9C56-F8B35F19EE6F}" destId="{24039102-5E67-49C8-878A-AD0702356088}" srcOrd="1" destOrd="0" presId="urn:microsoft.com/office/officeart/2005/8/layout/pList1"/>
    <dgm:cxn modelId="{40961F6A-E679-49EB-ABAC-3AB3751D3927}" type="presParOf" srcId="{CB7613D4-64AE-40B8-9C56-F8B35F19EE6F}" destId="{6F29D8D3-EDE6-48EE-B90F-FB0F039BA23F}" srcOrd="2" destOrd="0" presId="urn:microsoft.com/office/officeart/2005/8/layout/pList1"/>
    <dgm:cxn modelId="{8C0856C8-C359-4B00-B40F-EF2D067AFFDA}" type="presParOf" srcId="{6F29D8D3-EDE6-48EE-B90F-FB0F039BA23F}" destId="{3EE013E5-C8D3-4308-86E2-E29DA88D2465}" srcOrd="0" destOrd="0" presId="urn:microsoft.com/office/officeart/2005/8/layout/pList1"/>
    <dgm:cxn modelId="{A8198DB2-9629-499B-B1A5-E645F6E41834}" type="presParOf" srcId="{6F29D8D3-EDE6-48EE-B90F-FB0F039BA23F}" destId="{F12A1C80-EBA4-4811-933E-00654C2FA88F}" srcOrd="1" destOrd="0" presId="urn:microsoft.com/office/officeart/2005/8/layout/pList1"/>
    <dgm:cxn modelId="{4BB6074A-B0AF-4563-A874-029DAB0C29DE}" type="presParOf" srcId="{CB7613D4-64AE-40B8-9C56-F8B35F19EE6F}" destId="{B9AEFB93-38A4-49F0-9F0B-C10AF7A3A0A2}" srcOrd="3" destOrd="0" presId="urn:microsoft.com/office/officeart/2005/8/layout/pList1"/>
    <dgm:cxn modelId="{8D4568D4-502E-453E-8E3E-5E8280DCAF2A}" type="presParOf" srcId="{CB7613D4-64AE-40B8-9C56-F8B35F19EE6F}" destId="{FDA42091-007A-4ED3-97AC-68C8AC30CD7C}" srcOrd="4" destOrd="0" presId="urn:microsoft.com/office/officeart/2005/8/layout/pList1"/>
    <dgm:cxn modelId="{2052DD94-FA49-422B-8552-8BAD664F54F2}" type="presParOf" srcId="{FDA42091-007A-4ED3-97AC-68C8AC30CD7C}" destId="{64C8663F-EA39-4871-9251-9AD29C13B6CD}" srcOrd="0" destOrd="0" presId="urn:microsoft.com/office/officeart/2005/8/layout/pList1"/>
    <dgm:cxn modelId="{D10FBD15-2A7F-4650-B2C4-837B732B0A95}" type="presParOf" srcId="{FDA42091-007A-4ED3-97AC-68C8AC30CD7C}" destId="{EC70E903-7086-4316-B906-A5BA869E1C99}" srcOrd="1" destOrd="0" presId="urn:microsoft.com/office/officeart/2005/8/layout/pList1"/>
    <dgm:cxn modelId="{F4FD665F-ABE8-4507-83BD-8667CF2E24C9}" type="presParOf" srcId="{CB7613D4-64AE-40B8-9C56-F8B35F19EE6F}" destId="{F40CBFA8-E1E4-4C60-B6FF-5CB6AB561503}" srcOrd="5" destOrd="0" presId="urn:microsoft.com/office/officeart/2005/8/layout/pList1"/>
    <dgm:cxn modelId="{1A6DC7D3-9ED8-4DC8-A91E-7EEB1C4DF06D}" type="presParOf" srcId="{CB7613D4-64AE-40B8-9C56-F8B35F19EE6F}" destId="{A55B61F9-3344-4D17-8252-6906931344B2}" srcOrd="6" destOrd="0" presId="urn:microsoft.com/office/officeart/2005/8/layout/pList1"/>
    <dgm:cxn modelId="{8C0C61E1-280E-4503-A9D0-E1AB17F30397}" type="presParOf" srcId="{A55B61F9-3344-4D17-8252-6906931344B2}" destId="{00457D58-4A33-4D04-808F-06D9A9ACDCEA}" srcOrd="0" destOrd="0" presId="urn:microsoft.com/office/officeart/2005/8/layout/pList1"/>
    <dgm:cxn modelId="{56E66C0F-29A3-4E0C-AA88-AA38D5342EB6}" type="presParOf" srcId="{A55B61F9-3344-4D17-8252-6906931344B2}" destId="{1C8E844A-9932-41F4-855C-63B172D8BEA5}"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7DD2E4E-42C8-4332-A706-0576FD6A605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68B0CE3-A4C1-4F0E-B410-3486DE52AAC6}">
      <dgm:prSet/>
      <dgm:spPr/>
      <dgm:t>
        <a:bodyPr/>
        <a:lstStyle/>
        <a:p>
          <a:r>
            <a:rPr lang="en-US" b="1"/>
            <a:t>Protect</a:t>
          </a:r>
          <a:endParaRPr lang="en-US"/>
        </a:p>
      </dgm:t>
    </dgm:pt>
    <dgm:pt modelId="{CDFD53E4-1536-42F8-965F-49382C784360}" type="parTrans" cxnId="{9385856D-82A3-4588-8A29-6911169F78AC}">
      <dgm:prSet/>
      <dgm:spPr/>
      <dgm:t>
        <a:bodyPr/>
        <a:lstStyle/>
        <a:p>
          <a:endParaRPr lang="en-US"/>
        </a:p>
      </dgm:t>
    </dgm:pt>
    <dgm:pt modelId="{DEF7E711-2662-45B3-AB65-4D572BCD7A90}" type="sibTrans" cxnId="{9385856D-82A3-4588-8A29-6911169F78AC}">
      <dgm:prSet/>
      <dgm:spPr/>
      <dgm:t>
        <a:bodyPr/>
        <a:lstStyle/>
        <a:p>
          <a:endParaRPr lang="en-US"/>
        </a:p>
      </dgm:t>
    </dgm:pt>
    <dgm:pt modelId="{8260A3F6-593A-46DD-B449-CE6BBDC30AFC}">
      <dgm:prSet/>
      <dgm:spPr/>
      <dgm:t>
        <a:bodyPr/>
        <a:lstStyle/>
        <a:p>
          <a:r>
            <a:rPr lang="en-US"/>
            <a:t>Safeguards against theft and fraud</a:t>
          </a:r>
        </a:p>
      </dgm:t>
    </dgm:pt>
    <dgm:pt modelId="{AEEAC4B3-039D-4444-8CEC-217234007DC7}" type="parTrans" cxnId="{DB3B713C-BE5F-45F4-A068-30D645A044E7}">
      <dgm:prSet/>
      <dgm:spPr/>
      <dgm:t>
        <a:bodyPr/>
        <a:lstStyle/>
        <a:p>
          <a:endParaRPr lang="en-US"/>
        </a:p>
      </dgm:t>
    </dgm:pt>
    <dgm:pt modelId="{0E0075C7-0BAB-405E-B80E-6B59E1197095}" type="sibTrans" cxnId="{DB3B713C-BE5F-45F4-A068-30D645A044E7}">
      <dgm:prSet/>
      <dgm:spPr/>
      <dgm:t>
        <a:bodyPr/>
        <a:lstStyle/>
        <a:p>
          <a:endParaRPr lang="en-US"/>
        </a:p>
      </dgm:t>
    </dgm:pt>
    <dgm:pt modelId="{F64846F0-D720-4273-B385-A1A08073A6B2}">
      <dgm:prSet/>
      <dgm:spPr/>
      <dgm:t>
        <a:bodyPr/>
        <a:lstStyle/>
        <a:p>
          <a:r>
            <a:rPr lang="en-US"/>
            <a:t>Separation of duties &amp; bonding</a:t>
          </a:r>
        </a:p>
      </dgm:t>
    </dgm:pt>
    <dgm:pt modelId="{6AE59C2E-AB99-4DEE-BF67-94C2BDAF67D8}" type="parTrans" cxnId="{B19898D0-E447-4FF8-B5F1-03C96144D7CA}">
      <dgm:prSet/>
      <dgm:spPr/>
      <dgm:t>
        <a:bodyPr/>
        <a:lstStyle/>
        <a:p>
          <a:endParaRPr lang="en-US"/>
        </a:p>
      </dgm:t>
    </dgm:pt>
    <dgm:pt modelId="{2EA824EA-258C-4495-854C-8E1C51399D89}" type="sibTrans" cxnId="{B19898D0-E447-4FF8-B5F1-03C96144D7CA}">
      <dgm:prSet/>
      <dgm:spPr/>
      <dgm:t>
        <a:bodyPr/>
        <a:lstStyle/>
        <a:p>
          <a:endParaRPr lang="en-US"/>
        </a:p>
      </dgm:t>
    </dgm:pt>
    <dgm:pt modelId="{DF607B01-AC1A-42A5-ABD6-4916656D89A3}">
      <dgm:prSet/>
      <dgm:spPr/>
      <dgm:t>
        <a:bodyPr/>
        <a:lstStyle/>
        <a:p>
          <a:r>
            <a:rPr lang="en-US" b="1"/>
            <a:t>Purchase</a:t>
          </a:r>
          <a:endParaRPr lang="en-US"/>
        </a:p>
      </dgm:t>
    </dgm:pt>
    <dgm:pt modelId="{56F6BB55-F478-461E-BEC9-5FF655CC150A}" type="parTrans" cxnId="{36A987DD-78DD-4148-8201-4053492F136A}">
      <dgm:prSet/>
      <dgm:spPr/>
      <dgm:t>
        <a:bodyPr/>
        <a:lstStyle/>
        <a:p>
          <a:endParaRPr lang="en-US"/>
        </a:p>
      </dgm:t>
    </dgm:pt>
    <dgm:pt modelId="{25B20BCC-A7D9-411D-87EC-E8794C6DE34A}" type="sibTrans" cxnId="{36A987DD-78DD-4148-8201-4053492F136A}">
      <dgm:prSet/>
      <dgm:spPr/>
      <dgm:t>
        <a:bodyPr/>
        <a:lstStyle/>
        <a:p>
          <a:endParaRPr lang="en-US"/>
        </a:p>
      </dgm:t>
    </dgm:pt>
    <dgm:pt modelId="{19B63035-28F7-4005-A325-4F271EA1A24F}">
      <dgm:prSet/>
      <dgm:spPr/>
      <dgm:t>
        <a:bodyPr/>
        <a:lstStyle/>
        <a:p>
          <a:r>
            <a:rPr lang="en-US"/>
            <a:t>Rules for purchasing day-to-day items</a:t>
          </a:r>
        </a:p>
      </dgm:t>
    </dgm:pt>
    <dgm:pt modelId="{ED8C5536-8958-4D36-8276-EE47F3C7CD57}" type="parTrans" cxnId="{5C6BE826-DC69-4F5C-90E2-978FE8EB8D91}">
      <dgm:prSet/>
      <dgm:spPr/>
      <dgm:t>
        <a:bodyPr/>
        <a:lstStyle/>
        <a:p>
          <a:endParaRPr lang="en-US"/>
        </a:p>
      </dgm:t>
    </dgm:pt>
    <dgm:pt modelId="{BF970668-12A1-4F0A-BEDD-9B80FE04BBD9}" type="sibTrans" cxnId="{5C6BE826-DC69-4F5C-90E2-978FE8EB8D91}">
      <dgm:prSet/>
      <dgm:spPr/>
      <dgm:t>
        <a:bodyPr/>
        <a:lstStyle/>
        <a:p>
          <a:endParaRPr lang="en-US"/>
        </a:p>
      </dgm:t>
    </dgm:pt>
    <dgm:pt modelId="{8BAA412E-0A1F-4081-B5A3-8A02DFE1BAD7}">
      <dgm:prSet/>
      <dgm:spPr/>
      <dgm:t>
        <a:bodyPr/>
        <a:lstStyle/>
        <a:p>
          <a:r>
            <a:rPr lang="en-US"/>
            <a:t>Rules for purchasing high dollar items</a:t>
          </a:r>
        </a:p>
      </dgm:t>
    </dgm:pt>
    <dgm:pt modelId="{093FDE66-0B58-4001-B1B6-BE00BA6BEABE}" type="parTrans" cxnId="{A83B7E96-3F0D-424D-B3D4-1F76CBB26687}">
      <dgm:prSet/>
      <dgm:spPr/>
      <dgm:t>
        <a:bodyPr/>
        <a:lstStyle/>
        <a:p>
          <a:endParaRPr lang="en-US"/>
        </a:p>
      </dgm:t>
    </dgm:pt>
    <dgm:pt modelId="{6D24D886-C0F8-4A08-B892-DB1B303329FA}" type="sibTrans" cxnId="{A83B7E96-3F0D-424D-B3D4-1F76CBB26687}">
      <dgm:prSet/>
      <dgm:spPr/>
      <dgm:t>
        <a:bodyPr/>
        <a:lstStyle/>
        <a:p>
          <a:endParaRPr lang="en-US"/>
        </a:p>
      </dgm:t>
    </dgm:pt>
    <dgm:pt modelId="{899491CF-53DD-45F0-AA29-FCD6000619C8}">
      <dgm:prSet/>
      <dgm:spPr/>
      <dgm:t>
        <a:bodyPr/>
        <a:lstStyle/>
        <a:p>
          <a:r>
            <a:rPr lang="en-US"/>
            <a:t>Rules for hiring of services</a:t>
          </a:r>
        </a:p>
      </dgm:t>
    </dgm:pt>
    <dgm:pt modelId="{30CDB39A-609D-4DFB-ACB4-97CC3F45738A}" type="parTrans" cxnId="{D17E51F8-8F6E-4CB2-8A4E-7E0BEEE49E8B}">
      <dgm:prSet/>
      <dgm:spPr/>
      <dgm:t>
        <a:bodyPr/>
        <a:lstStyle/>
        <a:p>
          <a:endParaRPr lang="en-US"/>
        </a:p>
      </dgm:t>
    </dgm:pt>
    <dgm:pt modelId="{FA219C7A-B08D-44AF-BF32-39ED4F860835}" type="sibTrans" cxnId="{D17E51F8-8F6E-4CB2-8A4E-7E0BEEE49E8B}">
      <dgm:prSet/>
      <dgm:spPr/>
      <dgm:t>
        <a:bodyPr/>
        <a:lstStyle/>
        <a:p>
          <a:endParaRPr lang="en-US"/>
        </a:p>
      </dgm:t>
    </dgm:pt>
    <dgm:pt modelId="{0AD9F9ED-33C1-46FD-AF2B-F2226727D460}" type="pres">
      <dgm:prSet presAssocID="{A7DD2E4E-42C8-4332-A706-0576FD6A605B}" presName="linear" presStyleCnt="0">
        <dgm:presLayoutVars>
          <dgm:animLvl val="lvl"/>
          <dgm:resizeHandles val="exact"/>
        </dgm:presLayoutVars>
      </dgm:prSet>
      <dgm:spPr/>
    </dgm:pt>
    <dgm:pt modelId="{9A9D7386-4ED8-444C-9FA1-9C58AE28F629}" type="pres">
      <dgm:prSet presAssocID="{568B0CE3-A4C1-4F0E-B410-3486DE52AAC6}" presName="parentText" presStyleLbl="node1" presStyleIdx="0" presStyleCnt="2">
        <dgm:presLayoutVars>
          <dgm:chMax val="0"/>
          <dgm:bulletEnabled val="1"/>
        </dgm:presLayoutVars>
      </dgm:prSet>
      <dgm:spPr/>
    </dgm:pt>
    <dgm:pt modelId="{6CC933D7-6EFC-43DC-AC38-55455CE746FF}" type="pres">
      <dgm:prSet presAssocID="{568B0CE3-A4C1-4F0E-B410-3486DE52AAC6}" presName="childText" presStyleLbl="revTx" presStyleIdx="0" presStyleCnt="2">
        <dgm:presLayoutVars>
          <dgm:bulletEnabled val="1"/>
        </dgm:presLayoutVars>
      </dgm:prSet>
      <dgm:spPr/>
    </dgm:pt>
    <dgm:pt modelId="{F8888905-437E-4A84-A958-8DECC7F9DAFB}" type="pres">
      <dgm:prSet presAssocID="{DF607B01-AC1A-42A5-ABD6-4916656D89A3}" presName="parentText" presStyleLbl="node1" presStyleIdx="1" presStyleCnt="2">
        <dgm:presLayoutVars>
          <dgm:chMax val="0"/>
          <dgm:bulletEnabled val="1"/>
        </dgm:presLayoutVars>
      </dgm:prSet>
      <dgm:spPr/>
    </dgm:pt>
    <dgm:pt modelId="{C0633726-79B4-4C63-A3A8-7DFAFB7A2CAB}" type="pres">
      <dgm:prSet presAssocID="{DF607B01-AC1A-42A5-ABD6-4916656D89A3}" presName="childText" presStyleLbl="revTx" presStyleIdx="1" presStyleCnt="2">
        <dgm:presLayoutVars>
          <dgm:bulletEnabled val="1"/>
        </dgm:presLayoutVars>
      </dgm:prSet>
      <dgm:spPr/>
    </dgm:pt>
  </dgm:ptLst>
  <dgm:cxnLst>
    <dgm:cxn modelId="{5C6BE826-DC69-4F5C-90E2-978FE8EB8D91}" srcId="{DF607B01-AC1A-42A5-ABD6-4916656D89A3}" destId="{19B63035-28F7-4005-A325-4F271EA1A24F}" srcOrd="0" destOrd="0" parTransId="{ED8C5536-8958-4D36-8276-EE47F3C7CD57}" sibTransId="{BF970668-12A1-4F0A-BEDD-9B80FE04BBD9}"/>
    <dgm:cxn modelId="{DB3B713C-BE5F-45F4-A068-30D645A044E7}" srcId="{568B0CE3-A4C1-4F0E-B410-3486DE52AAC6}" destId="{8260A3F6-593A-46DD-B449-CE6BBDC30AFC}" srcOrd="0" destOrd="0" parTransId="{AEEAC4B3-039D-4444-8CEC-217234007DC7}" sibTransId="{0E0075C7-0BAB-405E-B80E-6B59E1197095}"/>
    <dgm:cxn modelId="{B14C3E4D-6F48-4CCF-AEF2-1395075F8337}" type="presOf" srcId="{F64846F0-D720-4273-B385-A1A08073A6B2}" destId="{6CC933D7-6EFC-43DC-AC38-55455CE746FF}" srcOrd="0" destOrd="1" presId="urn:microsoft.com/office/officeart/2005/8/layout/vList2"/>
    <dgm:cxn modelId="{D64C416D-493E-46D1-9C55-A4443F5BEBFD}" type="presOf" srcId="{568B0CE3-A4C1-4F0E-B410-3486DE52AAC6}" destId="{9A9D7386-4ED8-444C-9FA1-9C58AE28F629}" srcOrd="0" destOrd="0" presId="urn:microsoft.com/office/officeart/2005/8/layout/vList2"/>
    <dgm:cxn modelId="{9385856D-82A3-4588-8A29-6911169F78AC}" srcId="{A7DD2E4E-42C8-4332-A706-0576FD6A605B}" destId="{568B0CE3-A4C1-4F0E-B410-3486DE52AAC6}" srcOrd="0" destOrd="0" parTransId="{CDFD53E4-1536-42F8-965F-49382C784360}" sibTransId="{DEF7E711-2662-45B3-AB65-4D572BCD7A90}"/>
    <dgm:cxn modelId="{1937C36E-4026-42FB-89A5-ABE1AF4278AE}" type="presOf" srcId="{DF607B01-AC1A-42A5-ABD6-4916656D89A3}" destId="{F8888905-437E-4A84-A958-8DECC7F9DAFB}" srcOrd="0" destOrd="0" presId="urn:microsoft.com/office/officeart/2005/8/layout/vList2"/>
    <dgm:cxn modelId="{5853707A-6482-4F68-B9ED-AF725271EFD8}" type="presOf" srcId="{8BAA412E-0A1F-4081-B5A3-8A02DFE1BAD7}" destId="{C0633726-79B4-4C63-A3A8-7DFAFB7A2CAB}" srcOrd="0" destOrd="1" presId="urn:microsoft.com/office/officeart/2005/8/layout/vList2"/>
    <dgm:cxn modelId="{22A3A982-1B18-4F3A-98DD-3900A3D6E38A}" type="presOf" srcId="{8260A3F6-593A-46DD-B449-CE6BBDC30AFC}" destId="{6CC933D7-6EFC-43DC-AC38-55455CE746FF}" srcOrd="0" destOrd="0" presId="urn:microsoft.com/office/officeart/2005/8/layout/vList2"/>
    <dgm:cxn modelId="{A83B7E96-3F0D-424D-B3D4-1F76CBB26687}" srcId="{DF607B01-AC1A-42A5-ABD6-4916656D89A3}" destId="{8BAA412E-0A1F-4081-B5A3-8A02DFE1BAD7}" srcOrd="1" destOrd="0" parTransId="{093FDE66-0B58-4001-B1B6-BE00BA6BEABE}" sibTransId="{6D24D886-C0F8-4A08-B892-DB1B303329FA}"/>
    <dgm:cxn modelId="{45907DB8-0E0A-4B95-BF0C-5393C1D3478A}" type="presOf" srcId="{19B63035-28F7-4005-A325-4F271EA1A24F}" destId="{C0633726-79B4-4C63-A3A8-7DFAFB7A2CAB}" srcOrd="0" destOrd="0" presId="urn:microsoft.com/office/officeart/2005/8/layout/vList2"/>
    <dgm:cxn modelId="{B19898D0-E447-4FF8-B5F1-03C96144D7CA}" srcId="{568B0CE3-A4C1-4F0E-B410-3486DE52AAC6}" destId="{F64846F0-D720-4273-B385-A1A08073A6B2}" srcOrd="1" destOrd="0" parTransId="{6AE59C2E-AB99-4DEE-BF67-94C2BDAF67D8}" sibTransId="{2EA824EA-258C-4495-854C-8E1C51399D89}"/>
    <dgm:cxn modelId="{3C167AD6-CC08-4C69-8F5A-0CFD22D8866C}" type="presOf" srcId="{A7DD2E4E-42C8-4332-A706-0576FD6A605B}" destId="{0AD9F9ED-33C1-46FD-AF2B-F2226727D460}" srcOrd="0" destOrd="0" presId="urn:microsoft.com/office/officeart/2005/8/layout/vList2"/>
    <dgm:cxn modelId="{36A987DD-78DD-4148-8201-4053492F136A}" srcId="{A7DD2E4E-42C8-4332-A706-0576FD6A605B}" destId="{DF607B01-AC1A-42A5-ABD6-4916656D89A3}" srcOrd="1" destOrd="0" parTransId="{56F6BB55-F478-461E-BEC9-5FF655CC150A}" sibTransId="{25B20BCC-A7D9-411D-87EC-E8794C6DE34A}"/>
    <dgm:cxn modelId="{D17E51F8-8F6E-4CB2-8A4E-7E0BEEE49E8B}" srcId="{DF607B01-AC1A-42A5-ABD6-4916656D89A3}" destId="{899491CF-53DD-45F0-AA29-FCD6000619C8}" srcOrd="2" destOrd="0" parTransId="{30CDB39A-609D-4DFB-ACB4-97CC3F45738A}" sibTransId="{FA219C7A-B08D-44AF-BF32-39ED4F860835}"/>
    <dgm:cxn modelId="{0419A5FF-0CD9-4FEF-8162-E75F8158D1CF}" type="presOf" srcId="{899491CF-53DD-45F0-AA29-FCD6000619C8}" destId="{C0633726-79B4-4C63-A3A8-7DFAFB7A2CAB}" srcOrd="0" destOrd="2" presId="urn:microsoft.com/office/officeart/2005/8/layout/vList2"/>
    <dgm:cxn modelId="{A471ED17-E899-46C5-933E-B2713E483F23}" type="presParOf" srcId="{0AD9F9ED-33C1-46FD-AF2B-F2226727D460}" destId="{9A9D7386-4ED8-444C-9FA1-9C58AE28F629}" srcOrd="0" destOrd="0" presId="urn:microsoft.com/office/officeart/2005/8/layout/vList2"/>
    <dgm:cxn modelId="{7653B4D9-CBB9-4149-9820-7C5F85B80299}" type="presParOf" srcId="{0AD9F9ED-33C1-46FD-AF2B-F2226727D460}" destId="{6CC933D7-6EFC-43DC-AC38-55455CE746FF}" srcOrd="1" destOrd="0" presId="urn:microsoft.com/office/officeart/2005/8/layout/vList2"/>
    <dgm:cxn modelId="{C36DD3A6-2581-440F-A005-DB5A43069739}" type="presParOf" srcId="{0AD9F9ED-33C1-46FD-AF2B-F2226727D460}" destId="{F8888905-437E-4A84-A958-8DECC7F9DAFB}" srcOrd="2" destOrd="0" presId="urn:microsoft.com/office/officeart/2005/8/layout/vList2"/>
    <dgm:cxn modelId="{DFB4A10F-3641-4AC1-B800-0F0E4BE89B0A}" type="presParOf" srcId="{0AD9F9ED-33C1-46FD-AF2B-F2226727D460}" destId="{C0633726-79B4-4C63-A3A8-7DFAFB7A2CAB}"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05FF6B1-90DE-4AB7-A2B1-A805BFDFF985}" type="doc">
      <dgm:prSet loTypeId="urn:microsoft.com/office/officeart/2005/8/layout/funnel1" loCatId="process" qsTypeId="urn:microsoft.com/office/officeart/2005/8/quickstyle/simple1" qsCatId="simple" csTypeId="urn:microsoft.com/office/officeart/2005/8/colors/colorful1" csCatId="colorful" phldr="1"/>
      <dgm:spPr/>
    </dgm:pt>
    <dgm:pt modelId="{0BAEB600-9561-481D-A5EB-DAB2F9F36196}">
      <dgm:prSet phldrT="[Text]"/>
      <dgm:spPr/>
      <dgm:t>
        <a:bodyPr/>
        <a:lstStyle/>
        <a:p>
          <a:r>
            <a:rPr lang="en-US"/>
            <a:t>Taxes</a:t>
          </a:r>
          <a:endParaRPr lang="en-US" dirty="0"/>
        </a:p>
      </dgm:t>
    </dgm:pt>
    <dgm:pt modelId="{C674165D-E656-422B-8A8F-0B9547513DD0}" type="parTrans" cxnId="{A142A713-5E3F-460E-BE05-8290366D49BB}">
      <dgm:prSet/>
      <dgm:spPr/>
      <dgm:t>
        <a:bodyPr/>
        <a:lstStyle/>
        <a:p>
          <a:endParaRPr lang="en-US">
            <a:solidFill>
              <a:sysClr val="windowText" lastClr="000000"/>
            </a:solidFill>
          </a:endParaRPr>
        </a:p>
      </dgm:t>
    </dgm:pt>
    <dgm:pt modelId="{D33E55B9-84D8-4B5B-9B92-0AFA6FD35845}" type="sibTrans" cxnId="{A142A713-5E3F-460E-BE05-8290366D49BB}">
      <dgm:prSet/>
      <dgm:spPr/>
      <dgm:t>
        <a:bodyPr/>
        <a:lstStyle/>
        <a:p>
          <a:endParaRPr lang="en-US">
            <a:solidFill>
              <a:sysClr val="windowText" lastClr="000000"/>
            </a:solidFill>
          </a:endParaRPr>
        </a:p>
      </dgm:t>
    </dgm:pt>
    <dgm:pt modelId="{0C1D6163-89BB-4671-A9C7-6A534E1BA4ED}">
      <dgm:prSet phldrT="[Text]"/>
      <dgm:spPr/>
      <dgm:t>
        <a:bodyPr/>
        <a:lstStyle/>
        <a:p>
          <a:r>
            <a:rPr lang="en-US"/>
            <a:t>Rates</a:t>
          </a:r>
          <a:endParaRPr lang="en-US" dirty="0"/>
        </a:p>
      </dgm:t>
    </dgm:pt>
    <dgm:pt modelId="{039F12A1-21C8-4DAF-894D-BBF74A192814}" type="parTrans" cxnId="{22BEDEF2-C82A-4DD3-A3F6-043A28CDE23D}">
      <dgm:prSet/>
      <dgm:spPr/>
      <dgm:t>
        <a:bodyPr/>
        <a:lstStyle/>
        <a:p>
          <a:endParaRPr lang="en-US">
            <a:solidFill>
              <a:sysClr val="windowText" lastClr="000000"/>
            </a:solidFill>
          </a:endParaRPr>
        </a:p>
      </dgm:t>
    </dgm:pt>
    <dgm:pt modelId="{D789077B-59F1-4C26-8C3D-4FE68BAB7445}" type="sibTrans" cxnId="{22BEDEF2-C82A-4DD3-A3F6-043A28CDE23D}">
      <dgm:prSet/>
      <dgm:spPr/>
      <dgm:t>
        <a:bodyPr/>
        <a:lstStyle/>
        <a:p>
          <a:endParaRPr lang="en-US">
            <a:solidFill>
              <a:sysClr val="windowText" lastClr="000000"/>
            </a:solidFill>
          </a:endParaRPr>
        </a:p>
      </dgm:t>
    </dgm:pt>
    <dgm:pt modelId="{84C2DCF8-B2DB-46E9-AA80-FCC0F9CC5936}">
      <dgm:prSet phldrT="[Text]" custT="1"/>
      <dgm:spPr/>
      <dgm:t>
        <a:bodyPr/>
        <a:lstStyle/>
        <a:p>
          <a:r>
            <a:rPr lang="en-US" sz="3600" dirty="0"/>
            <a:t>Internal  Funding</a:t>
          </a:r>
        </a:p>
      </dgm:t>
    </dgm:pt>
    <dgm:pt modelId="{61FE2D14-4403-4AE0-844A-E344FE14F6B3}" type="parTrans" cxnId="{7D567AD3-7B5C-456C-82AB-8328F9CE2813}">
      <dgm:prSet/>
      <dgm:spPr/>
      <dgm:t>
        <a:bodyPr/>
        <a:lstStyle/>
        <a:p>
          <a:endParaRPr lang="en-US">
            <a:solidFill>
              <a:sysClr val="windowText" lastClr="000000"/>
            </a:solidFill>
          </a:endParaRPr>
        </a:p>
      </dgm:t>
    </dgm:pt>
    <dgm:pt modelId="{D2B95308-4336-44AB-A0E1-CA3B894A2E22}" type="sibTrans" cxnId="{7D567AD3-7B5C-456C-82AB-8328F9CE2813}">
      <dgm:prSet/>
      <dgm:spPr/>
      <dgm:t>
        <a:bodyPr/>
        <a:lstStyle/>
        <a:p>
          <a:endParaRPr lang="en-US">
            <a:solidFill>
              <a:sysClr val="windowText" lastClr="000000"/>
            </a:solidFill>
          </a:endParaRPr>
        </a:p>
      </dgm:t>
    </dgm:pt>
    <dgm:pt modelId="{5F0C54BB-F6FD-471B-8E6D-53135AE4137C}">
      <dgm:prSet phldrT="[Text]"/>
      <dgm:spPr/>
      <dgm:t>
        <a:bodyPr/>
        <a:lstStyle/>
        <a:p>
          <a:r>
            <a:rPr lang="en-US"/>
            <a:t>Fees</a:t>
          </a:r>
          <a:endParaRPr lang="en-US" dirty="0"/>
        </a:p>
      </dgm:t>
    </dgm:pt>
    <dgm:pt modelId="{9798C1D3-FBF2-4B5E-9438-AA2E25ED221F}" type="parTrans" cxnId="{1B592079-F68B-4F51-B27F-807E3CB778EE}">
      <dgm:prSet/>
      <dgm:spPr/>
      <dgm:t>
        <a:bodyPr/>
        <a:lstStyle/>
        <a:p>
          <a:endParaRPr lang="en-US">
            <a:solidFill>
              <a:sysClr val="windowText" lastClr="000000"/>
            </a:solidFill>
          </a:endParaRPr>
        </a:p>
      </dgm:t>
    </dgm:pt>
    <dgm:pt modelId="{82B68CA0-2657-4AAA-A9DB-7E6B3636D2FB}" type="sibTrans" cxnId="{1B592079-F68B-4F51-B27F-807E3CB778EE}">
      <dgm:prSet/>
      <dgm:spPr/>
      <dgm:t>
        <a:bodyPr/>
        <a:lstStyle/>
        <a:p>
          <a:endParaRPr lang="en-US">
            <a:solidFill>
              <a:sysClr val="windowText" lastClr="000000"/>
            </a:solidFill>
          </a:endParaRPr>
        </a:p>
      </dgm:t>
    </dgm:pt>
    <dgm:pt modelId="{9C0B093E-66E8-46FC-BF1B-BA57335D36D8}" type="pres">
      <dgm:prSet presAssocID="{205FF6B1-90DE-4AB7-A2B1-A805BFDFF985}" presName="Name0" presStyleCnt="0">
        <dgm:presLayoutVars>
          <dgm:chMax val="4"/>
          <dgm:resizeHandles val="exact"/>
        </dgm:presLayoutVars>
      </dgm:prSet>
      <dgm:spPr/>
    </dgm:pt>
    <dgm:pt modelId="{7B27E7DD-47AC-405C-A523-8A52FCAD7139}" type="pres">
      <dgm:prSet presAssocID="{205FF6B1-90DE-4AB7-A2B1-A805BFDFF985}" presName="ellipse" presStyleLbl="trBgShp" presStyleIdx="0" presStyleCnt="1"/>
      <dgm:spPr/>
    </dgm:pt>
    <dgm:pt modelId="{0A8801F9-1FC9-4AB8-90DB-7E9D5F263187}" type="pres">
      <dgm:prSet presAssocID="{205FF6B1-90DE-4AB7-A2B1-A805BFDFF985}" presName="arrow1" presStyleLbl="fgShp" presStyleIdx="0" presStyleCnt="1"/>
      <dgm:spPr/>
    </dgm:pt>
    <dgm:pt modelId="{6686221D-DD54-4644-B822-C62F4E0D8A38}" type="pres">
      <dgm:prSet presAssocID="{205FF6B1-90DE-4AB7-A2B1-A805BFDFF985}" presName="rectangle" presStyleLbl="revTx" presStyleIdx="0" presStyleCnt="1" custLinFactNeighborX="488" custLinFactNeighborY="29276">
        <dgm:presLayoutVars>
          <dgm:bulletEnabled val="1"/>
        </dgm:presLayoutVars>
      </dgm:prSet>
      <dgm:spPr/>
    </dgm:pt>
    <dgm:pt modelId="{9217F6FF-EF81-4539-9A8E-F5B9E30FEADB}" type="pres">
      <dgm:prSet presAssocID="{0C1D6163-89BB-4671-A9C7-6A534E1BA4ED}" presName="item1" presStyleLbl="node1" presStyleIdx="0" presStyleCnt="3">
        <dgm:presLayoutVars>
          <dgm:bulletEnabled val="1"/>
        </dgm:presLayoutVars>
      </dgm:prSet>
      <dgm:spPr/>
    </dgm:pt>
    <dgm:pt modelId="{D0360DDD-3F94-42E9-9899-3A8C1AB58B4D}" type="pres">
      <dgm:prSet presAssocID="{5F0C54BB-F6FD-471B-8E6D-53135AE4137C}" presName="item2" presStyleLbl="node1" presStyleIdx="1" presStyleCnt="3">
        <dgm:presLayoutVars>
          <dgm:bulletEnabled val="1"/>
        </dgm:presLayoutVars>
      </dgm:prSet>
      <dgm:spPr/>
    </dgm:pt>
    <dgm:pt modelId="{04D9F251-247C-4201-93E9-51331D49D911}" type="pres">
      <dgm:prSet presAssocID="{84C2DCF8-B2DB-46E9-AA80-FCC0F9CC5936}" presName="item3" presStyleLbl="node1" presStyleIdx="2" presStyleCnt="3">
        <dgm:presLayoutVars>
          <dgm:bulletEnabled val="1"/>
        </dgm:presLayoutVars>
      </dgm:prSet>
      <dgm:spPr/>
    </dgm:pt>
    <dgm:pt modelId="{DD25D2FA-0246-4B73-8622-45804D54F337}" type="pres">
      <dgm:prSet presAssocID="{205FF6B1-90DE-4AB7-A2B1-A805BFDFF985}" presName="funnel" presStyleLbl="trAlignAcc1" presStyleIdx="0" presStyleCnt="1"/>
      <dgm:spPr/>
    </dgm:pt>
  </dgm:ptLst>
  <dgm:cxnLst>
    <dgm:cxn modelId="{700C1013-7BA3-4B55-B3B8-433D950DA00C}" type="presOf" srcId="{0C1D6163-89BB-4671-A9C7-6A534E1BA4ED}" destId="{D0360DDD-3F94-42E9-9899-3A8C1AB58B4D}" srcOrd="0" destOrd="0" presId="urn:microsoft.com/office/officeart/2005/8/layout/funnel1"/>
    <dgm:cxn modelId="{A142A713-5E3F-460E-BE05-8290366D49BB}" srcId="{205FF6B1-90DE-4AB7-A2B1-A805BFDFF985}" destId="{0BAEB600-9561-481D-A5EB-DAB2F9F36196}" srcOrd="0" destOrd="0" parTransId="{C674165D-E656-422B-8A8F-0B9547513DD0}" sibTransId="{D33E55B9-84D8-4B5B-9B92-0AFA6FD35845}"/>
    <dgm:cxn modelId="{1B592079-F68B-4F51-B27F-807E3CB778EE}" srcId="{205FF6B1-90DE-4AB7-A2B1-A805BFDFF985}" destId="{5F0C54BB-F6FD-471B-8E6D-53135AE4137C}" srcOrd="2" destOrd="0" parTransId="{9798C1D3-FBF2-4B5E-9438-AA2E25ED221F}" sibTransId="{82B68CA0-2657-4AAA-A9DB-7E6B3636D2FB}"/>
    <dgm:cxn modelId="{56110CB8-9619-4322-8B6B-89A217E59B64}" type="presOf" srcId="{5F0C54BB-F6FD-471B-8E6D-53135AE4137C}" destId="{9217F6FF-EF81-4539-9A8E-F5B9E30FEADB}" srcOrd="0" destOrd="0" presId="urn:microsoft.com/office/officeart/2005/8/layout/funnel1"/>
    <dgm:cxn modelId="{A672A0D2-0FFF-4A09-AE99-764C5D858CFC}" type="presOf" srcId="{0BAEB600-9561-481D-A5EB-DAB2F9F36196}" destId="{04D9F251-247C-4201-93E9-51331D49D911}" srcOrd="0" destOrd="0" presId="urn:microsoft.com/office/officeart/2005/8/layout/funnel1"/>
    <dgm:cxn modelId="{7D567AD3-7B5C-456C-82AB-8328F9CE2813}" srcId="{205FF6B1-90DE-4AB7-A2B1-A805BFDFF985}" destId="{84C2DCF8-B2DB-46E9-AA80-FCC0F9CC5936}" srcOrd="3" destOrd="0" parTransId="{61FE2D14-4403-4AE0-844A-E344FE14F6B3}" sibTransId="{D2B95308-4336-44AB-A0E1-CA3B894A2E22}"/>
    <dgm:cxn modelId="{CE087CD6-99DB-48A1-9C39-6E854A65D050}" type="presOf" srcId="{205FF6B1-90DE-4AB7-A2B1-A805BFDFF985}" destId="{9C0B093E-66E8-46FC-BF1B-BA57335D36D8}" srcOrd="0" destOrd="0" presId="urn:microsoft.com/office/officeart/2005/8/layout/funnel1"/>
    <dgm:cxn modelId="{22BEDEF2-C82A-4DD3-A3F6-043A28CDE23D}" srcId="{205FF6B1-90DE-4AB7-A2B1-A805BFDFF985}" destId="{0C1D6163-89BB-4671-A9C7-6A534E1BA4ED}" srcOrd="1" destOrd="0" parTransId="{039F12A1-21C8-4DAF-894D-BBF74A192814}" sibTransId="{D789077B-59F1-4C26-8C3D-4FE68BAB7445}"/>
    <dgm:cxn modelId="{EB2B58FA-BCAB-453D-9505-573B73FADFAC}" type="presOf" srcId="{84C2DCF8-B2DB-46E9-AA80-FCC0F9CC5936}" destId="{6686221D-DD54-4644-B822-C62F4E0D8A38}" srcOrd="0" destOrd="0" presId="urn:microsoft.com/office/officeart/2005/8/layout/funnel1"/>
    <dgm:cxn modelId="{792641F2-7D85-4CBC-8441-11A4A1A90626}" type="presParOf" srcId="{9C0B093E-66E8-46FC-BF1B-BA57335D36D8}" destId="{7B27E7DD-47AC-405C-A523-8A52FCAD7139}" srcOrd="0" destOrd="0" presId="urn:microsoft.com/office/officeart/2005/8/layout/funnel1"/>
    <dgm:cxn modelId="{2999A209-E74F-4AA1-BBB6-313F5A00F431}" type="presParOf" srcId="{9C0B093E-66E8-46FC-BF1B-BA57335D36D8}" destId="{0A8801F9-1FC9-4AB8-90DB-7E9D5F263187}" srcOrd="1" destOrd="0" presId="urn:microsoft.com/office/officeart/2005/8/layout/funnel1"/>
    <dgm:cxn modelId="{BD035A2F-5C1F-48B3-A74E-3309DF2F4825}" type="presParOf" srcId="{9C0B093E-66E8-46FC-BF1B-BA57335D36D8}" destId="{6686221D-DD54-4644-B822-C62F4E0D8A38}" srcOrd="2" destOrd="0" presId="urn:microsoft.com/office/officeart/2005/8/layout/funnel1"/>
    <dgm:cxn modelId="{526884F4-9078-4551-BF92-3E46EC776A1E}" type="presParOf" srcId="{9C0B093E-66E8-46FC-BF1B-BA57335D36D8}" destId="{9217F6FF-EF81-4539-9A8E-F5B9E30FEADB}" srcOrd="3" destOrd="0" presId="urn:microsoft.com/office/officeart/2005/8/layout/funnel1"/>
    <dgm:cxn modelId="{9209DDA4-3D2F-4BA7-A21B-BFFA62062E53}" type="presParOf" srcId="{9C0B093E-66E8-46FC-BF1B-BA57335D36D8}" destId="{D0360DDD-3F94-42E9-9899-3A8C1AB58B4D}" srcOrd="4" destOrd="0" presId="urn:microsoft.com/office/officeart/2005/8/layout/funnel1"/>
    <dgm:cxn modelId="{9F21192F-EF2B-44F3-9641-5068EF2E4144}" type="presParOf" srcId="{9C0B093E-66E8-46FC-BF1B-BA57335D36D8}" destId="{04D9F251-247C-4201-93E9-51331D49D911}" srcOrd="5" destOrd="0" presId="urn:microsoft.com/office/officeart/2005/8/layout/funnel1"/>
    <dgm:cxn modelId="{FEF5CB51-8259-421A-9B59-1EC09D67D7FD}" type="presParOf" srcId="{9C0B093E-66E8-46FC-BF1B-BA57335D36D8}" destId="{DD25D2FA-0246-4B73-8622-45804D54F337}"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205FF6B1-90DE-4AB7-A2B1-A805BFDFF985}" type="doc">
      <dgm:prSet loTypeId="urn:microsoft.com/office/officeart/2005/8/layout/funnel1" loCatId="process" qsTypeId="urn:microsoft.com/office/officeart/2005/8/quickstyle/simple1" qsCatId="simple" csTypeId="urn:microsoft.com/office/officeart/2005/8/colors/colorful1" csCatId="colorful" phldr="1"/>
      <dgm:spPr/>
    </dgm:pt>
    <dgm:pt modelId="{0BAEB600-9561-481D-A5EB-DAB2F9F36196}">
      <dgm:prSet phldrT="[Text]"/>
      <dgm:spPr/>
      <dgm:t>
        <a:bodyPr/>
        <a:lstStyle/>
        <a:p>
          <a:r>
            <a:rPr lang="en-US" dirty="0"/>
            <a:t>Grants</a:t>
          </a:r>
        </a:p>
      </dgm:t>
    </dgm:pt>
    <dgm:pt modelId="{C674165D-E656-422B-8A8F-0B9547513DD0}" type="parTrans" cxnId="{A142A713-5E3F-460E-BE05-8290366D49BB}">
      <dgm:prSet/>
      <dgm:spPr/>
      <dgm:t>
        <a:bodyPr/>
        <a:lstStyle/>
        <a:p>
          <a:endParaRPr lang="en-US">
            <a:solidFill>
              <a:sysClr val="windowText" lastClr="000000"/>
            </a:solidFill>
          </a:endParaRPr>
        </a:p>
      </dgm:t>
    </dgm:pt>
    <dgm:pt modelId="{D33E55B9-84D8-4B5B-9B92-0AFA6FD35845}" type="sibTrans" cxnId="{A142A713-5E3F-460E-BE05-8290366D49BB}">
      <dgm:prSet/>
      <dgm:spPr/>
      <dgm:t>
        <a:bodyPr/>
        <a:lstStyle/>
        <a:p>
          <a:endParaRPr lang="en-US">
            <a:solidFill>
              <a:sysClr val="windowText" lastClr="000000"/>
            </a:solidFill>
          </a:endParaRPr>
        </a:p>
      </dgm:t>
    </dgm:pt>
    <dgm:pt modelId="{0C1D6163-89BB-4671-A9C7-6A534E1BA4ED}">
      <dgm:prSet phldrT="[Text]"/>
      <dgm:spPr/>
      <dgm:t>
        <a:bodyPr/>
        <a:lstStyle/>
        <a:p>
          <a:r>
            <a:rPr lang="en-US" dirty="0"/>
            <a:t>Bonds</a:t>
          </a:r>
        </a:p>
      </dgm:t>
    </dgm:pt>
    <dgm:pt modelId="{039F12A1-21C8-4DAF-894D-BBF74A192814}" type="parTrans" cxnId="{22BEDEF2-C82A-4DD3-A3F6-043A28CDE23D}">
      <dgm:prSet/>
      <dgm:spPr/>
      <dgm:t>
        <a:bodyPr/>
        <a:lstStyle/>
        <a:p>
          <a:endParaRPr lang="en-US">
            <a:solidFill>
              <a:sysClr val="windowText" lastClr="000000"/>
            </a:solidFill>
          </a:endParaRPr>
        </a:p>
      </dgm:t>
    </dgm:pt>
    <dgm:pt modelId="{D789077B-59F1-4C26-8C3D-4FE68BAB7445}" type="sibTrans" cxnId="{22BEDEF2-C82A-4DD3-A3F6-043A28CDE23D}">
      <dgm:prSet/>
      <dgm:spPr/>
      <dgm:t>
        <a:bodyPr/>
        <a:lstStyle/>
        <a:p>
          <a:endParaRPr lang="en-US">
            <a:solidFill>
              <a:sysClr val="windowText" lastClr="000000"/>
            </a:solidFill>
          </a:endParaRPr>
        </a:p>
      </dgm:t>
    </dgm:pt>
    <dgm:pt modelId="{84C2DCF8-B2DB-46E9-AA80-FCC0F9CC5936}">
      <dgm:prSet phldrT="[Text]" custT="1"/>
      <dgm:spPr/>
      <dgm:t>
        <a:bodyPr/>
        <a:lstStyle/>
        <a:p>
          <a:r>
            <a:rPr lang="en-US" sz="3600" dirty="0"/>
            <a:t>External  Funding</a:t>
          </a:r>
        </a:p>
      </dgm:t>
    </dgm:pt>
    <dgm:pt modelId="{61FE2D14-4403-4AE0-844A-E344FE14F6B3}" type="parTrans" cxnId="{7D567AD3-7B5C-456C-82AB-8328F9CE2813}">
      <dgm:prSet/>
      <dgm:spPr/>
      <dgm:t>
        <a:bodyPr/>
        <a:lstStyle/>
        <a:p>
          <a:endParaRPr lang="en-US">
            <a:solidFill>
              <a:sysClr val="windowText" lastClr="000000"/>
            </a:solidFill>
          </a:endParaRPr>
        </a:p>
      </dgm:t>
    </dgm:pt>
    <dgm:pt modelId="{D2B95308-4336-44AB-A0E1-CA3B894A2E22}" type="sibTrans" cxnId="{7D567AD3-7B5C-456C-82AB-8328F9CE2813}">
      <dgm:prSet/>
      <dgm:spPr/>
      <dgm:t>
        <a:bodyPr/>
        <a:lstStyle/>
        <a:p>
          <a:endParaRPr lang="en-US">
            <a:solidFill>
              <a:sysClr val="windowText" lastClr="000000"/>
            </a:solidFill>
          </a:endParaRPr>
        </a:p>
      </dgm:t>
    </dgm:pt>
    <dgm:pt modelId="{5F0C54BB-F6FD-471B-8E6D-53135AE4137C}">
      <dgm:prSet phldrT="[Text]"/>
      <dgm:spPr/>
      <dgm:t>
        <a:bodyPr/>
        <a:lstStyle/>
        <a:p>
          <a:r>
            <a:rPr lang="en-US" dirty="0"/>
            <a:t>Loans</a:t>
          </a:r>
        </a:p>
      </dgm:t>
    </dgm:pt>
    <dgm:pt modelId="{9798C1D3-FBF2-4B5E-9438-AA2E25ED221F}" type="parTrans" cxnId="{1B592079-F68B-4F51-B27F-807E3CB778EE}">
      <dgm:prSet/>
      <dgm:spPr/>
      <dgm:t>
        <a:bodyPr/>
        <a:lstStyle/>
        <a:p>
          <a:endParaRPr lang="en-US">
            <a:solidFill>
              <a:sysClr val="windowText" lastClr="000000"/>
            </a:solidFill>
          </a:endParaRPr>
        </a:p>
      </dgm:t>
    </dgm:pt>
    <dgm:pt modelId="{82B68CA0-2657-4AAA-A9DB-7E6B3636D2FB}" type="sibTrans" cxnId="{1B592079-F68B-4F51-B27F-807E3CB778EE}">
      <dgm:prSet/>
      <dgm:spPr/>
      <dgm:t>
        <a:bodyPr/>
        <a:lstStyle/>
        <a:p>
          <a:endParaRPr lang="en-US">
            <a:solidFill>
              <a:sysClr val="windowText" lastClr="000000"/>
            </a:solidFill>
          </a:endParaRPr>
        </a:p>
      </dgm:t>
    </dgm:pt>
    <dgm:pt modelId="{9C0B093E-66E8-46FC-BF1B-BA57335D36D8}" type="pres">
      <dgm:prSet presAssocID="{205FF6B1-90DE-4AB7-A2B1-A805BFDFF985}" presName="Name0" presStyleCnt="0">
        <dgm:presLayoutVars>
          <dgm:chMax val="4"/>
          <dgm:resizeHandles val="exact"/>
        </dgm:presLayoutVars>
      </dgm:prSet>
      <dgm:spPr/>
    </dgm:pt>
    <dgm:pt modelId="{7B27E7DD-47AC-405C-A523-8A52FCAD7139}" type="pres">
      <dgm:prSet presAssocID="{205FF6B1-90DE-4AB7-A2B1-A805BFDFF985}" presName="ellipse" presStyleLbl="trBgShp" presStyleIdx="0" presStyleCnt="1"/>
      <dgm:spPr/>
    </dgm:pt>
    <dgm:pt modelId="{0A8801F9-1FC9-4AB8-90DB-7E9D5F263187}" type="pres">
      <dgm:prSet presAssocID="{205FF6B1-90DE-4AB7-A2B1-A805BFDFF985}" presName="arrow1" presStyleLbl="fgShp" presStyleIdx="0" presStyleCnt="1"/>
      <dgm:spPr/>
    </dgm:pt>
    <dgm:pt modelId="{6686221D-DD54-4644-B822-C62F4E0D8A38}" type="pres">
      <dgm:prSet presAssocID="{205FF6B1-90DE-4AB7-A2B1-A805BFDFF985}" presName="rectangle" presStyleLbl="revTx" presStyleIdx="0" presStyleCnt="1" custLinFactNeighborX="488" custLinFactNeighborY="29276">
        <dgm:presLayoutVars>
          <dgm:bulletEnabled val="1"/>
        </dgm:presLayoutVars>
      </dgm:prSet>
      <dgm:spPr/>
    </dgm:pt>
    <dgm:pt modelId="{9217F6FF-EF81-4539-9A8E-F5B9E30FEADB}" type="pres">
      <dgm:prSet presAssocID="{0C1D6163-89BB-4671-A9C7-6A534E1BA4ED}" presName="item1" presStyleLbl="node1" presStyleIdx="0" presStyleCnt="3">
        <dgm:presLayoutVars>
          <dgm:bulletEnabled val="1"/>
        </dgm:presLayoutVars>
      </dgm:prSet>
      <dgm:spPr/>
    </dgm:pt>
    <dgm:pt modelId="{D0360DDD-3F94-42E9-9899-3A8C1AB58B4D}" type="pres">
      <dgm:prSet presAssocID="{5F0C54BB-F6FD-471B-8E6D-53135AE4137C}" presName="item2" presStyleLbl="node1" presStyleIdx="1" presStyleCnt="3">
        <dgm:presLayoutVars>
          <dgm:bulletEnabled val="1"/>
        </dgm:presLayoutVars>
      </dgm:prSet>
      <dgm:spPr/>
    </dgm:pt>
    <dgm:pt modelId="{04D9F251-247C-4201-93E9-51331D49D911}" type="pres">
      <dgm:prSet presAssocID="{84C2DCF8-B2DB-46E9-AA80-FCC0F9CC5936}" presName="item3" presStyleLbl="node1" presStyleIdx="2" presStyleCnt="3">
        <dgm:presLayoutVars>
          <dgm:bulletEnabled val="1"/>
        </dgm:presLayoutVars>
      </dgm:prSet>
      <dgm:spPr/>
    </dgm:pt>
    <dgm:pt modelId="{DD25D2FA-0246-4B73-8622-45804D54F337}" type="pres">
      <dgm:prSet presAssocID="{205FF6B1-90DE-4AB7-A2B1-A805BFDFF985}" presName="funnel" presStyleLbl="trAlignAcc1" presStyleIdx="0" presStyleCnt="1"/>
      <dgm:spPr/>
    </dgm:pt>
  </dgm:ptLst>
  <dgm:cxnLst>
    <dgm:cxn modelId="{700C1013-7BA3-4B55-B3B8-433D950DA00C}" type="presOf" srcId="{0C1D6163-89BB-4671-A9C7-6A534E1BA4ED}" destId="{D0360DDD-3F94-42E9-9899-3A8C1AB58B4D}" srcOrd="0" destOrd="0" presId="urn:microsoft.com/office/officeart/2005/8/layout/funnel1"/>
    <dgm:cxn modelId="{A142A713-5E3F-460E-BE05-8290366D49BB}" srcId="{205FF6B1-90DE-4AB7-A2B1-A805BFDFF985}" destId="{0BAEB600-9561-481D-A5EB-DAB2F9F36196}" srcOrd="0" destOrd="0" parTransId="{C674165D-E656-422B-8A8F-0B9547513DD0}" sibTransId="{D33E55B9-84D8-4B5B-9B92-0AFA6FD35845}"/>
    <dgm:cxn modelId="{1B592079-F68B-4F51-B27F-807E3CB778EE}" srcId="{205FF6B1-90DE-4AB7-A2B1-A805BFDFF985}" destId="{5F0C54BB-F6FD-471B-8E6D-53135AE4137C}" srcOrd="2" destOrd="0" parTransId="{9798C1D3-FBF2-4B5E-9438-AA2E25ED221F}" sibTransId="{82B68CA0-2657-4AAA-A9DB-7E6B3636D2FB}"/>
    <dgm:cxn modelId="{56110CB8-9619-4322-8B6B-89A217E59B64}" type="presOf" srcId="{5F0C54BB-F6FD-471B-8E6D-53135AE4137C}" destId="{9217F6FF-EF81-4539-9A8E-F5B9E30FEADB}" srcOrd="0" destOrd="0" presId="urn:microsoft.com/office/officeart/2005/8/layout/funnel1"/>
    <dgm:cxn modelId="{A672A0D2-0FFF-4A09-AE99-764C5D858CFC}" type="presOf" srcId="{0BAEB600-9561-481D-A5EB-DAB2F9F36196}" destId="{04D9F251-247C-4201-93E9-51331D49D911}" srcOrd="0" destOrd="0" presId="urn:microsoft.com/office/officeart/2005/8/layout/funnel1"/>
    <dgm:cxn modelId="{7D567AD3-7B5C-456C-82AB-8328F9CE2813}" srcId="{205FF6B1-90DE-4AB7-A2B1-A805BFDFF985}" destId="{84C2DCF8-B2DB-46E9-AA80-FCC0F9CC5936}" srcOrd="3" destOrd="0" parTransId="{61FE2D14-4403-4AE0-844A-E344FE14F6B3}" sibTransId="{D2B95308-4336-44AB-A0E1-CA3B894A2E22}"/>
    <dgm:cxn modelId="{CE087CD6-99DB-48A1-9C39-6E854A65D050}" type="presOf" srcId="{205FF6B1-90DE-4AB7-A2B1-A805BFDFF985}" destId="{9C0B093E-66E8-46FC-BF1B-BA57335D36D8}" srcOrd="0" destOrd="0" presId="urn:microsoft.com/office/officeart/2005/8/layout/funnel1"/>
    <dgm:cxn modelId="{22BEDEF2-C82A-4DD3-A3F6-043A28CDE23D}" srcId="{205FF6B1-90DE-4AB7-A2B1-A805BFDFF985}" destId="{0C1D6163-89BB-4671-A9C7-6A534E1BA4ED}" srcOrd="1" destOrd="0" parTransId="{039F12A1-21C8-4DAF-894D-BBF74A192814}" sibTransId="{D789077B-59F1-4C26-8C3D-4FE68BAB7445}"/>
    <dgm:cxn modelId="{EB2B58FA-BCAB-453D-9505-573B73FADFAC}" type="presOf" srcId="{84C2DCF8-B2DB-46E9-AA80-FCC0F9CC5936}" destId="{6686221D-DD54-4644-B822-C62F4E0D8A38}" srcOrd="0" destOrd="0" presId="urn:microsoft.com/office/officeart/2005/8/layout/funnel1"/>
    <dgm:cxn modelId="{792641F2-7D85-4CBC-8441-11A4A1A90626}" type="presParOf" srcId="{9C0B093E-66E8-46FC-BF1B-BA57335D36D8}" destId="{7B27E7DD-47AC-405C-A523-8A52FCAD7139}" srcOrd="0" destOrd="0" presId="urn:microsoft.com/office/officeart/2005/8/layout/funnel1"/>
    <dgm:cxn modelId="{2999A209-E74F-4AA1-BBB6-313F5A00F431}" type="presParOf" srcId="{9C0B093E-66E8-46FC-BF1B-BA57335D36D8}" destId="{0A8801F9-1FC9-4AB8-90DB-7E9D5F263187}" srcOrd="1" destOrd="0" presId="urn:microsoft.com/office/officeart/2005/8/layout/funnel1"/>
    <dgm:cxn modelId="{BD035A2F-5C1F-48B3-A74E-3309DF2F4825}" type="presParOf" srcId="{9C0B093E-66E8-46FC-BF1B-BA57335D36D8}" destId="{6686221D-DD54-4644-B822-C62F4E0D8A38}" srcOrd="2" destOrd="0" presId="urn:microsoft.com/office/officeart/2005/8/layout/funnel1"/>
    <dgm:cxn modelId="{526884F4-9078-4551-BF92-3E46EC776A1E}" type="presParOf" srcId="{9C0B093E-66E8-46FC-BF1B-BA57335D36D8}" destId="{9217F6FF-EF81-4539-9A8E-F5B9E30FEADB}" srcOrd="3" destOrd="0" presId="urn:microsoft.com/office/officeart/2005/8/layout/funnel1"/>
    <dgm:cxn modelId="{9209DDA4-3D2F-4BA7-A21B-BFFA62062E53}" type="presParOf" srcId="{9C0B093E-66E8-46FC-BF1B-BA57335D36D8}" destId="{D0360DDD-3F94-42E9-9899-3A8C1AB58B4D}" srcOrd="4" destOrd="0" presId="urn:microsoft.com/office/officeart/2005/8/layout/funnel1"/>
    <dgm:cxn modelId="{9F21192F-EF2B-44F3-9641-5068EF2E4144}" type="presParOf" srcId="{9C0B093E-66E8-46FC-BF1B-BA57335D36D8}" destId="{04D9F251-247C-4201-93E9-51331D49D911}" srcOrd="5" destOrd="0" presId="urn:microsoft.com/office/officeart/2005/8/layout/funnel1"/>
    <dgm:cxn modelId="{FEF5CB51-8259-421A-9B59-1EC09D67D7FD}" type="presParOf" srcId="{9C0B093E-66E8-46FC-BF1B-BA57335D36D8}" destId="{DD25D2FA-0246-4B73-8622-45804D54F337}" srcOrd="6" destOrd="0" presId="urn:microsoft.com/office/officeart/2005/8/layout/funnel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37FE72E8-9F31-46E6-93D9-525147D8F19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EC13B74-D0EC-44F3-A1D8-A63BB754EFBB}">
      <dgm:prSet/>
      <dgm:spPr/>
      <dgm:t>
        <a:bodyPr/>
        <a:lstStyle/>
        <a:p>
          <a:r>
            <a:rPr lang="en-US"/>
            <a:t>Energy savings may pay for the project over time</a:t>
          </a:r>
        </a:p>
      </dgm:t>
    </dgm:pt>
    <dgm:pt modelId="{46F941A4-D6BF-492B-987E-0D165FEF307A}" type="parTrans" cxnId="{FBF18CF2-546A-448B-9450-A5D6F5D83F11}">
      <dgm:prSet/>
      <dgm:spPr/>
      <dgm:t>
        <a:bodyPr/>
        <a:lstStyle/>
        <a:p>
          <a:endParaRPr lang="en-US"/>
        </a:p>
      </dgm:t>
    </dgm:pt>
    <dgm:pt modelId="{99C82533-B3BF-461B-B033-96FB39D48D6F}" type="sibTrans" cxnId="{FBF18CF2-546A-448B-9450-A5D6F5D83F11}">
      <dgm:prSet/>
      <dgm:spPr/>
      <dgm:t>
        <a:bodyPr/>
        <a:lstStyle/>
        <a:p>
          <a:endParaRPr lang="en-US"/>
        </a:p>
      </dgm:t>
    </dgm:pt>
    <dgm:pt modelId="{459A4740-66F8-4729-ACD0-577F604AB766}">
      <dgm:prSet/>
      <dgm:spPr/>
      <dgm:t>
        <a:bodyPr/>
        <a:lstStyle/>
        <a:p>
          <a:r>
            <a:rPr lang="en-US" dirty="0"/>
            <a:t>Energy Service Companies (ESCO) </a:t>
          </a:r>
        </a:p>
      </dgm:t>
    </dgm:pt>
    <dgm:pt modelId="{CC0AF7CB-DC4F-42E0-BCDD-EEFC88D0A353}" type="parTrans" cxnId="{CA9DB953-3B94-44D7-82C7-6EBF72AB376B}">
      <dgm:prSet/>
      <dgm:spPr/>
      <dgm:t>
        <a:bodyPr/>
        <a:lstStyle/>
        <a:p>
          <a:endParaRPr lang="en-US"/>
        </a:p>
      </dgm:t>
    </dgm:pt>
    <dgm:pt modelId="{19F7AE20-E7B7-4E5C-B44F-8D216562A6AF}" type="sibTrans" cxnId="{CA9DB953-3B94-44D7-82C7-6EBF72AB376B}">
      <dgm:prSet/>
      <dgm:spPr/>
      <dgm:t>
        <a:bodyPr/>
        <a:lstStyle/>
        <a:p>
          <a:endParaRPr lang="en-US"/>
        </a:p>
      </dgm:t>
    </dgm:pt>
    <dgm:pt modelId="{944197C3-F60C-4C8E-A019-77B18A3BCA37}">
      <dgm:prSet/>
      <dgm:spPr/>
      <dgm:t>
        <a:bodyPr/>
        <a:lstStyle/>
        <a:p>
          <a:r>
            <a:rPr lang="en-US"/>
            <a:t>Special sources, such as “Green Reserve” of the State Revolving Fund</a:t>
          </a:r>
        </a:p>
      </dgm:t>
    </dgm:pt>
    <dgm:pt modelId="{0A0EC82E-9D82-4315-B026-9786C9E3FD89}" type="parTrans" cxnId="{1E342ED0-3C00-498B-B4F8-AA15A7E7A66B}">
      <dgm:prSet/>
      <dgm:spPr/>
      <dgm:t>
        <a:bodyPr/>
        <a:lstStyle/>
        <a:p>
          <a:endParaRPr lang="en-US"/>
        </a:p>
      </dgm:t>
    </dgm:pt>
    <dgm:pt modelId="{DB655EDE-772A-4DB3-975A-7FE3E0D69191}" type="sibTrans" cxnId="{1E342ED0-3C00-498B-B4F8-AA15A7E7A66B}">
      <dgm:prSet/>
      <dgm:spPr/>
      <dgm:t>
        <a:bodyPr/>
        <a:lstStyle/>
        <a:p>
          <a:endParaRPr lang="en-US"/>
        </a:p>
      </dgm:t>
    </dgm:pt>
    <dgm:pt modelId="{7542F40F-CDF8-4DDF-9043-6153F5F91497}">
      <dgm:prSet/>
      <dgm:spPr/>
      <dgm:t>
        <a:bodyPr/>
        <a:lstStyle/>
        <a:p>
          <a:r>
            <a:rPr lang="en-US"/>
            <a:t>Some energy projects may be justified by the goals of the energy efficiency program</a:t>
          </a:r>
        </a:p>
      </dgm:t>
    </dgm:pt>
    <dgm:pt modelId="{E86E5238-F184-4B02-9B80-63D61779CE0D}" type="parTrans" cxnId="{0B52D4B8-CCC7-44B3-BDAC-FD425438AEFA}">
      <dgm:prSet/>
      <dgm:spPr/>
      <dgm:t>
        <a:bodyPr/>
        <a:lstStyle/>
        <a:p>
          <a:endParaRPr lang="en-US"/>
        </a:p>
      </dgm:t>
    </dgm:pt>
    <dgm:pt modelId="{03F4BE5C-CBFA-4E09-AD41-18931F52FCF8}" type="sibTrans" cxnId="{0B52D4B8-CCC7-44B3-BDAC-FD425438AEFA}">
      <dgm:prSet/>
      <dgm:spPr/>
      <dgm:t>
        <a:bodyPr/>
        <a:lstStyle/>
        <a:p>
          <a:endParaRPr lang="en-US"/>
        </a:p>
      </dgm:t>
    </dgm:pt>
    <dgm:pt modelId="{D21ED212-0364-4472-81BB-C4AFF75FF6ED}" type="pres">
      <dgm:prSet presAssocID="{37FE72E8-9F31-46E6-93D9-525147D8F196}" presName="vert0" presStyleCnt="0">
        <dgm:presLayoutVars>
          <dgm:dir/>
          <dgm:animOne val="branch"/>
          <dgm:animLvl val="lvl"/>
        </dgm:presLayoutVars>
      </dgm:prSet>
      <dgm:spPr/>
    </dgm:pt>
    <dgm:pt modelId="{0D28A380-FBB1-4B02-B395-A53C378B918E}" type="pres">
      <dgm:prSet presAssocID="{1EC13B74-D0EC-44F3-A1D8-A63BB754EFBB}" presName="thickLine" presStyleLbl="alignNode1" presStyleIdx="0" presStyleCnt="4"/>
      <dgm:spPr/>
    </dgm:pt>
    <dgm:pt modelId="{C7BAACC3-8487-43A5-9D30-2BB395E917FC}" type="pres">
      <dgm:prSet presAssocID="{1EC13B74-D0EC-44F3-A1D8-A63BB754EFBB}" presName="horz1" presStyleCnt="0"/>
      <dgm:spPr/>
    </dgm:pt>
    <dgm:pt modelId="{3B00FF18-CCAA-4272-8C74-5138282C5DF4}" type="pres">
      <dgm:prSet presAssocID="{1EC13B74-D0EC-44F3-A1D8-A63BB754EFBB}" presName="tx1" presStyleLbl="revTx" presStyleIdx="0" presStyleCnt="4"/>
      <dgm:spPr/>
    </dgm:pt>
    <dgm:pt modelId="{B97D176D-0C1A-4D92-BCF3-83E777EEF454}" type="pres">
      <dgm:prSet presAssocID="{1EC13B74-D0EC-44F3-A1D8-A63BB754EFBB}" presName="vert1" presStyleCnt="0"/>
      <dgm:spPr/>
    </dgm:pt>
    <dgm:pt modelId="{E7CF7741-B08F-4FA8-8AF5-8076C97BA162}" type="pres">
      <dgm:prSet presAssocID="{459A4740-66F8-4729-ACD0-577F604AB766}" presName="thickLine" presStyleLbl="alignNode1" presStyleIdx="1" presStyleCnt="4"/>
      <dgm:spPr/>
    </dgm:pt>
    <dgm:pt modelId="{63F0A193-29EB-459E-901F-6353EAAEFF83}" type="pres">
      <dgm:prSet presAssocID="{459A4740-66F8-4729-ACD0-577F604AB766}" presName="horz1" presStyleCnt="0"/>
      <dgm:spPr/>
    </dgm:pt>
    <dgm:pt modelId="{3012EB0A-A615-45E1-B46A-0414ACBED8D0}" type="pres">
      <dgm:prSet presAssocID="{459A4740-66F8-4729-ACD0-577F604AB766}" presName="tx1" presStyleLbl="revTx" presStyleIdx="1" presStyleCnt="4"/>
      <dgm:spPr/>
    </dgm:pt>
    <dgm:pt modelId="{F271546D-DE66-4329-B5C3-2E9CF9264B93}" type="pres">
      <dgm:prSet presAssocID="{459A4740-66F8-4729-ACD0-577F604AB766}" presName="vert1" presStyleCnt="0"/>
      <dgm:spPr/>
    </dgm:pt>
    <dgm:pt modelId="{671B6EB5-23A2-4495-B4AD-2679D65ECD17}" type="pres">
      <dgm:prSet presAssocID="{944197C3-F60C-4C8E-A019-77B18A3BCA37}" presName="thickLine" presStyleLbl="alignNode1" presStyleIdx="2" presStyleCnt="4"/>
      <dgm:spPr/>
    </dgm:pt>
    <dgm:pt modelId="{E2115CEA-59E4-4CDB-BA65-1FA29F6DC441}" type="pres">
      <dgm:prSet presAssocID="{944197C3-F60C-4C8E-A019-77B18A3BCA37}" presName="horz1" presStyleCnt="0"/>
      <dgm:spPr/>
    </dgm:pt>
    <dgm:pt modelId="{9882B22E-0D30-469F-8959-922AF908AA59}" type="pres">
      <dgm:prSet presAssocID="{944197C3-F60C-4C8E-A019-77B18A3BCA37}" presName="tx1" presStyleLbl="revTx" presStyleIdx="2" presStyleCnt="4"/>
      <dgm:spPr/>
    </dgm:pt>
    <dgm:pt modelId="{2E65BBBF-8E2F-4B0E-BE81-66500EB0CF05}" type="pres">
      <dgm:prSet presAssocID="{944197C3-F60C-4C8E-A019-77B18A3BCA37}" presName="vert1" presStyleCnt="0"/>
      <dgm:spPr/>
    </dgm:pt>
    <dgm:pt modelId="{B15EBF1B-9B3F-4A3F-A38E-98E138FBC0B5}" type="pres">
      <dgm:prSet presAssocID="{7542F40F-CDF8-4DDF-9043-6153F5F91497}" presName="thickLine" presStyleLbl="alignNode1" presStyleIdx="3" presStyleCnt="4"/>
      <dgm:spPr/>
    </dgm:pt>
    <dgm:pt modelId="{8EF77F0A-FC08-4764-9E8A-62042E559376}" type="pres">
      <dgm:prSet presAssocID="{7542F40F-CDF8-4DDF-9043-6153F5F91497}" presName="horz1" presStyleCnt="0"/>
      <dgm:spPr/>
    </dgm:pt>
    <dgm:pt modelId="{C821905C-3ABD-4953-AC51-580652045DF3}" type="pres">
      <dgm:prSet presAssocID="{7542F40F-CDF8-4DDF-9043-6153F5F91497}" presName="tx1" presStyleLbl="revTx" presStyleIdx="3" presStyleCnt="4"/>
      <dgm:spPr/>
    </dgm:pt>
    <dgm:pt modelId="{C49B4180-413B-42C3-B8A0-46D5811D7C55}" type="pres">
      <dgm:prSet presAssocID="{7542F40F-CDF8-4DDF-9043-6153F5F91497}" presName="vert1" presStyleCnt="0"/>
      <dgm:spPr/>
    </dgm:pt>
  </dgm:ptLst>
  <dgm:cxnLst>
    <dgm:cxn modelId="{5BFD385E-3B6B-436F-967D-396B6C7F7814}" type="presOf" srcId="{37FE72E8-9F31-46E6-93D9-525147D8F196}" destId="{D21ED212-0364-4472-81BB-C4AFF75FF6ED}" srcOrd="0" destOrd="0" presId="urn:microsoft.com/office/officeart/2008/layout/LinedList"/>
    <dgm:cxn modelId="{CA9DB953-3B94-44D7-82C7-6EBF72AB376B}" srcId="{37FE72E8-9F31-46E6-93D9-525147D8F196}" destId="{459A4740-66F8-4729-ACD0-577F604AB766}" srcOrd="1" destOrd="0" parTransId="{CC0AF7CB-DC4F-42E0-BCDD-EEFC88D0A353}" sibTransId="{19F7AE20-E7B7-4E5C-B44F-8D216562A6AF}"/>
    <dgm:cxn modelId="{837C9F87-CABD-4DF1-82F6-F9013B3495B3}" type="presOf" srcId="{459A4740-66F8-4729-ACD0-577F604AB766}" destId="{3012EB0A-A615-45E1-B46A-0414ACBED8D0}" srcOrd="0" destOrd="0" presId="urn:microsoft.com/office/officeart/2008/layout/LinedList"/>
    <dgm:cxn modelId="{97196FB5-826B-4248-B9D9-A056B62E8CB5}" type="presOf" srcId="{1EC13B74-D0EC-44F3-A1D8-A63BB754EFBB}" destId="{3B00FF18-CCAA-4272-8C74-5138282C5DF4}" srcOrd="0" destOrd="0" presId="urn:microsoft.com/office/officeart/2008/layout/LinedList"/>
    <dgm:cxn modelId="{0B52D4B8-CCC7-44B3-BDAC-FD425438AEFA}" srcId="{37FE72E8-9F31-46E6-93D9-525147D8F196}" destId="{7542F40F-CDF8-4DDF-9043-6153F5F91497}" srcOrd="3" destOrd="0" parTransId="{E86E5238-F184-4B02-9B80-63D61779CE0D}" sibTransId="{03F4BE5C-CBFA-4E09-AD41-18931F52FCF8}"/>
    <dgm:cxn modelId="{1E342ED0-3C00-498B-B4F8-AA15A7E7A66B}" srcId="{37FE72E8-9F31-46E6-93D9-525147D8F196}" destId="{944197C3-F60C-4C8E-A019-77B18A3BCA37}" srcOrd="2" destOrd="0" parTransId="{0A0EC82E-9D82-4315-B026-9786C9E3FD89}" sibTransId="{DB655EDE-772A-4DB3-975A-7FE3E0D69191}"/>
    <dgm:cxn modelId="{BAD5F2D8-751B-4231-A788-A89C13615232}" type="presOf" srcId="{7542F40F-CDF8-4DDF-9043-6153F5F91497}" destId="{C821905C-3ABD-4953-AC51-580652045DF3}" srcOrd="0" destOrd="0" presId="urn:microsoft.com/office/officeart/2008/layout/LinedList"/>
    <dgm:cxn modelId="{9742E8DD-25B8-4297-B782-ECA6A21E53C8}" type="presOf" srcId="{944197C3-F60C-4C8E-A019-77B18A3BCA37}" destId="{9882B22E-0D30-469F-8959-922AF908AA59}" srcOrd="0" destOrd="0" presId="urn:microsoft.com/office/officeart/2008/layout/LinedList"/>
    <dgm:cxn modelId="{FBF18CF2-546A-448B-9450-A5D6F5D83F11}" srcId="{37FE72E8-9F31-46E6-93D9-525147D8F196}" destId="{1EC13B74-D0EC-44F3-A1D8-A63BB754EFBB}" srcOrd="0" destOrd="0" parTransId="{46F941A4-D6BF-492B-987E-0D165FEF307A}" sibTransId="{99C82533-B3BF-461B-B033-96FB39D48D6F}"/>
    <dgm:cxn modelId="{5E882BAA-957E-46F7-9C3E-02E352BB7D94}" type="presParOf" srcId="{D21ED212-0364-4472-81BB-C4AFF75FF6ED}" destId="{0D28A380-FBB1-4B02-B395-A53C378B918E}" srcOrd="0" destOrd="0" presId="urn:microsoft.com/office/officeart/2008/layout/LinedList"/>
    <dgm:cxn modelId="{64C8B093-0E0C-4044-9904-4BAA15984F90}" type="presParOf" srcId="{D21ED212-0364-4472-81BB-C4AFF75FF6ED}" destId="{C7BAACC3-8487-43A5-9D30-2BB395E917FC}" srcOrd="1" destOrd="0" presId="urn:microsoft.com/office/officeart/2008/layout/LinedList"/>
    <dgm:cxn modelId="{DEF8BEB2-45FD-4224-9BFC-73DF223B1044}" type="presParOf" srcId="{C7BAACC3-8487-43A5-9D30-2BB395E917FC}" destId="{3B00FF18-CCAA-4272-8C74-5138282C5DF4}" srcOrd="0" destOrd="0" presId="urn:microsoft.com/office/officeart/2008/layout/LinedList"/>
    <dgm:cxn modelId="{94B877D1-9BC0-42D6-907A-3C9DA2CC3FC4}" type="presParOf" srcId="{C7BAACC3-8487-43A5-9D30-2BB395E917FC}" destId="{B97D176D-0C1A-4D92-BCF3-83E777EEF454}" srcOrd="1" destOrd="0" presId="urn:microsoft.com/office/officeart/2008/layout/LinedList"/>
    <dgm:cxn modelId="{AE642AEF-3634-4710-A6BB-1AD1926357B1}" type="presParOf" srcId="{D21ED212-0364-4472-81BB-C4AFF75FF6ED}" destId="{E7CF7741-B08F-4FA8-8AF5-8076C97BA162}" srcOrd="2" destOrd="0" presId="urn:microsoft.com/office/officeart/2008/layout/LinedList"/>
    <dgm:cxn modelId="{B58ABC9F-9978-4527-89B9-5F9D6A5744B0}" type="presParOf" srcId="{D21ED212-0364-4472-81BB-C4AFF75FF6ED}" destId="{63F0A193-29EB-459E-901F-6353EAAEFF83}" srcOrd="3" destOrd="0" presId="urn:microsoft.com/office/officeart/2008/layout/LinedList"/>
    <dgm:cxn modelId="{1F41E247-E42C-40BF-A849-C31BFEFADEF9}" type="presParOf" srcId="{63F0A193-29EB-459E-901F-6353EAAEFF83}" destId="{3012EB0A-A615-45E1-B46A-0414ACBED8D0}" srcOrd="0" destOrd="0" presId="urn:microsoft.com/office/officeart/2008/layout/LinedList"/>
    <dgm:cxn modelId="{7697126C-FD51-4B92-92A9-5981D71CCBB2}" type="presParOf" srcId="{63F0A193-29EB-459E-901F-6353EAAEFF83}" destId="{F271546D-DE66-4329-B5C3-2E9CF9264B93}" srcOrd="1" destOrd="0" presId="urn:microsoft.com/office/officeart/2008/layout/LinedList"/>
    <dgm:cxn modelId="{78589B3E-F4F3-4358-BC3A-6FE13226D320}" type="presParOf" srcId="{D21ED212-0364-4472-81BB-C4AFF75FF6ED}" destId="{671B6EB5-23A2-4495-B4AD-2679D65ECD17}" srcOrd="4" destOrd="0" presId="urn:microsoft.com/office/officeart/2008/layout/LinedList"/>
    <dgm:cxn modelId="{08C0C233-5856-44AC-B176-AF8820842866}" type="presParOf" srcId="{D21ED212-0364-4472-81BB-C4AFF75FF6ED}" destId="{E2115CEA-59E4-4CDB-BA65-1FA29F6DC441}" srcOrd="5" destOrd="0" presId="urn:microsoft.com/office/officeart/2008/layout/LinedList"/>
    <dgm:cxn modelId="{DAA49709-0ED0-43AE-B285-C6D0D18923C7}" type="presParOf" srcId="{E2115CEA-59E4-4CDB-BA65-1FA29F6DC441}" destId="{9882B22E-0D30-469F-8959-922AF908AA59}" srcOrd="0" destOrd="0" presId="urn:microsoft.com/office/officeart/2008/layout/LinedList"/>
    <dgm:cxn modelId="{A8F96DD3-44EE-415F-B54F-2286D1AA44CB}" type="presParOf" srcId="{E2115CEA-59E4-4CDB-BA65-1FA29F6DC441}" destId="{2E65BBBF-8E2F-4B0E-BE81-66500EB0CF05}" srcOrd="1" destOrd="0" presId="urn:microsoft.com/office/officeart/2008/layout/LinedList"/>
    <dgm:cxn modelId="{3E5F6A41-B47C-4CAD-B569-0A62CF275D6D}" type="presParOf" srcId="{D21ED212-0364-4472-81BB-C4AFF75FF6ED}" destId="{B15EBF1B-9B3F-4A3F-A38E-98E138FBC0B5}" srcOrd="6" destOrd="0" presId="urn:microsoft.com/office/officeart/2008/layout/LinedList"/>
    <dgm:cxn modelId="{54C84B38-05DC-4306-ACE3-70ABD72F2B4B}" type="presParOf" srcId="{D21ED212-0364-4472-81BB-C4AFF75FF6ED}" destId="{8EF77F0A-FC08-4764-9E8A-62042E559376}" srcOrd="7" destOrd="0" presId="urn:microsoft.com/office/officeart/2008/layout/LinedList"/>
    <dgm:cxn modelId="{B41A3A2A-029B-4066-A8D2-B54D8F4AB16B}" type="presParOf" srcId="{8EF77F0A-FC08-4764-9E8A-62042E559376}" destId="{C821905C-3ABD-4953-AC51-580652045DF3}" srcOrd="0" destOrd="0" presId="urn:microsoft.com/office/officeart/2008/layout/LinedList"/>
    <dgm:cxn modelId="{874A1FDC-4F71-4060-B8B1-F0D55AFD86EC}" type="presParOf" srcId="{8EF77F0A-FC08-4764-9E8A-62042E559376}" destId="{C49B4180-413B-42C3-B8A0-46D5811D7C5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CBCEF6B4-E695-44A6-AA2A-834D9732F6D8}" type="doc">
      <dgm:prSet loTypeId="urn:microsoft.com/office/officeart/2018/2/layout/IconLabelList" loCatId="icon" qsTypeId="urn:microsoft.com/office/officeart/2005/8/quickstyle/simple1" qsCatId="simple" csTypeId="urn:microsoft.com/office/officeart/2005/8/colors/colorful1" csCatId="colorful" phldr="1"/>
      <dgm:spPr/>
      <dgm:t>
        <a:bodyPr/>
        <a:lstStyle/>
        <a:p>
          <a:endParaRPr lang="en-US"/>
        </a:p>
      </dgm:t>
    </dgm:pt>
    <dgm:pt modelId="{9E39A9F6-F163-4F88-A5B9-98A63A0EBDC1}">
      <dgm:prSet custT="1"/>
      <dgm:spPr/>
      <dgm:t>
        <a:bodyPr/>
        <a:lstStyle/>
        <a:p>
          <a:pPr>
            <a:lnSpc>
              <a:spcPct val="100000"/>
            </a:lnSpc>
          </a:pPr>
          <a:r>
            <a:rPr lang="en-US" sz="2200" dirty="0"/>
            <a:t>Financial management is continuous</a:t>
          </a:r>
        </a:p>
      </dgm:t>
    </dgm:pt>
    <dgm:pt modelId="{EEB18EF2-9009-4029-A9CE-A868AE45975D}" type="parTrans" cxnId="{0B2BDAD0-16B5-421F-A1AD-DCEDFA52768A}">
      <dgm:prSet/>
      <dgm:spPr/>
      <dgm:t>
        <a:bodyPr/>
        <a:lstStyle/>
        <a:p>
          <a:endParaRPr lang="en-US"/>
        </a:p>
      </dgm:t>
    </dgm:pt>
    <dgm:pt modelId="{F76BB4C8-E7D9-4F9B-BDEC-33D8813452DC}" type="sibTrans" cxnId="{0B2BDAD0-16B5-421F-A1AD-DCEDFA52768A}">
      <dgm:prSet/>
      <dgm:spPr/>
      <dgm:t>
        <a:bodyPr/>
        <a:lstStyle/>
        <a:p>
          <a:endParaRPr lang="en-US"/>
        </a:p>
      </dgm:t>
    </dgm:pt>
    <dgm:pt modelId="{2F0F6DA1-0EBF-4818-AC7C-AD4B642A3706}">
      <dgm:prSet custT="1"/>
      <dgm:spPr/>
      <dgm:t>
        <a:bodyPr/>
        <a:lstStyle/>
        <a:p>
          <a:pPr>
            <a:lnSpc>
              <a:spcPct val="100000"/>
            </a:lnSpc>
          </a:pPr>
          <a:r>
            <a:rPr lang="en-US" sz="2200" dirty="0"/>
            <a:t>Credit access</a:t>
          </a:r>
        </a:p>
      </dgm:t>
    </dgm:pt>
    <dgm:pt modelId="{6FFD8F7E-0C35-4C6C-9D8E-717C2E90DDD0}" type="parTrans" cxnId="{E1CCB221-7C4C-4EA0-A03C-187C0AE0A175}">
      <dgm:prSet/>
      <dgm:spPr/>
      <dgm:t>
        <a:bodyPr/>
        <a:lstStyle/>
        <a:p>
          <a:endParaRPr lang="en-US"/>
        </a:p>
      </dgm:t>
    </dgm:pt>
    <dgm:pt modelId="{1C8D47F0-80C5-41AE-94C0-63D0DE4D84B0}" type="sibTrans" cxnId="{E1CCB221-7C4C-4EA0-A03C-187C0AE0A175}">
      <dgm:prSet/>
      <dgm:spPr/>
      <dgm:t>
        <a:bodyPr/>
        <a:lstStyle/>
        <a:p>
          <a:endParaRPr lang="en-US"/>
        </a:p>
      </dgm:t>
    </dgm:pt>
    <dgm:pt modelId="{516195CC-848D-41AD-A1A6-65F422596BC5}">
      <dgm:prSet custT="1"/>
      <dgm:spPr/>
      <dgm:t>
        <a:bodyPr/>
        <a:lstStyle/>
        <a:p>
          <a:pPr>
            <a:lnSpc>
              <a:spcPct val="100000"/>
            </a:lnSpc>
          </a:pPr>
          <a:r>
            <a:rPr lang="en-US" sz="2200" dirty="0"/>
            <a:t>Understand finances</a:t>
          </a:r>
        </a:p>
      </dgm:t>
    </dgm:pt>
    <dgm:pt modelId="{BA4648E2-95E1-4544-8C18-F691FD59236F}" type="parTrans" cxnId="{87BF213A-8EDE-45DA-A022-37BA0AB52F6E}">
      <dgm:prSet/>
      <dgm:spPr/>
      <dgm:t>
        <a:bodyPr/>
        <a:lstStyle/>
        <a:p>
          <a:endParaRPr lang="en-US"/>
        </a:p>
      </dgm:t>
    </dgm:pt>
    <dgm:pt modelId="{09EBBB04-714A-452E-AC18-6C473A7D1D09}" type="sibTrans" cxnId="{87BF213A-8EDE-45DA-A022-37BA0AB52F6E}">
      <dgm:prSet/>
      <dgm:spPr/>
      <dgm:t>
        <a:bodyPr/>
        <a:lstStyle/>
        <a:p>
          <a:endParaRPr lang="en-US"/>
        </a:p>
      </dgm:t>
    </dgm:pt>
    <dgm:pt modelId="{DA07997C-FE21-47C6-A595-5E530C10F25D}">
      <dgm:prSet custT="1"/>
      <dgm:spPr/>
      <dgm:t>
        <a:bodyPr/>
        <a:lstStyle/>
        <a:p>
          <a:pPr>
            <a:lnSpc>
              <a:spcPct val="100000"/>
            </a:lnSpc>
          </a:pPr>
          <a:r>
            <a:rPr lang="en-US" sz="2200"/>
            <a:t>Ask questions</a:t>
          </a:r>
        </a:p>
      </dgm:t>
    </dgm:pt>
    <dgm:pt modelId="{3F75CDA5-2444-46C3-8D38-A4B0C65CCF56}" type="parTrans" cxnId="{D8458EE0-6E04-4F40-B1CC-E39FC0F6BADD}">
      <dgm:prSet/>
      <dgm:spPr/>
      <dgm:t>
        <a:bodyPr/>
        <a:lstStyle/>
        <a:p>
          <a:endParaRPr lang="en-US"/>
        </a:p>
      </dgm:t>
    </dgm:pt>
    <dgm:pt modelId="{FDAF9E13-3868-411A-9472-77A9D14DE5D6}" type="sibTrans" cxnId="{D8458EE0-6E04-4F40-B1CC-E39FC0F6BADD}">
      <dgm:prSet/>
      <dgm:spPr/>
      <dgm:t>
        <a:bodyPr/>
        <a:lstStyle/>
        <a:p>
          <a:endParaRPr lang="en-US"/>
        </a:p>
      </dgm:t>
    </dgm:pt>
    <dgm:pt modelId="{8F1A5344-D9BA-4AC6-939D-BF0BB18C3206}">
      <dgm:prSet custT="1"/>
      <dgm:spPr/>
      <dgm:t>
        <a:bodyPr/>
        <a:lstStyle/>
        <a:p>
          <a:pPr>
            <a:lnSpc>
              <a:spcPct val="100000"/>
            </a:lnSpc>
          </a:pPr>
          <a:r>
            <a:rPr lang="en-US" sz="2200" dirty="0"/>
            <a:t>Make informed decisions</a:t>
          </a:r>
        </a:p>
      </dgm:t>
    </dgm:pt>
    <dgm:pt modelId="{282F5830-49BF-463E-B8CF-B206075F5275}" type="parTrans" cxnId="{01FF00EF-828B-4F16-940A-FD28ED66CC0F}">
      <dgm:prSet/>
      <dgm:spPr/>
      <dgm:t>
        <a:bodyPr/>
        <a:lstStyle/>
        <a:p>
          <a:endParaRPr lang="en-US"/>
        </a:p>
      </dgm:t>
    </dgm:pt>
    <dgm:pt modelId="{9B916441-ACC9-4B5D-9586-B5ED123E63BA}" type="sibTrans" cxnId="{01FF00EF-828B-4F16-940A-FD28ED66CC0F}">
      <dgm:prSet/>
      <dgm:spPr/>
      <dgm:t>
        <a:bodyPr/>
        <a:lstStyle/>
        <a:p>
          <a:endParaRPr lang="en-US"/>
        </a:p>
      </dgm:t>
    </dgm:pt>
    <dgm:pt modelId="{197240D7-4C32-48C7-ADF3-27B988278EB4}" type="pres">
      <dgm:prSet presAssocID="{CBCEF6B4-E695-44A6-AA2A-834D9732F6D8}" presName="root" presStyleCnt="0">
        <dgm:presLayoutVars>
          <dgm:dir/>
          <dgm:resizeHandles val="exact"/>
        </dgm:presLayoutVars>
      </dgm:prSet>
      <dgm:spPr/>
    </dgm:pt>
    <dgm:pt modelId="{B69A3761-6389-4985-B6CF-1A23A9D41191}" type="pres">
      <dgm:prSet presAssocID="{9E39A9F6-F163-4F88-A5B9-98A63A0EBDC1}" presName="compNode" presStyleCnt="0"/>
      <dgm:spPr/>
    </dgm:pt>
    <dgm:pt modelId="{2FAFEF1B-AFA0-4343-BAB4-74D503BCE71E}" type="pres">
      <dgm:prSet presAssocID="{9E39A9F6-F163-4F88-A5B9-98A63A0EBDC1}" presName="iconRect" presStyleLbl="node1" presStyleIdx="0" presStyleCnt="5" custScaleX="189575" custScaleY="18988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ircles with arrows with solid fill"/>
        </a:ext>
      </dgm:extLst>
    </dgm:pt>
    <dgm:pt modelId="{0131264C-0496-48A7-89C4-23D99BCAC9C5}" type="pres">
      <dgm:prSet presAssocID="{9E39A9F6-F163-4F88-A5B9-98A63A0EBDC1}" presName="spaceRect" presStyleCnt="0"/>
      <dgm:spPr/>
    </dgm:pt>
    <dgm:pt modelId="{CAC692FA-1E75-4F2C-A34C-7AC2BBDDD60C}" type="pres">
      <dgm:prSet presAssocID="{9E39A9F6-F163-4F88-A5B9-98A63A0EBDC1}" presName="textRect" presStyleLbl="revTx" presStyleIdx="0" presStyleCnt="5" custScaleX="108274">
        <dgm:presLayoutVars>
          <dgm:chMax val="1"/>
          <dgm:chPref val="1"/>
        </dgm:presLayoutVars>
      </dgm:prSet>
      <dgm:spPr/>
    </dgm:pt>
    <dgm:pt modelId="{07599E2A-FF25-4BE1-85BD-6B64FEA55F5A}" type="pres">
      <dgm:prSet presAssocID="{F76BB4C8-E7D9-4F9B-BDEC-33D8813452DC}" presName="sibTrans" presStyleCnt="0"/>
      <dgm:spPr/>
    </dgm:pt>
    <dgm:pt modelId="{B1150F67-1402-480F-89F5-C8FA012183C5}" type="pres">
      <dgm:prSet presAssocID="{2F0F6DA1-0EBF-4818-AC7C-AD4B642A3706}" presName="compNode" presStyleCnt="0"/>
      <dgm:spPr/>
    </dgm:pt>
    <dgm:pt modelId="{0B90EABF-C50E-4B04-95F1-D7554E9C3AA2}" type="pres">
      <dgm:prSet presAssocID="{2F0F6DA1-0EBF-4818-AC7C-AD4B642A3706}" presName="iconRect" presStyleLbl="node1" presStyleIdx="1" presStyleCnt="5" custScaleX="189575" custScaleY="18988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redit card"/>
        </a:ext>
      </dgm:extLst>
    </dgm:pt>
    <dgm:pt modelId="{7836DCA7-DEAB-4C50-8367-D61CDDEA6D8D}" type="pres">
      <dgm:prSet presAssocID="{2F0F6DA1-0EBF-4818-AC7C-AD4B642A3706}" presName="spaceRect" presStyleCnt="0"/>
      <dgm:spPr/>
    </dgm:pt>
    <dgm:pt modelId="{42D76665-2D21-4409-9949-0765D891BBD3}" type="pres">
      <dgm:prSet presAssocID="{2F0F6DA1-0EBF-4818-AC7C-AD4B642A3706}" presName="textRect" presStyleLbl="revTx" presStyleIdx="1" presStyleCnt="5" custScaleX="108274">
        <dgm:presLayoutVars>
          <dgm:chMax val="1"/>
          <dgm:chPref val="1"/>
        </dgm:presLayoutVars>
      </dgm:prSet>
      <dgm:spPr/>
    </dgm:pt>
    <dgm:pt modelId="{9B3E4FD6-0069-49AF-8613-B7CDD0974965}" type="pres">
      <dgm:prSet presAssocID="{1C8D47F0-80C5-41AE-94C0-63D0DE4D84B0}" presName="sibTrans" presStyleCnt="0"/>
      <dgm:spPr/>
    </dgm:pt>
    <dgm:pt modelId="{B746CC9C-B023-4C1D-B7CF-BE61513C2B53}" type="pres">
      <dgm:prSet presAssocID="{516195CC-848D-41AD-A1A6-65F422596BC5}" presName="compNode" presStyleCnt="0"/>
      <dgm:spPr/>
    </dgm:pt>
    <dgm:pt modelId="{D057229F-9E4B-48CE-A3ED-BC018569604A}" type="pres">
      <dgm:prSet presAssocID="{516195CC-848D-41AD-A1A6-65F422596BC5}" presName="iconRect" presStyleLbl="node1" presStyleIdx="2" presStyleCnt="5" custScaleX="189575" custScaleY="18988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oney with solid fill"/>
        </a:ext>
      </dgm:extLst>
    </dgm:pt>
    <dgm:pt modelId="{60866CE8-9CFC-48EA-ACB0-56E5F0A4EB7E}" type="pres">
      <dgm:prSet presAssocID="{516195CC-848D-41AD-A1A6-65F422596BC5}" presName="spaceRect" presStyleCnt="0"/>
      <dgm:spPr/>
    </dgm:pt>
    <dgm:pt modelId="{C3692632-757D-4A19-89F2-54F3942CDAC9}" type="pres">
      <dgm:prSet presAssocID="{516195CC-848D-41AD-A1A6-65F422596BC5}" presName="textRect" presStyleLbl="revTx" presStyleIdx="2" presStyleCnt="5" custScaleX="108274">
        <dgm:presLayoutVars>
          <dgm:chMax val="1"/>
          <dgm:chPref val="1"/>
        </dgm:presLayoutVars>
      </dgm:prSet>
      <dgm:spPr/>
    </dgm:pt>
    <dgm:pt modelId="{AEC84798-CE2B-4475-A886-6C6F05BBFF25}" type="pres">
      <dgm:prSet presAssocID="{09EBBB04-714A-452E-AC18-6C473A7D1D09}" presName="sibTrans" presStyleCnt="0"/>
      <dgm:spPr/>
    </dgm:pt>
    <dgm:pt modelId="{EE3456FF-9DB4-4B11-BA00-1DA3DF122BD3}" type="pres">
      <dgm:prSet presAssocID="{DA07997C-FE21-47C6-A595-5E530C10F25D}" presName="compNode" presStyleCnt="0"/>
      <dgm:spPr/>
    </dgm:pt>
    <dgm:pt modelId="{689F91CC-24C1-44F1-A1FC-1FED7ADF1BAA}" type="pres">
      <dgm:prSet presAssocID="{DA07997C-FE21-47C6-A595-5E530C10F25D}" presName="iconRect" presStyleLbl="node1" presStyleIdx="3" presStyleCnt="5" custScaleX="189575" custScaleY="18988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lp"/>
        </a:ext>
      </dgm:extLst>
    </dgm:pt>
    <dgm:pt modelId="{115DDFEA-010B-4222-844C-BC8B81B9300F}" type="pres">
      <dgm:prSet presAssocID="{DA07997C-FE21-47C6-A595-5E530C10F25D}" presName="spaceRect" presStyleCnt="0"/>
      <dgm:spPr/>
    </dgm:pt>
    <dgm:pt modelId="{9CE88B50-90AD-4106-A779-1162AE887FBD}" type="pres">
      <dgm:prSet presAssocID="{DA07997C-FE21-47C6-A595-5E530C10F25D}" presName="textRect" presStyleLbl="revTx" presStyleIdx="3" presStyleCnt="5" custScaleX="108274">
        <dgm:presLayoutVars>
          <dgm:chMax val="1"/>
          <dgm:chPref val="1"/>
        </dgm:presLayoutVars>
      </dgm:prSet>
      <dgm:spPr/>
    </dgm:pt>
    <dgm:pt modelId="{7F6F1BCC-7652-40E3-9C83-66CBA3C24CDF}" type="pres">
      <dgm:prSet presAssocID="{FDAF9E13-3868-411A-9472-77A9D14DE5D6}" presName="sibTrans" presStyleCnt="0"/>
      <dgm:spPr/>
    </dgm:pt>
    <dgm:pt modelId="{CF61A20E-FDB8-4897-9071-DD427EB4D3BC}" type="pres">
      <dgm:prSet presAssocID="{8F1A5344-D9BA-4AC6-939D-BF0BB18C3206}" presName="compNode" presStyleCnt="0"/>
      <dgm:spPr/>
    </dgm:pt>
    <dgm:pt modelId="{A63E67DF-E472-43B1-9620-519613B52120}" type="pres">
      <dgm:prSet presAssocID="{8F1A5344-D9BA-4AC6-939D-BF0BB18C3206}" presName="iconRect" presStyleLbl="node1" presStyleIdx="4" presStyleCnt="5" custScaleX="189575" custScaleY="18988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ead with Gears"/>
        </a:ext>
      </dgm:extLst>
    </dgm:pt>
    <dgm:pt modelId="{86CEBB5B-B0F1-4778-9056-FEEC81F8C0EF}" type="pres">
      <dgm:prSet presAssocID="{8F1A5344-D9BA-4AC6-939D-BF0BB18C3206}" presName="spaceRect" presStyleCnt="0"/>
      <dgm:spPr/>
    </dgm:pt>
    <dgm:pt modelId="{FBD6C963-481A-4A26-A564-24752881385B}" type="pres">
      <dgm:prSet presAssocID="{8F1A5344-D9BA-4AC6-939D-BF0BB18C3206}" presName="textRect" presStyleLbl="revTx" presStyleIdx="4" presStyleCnt="5" custScaleX="131357">
        <dgm:presLayoutVars>
          <dgm:chMax val="1"/>
          <dgm:chPref val="1"/>
        </dgm:presLayoutVars>
      </dgm:prSet>
      <dgm:spPr/>
    </dgm:pt>
  </dgm:ptLst>
  <dgm:cxnLst>
    <dgm:cxn modelId="{61959B03-693D-4073-913D-0F461FEDCE91}" type="presOf" srcId="{8F1A5344-D9BA-4AC6-939D-BF0BB18C3206}" destId="{FBD6C963-481A-4A26-A564-24752881385B}" srcOrd="0" destOrd="0" presId="urn:microsoft.com/office/officeart/2018/2/layout/IconLabelList"/>
    <dgm:cxn modelId="{E1CCB221-7C4C-4EA0-A03C-187C0AE0A175}" srcId="{CBCEF6B4-E695-44A6-AA2A-834D9732F6D8}" destId="{2F0F6DA1-0EBF-4818-AC7C-AD4B642A3706}" srcOrd="1" destOrd="0" parTransId="{6FFD8F7E-0C35-4C6C-9D8E-717C2E90DDD0}" sibTransId="{1C8D47F0-80C5-41AE-94C0-63D0DE4D84B0}"/>
    <dgm:cxn modelId="{61A7A925-098A-4D64-8108-FA1CD837D883}" type="presOf" srcId="{9E39A9F6-F163-4F88-A5B9-98A63A0EBDC1}" destId="{CAC692FA-1E75-4F2C-A34C-7AC2BBDDD60C}" srcOrd="0" destOrd="0" presId="urn:microsoft.com/office/officeart/2018/2/layout/IconLabelList"/>
    <dgm:cxn modelId="{87BF213A-8EDE-45DA-A022-37BA0AB52F6E}" srcId="{CBCEF6B4-E695-44A6-AA2A-834D9732F6D8}" destId="{516195CC-848D-41AD-A1A6-65F422596BC5}" srcOrd="2" destOrd="0" parTransId="{BA4648E2-95E1-4544-8C18-F691FD59236F}" sibTransId="{09EBBB04-714A-452E-AC18-6C473A7D1D09}"/>
    <dgm:cxn modelId="{5426E2B3-23EF-4403-8B2A-A405339F5512}" type="presOf" srcId="{CBCEF6B4-E695-44A6-AA2A-834D9732F6D8}" destId="{197240D7-4C32-48C7-ADF3-27B988278EB4}" srcOrd="0" destOrd="0" presId="urn:microsoft.com/office/officeart/2018/2/layout/IconLabelList"/>
    <dgm:cxn modelId="{ACD9BFC2-555C-4A6A-A55A-8E8816534533}" type="presOf" srcId="{DA07997C-FE21-47C6-A595-5E530C10F25D}" destId="{9CE88B50-90AD-4106-A779-1162AE887FBD}" srcOrd="0" destOrd="0" presId="urn:microsoft.com/office/officeart/2018/2/layout/IconLabelList"/>
    <dgm:cxn modelId="{A22FADC6-AD6C-45F8-A010-C856CA79B6E5}" type="presOf" srcId="{2F0F6DA1-0EBF-4818-AC7C-AD4B642A3706}" destId="{42D76665-2D21-4409-9949-0765D891BBD3}" srcOrd="0" destOrd="0" presId="urn:microsoft.com/office/officeart/2018/2/layout/IconLabelList"/>
    <dgm:cxn modelId="{0B2BDAD0-16B5-421F-A1AD-DCEDFA52768A}" srcId="{CBCEF6B4-E695-44A6-AA2A-834D9732F6D8}" destId="{9E39A9F6-F163-4F88-A5B9-98A63A0EBDC1}" srcOrd="0" destOrd="0" parTransId="{EEB18EF2-9009-4029-A9CE-A868AE45975D}" sibTransId="{F76BB4C8-E7D9-4F9B-BDEC-33D8813452DC}"/>
    <dgm:cxn modelId="{D8458EE0-6E04-4F40-B1CC-E39FC0F6BADD}" srcId="{CBCEF6B4-E695-44A6-AA2A-834D9732F6D8}" destId="{DA07997C-FE21-47C6-A595-5E530C10F25D}" srcOrd="3" destOrd="0" parTransId="{3F75CDA5-2444-46C3-8D38-A4B0C65CCF56}" sibTransId="{FDAF9E13-3868-411A-9472-77A9D14DE5D6}"/>
    <dgm:cxn modelId="{01FF00EF-828B-4F16-940A-FD28ED66CC0F}" srcId="{CBCEF6B4-E695-44A6-AA2A-834D9732F6D8}" destId="{8F1A5344-D9BA-4AC6-939D-BF0BB18C3206}" srcOrd="4" destOrd="0" parTransId="{282F5830-49BF-463E-B8CF-B206075F5275}" sibTransId="{9B916441-ACC9-4B5D-9586-B5ED123E63BA}"/>
    <dgm:cxn modelId="{70D89CF7-520B-40AA-B9BF-3E8D828E4F3F}" type="presOf" srcId="{516195CC-848D-41AD-A1A6-65F422596BC5}" destId="{C3692632-757D-4A19-89F2-54F3942CDAC9}" srcOrd="0" destOrd="0" presId="urn:microsoft.com/office/officeart/2018/2/layout/IconLabelList"/>
    <dgm:cxn modelId="{7F517A0C-BB24-4839-964C-6BAF3A0236AD}" type="presParOf" srcId="{197240D7-4C32-48C7-ADF3-27B988278EB4}" destId="{B69A3761-6389-4985-B6CF-1A23A9D41191}" srcOrd="0" destOrd="0" presId="urn:microsoft.com/office/officeart/2018/2/layout/IconLabelList"/>
    <dgm:cxn modelId="{056FD73D-1703-45CB-B2A7-911D79D4488A}" type="presParOf" srcId="{B69A3761-6389-4985-B6CF-1A23A9D41191}" destId="{2FAFEF1B-AFA0-4343-BAB4-74D503BCE71E}" srcOrd="0" destOrd="0" presId="urn:microsoft.com/office/officeart/2018/2/layout/IconLabelList"/>
    <dgm:cxn modelId="{206517B8-B249-4B2F-9A2C-6E1BFF6E43FD}" type="presParOf" srcId="{B69A3761-6389-4985-B6CF-1A23A9D41191}" destId="{0131264C-0496-48A7-89C4-23D99BCAC9C5}" srcOrd="1" destOrd="0" presId="urn:microsoft.com/office/officeart/2018/2/layout/IconLabelList"/>
    <dgm:cxn modelId="{2AF1B9F7-6BCF-4ECD-8310-3DA50FFAAC64}" type="presParOf" srcId="{B69A3761-6389-4985-B6CF-1A23A9D41191}" destId="{CAC692FA-1E75-4F2C-A34C-7AC2BBDDD60C}" srcOrd="2" destOrd="0" presId="urn:microsoft.com/office/officeart/2018/2/layout/IconLabelList"/>
    <dgm:cxn modelId="{9DC44CE8-1107-4C51-A3A4-6BD0E4E7FD71}" type="presParOf" srcId="{197240D7-4C32-48C7-ADF3-27B988278EB4}" destId="{07599E2A-FF25-4BE1-85BD-6B64FEA55F5A}" srcOrd="1" destOrd="0" presId="urn:microsoft.com/office/officeart/2018/2/layout/IconLabelList"/>
    <dgm:cxn modelId="{F0CC908D-B155-42D9-B1C6-9C608B84EE7D}" type="presParOf" srcId="{197240D7-4C32-48C7-ADF3-27B988278EB4}" destId="{B1150F67-1402-480F-89F5-C8FA012183C5}" srcOrd="2" destOrd="0" presId="urn:microsoft.com/office/officeart/2018/2/layout/IconLabelList"/>
    <dgm:cxn modelId="{D5DC4AA7-9B07-4064-AE76-FC20613EBB97}" type="presParOf" srcId="{B1150F67-1402-480F-89F5-C8FA012183C5}" destId="{0B90EABF-C50E-4B04-95F1-D7554E9C3AA2}" srcOrd="0" destOrd="0" presId="urn:microsoft.com/office/officeart/2018/2/layout/IconLabelList"/>
    <dgm:cxn modelId="{DDB6168F-F055-4B9A-8A4C-CD9B53671F0C}" type="presParOf" srcId="{B1150F67-1402-480F-89F5-C8FA012183C5}" destId="{7836DCA7-DEAB-4C50-8367-D61CDDEA6D8D}" srcOrd="1" destOrd="0" presId="urn:microsoft.com/office/officeart/2018/2/layout/IconLabelList"/>
    <dgm:cxn modelId="{5DF11D68-05AA-4490-9C1D-B42B60C3E691}" type="presParOf" srcId="{B1150F67-1402-480F-89F5-C8FA012183C5}" destId="{42D76665-2D21-4409-9949-0765D891BBD3}" srcOrd="2" destOrd="0" presId="urn:microsoft.com/office/officeart/2018/2/layout/IconLabelList"/>
    <dgm:cxn modelId="{1D742475-572B-43CE-86E8-83BD962BB775}" type="presParOf" srcId="{197240D7-4C32-48C7-ADF3-27B988278EB4}" destId="{9B3E4FD6-0069-49AF-8613-B7CDD0974965}" srcOrd="3" destOrd="0" presId="urn:microsoft.com/office/officeart/2018/2/layout/IconLabelList"/>
    <dgm:cxn modelId="{1FF12166-54E2-4DB6-8153-92BE86936A1F}" type="presParOf" srcId="{197240D7-4C32-48C7-ADF3-27B988278EB4}" destId="{B746CC9C-B023-4C1D-B7CF-BE61513C2B53}" srcOrd="4" destOrd="0" presId="urn:microsoft.com/office/officeart/2018/2/layout/IconLabelList"/>
    <dgm:cxn modelId="{77883D4E-6031-4DC5-97C7-4054A548E409}" type="presParOf" srcId="{B746CC9C-B023-4C1D-B7CF-BE61513C2B53}" destId="{D057229F-9E4B-48CE-A3ED-BC018569604A}" srcOrd="0" destOrd="0" presId="urn:microsoft.com/office/officeart/2018/2/layout/IconLabelList"/>
    <dgm:cxn modelId="{B450C861-A881-4AF3-9687-863D06EDC3E8}" type="presParOf" srcId="{B746CC9C-B023-4C1D-B7CF-BE61513C2B53}" destId="{60866CE8-9CFC-48EA-ACB0-56E5F0A4EB7E}" srcOrd="1" destOrd="0" presId="urn:microsoft.com/office/officeart/2018/2/layout/IconLabelList"/>
    <dgm:cxn modelId="{F37C5193-1143-4529-9E31-085BF9E1FFEF}" type="presParOf" srcId="{B746CC9C-B023-4C1D-B7CF-BE61513C2B53}" destId="{C3692632-757D-4A19-89F2-54F3942CDAC9}" srcOrd="2" destOrd="0" presId="urn:microsoft.com/office/officeart/2018/2/layout/IconLabelList"/>
    <dgm:cxn modelId="{7E9946D5-9923-4124-9F8C-203424732221}" type="presParOf" srcId="{197240D7-4C32-48C7-ADF3-27B988278EB4}" destId="{AEC84798-CE2B-4475-A886-6C6F05BBFF25}" srcOrd="5" destOrd="0" presId="urn:microsoft.com/office/officeart/2018/2/layout/IconLabelList"/>
    <dgm:cxn modelId="{152164D0-B70F-40A5-AEA5-BE00BEE8A541}" type="presParOf" srcId="{197240D7-4C32-48C7-ADF3-27B988278EB4}" destId="{EE3456FF-9DB4-4B11-BA00-1DA3DF122BD3}" srcOrd="6" destOrd="0" presId="urn:microsoft.com/office/officeart/2018/2/layout/IconLabelList"/>
    <dgm:cxn modelId="{7F753E5E-07E2-4329-93D1-266910FF3D1B}" type="presParOf" srcId="{EE3456FF-9DB4-4B11-BA00-1DA3DF122BD3}" destId="{689F91CC-24C1-44F1-A1FC-1FED7ADF1BAA}" srcOrd="0" destOrd="0" presId="urn:microsoft.com/office/officeart/2018/2/layout/IconLabelList"/>
    <dgm:cxn modelId="{A0ED4267-4C1B-402C-BA4B-9DD655C98313}" type="presParOf" srcId="{EE3456FF-9DB4-4B11-BA00-1DA3DF122BD3}" destId="{115DDFEA-010B-4222-844C-BC8B81B9300F}" srcOrd="1" destOrd="0" presId="urn:microsoft.com/office/officeart/2018/2/layout/IconLabelList"/>
    <dgm:cxn modelId="{9D0516D6-1893-4928-921B-E22F52E13DB0}" type="presParOf" srcId="{EE3456FF-9DB4-4B11-BA00-1DA3DF122BD3}" destId="{9CE88B50-90AD-4106-A779-1162AE887FBD}" srcOrd="2" destOrd="0" presId="urn:microsoft.com/office/officeart/2018/2/layout/IconLabelList"/>
    <dgm:cxn modelId="{D432D360-E52D-4E2E-A2C0-F67598E3DEB9}" type="presParOf" srcId="{197240D7-4C32-48C7-ADF3-27B988278EB4}" destId="{7F6F1BCC-7652-40E3-9C83-66CBA3C24CDF}" srcOrd="7" destOrd="0" presId="urn:microsoft.com/office/officeart/2018/2/layout/IconLabelList"/>
    <dgm:cxn modelId="{EACC2599-68D2-436F-91B4-78EB693EA6E3}" type="presParOf" srcId="{197240D7-4C32-48C7-ADF3-27B988278EB4}" destId="{CF61A20E-FDB8-4897-9071-DD427EB4D3BC}" srcOrd="8" destOrd="0" presId="urn:microsoft.com/office/officeart/2018/2/layout/IconLabelList"/>
    <dgm:cxn modelId="{35C8F9A7-FE10-4AA9-82C2-0DE33ADBAF03}" type="presParOf" srcId="{CF61A20E-FDB8-4897-9071-DD427EB4D3BC}" destId="{A63E67DF-E472-43B1-9620-519613B52120}" srcOrd="0" destOrd="0" presId="urn:microsoft.com/office/officeart/2018/2/layout/IconLabelList"/>
    <dgm:cxn modelId="{1DF0D562-29D2-4B6F-8993-A7F6C2887671}" type="presParOf" srcId="{CF61A20E-FDB8-4897-9071-DD427EB4D3BC}" destId="{86CEBB5B-B0F1-4778-9056-FEEC81F8C0EF}" srcOrd="1" destOrd="0" presId="urn:microsoft.com/office/officeart/2018/2/layout/IconLabelList"/>
    <dgm:cxn modelId="{8CBB3F21-DA31-495D-9731-4AECC9FF8148}" type="presParOf" srcId="{CF61A20E-FDB8-4897-9071-DD427EB4D3BC}" destId="{FBD6C963-481A-4A26-A564-24752881385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AAD94F-F72A-4E7D-B4BB-4610D9C7ABD8}" type="doc">
      <dgm:prSet loTypeId="urn:microsoft.com/office/officeart/2008/layout/LinedList" loCatId="list" qsTypeId="urn:microsoft.com/office/officeart/2005/8/quickstyle/simple1" qsCatId="simple" csTypeId="urn:microsoft.com/office/officeart/2005/8/colors/accent3_2" csCatId="accent3"/>
      <dgm:spPr/>
      <dgm:t>
        <a:bodyPr/>
        <a:lstStyle/>
        <a:p>
          <a:endParaRPr lang="en-US"/>
        </a:p>
      </dgm:t>
    </dgm:pt>
    <dgm:pt modelId="{A2BD8F6C-9AE6-484E-907B-FEF6BAEB75DB}">
      <dgm:prSet/>
      <dgm:spPr/>
      <dgm:t>
        <a:bodyPr/>
        <a:lstStyle/>
        <a:p>
          <a:r>
            <a:rPr lang="en-US"/>
            <a:t>Engaged upper management </a:t>
          </a:r>
        </a:p>
      </dgm:t>
    </dgm:pt>
    <dgm:pt modelId="{74441E72-ADC1-4278-B1B0-12307D598D02}" type="parTrans" cxnId="{B7D02D09-7730-4A78-B4C0-C768E55C443B}">
      <dgm:prSet/>
      <dgm:spPr/>
      <dgm:t>
        <a:bodyPr/>
        <a:lstStyle/>
        <a:p>
          <a:endParaRPr lang="en-US"/>
        </a:p>
      </dgm:t>
    </dgm:pt>
    <dgm:pt modelId="{23914C70-B6BD-4E7A-A748-7111A1C191D9}" type="sibTrans" cxnId="{B7D02D09-7730-4A78-B4C0-C768E55C443B}">
      <dgm:prSet/>
      <dgm:spPr/>
      <dgm:t>
        <a:bodyPr/>
        <a:lstStyle/>
        <a:p>
          <a:endParaRPr lang="en-US"/>
        </a:p>
      </dgm:t>
    </dgm:pt>
    <dgm:pt modelId="{6ACA0F54-C1BD-4204-A723-9E27D6B9FA30}">
      <dgm:prSet/>
      <dgm:spPr/>
      <dgm:t>
        <a:bodyPr/>
        <a:lstStyle/>
        <a:p>
          <a:r>
            <a:rPr lang="en-US"/>
            <a:t>More planned and less reactionary operation</a:t>
          </a:r>
        </a:p>
      </dgm:t>
    </dgm:pt>
    <dgm:pt modelId="{C86C373D-9C4A-4470-8161-A2C40F8641E7}" type="parTrans" cxnId="{6F4E4ED4-6EE5-4246-8049-58694ACA1484}">
      <dgm:prSet/>
      <dgm:spPr/>
      <dgm:t>
        <a:bodyPr/>
        <a:lstStyle/>
        <a:p>
          <a:endParaRPr lang="en-US"/>
        </a:p>
      </dgm:t>
    </dgm:pt>
    <dgm:pt modelId="{1A534F9D-8364-4F7E-9FC2-35188006F550}" type="sibTrans" cxnId="{6F4E4ED4-6EE5-4246-8049-58694ACA1484}">
      <dgm:prSet/>
      <dgm:spPr/>
      <dgm:t>
        <a:bodyPr/>
        <a:lstStyle/>
        <a:p>
          <a:endParaRPr lang="en-US"/>
        </a:p>
      </dgm:t>
    </dgm:pt>
    <dgm:pt modelId="{7370B3FD-3917-47AB-B592-8104B7D188CA}">
      <dgm:prSet/>
      <dgm:spPr/>
      <dgm:t>
        <a:bodyPr/>
        <a:lstStyle/>
        <a:p>
          <a:r>
            <a:rPr lang="en-US"/>
            <a:t>Sustainable utility</a:t>
          </a:r>
        </a:p>
      </dgm:t>
    </dgm:pt>
    <dgm:pt modelId="{EC498F22-D29A-494A-A4DE-D0295A6D3706}" type="parTrans" cxnId="{5A70B6BA-AB4C-4516-88CB-1E62901C3255}">
      <dgm:prSet/>
      <dgm:spPr/>
      <dgm:t>
        <a:bodyPr/>
        <a:lstStyle/>
        <a:p>
          <a:endParaRPr lang="en-US"/>
        </a:p>
      </dgm:t>
    </dgm:pt>
    <dgm:pt modelId="{87E56D2B-C696-4A57-96A1-259683ADCD82}" type="sibTrans" cxnId="{5A70B6BA-AB4C-4516-88CB-1E62901C3255}">
      <dgm:prSet/>
      <dgm:spPr/>
      <dgm:t>
        <a:bodyPr/>
        <a:lstStyle/>
        <a:p>
          <a:endParaRPr lang="en-US"/>
        </a:p>
      </dgm:t>
    </dgm:pt>
    <dgm:pt modelId="{CCDC8AE9-F6B4-4B99-BE89-5E5029DB30B4}">
      <dgm:prSet/>
      <dgm:spPr/>
      <dgm:t>
        <a:bodyPr/>
        <a:lstStyle/>
        <a:p>
          <a:r>
            <a:rPr lang="en-US"/>
            <a:t>Supportive rate-payers</a:t>
          </a:r>
        </a:p>
      </dgm:t>
    </dgm:pt>
    <dgm:pt modelId="{5ED515FA-53F2-4DB4-9809-ADB79AFD7754}" type="parTrans" cxnId="{4146809F-B119-46A8-A890-6383920B56F8}">
      <dgm:prSet/>
      <dgm:spPr/>
      <dgm:t>
        <a:bodyPr/>
        <a:lstStyle/>
        <a:p>
          <a:endParaRPr lang="en-US"/>
        </a:p>
      </dgm:t>
    </dgm:pt>
    <dgm:pt modelId="{41B79D84-AE88-43AA-A5A1-773127871791}" type="sibTrans" cxnId="{4146809F-B119-46A8-A890-6383920B56F8}">
      <dgm:prSet/>
      <dgm:spPr/>
      <dgm:t>
        <a:bodyPr/>
        <a:lstStyle/>
        <a:p>
          <a:endParaRPr lang="en-US"/>
        </a:p>
      </dgm:t>
    </dgm:pt>
    <dgm:pt modelId="{2EBC0B80-0B4D-4937-8441-CF5323197E8B}">
      <dgm:prSet/>
      <dgm:spPr/>
      <dgm:t>
        <a:bodyPr/>
        <a:lstStyle/>
        <a:p>
          <a:r>
            <a:rPr lang="en-US"/>
            <a:t>Sound financial decisions</a:t>
          </a:r>
        </a:p>
      </dgm:t>
    </dgm:pt>
    <dgm:pt modelId="{630D97A4-B500-4697-92E6-1F36E8747BC5}" type="parTrans" cxnId="{63FD3A7E-EDE5-4F15-A460-F3145EAC6449}">
      <dgm:prSet/>
      <dgm:spPr/>
      <dgm:t>
        <a:bodyPr/>
        <a:lstStyle/>
        <a:p>
          <a:endParaRPr lang="en-US"/>
        </a:p>
      </dgm:t>
    </dgm:pt>
    <dgm:pt modelId="{A04788AD-5CA2-4B15-8730-2589626EB432}" type="sibTrans" cxnId="{63FD3A7E-EDE5-4F15-A460-F3145EAC6449}">
      <dgm:prSet/>
      <dgm:spPr/>
      <dgm:t>
        <a:bodyPr/>
        <a:lstStyle/>
        <a:p>
          <a:endParaRPr lang="en-US"/>
        </a:p>
      </dgm:t>
    </dgm:pt>
    <dgm:pt modelId="{B07A4546-839F-4303-908D-E6DF76FB5071}">
      <dgm:prSet/>
      <dgm:spPr/>
      <dgm:t>
        <a:bodyPr/>
        <a:lstStyle/>
        <a:p>
          <a:r>
            <a:rPr lang="en-US"/>
            <a:t>Cost savings benefits</a:t>
          </a:r>
        </a:p>
      </dgm:t>
    </dgm:pt>
    <dgm:pt modelId="{2F269E21-7C9D-47FB-9959-21CCCAD3E605}" type="parTrans" cxnId="{8744307D-ACB5-4796-A7A5-BDEEB3F006F5}">
      <dgm:prSet/>
      <dgm:spPr/>
      <dgm:t>
        <a:bodyPr/>
        <a:lstStyle/>
        <a:p>
          <a:endParaRPr lang="en-US"/>
        </a:p>
      </dgm:t>
    </dgm:pt>
    <dgm:pt modelId="{854434F3-95F6-4462-825A-124DF32BBC58}" type="sibTrans" cxnId="{8744307D-ACB5-4796-A7A5-BDEEB3F006F5}">
      <dgm:prSet/>
      <dgm:spPr/>
      <dgm:t>
        <a:bodyPr/>
        <a:lstStyle/>
        <a:p>
          <a:endParaRPr lang="en-US"/>
        </a:p>
      </dgm:t>
    </dgm:pt>
    <dgm:pt modelId="{E5385537-FA7F-4578-B77B-79DB3EBF50A2}">
      <dgm:prSet/>
      <dgm:spPr/>
      <dgm:t>
        <a:bodyPr/>
        <a:lstStyle/>
        <a:p>
          <a:r>
            <a:rPr lang="en-US"/>
            <a:t>Confident decision making</a:t>
          </a:r>
        </a:p>
      </dgm:t>
    </dgm:pt>
    <dgm:pt modelId="{2F239EBD-04F2-4C47-A993-4875DE94E0A0}" type="parTrans" cxnId="{64E3D0CA-F71B-4971-84B2-956883A125BF}">
      <dgm:prSet/>
      <dgm:spPr/>
      <dgm:t>
        <a:bodyPr/>
        <a:lstStyle/>
        <a:p>
          <a:endParaRPr lang="en-US"/>
        </a:p>
      </dgm:t>
    </dgm:pt>
    <dgm:pt modelId="{4F90AB66-F009-458D-99BB-350203085841}" type="sibTrans" cxnId="{64E3D0CA-F71B-4971-84B2-956883A125BF}">
      <dgm:prSet/>
      <dgm:spPr/>
      <dgm:t>
        <a:bodyPr/>
        <a:lstStyle/>
        <a:p>
          <a:endParaRPr lang="en-US"/>
        </a:p>
      </dgm:t>
    </dgm:pt>
    <dgm:pt modelId="{CE0014EA-4148-465B-A04D-6371C3D7E895}">
      <dgm:prSet/>
      <dgm:spPr/>
      <dgm:t>
        <a:bodyPr/>
        <a:lstStyle/>
        <a:p>
          <a:r>
            <a:rPr lang="en-US"/>
            <a:t>Rate sufficiency</a:t>
          </a:r>
        </a:p>
      </dgm:t>
    </dgm:pt>
    <dgm:pt modelId="{A1FD00D7-CB38-4B01-A1BD-2BE4C49B6B81}" type="parTrans" cxnId="{900AEBC1-ED60-49E1-916E-0853C5BD7005}">
      <dgm:prSet/>
      <dgm:spPr/>
      <dgm:t>
        <a:bodyPr/>
        <a:lstStyle/>
        <a:p>
          <a:endParaRPr lang="en-US"/>
        </a:p>
      </dgm:t>
    </dgm:pt>
    <dgm:pt modelId="{86DCBA20-8F92-4443-881E-1CA93D52CB62}" type="sibTrans" cxnId="{900AEBC1-ED60-49E1-916E-0853C5BD7005}">
      <dgm:prSet/>
      <dgm:spPr/>
      <dgm:t>
        <a:bodyPr/>
        <a:lstStyle/>
        <a:p>
          <a:endParaRPr lang="en-US"/>
        </a:p>
      </dgm:t>
    </dgm:pt>
    <dgm:pt modelId="{8E9FB4A4-9BBE-4DD3-A48B-070F34076F45}" type="pres">
      <dgm:prSet presAssocID="{75AAD94F-F72A-4E7D-B4BB-4610D9C7ABD8}" presName="vert0" presStyleCnt="0">
        <dgm:presLayoutVars>
          <dgm:dir/>
          <dgm:animOne val="branch"/>
          <dgm:animLvl val="lvl"/>
        </dgm:presLayoutVars>
      </dgm:prSet>
      <dgm:spPr/>
    </dgm:pt>
    <dgm:pt modelId="{0BAE5FF3-7DFB-43DD-BFC1-D2B32FFE8654}" type="pres">
      <dgm:prSet presAssocID="{A2BD8F6C-9AE6-484E-907B-FEF6BAEB75DB}" presName="thickLine" presStyleLbl="alignNode1" presStyleIdx="0" presStyleCnt="8"/>
      <dgm:spPr/>
    </dgm:pt>
    <dgm:pt modelId="{EF585DF1-6FEA-494E-865C-0C012CF8D1BB}" type="pres">
      <dgm:prSet presAssocID="{A2BD8F6C-9AE6-484E-907B-FEF6BAEB75DB}" presName="horz1" presStyleCnt="0"/>
      <dgm:spPr/>
    </dgm:pt>
    <dgm:pt modelId="{2D696584-16E8-4D51-8F3C-13A53773447A}" type="pres">
      <dgm:prSet presAssocID="{A2BD8F6C-9AE6-484E-907B-FEF6BAEB75DB}" presName="tx1" presStyleLbl="revTx" presStyleIdx="0" presStyleCnt="8"/>
      <dgm:spPr/>
    </dgm:pt>
    <dgm:pt modelId="{EED9E507-8A82-47C0-92DD-AC5EAEC22E91}" type="pres">
      <dgm:prSet presAssocID="{A2BD8F6C-9AE6-484E-907B-FEF6BAEB75DB}" presName="vert1" presStyleCnt="0"/>
      <dgm:spPr/>
    </dgm:pt>
    <dgm:pt modelId="{B611F534-4722-4BDC-998D-1F36FCB82C49}" type="pres">
      <dgm:prSet presAssocID="{6ACA0F54-C1BD-4204-A723-9E27D6B9FA30}" presName="thickLine" presStyleLbl="alignNode1" presStyleIdx="1" presStyleCnt="8"/>
      <dgm:spPr/>
    </dgm:pt>
    <dgm:pt modelId="{8FFF2410-31D6-4521-9E1A-A226A9400FFB}" type="pres">
      <dgm:prSet presAssocID="{6ACA0F54-C1BD-4204-A723-9E27D6B9FA30}" presName="horz1" presStyleCnt="0"/>
      <dgm:spPr/>
    </dgm:pt>
    <dgm:pt modelId="{F6C9C92F-7D9D-4974-8E5F-51867209E3F8}" type="pres">
      <dgm:prSet presAssocID="{6ACA0F54-C1BD-4204-A723-9E27D6B9FA30}" presName="tx1" presStyleLbl="revTx" presStyleIdx="1" presStyleCnt="8"/>
      <dgm:spPr/>
    </dgm:pt>
    <dgm:pt modelId="{3EF14245-B74D-4840-96CB-4F3DE39283BF}" type="pres">
      <dgm:prSet presAssocID="{6ACA0F54-C1BD-4204-A723-9E27D6B9FA30}" presName="vert1" presStyleCnt="0"/>
      <dgm:spPr/>
    </dgm:pt>
    <dgm:pt modelId="{59CBCD9B-A462-4D48-BD3D-D60D9886A23D}" type="pres">
      <dgm:prSet presAssocID="{7370B3FD-3917-47AB-B592-8104B7D188CA}" presName="thickLine" presStyleLbl="alignNode1" presStyleIdx="2" presStyleCnt="8"/>
      <dgm:spPr/>
    </dgm:pt>
    <dgm:pt modelId="{052DFFBA-A130-47C6-9CD1-BED336707F00}" type="pres">
      <dgm:prSet presAssocID="{7370B3FD-3917-47AB-B592-8104B7D188CA}" presName="horz1" presStyleCnt="0"/>
      <dgm:spPr/>
    </dgm:pt>
    <dgm:pt modelId="{55DE2187-4582-42BB-AE58-CBD061BC81E5}" type="pres">
      <dgm:prSet presAssocID="{7370B3FD-3917-47AB-B592-8104B7D188CA}" presName="tx1" presStyleLbl="revTx" presStyleIdx="2" presStyleCnt="8"/>
      <dgm:spPr/>
    </dgm:pt>
    <dgm:pt modelId="{84464777-7673-451D-8E39-E1B9D08BC60C}" type="pres">
      <dgm:prSet presAssocID="{7370B3FD-3917-47AB-B592-8104B7D188CA}" presName="vert1" presStyleCnt="0"/>
      <dgm:spPr/>
    </dgm:pt>
    <dgm:pt modelId="{3FB60194-50A6-4681-A9CC-D4A3B61F5BC4}" type="pres">
      <dgm:prSet presAssocID="{CCDC8AE9-F6B4-4B99-BE89-5E5029DB30B4}" presName="thickLine" presStyleLbl="alignNode1" presStyleIdx="3" presStyleCnt="8"/>
      <dgm:spPr/>
    </dgm:pt>
    <dgm:pt modelId="{5931F673-A166-4270-B8A9-2426DB42A04E}" type="pres">
      <dgm:prSet presAssocID="{CCDC8AE9-F6B4-4B99-BE89-5E5029DB30B4}" presName="horz1" presStyleCnt="0"/>
      <dgm:spPr/>
    </dgm:pt>
    <dgm:pt modelId="{D2869595-8EC7-492F-B405-7534F8DAFA64}" type="pres">
      <dgm:prSet presAssocID="{CCDC8AE9-F6B4-4B99-BE89-5E5029DB30B4}" presName="tx1" presStyleLbl="revTx" presStyleIdx="3" presStyleCnt="8"/>
      <dgm:spPr/>
    </dgm:pt>
    <dgm:pt modelId="{72BB818C-4742-483D-929B-C306E91766DC}" type="pres">
      <dgm:prSet presAssocID="{CCDC8AE9-F6B4-4B99-BE89-5E5029DB30B4}" presName="vert1" presStyleCnt="0"/>
      <dgm:spPr/>
    </dgm:pt>
    <dgm:pt modelId="{4E39E867-7D32-46E3-9957-1932903FB7EF}" type="pres">
      <dgm:prSet presAssocID="{2EBC0B80-0B4D-4937-8441-CF5323197E8B}" presName="thickLine" presStyleLbl="alignNode1" presStyleIdx="4" presStyleCnt="8"/>
      <dgm:spPr/>
    </dgm:pt>
    <dgm:pt modelId="{829DD749-C4BB-49B2-BA69-52E291E51524}" type="pres">
      <dgm:prSet presAssocID="{2EBC0B80-0B4D-4937-8441-CF5323197E8B}" presName="horz1" presStyleCnt="0"/>
      <dgm:spPr/>
    </dgm:pt>
    <dgm:pt modelId="{E63EE2B6-262A-4070-9B0D-07FF05F15750}" type="pres">
      <dgm:prSet presAssocID="{2EBC0B80-0B4D-4937-8441-CF5323197E8B}" presName="tx1" presStyleLbl="revTx" presStyleIdx="4" presStyleCnt="8"/>
      <dgm:spPr/>
    </dgm:pt>
    <dgm:pt modelId="{F2C2FDE9-A065-4C95-88EC-219F2D505A65}" type="pres">
      <dgm:prSet presAssocID="{2EBC0B80-0B4D-4937-8441-CF5323197E8B}" presName="vert1" presStyleCnt="0"/>
      <dgm:spPr/>
    </dgm:pt>
    <dgm:pt modelId="{404A602A-4646-4335-82F4-0C5C934324AF}" type="pres">
      <dgm:prSet presAssocID="{B07A4546-839F-4303-908D-E6DF76FB5071}" presName="thickLine" presStyleLbl="alignNode1" presStyleIdx="5" presStyleCnt="8"/>
      <dgm:spPr/>
    </dgm:pt>
    <dgm:pt modelId="{55397FA2-E630-4F15-B474-20C3F2A394C8}" type="pres">
      <dgm:prSet presAssocID="{B07A4546-839F-4303-908D-E6DF76FB5071}" presName="horz1" presStyleCnt="0"/>
      <dgm:spPr/>
    </dgm:pt>
    <dgm:pt modelId="{0F8B01B0-0019-482B-8BBA-D513FC2F3555}" type="pres">
      <dgm:prSet presAssocID="{B07A4546-839F-4303-908D-E6DF76FB5071}" presName="tx1" presStyleLbl="revTx" presStyleIdx="5" presStyleCnt="8"/>
      <dgm:spPr/>
    </dgm:pt>
    <dgm:pt modelId="{2BE885A2-A99E-47FC-9415-79990087E893}" type="pres">
      <dgm:prSet presAssocID="{B07A4546-839F-4303-908D-E6DF76FB5071}" presName="vert1" presStyleCnt="0"/>
      <dgm:spPr/>
    </dgm:pt>
    <dgm:pt modelId="{591EA11E-C587-40B1-88D5-D8BB327AC133}" type="pres">
      <dgm:prSet presAssocID="{E5385537-FA7F-4578-B77B-79DB3EBF50A2}" presName="thickLine" presStyleLbl="alignNode1" presStyleIdx="6" presStyleCnt="8"/>
      <dgm:spPr/>
    </dgm:pt>
    <dgm:pt modelId="{A55EBBFA-F9EE-4BBC-ACD1-D0860406AE21}" type="pres">
      <dgm:prSet presAssocID="{E5385537-FA7F-4578-B77B-79DB3EBF50A2}" presName="horz1" presStyleCnt="0"/>
      <dgm:spPr/>
    </dgm:pt>
    <dgm:pt modelId="{F20DDD24-0A5B-4209-B2A1-518A27FD84F1}" type="pres">
      <dgm:prSet presAssocID="{E5385537-FA7F-4578-B77B-79DB3EBF50A2}" presName="tx1" presStyleLbl="revTx" presStyleIdx="6" presStyleCnt="8"/>
      <dgm:spPr/>
    </dgm:pt>
    <dgm:pt modelId="{6DB13125-5F27-413F-84C0-F94165E16F0A}" type="pres">
      <dgm:prSet presAssocID="{E5385537-FA7F-4578-B77B-79DB3EBF50A2}" presName="vert1" presStyleCnt="0"/>
      <dgm:spPr/>
    </dgm:pt>
    <dgm:pt modelId="{16D793C9-3628-4DEE-AF27-4BB69FD1784E}" type="pres">
      <dgm:prSet presAssocID="{CE0014EA-4148-465B-A04D-6371C3D7E895}" presName="thickLine" presStyleLbl="alignNode1" presStyleIdx="7" presStyleCnt="8"/>
      <dgm:spPr/>
    </dgm:pt>
    <dgm:pt modelId="{8908092E-B006-414D-B893-267DE8119B17}" type="pres">
      <dgm:prSet presAssocID="{CE0014EA-4148-465B-A04D-6371C3D7E895}" presName="horz1" presStyleCnt="0"/>
      <dgm:spPr/>
    </dgm:pt>
    <dgm:pt modelId="{B60DFA70-819C-47CC-BAA0-E25DDDDA19E3}" type="pres">
      <dgm:prSet presAssocID="{CE0014EA-4148-465B-A04D-6371C3D7E895}" presName="tx1" presStyleLbl="revTx" presStyleIdx="7" presStyleCnt="8"/>
      <dgm:spPr/>
    </dgm:pt>
    <dgm:pt modelId="{EC45CEC3-6C58-4B09-98A1-9F0667FC515F}" type="pres">
      <dgm:prSet presAssocID="{CE0014EA-4148-465B-A04D-6371C3D7E895}" presName="vert1" presStyleCnt="0"/>
      <dgm:spPr/>
    </dgm:pt>
  </dgm:ptLst>
  <dgm:cxnLst>
    <dgm:cxn modelId="{584C6101-D4F1-4F68-81F7-8B401CFBA094}" type="presOf" srcId="{2EBC0B80-0B4D-4937-8441-CF5323197E8B}" destId="{E63EE2B6-262A-4070-9B0D-07FF05F15750}" srcOrd="0" destOrd="0" presId="urn:microsoft.com/office/officeart/2008/layout/LinedList"/>
    <dgm:cxn modelId="{B7D02D09-7730-4A78-B4C0-C768E55C443B}" srcId="{75AAD94F-F72A-4E7D-B4BB-4610D9C7ABD8}" destId="{A2BD8F6C-9AE6-484E-907B-FEF6BAEB75DB}" srcOrd="0" destOrd="0" parTransId="{74441E72-ADC1-4278-B1B0-12307D598D02}" sibTransId="{23914C70-B6BD-4E7A-A748-7111A1C191D9}"/>
    <dgm:cxn modelId="{DF08C91F-CE5A-40C3-9229-9569A940BCCC}" type="presOf" srcId="{6ACA0F54-C1BD-4204-A723-9E27D6B9FA30}" destId="{F6C9C92F-7D9D-4974-8E5F-51867209E3F8}" srcOrd="0" destOrd="0" presId="urn:microsoft.com/office/officeart/2008/layout/LinedList"/>
    <dgm:cxn modelId="{0EEE8B2C-6AC4-4FCC-8AB6-F4BD02095491}" type="presOf" srcId="{75AAD94F-F72A-4E7D-B4BB-4610D9C7ABD8}" destId="{8E9FB4A4-9BBE-4DD3-A48B-070F34076F45}" srcOrd="0" destOrd="0" presId="urn:microsoft.com/office/officeart/2008/layout/LinedList"/>
    <dgm:cxn modelId="{044F035E-5B1B-46E0-8581-BBD903186C2A}" type="presOf" srcId="{A2BD8F6C-9AE6-484E-907B-FEF6BAEB75DB}" destId="{2D696584-16E8-4D51-8F3C-13A53773447A}" srcOrd="0" destOrd="0" presId="urn:microsoft.com/office/officeart/2008/layout/LinedList"/>
    <dgm:cxn modelId="{91FEED74-477B-42C4-8282-C902AEC28D7B}" type="presOf" srcId="{CE0014EA-4148-465B-A04D-6371C3D7E895}" destId="{B60DFA70-819C-47CC-BAA0-E25DDDDA19E3}" srcOrd="0" destOrd="0" presId="urn:microsoft.com/office/officeart/2008/layout/LinedList"/>
    <dgm:cxn modelId="{8744307D-ACB5-4796-A7A5-BDEEB3F006F5}" srcId="{75AAD94F-F72A-4E7D-B4BB-4610D9C7ABD8}" destId="{B07A4546-839F-4303-908D-E6DF76FB5071}" srcOrd="5" destOrd="0" parTransId="{2F269E21-7C9D-47FB-9959-21CCCAD3E605}" sibTransId="{854434F3-95F6-4462-825A-124DF32BBC58}"/>
    <dgm:cxn modelId="{63FD3A7E-EDE5-4F15-A460-F3145EAC6449}" srcId="{75AAD94F-F72A-4E7D-B4BB-4610D9C7ABD8}" destId="{2EBC0B80-0B4D-4937-8441-CF5323197E8B}" srcOrd="4" destOrd="0" parTransId="{630D97A4-B500-4697-92E6-1F36E8747BC5}" sibTransId="{A04788AD-5CA2-4B15-8730-2589626EB432}"/>
    <dgm:cxn modelId="{4146809F-B119-46A8-A890-6383920B56F8}" srcId="{75AAD94F-F72A-4E7D-B4BB-4610D9C7ABD8}" destId="{CCDC8AE9-F6B4-4B99-BE89-5E5029DB30B4}" srcOrd="3" destOrd="0" parTransId="{5ED515FA-53F2-4DB4-9809-ADB79AFD7754}" sibTransId="{41B79D84-AE88-43AA-A5A1-773127871791}"/>
    <dgm:cxn modelId="{2B7E4DA1-C30E-4B15-A1DA-692DAD8ECC0B}" type="presOf" srcId="{B07A4546-839F-4303-908D-E6DF76FB5071}" destId="{0F8B01B0-0019-482B-8BBA-D513FC2F3555}" srcOrd="0" destOrd="0" presId="urn:microsoft.com/office/officeart/2008/layout/LinedList"/>
    <dgm:cxn modelId="{605399B7-7468-4FEB-A00C-EC3F5A8E0519}" type="presOf" srcId="{7370B3FD-3917-47AB-B592-8104B7D188CA}" destId="{55DE2187-4582-42BB-AE58-CBD061BC81E5}" srcOrd="0" destOrd="0" presId="urn:microsoft.com/office/officeart/2008/layout/LinedList"/>
    <dgm:cxn modelId="{5A70B6BA-AB4C-4516-88CB-1E62901C3255}" srcId="{75AAD94F-F72A-4E7D-B4BB-4610D9C7ABD8}" destId="{7370B3FD-3917-47AB-B592-8104B7D188CA}" srcOrd="2" destOrd="0" parTransId="{EC498F22-D29A-494A-A4DE-D0295A6D3706}" sibTransId="{87E56D2B-C696-4A57-96A1-259683ADCD82}"/>
    <dgm:cxn modelId="{900AEBC1-ED60-49E1-916E-0853C5BD7005}" srcId="{75AAD94F-F72A-4E7D-B4BB-4610D9C7ABD8}" destId="{CE0014EA-4148-465B-A04D-6371C3D7E895}" srcOrd="7" destOrd="0" parTransId="{A1FD00D7-CB38-4B01-A1BD-2BE4C49B6B81}" sibTransId="{86DCBA20-8F92-4443-881E-1CA93D52CB62}"/>
    <dgm:cxn modelId="{64E3D0CA-F71B-4971-84B2-956883A125BF}" srcId="{75AAD94F-F72A-4E7D-B4BB-4610D9C7ABD8}" destId="{E5385537-FA7F-4578-B77B-79DB3EBF50A2}" srcOrd="6" destOrd="0" parTransId="{2F239EBD-04F2-4C47-A993-4875DE94E0A0}" sibTransId="{4F90AB66-F009-458D-99BB-350203085841}"/>
    <dgm:cxn modelId="{6F4E4ED4-6EE5-4246-8049-58694ACA1484}" srcId="{75AAD94F-F72A-4E7D-B4BB-4610D9C7ABD8}" destId="{6ACA0F54-C1BD-4204-A723-9E27D6B9FA30}" srcOrd="1" destOrd="0" parTransId="{C86C373D-9C4A-4470-8161-A2C40F8641E7}" sibTransId="{1A534F9D-8364-4F7E-9FC2-35188006F550}"/>
    <dgm:cxn modelId="{96760ADA-D74F-4968-9B97-743E120CBF7A}" type="presOf" srcId="{E5385537-FA7F-4578-B77B-79DB3EBF50A2}" destId="{F20DDD24-0A5B-4209-B2A1-518A27FD84F1}" srcOrd="0" destOrd="0" presId="urn:microsoft.com/office/officeart/2008/layout/LinedList"/>
    <dgm:cxn modelId="{A8A189FF-617A-465D-91D6-D2578AB1724E}" type="presOf" srcId="{CCDC8AE9-F6B4-4B99-BE89-5E5029DB30B4}" destId="{D2869595-8EC7-492F-B405-7534F8DAFA64}" srcOrd="0" destOrd="0" presId="urn:microsoft.com/office/officeart/2008/layout/LinedList"/>
    <dgm:cxn modelId="{5A980827-8C84-42DB-B82C-BA72E14DD65A}" type="presParOf" srcId="{8E9FB4A4-9BBE-4DD3-A48B-070F34076F45}" destId="{0BAE5FF3-7DFB-43DD-BFC1-D2B32FFE8654}" srcOrd="0" destOrd="0" presId="urn:microsoft.com/office/officeart/2008/layout/LinedList"/>
    <dgm:cxn modelId="{C4E043D5-A560-4D42-8A47-5E7B23C26124}" type="presParOf" srcId="{8E9FB4A4-9BBE-4DD3-A48B-070F34076F45}" destId="{EF585DF1-6FEA-494E-865C-0C012CF8D1BB}" srcOrd="1" destOrd="0" presId="urn:microsoft.com/office/officeart/2008/layout/LinedList"/>
    <dgm:cxn modelId="{C4B7F4BC-D8D7-4266-8BDF-B625DE5E7EAD}" type="presParOf" srcId="{EF585DF1-6FEA-494E-865C-0C012CF8D1BB}" destId="{2D696584-16E8-4D51-8F3C-13A53773447A}" srcOrd="0" destOrd="0" presId="urn:microsoft.com/office/officeart/2008/layout/LinedList"/>
    <dgm:cxn modelId="{F41CBCAB-9975-4868-BAAD-016FF3E552CC}" type="presParOf" srcId="{EF585DF1-6FEA-494E-865C-0C012CF8D1BB}" destId="{EED9E507-8A82-47C0-92DD-AC5EAEC22E91}" srcOrd="1" destOrd="0" presId="urn:microsoft.com/office/officeart/2008/layout/LinedList"/>
    <dgm:cxn modelId="{A9E191DA-6636-4C3D-8042-E257E2F4A767}" type="presParOf" srcId="{8E9FB4A4-9BBE-4DD3-A48B-070F34076F45}" destId="{B611F534-4722-4BDC-998D-1F36FCB82C49}" srcOrd="2" destOrd="0" presId="urn:microsoft.com/office/officeart/2008/layout/LinedList"/>
    <dgm:cxn modelId="{5F84FEDB-5C93-4020-B157-95E35046C964}" type="presParOf" srcId="{8E9FB4A4-9BBE-4DD3-A48B-070F34076F45}" destId="{8FFF2410-31D6-4521-9E1A-A226A9400FFB}" srcOrd="3" destOrd="0" presId="urn:microsoft.com/office/officeart/2008/layout/LinedList"/>
    <dgm:cxn modelId="{12353E0C-691E-42E6-B111-B6B5390F6B6E}" type="presParOf" srcId="{8FFF2410-31D6-4521-9E1A-A226A9400FFB}" destId="{F6C9C92F-7D9D-4974-8E5F-51867209E3F8}" srcOrd="0" destOrd="0" presId="urn:microsoft.com/office/officeart/2008/layout/LinedList"/>
    <dgm:cxn modelId="{A264BD12-2D21-48E3-8B59-02F2002CD359}" type="presParOf" srcId="{8FFF2410-31D6-4521-9E1A-A226A9400FFB}" destId="{3EF14245-B74D-4840-96CB-4F3DE39283BF}" srcOrd="1" destOrd="0" presId="urn:microsoft.com/office/officeart/2008/layout/LinedList"/>
    <dgm:cxn modelId="{5D82227A-FF70-4707-AA75-915755FCC28F}" type="presParOf" srcId="{8E9FB4A4-9BBE-4DD3-A48B-070F34076F45}" destId="{59CBCD9B-A462-4D48-BD3D-D60D9886A23D}" srcOrd="4" destOrd="0" presId="urn:microsoft.com/office/officeart/2008/layout/LinedList"/>
    <dgm:cxn modelId="{E409B61E-7185-4CCE-975A-83E1037BFBCF}" type="presParOf" srcId="{8E9FB4A4-9BBE-4DD3-A48B-070F34076F45}" destId="{052DFFBA-A130-47C6-9CD1-BED336707F00}" srcOrd="5" destOrd="0" presId="urn:microsoft.com/office/officeart/2008/layout/LinedList"/>
    <dgm:cxn modelId="{504BD692-79B2-422A-8113-0DF070064BAD}" type="presParOf" srcId="{052DFFBA-A130-47C6-9CD1-BED336707F00}" destId="{55DE2187-4582-42BB-AE58-CBD061BC81E5}" srcOrd="0" destOrd="0" presId="urn:microsoft.com/office/officeart/2008/layout/LinedList"/>
    <dgm:cxn modelId="{B0CAA494-584B-492A-9BB4-BB878416F865}" type="presParOf" srcId="{052DFFBA-A130-47C6-9CD1-BED336707F00}" destId="{84464777-7673-451D-8E39-E1B9D08BC60C}" srcOrd="1" destOrd="0" presId="urn:microsoft.com/office/officeart/2008/layout/LinedList"/>
    <dgm:cxn modelId="{D712E494-24E5-4580-9CA7-C759A6197F64}" type="presParOf" srcId="{8E9FB4A4-9BBE-4DD3-A48B-070F34076F45}" destId="{3FB60194-50A6-4681-A9CC-D4A3B61F5BC4}" srcOrd="6" destOrd="0" presId="urn:microsoft.com/office/officeart/2008/layout/LinedList"/>
    <dgm:cxn modelId="{A3AF7D40-6760-49F2-9A9A-E2A18A5CF08E}" type="presParOf" srcId="{8E9FB4A4-9BBE-4DD3-A48B-070F34076F45}" destId="{5931F673-A166-4270-B8A9-2426DB42A04E}" srcOrd="7" destOrd="0" presId="urn:microsoft.com/office/officeart/2008/layout/LinedList"/>
    <dgm:cxn modelId="{72B62BDA-13A5-4C39-88A5-B35C48ED948D}" type="presParOf" srcId="{5931F673-A166-4270-B8A9-2426DB42A04E}" destId="{D2869595-8EC7-492F-B405-7534F8DAFA64}" srcOrd="0" destOrd="0" presId="urn:microsoft.com/office/officeart/2008/layout/LinedList"/>
    <dgm:cxn modelId="{AFDA8511-5057-4BAA-8593-AE87C2CCFFE9}" type="presParOf" srcId="{5931F673-A166-4270-B8A9-2426DB42A04E}" destId="{72BB818C-4742-483D-929B-C306E91766DC}" srcOrd="1" destOrd="0" presId="urn:microsoft.com/office/officeart/2008/layout/LinedList"/>
    <dgm:cxn modelId="{52E335BA-C77B-4331-9A4F-6D59AA282FF6}" type="presParOf" srcId="{8E9FB4A4-9BBE-4DD3-A48B-070F34076F45}" destId="{4E39E867-7D32-46E3-9957-1932903FB7EF}" srcOrd="8" destOrd="0" presId="urn:microsoft.com/office/officeart/2008/layout/LinedList"/>
    <dgm:cxn modelId="{EFA795C0-6878-4453-A728-6D23D3DC38A2}" type="presParOf" srcId="{8E9FB4A4-9BBE-4DD3-A48B-070F34076F45}" destId="{829DD749-C4BB-49B2-BA69-52E291E51524}" srcOrd="9" destOrd="0" presId="urn:microsoft.com/office/officeart/2008/layout/LinedList"/>
    <dgm:cxn modelId="{9991679F-EACE-4464-8CE5-A9A5438CCE3D}" type="presParOf" srcId="{829DD749-C4BB-49B2-BA69-52E291E51524}" destId="{E63EE2B6-262A-4070-9B0D-07FF05F15750}" srcOrd="0" destOrd="0" presId="urn:microsoft.com/office/officeart/2008/layout/LinedList"/>
    <dgm:cxn modelId="{4508E3CA-4A6E-4CE9-96EF-F5F8F0593A8A}" type="presParOf" srcId="{829DD749-C4BB-49B2-BA69-52E291E51524}" destId="{F2C2FDE9-A065-4C95-88EC-219F2D505A65}" srcOrd="1" destOrd="0" presId="urn:microsoft.com/office/officeart/2008/layout/LinedList"/>
    <dgm:cxn modelId="{F5344A11-C6B8-4336-883B-271B4A8E07EC}" type="presParOf" srcId="{8E9FB4A4-9BBE-4DD3-A48B-070F34076F45}" destId="{404A602A-4646-4335-82F4-0C5C934324AF}" srcOrd="10" destOrd="0" presId="urn:microsoft.com/office/officeart/2008/layout/LinedList"/>
    <dgm:cxn modelId="{F3E0B7A0-126A-4E9D-BAF3-FBFCC415D24F}" type="presParOf" srcId="{8E9FB4A4-9BBE-4DD3-A48B-070F34076F45}" destId="{55397FA2-E630-4F15-B474-20C3F2A394C8}" srcOrd="11" destOrd="0" presId="urn:microsoft.com/office/officeart/2008/layout/LinedList"/>
    <dgm:cxn modelId="{41A2A797-98CF-4C74-9E1D-315EA2402BC1}" type="presParOf" srcId="{55397FA2-E630-4F15-B474-20C3F2A394C8}" destId="{0F8B01B0-0019-482B-8BBA-D513FC2F3555}" srcOrd="0" destOrd="0" presId="urn:microsoft.com/office/officeart/2008/layout/LinedList"/>
    <dgm:cxn modelId="{BC2AEAC5-F61F-4F7C-A26C-2AD98766432B}" type="presParOf" srcId="{55397FA2-E630-4F15-B474-20C3F2A394C8}" destId="{2BE885A2-A99E-47FC-9415-79990087E893}" srcOrd="1" destOrd="0" presId="urn:microsoft.com/office/officeart/2008/layout/LinedList"/>
    <dgm:cxn modelId="{EE5B2C32-84A6-42FB-91C0-239F93F35739}" type="presParOf" srcId="{8E9FB4A4-9BBE-4DD3-A48B-070F34076F45}" destId="{591EA11E-C587-40B1-88D5-D8BB327AC133}" srcOrd="12" destOrd="0" presId="urn:microsoft.com/office/officeart/2008/layout/LinedList"/>
    <dgm:cxn modelId="{666DD95A-296E-4A8B-BBF0-D7A65AB748C1}" type="presParOf" srcId="{8E9FB4A4-9BBE-4DD3-A48B-070F34076F45}" destId="{A55EBBFA-F9EE-4BBC-ACD1-D0860406AE21}" srcOrd="13" destOrd="0" presId="urn:microsoft.com/office/officeart/2008/layout/LinedList"/>
    <dgm:cxn modelId="{4327C9A0-9003-41A6-8A09-0606B752DC09}" type="presParOf" srcId="{A55EBBFA-F9EE-4BBC-ACD1-D0860406AE21}" destId="{F20DDD24-0A5B-4209-B2A1-518A27FD84F1}" srcOrd="0" destOrd="0" presId="urn:microsoft.com/office/officeart/2008/layout/LinedList"/>
    <dgm:cxn modelId="{D48FF822-558D-45EB-BCC1-AB36E0367AD5}" type="presParOf" srcId="{A55EBBFA-F9EE-4BBC-ACD1-D0860406AE21}" destId="{6DB13125-5F27-413F-84C0-F94165E16F0A}" srcOrd="1" destOrd="0" presId="urn:microsoft.com/office/officeart/2008/layout/LinedList"/>
    <dgm:cxn modelId="{B2941A24-37FC-449D-B065-36E74E87DA96}" type="presParOf" srcId="{8E9FB4A4-9BBE-4DD3-A48B-070F34076F45}" destId="{16D793C9-3628-4DEE-AF27-4BB69FD1784E}" srcOrd="14" destOrd="0" presId="urn:microsoft.com/office/officeart/2008/layout/LinedList"/>
    <dgm:cxn modelId="{66C7A68B-CFA7-4A73-85A9-478C8630544A}" type="presParOf" srcId="{8E9FB4A4-9BBE-4DD3-A48B-070F34076F45}" destId="{8908092E-B006-414D-B893-267DE8119B17}" srcOrd="15" destOrd="0" presId="urn:microsoft.com/office/officeart/2008/layout/LinedList"/>
    <dgm:cxn modelId="{065590D3-A9A5-48E1-9DAA-BD3AE9130AD3}" type="presParOf" srcId="{8908092E-B006-414D-B893-267DE8119B17}" destId="{B60DFA70-819C-47CC-BAA0-E25DDDDA19E3}" srcOrd="0" destOrd="0" presId="urn:microsoft.com/office/officeart/2008/layout/LinedList"/>
    <dgm:cxn modelId="{DAB31142-625C-481D-95D6-0376EBA22BE4}" type="presParOf" srcId="{8908092E-B006-414D-B893-267DE8119B17}" destId="{EC45CEC3-6C58-4B09-98A1-9F0667FC515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20B042-70EA-40F2-9996-4635EEA3AE5F}" type="doc">
      <dgm:prSet loTypeId="urn:microsoft.com/office/officeart/2018/2/layout/IconLabelList" loCatId="icon" qsTypeId="urn:microsoft.com/office/officeart/2005/8/quickstyle/simple1" qsCatId="simple" csTypeId="urn:microsoft.com/office/officeart/2005/8/colors/colorful1" csCatId="colorful" phldr="1"/>
      <dgm:spPr/>
      <dgm:t>
        <a:bodyPr/>
        <a:lstStyle/>
        <a:p>
          <a:endParaRPr lang="en-US"/>
        </a:p>
      </dgm:t>
    </dgm:pt>
    <dgm:pt modelId="{AC0019E3-D408-40FA-A840-ED0D8F15866E}">
      <dgm:prSet/>
      <dgm:spPr/>
      <dgm:t>
        <a:bodyPr/>
        <a:lstStyle/>
        <a:p>
          <a:pPr>
            <a:lnSpc>
              <a:spcPct val="100000"/>
            </a:lnSpc>
          </a:pPr>
          <a:r>
            <a:rPr lang="en-US"/>
            <a:t>Robert’s Rules of Order</a:t>
          </a:r>
        </a:p>
      </dgm:t>
    </dgm:pt>
    <dgm:pt modelId="{5628BB6F-F207-4D0E-8235-A86080EB2F69}" type="parTrans" cxnId="{DEC78DDF-BE76-4AB4-AD1B-0C7506E3ABE2}">
      <dgm:prSet/>
      <dgm:spPr/>
      <dgm:t>
        <a:bodyPr/>
        <a:lstStyle/>
        <a:p>
          <a:endParaRPr lang="en-US"/>
        </a:p>
      </dgm:t>
    </dgm:pt>
    <dgm:pt modelId="{EEFC4E5A-4488-481E-B692-EAB32E7176D2}" type="sibTrans" cxnId="{DEC78DDF-BE76-4AB4-AD1B-0C7506E3ABE2}">
      <dgm:prSet/>
      <dgm:spPr/>
      <dgm:t>
        <a:bodyPr/>
        <a:lstStyle/>
        <a:p>
          <a:endParaRPr lang="en-US"/>
        </a:p>
      </dgm:t>
    </dgm:pt>
    <dgm:pt modelId="{8D682EB0-159C-43A6-B42E-B9EB7EB401F3}">
      <dgm:prSet/>
      <dgm:spPr/>
      <dgm:t>
        <a:bodyPr/>
        <a:lstStyle/>
        <a:p>
          <a:pPr>
            <a:lnSpc>
              <a:spcPct val="100000"/>
            </a:lnSpc>
          </a:pPr>
          <a:r>
            <a:rPr lang="en-US"/>
            <a:t>Open Meetings</a:t>
          </a:r>
        </a:p>
      </dgm:t>
    </dgm:pt>
    <dgm:pt modelId="{E077F45A-743E-40EE-9B1D-936197FBA149}" type="parTrans" cxnId="{ECA6D0B5-55BE-4335-9381-CC21225C97AE}">
      <dgm:prSet/>
      <dgm:spPr/>
      <dgm:t>
        <a:bodyPr/>
        <a:lstStyle/>
        <a:p>
          <a:endParaRPr lang="en-US"/>
        </a:p>
      </dgm:t>
    </dgm:pt>
    <dgm:pt modelId="{DEA6C691-DFA5-443C-84F3-832D4E5AE402}" type="sibTrans" cxnId="{ECA6D0B5-55BE-4335-9381-CC21225C97AE}">
      <dgm:prSet/>
      <dgm:spPr/>
      <dgm:t>
        <a:bodyPr/>
        <a:lstStyle/>
        <a:p>
          <a:endParaRPr lang="en-US"/>
        </a:p>
      </dgm:t>
    </dgm:pt>
    <dgm:pt modelId="{B1891A60-7868-4E03-B5DA-1C9486732255}">
      <dgm:prSet/>
      <dgm:spPr/>
      <dgm:t>
        <a:bodyPr/>
        <a:lstStyle/>
        <a:p>
          <a:pPr>
            <a:lnSpc>
              <a:spcPct val="100000"/>
            </a:lnSpc>
          </a:pPr>
          <a:r>
            <a:rPr lang="en-US"/>
            <a:t>Open Records</a:t>
          </a:r>
        </a:p>
      </dgm:t>
    </dgm:pt>
    <dgm:pt modelId="{2002BF4B-9C0D-4B6F-B53E-133E503D8F74}" type="parTrans" cxnId="{3BD7DD38-139E-4BEF-BC78-EF1B135DBF9F}">
      <dgm:prSet/>
      <dgm:spPr/>
      <dgm:t>
        <a:bodyPr/>
        <a:lstStyle/>
        <a:p>
          <a:endParaRPr lang="en-US"/>
        </a:p>
      </dgm:t>
    </dgm:pt>
    <dgm:pt modelId="{060C7867-4B0B-48EF-8147-77CE4150E468}" type="sibTrans" cxnId="{3BD7DD38-139E-4BEF-BC78-EF1B135DBF9F}">
      <dgm:prSet/>
      <dgm:spPr/>
      <dgm:t>
        <a:bodyPr/>
        <a:lstStyle/>
        <a:p>
          <a:endParaRPr lang="en-US"/>
        </a:p>
      </dgm:t>
    </dgm:pt>
    <dgm:pt modelId="{6F0E2E92-CA62-4545-88F5-893BF1F2E177}">
      <dgm:prSet/>
      <dgm:spPr/>
      <dgm:t>
        <a:bodyPr/>
        <a:lstStyle/>
        <a:p>
          <a:pPr>
            <a:lnSpc>
              <a:spcPct val="100000"/>
            </a:lnSpc>
          </a:pPr>
          <a:r>
            <a:rPr lang="en-US"/>
            <a:t>Code of Ethics</a:t>
          </a:r>
        </a:p>
      </dgm:t>
    </dgm:pt>
    <dgm:pt modelId="{FBB0A4E4-2C2A-498E-9AE7-C4B965F24FA1}" type="parTrans" cxnId="{17C48E2C-CCA1-4B98-84FC-A8BA13272B39}">
      <dgm:prSet/>
      <dgm:spPr/>
      <dgm:t>
        <a:bodyPr/>
        <a:lstStyle/>
        <a:p>
          <a:endParaRPr lang="en-US"/>
        </a:p>
      </dgm:t>
    </dgm:pt>
    <dgm:pt modelId="{C90EE27C-16E4-4EED-94C2-C41DACBBFB94}" type="sibTrans" cxnId="{17C48E2C-CCA1-4B98-84FC-A8BA13272B39}">
      <dgm:prSet/>
      <dgm:spPr/>
      <dgm:t>
        <a:bodyPr/>
        <a:lstStyle/>
        <a:p>
          <a:endParaRPr lang="en-US"/>
        </a:p>
      </dgm:t>
    </dgm:pt>
    <dgm:pt modelId="{68706D48-C4FA-46B8-BE82-76EACBDDD897}">
      <dgm:prSet/>
      <dgm:spPr/>
      <dgm:t>
        <a:bodyPr/>
        <a:lstStyle/>
        <a:p>
          <a:pPr>
            <a:lnSpc>
              <a:spcPct val="100000"/>
            </a:lnSpc>
          </a:pPr>
          <a:r>
            <a:rPr lang="en-US"/>
            <a:t>Be an Effective Team Member</a:t>
          </a:r>
        </a:p>
      </dgm:t>
    </dgm:pt>
    <dgm:pt modelId="{FEAAD7DB-9AF6-4B95-AEDA-102F9D307314}" type="parTrans" cxnId="{45AA2735-ABBD-4D48-804E-6D7408833601}">
      <dgm:prSet/>
      <dgm:spPr/>
      <dgm:t>
        <a:bodyPr/>
        <a:lstStyle/>
        <a:p>
          <a:endParaRPr lang="en-US"/>
        </a:p>
      </dgm:t>
    </dgm:pt>
    <dgm:pt modelId="{A8E2E2F1-C50B-4DD1-BEE3-8CC0255E2AB3}" type="sibTrans" cxnId="{45AA2735-ABBD-4D48-804E-6D7408833601}">
      <dgm:prSet/>
      <dgm:spPr/>
      <dgm:t>
        <a:bodyPr/>
        <a:lstStyle/>
        <a:p>
          <a:endParaRPr lang="en-US"/>
        </a:p>
      </dgm:t>
    </dgm:pt>
    <dgm:pt modelId="{49975059-15CD-41E9-89D5-93902A0B8F44}" type="pres">
      <dgm:prSet presAssocID="{AA20B042-70EA-40F2-9996-4635EEA3AE5F}" presName="root" presStyleCnt="0">
        <dgm:presLayoutVars>
          <dgm:dir/>
          <dgm:resizeHandles val="exact"/>
        </dgm:presLayoutVars>
      </dgm:prSet>
      <dgm:spPr/>
    </dgm:pt>
    <dgm:pt modelId="{5E25BB6F-5D95-47D0-BCF1-455CE1479B4E}" type="pres">
      <dgm:prSet presAssocID="{AC0019E3-D408-40FA-A840-ED0D8F15866E}" presName="compNode" presStyleCnt="0"/>
      <dgm:spPr/>
    </dgm:pt>
    <dgm:pt modelId="{F1FA9ADD-B968-4A5E-BCB1-503B01485505}" type="pres">
      <dgm:prSet presAssocID="{AC0019E3-D408-40FA-A840-ED0D8F15866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18513216-D02D-41B1-B3CE-AEB6F4816EA1}" type="pres">
      <dgm:prSet presAssocID="{AC0019E3-D408-40FA-A840-ED0D8F15866E}" presName="spaceRect" presStyleCnt="0"/>
      <dgm:spPr/>
    </dgm:pt>
    <dgm:pt modelId="{71EA33D0-FB23-440F-B284-CDD6D7BBDFBD}" type="pres">
      <dgm:prSet presAssocID="{AC0019E3-D408-40FA-A840-ED0D8F15866E}" presName="textRect" presStyleLbl="revTx" presStyleIdx="0" presStyleCnt="5">
        <dgm:presLayoutVars>
          <dgm:chMax val="1"/>
          <dgm:chPref val="1"/>
        </dgm:presLayoutVars>
      </dgm:prSet>
      <dgm:spPr/>
    </dgm:pt>
    <dgm:pt modelId="{DB109E0D-F46E-4021-9CC9-019E201AAB69}" type="pres">
      <dgm:prSet presAssocID="{EEFC4E5A-4488-481E-B692-EAB32E7176D2}" presName="sibTrans" presStyleCnt="0"/>
      <dgm:spPr/>
    </dgm:pt>
    <dgm:pt modelId="{EB979CBC-AA9F-4104-AB19-B4498ACD3043}" type="pres">
      <dgm:prSet presAssocID="{8D682EB0-159C-43A6-B42E-B9EB7EB401F3}" presName="compNode" presStyleCnt="0"/>
      <dgm:spPr/>
    </dgm:pt>
    <dgm:pt modelId="{B2390BD5-9867-45EE-B898-F4FD85ED1F10}" type="pres">
      <dgm:prSet presAssocID="{8D682EB0-159C-43A6-B42E-B9EB7EB401F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eting"/>
        </a:ext>
      </dgm:extLst>
    </dgm:pt>
    <dgm:pt modelId="{7B38AED2-BF66-46F6-A267-64619AB30131}" type="pres">
      <dgm:prSet presAssocID="{8D682EB0-159C-43A6-B42E-B9EB7EB401F3}" presName="spaceRect" presStyleCnt="0"/>
      <dgm:spPr/>
    </dgm:pt>
    <dgm:pt modelId="{C358DECF-2910-4450-9A73-026681AC62D6}" type="pres">
      <dgm:prSet presAssocID="{8D682EB0-159C-43A6-B42E-B9EB7EB401F3}" presName="textRect" presStyleLbl="revTx" presStyleIdx="1" presStyleCnt="5">
        <dgm:presLayoutVars>
          <dgm:chMax val="1"/>
          <dgm:chPref val="1"/>
        </dgm:presLayoutVars>
      </dgm:prSet>
      <dgm:spPr/>
    </dgm:pt>
    <dgm:pt modelId="{9CE1D55E-4061-4B9C-8E35-9049FAFF36D9}" type="pres">
      <dgm:prSet presAssocID="{DEA6C691-DFA5-443C-84F3-832D4E5AE402}" presName="sibTrans" presStyleCnt="0"/>
      <dgm:spPr/>
    </dgm:pt>
    <dgm:pt modelId="{D404F6E0-830F-46E9-A67D-8A372C690DD4}" type="pres">
      <dgm:prSet presAssocID="{B1891A60-7868-4E03-B5DA-1C9486732255}" presName="compNode" presStyleCnt="0"/>
      <dgm:spPr/>
    </dgm:pt>
    <dgm:pt modelId="{2C8EF1A0-0A8A-4807-9CBD-8A4A872D76E6}" type="pres">
      <dgm:prSet presAssocID="{B1891A60-7868-4E03-B5DA-1C948673225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pen Folder"/>
        </a:ext>
      </dgm:extLst>
    </dgm:pt>
    <dgm:pt modelId="{3909308D-8019-4456-8E2B-35E692571710}" type="pres">
      <dgm:prSet presAssocID="{B1891A60-7868-4E03-B5DA-1C9486732255}" presName="spaceRect" presStyleCnt="0"/>
      <dgm:spPr/>
    </dgm:pt>
    <dgm:pt modelId="{847A80BB-6351-4A25-9FD5-B39C46FDB3E1}" type="pres">
      <dgm:prSet presAssocID="{B1891A60-7868-4E03-B5DA-1C9486732255}" presName="textRect" presStyleLbl="revTx" presStyleIdx="2" presStyleCnt="5">
        <dgm:presLayoutVars>
          <dgm:chMax val="1"/>
          <dgm:chPref val="1"/>
        </dgm:presLayoutVars>
      </dgm:prSet>
      <dgm:spPr/>
    </dgm:pt>
    <dgm:pt modelId="{78048ED8-FC96-4E54-A059-BF99A0DC9610}" type="pres">
      <dgm:prSet presAssocID="{060C7867-4B0B-48EF-8147-77CE4150E468}" presName="sibTrans" presStyleCnt="0"/>
      <dgm:spPr/>
    </dgm:pt>
    <dgm:pt modelId="{DF569CF9-3EC7-44A8-872A-4D5F63C9C136}" type="pres">
      <dgm:prSet presAssocID="{6F0E2E92-CA62-4545-88F5-893BF1F2E177}" presName="compNode" presStyleCnt="0"/>
      <dgm:spPr/>
    </dgm:pt>
    <dgm:pt modelId="{1A5A2F1D-A140-4315-A87C-6DD1767C5706}" type="pres">
      <dgm:prSet presAssocID="{6F0E2E92-CA62-4545-88F5-893BF1F2E17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cales of Justice"/>
        </a:ext>
      </dgm:extLst>
    </dgm:pt>
    <dgm:pt modelId="{868779C8-2E88-4F62-9FA7-C9EDF948DAFD}" type="pres">
      <dgm:prSet presAssocID="{6F0E2E92-CA62-4545-88F5-893BF1F2E177}" presName="spaceRect" presStyleCnt="0"/>
      <dgm:spPr/>
    </dgm:pt>
    <dgm:pt modelId="{90576181-E968-427C-A8EB-CEBD82EF6976}" type="pres">
      <dgm:prSet presAssocID="{6F0E2E92-CA62-4545-88F5-893BF1F2E177}" presName="textRect" presStyleLbl="revTx" presStyleIdx="3" presStyleCnt="5">
        <dgm:presLayoutVars>
          <dgm:chMax val="1"/>
          <dgm:chPref val="1"/>
        </dgm:presLayoutVars>
      </dgm:prSet>
      <dgm:spPr/>
    </dgm:pt>
    <dgm:pt modelId="{1568DAD7-FC28-4433-B6E6-F4337665D9EE}" type="pres">
      <dgm:prSet presAssocID="{C90EE27C-16E4-4EED-94C2-C41DACBBFB94}" presName="sibTrans" presStyleCnt="0"/>
      <dgm:spPr/>
    </dgm:pt>
    <dgm:pt modelId="{11CB44E8-307B-4908-9E76-06DC39C94CF5}" type="pres">
      <dgm:prSet presAssocID="{68706D48-C4FA-46B8-BE82-76EACBDDD897}" presName="compNode" presStyleCnt="0"/>
      <dgm:spPr/>
    </dgm:pt>
    <dgm:pt modelId="{8C407E5F-2B05-4EBD-9041-7AA324765EBA}" type="pres">
      <dgm:prSet presAssocID="{68706D48-C4FA-46B8-BE82-76EACBDDD89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Users"/>
        </a:ext>
      </dgm:extLst>
    </dgm:pt>
    <dgm:pt modelId="{BA534521-2568-4A59-96F3-277B21DAEB04}" type="pres">
      <dgm:prSet presAssocID="{68706D48-C4FA-46B8-BE82-76EACBDDD897}" presName="spaceRect" presStyleCnt="0"/>
      <dgm:spPr/>
    </dgm:pt>
    <dgm:pt modelId="{E7336818-6514-424A-B37D-6985900B1192}" type="pres">
      <dgm:prSet presAssocID="{68706D48-C4FA-46B8-BE82-76EACBDDD897}" presName="textRect" presStyleLbl="revTx" presStyleIdx="4" presStyleCnt="5">
        <dgm:presLayoutVars>
          <dgm:chMax val="1"/>
          <dgm:chPref val="1"/>
        </dgm:presLayoutVars>
      </dgm:prSet>
      <dgm:spPr/>
    </dgm:pt>
  </dgm:ptLst>
  <dgm:cxnLst>
    <dgm:cxn modelId="{17C48E2C-CCA1-4B98-84FC-A8BA13272B39}" srcId="{AA20B042-70EA-40F2-9996-4635EEA3AE5F}" destId="{6F0E2E92-CA62-4545-88F5-893BF1F2E177}" srcOrd="3" destOrd="0" parTransId="{FBB0A4E4-2C2A-498E-9AE7-C4B965F24FA1}" sibTransId="{C90EE27C-16E4-4EED-94C2-C41DACBBFB94}"/>
    <dgm:cxn modelId="{45AA2735-ABBD-4D48-804E-6D7408833601}" srcId="{AA20B042-70EA-40F2-9996-4635EEA3AE5F}" destId="{68706D48-C4FA-46B8-BE82-76EACBDDD897}" srcOrd="4" destOrd="0" parTransId="{FEAAD7DB-9AF6-4B95-AEDA-102F9D307314}" sibTransId="{A8E2E2F1-C50B-4DD1-BEE3-8CC0255E2AB3}"/>
    <dgm:cxn modelId="{3BD7DD38-139E-4BEF-BC78-EF1B135DBF9F}" srcId="{AA20B042-70EA-40F2-9996-4635EEA3AE5F}" destId="{B1891A60-7868-4E03-B5DA-1C9486732255}" srcOrd="2" destOrd="0" parTransId="{2002BF4B-9C0D-4B6F-B53E-133E503D8F74}" sibTransId="{060C7867-4B0B-48EF-8147-77CE4150E468}"/>
    <dgm:cxn modelId="{488CD563-AEDC-48AF-ACB0-66AD6DA17970}" type="presOf" srcId="{6F0E2E92-CA62-4545-88F5-893BF1F2E177}" destId="{90576181-E968-427C-A8EB-CEBD82EF6976}" srcOrd="0" destOrd="0" presId="urn:microsoft.com/office/officeart/2018/2/layout/IconLabelList"/>
    <dgm:cxn modelId="{D27FDF65-59C6-45C1-ACA5-0E853A3A1008}" type="presOf" srcId="{B1891A60-7868-4E03-B5DA-1C9486732255}" destId="{847A80BB-6351-4A25-9FD5-B39C46FDB3E1}" srcOrd="0" destOrd="0" presId="urn:microsoft.com/office/officeart/2018/2/layout/IconLabelList"/>
    <dgm:cxn modelId="{F6F5618B-32F0-4473-9CD2-32433FBF9BC9}" type="presOf" srcId="{68706D48-C4FA-46B8-BE82-76EACBDDD897}" destId="{E7336818-6514-424A-B37D-6985900B1192}" srcOrd="0" destOrd="0" presId="urn:microsoft.com/office/officeart/2018/2/layout/IconLabelList"/>
    <dgm:cxn modelId="{0C39F79C-C198-46AF-BE45-55F57162DBF8}" type="presOf" srcId="{AA20B042-70EA-40F2-9996-4635EEA3AE5F}" destId="{49975059-15CD-41E9-89D5-93902A0B8F44}" srcOrd="0" destOrd="0" presId="urn:microsoft.com/office/officeart/2018/2/layout/IconLabelList"/>
    <dgm:cxn modelId="{ECA6D0B5-55BE-4335-9381-CC21225C97AE}" srcId="{AA20B042-70EA-40F2-9996-4635EEA3AE5F}" destId="{8D682EB0-159C-43A6-B42E-B9EB7EB401F3}" srcOrd="1" destOrd="0" parTransId="{E077F45A-743E-40EE-9B1D-936197FBA149}" sibTransId="{DEA6C691-DFA5-443C-84F3-832D4E5AE402}"/>
    <dgm:cxn modelId="{21F653B7-E1B2-42C8-91CA-B6B65F138249}" type="presOf" srcId="{AC0019E3-D408-40FA-A840-ED0D8F15866E}" destId="{71EA33D0-FB23-440F-B284-CDD6D7BBDFBD}" srcOrd="0" destOrd="0" presId="urn:microsoft.com/office/officeart/2018/2/layout/IconLabelList"/>
    <dgm:cxn modelId="{DEC78DDF-BE76-4AB4-AD1B-0C7506E3ABE2}" srcId="{AA20B042-70EA-40F2-9996-4635EEA3AE5F}" destId="{AC0019E3-D408-40FA-A840-ED0D8F15866E}" srcOrd="0" destOrd="0" parTransId="{5628BB6F-F207-4D0E-8235-A86080EB2F69}" sibTransId="{EEFC4E5A-4488-481E-B692-EAB32E7176D2}"/>
    <dgm:cxn modelId="{7BE4EDFC-20FB-4C1C-815F-E6CCDE9A1FC7}" type="presOf" srcId="{8D682EB0-159C-43A6-B42E-B9EB7EB401F3}" destId="{C358DECF-2910-4450-9A73-026681AC62D6}" srcOrd="0" destOrd="0" presId="urn:microsoft.com/office/officeart/2018/2/layout/IconLabelList"/>
    <dgm:cxn modelId="{C2B6D48D-6431-448D-B395-C8B187263772}" type="presParOf" srcId="{49975059-15CD-41E9-89D5-93902A0B8F44}" destId="{5E25BB6F-5D95-47D0-BCF1-455CE1479B4E}" srcOrd="0" destOrd="0" presId="urn:microsoft.com/office/officeart/2018/2/layout/IconLabelList"/>
    <dgm:cxn modelId="{F1D35DDE-7274-46D8-87CA-3F7138CE7CD4}" type="presParOf" srcId="{5E25BB6F-5D95-47D0-BCF1-455CE1479B4E}" destId="{F1FA9ADD-B968-4A5E-BCB1-503B01485505}" srcOrd="0" destOrd="0" presId="urn:microsoft.com/office/officeart/2018/2/layout/IconLabelList"/>
    <dgm:cxn modelId="{F5C5ADFB-334E-4603-A6AD-9CDAFC6A1AFC}" type="presParOf" srcId="{5E25BB6F-5D95-47D0-BCF1-455CE1479B4E}" destId="{18513216-D02D-41B1-B3CE-AEB6F4816EA1}" srcOrd="1" destOrd="0" presId="urn:microsoft.com/office/officeart/2018/2/layout/IconLabelList"/>
    <dgm:cxn modelId="{80052374-7F21-492F-87A3-ACE9803B0DA9}" type="presParOf" srcId="{5E25BB6F-5D95-47D0-BCF1-455CE1479B4E}" destId="{71EA33D0-FB23-440F-B284-CDD6D7BBDFBD}" srcOrd="2" destOrd="0" presId="urn:microsoft.com/office/officeart/2018/2/layout/IconLabelList"/>
    <dgm:cxn modelId="{E8D480E9-393C-4477-BED4-3BD2AE0DBDEB}" type="presParOf" srcId="{49975059-15CD-41E9-89D5-93902A0B8F44}" destId="{DB109E0D-F46E-4021-9CC9-019E201AAB69}" srcOrd="1" destOrd="0" presId="urn:microsoft.com/office/officeart/2018/2/layout/IconLabelList"/>
    <dgm:cxn modelId="{F17E03ED-47E4-4B53-8200-B5D0E2B5D455}" type="presParOf" srcId="{49975059-15CD-41E9-89D5-93902A0B8F44}" destId="{EB979CBC-AA9F-4104-AB19-B4498ACD3043}" srcOrd="2" destOrd="0" presId="urn:microsoft.com/office/officeart/2018/2/layout/IconLabelList"/>
    <dgm:cxn modelId="{B2BB8391-2093-4460-B218-AFE550D60E56}" type="presParOf" srcId="{EB979CBC-AA9F-4104-AB19-B4498ACD3043}" destId="{B2390BD5-9867-45EE-B898-F4FD85ED1F10}" srcOrd="0" destOrd="0" presId="urn:microsoft.com/office/officeart/2018/2/layout/IconLabelList"/>
    <dgm:cxn modelId="{02D4D582-8B28-45B9-8A1F-B810790A12FB}" type="presParOf" srcId="{EB979CBC-AA9F-4104-AB19-B4498ACD3043}" destId="{7B38AED2-BF66-46F6-A267-64619AB30131}" srcOrd="1" destOrd="0" presId="urn:microsoft.com/office/officeart/2018/2/layout/IconLabelList"/>
    <dgm:cxn modelId="{F4569F2F-F1F5-462C-8C43-DAEDA82176AC}" type="presParOf" srcId="{EB979CBC-AA9F-4104-AB19-B4498ACD3043}" destId="{C358DECF-2910-4450-9A73-026681AC62D6}" srcOrd="2" destOrd="0" presId="urn:microsoft.com/office/officeart/2018/2/layout/IconLabelList"/>
    <dgm:cxn modelId="{31A70AE0-24BC-4558-9A62-D3A2085E58E5}" type="presParOf" srcId="{49975059-15CD-41E9-89D5-93902A0B8F44}" destId="{9CE1D55E-4061-4B9C-8E35-9049FAFF36D9}" srcOrd="3" destOrd="0" presId="urn:microsoft.com/office/officeart/2018/2/layout/IconLabelList"/>
    <dgm:cxn modelId="{656CA182-0E62-4B3C-83DC-32808C14758C}" type="presParOf" srcId="{49975059-15CD-41E9-89D5-93902A0B8F44}" destId="{D404F6E0-830F-46E9-A67D-8A372C690DD4}" srcOrd="4" destOrd="0" presId="urn:microsoft.com/office/officeart/2018/2/layout/IconLabelList"/>
    <dgm:cxn modelId="{311048F0-7F39-40AC-9A32-77B5BAC8BE0C}" type="presParOf" srcId="{D404F6E0-830F-46E9-A67D-8A372C690DD4}" destId="{2C8EF1A0-0A8A-4807-9CBD-8A4A872D76E6}" srcOrd="0" destOrd="0" presId="urn:microsoft.com/office/officeart/2018/2/layout/IconLabelList"/>
    <dgm:cxn modelId="{1828E212-CBE2-4237-A7E2-4A325270F641}" type="presParOf" srcId="{D404F6E0-830F-46E9-A67D-8A372C690DD4}" destId="{3909308D-8019-4456-8E2B-35E692571710}" srcOrd="1" destOrd="0" presId="urn:microsoft.com/office/officeart/2018/2/layout/IconLabelList"/>
    <dgm:cxn modelId="{06E5DA9B-A655-40D1-AB4A-1C2E0E7E748F}" type="presParOf" srcId="{D404F6E0-830F-46E9-A67D-8A372C690DD4}" destId="{847A80BB-6351-4A25-9FD5-B39C46FDB3E1}" srcOrd="2" destOrd="0" presId="urn:microsoft.com/office/officeart/2018/2/layout/IconLabelList"/>
    <dgm:cxn modelId="{D08A0F74-83A8-4C97-AE48-71294684F53B}" type="presParOf" srcId="{49975059-15CD-41E9-89D5-93902A0B8F44}" destId="{78048ED8-FC96-4E54-A059-BF99A0DC9610}" srcOrd="5" destOrd="0" presId="urn:microsoft.com/office/officeart/2018/2/layout/IconLabelList"/>
    <dgm:cxn modelId="{1842E1CC-C4FD-42E1-B791-C9104C24FCD1}" type="presParOf" srcId="{49975059-15CD-41E9-89D5-93902A0B8F44}" destId="{DF569CF9-3EC7-44A8-872A-4D5F63C9C136}" srcOrd="6" destOrd="0" presId="urn:microsoft.com/office/officeart/2018/2/layout/IconLabelList"/>
    <dgm:cxn modelId="{2F975C45-EF80-460F-BBBD-FBA1A4787A99}" type="presParOf" srcId="{DF569CF9-3EC7-44A8-872A-4D5F63C9C136}" destId="{1A5A2F1D-A140-4315-A87C-6DD1767C5706}" srcOrd="0" destOrd="0" presId="urn:microsoft.com/office/officeart/2018/2/layout/IconLabelList"/>
    <dgm:cxn modelId="{07357FBA-0EAB-4183-8CD7-0BBD01E57A95}" type="presParOf" srcId="{DF569CF9-3EC7-44A8-872A-4D5F63C9C136}" destId="{868779C8-2E88-4F62-9FA7-C9EDF948DAFD}" srcOrd="1" destOrd="0" presId="urn:microsoft.com/office/officeart/2018/2/layout/IconLabelList"/>
    <dgm:cxn modelId="{4ACE61CF-FAF6-4F3E-A913-1956DA14AB37}" type="presParOf" srcId="{DF569CF9-3EC7-44A8-872A-4D5F63C9C136}" destId="{90576181-E968-427C-A8EB-CEBD82EF6976}" srcOrd="2" destOrd="0" presId="urn:microsoft.com/office/officeart/2018/2/layout/IconLabelList"/>
    <dgm:cxn modelId="{A54C2703-29FD-4FDA-8CE9-681196A3ADD4}" type="presParOf" srcId="{49975059-15CD-41E9-89D5-93902A0B8F44}" destId="{1568DAD7-FC28-4433-B6E6-F4337665D9EE}" srcOrd="7" destOrd="0" presId="urn:microsoft.com/office/officeart/2018/2/layout/IconLabelList"/>
    <dgm:cxn modelId="{0A2F7827-89AD-486E-BC0C-CBBDE5F634EE}" type="presParOf" srcId="{49975059-15CD-41E9-89D5-93902A0B8F44}" destId="{11CB44E8-307B-4908-9E76-06DC39C94CF5}" srcOrd="8" destOrd="0" presId="urn:microsoft.com/office/officeart/2018/2/layout/IconLabelList"/>
    <dgm:cxn modelId="{6808B85A-3EC6-421D-A274-2F2F02FF9138}" type="presParOf" srcId="{11CB44E8-307B-4908-9E76-06DC39C94CF5}" destId="{8C407E5F-2B05-4EBD-9041-7AA324765EBA}" srcOrd="0" destOrd="0" presId="urn:microsoft.com/office/officeart/2018/2/layout/IconLabelList"/>
    <dgm:cxn modelId="{06E2B2C4-1F0B-47B4-A93E-24C51AA18DB1}" type="presParOf" srcId="{11CB44E8-307B-4908-9E76-06DC39C94CF5}" destId="{BA534521-2568-4A59-96F3-277B21DAEB04}" srcOrd="1" destOrd="0" presId="urn:microsoft.com/office/officeart/2018/2/layout/IconLabelList"/>
    <dgm:cxn modelId="{0122D34D-90D6-45DC-934F-614759539256}" type="presParOf" srcId="{11CB44E8-307B-4908-9E76-06DC39C94CF5}" destId="{E7336818-6514-424A-B37D-6985900B1192}"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968686-4DE7-4DF1-A7EB-D0452B3A6DC7}" type="doc">
      <dgm:prSet loTypeId="urn:microsoft.com/office/officeart/2008/layout/PictureStrips" loCatId="picture" qsTypeId="urn:microsoft.com/office/officeart/2005/8/quickstyle/simple1" qsCatId="simple" csTypeId="urn:microsoft.com/office/officeart/2005/8/colors/colorful1" csCatId="colorful" phldr="1"/>
      <dgm:spPr/>
      <dgm:t>
        <a:bodyPr/>
        <a:lstStyle/>
        <a:p>
          <a:endParaRPr lang="en-US"/>
        </a:p>
      </dgm:t>
    </dgm:pt>
    <dgm:pt modelId="{60389385-1947-49C9-AF6C-F30C425EF874}">
      <dgm:prSet/>
      <dgm:spPr/>
      <dgm:t>
        <a:bodyPr/>
        <a:lstStyle/>
        <a:p>
          <a:r>
            <a:rPr lang="en-US"/>
            <a:t>Participate</a:t>
          </a:r>
        </a:p>
      </dgm:t>
    </dgm:pt>
    <dgm:pt modelId="{B1324453-CF2F-43F8-8C0B-AB623E4695C1}" type="parTrans" cxnId="{42305AE8-A381-4C56-9CE5-684F50F4C992}">
      <dgm:prSet/>
      <dgm:spPr/>
      <dgm:t>
        <a:bodyPr/>
        <a:lstStyle/>
        <a:p>
          <a:endParaRPr lang="en-US"/>
        </a:p>
      </dgm:t>
    </dgm:pt>
    <dgm:pt modelId="{203BC14D-A7D3-4645-95CD-8C9EA6B10F12}" type="sibTrans" cxnId="{42305AE8-A381-4C56-9CE5-684F50F4C992}">
      <dgm:prSet/>
      <dgm:spPr/>
      <dgm:t>
        <a:bodyPr/>
        <a:lstStyle/>
        <a:p>
          <a:endParaRPr lang="en-US"/>
        </a:p>
      </dgm:t>
    </dgm:pt>
    <dgm:pt modelId="{F7BB07CF-80EC-4244-A33F-DD056FC2CAEF}">
      <dgm:prSet/>
      <dgm:spPr/>
      <dgm:t>
        <a:bodyPr/>
        <a:lstStyle/>
        <a:p>
          <a:r>
            <a:rPr lang="en-US"/>
            <a:t>On track</a:t>
          </a:r>
        </a:p>
      </dgm:t>
    </dgm:pt>
    <dgm:pt modelId="{E2FB1B68-11FF-4E24-B918-1CB269F058BA}" type="parTrans" cxnId="{76536BCE-7057-4AB6-99B3-38A2482414F8}">
      <dgm:prSet/>
      <dgm:spPr/>
      <dgm:t>
        <a:bodyPr/>
        <a:lstStyle/>
        <a:p>
          <a:endParaRPr lang="en-US"/>
        </a:p>
      </dgm:t>
    </dgm:pt>
    <dgm:pt modelId="{5C806FA3-A5A1-4D98-AE3D-D1F10EF9CC32}" type="sibTrans" cxnId="{76536BCE-7057-4AB6-99B3-38A2482414F8}">
      <dgm:prSet/>
      <dgm:spPr/>
      <dgm:t>
        <a:bodyPr/>
        <a:lstStyle/>
        <a:p>
          <a:endParaRPr lang="en-US"/>
        </a:p>
      </dgm:t>
    </dgm:pt>
    <dgm:pt modelId="{74C96DE9-6190-43C8-A74A-D61067723FF0}">
      <dgm:prSet/>
      <dgm:spPr/>
      <dgm:t>
        <a:bodyPr/>
        <a:lstStyle/>
        <a:p>
          <a:r>
            <a:rPr lang="en-US"/>
            <a:t>Listen</a:t>
          </a:r>
        </a:p>
      </dgm:t>
    </dgm:pt>
    <dgm:pt modelId="{CB37BA7F-2D19-4304-A9D6-6275736A64D3}" type="parTrans" cxnId="{0D22F577-7D4A-4B34-9620-9AC69BCAE290}">
      <dgm:prSet/>
      <dgm:spPr/>
      <dgm:t>
        <a:bodyPr/>
        <a:lstStyle/>
        <a:p>
          <a:endParaRPr lang="en-US"/>
        </a:p>
      </dgm:t>
    </dgm:pt>
    <dgm:pt modelId="{DE3B1015-E315-4857-88AB-32456B35CFF1}" type="sibTrans" cxnId="{0D22F577-7D4A-4B34-9620-9AC69BCAE290}">
      <dgm:prSet/>
      <dgm:spPr/>
      <dgm:t>
        <a:bodyPr/>
        <a:lstStyle/>
        <a:p>
          <a:endParaRPr lang="en-US"/>
        </a:p>
      </dgm:t>
    </dgm:pt>
    <dgm:pt modelId="{2685D089-A2A5-41ED-A974-5E54759DA6A5}">
      <dgm:prSet/>
      <dgm:spPr/>
      <dgm:t>
        <a:bodyPr/>
        <a:lstStyle/>
        <a:p>
          <a:r>
            <a:rPr lang="en-US"/>
            <a:t>Comfortable disagreement</a:t>
          </a:r>
        </a:p>
      </dgm:t>
    </dgm:pt>
    <dgm:pt modelId="{2736D4D8-C51F-41C0-AF32-862DD6106322}" type="parTrans" cxnId="{334C124B-2331-4C56-A048-ED44A13DB60C}">
      <dgm:prSet/>
      <dgm:spPr/>
      <dgm:t>
        <a:bodyPr/>
        <a:lstStyle/>
        <a:p>
          <a:endParaRPr lang="en-US"/>
        </a:p>
      </dgm:t>
    </dgm:pt>
    <dgm:pt modelId="{48761829-907D-45E1-A324-AB8AED57357A}" type="sibTrans" cxnId="{334C124B-2331-4C56-A048-ED44A13DB60C}">
      <dgm:prSet/>
      <dgm:spPr/>
      <dgm:t>
        <a:bodyPr/>
        <a:lstStyle/>
        <a:p>
          <a:endParaRPr lang="en-US"/>
        </a:p>
      </dgm:t>
    </dgm:pt>
    <dgm:pt modelId="{09755212-FF92-4329-A8D8-2CED12A57D2B}">
      <dgm:prSet/>
      <dgm:spPr/>
      <dgm:t>
        <a:bodyPr/>
        <a:lstStyle/>
        <a:p>
          <a:r>
            <a:rPr lang="en-US"/>
            <a:t>Use knowledge &amp; skills</a:t>
          </a:r>
        </a:p>
      </dgm:t>
    </dgm:pt>
    <dgm:pt modelId="{49FA8F8F-D728-4E2E-B60A-1B29CAE4F45D}" type="parTrans" cxnId="{5EE8167C-0130-4934-A432-703F78343324}">
      <dgm:prSet/>
      <dgm:spPr/>
      <dgm:t>
        <a:bodyPr/>
        <a:lstStyle/>
        <a:p>
          <a:endParaRPr lang="en-US"/>
        </a:p>
      </dgm:t>
    </dgm:pt>
    <dgm:pt modelId="{DDACAB76-B44E-4C39-90B6-C36581F2023C}" type="sibTrans" cxnId="{5EE8167C-0130-4934-A432-703F78343324}">
      <dgm:prSet/>
      <dgm:spPr/>
      <dgm:t>
        <a:bodyPr/>
        <a:lstStyle/>
        <a:p>
          <a:endParaRPr lang="en-US"/>
        </a:p>
      </dgm:t>
    </dgm:pt>
    <dgm:pt modelId="{2867DA5A-49AD-4F43-8DA5-5DFF61002D86}" type="pres">
      <dgm:prSet presAssocID="{53968686-4DE7-4DF1-A7EB-D0452B3A6DC7}" presName="Name0" presStyleCnt="0">
        <dgm:presLayoutVars>
          <dgm:dir/>
          <dgm:resizeHandles val="exact"/>
        </dgm:presLayoutVars>
      </dgm:prSet>
      <dgm:spPr/>
    </dgm:pt>
    <dgm:pt modelId="{380B968A-B817-413E-A07B-1128664BC191}" type="pres">
      <dgm:prSet presAssocID="{60389385-1947-49C9-AF6C-F30C425EF874}" presName="composite" presStyleCnt="0"/>
      <dgm:spPr/>
    </dgm:pt>
    <dgm:pt modelId="{E68AA3D8-35BE-4FA9-860C-8F50D393FD51}" type="pres">
      <dgm:prSet presAssocID="{60389385-1947-49C9-AF6C-F30C425EF874}" presName="rect1" presStyleLbl="trAlignAcc1" presStyleIdx="0" presStyleCnt="5">
        <dgm:presLayoutVars>
          <dgm:bulletEnabled val="1"/>
        </dgm:presLayoutVars>
      </dgm:prSet>
      <dgm:spPr/>
    </dgm:pt>
    <dgm:pt modelId="{3B1F8ED6-D64F-4191-B2CD-AD8B014F5852}" type="pres">
      <dgm:prSet presAssocID="{60389385-1947-49C9-AF6C-F30C425EF874}" presName="rect2" presStyleLbl="fgImgPlace1" presStyleIdx="0" presStyleCnt="5"/>
      <dgm:spPr>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6666" b="16666"/>
          </a:stretch>
        </a:blipFill>
        <a:ln>
          <a:noFill/>
        </a:ln>
      </dgm:spPr>
      <dgm:extLst>
        <a:ext uri="{E40237B7-FDA0-4F09-8148-C483321AD2D9}">
          <dgm14:cNvPr xmlns:dgm14="http://schemas.microsoft.com/office/drawing/2010/diagram" id="0" name="" descr="Checkmark with solid fill"/>
        </a:ext>
      </dgm:extLst>
    </dgm:pt>
    <dgm:pt modelId="{C26340AA-82B6-4E84-AD6A-2084DF3A333D}" type="pres">
      <dgm:prSet presAssocID="{203BC14D-A7D3-4645-95CD-8C9EA6B10F12}" presName="sibTrans" presStyleCnt="0"/>
      <dgm:spPr/>
    </dgm:pt>
    <dgm:pt modelId="{8BBAEFC7-673A-47D5-8593-4AE6EC6F2C34}" type="pres">
      <dgm:prSet presAssocID="{F7BB07CF-80EC-4244-A33F-DD056FC2CAEF}" presName="composite" presStyleCnt="0"/>
      <dgm:spPr/>
    </dgm:pt>
    <dgm:pt modelId="{83D8351F-851C-46E2-916C-2D93C03E4EA4}" type="pres">
      <dgm:prSet presAssocID="{F7BB07CF-80EC-4244-A33F-DD056FC2CAEF}" presName="rect1" presStyleLbl="trAlignAcc1" presStyleIdx="1" presStyleCnt="5">
        <dgm:presLayoutVars>
          <dgm:bulletEnabled val="1"/>
        </dgm:presLayoutVars>
      </dgm:prSet>
      <dgm:spPr/>
    </dgm:pt>
    <dgm:pt modelId="{FFDB8266-8E35-4729-8781-FF96BAEE8D57}" type="pres">
      <dgm:prSet presAssocID="{F7BB07CF-80EC-4244-A33F-DD056FC2CAEF}" presName="rect2" presStyleLbl="fgImgPlace1" presStyleIdx="1" presStyleCnt="5"/>
      <dgm:spPr>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6666" b="16666"/>
          </a:stretch>
        </a:blipFill>
        <a:ln>
          <a:noFill/>
        </a:ln>
      </dgm:spPr>
      <dgm:extLst>
        <a:ext uri="{E40237B7-FDA0-4F09-8148-C483321AD2D9}">
          <dgm14:cNvPr xmlns:dgm14="http://schemas.microsoft.com/office/drawing/2010/diagram" id="0" name="" descr="Checkmark with solid fill"/>
        </a:ext>
      </dgm:extLst>
    </dgm:pt>
    <dgm:pt modelId="{3F770F51-D9AB-4EB3-ABE2-664757E9B5B8}" type="pres">
      <dgm:prSet presAssocID="{5C806FA3-A5A1-4D98-AE3D-D1F10EF9CC32}" presName="sibTrans" presStyleCnt="0"/>
      <dgm:spPr/>
    </dgm:pt>
    <dgm:pt modelId="{EA29A838-1A23-4A11-BA47-29992E661882}" type="pres">
      <dgm:prSet presAssocID="{74C96DE9-6190-43C8-A74A-D61067723FF0}" presName="composite" presStyleCnt="0"/>
      <dgm:spPr/>
    </dgm:pt>
    <dgm:pt modelId="{B2B7E7D7-2C7B-4745-99EE-A9FD0ABFC1A6}" type="pres">
      <dgm:prSet presAssocID="{74C96DE9-6190-43C8-A74A-D61067723FF0}" presName="rect1" presStyleLbl="trAlignAcc1" presStyleIdx="2" presStyleCnt="5">
        <dgm:presLayoutVars>
          <dgm:bulletEnabled val="1"/>
        </dgm:presLayoutVars>
      </dgm:prSet>
      <dgm:spPr/>
    </dgm:pt>
    <dgm:pt modelId="{2F7F1322-65A6-472E-801D-51557264C390}" type="pres">
      <dgm:prSet presAssocID="{74C96DE9-6190-43C8-A74A-D61067723FF0}" presName="rect2" presStyleLbl="fgImgPlace1" presStyleIdx="2" presStyleCnt="5"/>
      <dgm:spPr>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6666" b="16666"/>
          </a:stretch>
        </a:blipFill>
        <a:ln>
          <a:noFill/>
        </a:ln>
      </dgm:spPr>
      <dgm:extLst>
        <a:ext uri="{E40237B7-FDA0-4F09-8148-C483321AD2D9}">
          <dgm14:cNvPr xmlns:dgm14="http://schemas.microsoft.com/office/drawing/2010/diagram" id="0" name="" descr="Checkmark with solid fill"/>
        </a:ext>
      </dgm:extLst>
    </dgm:pt>
    <dgm:pt modelId="{02AD67D4-A4B0-4329-8EAF-B06EC3255477}" type="pres">
      <dgm:prSet presAssocID="{DE3B1015-E315-4857-88AB-32456B35CFF1}" presName="sibTrans" presStyleCnt="0"/>
      <dgm:spPr/>
    </dgm:pt>
    <dgm:pt modelId="{90C1B677-CEA6-4796-B5EB-66290D79DF8E}" type="pres">
      <dgm:prSet presAssocID="{2685D089-A2A5-41ED-A974-5E54759DA6A5}" presName="composite" presStyleCnt="0"/>
      <dgm:spPr/>
    </dgm:pt>
    <dgm:pt modelId="{73AC5570-99FD-416C-9F4A-4573004346C5}" type="pres">
      <dgm:prSet presAssocID="{2685D089-A2A5-41ED-A974-5E54759DA6A5}" presName="rect1" presStyleLbl="trAlignAcc1" presStyleIdx="3" presStyleCnt="5">
        <dgm:presLayoutVars>
          <dgm:bulletEnabled val="1"/>
        </dgm:presLayoutVars>
      </dgm:prSet>
      <dgm:spPr/>
    </dgm:pt>
    <dgm:pt modelId="{44B878D4-DEEE-45B2-B916-08F90A3B242F}" type="pres">
      <dgm:prSet presAssocID="{2685D089-A2A5-41ED-A974-5E54759DA6A5}" presName="rect2" presStyleLbl="fgImgPlace1" presStyleIdx="3" presStyleCnt="5"/>
      <dgm:spPr>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6666" b="16666"/>
          </a:stretch>
        </a:blipFill>
        <a:ln>
          <a:noFill/>
        </a:ln>
      </dgm:spPr>
      <dgm:extLst>
        <a:ext uri="{E40237B7-FDA0-4F09-8148-C483321AD2D9}">
          <dgm14:cNvPr xmlns:dgm14="http://schemas.microsoft.com/office/drawing/2010/diagram" id="0" name="" descr="Checkmark with solid fill"/>
        </a:ext>
      </dgm:extLst>
    </dgm:pt>
    <dgm:pt modelId="{3F86A683-B14F-46B8-92AC-71AF5B35B18E}" type="pres">
      <dgm:prSet presAssocID="{48761829-907D-45E1-A324-AB8AED57357A}" presName="sibTrans" presStyleCnt="0"/>
      <dgm:spPr/>
    </dgm:pt>
    <dgm:pt modelId="{410CF7B5-0B3D-41F1-B2AB-69A430A90FE5}" type="pres">
      <dgm:prSet presAssocID="{09755212-FF92-4329-A8D8-2CED12A57D2B}" presName="composite" presStyleCnt="0"/>
      <dgm:spPr/>
    </dgm:pt>
    <dgm:pt modelId="{094C4FDD-913D-40E3-B056-C3ED47CE1B1B}" type="pres">
      <dgm:prSet presAssocID="{09755212-FF92-4329-A8D8-2CED12A57D2B}" presName="rect1" presStyleLbl="trAlignAcc1" presStyleIdx="4" presStyleCnt="5">
        <dgm:presLayoutVars>
          <dgm:bulletEnabled val="1"/>
        </dgm:presLayoutVars>
      </dgm:prSet>
      <dgm:spPr/>
    </dgm:pt>
    <dgm:pt modelId="{8068B691-E078-4168-BF53-D1F2F9077DDF}" type="pres">
      <dgm:prSet presAssocID="{09755212-FF92-4329-A8D8-2CED12A57D2B}" presName="rect2" presStyleLbl="fgImgPlace1" presStyleIdx="4" presStyleCnt="5"/>
      <dgm:spPr>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6666" b="16666"/>
          </a:stretch>
        </a:blipFill>
        <a:ln>
          <a:noFill/>
        </a:ln>
      </dgm:spPr>
      <dgm:extLst>
        <a:ext uri="{E40237B7-FDA0-4F09-8148-C483321AD2D9}">
          <dgm14:cNvPr xmlns:dgm14="http://schemas.microsoft.com/office/drawing/2010/diagram" id="0" name="" descr="Checkmark with solid fill"/>
        </a:ext>
      </dgm:extLst>
    </dgm:pt>
  </dgm:ptLst>
  <dgm:cxnLst>
    <dgm:cxn modelId="{55EA110F-217F-4F32-8559-E0C1B928E541}" type="presOf" srcId="{60389385-1947-49C9-AF6C-F30C425EF874}" destId="{E68AA3D8-35BE-4FA9-860C-8F50D393FD51}" srcOrd="0" destOrd="0" presId="urn:microsoft.com/office/officeart/2008/layout/PictureStrips"/>
    <dgm:cxn modelId="{4BC24421-E02E-44AB-A53F-4DC6AE98BEB1}" type="presOf" srcId="{09755212-FF92-4329-A8D8-2CED12A57D2B}" destId="{094C4FDD-913D-40E3-B056-C3ED47CE1B1B}" srcOrd="0" destOrd="0" presId="urn:microsoft.com/office/officeart/2008/layout/PictureStrips"/>
    <dgm:cxn modelId="{79A4A760-4010-4EFD-87BA-5F36BAC8D3F4}" type="presOf" srcId="{74C96DE9-6190-43C8-A74A-D61067723FF0}" destId="{B2B7E7D7-2C7B-4745-99EE-A9FD0ABFC1A6}" srcOrd="0" destOrd="0" presId="urn:microsoft.com/office/officeart/2008/layout/PictureStrips"/>
    <dgm:cxn modelId="{334C124B-2331-4C56-A048-ED44A13DB60C}" srcId="{53968686-4DE7-4DF1-A7EB-D0452B3A6DC7}" destId="{2685D089-A2A5-41ED-A974-5E54759DA6A5}" srcOrd="3" destOrd="0" parTransId="{2736D4D8-C51F-41C0-AF32-862DD6106322}" sibTransId="{48761829-907D-45E1-A324-AB8AED57357A}"/>
    <dgm:cxn modelId="{FCB50877-875F-4E12-8DAC-0F661CFDE062}" type="presOf" srcId="{53968686-4DE7-4DF1-A7EB-D0452B3A6DC7}" destId="{2867DA5A-49AD-4F43-8DA5-5DFF61002D86}" srcOrd="0" destOrd="0" presId="urn:microsoft.com/office/officeart/2008/layout/PictureStrips"/>
    <dgm:cxn modelId="{0D22F577-7D4A-4B34-9620-9AC69BCAE290}" srcId="{53968686-4DE7-4DF1-A7EB-D0452B3A6DC7}" destId="{74C96DE9-6190-43C8-A74A-D61067723FF0}" srcOrd="2" destOrd="0" parTransId="{CB37BA7F-2D19-4304-A9D6-6275736A64D3}" sibTransId="{DE3B1015-E315-4857-88AB-32456B35CFF1}"/>
    <dgm:cxn modelId="{5EE8167C-0130-4934-A432-703F78343324}" srcId="{53968686-4DE7-4DF1-A7EB-D0452B3A6DC7}" destId="{09755212-FF92-4329-A8D8-2CED12A57D2B}" srcOrd="4" destOrd="0" parTransId="{49FA8F8F-D728-4E2E-B60A-1B29CAE4F45D}" sibTransId="{DDACAB76-B44E-4C39-90B6-C36581F2023C}"/>
    <dgm:cxn modelId="{275E87AA-FD84-483A-9235-1059D4BFD18C}" type="presOf" srcId="{F7BB07CF-80EC-4244-A33F-DD056FC2CAEF}" destId="{83D8351F-851C-46E2-916C-2D93C03E4EA4}" srcOrd="0" destOrd="0" presId="urn:microsoft.com/office/officeart/2008/layout/PictureStrips"/>
    <dgm:cxn modelId="{2DD94FAC-5A8E-4ADB-B6DF-924AEBBDA93B}" type="presOf" srcId="{2685D089-A2A5-41ED-A974-5E54759DA6A5}" destId="{73AC5570-99FD-416C-9F4A-4573004346C5}" srcOrd="0" destOrd="0" presId="urn:microsoft.com/office/officeart/2008/layout/PictureStrips"/>
    <dgm:cxn modelId="{76536BCE-7057-4AB6-99B3-38A2482414F8}" srcId="{53968686-4DE7-4DF1-A7EB-D0452B3A6DC7}" destId="{F7BB07CF-80EC-4244-A33F-DD056FC2CAEF}" srcOrd="1" destOrd="0" parTransId="{E2FB1B68-11FF-4E24-B918-1CB269F058BA}" sibTransId="{5C806FA3-A5A1-4D98-AE3D-D1F10EF9CC32}"/>
    <dgm:cxn modelId="{42305AE8-A381-4C56-9CE5-684F50F4C992}" srcId="{53968686-4DE7-4DF1-A7EB-D0452B3A6DC7}" destId="{60389385-1947-49C9-AF6C-F30C425EF874}" srcOrd="0" destOrd="0" parTransId="{B1324453-CF2F-43F8-8C0B-AB623E4695C1}" sibTransId="{203BC14D-A7D3-4645-95CD-8C9EA6B10F12}"/>
    <dgm:cxn modelId="{2AC54F90-EF3C-4AD5-B4BC-7E2A31D3A087}" type="presParOf" srcId="{2867DA5A-49AD-4F43-8DA5-5DFF61002D86}" destId="{380B968A-B817-413E-A07B-1128664BC191}" srcOrd="0" destOrd="0" presId="urn:microsoft.com/office/officeart/2008/layout/PictureStrips"/>
    <dgm:cxn modelId="{25C619ED-B4EA-44A7-BB7E-9B63A494B7AC}" type="presParOf" srcId="{380B968A-B817-413E-A07B-1128664BC191}" destId="{E68AA3D8-35BE-4FA9-860C-8F50D393FD51}" srcOrd="0" destOrd="0" presId="urn:microsoft.com/office/officeart/2008/layout/PictureStrips"/>
    <dgm:cxn modelId="{649E51E4-C90A-4A4F-913F-ADD5E23A0A5F}" type="presParOf" srcId="{380B968A-B817-413E-A07B-1128664BC191}" destId="{3B1F8ED6-D64F-4191-B2CD-AD8B014F5852}" srcOrd="1" destOrd="0" presId="urn:microsoft.com/office/officeart/2008/layout/PictureStrips"/>
    <dgm:cxn modelId="{6DC53832-A101-4F7B-ABB4-368306BD2EEE}" type="presParOf" srcId="{2867DA5A-49AD-4F43-8DA5-5DFF61002D86}" destId="{C26340AA-82B6-4E84-AD6A-2084DF3A333D}" srcOrd="1" destOrd="0" presId="urn:microsoft.com/office/officeart/2008/layout/PictureStrips"/>
    <dgm:cxn modelId="{6BA84F0F-2C14-4C72-8845-2B602C0C8C0D}" type="presParOf" srcId="{2867DA5A-49AD-4F43-8DA5-5DFF61002D86}" destId="{8BBAEFC7-673A-47D5-8593-4AE6EC6F2C34}" srcOrd="2" destOrd="0" presId="urn:microsoft.com/office/officeart/2008/layout/PictureStrips"/>
    <dgm:cxn modelId="{18D099FC-829D-4FA3-8D61-F4039C29E7F3}" type="presParOf" srcId="{8BBAEFC7-673A-47D5-8593-4AE6EC6F2C34}" destId="{83D8351F-851C-46E2-916C-2D93C03E4EA4}" srcOrd="0" destOrd="0" presId="urn:microsoft.com/office/officeart/2008/layout/PictureStrips"/>
    <dgm:cxn modelId="{7E705BA0-4FFD-4F55-9AE6-CC1223DE22F8}" type="presParOf" srcId="{8BBAEFC7-673A-47D5-8593-4AE6EC6F2C34}" destId="{FFDB8266-8E35-4729-8781-FF96BAEE8D57}" srcOrd="1" destOrd="0" presId="urn:microsoft.com/office/officeart/2008/layout/PictureStrips"/>
    <dgm:cxn modelId="{D09523F4-053F-4020-9B18-891F4FCD450B}" type="presParOf" srcId="{2867DA5A-49AD-4F43-8DA5-5DFF61002D86}" destId="{3F770F51-D9AB-4EB3-ABE2-664757E9B5B8}" srcOrd="3" destOrd="0" presId="urn:microsoft.com/office/officeart/2008/layout/PictureStrips"/>
    <dgm:cxn modelId="{474C2E2A-55D6-460B-88AF-053B698DB320}" type="presParOf" srcId="{2867DA5A-49AD-4F43-8DA5-5DFF61002D86}" destId="{EA29A838-1A23-4A11-BA47-29992E661882}" srcOrd="4" destOrd="0" presId="urn:microsoft.com/office/officeart/2008/layout/PictureStrips"/>
    <dgm:cxn modelId="{63A497E2-C5DE-4D76-8696-631A97BADFA6}" type="presParOf" srcId="{EA29A838-1A23-4A11-BA47-29992E661882}" destId="{B2B7E7D7-2C7B-4745-99EE-A9FD0ABFC1A6}" srcOrd="0" destOrd="0" presId="urn:microsoft.com/office/officeart/2008/layout/PictureStrips"/>
    <dgm:cxn modelId="{535BC69A-EB5C-4DD7-A77E-BC01F55657CF}" type="presParOf" srcId="{EA29A838-1A23-4A11-BA47-29992E661882}" destId="{2F7F1322-65A6-472E-801D-51557264C390}" srcOrd="1" destOrd="0" presId="urn:microsoft.com/office/officeart/2008/layout/PictureStrips"/>
    <dgm:cxn modelId="{B8BC1909-59C1-4594-8E10-6AEF25A7D284}" type="presParOf" srcId="{2867DA5A-49AD-4F43-8DA5-5DFF61002D86}" destId="{02AD67D4-A4B0-4329-8EAF-B06EC3255477}" srcOrd="5" destOrd="0" presId="urn:microsoft.com/office/officeart/2008/layout/PictureStrips"/>
    <dgm:cxn modelId="{4270357F-B8A2-4EC4-8775-23D6401135E1}" type="presParOf" srcId="{2867DA5A-49AD-4F43-8DA5-5DFF61002D86}" destId="{90C1B677-CEA6-4796-B5EB-66290D79DF8E}" srcOrd="6" destOrd="0" presId="urn:microsoft.com/office/officeart/2008/layout/PictureStrips"/>
    <dgm:cxn modelId="{5D759287-C74C-4DBB-9881-CC9B93EA7F11}" type="presParOf" srcId="{90C1B677-CEA6-4796-B5EB-66290D79DF8E}" destId="{73AC5570-99FD-416C-9F4A-4573004346C5}" srcOrd="0" destOrd="0" presId="urn:microsoft.com/office/officeart/2008/layout/PictureStrips"/>
    <dgm:cxn modelId="{91BEDD50-FDD9-4906-9FEE-4C499ED43800}" type="presParOf" srcId="{90C1B677-CEA6-4796-B5EB-66290D79DF8E}" destId="{44B878D4-DEEE-45B2-B916-08F90A3B242F}" srcOrd="1" destOrd="0" presId="urn:microsoft.com/office/officeart/2008/layout/PictureStrips"/>
    <dgm:cxn modelId="{F64F6BCE-DCD0-45B6-B059-8092EE0913E6}" type="presParOf" srcId="{2867DA5A-49AD-4F43-8DA5-5DFF61002D86}" destId="{3F86A683-B14F-46B8-92AC-71AF5B35B18E}" srcOrd="7" destOrd="0" presId="urn:microsoft.com/office/officeart/2008/layout/PictureStrips"/>
    <dgm:cxn modelId="{48E51B31-93A2-478F-9EC7-DF7F82114E53}" type="presParOf" srcId="{2867DA5A-49AD-4F43-8DA5-5DFF61002D86}" destId="{410CF7B5-0B3D-41F1-B2AB-69A430A90FE5}" srcOrd="8" destOrd="0" presId="urn:microsoft.com/office/officeart/2008/layout/PictureStrips"/>
    <dgm:cxn modelId="{BDBB154F-BE88-4905-A276-1FA4281AD8E6}" type="presParOf" srcId="{410CF7B5-0B3D-41F1-B2AB-69A430A90FE5}" destId="{094C4FDD-913D-40E3-B056-C3ED47CE1B1B}" srcOrd="0" destOrd="0" presId="urn:microsoft.com/office/officeart/2008/layout/PictureStrips"/>
    <dgm:cxn modelId="{EC0E9189-F1C1-41EE-B01B-23A56D0DCF58}" type="presParOf" srcId="{410CF7B5-0B3D-41F1-B2AB-69A430A90FE5}" destId="{8068B691-E078-4168-BF53-D1F2F9077DDF}"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57C4CB-0632-411B-A15A-24C123A0DC3A}"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63F9002E-36C8-4383-94ED-438CAF2595BF}">
      <dgm:prSet custT="1"/>
      <dgm:spPr/>
      <dgm:t>
        <a:bodyPr/>
        <a:lstStyle/>
        <a:p>
          <a:r>
            <a:rPr lang="en-US" sz="3200" dirty="0"/>
            <a:t>National Primary Drinking Water Regulations</a:t>
          </a:r>
        </a:p>
      </dgm:t>
    </dgm:pt>
    <dgm:pt modelId="{617132EA-A7C7-4ED6-A9CB-A6B813F7A6C3}" type="parTrans" cxnId="{B9108252-24D4-4327-8A25-861CA662A523}">
      <dgm:prSet/>
      <dgm:spPr/>
      <dgm:t>
        <a:bodyPr/>
        <a:lstStyle/>
        <a:p>
          <a:endParaRPr lang="en-US"/>
        </a:p>
      </dgm:t>
    </dgm:pt>
    <dgm:pt modelId="{6420271D-8FDB-4934-A406-FDCF37AD3146}" type="sibTrans" cxnId="{B9108252-24D4-4327-8A25-861CA662A523}">
      <dgm:prSet/>
      <dgm:spPr/>
      <dgm:t>
        <a:bodyPr/>
        <a:lstStyle/>
        <a:p>
          <a:endParaRPr lang="en-US"/>
        </a:p>
      </dgm:t>
    </dgm:pt>
    <dgm:pt modelId="{7D502F8F-DEF7-4C93-A7FC-92266338641B}">
      <dgm:prSet custT="1"/>
      <dgm:spPr/>
      <dgm:t>
        <a:bodyPr/>
        <a:lstStyle/>
        <a:p>
          <a:pPr>
            <a:buNone/>
          </a:pPr>
          <a:r>
            <a:rPr lang="en-US" sz="2800" dirty="0"/>
            <a:t>Maximum Contaminant Level (MCL)</a:t>
          </a:r>
        </a:p>
      </dgm:t>
    </dgm:pt>
    <dgm:pt modelId="{2923EECE-2914-49A4-BAFD-D585AF1309FB}" type="parTrans" cxnId="{8F58E7EA-6DAB-47DD-9187-405B1EDE818F}">
      <dgm:prSet/>
      <dgm:spPr/>
      <dgm:t>
        <a:bodyPr/>
        <a:lstStyle/>
        <a:p>
          <a:endParaRPr lang="en-US"/>
        </a:p>
      </dgm:t>
    </dgm:pt>
    <dgm:pt modelId="{E9070F0C-F16E-41CF-8AA6-0245DA69FC7A}" type="sibTrans" cxnId="{8F58E7EA-6DAB-47DD-9187-405B1EDE818F}">
      <dgm:prSet/>
      <dgm:spPr/>
      <dgm:t>
        <a:bodyPr/>
        <a:lstStyle/>
        <a:p>
          <a:endParaRPr lang="en-US"/>
        </a:p>
      </dgm:t>
    </dgm:pt>
    <dgm:pt modelId="{66751350-E989-404F-9F5F-0DEB91745C31}">
      <dgm:prSet custT="1"/>
      <dgm:spPr/>
      <dgm:t>
        <a:bodyPr/>
        <a:lstStyle/>
        <a:p>
          <a:pPr>
            <a:buFont typeface="Arial" panose="020B0604020202020204" pitchFamily="34" charset="0"/>
            <a:buNone/>
          </a:pPr>
          <a:r>
            <a:rPr lang="en-US" sz="2800" dirty="0"/>
            <a:t>Maximum Contaminant Level Goal (MCLG)</a:t>
          </a:r>
        </a:p>
      </dgm:t>
    </dgm:pt>
    <dgm:pt modelId="{7BA2A9AF-2F8F-4763-8149-4A02F9CF9EDB}" type="parTrans" cxnId="{4C776353-EB1D-488C-861B-0010FD212ADB}">
      <dgm:prSet/>
      <dgm:spPr/>
      <dgm:t>
        <a:bodyPr/>
        <a:lstStyle/>
        <a:p>
          <a:endParaRPr lang="en-US"/>
        </a:p>
      </dgm:t>
    </dgm:pt>
    <dgm:pt modelId="{769339F0-3674-4852-8380-7DD4CA7BD09F}" type="sibTrans" cxnId="{4C776353-EB1D-488C-861B-0010FD212ADB}">
      <dgm:prSet/>
      <dgm:spPr/>
      <dgm:t>
        <a:bodyPr/>
        <a:lstStyle/>
        <a:p>
          <a:endParaRPr lang="en-US"/>
        </a:p>
      </dgm:t>
    </dgm:pt>
    <dgm:pt modelId="{1BA0223C-AB42-4223-9FCE-122FC080AD0D}">
      <dgm:prSet custT="1"/>
      <dgm:spPr/>
      <dgm:t>
        <a:bodyPr/>
        <a:lstStyle/>
        <a:p>
          <a:pPr>
            <a:buNone/>
          </a:pPr>
          <a:r>
            <a:rPr lang="en-US" sz="2800" dirty="0"/>
            <a:t>Treatment Technique (TT)</a:t>
          </a:r>
        </a:p>
      </dgm:t>
    </dgm:pt>
    <dgm:pt modelId="{B7ABC91F-0F2F-42F9-A5E8-263AE0767770}" type="parTrans" cxnId="{C09F7B75-4189-4865-91F5-4F25FABB9470}">
      <dgm:prSet/>
      <dgm:spPr/>
      <dgm:t>
        <a:bodyPr/>
        <a:lstStyle/>
        <a:p>
          <a:endParaRPr lang="en-US"/>
        </a:p>
      </dgm:t>
    </dgm:pt>
    <dgm:pt modelId="{EBDAA24F-B8CD-41A4-ADED-C9EE0DE50760}" type="sibTrans" cxnId="{C09F7B75-4189-4865-91F5-4F25FABB9470}">
      <dgm:prSet/>
      <dgm:spPr/>
      <dgm:t>
        <a:bodyPr/>
        <a:lstStyle/>
        <a:p>
          <a:endParaRPr lang="en-US"/>
        </a:p>
      </dgm:t>
    </dgm:pt>
    <dgm:pt modelId="{772D68CF-EDF1-4CE3-BB19-68D14D22F3EC}">
      <dgm:prSet custT="1"/>
      <dgm:spPr/>
      <dgm:t>
        <a:bodyPr/>
        <a:lstStyle/>
        <a:p>
          <a:r>
            <a:rPr lang="en-US" sz="3200" dirty="0"/>
            <a:t>National Secondary Drinking Water Regulations </a:t>
          </a:r>
        </a:p>
      </dgm:t>
    </dgm:pt>
    <dgm:pt modelId="{C8E999C2-CBDB-421F-B161-CFDF31AD7900}" type="parTrans" cxnId="{64653858-4C7E-4950-ABFF-11BF7590E4E7}">
      <dgm:prSet/>
      <dgm:spPr/>
      <dgm:t>
        <a:bodyPr/>
        <a:lstStyle/>
        <a:p>
          <a:endParaRPr lang="en-US"/>
        </a:p>
      </dgm:t>
    </dgm:pt>
    <dgm:pt modelId="{6E1E1862-0156-4431-99F4-2459249FE9FD}" type="sibTrans" cxnId="{64653858-4C7E-4950-ABFF-11BF7590E4E7}">
      <dgm:prSet/>
      <dgm:spPr/>
      <dgm:t>
        <a:bodyPr/>
        <a:lstStyle/>
        <a:p>
          <a:endParaRPr lang="en-US"/>
        </a:p>
      </dgm:t>
    </dgm:pt>
    <dgm:pt modelId="{167C8728-035F-4540-921A-D2A6FA3796E7}">
      <dgm:prSet custT="1"/>
      <dgm:spPr/>
      <dgm:t>
        <a:bodyPr/>
        <a:lstStyle/>
        <a:p>
          <a:pPr>
            <a:buNone/>
          </a:pPr>
          <a:r>
            <a:rPr lang="en-US" sz="2800" dirty="0"/>
            <a:t>Cosmetic and aesthetic effects</a:t>
          </a:r>
        </a:p>
      </dgm:t>
    </dgm:pt>
    <dgm:pt modelId="{ED7C7823-3ECB-47A8-8F5F-3A0028290CAD}" type="parTrans" cxnId="{12A05BB9-6608-434E-8986-DCEA9537076F}">
      <dgm:prSet/>
      <dgm:spPr/>
      <dgm:t>
        <a:bodyPr/>
        <a:lstStyle/>
        <a:p>
          <a:endParaRPr lang="en-US"/>
        </a:p>
      </dgm:t>
    </dgm:pt>
    <dgm:pt modelId="{79D9835E-21EC-4F37-920C-8F8B578CDDE9}" type="sibTrans" cxnId="{12A05BB9-6608-434E-8986-DCEA9537076F}">
      <dgm:prSet/>
      <dgm:spPr/>
      <dgm:t>
        <a:bodyPr/>
        <a:lstStyle/>
        <a:p>
          <a:endParaRPr lang="en-US"/>
        </a:p>
      </dgm:t>
    </dgm:pt>
    <dgm:pt modelId="{CF4E27A7-92A7-4EFC-B3C5-079E471E4626}">
      <dgm:prSet custT="1"/>
      <dgm:spPr/>
      <dgm:t>
        <a:bodyPr/>
        <a:lstStyle/>
        <a:p>
          <a:pPr>
            <a:buNone/>
          </a:pPr>
          <a:r>
            <a:rPr lang="en-US" sz="2800" dirty="0"/>
            <a:t>Can help with level of service goals</a:t>
          </a:r>
        </a:p>
      </dgm:t>
    </dgm:pt>
    <dgm:pt modelId="{2112895A-3C9F-4333-A74B-FF398D45474A}" type="parTrans" cxnId="{A9DE246A-BD5F-4AEF-BF83-06FC8CEB7EED}">
      <dgm:prSet/>
      <dgm:spPr/>
      <dgm:t>
        <a:bodyPr/>
        <a:lstStyle/>
        <a:p>
          <a:endParaRPr lang="en-US"/>
        </a:p>
      </dgm:t>
    </dgm:pt>
    <dgm:pt modelId="{0A8F72C3-CC42-4ED4-9E5E-4060C797430A}" type="sibTrans" cxnId="{A9DE246A-BD5F-4AEF-BF83-06FC8CEB7EED}">
      <dgm:prSet/>
      <dgm:spPr/>
      <dgm:t>
        <a:bodyPr/>
        <a:lstStyle/>
        <a:p>
          <a:endParaRPr lang="en-US"/>
        </a:p>
      </dgm:t>
    </dgm:pt>
    <dgm:pt modelId="{A306FE52-7515-4D16-8113-3982BE3E5B54}" type="pres">
      <dgm:prSet presAssocID="{8E57C4CB-0632-411B-A15A-24C123A0DC3A}" presName="linear" presStyleCnt="0">
        <dgm:presLayoutVars>
          <dgm:animLvl val="lvl"/>
          <dgm:resizeHandles val="exact"/>
        </dgm:presLayoutVars>
      </dgm:prSet>
      <dgm:spPr/>
    </dgm:pt>
    <dgm:pt modelId="{54BDC140-C004-4F0B-8773-621211CCC0BF}" type="pres">
      <dgm:prSet presAssocID="{63F9002E-36C8-4383-94ED-438CAF2595BF}" presName="parentText" presStyleLbl="node1" presStyleIdx="0" presStyleCnt="2">
        <dgm:presLayoutVars>
          <dgm:chMax val="0"/>
          <dgm:bulletEnabled val="1"/>
        </dgm:presLayoutVars>
      </dgm:prSet>
      <dgm:spPr/>
    </dgm:pt>
    <dgm:pt modelId="{6A735625-C68D-45AA-86B0-B2B1CFFE272D}" type="pres">
      <dgm:prSet presAssocID="{63F9002E-36C8-4383-94ED-438CAF2595BF}" presName="childText" presStyleLbl="revTx" presStyleIdx="0" presStyleCnt="2">
        <dgm:presLayoutVars>
          <dgm:bulletEnabled val="1"/>
        </dgm:presLayoutVars>
      </dgm:prSet>
      <dgm:spPr/>
    </dgm:pt>
    <dgm:pt modelId="{3B401D4E-D715-4539-B83F-CF2B9F231CCA}" type="pres">
      <dgm:prSet presAssocID="{772D68CF-EDF1-4CE3-BB19-68D14D22F3EC}" presName="parentText" presStyleLbl="node1" presStyleIdx="1" presStyleCnt="2">
        <dgm:presLayoutVars>
          <dgm:chMax val="0"/>
          <dgm:bulletEnabled val="1"/>
        </dgm:presLayoutVars>
      </dgm:prSet>
      <dgm:spPr/>
    </dgm:pt>
    <dgm:pt modelId="{EA22626B-90A1-4802-A806-E9CD3217F44C}" type="pres">
      <dgm:prSet presAssocID="{772D68CF-EDF1-4CE3-BB19-68D14D22F3EC}" presName="childText" presStyleLbl="revTx" presStyleIdx="1" presStyleCnt="2">
        <dgm:presLayoutVars>
          <dgm:bulletEnabled val="1"/>
        </dgm:presLayoutVars>
      </dgm:prSet>
      <dgm:spPr/>
    </dgm:pt>
  </dgm:ptLst>
  <dgm:cxnLst>
    <dgm:cxn modelId="{65374926-F831-4ABE-9056-5E91AA0A8374}" type="presOf" srcId="{1BA0223C-AB42-4223-9FCE-122FC080AD0D}" destId="{6A735625-C68D-45AA-86B0-B2B1CFFE272D}" srcOrd="0" destOrd="2" presId="urn:microsoft.com/office/officeart/2005/8/layout/vList2"/>
    <dgm:cxn modelId="{FBE68544-075C-4C80-AF89-A9BD099B3CBE}" type="presOf" srcId="{CF4E27A7-92A7-4EFC-B3C5-079E471E4626}" destId="{EA22626B-90A1-4802-A806-E9CD3217F44C}" srcOrd="0" destOrd="1" presId="urn:microsoft.com/office/officeart/2005/8/layout/vList2"/>
    <dgm:cxn modelId="{A9DE246A-BD5F-4AEF-BF83-06FC8CEB7EED}" srcId="{772D68CF-EDF1-4CE3-BB19-68D14D22F3EC}" destId="{CF4E27A7-92A7-4EFC-B3C5-079E471E4626}" srcOrd="1" destOrd="0" parTransId="{2112895A-3C9F-4333-A74B-FF398D45474A}" sibTransId="{0A8F72C3-CC42-4ED4-9E5E-4060C797430A}"/>
    <dgm:cxn modelId="{B9108252-24D4-4327-8A25-861CA662A523}" srcId="{8E57C4CB-0632-411B-A15A-24C123A0DC3A}" destId="{63F9002E-36C8-4383-94ED-438CAF2595BF}" srcOrd="0" destOrd="0" parTransId="{617132EA-A7C7-4ED6-A9CB-A6B813F7A6C3}" sibTransId="{6420271D-8FDB-4934-A406-FDCF37AD3146}"/>
    <dgm:cxn modelId="{4C776353-EB1D-488C-861B-0010FD212ADB}" srcId="{63F9002E-36C8-4383-94ED-438CAF2595BF}" destId="{66751350-E989-404F-9F5F-0DEB91745C31}" srcOrd="1" destOrd="0" parTransId="{7BA2A9AF-2F8F-4763-8149-4A02F9CF9EDB}" sibTransId="{769339F0-3674-4852-8380-7DD4CA7BD09F}"/>
    <dgm:cxn modelId="{C09F7B75-4189-4865-91F5-4F25FABB9470}" srcId="{63F9002E-36C8-4383-94ED-438CAF2595BF}" destId="{1BA0223C-AB42-4223-9FCE-122FC080AD0D}" srcOrd="2" destOrd="0" parTransId="{B7ABC91F-0F2F-42F9-A5E8-263AE0767770}" sibTransId="{EBDAA24F-B8CD-41A4-ADED-C9EE0DE50760}"/>
    <dgm:cxn modelId="{CEF18155-FBED-4189-BD7E-536732CABA95}" type="presOf" srcId="{772D68CF-EDF1-4CE3-BB19-68D14D22F3EC}" destId="{3B401D4E-D715-4539-B83F-CF2B9F231CCA}" srcOrd="0" destOrd="0" presId="urn:microsoft.com/office/officeart/2005/8/layout/vList2"/>
    <dgm:cxn modelId="{64653858-4C7E-4950-ABFF-11BF7590E4E7}" srcId="{8E57C4CB-0632-411B-A15A-24C123A0DC3A}" destId="{772D68CF-EDF1-4CE3-BB19-68D14D22F3EC}" srcOrd="1" destOrd="0" parTransId="{C8E999C2-CBDB-421F-B161-CFDF31AD7900}" sibTransId="{6E1E1862-0156-4431-99F4-2459249FE9FD}"/>
    <dgm:cxn modelId="{0E2FE48C-B522-4104-AF69-E2211FE18DC4}" type="presOf" srcId="{7D502F8F-DEF7-4C93-A7FC-92266338641B}" destId="{6A735625-C68D-45AA-86B0-B2B1CFFE272D}" srcOrd="0" destOrd="0" presId="urn:microsoft.com/office/officeart/2005/8/layout/vList2"/>
    <dgm:cxn modelId="{A84D42A2-8376-4A2C-BBC0-62D43AB1873B}" type="presOf" srcId="{167C8728-035F-4540-921A-D2A6FA3796E7}" destId="{EA22626B-90A1-4802-A806-E9CD3217F44C}" srcOrd="0" destOrd="0" presId="urn:microsoft.com/office/officeart/2005/8/layout/vList2"/>
    <dgm:cxn modelId="{12A05BB9-6608-434E-8986-DCEA9537076F}" srcId="{772D68CF-EDF1-4CE3-BB19-68D14D22F3EC}" destId="{167C8728-035F-4540-921A-D2A6FA3796E7}" srcOrd="0" destOrd="0" parTransId="{ED7C7823-3ECB-47A8-8F5F-3A0028290CAD}" sibTransId="{79D9835E-21EC-4F37-920C-8F8B578CDDE9}"/>
    <dgm:cxn modelId="{976242C4-97B5-4BD3-A22D-B9A5D4EA1CF8}" type="presOf" srcId="{8E57C4CB-0632-411B-A15A-24C123A0DC3A}" destId="{A306FE52-7515-4D16-8113-3982BE3E5B54}" srcOrd="0" destOrd="0" presId="urn:microsoft.com/office/officeart/2005/8/layout/vList2"/>
    <dgm:cxn modelId="{BB133BCA-0418-4CA1-B1BE-163F244989E4}" type="presOf" srcId="{66751350-E989-404F-9F5F-0DEB91745C31}" destId="{6A735625-C68D-45AA-86B0-B2B1CFFE272D}" srcOrd="0" destOrd="1" presId="urn:microsoft.com/office/officeart/2005/8/layout/vList2"/>
    <dgm:cxn modelId="{42B763E3-FC78-427D-954A-937263591BFB}" type="presOf" srcId="{63F9002E-36C8-4383-94ED-438CAF2595BF}" destId="{54BDC140-C004-4F0B-8773-621211CCC0BF}" srcOrd="0" destOrd="0" presId="urn:microsoft.com/office/officeart/2005/8/layout/vList2"/>
    <dgm:cxn modelId="{8F58E7EA-6DAB-47DD-9187-405B1EDE818F}" srcId="{63F9002E-36C8-4383-94ED-438CAF2595BF}" destId="{7D502F8F-DEF7-4C93-A7FC-92266338641B}" srcOrd="0" destOrd="0" parTransId="{2923EECE-2914-49A4-BAFD-D585AF1309FB}" sibTransId="{E9070F0C-F16E-41CF-8AA6-0245DA69FC7A}"/>
    <dgm:cxn modelId="{43A79588-4686-44A0-9EE6-B974595E8390}" type="presParOf" srcId="{A306FE52-7515-4D16-8113-3982BE3E5B54}" destId="{54BDC140-C004-4F0B-8773-621211CCC0BF}" srcOrd="0" destOrd="0" presId="urn:microsoft.com/office/officeart/2005/8/layout/vList2"/>
    <dgm:cxn modelId="{31E403A7-2EC5-4CC2-9DC8-B2BB7A6DFE6D}" type="presParOf" srcId="{A306FE52-7515-4D16-8113-3982BE3E5B54}" destId="{6A735625-C68D-45AA-86B0-B2B1CFFE272D}" srcOrd="1" destOrd="0" presId="urn:microsoft.com/office/officeart/2005/8/layout/vList2"/>
    <dgm:cxn modelId="{E9AE2095-6A5C-4E03-B545-E2046093B668}" type="presParOf" srcId="{A306FE52-7515-4D16-8113-3982BE3E5B54}" destId="{3B401D4E-D715-4539-B83F-CF2B9F231CCA}" srcOrd="2" destOrd="0" presId="urn:microsoft.com/office/officeart/2005/8/layout/vList2"/>
    <dgm:cxn modelId="{470F693C-6568-44AB-83D2-77DA3D10290B}" type="presParOf" srcId="{A306FE52-7515-4D16-8113-3982BE3E5B54}" destId="{EA22626B-90A1-4802-A806-E9CD3217F44C}"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37B6CD7-4623-41BA-B61D-6B0F18A6EACF}" type="doc">
      <dgm:prSet loTypeId="urn:microsoft.com/office/officeart/2018/5/layout/IconCircleLabelList" loCatId="icon" qsTypeId="urn:microsoft.com/office/officeart/2005/8/quickstyle/simple1" qsCatId="simple" csTypeId="urn:microsoft.com/office/officeart/2005/8/colors/accent3_2" csCatId="accent3" phldr="1"/>
      <dgm:spPr/>
      <dgm:t>
        <a:bodyPr/>
        <a:lstStyle/>
        <a:p>
          <a:endParaRPr lang="en-US"/>
        </a:p>
      </dgm:t>
    </dgm:pt>
    <dgm:pt modelId="{1EA2750E-F0AA-4E5B-BEA4-7C3B261D1EB7}">
      <dgm:prSet custT="1"/>
      <dgm:spPr/>
      <dgm:t>
        <a:bodyPr/>
        <a:lstStyle/>
        <a:p>
          <a:pPr>
            <a:defRPr cap="all"/>
          </a:pPr>
          <a:r>
            <a:rPr lang="en-US" sz="1800" b="0" i="0" baseline="0"/>
            <a:t>Organized, well-run &amp; efficient</a:t>
          </a:r>
          <a:endParaRPr lang="en-US" sz="1800"/>
        </a:p>
      </dgm:t>
    </dgm:pt>
    <dgm:pt modelId="{59676C33-F362-4065-8B02-E954687DD6AD}" type="parTrans" cxnId="{2D57BE72-DC0B-426E-81C7-98A5DD51B568}">
      <dgm:prSet/>
      <dgm:spPr/>
      <dgm:t>
        <a:bodyPr/>
        <a:lstStyle/>
        <a:p>
          <a:endParaRPr lang="en-US" sz="2000"/>
        </a:p>
      </dgm:t>
    </dgm:pt>
    <dgm:pt modelId="{31C6BA07-7998-4780-A3DD-E24F70B9EF23}" type="sibTrans" cxnId="{2D57BE72-DC0B-426E-81C7-98A5DD51B568}">
      <dgm:prSet/>
      <dgm:spPr/>
      <dgm:t>
        <a:bodyPr/>
        <a:lstStyle/>
        <a:p>
          <a:endParaRPr lang="en-US" sz="2000"/>
        </a:p>
      </dgm:t>
    </dgm:pt>
    <dgm:pt modelId="{FFC4CE46-9231-41C2-A4B1-017315DF6B21}">
      <dgm:prSet custT="1"/>
      <dgm:spPr/>
      <dgm:t>
        <a:bodyPr/>
        <a:lstStyle/>
        <a:p>
          <a:pPr>
            <a:defRPr cap="all"/>
          </a:pPr>
          <a:r>
            <a:rPr lang="en-US" sz="1800" b="0" i="0" baseline="0"/>
            <a:t>Accountable &amp; transparent</a:t>
          </a:r>
          <a:endParaRPr lang="en-US" sz="1800"/>
        </a:p>
      </dgm:t>
    </dgm:pt>
    <dgm:pt modelId="{7F4F98D2-9A7D-492E-8880-2F7632F2443F}" type="parTrans" cxnId="{A41A9450-32E0-4849-AD8D-9A16A905A98A}">
      <dgm:prSet/>
      <dgm:spPr/>
      <dgm:t>
        <a:bodyPr/>
        <a:lstStyle/>
        <a:p>
          <a:endParaRPr lang="en-US" sz="2000"/>
        </a:p>
      </dgm:t>
    </dgm:pt>
    <dgm:pt modelId="{20522DD7-B34B-49B5-84C1-25B7C123BE0B}" type="sibTrans" cxnId="{A41A9450-32E0-4849-AD8D-9A16A905A98A}">
      <dgm:prSet/>
      <dgm:spPr/>
      <dgm:t>
        <a:bodyPr/>
        <a:lstStyle/>
        <a:p>
          <a:endParaRPr lang="en-US" sz="2000"/>
        </a:p>
      </dgm:t>
    </dgm:pt>
    <dgm:pt modelId="{52E42F12-3E88-47D8-B91C-1FCB4196F778}">
      <dgm:prSet custT="1"/>
      <dgm:spPr/>
      <dgm:t>
        <a:bodyPr/>
        <a:lstStyle/>
        <a:p>
          <a:pPr>
            <a:defRPr cap="all"/>
          </a:pPr>
          <a:r>
            <a:rPr lang="en-US" sz="1800" b="0" i="0" baseline="0"/>
            <a:t>Responsive to customers</a:t>
          </a:r>
          <a:endParaRPr lang="en-US" sz="1800"/>
        </a:p>
      </dgm:t>
    </dgm:pt>
    <dgm:pt modelId="{E7E37B95-0620-4A50-977A-EAAFBE071A1C}" type="parTrans" cxnId="{2AF05C7F-FBD7-481C-A4FD-7FDF46720400}">
      <dgm:prSet/>
      <dgm:spPr/>
      <dgm:t>
        <a:bodyPr/>
        <a:lstStyle/>
        <a:p>
          <a:endParaRPr lang="en-US" sz="2000"/>
        </a:p>
      </dgm:t>
    </dgm:pt>
    <dgm:pt modelId="{E127BEB1-7F11-4A1D-98B7-79BC0CA9A69A}" type="sibTrans" cxnId="{2AF05C7F-FBD7-481C-A4FD-7FDF46720400}">
      <dgm:prSet/>
      <dgm:spPr/>
      <dgm:t>
        <a:bodyPr/>
        <a:lstStyle/>
        <a:p>
          <a:endParaRPr lang="en-US" sz="2000"/>
        </a:p>
      </dgm:t>
    </dgm:pt>
    <dgm:pt modelId="{FD568971-941E-4521-91F4-1C7C79702752}">
      <dgm:prSet custT="1"/>
      <dgm:spPr/>
      <dgm:t>
        <a:bodyPr/>
        <a:lstStyle/>
        <a:p>
          <a:pPr>
            <a:defRPr cap="all"/>
          </a:pPr>
          <a:r>
            <a:rPr lang="en-US" sz="1800" b="0" i="0" baseline="0"/>
            <a:t>Effective policy makers and implementers </a:t>
          </a:r>
          <a:endParaRPr lang="en-US" sz="1800"/>
        </a:p>
      </dgm:t>
    </dgm:pt>
    <dgm:pt modelId="{F93B6D57-4F00-4E7C-98CE-A2B5F09F56CC}" type="parTrans" cxnId="{5B04639E-2EAB-4EE3-AF50-8E77262F54A9}">
      <dgm:prSet/>
      <dgm:spPr/>
      <dgm:t>
        <a:bodyPr/>
        <a:lstStyle/>
        <a:p>
          <a:endParaRPr lang="en-US" sz="2000"/>
        </a:p>
      </dgm:t>
    </dgm:pt>
    <dgm:pt modelId="{BC4D6C51-1468-485B-939D-91A0F4F635CB}" type="sibTrans" cxnId="{5B04639E-2EAB-4EE3-AF50-8E77262F54A9}">
      <dgm:prSet/>
      <dgm:spPr/>
      <dgm:t>
        <a:bodyPr/>
        <a:lstStyle/>
        <a:p>
          <a:endParaRPr lang="en-US" sz="2000"/>
        </a:p>
      </dgm:t>
    </dgm:pt>
    <dgm:pt modelId="{F6C3C9B2-0E3F-456D-BFE4-3498F94DAA57}">
      <dgm:prSet custT="1"/>
      <dgm:spPr/>
      <dgm:t>
        <a:bodyPr/>
        <a:lstStyle/>
        <a:p>
          <a:pPr>
            <a:defRPr cap="all"/>
          </a:pPr>
          <a:r>
            <a:rPr lang="en-US" sz="1800" b="0" i="0" baseline="0"/>
            <a:t>Short- &amp; long-term planners</a:t>
          </a:r>
          <a:endParaRPr lang="en-US" sz="1800"/>
        </a:p>
      </dgm:t>
    </dgm:pt>
    <dgm:pt modelId="{0C6411CC-8B80-415E-8620-5AC3FF7239A2}" type="parTrans" cxnId="{E91091CE-3F30-4B5B-AE2D-6D6D43394539}">
      <dgm:prSet/>
      <dgm:spPr/>
      <dgm:t>
        <a:bodyPr/>
        <a:lstStyle/>
        <a:p>
          <a:endParaRPr lang="en-US" sz="2000"/>
        </a:p>
      </dgm:t>
    </dgm:pt>
    <dgm:pt modelId="{D5409621-EFF2-421F-BB54-F4217807776A}" type="sibTrans" cxnId="{E91091CE-3F30-4B5B-AE2D-6D6D43394539}">
      <dgm:prSet/>
      <dgm:spPr/>
      <dgm:t>
        <a:bodyPr/>
        <a:lstStyle/>
        <a:p>
          <a:endParaRPr lang="en-US" sz="2000"/>
        </a:p>
      </dgm:t>
    </dgm:pt>
    <dgm:pt modelId="{E3DB078A-5BA5-4B56-85A1-77A9282B086E}" type="pres">
      <dgm:prSet presAssocID="{237B6CD7-4623-41BA-B61D-6B0F18A6EACF}" presName="root" presStyleCnt="0">
        <dgm:presLayoutVars>
          <dgm:dir/>
          <dgm:resizeHandles val="exact"/>
        </dgm:presLayoutVars>
      </dgm:prSet>
      <dgm:spPr/>
    </dgm:pt>
    <dgm:pt modelId="{579B3F38-D784-41F9-90F7-E50CDDF860C4}" type="pres">
      <dgm:prSet presAssocID="{1EA2750E-F0AA-4E5B-BEA4-7C3B261D1EB7}" presName="compNode" presStyleCnt="0"/>
      <dgm:spPr/>
    </dgm:pt>
    <dgm:pt modelId="{7F4CD183-999E-4F33-A795-534FEEF96EC6}" type="pres">
      <dgm:prSet presAssocID="{1EA2750E-F0AA-4E5B-BEA4-7C3B261D1EB7}" presName="iconBgRect" presStyleLbl="bgShp" presStyleIdx="0" presStyleCnt="5"/>
      <dgm:spPr/>
    </dgm:pt>
    <dgm:pt modelId="{4FA49A57-D56C-4F69-890B-72D2C3A09178}" type="pres">
      <dgm:prSet presAssocID="{1EA2750E-F0AA-4E5B-BEA4-7C3B261D1EB7}"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Open folder with solid fill"/>
        </a:ext>
      </dgm:extLst>
    </dgm:pt>
    <dgm:pt modelId="{AA8EE2AC-E12A-4444-B4A0-FE7E29642C4E}" type="pres">
      <dgm:prSet presAssocID="{1EA2750E-F0AA-4E5B-BEA4-7C3B261D1EB7}" presName="spaceRect" presStyleCnt="0"/>
      <dgm:spPr/>
    </dgm:pt>
    <dgm:pt modelId="{397ABB4F-D127-455A-AF10-1B745D64B9AA}" type="pres">
      <dgm:prSet presAssocID="{1EA2750E-F0AA-4E5B-BEA4-7C3B261D1EB7}" presName="textRect" presStyleLbl="revTx" presStyleIdx="0" presStyleCnt="5">
        <dgm:presLayoutVars>
          <dgm:chMax val="1"/>
          <dgm:chPref val="1"/>
        </dgm:presLayoutVars>
      </dgm:prSet>
      <dgm:spPr/>
    </dgm:pt>
    <dgm:pt modelId="{404D45EC-B3E0-4BAD-B906-DEF88E33B0FD}" type="pres">
      <dgm:prSet presAssocID="{31C6BA07-7998-4780-A3DD-E24F70B9EF23}" presName="sibTrans" presStyleCnt="0"/>
      <dgm:spPr/>
    </dgm:pt>
    <dgm:pt modelId="{CE4AC6C8-94F6-4B6A-A9CC-25F3F53538D8}" type="pres">
      <dgm:prSet presAssocID="{FFC4CE46-9231-41C2-A4B1-017315DF6B21}" presName="compNode" presStyleCnt="0"/>
      <dgm:spPr/>
    </dgm:pt>
    <dgm:pt modelId="{442E1089-00CA-4D59-AF39-CE494F47D24C}" type="pres">
      <dgm:prSet presAssocID="{FFC4CE46-9231-41C2-A4B1-017315DF6B21}" presName="iconBgRect" presStyleLbl="bgShp" presStyleIdx="1" presStyleCnt="5"/>
      <dgm:spPr/>
    </dgm:pt>
    <dgm:pt modelId="{8FA797B8-106D-4E61-A2B4-9C04EB8ED4F9}" type="pres">
      <dgm:prSet presAssocID="{FFC4CE46-9231-41C2-A4B1-017315DF6B2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9BB24535-3C6A-46EC-8BC5-92B6F215A4F1}" type="pres">
      <dgm:prSet presAssocID="{FFC4CE46-9231-41C2-A4B1-017315DF6B21}" presName="spaceRect" presStyleCnt="0"/>
      <dgm:spPr/>
    </dgm:pt>
    <dgm:pt modelId="{E844E2A2-4FD4-4360-B66C-D0C12C369BA3}" type="pres">
      <dgm:prSet presAssocID="{FFC4CE46-9231-41C2-A4B1-017315DF6B21}" presName="textRect" presStyleLbl="revTx" presStyleIdx="1" presStyleCnt="5">
        <dgm:presLayoutVars>
          <dgm:chMax val="1"/>
          <dgm:chPref val="1"/>
        </dgm:presLayoutVars>
      </dgm:prSet>
      <dgm:spPr/>
    </dgm:pt>
    <dgm:pt modelId="{701371A7-9732-41F3-8B75-6A02B846E576}" type="pres">
      <dgm:prSet presAssocID="{20522DD7-B34B-49B5-84C1-25B7C123BE0B}" presName="sibTrans" presStyleCnt="0"/>
      <dgm:spPr/>
    </dgm:pt>
    <dgm:pt modelId="{15A4CB42-FF15-4B3C-86E8-BEF26B779D26}" type="pres">
      <dgm:prSet presAssocID="{52E42F12-3E88-47D8-B91C-1FCB4196F778}" presName="compNode" presStyleCnt="0"/>
      <dgm:spPr/>
    </dgm:pt>
    <dgm:pt modelId="{512E2918-3B3E-4AE9-95F8-6BC433459AEA}" type="pres">
      <dgm:prSet presAssocID="{52E42F12-3E88-47D8-B91C-1FCB4196F778}" presName="iconBgRect" presStyleLbl="bgShp" presStyleIdx="2" presStyleCnt="5"/>
      <dgm:spPr/>
    </dgm:pt>
    <dgm:pt modelId="{0FD8871D-3089-4E56-A2A8-99CA13B13F45}" type="pres">
      <dgm:prSet presAssocID="{52E42F12-3E88-47D8-B91C-1FCB4196F778}"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hat with solid fill"/>
        </a:ext>
      </dgm:extLst>
    </dgm:pt>
    <dgm:pt modelId="{D56517F1-60FB-4389-878F-8625A14B868B}" type="pres">
      <dgm:prSet presAssocID="{52E42F12-3E88-47D8-B91C-1FCB4196F778}" presName="spaceRect" presStyleCnt="0"/>
      <dgm:spPr/>
    </dgm:pt>
    <dgm:pt modelId="{ABC9C135-892E-44EA-A588-544F0D750322}" type="pres">
      <dgm:prSet presAssocID="{52E42F12-3E88-47D8-B91C-1FCB4196F778}" presName="textRect" presStyleLbl="revTx" presStyleIdx="2" presStyleCnt="5">
        <dgm:presLayoutVars>
          <dgm:chMax val="1"/>
          <dgm:chPref val="1"/>
        </dgm:presLayoutVars>
      </dgm:prSet>
      <dgm:spPr/>
    </dgm:pt>
    <dgm:pt modelId="{50E07489-624D-4E79-8FB7-4480D275A503}" type="pres">
      <dgm:prSet presAssocID="{E127BEB1-7F11-4A1D-98B7-79BC0CA9A69A}" presName="sibTrans" presStyleCnt="0"/>
      <dgm:spPr/>
    </dgm:pt>
    <dgm:pt modelId="{D6F164CF-ADC3-4279-909B-ECDC194AF0E7}" type="pres">
      <dgm:prSet presAssocID="{FD568971-941E-4521-91F4-1C7C79702752}" presName="compNode" presStyleCnt="0"/>
      <dgm:spPr/>
    </dgm:pt>
    <dgm:pt modelId="{E0DD1B65-7EC8-4EFD-A405-359736D0CE09}" type="pres">
      <dgm:prSet presAssocID="{FD568971-941E-4521-91F4-1C7C79702752}" presName="iconBgRect" presStyleLbl="bgShp" presStyleIdx="3" presStyleCnt="5"/>
      <dgm:spPr/>
    </dgm:pt>
    <dgm:pt modelId="{9E0D2872-A5D6-4687-94BC-055E0D8C25A7}" type="pres">
      <dgm:prSet presAssocID="{FD568971-941E-4521-91F4-1C7C7970275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eting"/>
        </a:ext>
      </dgm:extLst>
    </dgm:pt>
    <dgm:pt modelId="{B1D8622C-9FC6-4347-811F-E57F20CF30F5}" type="pres">
      <dgm:prSet presAssocID="{FD568971-941E-4521-91F4-1C7C79702752}" presName="spaceRect" presStyleCnt="0"/>
      <dgm:spPr/>
    </dgm:pt>
    <dgm:pt modelId="{8F4E8A7D-1AA4-4750-9D32-E74912EC348F}" type="pres">
      <dgm:prSet presAssocID="{FD568971-941E-4521-91F4-1C7C79702752}" presName="textRect" presStyleLbl="revTx" presStyleIdx="3" presStyleCnt="5">
        <dgm:presLayoutVars>
          <dgm:chMax val="1"/>
          <dgm:chPref val="1"/>
        </dgm:presLayoutVars>
      </dgm:prSet>
      <dgm:spPr/>
    </dgm:pt>
    <dgm:pt modelId="{349B8657-1DD4-45F3-A7FF-1AE0A0E7EF53}" type="pres">
      <dgm:prSet presAssocID="{BC4D6C51-1468-485B-939D-91A0F4F635CB}" presName="sibTrans" presStyleCnt="0"/>
      <dgm:spPr/>
    </dgm:pt>
    <dgm:pt modelId="{58C5D40B-1B04-4FFB-AA11-8FCC1FC9C71C}" type="pres">
      <dgm:prSet presAssocID="{F6C3C9B2-0E3F-456D-BFE4-3498F94DAA57}" presName="compNode" presStyleCnt="0"/>
      <dgm:spPr/>
    </dgm:pt>
    <dgm:pt modelId="{DC791A8A-A338-48BD-A8D8-16F01FB678F0}" type="pres">
      <dgm:prSet presAssocID="{F6C3C9B2-0E3F-456D-BFE4-3498F94DAA57}" presName="iconBgRect" presStyleLbl="bgShp" presStyleIdx="4" presStyleCnt="5"/>
      <dgm:spPr/>
    </dgm:pt>
    <dgm:pt modelId="{A1EAAEE6-26C8-4ACA-8C2A-CECD83C3FD33}" type="pres">
      <dgm:prSet presAssocID="{F6C3C9B2-0E3F-456D-BFE4-3498F94DAA5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Workflow"/>
        </a:ext>
      </dgm:extLst>
    </dgm:pt>
    <dgm:pt modelId="{B13D34F2-EA50-4AAB-B61B-435F31852AE9}" type="pres">
      <dgm:prSet presAssocID="{F6C3C9B2-0E3F-456D-BFE4-3498F94DAA57}" presName="spaceRect" presStyleCnt="0"/>
      <dgm:spPr/>
    </dgm:pt>
    <dgm:pt modelId="{F5A734D8-46CB-47F1-BEF8-65C1B2C748D4}" type="pres">
      <dgm:prSet presAssocID="{F6C3C9B2-0E3F-456D-BFE4-3498F94DAA57}" presName="textRect" presStyleLbl="revTx" presStyleIdx="4" presStyleCnt="5">
        <dgm:presLayoutVars>
          <dgm:chMax val="1"/>
          <dgm:chPref val="1"/>
        </dgm:presLayoutVars>
      </dgm:prSet>
      <dgm:spPr/>
    </dgm:pt>
  </dgm:ptLst>
  <dgm:cxnLst>
    <dgm:cxn modelId="{8ABDA42D-AA52-4325-9EE1-F425542DA97D}" type="presOf" srcId="{F6C3C9B2-0E3F-456D-BFE4-3498F94DAA57}" destId="{F5A734D8-46CB-47F1-BEF8-65C1B2C748D4}" srcOrd="0" destOrd="0" presId="urn:microsoft.com/office/officeart/2018/5/layout/IconCircleLabelList"/>
    <dgm:cxn modelId="{16BF4863-62FE-436C-A3E2-47A95D5363A3}" type="presOf" srcId="{1EA2750E-F0AA-4E5B-BEA4-7C3B261D1EB7}" destId="{397ABB4F-D127-455A-AF10-1B745D64B9AA}" srcOrd="0" destOrd="0" presId="urn:microsoft.com/office/officeart/2018/5/layout/IconCircleLabelList"/>
    <dgm:cxn modelId="{A41A9450-32E0-4849-AD8D-9A16A905A98A}" srcId="{237B6CD7-4623-41BA-B61D-6B0F18A6EACF}" destId="{FFC4CE46-9231-41C2-A4B1-017315DF6B21}" srcOrd="1" destOrd="0" parTransId="{7F4F98D2-9A7D-492E-8880-2F7632F2443F}" sibTransId="{20522DD7-B34B-49B5-84C1-25B7C123BE0B}"/>
    <dgm:cxn modelId="{2D57BE72-DC0B-426E-81C7-98A5DD51B568}" srcId="{237B6CD7-4623-41BA-B61D-6B0F18A6EACF}" destId="{1EA2750E-F0AA-4E5B-BEA4-7C3B261D1EB7}" srcOrd="0" destOrd="0" parTransId="{59676C33-F362-4065-8B02-E954687DD6AD}" sibTransId="{31C6BA07-7998-4780-A3DD-E24F70B9EF23}"/>
    <dgm:cxn modelId="{2AF05C7F-FBD7-481C-A4FD-7FDF46720400}" srcId="{237B6CD7-4623-41BA-B61D-6B0F18A6EACF}" destId="{52E42F12-3E88-47D8-B91C-1FCB4196F778}" srcOrd="2" destOrd="0" parTransId="{E7E37B95-0620-4A50-977A-EAAFBE071A1C}" sibTransId="{E127BEB1-7F11-4A1D-98B7-79BC0CA9A69A}"/>
    <dgm:cxn modelId="{EA620D8E-5259-4AF1-9439-C0C867C8D074}" type="presOf" srcId="{237B6CD7-4623-41BA-B61D-6B0F18A6EACF}" destId="{E3DB078A-5BA5-4B56-85A1-77A9282B086E}" srcOrd="0" destOrd="0" presId="urn:microsoft.com/office/officeart/2018/5/layout/IconCircleLabelList"/>
    <dgm:cxn modelId="{C73AD296-6C2B-419B-B9EC-0B6240A9F34C}" type="presOf" srcId="{FD568971-941E-4521-91F4-1C7C79702752}" destId="{8F4E8A7D-1AA4-4750-9D32-E74912EC348F}" srcOrd="0" destOrd="0" presId="urn:microsoft.com/office/officeart/2018/5/layout/IconCircleLabelList"/>
    <dgm:cxn modelId="{EAA33C9A-C954-4EF0-8E91-06120D43E09D}" type="presOf" srcId="{52E42F12-3E88-47D8-B91C-1FCB4196F778}" destId="{ABC9C135-892E-44EA-A588-544F0D750322}" srcOrd="0" destOrd="0" presId="urn:microsoft.com/office/officeart/2018/5/layout/IconCircleLabelList"/>
    <dgm:cxn modelId="{5B04639E-2EAB-4EE3-AF50-8E77262F54A9}" srcId="{237B6CD7-4623-41BA-B61D-6B0F18A6EACF}" destId="{FD568971-941E-4521-91F4-1C7C79702752}" srcOrd="3" destOrd="0" parTransId="{F93B6D57-4F00-4E7C-98CE-A2B5F09F56CC}" sibTransId="{BC4D6C51-1468-485B-939D-91A0F4F635CB}"/>
    <dgm:cxn modelId="{E91091CE-3F30-4B5B-AE2D-6D6D43394539}" srcId="{237B6CD7-4623-41BA-B61D-6B0F18A6EACF}" destId="{F6C3C9B2-0E3F-456D-BFE4-3498F94DAA57}" srcOrd="4" destOrd="0" parTransId="{0C6411CC-8B80-415E-8620-5AC3FF7239A2}" sibTransId="{D5409621-EFF2-421F-BB54-F4217807776A}"/>
    <dgm:cxn modelId="{33E946DE-2BB1-456F-8967-4C06DB9960D3}" type="presOf" srcId="{FFC4CE46-9231-41C2-A4B1-017315DF6B21}" destId="{E844E2A2-4FD4-4360-B66C-D0C12C369BA3}" srcOrd="0" destOrd="0" presId="urn:microsoft.com/office/officeart/2018/5/layout/IconCircleLabelList"/>
    <dgm:cxn modelId="{58393847-8B6F-4F45-AB4B-C6B498291996}" type="presParOf" srcId="{E3DB078A-5BA5-4B56-85A1-77A9282B086E}" destId="{579B3F38-D784-41F9-90F7-E50CDDF860C4}" srcOrd="0" destOrd="0" presId="urn:microsoft.com/office/officeart/2018/5/layout/IconCircleLabelList"/>
    <dgm:cxn modelId="{03068F8C-E3AA-436D-B214-A22C1DC7D2FC}" type="presParOf" srcId="{579B3F38-D784-41F9-90F7-E50CDDF860C4}" destId="{7F4CD183-999E-4F33-A795-534FEEF96EC6}" srcOrd="0" destOrd="0" presId="urn:microsoft.com/office/officeart/2018/5/layout/IconCircleLabelList"/>
    <dgm:cxn modelId="{A908CFFC-83EA-4A45-B176-15000B0D3D88}" type="presParOf" srcId="{579B3F38-D784-41F9-90F7-E50CDDF860C4}" destId="{4FA49A57-D56C-4F69-890B-72D2C3A09178}" srcOrd="1" destOrd="0" presId="urn:microsoft.com/office/officeart/2018/5/layout/IconCircleLabelList"/>
    <dgm:cxn modelId="{165029B8-A8B7-4A32-837F-0420B5D6CA75}" type="presParOf" srcId="{579B3F38-D784-41F9-90F7-E50CDDF860C4}" destId="{AA8EE2AC-E12A-4444-B4A0-FE7E29642C4E}" srcOrd="2" destOrd="0" presId="urn:microsoft.com/office/officeart/2018/5/layout/IconCircleLabelList"/>
    <dgm:cxn modelId="{5E698B8F-75C9-4FE7-8BC4-21DBB808CC5C}" type="presParOf" srcId="{579B3F38-D784-41F9-90F7-E50CDDF860C4}" destId="{397ABB4F-D127-455A-AF10-1B745D64B9AA}" srcOrd="3" destOrd="0" presId="urn:microsoft.com/office/officeart/2018/5/layout/IconCircleLabelList"/>
    <dgm:cxn modelId="{A479EC6B-D991-4968-89D6-33E16D4CDD2D}" type="presParOf" srcId="{E3DB078A-5BA5-4B56-85A1-77A9282B086E}" destId="{404D45EC-B3E0-4BAD-B906-DEF88E33B0FD}" srcOrd="1" destOrd="0" presId="urn:microsoft.com/office/officeart/2018/5/layout/IconCircleLabelList"/>
    <dgm:cxn modelId="{E04D46AC-6975-4341-A5E0-6B8D81BAC3C7}" type="presParOf" srcId="{E3DB078A-5BA5-4B56-85A1-77A9282B086E}" destId="{CE4AC6C8-94F6-4B6A-A9CC-25F3F53538D8}" srcOrd="2" destOrd="0" presId="urn:microsoft.com/office/officeart/2018/5/layout/IconCircleLabelList"/>
    <dgm:cxn modelId="{0281BA0B-3880-4F1F-80D1-C5FD92BDAD0A}" type="presParOf" srcId="{CE4AC6C8-94F6-4B6A-A9CC-25F3F53538D8}" destId="{442E1089-00CA-4D59-AF39-CE494F47D24C}" srcOrd="0" destOrd="0" presId="urn:microsoft.com/office/officeart/2018/5/layout/IconCircleLabelList"/>
    <dgm:cxn modelId="{8DD8ED5F-17BF-4FE4-9238-E05BCD6E9512}" type="presParOf" srcId="{CE4AC6C8-94F6-4B6A-A9CC-25F3F53538D8}" destId="{8FA797B8-106D-4E61-A2B4-9C04EB8ED4F9}" srcOrd="1" destOrd="0" presId="urn:microsoft.com/office/officeart/2018/5/layout/IconCircleLabelList"/>
    <dgm:cxn modelId="{CD617B55-381C-43F7-8685-11CDFC02C13A}" type="presParOf" srcId="{CE4AC6C8-94F6-4B6A-A9CC-25F3F53538D8}" destId="{9BB24535-3C6A-46EC-8BC5-92B6F215A4F1}" srcOrd="2" destOrd="0" presId="urn:microsoft.com/office/officeart/2018/5/layout/IconCircleLabelList"/>
    <dgm:cxn modelId="{6CB4D25E-ED30-4D70-BD0D-B1DAA60BC632}" type="presParOf" srcId="{CE4AC6C8-94F6-4B6A-A9CC-25F3F53538D8}" destId="{E844E2A2-4FD4-4360-B66C-D0C12C369BA3}" srcOrd="3" destOrd="0" presId="urn:microsoft.com/office/officeart/2018/5/layout/IconCircleLabelList"/>
    <dgm:cxn modelId="{9FD51BB5-7A13-4556-809A-3A1D0BC8B854}" type="presParOf" srcId="{E3DB078A-5BA5-4B56-85A1-77A9282B086E}" destId="{701371A7-9732-41F3-8B75-6A02B846E576}" srcOrd="3" destOrd="0" presId="urn:microsoft.com/office/officeart/2018/5/layout/IconCircleLabelList"/>
    <dgm:cxn modelId="{3DBCF375-31A2-4B2E-A7EA-AAB8CC2D27F7}" type="presParOf" srcId="{E3DB078A-5BA5-4B56-85A1-77A9282B086E}" destId="{15A4CB42-FF15-4B3C-86E8-BEF26B779D26}" srcOrd="4" destOrd="0" presId="urn:microsoft.com/office/officeart/2018/5/layout/IconCircleLabelList"/>
    <dgm:cxn modelId="{A63C8A8F-EF53-461B-AF87-A591BA60C57B}" type="presParOf" srcId="{15A4CB42-FF15-4B3C-86E8-BEF26B779D26}" destId="{512E2918-3B3E-4AE9-95F8-6BC433459AEA}" srcOrd="0" destOrd="0" presId="urn:microsoft.com/office/officeart/2018/5/layout/IconCircleLabelList"/>
    <dgm:cxn modelId="{5D33CDF2-BFE2-4EFF-B391-61FA0EAA7896}" type="presParOf" srcId="{15A4CB42-FF15-4B3C-86E8-BEF26B779D26}" destId="{0FD8871D-3089-4E56-A2A8-99CA13B13F45}" srcOrd="1" destOrd="0" presId="urn:microsoft.com/office/officeart/2018/5/layout/IconCircleLabelList"/>
    <dgm:cxn modelId="{7E44C2F7-02E5-4341-8690-94E7B52554F0}" type="presParOf" srcId="{15A4CB42-FF15-4B3C-86E8-BEF26B779D26}" destId="{D56517F1-60FB-4389-878F-8625A14B868B}" srcOrd="2" destOrd="0" presId="urn:microsoft.com/office/officeart/2018/5/layout/IconCircleLabelList"/>
    <dgm:cxn modelId="{4EBE8B52-6883-469D-AF05-D9B2108D0E60}" type="presParOf" srcId="{15A4CB42-FF15-4B3C-86E8-BEF26B779D26}" destId="{ABC9C135-892E-44EA-A588-544F0D750322}" srcOrd="3" destOrd="0" presId="urn:microsoft.com/office/officeart/2018/5/layout/IconCircleLabelList"/>
    <dgm:cxn modelId="{BA7DBAF8-DD37-4A90-A58B-A2AA954BC00E}" type="presParOf" srcId="{E3DB078A-5BA5-4B56-85A1-77A9282B086E}" destId="{50E07489-624D-4E79-8FB7-4480D275A503}" srcOrd="5" destOrd="0" presId="urn:microsoft.com/office/officeart/2018/5/layout/IconCircleLabelList"/>
    <dgm:cxn modelId="{1B40D53A-C975-4574-8FC6-BEB6BCDE38E3}" type="presParOf" srcId="{E3DB078A-5BA5-4B56-85A1-77A9282B086E}" destId="{D6F164CF-ADC3-4279-909B-ECDC194AF0E7}" srcOrd="6" destOrd="0" presId="urn:microsoft.com/office/officeart/2018/5/layout/IconCircleLabelList"/>
    <dgm:cxn modelId="{AA823522-A377-46FA-9F0E-31907CE193E0}" type="presParOf" srcId="{D6F164CF-ADC3-4279-909B-ECDC194AF0E7}" destId="{E0DD1B65-7EC8-4EFD-A405-359736D0CE09}" srcOrd="0" destOrd="0" presId="urn:microsoft.com/office/officeart/2018/5/layout/IconCircleLabelList"/>
    <dgm:cxn modelId="{B010674F-DBCF-40A4-BBB8-A50BACF46953}" type="presParOf" srcId="{D6F164CF-ADC3-4279-909B-ECDC194AF0E7}" destId="{9E0D2872-A5D6-4687-94BC-055E0D8C25A7}" srcOrd="1" destOrd="0" presId="urn:microsoft.com/office/officeart/2018/5/layout/IconCircleLabelList"/>
    <dgm:cxn modelId="{17F7E706-F097-4753-B376-14E6BD584B6D}" type="presParOf" srcId="{D6F164CF-ADC3-4279-909B-ECDC194AF0E7}" destId="{B1D8622C-9FC6-4347-811F-E57F20CF30F5}" srcOrd="2" destOrd="0" presId="urn:microsoft.com/office/officeart/2018/5/layout/IconCircleLabelList"/>
    <dgm:cxn modelId="{A7B5B4C2-8699-4AE0-A1E0-B614B0563B78}" type="presParOf" srcId="{D6F164CF-ADC3-4279-909B-ECDC194AF0E7}" destId="{8F4E8A7D-1AA4-4750-9D32-E74912EC348F}" srcOrd="3" destOrd="0" presId="urn:microsoft.com/office/officeart/2018/5/layout/IconCircleLabelList"/>
    <dgm:cxn modelId="{F4C82B03-9B2A-4DE1-AEBC-17A37793B090}" type="presParOf" srcId="{E3DB078A-5BA5-4B56-85A1-77A9282B086E}" destId="{349B8657-1DD4-45F3-A7FF-1AE0A0E7EF53}" srcOrd="7" destOrd="0" presId="urn:microsoft.com/office/officeart/2018/5/layout/IconCircleLabelList"/>
    <dgm:cxn modelId="{E61C6C1F-1702-43B5-A4F3-E65FA01D5424}" type="presParOf" srcId="{E3DB078A-5BA5-4B56-85A1-77A9282B086E}" destId="{58C5D40B-1B04-4FFB-AA11-8FCC1FC9C71C}" srcOrd="8" destOrd="0" presId="urn:microsoft.com/office/officeart/2018/5/layout/IconCircleLabelList"/>
    <dgm:cxn modelId="{9C02A0B3-940F-43DB-92D5-2EBB2063204B}" type="presParOf" srcId="{58C5D40B-1B04-4FFB-AA11-8FCC1FC9C71C}" destId="{DC791A8A-A338-48BD-A8D8-16F01FB678F0}" srcOrd="0" destOrd="0" presId="urn:microsoft.com/office/officeart/2018/5/layout/IconCircleLabelList"/>
    <dgm:cxn modelId="{1495F111-BB82-4ED9-AF7D-5391A0E2D37F}" type="presParOf" srcId="{58C5D40B-1B04-4FFB-AA11-8FCC1FC9C71C}" destId="{A1EAAEE6-26C8-4ACA-8C2A-CECD83C3FD33}" srcOrd="1" destOrd="0" presId="urn:microsoft.com/office/officeart/2018/5/layout/IconCircleLabelList"/>
    <dgm:cxn modelId="{DAAA56AD-847B-4497-B63E-553ECDE8A030}" type="presParOf" srcId="{58C5D40B-1B04-4FFB-AA11-8FCC1FC9C71C}" destId="{B13D34F2-EA50-4AAB-B61B-435F31852AE9}" srcOrd="2" destOrd="0" presId="urn:microsoft.com/office/officeart/2018/5/layout/IconCircleLabelList"/>
    <dgm:cxn modelId="{4E82A7AE-D4B3-4689-8CDA-DBDBC98A1FBE}" type="presParOf" srcId="{58C5D40B-1B04-4FFB-AA11-8FCC1FC9C71C}" destId="{F5A734D8-46CB-47F1-BEF8-65C1B2C748D4}"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89D589-0220-445A-9547-47E65559F49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94E4B1C-0CCF-43C5-8425-D48135DBEFD6}">
      <dgm:prSet/>
      <dgm:spPr/>
      <dgm:t>
        <a:bodyPr/>
        <a:lstStyle/>
        <a:p>
          <a:pPr>
            <a:lnSpc>
              <a:spcPct val="100000"/>
            </a:lnSpc>
          </a:pPr>
          <a:r>
            <a:rPr lang="en-US"/>
            <a:t>Set staff expectations</a:t>
          </a:r>
        </a:p>
      </dgm:t>
    </dgm:pt>
    <dgm:pt modelId="{B2540031-AD9E-4C5F-B41B-5BE6E25E3701}" type="parTrans" cxnId="{AD11FC76-282D-411E-AF40-BA1FD8458DC1}">
      <dgm:prSet/>
      <dgm:spPr/>
      <dgm:t>
        <a:bodyPr/>
        <a:lstStyle/>
        <a:p>
          <a:endParaRPr lang="en-US"/>
        </a:p>
      </dgm:t>
    </dgm:pt>
    <dgm:pt modelId="{E0D12C0E-E149-46CA-A5B1-926514885940}" type="sibTrans" cxnId="{AD11FC76-282D-411E-AF40-BA1FD8458DC1}">
      <dgm:prSet/>
      <dgm:spPr/>
      <dgm:t>
        <a:bodyPr/>
        <a:lstStyle/>
        <a:p>
          <a:endParaRPr lang="en-US"/>
        </a:p>
      </dgm:t>
    </dgm:pt>
    <dgm:pt modelId="{C6902887-D26D-4A17-9025-864B715163FB}">
      <dgm:prSet/>
      <dgm:spPr/>
      <dgm:t>
        <a:bodyPr/>
        <a:lstStyle/>
        <a:p>
          <a:pPr>
            <a:lnSpc>
              <a:spcPct val="100000"/>
            </a:lnSpc>
          </a:pPr>
          <a:r>
            <a:rPr lang="en-US"/>
            <a:t>Provide uniform direction for staff and management</a:t>
          </a:r>
        </a:p>
      </dgm:t>
    </dgm:pt>
    <dgm:pt modelId="{CF9F35EB-A372-49AF-A5C2-135F013E7136}" type="parTrans" cxnId="{0690D44B-056A-49EC-8E20-9A0BB6FD8A93}">
      <dgm:prSet/>
      <dgm:spPr/>
      <dgm:t>
        <a:bodyPr/>
        <a:lstStyle/>
        <a:p>
          <a:endParaRPr lang="en-US"/>
        </a:p>
      </dgm:t>
    </dgm:pt>
    <dgm:pt modelId="{5115B9E7-DEDB-4974-9960-A831DD21EB0B}" type="sibTrans" cxnId="{0690D44B-056A-49EC-8E20-9A0BB6FD8A93}">
      <dgm:prSet/>
      <dgm:spPr/>
      <dgm:t>
        <a:bodyPr/>
        <a:lstStyle/>
        <a:p>
          <a:endParaRPr lang="en-US"/>
        </a:p>
      </dgm:t>
    </dgm:pt>
    <dgm:pt modelId="{77896970-360B-438F-96C1-931D61A71114}">
      <dgm:prSet/>
      <dgm:spPr/>
      <dgm:t>
        <a:bodyPr/>
        <a:lstStyle/>
        <a:p>
          <a:pPr>
            <a:lnSpc>
              <a:spcPct val="100000"/>
            </a:lnSpc>
          </a:pPr>
          <a:r>
            <a:rPr lang="en-US"/>
            <a:t>Instill confidence, trust and satisfaction</a:t>
          </a:r>
        </a:p>
      </dgm:t>
    </dgm:pt>
    <dgm:pt modelId="{83BC84E1-6F76-4576-B8C1-8B9359159835}" type="parTrans" cxnId="{937E53E7-6277-4127-8318-8C16521148B9}">
      <dgm:prSet/>
      <dgm:spPr/>
      <dgm:t>
        <a:bodyPr/>
        <a:lstStyle/>
        <a:p>
          <a:endParaRPr lang="en-US"/>
        </a:p>
      </dgm:t>
    </dgm:pt>
    <dgm:pt modelId="{AD5ACA79-8F15-4814-9CD8-1E99D7898712}" type="sibTrans" cxnId="{937E53E7-6277-4127-8318-8C16521148B9}">
      <dgm:prSet/>
      <dgm:spPr/>
      <dgm:t>
        <a:bodyPr/>
        <a:lstStyle/>
        <a:p>
          <a:endParaRPr lang="en-US"/>
        </a:p>
      </dgm:t>
    </dgm:pt>
    <dgm:pt modelId="{E053C3E9-A169-4576-887F-142C71492E37}" type="pres">
      <dgm:prSet presAssocID="{9989D589-0220-445A-9547-47E65559F494}" presName="root" presStyleCnt="0">
        <dgm:presLayoutVars>
          <dgm:dir/>
          <dgm:resizeHandles val="exact"/>
        </dgm:presLayoutVars>
      </dgm:prSet>
      <dgm:spPr/>
    </dgm:pt>
    <dgm:pt modelId="{EBC35FFB-998F-4E29-B5F3-055BB2C36E67}" type="pres">
      <dgm:prSet presAssocID="{994E4B1C-0CCF-43C5-8425-D48135DBEFD6}" presName="compNode" presStyleCnt="0"/>
      <dgm:spPr/>
    </dgm:pt>
    <dgm:pt modelId="{3261C1D7-891E-43F3-B02A-586D1B1FC914}" type="pres">
      <dgm:prSet presAssocID="{994E4B1C-0CCF-43C5-8425-D48135DBEFD6}" presName="bgRect" presStyleLbl="bgShp" presStyleIdx="0" presStyleCnt="3"/>
      <dgm:spPr/>
    </dgm:pt>
    <dgm:pt modelId="{C2D9088A-62EB-41D3-9598-88880C24D67F}" type="pres">
      <dgm:prSet presAssocID="{994E4B1C-0CCF-43C5-8425-D48135DBEFD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sers"/>
        </a:ext>
      </dgm:extLst>
    </dgm:pt>
    <dgm:pt modelId="{733000D1-D375-4FA3-9071-D86A28C8E566}" type="pres">
      <dgm:prSet presAssocID="{994E4B1C-0CCF-43C5-8425-D48135DBEFD6}" presName="spaceRect" presStyleCnt="0"/>
      <dgm:spPr/>
    </dgm:pt>
    <dgm:pt modelId="{F8BF1CB4-32C1-49CF-8BCF-505CB766130B}" type="pres">
      <dgm:prSet presAssocID="{994E4B1C-0CCF-43C5-8425-D48135DBEFD6}" presName="parTx" presStyleLbl="revTx" presStyleIdx="0" presStyleCnt="3">
        <dgm:presLayoutVars>
          <dgm:chMax val="0"/>
          <dgm:chPref val="0"/>
        </dgm:presLayoutVars>
      </dgm:prSet>
      <dgm:spPr/>
    </dgm:pt>
    <dgm:pt modelId="{16807308-4BBA-4EBE-8B55-4AC038E68199}" type="pres">
      <dgm:prSet presAssocID="{E0D12C0E-E149-46CA-A5B1-926514885940}" presName="sibTrans" presStyleCnt="0"/>
      <dgm:spPr/>
    </dgm:pt>
    <dgm:pt modelId="{FBB44720-8FE0-4F09-8833-7550213D712E}" type="pres">
      <dgm:prSet presAssocID="{C6902887-D26D-4A17-9025-864B715163FB}" presName="compNode" presStyleCnt="0"/>
      <dgm:spPr/>
    </dgm:pt>
    <dgm:pt modelId="{40518251-7624-40FF-AE70-F15D5D44C65E}" type="pres">
      <dgm:prSet presAssocID="{C6902887-D26D-4A17-9025-864B715163FB}" presName="bgRect" presStyleLbl="bgShp" presStyleIdx="1" presStyleCnt="3"/>
      <dgm:spPr/>
    </dgm:pt>
    <dgm:pt modelId="{C1302346-C355-4BA3-892B-C76BBC222EF0}" type="pres">
      <dgm:prSet presAssocID="{C6902887-D26D-4A17-9025-864B715163F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am"/>
        </a:ext>
      </dgm:extLst>
    </dgm:pt>
    <dgm:pt modelId="{1D8146BB-0F60-4D1E-95F3-DDD2FD919180}" type="pres">
      <dgm:prSet presAssocID="{C6902887-D26D-4A17-9025-864B715163FB}" presName="spaceRect" presStyleCnt="0"/>
      <dgm:spPr/>
    </dgm:pt>
    <dgm:pt modelId="{C5D38FEE-26D4-42C5-A900-F611800BD917}" type="pres">
      <dgm:prSet presAssocID="{C6902887-D26D-4A17-9025-864B715163FB}" presName="parTx" presStyleLbl="revTx" presStyleIdx="1" presStyleCnt="3">
        <dgm:presLayoutVars>
          <dgm:chMax val="0"/>
          <dgm:chPref val="0"/>
        </dgm:presLayoutVars>
      </dgm:prSet>
      <dgm:spPr/>
    </dgm:pt>
    <dgm:pt modelId="{F6349CDD-D4DC-499E-962D-9BB70B286DB0}" type="pres">
      <dgm:prSet presAssocID="{5115B9E7-DEDB-4974-9960-A831DD21EB0B}" presName="sibTrans" presStyleCnt="0"/>
      <dgm:spPr/>
    </dgm:pt>
    <dgm:pt modelId="{842DF2F2-3E5F-455B-9AB9-256B4F803EAC}" type="pres">
      <dgm:prSet presAssocID="{77896970-360B-438F-96C1-931D61A71114}" presName="compNode" presStyleCnt="0"/>
      <dgm:spPr/>
    </dgm:pt>
    <dgm:pt modelId="{2A4DCF5F-0F36-4C83-A8CD-4B5C81573C46}" type="pres">
      <dgm:prSet presAssocID="{77896970-360B-438F-96C1-931D61A71114}" presName="bgRect" presStyleLbl="bgShp" presStyleIdx="2" presStyleCnt="3"/>
      <dgm:spPr/>
    </dgm:pt>
    <dgm:pt modelId="{C7BE4EE6-B204-4F14-A639-70EB21E4D2C9}" type="pres">
      <dgm:prSet presAssocID="{77896970-360B-438F-96C1-931D61A7111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Success"/>
        </a:ext>
      </dgm:extLst>
    </dgm:pt>
    <dgm:pt modelId="{4B3C17D8-6E2D-44AB-801E-AB1D8A1B7C9B}" type="pres">
      <dgm:prSet presAssocID="{77896970-360B-438F-96C1-931D61A71114}" presName="spaceRect" presStyleCnt="0"/>
      <dgm:spPr/>
    </dgm:pt>
    <dgm:pt modelId="{8795AD6B-A1D5-4277-957B-8CE547CB82F7}" type="pres">
      <dgm:prSet presAssocID="{77896970-360B-438F-96C1-931D61A71114}" presName="parTx" presStyleLbl="revTx" presStyleIdx="2" presStyleCnt="3">
        <dgm:presLayoutVars>
          <dgm:chMax val="0"/>
          <dgm:chPref val="0"/>
        </dgm:presLayoutVars>
      </dgm:prSet>
      <dgm:spPr/>
    </dgm:pt>
  </dgm:ptLst>
  <dgm:cxnLst>
    <dgm:cxn modelId="{EBA5A22B-FCC2-4BD8-B31D-CCE5A68170BC}" type="presOf" srcId="{77896970-360B-438F-96C1-931D61A71114}" destId="{8795AD6B-A1D5-4277-957B-8CE547CB82F7}" srcOrd="0" destOrd="0" presId="urn:microsoft.com/office/officeart/2018/2/layout/IconVerticalSolidList"/>
    <dgm:cxn modelId="{1B21B92F-D46D-4B36-88C9-FB2BD31B6863}" type="presOf" srcId="{994E4B1C-0CCF-43C5-8425-D48135DBEFD6}" destId="{F8BF1CB4-32C1-49CF-8BCF-505CB766130B}" srcOrd="0" destOrd="0" presId="urn:microsoft.com/office/officeart/2018/2/layout/IconVerticalSolidList"/>
    <dgm:cxn modelId="{FDF0DC5B-C5FE-42EF-8297-2E34D555D543}" type="presOf" srcId="{9989D589-0220-445A-9547-47E65559F494}" destId="{E053C3E9-A169-4576-887F-142C71492E37}" srcOrd="0" destOrd="0" presId="urn:microsoft.com/office/officeart/2018/2/layout/IconVerticalSolidList"/>
    <dgm:cxn modelId="{0690D44B-056A-49EC-8E20-9A0BB6FD8A93}" srcId="{9989D589-0220-445A-9547-47E65559F494}" destId="{C6902887-D26D-4A17-9025-864B715163FB}" srcOrd="1" destOrd="0" parTransId="{CF9F35EB-A372-49AF-A5C2-135F013E7136}" sibTransId="{5115B9E7-DEDB-4974-9960-A831DD21EB0B}"/>
    <dgm:cxn modelId="{AD11FC76-282D-411E-AF40-BA1FD8458DC1}" srcId="{9989D589-0220-445A-9547-47E65559F494}" destId="{994E4B1C-0CCF-43C5-8425-D48135DBEFD6}" srcOrd="0" destOrd="0" parTransId="{B2540031-AD9E-4C5F-B41B-5BE6E25E3701}" sibTransId="{E0D12C0E-E149-46CA-A5B1-926514885940}"/>
    <dgm:cxn modelId="{E5E91C83-0571-48A0-85AA-F7B89AFA6854}" type="presOf" srcId="{C6902887-D26D-4A17-9025-864B715163FB}" destId="{C5D38FEE-26D4-42C5-A900-F611800BD917}" srcOrd="0" destOrd="0" presId="urn:microsoft.com/office/officeart/2018/2/layout/IconVerticalSolidList"/>
    <dgm:cxn modelId="{937E53E7-6277-4127-8318-8C16521148B9}" srcId="{9989D589-0220-445A-9547-47E65559F494}" destId="{77896970-360B-438F-96C1-931D61A71114}" srcOrd="2" destOrd="0" parTransId="{83BC84E1-6F76-4576-B8C1-8B9359159835}" sibTransId="{AD5ACA79-8F15-4814-9CD8-1E99D7898712}"/>
    <dgm:cxn modelId="{4EBACC5D-65F8-4EF4-8144-A6BE6A6F6840}" type="presParOf" srcId="{E053C3E9-A169-4576-887F-142C71492E37}" destId="{EBC35FFB-998F-4E29-B5F3-055BB2C36E67}" srcOrd="0" destOrd="0" presId="urn:microsoft.com/office/officeart/2018/2/layout/IconVerticalSolidList"/>
    <dgm:cxn modelId="{EA5985C3-86C2-4D49-9E3E-F49094DAB2F4}" type="presParOf" srcId="{EBC35FFB-998F-4E29-B5F3-055BB2C36E67}" destId="{3261C1D7-891E-43F3-B02A-586D1B1FC914}" srcOrd="0" destOrd="0" presId="urn:microsoft.com/office/officeart/2018/2/layout/IconVerticalSolidList"/>
    <dgm:cxn modelId="{4576EF28-59DA-45BE-A0B4-C5637EDD3945}" type="presParOf" srcId="{EBC35FFB-998F-4E29-B5F3-055BB2C36E67}" destId="{C2D9088A-62EB-41D3-9598-88880C24D67F}" srcOrd="1" destOrd="0" presId="urn:microsoft.com/office/officeart/2018/2/layout/IconVerticalSolidList"/>
    <dgm:cxn modelId="{FE80C4C2-F41B-482F-B171-CEEB93F74627}" type="presParOf" srcId="{EBC35FFB-998F-4E29-B5F3-055BB2C36E67}" destId="{733000D1-D375-4FA3-9071-D86A28C8E566}" srcOrd="2" destOrd="0" presId="urn:microsoft.com/office/officeart/2018/2/layout/IconVerticalSolidList"/>
    <dgm:cxn modelId="{E53F8CDD-4FC9-4030-A2A3-999EE0283445}" type="presParOf" srcId="{EBC35FFB-998F-4E29-B5F3-055BB2C36E67}" destId="{F8BF1CB4-32C1-49CF-8BCF-505CB766130B}" srcOrd="3" destOrd="0" presId="urn:microsoft.com/office/officeart/2018/2/layout/IconVerticalSolidList"/>
    <dgm:cxn modelId="{1DA6D2B9-C1E9-43B4-9351-80BE150BF119}" type="presParOf" srcId="{E053C3E9-A169-4576-887F-142C71492E37}" destId="{16807308-4BBA-4EBE-8B55-4AC038E68199}" srcOrd="1" destOrd="0" presId="urn:microsoft.com/office/officeart/2018/2/layout/IconVerticalSolidList"/>
    <dgm:cxn modelId="{600FF24D-19CC-42BA-8579-CC1C5558A2A8}" type="presParOf" srcId="{E053C3E9-A169-4576-887F-142C71492E37}" destId="{FBB44720-8FE0-4F09-8833-7550213D712E}" srcOrd="2" destOrd="0" presId="urn:microsoft.com/office/officeart/2018/2/layout/IconVerticalSolidList"/>
    <dgm:cxn modelId="{A66896A2-3204-45D6-A2F8-5450496189C8}" type="presParOf" srcId="{FBB44720-8FE0-4F09-8833-7550213D712E}" destId="{40518251-7624-40FF-AE70-F15D5D44C65E}" srcOrd="0" destOrd="0" presId="urn:microsoft.com/office/officeart/2018/2/layout/IconVerticalSolidList"/>
    <dgm:cxn modelId="{2DEA3F8C-722C-4E09-B7EE-BC7538CFBA40}" type="presParOf" srcId="{FBB44720-8FE0-4F09-8833-7550213D712E}" destId="{C1302346-C355-4BA3-892B-C76BBC222EF0}" srcOrd="1" destOrd="0" presId="urn:microsoft.com/office/officeart/2018/2/layout/IconVerticalSolidList"/>
    <dgm:cxn modelId="{0AC7605B-FD91-43BA-B531-84510B5A97D4}" type="presParOf" srcId="{FBB44720-8FE0-4F09-8833-7550213D712E}" destId="{1D8146BB-0F60-4D1E-95F3-DDD2FD919180}" srcOrd="2" destOrd="0" presId="urn:microsoft.com/office/officeart/2018/2/layout/IconVerticalSolidList"/>
    <dgm:cxn modelId="{E887EAD2-8627-4F8D-9ACF-3B68EE4DD48C}" type="presParOf" srcId="{FBB44720-8FE0-4F09-8833-7550213D712E}" destId="{C5D38FEE-26D4-42C5-A900-F611800BD917}" srcOrd="3" destOrd="0" presId="urn:microsoft.com/office/officeart/2018/2/layout/IconVerticalSolidList"/>
    <dgm:cxn modelId="{1E372014-20FF-4CE0-94D9-E621AE79C48D}" type="presParOf" srcId="{E053C3E9-A169-4576-887F-142C71492E37}" destId="{F6349CDD-D4DC-499E-962D-9BB70B286DB0}" srcOrd="3" destOrd="0" presId="urn:microsoft.com/office/officeart/2018/2/layout/IconVerticalSolidList"/>
    <dgm:cxn modelId="{86206E2C-CDB6-45BA-B33D-5D74CFB07E70}" type="presParOf" srcId="{E053C3E9-A169-4576-887F-142C71492E37}" destId="{842DF2F2-3E5F-455B-9AB9-256B4F803EAC}" srcOrd="4" destOrd="0" presId="urn:microsoft.com/office/officeart/2018/2/layout/IconVerticalSolidList"/>
    <dgm:cxn modelId="{21B08DEB-9800-424A-8701-E131E60441D5}" type="presParOf" srcId="{842DF2F2-3E5F-455B-9AB9-256B4F803EAC}" destId="{2A4DCF5F-0F36-4C83-A8CD-4B5C81573C46}" srcOrd="0" destOrd="0" presId="urn:microsoft.com/office/officeart/2018/2/layout/IconVerticalSolidList"/>
    <dgm:cxn modelId="{EDF8D04A-203A-4526-A463-6CDCEA87B7BD}" type="presParOf" srcId="{842DF2F2-3E5F-455B-9AB9-256B4F803EAC}" destId="{C7BE4EE6-B204-4F14-A639-70EB21E4D2C9}" srcOrd="1" destOrd="0" presId="urn:microsoft.com/office/officeart/2018/2/layout/IconVerticalSolidList"/>
    <dgm:cxn modelId="{29E75000-B0CE-48A2-A600-38D7FBDBE64D}" type="presParOf" srcId="{842DF2F2-3E5F-455B-9AB9-256B4F803EAC}" destId="{4B3C17D8-6E2D-44AB-801E-AB1D8A1B7C9B}" srcOrd="2" destOrd="0" presId="urn:microsoft.com/office/officeart/2018/2/layout/IconVerticalSolidList"/>
    <dgm:cxn modelId="{B48690E4-5ECA-4A87-B376-4B57E614A919}" type="presParOf" srcId="{842DF2F2-3E5F-455B-9AB9-256B4F803EAC}" destId="{8795AD6B-A1D5-4277-957B-8CE547CB82F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7A37AAE-83C6-4BBC-AB21-68E60ABA3294}" type="doc">
      <dgm:prSet loTypeId="urn:microsoft.com/office/officeart/2016/7/layout/BasicLinearProcessNumbered" loCatId="process" qsTypeId="urn:microsoft.com/office/officeart/2005/8/quickstyle/simple2" qsCatId="simple" csTypeId="urn:microsoft.com/office/officeart/2005/8/colors/accent1_2" csCatId="accent1"/>
      <dgm:spPr/>
      <dgm:t>
        <a:bodyPr/>
        <a:lstStyle/>
        <a:p>
          <a:endParaRPr lang="en-US"/>
        </a:p>
      </dgm:t>
    </dgm:pt>
    <dgm:pt modelId="{53EF3765-CBE1-4DCA-8239-792D5D845595}">
      <dgm:prSet custT="1"/>
      <dgm:spPr/>
      <dgm:t>
        <a:bodyPr/>
        <a:lstStyle/>
        <a:p>
          <a:r>
            <a:rPr lang="en-US" sz="1600"/>
            <a:t>Guide for procuring goods &amp; services</a:t>
          </a:r>
        </a:p>
      </dgm:t>
    </dgm:pt>
    <dgm:pt modelId="{59AB3F7A-6AE0-4712-BA20-3DE47E1FD8D8}" type="parTrans" cxnId="{BECDDA3E-BDF9-4B44-BC09-C110A952719D}">
      <dgm:prSet/>
      <dgm:spPr/>
      <dgm:t>
        <a:bodyPr/>
        <a:lstStyle/>
        <a:p>
          <a:endParaRPr lang="en-US" sz="2000"/>
        </a:p>
      </dgm:t>
    </dgm:pt>
    <dgm:pt modelId="{84B06621-7807-4DD4-AD35-68C1A8D49FDF}" type="sibTrans" cxnId="{BECDDA3E-BDF9-4B44-BC09-C110A952719D}">
      <dgm:prSet phldrT="1" phldr="0" custT="1"/>
      <dgm:spPr/>
      <dgm:t>
        <a:bodyPr/>
        <a:lstStyle/>
        <a:p>
          <a:r>
            <a:rPr lang="en-US" sz="3200"/>
            <a:t>1</a:t>
          </a:r>
        </a:p>
      </dgm:t>
    </dgm:pt>
    <dgm:pt modelId="{D9B15693-225A-4012-ACC3-413A01906E84}">
      <dgm:prSet custT="1"/>
      <dgm:spPr/>
      <dgm:t>
        <a:bodyPr/>
        <a:lstStyle/>
        <a:p>
          <a:r>
            <a:rPr lang="en-US" sz="1600"/>
            <a:t>Optimize price savings</a:t>
          </a:r>
        </a:p>
      </dgm:t>
    </dgm:pt>
    <dgm:pt modelId="{59F08353-2D1F-4555-9ED0-CB2166FAC1B3}" type="parTrans" cxnId="{ADBD7D97-595A-47A6-90D1-1FF867B5E2B8}">
      <dgm:prSet/>
      <dgm:spPr/>
      <dgm:t>
        <a:bodyPr/>
        <a:lstStyle/>
        <a:p>
          <a:endParaRPr lang="en-US" sz="2000"/>
        </a:p>
      </dgm:t>
    </dgm:pt>
    <dgm:pt modelId="{BAE24841-A5A2-496C-AC66-58B4C72415AF}" type="sibTrans" cxnId="{ADBD7D97-595A-47A6-90D1-1FF867B5E2B8}">
      <dgm:prSet phldrT="2" phldr="0" custT="1"/>
      <dgm:spPr/>
      <dgm:t>
        <a:bodyPr/>
        <a:lstStyle/>
        <a:p>
          <a:r>
            <a:rPr lang="en-US" sz="3200"/>
            <a:t>2</a:t>
          </a:r>
        </a:p>
      </dgm:t>
    </dgm:pt>
    <dgm:pt modelId="{1787257D-23DD-49DF-839C-9D63AC502946}">
      <dgm:prSet custT="1"/>
      <dgm:spPr/>
      <dgm:t>
        <a:bodyPr/>
        <a:lstStyle/>
        <a:p>
          <a:r>
            <a:rPr lang="en-US" sz="1600"/>
            <a:t>Buy quality products</a:t>
          </a:r>
        </a:p>
      </dgm:t>
    </dgm:pt>
    <dgm:pt modelId="{36E2E35A-DD1B-48EA-9A08-F8B9D9E15AC1}" type="parTrans" cxnId="{045CFD94-57D9-4F1D-9086-F96D77B5C583}">
      <dgm:prSet/>
      <dgm:spPr/>
      <dgm:t>
        <a:bodyPr/>
        <a:lstStyle/>
        <a:p>
          <a:endParaRPr lang="en-US" sz="2000"/>
        </a:p>
      </dgm:t>
    </dgm:pt>
    <dgm:pt modelId="{12CDA3AC-B760-427A-BF89-A375D9857C43}" type="sibTrans" cxnId="{045CFD94-57D9-4F1D-9086-F96D77B5C583}">
      <dgm:prSet phldrT="3" phldr="0" custT="1"/>
      <dgm:spPr/>
      <dgm:t>
        <a:bodyPr/>
        <a:lstStyle/>
        <a:p>
          <a:r>
            <a:rPr lang="en-US" sz="3200"/>
            <a:t>3</a:t>
          </a:r>
        </a:p>
      </dgm:t>
    </dgm:pt>
    <dgm:pt modelId="{D1F9503E-A025-4C61-B968-B2A68B258CA5}">
      <dgm:prSet custT="1"/>
      <dgm:spPr/>
      <dgm:t>
        <a:bodyPr/>
        <a:lstStyle/>
        <a:p>
          <a:r>
            <a:rPr lang="en-US" sz="1600"/>
            <a:t>Value vendor relationships</a:t>
          </a:r>
        </a:p>
      </dgm:t>
    </dgm:pt>
    <dgm:pt modelId="{2C0E9593-775C-4F38-879C-00589A661ADD}" type="parTrans" cxnId="{9755D376-72E6-4C7F-8E16-3F4CBBB2581C}">
      <dgm:prSet/>
      <dgm:spPr/>
      <dgm:t>
        <a:bodyPr/>
        <a:lstStyle/>
        <a:p>
          <a:endParaRPr lang="en-US" sz="2000"/>
        </a:p>
      </dgm:t>
    </dgm:pt>
    <dgm:pt modelId="{594356E5-9DBE-4D71-B2B5-7BAE48CBD952}" type="sibTrans" cxnId="{9755D376-72E6-4C7F-8E16-3F4CBBB2581C}">
      <dgm:prSet phldrT="4" phldr="0" custT="1"/>
      <dgm:spPr/>
      <dgm:t>
        <a:bodyPr/>
        <a:lstStyle/>
        <a:p>
          <a:r>
            <a:rPr lang="en-US" sz="3200"/>
            <a:t>4</a:t>
          </a:r>
        </a:p>
      </dgm:t>
    </dgm:pt>
    <dgm:pt modelId="{DAACAF35-F76F-456A-BB86-665B9C9B5802}">
      <dgm:prSet custT="1"/>
      <dgm:spPr/>
      <dgm:t>
        <a:bodyPr/>
        <a:lstStyle/>
        <a:p>
          <a:r>
            <a:rPr lang="en-US" sz="1600"/>
            <a:t>Comply with state and federal audit standards</a:t>
          </a:r>
        </a:p>
      </dgm:t>
    </dgm:pt>
    <dgm:pt modelId="{B67E06AC-F876-4E41-95A4-49F8CD7F9F24}" type="parTrans" cxnId="{17BE6A49-CAF2-4FF7-A0EC-A3BF4B5350C3}">
      <dgm:prSet/>
      <dgm:spPr/>
      <dgm:t>
        <a:bodyPr/>
        <a:lstStyle/>
        <a:p>
          <a:endParaRPr lang="en-US" sz="2000"/>
        </a:p>
      </dgm:t>
    </dgm:pt>
    <dgm:pt modelId="{6C905D00-A260-4463-9F37-A201DF9259B9}" type="sibTrans" cxnId="{17BE6A49-CAF2-4FF7-A0EC-A3BF4B5350C3}">
      <dgm:prSet phldrT="5" phldr="0" custT="1"/>
      <dgm:spPr/>
      <dgm:t>
        <a:bodyPr/>
        <a:lstStyle/>
        <a:p>
          <a:r>
            <a:rPr lang="en-US" sz="3200"/>
            <a:t>5</a:t>
          </a:r>
        </a:p>
      </dgm:t>
    </dgm:pt>
    <dgm:pt modelId="{BF5A60A6-3B24-4503-9884-D14A5C52A664}" type="pres">
      <dgm:prSet presAssocID="{17A37AAE-83C6-4BBC-AB21-68E60ABA3294}" presName="Name0" presStyleCnt="0">
        <dgm:presLayoutVars>
          <dgm:animLvl val="lvl"/>
          <dgm:resizeHandles val="exact"/>
        </dgm:presLayoutVars>
      </dgm:prSet>
      <dgm:spPr/>
    </dgm:pt>
    <dgm:pt modelId="{17A2E524-7220-4111-9D4D-35DFAE6EFA81}" type="pres">
      <dgm:prSet presAssocID="{53EF3765-CBE1-4DCA-8239-792D5D845595}" presName="compositeNode" presStyleCnt="0">
        <dgm:presLayoutVars>
          <dgm:bulletEnabled val="1"/>
        </dgm:presLayoutVars>
      </dgm:prSet>
      <dgm:spPr/>
    </dgm:pt>
    <dgm:pt modelId="{98B733A9-BCC2-4884-9ED8-5AC44A050BAA}" type="pres">
      <dgm:prSet presAssocID="{53EF3765-CBE1-4DCA-8239-792D5D845595}" presName="bgRect" presStyleLbl="bgAccFollowNode1" presStyleIdx="0" presStyleCnt="5"/>
      <dgm:spPr/>
    </dgm:pt>
    <dgm:pt modelId="{18844CB8-345E-4BC2-9D45-C898268F9BD9}" type="pres">
      <dgm:prSet presAssocID="{84B06621-7807-4DD4-AD35-68C1A8D49FDF}" presName="sibTransNodeCircle" presStyleLbl="alignNode1" presStyleIdx="0" presStyleCnt="10">
        <dgm:presLayoutVars>
          <dgm:chMax val="0"/>
          <dgm:bulletEnabled/>
        </dgm:presLayoutVars>
      </dgm:prSet>
      <dgm:spPr/>
    </dgm:pt>
    <dgm:pt modelId="{C047BB12-B983-4EDB-8342-A02114428FBB}" type="pres">
      <dgm:prSet presAssocID="{53EF3765-CBE1-4DCA-8239-792D5D845595}" presName="bottomLine" presStyleLbl="alignNode1" presStyleIdx="1" presStyleCnt="10">
        <dgm:presLayoutVars/>
      </dgm:prSet>
      <dgm:spPr/>
    </dgm:pt>
    <dgm:pt modelId="{A783783B-D742-4F9E-8AE8-995105B4AD01}" type="pres">
      <dgm:prSet presAssocID="{53EF3765-CBE1-4DCA-8239-792D5D845595}" presName="nodeText" presStyleLbl="bgAccFollowNode1" presStyleIdx="0" presStyleCnt="5">
        <dgm:presLayoutVars>
          <dgm:bulletEnabled val="1"/>
        </dgm:presLayoutVars>
      </dgm:prSet>
      <dgm:spPr/>
    </dgm:pt>
    <dgm:pt modelId="{749DB55D-54AA-4A36-A2FB-6C7870707076}" type="pres">
      <dgm:prSet presAssocID="{84B06621-7807-4DD4-AD35-68C1A8D49FDF}" presName="sibTrans" presStyleCnt="0"/>
      <dgm:spPr/>
    </dgm:pt>
    <dgm:pt modelId="{534DFD36-BD1D-47D8-BFEF-8A2EFA5325D0}" type="pres">
      <dgm:prSet presAssocID="{D9B15693-225A-4012-ACC3-413A01906E84}" presName="compositeNode" presStyleCnt="0">
        <dgm:presLayoutVars>
          <dgm:bulletEnabled val="1"/>
        </dgm:presLayoutVars>
      </dgm:prSet>
      <dgm:spPr/>
    </dgm:pt>
    <dgm:pt modelId="{5AF030CA-8A18-4952-ABA4-5A44060CE513}" type="pres">
      <dgm:prSet presAssocID="{D9B15693-225A-4012-ACC3-413A01906E84}" presName="bgRect" presStyleLbl="bgAccFollowNode1" presStyleIdx="1" presStyleCnt="5"/>
      <dgm:spPr/>
    </dgm:pt>
    <dgm:pt modelId="{57AABA6B-4BD6-49B5-B472-E45D889A3673}" type="pres">
      <dgm:prSet presAssocID="{BAE24841-A5A2-496C-AC66-58B4C72415AF}" presName="sibTransNodeCircle" presStyleLbl="alignNode1" presStyleIdx="2" presStyleCnt="10">
        <dgm:presLayoutVars>
          <dgm:chMax val="0"/>
          <dgm:bulletEnabled/>
        </dgm:presLayoutVars>
      </dgm:prSet>
      <dgm:spPr/>
    </dgm:pt>
    <dgm:pt modelId="{90EAD240-7873-43F1-9CCF-15494C4BF193}" type="pres">
      <dgm:prSet presAssocID="{D9B15693-225A-4012-ACC3-413A01906E84}" presName="bottomLine" presStyleLbl="alignNode1" presStyleIdx="3" presStyleCnt="10">
        <dgm:presLayoutVars/>
      </dgm:prSet>
      <dgm:spPr/>
    </dgm:pt>
    <dgm:pt modelId="{E3478FD9-BBE5-4D8B-BCBC-0BAB816E20D3}" type="pres">
      <dgm:prSet presAssocID="{D9B15693-225A-4012-ACC3-413A01906E84}" presName="nodeText" presStyleLbl="bgAccFollowNode1" presStyleIdx="1" presStyleCnt="5">
        <dgm:presLayoutVars>
          <dgm:bulletEnabled val="1"/>
        </dgm:presLayoutVars>
      </dgm:prSet>
      <dgm:spPr/>
    </dgm:pt>
    <dgm:pt modelId="{B868BABC-2767-42E8-933A-F1B698443FB8}" type="pres">
      <dgm:prSet presAssocID="{BAE24841-A5A2-496C-AC66-58B4C72415AF}" presName="sibTrans" presStyleCnt="0"/>
      <dgm:spPr/>
    </dgm:pt>
    <dgm:pt modelId="{F50A7386-04D9-43BF-B38B-9C76AF8EC047}" type="pres">
      <dgm:prSet presAssocID="{1787257D-23DD-49DF-839C-9D63AC502946}" presName="compositeNode" presStyleCnt="0">
        <dgm:presLayoutVars>
          <dgm:bulletEnabled val="1"/>
        </dgm:presLayoutVars>
      </dgm:prSet>
      <dgm:spPr/>
    </dgm:pt>
    <dgm:pt modelId="{0C54A447-CC82-4DE2-8C01-AEB624FA07FB}" type="pres">
      <dgm:prSet presAssocID="{1787257D-23DD-49DF-839C-9D63AC502946}" presName="bgRect" presStyleLbl="bgAccFollowNode1" presStyleIdx="2" presStyleCnt="5"/>
      <dgm:spPr/>
    </dgm:pt>
    <dgm:pt modelId="{6F8237E3-20BC-4191-9D60-3511552B7A3A}" type="pres">
      <dgm:prSet presAssocID="{12CDA3AC-B760-427A-BF89-A375D9857C43}" presName="sibTransNodeCircle" presStyleLbl="alignNode1" presStyleIdx="4" presStyleCnt="10">
        <dgm:presLayoutVars>
          <dgm:chMax val="0"/>
          <dgm:bulletEnabled/>
        </dgm:presLayoutVars>
      </dgm:prSet>
      <dgm:spPr/>
    </dgm:pt>
    <dgm:pt modelId="{5047F570-81DC-42A6-B367-05A6DCBF36EC}" type="pres">
      <dgm:prSet presAssocID="{1787257D-23DD-49DF-839C-9D63AC502946}" presName="bottomLine" presStyleLbl="alignNode1" presStyleIdx="5" presStyleCnt="10">
        <dgm:presLayoutVars/>
      </dgm:prSet>
      <dgm:spPr/>
    </dgm:pt>
    <dgm:pt modelId="{B5F9F482-E55E-452E-A63B-082746DEE143}" type="pres">
      <dgm:prSet presAssocID="{1787257D-23DD-49DF-839C-9D63AC502946}" presName="nodeText" presStyleLbl="bgAccFollowNode1" presStyleIdx="2" presStyleCnt="5">
        <dgm:presLayoutVars>
          <dgm:bulletEnabled val="1"/>
        </dgm:presLayoutVars>
      </dgm:prSet>
      <dgm:spPr/>
    </dgm:pt>
    <dgm:pt modelId="{77B9852E-3039-4262-8BF6-9BFFC278C672}" type="pres">
      <dgm:prSet presAssocID="{12CDA3AC-B760-427A-BF89-A375D9857C43}" presName="sibTrans" presStyleCnt="0"/>
      <dgm:spPr/>
    </dgm:pt>
    <dgm:pt modelId="{88669E80-7D4E-4596-9B64-FDF8A1614932}" type="pres">
      <dgm:prSet presAssocID="{D1F9503E-A025-4C61-B968-B2A68B258CA5}" presName="compositeNode" presStyleCnt="0">
        <dgm:presLayoutVars>
          <dgm:bulletEnabled val="1"/>
        </dgm:presLayoutVars>
      </dgm:prSet>
      <dgm:spPr/>
    </dgm:pt>
    <dgm:pt modelId="{11A131BE-EA3B-43D3-9D14-801BC1B23D3E}" type="pres">
      <dgm:prSet presAssocID="{D1F9503E-A025-4C61-B968-B2A68B258CA5}" presName="bgRect" presStyleLbl="bgAccFollowNode1" presStyleIdx="3" presStyleCnt="5"/>
      <dgm:spPr/>
    </dgm:pt>
    <dgm:pt modelId="{670A7D90-F911-4CD0-8DA7-B1A65E867845}" type="pres">
      <dgm:prSet presAssocID="{594356E5-9DBE-4D71-B2B5-7BAE48CBD952}" presName="sibTransNodeCircle" presStyleLbl="alignNode1" presStyleIdx="6" presStyleCnt="10">
        <dgm:presLayoutVars>
          <dgm:chMax val="0"/>
          <dgm:bulletEnabled/>
        </dgm:presLayoutVars>
      </dgm:prSet>
      <dgm:spPr/>
    </dgm:pt>
    <dgm:pt modelId="{265303E8-BD45-4D03-9FAA-D149CC26A194}" type="pres">
      <dgm:prSet presAssocID="{D1F9503E-A025-4C61-B968-B2A68B258CA5}" presName="bottomLine" presStyleLbl="alignNode1" presStyleIdx="7" presStyleCnt="10">
        <dgm:presLayoutVars/>
      </dgm:prSet>
      <dgm:spPr/>
    </dgm:pt>
    <dgm:pt modelId="{909C1F51-186A-4A47-8D99-4D3D494C0913}" type="pres">
      <dgm:prSet presAssocID="{D1F9503E-A025-4C61-B968-B2A68B258CA5}" presName="nodeText" presStyleLbl="bgAccFollowNode1" presStyleIdx="3" presStyleCnt="5">
        <dgm:presLayoutVars>
          <dgm:bulletEnabled val="1"/>
        </dgm:presLayoutVars>
      </dgm:prSet>
      <dgm:spPr/>
    </dgm:pt>
    <dgm:pt modelId="{11E19A7F-F3BE-429E-88A0-A41AC73B362B}" type="pres">
      <dgm:prSet presAssocID="{594356E5-9DBE-4D71-B2B5-7BAE48CBD952}" presName="sibTrans" presStyleCnt="0"/>
      <dgm:spPr/>
    </dgm:pt>
    <dgm:pt modelId="{52C5F000-9B22-45F0-A84D-C7A63C95EA68}" type="pres">
      <dgm:prSet presAssocID="{DAACAF35-F76F-456A-BB86-665B9C9B5802}" presName="compositeNode" presStyleCnt="0">
        <dgm:presLayoutVars>
          <dgm:bulletEnabled val="1"/>
        </dgm:presLayoutVars>
      </dgm:prSet>
      <dgm:spPr/>
    </dgm:pt>
    <dgm:pt modelId="{F1144E19-1988-450F-992A-1880FBF82B8C}" type="pres">
      <dgm:prSet presAssocID="{DAACAF35-F76F-456A-BB86-665B9C9B5802}" presName="bgRect" presStyleLbl="bgAccFollowNode1" presStyleIdx="4" presStyleCnt="5"/>
      <dgm:spPr/>
    </dgm:pt>
    <dgm:pt modelId="{0C37FD98-F560-4E95-B366-A1DA735039AD}" type="pres">
      <dgm:prSet presAssocID="{6C905D00-A260-4463-9F37-A201DF9259B9}" presName="sibTransNodeCircle" presStyleLbl="alignNode1" presStyleIdx="8" presStyleCnt="10">
        <dgm:presLayoutVars>
          <dgm:chMax val="0"/>
          <dgm:bulletEnabled/>
        </dgm:presLayoutVars>
      </dgm:prSet>
      <dgm:spPr/>
    </dgm:pt>
    <dgm:pt modelId="{CB811C7C-BC19-4769-8521-76F13ABC1F30}" type="pres">
      <dgm:prSet presAssocID="{DAACAF35-F76F-456A-BB86-665B9C9B5802}" presName="bottomLine" presStyleLbl="alignNode1" presStyleIdx="9" presStyleCnt="10">
        <dgm:presLayoutVars/>
      </dgm:prSet>
      <dgm:spPr/>
    </dgm:pt>
    <dgm:pt modelId="{9F883466-9D97-428A-9C77-46EC4C469998}" type="pres">
      <dgm:prSet presAssocID="{DAACAF35-F76F-456A-BB86-665B9C9B5802}" presName="nodeText" presStyleLbl="bgAccFollowNode1" presStyleIdx="4" presStyleCnt="5">
        <dgm:presLayoutVars>
          <dgm:bulletEnabled val="1"/>
        </dgm:presLayoutVars>
      </dgm:prSet>
      <dgm:spPr/>
    </dgm:pt>
  </dgm:ptLst>
  <dgm:cxnLst>
    <dgm:cxn modelId="{346E0925-967A-49BF-951F-F3B836690CF5}" type="presOf" srcId="{594356E5-9DBE-4D71-B2B5-7BAE48CBD952}" destId="{670A7D90-F911-4CD0-8DA7-B1A65E867845}" srcOrd="0" destOrd="0" presId="urn:microsoft.com/office/officeart/2016/7/layout/BasicLinearProcessNumbered"/>
    <dgm:cxn modelId="{E0C92D31-E540-408A-AA49-0D045B8BFDC3}" type="presOf" srcId="{1787257D-23DD-49DF-839C-9D63AC502946}" destId="{0C54A447-CC82-4DE2-8C01-AEB624FA07FB}" srcOrd="0" destOrd="0" presId="urn:microsoft.com/office/officeart/2016/7/layout/BasicLinearProcessNumbered"/>
    <dgm:cxn modelId="{BECDDA3E-BDF9-4B44-BC09-C110A952719D}" srcId="{17A37AAE-83C6-4BBC-AB21-68E60ABA3294}" destId="{53EF3765-CBE1-4DCA-8239-792D5D845595}" srcOrd="0" destOrd="0" parTransId="{59AB3F7A-6AE0-4712-BA20-3DE47E1FD8D8}" sibTransId="{84B06621-7807-4DD4-AD35-68C1A8D49FDF}"/>
    <dgm:cxn modelId="{CF7E9746-F312-4522-B2FA-A9E0F7C4EC3B}" type="presOf" srcId="{DAACAF35-F76F-456A-BB86-665B9C9B5802}" destId="{9F883466-9D97-428A-9C77-46EC4C469998}" srcOrd="1" destOrd="0" presId="urn:microsoft.com/office/officeart/2016/7/layout/BasicLinearProcessNumbered"/>
    <dgm:cxn modelId="{EEF26448-5CEA-42FC-9CED-DA4F405B867E}" type="presOf" srcId="{DAACAF35-F76F-456A-BB86-665B9C9B5802}" destId="{F1144E19-1988-450F-992A-1880FBF82B8C}" srcOrd="0" destOrd="0" presId="urn:microsoft.com/office/officeart/2016/7/layout/BasicLinearProcessNumbered"/>
    <dgm:cxn modelId="{17BE6A49-CAF2-4FF7-A0EC-A3BF4B5350C3}" srcId="{17A37AAE-83C6-4BBC-AB21-68E60ABA3294}" destId="{DAACAF35-F76F-456A-BB86-665B9C9B5802}" srcOrd="4" destOrd="0" parTransId="{B67E06AC-F876-4E41-95A4-49F8CD7F9F24}" sibTransId="{6C905D00-A260-4463-9F37-A201DF9259B9}"/>
    <dgm:cxn modelId="{9755D376-72E6-4C7F-8E16-3F4CBBB2581C}" srcId="{17A37AAE-83C6-4BBC-AB21-68E60ABA3294}" destId="{D1F9503E-A025-4C61-B968-B2A68B258CA5}" srcOrd="3" destOrd="0" parTransId="{2C0E9593-775C-4F38-879C-00589A661ADD}" sibTransId="{594356E5-9DBE-4D71-B2B5-7BAE48CBD952}"/>
    <dgm:cxn modelId="{228B4889-3103-4313-8ED8-BE172228855C}" type="presOf" srcId="{1787257D-23DD-49DF-839C-9D63AC502946}" destId="{B5F9F482-E55E-452E-A63B-082746DEE143}" srcOrd="1" destOrd="0" presId="urn:microsoft.com/office/officeart/2016/7/layout/BasicLinearProcessNumbered"/>
    <dgm:cxn modelId="{045CFD94-57D9-4F1D-9086-F96D77B5C583}" srcId="{17A37AAE-83C6-4BBC-AB21-68E60ABA3294}" destId="{1787257D-23DD-49DF-839C-9D63AC502946}" srcOrd="2" destOrd="0" parTransId="{36E2E35A-DD1B-48EA-9A08-F8B9D9E15AC1}" sibTransId="{12CDA3AC-B760-427A-BF89-A375D9857C43}"/>
    <dgm:cxn modelId="{ADBD7D97-595A-47A6-90D1-1FF867B5E2B8}" srcId="{17A37AAE-83C6-4BBC-AB21-68E60ABA3294}" destId="{D9B15693-225A-4012-ACC3-413A01906E84}" srcOrd="1" destOrd="0" parTransId="{59F08353-2D1F-4555-9ED0-CB2166FAC1B3}" sibTransId="{BAE24841-A5A2-496C-AC66-58B4C72415AF}"/>
    <dgm:cxn modelId="{CC160599-4725-49D0-9D22-EFCE7CFF8C09}" type="presOf" srcId="{D9B15693-225A-4012-ACC3-413A01906E84}" destId="{5AF030CA-8A18-4952-ABA4-5A44060CE513}" srcOrd="0" destOrd="0" presId="urn:microsoft.com/office/officeart/2016/7/layout/BasicLinearProcessNumbered"/>
    <dgm:cxn modelId="{CB4E0CA0-7D06-41CF-8B7D-6898D9A856A2}" type="presOf" srcId="{BAE24841-A5A2-496C-AC66-58B4C72415AF}" destId="{57AABA6B-4BD6-49B5-B472-E45D889A3673}" srcOrd="0" destOrd="0" presId="urn:microsoft.com/office/officeart/2016/7/layout/BasicLinearProcessNumbered"/>
    <dgm:cxn modelId="{0B57DAB4-055E-4B78-A809-9384A82CCA8D}" type="presOf" srcId="{D1F9503E-A025-4C61-B968-B2A68B258CA5}" destId="{11A131BE-EA3B-43D3-9D14-801BC1B23D3E}" srcOrd="0" destOrd="0" presId="urn:microsoft.com/office/officeart/2016/7/layout/BasicLinearProcessNumbered"/>
    <dgm:cxn modelId="{6EC9BDB5-869E-47B9-9F74-96D6A9022678}" type="presOf" srcId="{12CDA3AC-B760-427A-BF89-A375D9857C43}" destId="{6F8237E3-20BC-4191-9D60-3511552B7A3A}" srcOrd="0" destOrd="0" presId="urn:microsoft.com/office/officeart/2016/7/layout/BasicLinearProcessNumbered"/>
    <dgm:cxn modelId="{8971B7C9-B986-488B-9D58-A5191808795F}" type="presOf" srcId="{84B06621-7807-4DD4-AD35-68C1A8D49FDF}" destId="{18844CB8-345E-4BC2-9D45-C898268F9BD9}" srcOrd="0" destOrd="0" presId="urn:microsoft.com/office/officeart/2016/7/layout/BasicLinearProcessNumbered"/>
    <dgm:cxn modelId="{9FE862CF-CDA4-490D-B641-C7329010358E}" type="presOf" srcId="{17A37AAE-83C6-4BBC-AB21-68E60ABA3294}" destId="{BF5A60A6-3B24-4503-9884-D14A5C52A664}" srcOrd="0" destOrd="0" presId="urn:microsoft.com/office/officeart/2016/7/layout/BasicLinearProcessNumbered"/>
    <dgm:cxn modelId="{B6D674D5-D610-4868-B64D-14F552F45C00}" type="presOf" srcId="{D1F9503E-A025-4C61-B968-B2A68B258CA5}" destId="{909C1F51-186A-4A47-8D99-4D3D494C0913}" srcOrd="1" destOrd="0" presId="urn:microsoft.com/office/officeart/2016/7/layout/BasicLinearProcessNumbered"/>
    <dgm:cxn modelId="{31AC12EB-5F29-44EB-BAD9-6734B75061CB}" type="presOf" srcId="{53EF3765-CBE1-4DCA-8239-792D5D845595}" destId="{A783783B-D742-4F9E-8AE8-995105B4AD01}" srcOrd="1" destOrd="0" presId="urn:microsoft.com/office/officeart/2016/7/layout/BasicLinearProcessNumbered"/>
    <dgm:cxn modelId="{14A42FF1-175B-47B2-AEEC-66823374968D}" type="presOf" srcId="{D9B15693-225A-4012-ACC3-413A01906E84}" destId="{E3478FD9-BBE5-4D8B-BCBC-0BAB816E20D3}" srcOrd="1" destOrd="0" presId="urn:microsoft.com/office/officeart/2016/7/layout/BasicLinearProcessNumbered"/>
    <dgm:cxn modelId="{41D69FF4-4AD6-4E90-8C9F-EEE3D80FDF48}" type="presOf" srcId="{6C905D00-A260-4463-9F37-A201DF9259B9}" destId="{0C37FD98-F560-4E95-B366-A1DA735039AD}" srcOrd="0" destOrd="0" presId="urn:microsoft.com/office/officeart/2016/7/layout/BasicLinearProcessNumbered"/>
    <dgm:cxn modelId="{AA6B05FF-6365-404D-9B0B-84095899A0E2}" type="presOf" srcId="{53EF3765-CBE1-4DCA-8239-792D5D845595}" destId="{98B733A9-BCC2-4884-9ED8-5AC44A050BAA}" srcOrd="0" destOrd="0" presId="urn:microsoft.com/office/officeart/2016/7/layout/BasicLinearProcessNumbered"/>
    <dgm:cxn modelId="{FA0E1B63-57AC-4356-B94C-E975D5E84DE1}" type="presParOf" srcId="{BF5A60A6-3B24-4503-9884-D14A5C52A664}" destId="{17A2E524-7220-4111-9D4D-35DFAE6EFA81}" srcOrd="0" destOrd="0" presId="urn:microsoft.com/office/officeart/2016/7/layout/BasicLinearProcessNumbered"/>
    <dgm:cxn modelId="{892363C3-0D33-44EF-86C9-FD60CB6340A8}" type="presParOf" srcId="{17A2E524-7220-4111-9D4D-35DFAE6EFA81}" destId="{98B733A9-BCC2-4884-9ED8-5AC44A050BAA}" srcOrd="0" destOrd="0" presId="urn:microsoft.com/office/officeart/2016/7/layout/BasicLinearProcessNumbered"/>
    <dgm:cxn modelId="{B68699A1-28EA-4A8E-BF11-E0C6BCB914BC}" type="presParOf" srcId="{17A2E524-7220-4111-9D4D-35DFAE6EFA81}" destId="{18844CB8-345E-4BC2-9D45-C898268F9BD9}" srcOrd="1" destOrd="0" presId="urn:microsoft.com/office/officeart/2016/7/layout/BasicLinearProcessNumbered"/>
    <dgm:cxn modelId="{D77072FD-78D6-4214-AC6E-5513C63A47EF}" type="presParOf" srcId="{17A2E524-7220-4111-9D4D-35DFAE6EFA81}" destId="{C047BB12-B983-4EDB-8342-A02114428FBB}" srcOrd="2" destOrd="0" presId="urn:microsoft.com/office/officeart/2016/7/layout/BasicLinearProcessNumbered"/>
    <dgm:cxn modelId="{E8321BB3-DB78-4B5E-AAB1-0CD62EFAA33A}" type="presParOf" srcId="{17A2E524-7220-4111-9D4D-35DFAE6EFA81}" destId="{A783783B-D742-4F9E-8AE8-995105B4AD01}" srcOrd="3" destOrd="0" presId="urn:microsoft.com/office/officeart/2016/7/layout/BasicLinearProcessNumbered"/>
    <dgm:cxn modelId="{C190913B-8426-4B4B-ACCE-4F703A600309}" type="presParOf" srcId="{BF5A60A6-3B24-4503-9884-D14A5C52A664}" destId="{749DB55D-54AA-4A36-A2FB-6C7870707076}" srcOrd="1" destOrd="0" presId="urn:microsoft.com/office/officeart/2016/7/layout/BasicLinearProcessNumbered"/>
    <dgm:cxn modelId="{A8C63C24-66AA-40BB-9D94-81FFB51A866E}" type="presParOf" srcId="{BF5A60A6-3B24-4503-9884-D14A5C52A664}" destId="{534DFD36-BD1D-47D8-BFEF-8A2EFA5325D0}" srcOrd="2" destOrd="0" presId="urn:microsoft.com/office/officeart/2016/7/layout/BasicLinearProcessNumbered"/>
    <dgm:cxn modelId="{8E2D48AB-AA45-451E-BC9D-26C1CC8E0725}" type="presParOf" srcId="{534DFD36-BD1D-47D8-BFEF-8A2EFA5325D0}" destId="{5AF030CA-8A18-4952-ABA4-5A44060CE513}" srcOrd="0" destOrd="0" presId="urn:microsoft.com/office/officeart/2016/7/layout/BasicLinearProcessNumbered"/>
    <dgm:cxn modelId="{1E5E5F3E-E496-4874-8C54-4AEC774FAAE6}" type="presParOf" srcId="{534DFD36-BD1D-47D8-BFEF-8A2EFA5325D0}" destId="{57AABA6B-4BD6-49B5-B472-E45D889A3673}" srcOrd="1" destOrd="0" presId="urn:microsoft.com/office/officeart/2016/7/layout/BasicLinearProcessNumbered"/>
    <dgm:cxn modelId="{2256642C-6CE5-4B29-A7B8-E3021BFEA32F}" type="presParOf" srcId="{534DFD36-BD1D-47D8-BFEF-8A2EFA5325D0}" destId="{90EAD240-7873-43F1-9CCF-15494C4BF193}" srcOrd="2" destOrd="0" presId="urn:microsoft.com/office/officeart/2016/7/layout/BasicLinearProcessNumbered"/>
    <dgm:cxn modelId="{A377F325-1201-4A75-A0A1-64D91A640ADB}" type="presParOf" srcId="{534DFD36-BD1D-47D8-BFEF-8A2EFA5325D0}" destId="{E3478FD9-BBE5-4D8B-BCBC-0BAB816E20D3}" srcOrd="3" destOrd="0" presId="urn:microsoft.com/office/officeart/2016/7/layout/BasicLinearProcessNumbered"/>
    <dgm:cxn modelId="{B1114822-FAAE-4293-9DB2-82850F6D5DCE}" type="presParOf" srcId="{BF5A60A6-3B24-4503-9884-D14A5C52A664}" destId="{B868BABC-2767-42E8-933A-F1B698443FB8}" srcOrd="3" destOrd="0" presId="urn:microsoft.com/office/officeart/2016/7/layout/BasicLinearProcessNumbered"/>
    <dgm:cxn modelId="{F4DCF978-DB44-4E6B-8084-ED9AAC2174B0}" type="presParOf" srcId="{BF5A60A6-3B24-4503-9884-D14A5C52A664}" destId="{F50A7386-04D9-43BF-B38B-9C76AF8EC047}" srcOrd="4" destOrd="0" presId="urn:microsoft.com/office/officeart/2016/7/layout/BasicLinearProcessNumbered"/>
    <dgm:cxn modelId="{87F12162-6D99-4B6C-A569-316C94E134EA}" type="presParOf" srcId="{F50A7386-04D9-43BF-B38B-9C76AF8EC047}" destId="{0C54A447-CC82-4DE2-8C01-AEB624FA07FB}" srcOrd="0" destOrd="0" presId="urn:microsoft.com/office/officeart/2016/7/layout/BasicLinearProcessNumbered"/>
    <dgm:cxn modelId="{7F48D178-88BA-430C-8543-7F5B6638BFA2}" type="presParOf" srcId="{F50A7386-04D9-43BF-B38B-9C76AF8EC047}" destId="{6F8237E3-20BC-4191-9D60-3511552B7A3A}" srcOrd="1" destOrd="0" presId="urn:microsoft.com/office/officeart/2016/7/layout/BasicLinearProcessNumbered"/>
    <dgm:cxn modelId="{A4DE7CCC-18EC-46DE-B033-AD1B129DD7FD}" type="presParOf" srcId="{F50A7386-04D9-43BF-B38B-9C76AF8EC047}" destId="{5047F570-81DC-42A6-B367-05A6DCBF36EC}" srcOrd="2" destOrd="0" presId="urn:microsoft.com/office/officeart/2016/7/layout/BasicLinearProcessNumbered"/>
    <dgm:cxn modelId="{DD9BA6AC-CBEE-4EB4-9B0B-4CD51AFF9D82}" type="presParOf" srcId="{F50A7386-04D9-43BF-B38B-9C76AF8EC047}" destId="{B5F9F482-E55E-452E-A63B-082746DEE143}" srcOrd="3" destOrd="0" presId="urn:microsoft.com/office/officeart/2016/7/layout/BasicLinearProcessNumbered"/>
    <dgm:cxn modelId="{F974DE96-24B9-42FB-8B77-33FCFD48B8E3}" type="presParOf" srcId="{BF5A60A6-3B24-4503-9884-D14A5C52A664}" destId="{77B9852E-3039-4262-8BF6-9BFFC278C672}" srcOrd="5" destOrd="0" presId="urn:microsoft.com/office/officeart/2016/7/layout/BasicLinearProcessNumbered"/>
    <dgm:cxn modelId="{FC649EC0-B7AF-4A7E-98A1-5FB721BC1B45}" type="presParOf" srcId="{BF5A60A6-3B24-4503-9884-D14A5C52A664}" destId="{88669E80-7D4E-4596-9B64-FDF8A1614932}" srcOrd="6" destOrd="0" presId="urn:microsoft.com/office/officeart/2016/7/layout/BasicLinearProcessNumbered"/>
    <dgm:cxn modelId="{49651CAD-CCB2-4E7D-8D54-DB6D8E7F49CC}" type="presParOf" srcId="{88669E80-7D4E-4596-9B64-FDF8A1614932}" destId="{11A131BE-EA3B-43D3-9D14-801BC1B23D3E}" srcOrd="0" destOrd="0" presId="urn:microsoft.com/office/officeart/2016/7/layout/BasicLinearProcessNumbered"/>
    <dgm:cxn modelId="{CFF56DEE-7739-4694-B926-ED33AA9553D0}" type="presParOf" srcId="{88669E80-7D4E-4596-9B64-FDF8A1614932}" destId="{670A7D90-F911-4CD0-8DA7-B1A65E867845}" srcOrd="1" destOrd="0" presId="urn:microsoft.com/office/officeart/2016/7/layout/BasicLinearProcessNumbered"/>
    <dgm:cxn modelId="{1C36DC14-F367-4FB7-BC11-79BBC43DD653}" type="presParOf" srcId="{88669E80-7D4E-4596-9B64-FDF8A1614932}" destId="{265303E8-BD45-4D03-9FAA-D149CC26A194}" srcOrd="2" destOrd="0" presId="urn:microsoft.com/office/officeart/2016/7/layout/BasicLinearProcessNumbered"/>
    <dgm:cxn modelId="{B9F8C289-1613-483E-AB0B-73C634B87237}" type="presParOf" srcId="{88669E80-7D4E-4596-9B64-FDF8A1614932}" destId="{909C1F51-186A-4A47-8D99-4D3D494C0913}" srcOrd="3" destOrd="0" presId="urn:microsoft.com/office/officeart/2016/7/layout/BasicLinearProcessNumbered"/>
    <dgm:cxn modelId="{A408DB52-7232-4736-B1A5-2DD7E437E919}" type="presParOf" srcId="{BF5A60A6-3B24-4503-9884-D14A5C52A664}" destId="{11E19A7F-F3BE-429E-88A0-A41AC73B362B}" srcOrd="7" destOrd="0" presId="urn:microsoft.com/office/officeart/2016/7/layout/BasicLinearProcessNumbered"/>
    <dgm:cxn modelId="{ACCD8457-8438-4FBD-A40A-8461776396CA}" type="presParOf" srcId="{BF5A60A6-3B24-4503-9884-D14A5C52A664}" destId="{52C5F000-9B22-45F0-A84D-C7A63C95EA68}" srcOrd="8" destOrd="0" presId="urn:microsoft.com/office/officeart/2016/7/layout/BasicLinearProcessNumbered"/>
    <dgm:cxn modelId="{8907A9D5-A7B8-4232-A181-65EA6A2B09DA}" type="presParOf" srcId="{52C5F000-9B22-45F0-A84D-C7A63C95EA68}" destId="{F1144E19-1988-450F-992A-1880FBF82B8C}" srcOrd="0" destOrd="0" presId="urn:microsoft.com/office/officeart/2016/7/layout/BasicLinearProcessNumbered"/>
    <dgm:cxn modelId="{558A5C86-9CCF-4049-A234-F9E3EA659019}" type="presParOf" srcId="{52C5F000-9B22-45F0-A84D-C7A63C95EA68}" destId="{0C37FD98-F560-4E95-B366-A1DA735039AD}" srcOrd="1" destOrd="0" presId="urn:microsoft.com/office/officeart/2016/7/layout/BasicLinearProcessNumbered"/>
    <dgm:cxn modelId="{E95D358A-4B83-43E6-98ED-F01C620E66ED}" type="presParOf" srcId="{52C5F000-9B22-45F0-A84D-C7A63C95EA68}" destId="{CB811C7C-BC19-4769-8521-76F13ABC1F30}" srcOrd="2" destOrd="0" presId="urn:microsoft.com/office/officeart/2016/7/layout/BasicLinearProcessNumbered"/>
    <dgm:cxn modelId="{8B90F883-DEEE-425C-930A-E96183E50FFB}" type="presParOf" srcId="{52C5F000-9B22-45F0-A84D-C7A63C95EA68}" destId="{9F883466-9D97-428A-9C77-46EC4C469998}"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4A1D7-1B19-4F19-9EE2-36B833725488}">
      <dsp:nvSpPr>
        <dsp:cNvPr id="0" name=""/>
        <dsp:cNvSpPr/>
      </dsp:nvSpPr>
      <dsp:spPr>
        <a:xfrm>
          <a:off x="2571" y="547770"/>
          <a:ext cx="2507456" cy="715616"/>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i="0" kern="1200" baseline="0">
              <a:solidFill>
                <a:schemeClr val="tx1"/>
              </a:solidFill>
            </a:rPr>
            <a:t>Managerial</a:t>
          </a:r>
          <a:endParaRPr lang="en-US" sz="3200" i="0" kern="1200">
            <a:solidFill>
              <a:schemeClr val="tx1"/>
            </a:solidFill>
          </a:endParaRPr>
        </a:p>
      </dsp:txBody>
      <dsp:txXfrm>
        <a:off x="2571" y="547770"/>
        <a:ext cx="2507456" cy="715616"/>
      </dsp:txXfrm>
    </dsp:sp>
    <dsp:sp modelId="{85F9A576-96E6-4F96-8868-8B496538550E}">
      <dsp:nvSpPr>
        <dsp:cNvPr id="0" name=""/>
        <dsp:cNvSpPr/>
      </dsp:nvSpPr>
      <dsp:spPr>
        <a:xfrm>
          <a:off x="2571" y="1263387"/>
          <a:ext cx="2507456" cy="2714805"/>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baseline="0"/>
            <a:t>Ownership Accountability</a:t>
          </a:r>
          <a:endParaRPr lang="en-US" sz="2300" kern="1200"/>
        </a:p>
        <a:p>
          <a:pPr marL="228600" lvl="1" indent="-228600" algn="l" defTabSz="1022350">
            <a:lnSpc>
              <a:spcPct val="90000"/>
            </a:lnSpc>
            <a:spcBef>
              <a:spcPct val="0"/>
            </a:spcBef>
            <a:spcAft>
              <a:spcPct val="15000"/>
            </a:spcAft>
            <a:buChar char="•"/>
          </a:pPr>
          <a:r>
            <a:rPr lang="en-US" sz="2300" kern="1200" baseline="0"/>
            <a:t>Staffing &amp; Organization</a:t>
          </a:r>
          <a:endParaRPr lang="en-US" sz="2300" kern="1200"/>
        </a:p>
        <a:p>
          <a:pPr marL="228600" lvl="1" indent="-228600" algn="l" defTabSz="1022350">
            <a:lnSpc>
              <a:spcPct val="90000"/>
            </a:lnSpc>
            <a:spcBef>
              <a:spcPct val="0"/>
            </a:spcBef>
            <a:spcAft>
              <a:spcPct val="15000"/>
            </a:spcAft>
            <a:buChar char="•"/>
          </a:pPr>
          <a:r>
            <a:rPr lang="en-US" sz="2300" kern="1200" baseline="0"/>
            <a:t>Effective External Linkages</a:t>
          </a:r>
          <a:endParaRPr lang="en-US" sz="2300" kern="1200" dirty="0"/>
        </a:p>
      </dsp:txBody>
      <dsp:txXfrm>
        <a:off x="2571" y="1263387"/>
        <a:ext cx="2507456" cy="2714805"/>
      </dsp:txXfrm>
    </dsp:sp>
    <dsp:sp modelId="{D9928D6F-6FCB-4CBD-9675-AC8359627BE5}">
      <dsp:nvSpPr>
        <dsp:cNvPr id="0" name=""/>
        <dsp:cNvSpPr/>
      </dsp:nvSpPr>
      <dsp:spPr>
        <a:xfrm>
          <a:off x="2861071" y="547770"/>
          <a:ext cx="2507456" cy="715616"/>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i="0" kern="1200" baseline="0">
              <a:solidFill>
                <a:schemeClr val="tx1"/>
              </a:solidFill>
            </a:rPr>
            <a:t>Technical</a:t>
          </a:r>
          <a:endParaRPr lang="en-US" sz="3200" i="0" kern="1200">
            <a:solidFill>
              <a:schemeClr val="tx1"/>
            </a:solidFill>
          </a:endParaRPr>
        </a:p>
      </dsp:txBody>
      <dsp:txXfrm>
        <a:off x="2861071" y="547770"/>
        <a:ext cx="2507456" cy="715616"/>
      </dsp:txXfrm>
    </dsp:sp>
    <dsp:sp modelId="{667BBF2B-5AD4-4210-8E20-772FFF0343B8}">
      <dsp:nvSpPr>
        <dsp:cNvPr id="0" name=""/>
        <dsp:cNvSpPr/>
      </dsp:nvSpPr>
      <dsp:spPr>
        <a:xfrm>
          <a:off x="2861071" y="1263387"/>
          <a:ext cx="2507456" cy="2714805"/>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baseline="0"/>
            <a:t>Source Water Adequacy</a:t>
          </a:r>
          <a:endParaRPr lang="en-US" sz="2300" kern="1200"/>
        </a:p>
        <a:p>
          <a:pPr marL="228600" lvl="1" indent="-228600" algn="l" defTabSz="1022350">
            <a:lnSpc>
              <a:spcPct val="90000"/>
            </a:lnSpc>
            <a:spcBef>
              <a:spcPct val="0"/>
            </a:spcBef>
            <a:spcAft>
              <a:spcPct val="15000"/>
            </a:spcAft>
            <a:buChar char="•"/>
          </a:pPr>
          <a:r>
            <a:rPr lang="en-US" sz="2300" kern="1200" baseline="0"/>
            <a:t>Infrastructure Adequacy</a:t>
          </a:r>
          <a:endParaRPr lang="en-US" sz="2300" kern="1200"/>
        </a:p>
        <a:p>
          <a:pPr marL="228600" lvl="1" indent="-228600" algn="l" defTabSz="1022350">
            <a:lnSpc>
              <a:spcPct val="90000"/>
            </a:lnSpc>
            <a:spcBef>
              <a:spcPct val="0"/>
            </a:spcBef>
            <a:spcAft>
              <a:spcPct val="15000"/>
            </a:spcAft>
            <a:buChar char="•"/>
          </a:pPr>
          <a:r>
            <a:rPr lang="en-US" sz="2300" kern="1200" baseline="0"/>
            <a:t>Technical Knowledge and Implementation</a:t>
          </a:r>
          <a:endParaRPr lang="en-US" sz="2300" kern="1200"/>
        </a:p>
      </dsp:txBody>
      <dsp:txXfrm>
        <a:off x="2861071" y="1263387"/>
        <a:ext cx="2507456" cy="2714805"/>
      </dsp:txXfrm>
    </dsp:sp>
    <dsp:sp modelId="{D3C1EC7E-395F-4D7E-9B6E-6F7F747FFA7C}">
      <dsp:nvSpPr>
        <dsp:cNvPr id="0" name=""/>
        <dsp:cNvSpPr/>
      </dsp:nvSpPr>
      <dsp:spPr>
        <a:xfrm>
          <a:off x="5719571" y="547770"/>
          <a:ext cx="2507456" cy="715616"/>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i="0" kern="1200" baseline="0">
              <a:solidFill>
                <a:schemeClr val="tx1"/>
              </a:solidFill>
            </a:rPr>
            <a:t>Financial</a:t>
          </a:r>
          <a:endParaRPr lang="en-US" sz="3200" i="0" kern="1200">
            <a:solidFill>
              <a:schemeClr val="tx1"/>
            </a:solidFill>
          </a:endParaRPr>
        </a:p>
      </dsp:txBody>
      <dsp:txXfrm>
        <a:off x="5719571" y="547770"/>
        <a:ext cx="2507456" cy="715616"/>
      </dsp:txXfrm>
    </dsp:sp>
    <dsp:sp modelId="{710288D2-1FF6-4A5D-80B2-CE2DD46E418A}">
      <dsp:nvSpPr>
        <dsp:cNvPr id="0" name=""/>
        <dsp:cNvSpPr/>
      </dsp:nvSpPr>
      <dsp:spPr>
        <a:xfrm>
          <a:off x="5719571" y="1263387"/>
          <a:ext cx="2507456" cy="2714805"/>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baseline="0"/>
            <a:t>Revenue Sufficiency</a:t>
          </a:r>
          <a:endParaRPr lang="en-US" sz="2300" kern="1200"/>
        </a:p>
        <a:p>
          <a:pPr marL="228600" lvl="1" indent="-228600" algn="l" defTabSz="1022350">
            <a:lnSpc>
              <a:spcPct val="90000"/>
            </a:lnSpc>
            <a:spcBef>
              <a:spcPct val="0"/>
            </a:spcBef>
            <a:spcAft>
              <a:spcPct val="15000"/>
            </a:spcAft>
            <a:buChar char="•"/>
          </a:pPr>
          <a:r>
            <a:rPr lang="en-US" sz="2300" kern="1200" baseline="0"/>
            <a:t>Credit Worthiness</a:t>
          </a:r>
          <a:endParaRPr lang="en-US" sz="2300" kern="1200"/>
        </a:p>
        <a:p>
          <a:pPr marL="228600" lvl="1" indent="-228600" algn="l" defTabSz="1022350">
            <a:lnSpc>
              <a:spcPct val="90000"/>
            </a:lnSpc>
            <a:spcBef>
              <a:spcPct val="0"/>
            </a:spcBef>
            <a:spcAft>
              <a:spcPct val="15000"/>
            </a:spcAft>
            <a:buChar char="•"/>
          </a:pPr>
          <a:r>
            <a:rPr lang="en-US" sz="2300" kern="1200" baseline="0"/>
            <a:t>Fiscal Management &amp; Controls</a:t>
          </a:r>
          <a:endParaRPr lang="en-US" sz="2300" kern="1200"/>
        </a:p>
      </dsp:txBody>
      <dsp:txXfrm>
        <a:off x="5719571" y="1263387"/>
        <a:ext cx="2507456" cy="271480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FD9D24-AECB-4E9B-9D68-82240367C6C4}">
      <dsp:nvSpPr>
        <dsp:cNvPr id="0" name=""/>
        <dsp:cNvSpPr/>
      </dsp:nvSpPr>
      <dsp:spPr>
        <a:xfrm>
          <a:off x="0" y="552"/>
          <a:ext cx="8349916" cy="12928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DFE6A6-5E79-40E2-9BA8-8FA7BFA464DC}">
      <dsp:nvSpPr>
        <dsp:cNvPr id="0" name=""/>
        <dsp:cNvSpPr/>
      </dsp:nvSpPr>
      <dsp:spPr>
        <a:xfrm>
          <a:off x="391077" y="291436"/>
          <a:ext cx="711049" cy="7110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32C914-DBB9-4189-9BD8-4620F68F7477}">
      <dsp:nvSpPr>
        <dsp:cNvPr id="0" name=""/>
        <dsp:cNvSpPr/>
      </dsp:nvSpPr>
      <dsp:spPr>
        <a:xfrm>
          <a:off x="1493203" y="552"/>
          <a:ext cx="6856712"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100000"/>
            </a:lnSpc>
            <a:spcBef>
              <a:spcPct val="0"/>
            </a:spcBef>
            <a:spcAft>
              <a:spcPct val="35000"/>
            </a:spcAft>
            <a:buNone/>
          </a:pPr>
          <a:r>
            <a:rPr lang="en-US" sz="2500" kern="1200"/>
            <a:t>Be sure the qualifications fit the job exactly</a:t>
          </a:r>
        </a:p>
      </dsp:txBody>
      <dsp:txXfrm>
        <a:off x="1493203" y="552"/>
        <a:ext cx="6856712" cy="1292816"/>
      </dsp:txXfrm>
    </dsp:sp>
    <dsp:sp modelId="{2BF7C701-B5F8-455F-9932-AF009D19B937}">
      <dsp:nvSpPr>
        <dsp:cNvPr id="0" name=""/>
        <dsp:cNvSpPr/>
      </dsp:nvSpPr>
      <dsp:spPr>
        <a:xfrm>
          <a:off x="0" y="1616573"/>
          <a:ext cx="8349916" cy="12928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EB7252-75EA-45CE-8B27-41B0C5A27124}">
      <dsp:nvSpPr>
        <dsp:cNvPr id="0" name=""/>
        <dsp:cNvSpPr/>
      </dsp:nvSpPr>
      <dsp:spPr>
        <a:xfrm>
          <a:off x="391077" y="1907456"/>
          <a:ext cx="711049" cy="7110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E918F9-AD8F-4C49-86AA-E011185D3A3F}">
      <dsp:nvSpPr>
        <dsp:cNvPr id="0" name=""/>
        <dsp:cNvSpPr/>
      </dsp:nvSpPr>
      <dsp:spPr>
        <a:xfrm>
          <a:off x="1493203" y="1616573"/>
          <a:ext cx="6856712"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100000"/>
            </a:lnSpc>
            <a:spcBef>
              <a:spcPct val="0"/>
            </a:spcBef>
            <a:spcAft>
              <a:spcPct val="35000"/>
            </a:spcAft>
            <a:buNone/>
          </a:pPr>
          <a:r>
            <a:rPr lang="en-US" sz="2500" kern="1200"/>
            <a:t>Check credentials and recommendations</a:t>
          </a:r>
        </a:p>
      </dsp:txBody>
      <dsp:txXfrm>
        <a:off x="1493203" y="1616573"/>
        <a:ext cx="6856712" cy="1292816"/>
      </dsp:txXfrm>
    </dsp:sp>
    <dsp:sp modelId="{11628853-353F-41D6-9EE2-56DF85724572}">
      <dsp:nvSpPr>
        <dsp:cNvPr id="0" name=""/>
        <dsp:cNvSpPr/>
      </dsp:nvSpPr>
      <dsp:spPr>
        <a:xfrm>
          <a:off x="0" y="3232593"/>
          <a:ext cx="8349916" cy="12928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7FBAE9-7D28-46B0-BF23-419718051B8B}">
      <dsp:nvSpPr>
        <dsp:cNvPr id="0" name=""/>
        <dsp:cNvSpPr/>
      </dsp:nvSpPr>
      <dsp:spPr>
        <a:xfrm>
          <a:off x="391077" y="3523477"/>
          <a:ext cx="711049" cy="7110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2021AD-56ED-4790-A5EC-BE267C2E0A70}">
      <dsp:nvSpPr>
        <dsp:cNvPr id="0" name=""/>
        <dsp:cNvSpPr/>
      </dsp:nvSpPr>
      <dsp:spPr>
        <a:xfrm>
          <a:off x="1493203" y="3232593"/>
          <a:ext cx="6856712"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100000"/>
            </a:lnSpc>
            <a:spcBef>
              <a:spcPct val="0"/>
            </a:spcBef>
            <a:spcAft>
              <a:spcPct val="35000"/>
            </a:spcAft>
            <a:buNone/>
          </a:pPr>
          <a:r>
            <a:rPr lang="en-US" sz="2500" kern="1200"/>
            <a:t>Review the contracting process</a:t>
          </a:r>
        </a:p>
      </dsp:txBody>
      <dsp:txXfrm>
        <a:off x="1493203" y="3232593"/>
        <a:ext cx="6856712" cy="129281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267E4-1CCB-4E1F-ABD5-067425EF9BA0}">
      <dsp:nvSpPr>
        <dsp:cNvPr id="0" name=""/>
        <dsp:cNvSpPr/>
      </dsp:nvSpPr>
      <dsp:spPr>
        <a:xfrm>
          <a:off x="0" y="591343"/>
          <a:ext cx="2571749" cy="154305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solidFill>
                <a:sysClr val="windowText" lastClr="000000"/>
              </a:solidFill>
            </a:rPr>
            <a:t>Rates information</a:t>
          </a:r>
        </a:p>
      </dsp:txBody>
      <dsp:txXfrm>
        <a:off x="0" y="591343"/>
        <a:ext cx="2571749" cy="1543050"/>
      </dsp:txXfrm>
    </dsp:sp>
    <dsp:sp modelId="{0CB8A8C8-F146-4737-9EF8-F08BC1682160}">
      <dsp:nvSpPr>
        <dsp:cNvPr id="0" name=""/>
        <dsp:cNvSpPr/>
      </dsp:nvSpPr>
      <dsp:spPr>
        <a:xfrm>
          <a:off x="2828925" y="591343"/>
          <a:ext cx="2571749" cy="154305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solidFill>
                <a:sysClr val="windowText" lastClr="000000"/>
              </a:solidFill>
            </a:rPr>
            <a:t>Get, quit, or transfer</a:t>
          </a:r>
        </a:p>
      </dsp:txBody>
      <dsp:txXfrm>
        <a:off x="2828925" y="591343"/>
        <a:ext cx="2571749" cy="1543050"/>
      </dsp:txXfrm>
    </dsp:sp>
    <dsp:sp modelId="{F4ACBA5C-36C9-4B3C-9515-D6A46EEA1259}">
      <dsp:nvSpPr>
        <dsp:cNvPr id="0" name=""/>
        <dsp:cNvSpPr/>
      </dsp:nvSpPr>
      <dsp:spPr>
        <a:xfrm>
          <a:off x="5657849" y="591343"/>
          <a:ext cx="2571749" cy="154305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solidFill>
                <a:sysClr val="windowText" lastClr="000000"/>
              </a:solidFill>
            </a:rPr>
            <a:t>Pay bills</a:t>
          </a:r>
        </a:p>
      </dsp:txBody>
      <dsp:txXfrm>
        <a:off x="5657849" y="591343"/>
        <a:ext cx="2571749" cy="1543050"/>
      </dsp:txXfrm>
    </dsp:sp>
    <dsp:sp modelId="{EDAECB26-200B-461E-BA81-5FFBF6A103A8}">
      <dsp:nvSpPr>
        <dsp:cNvPr id="0" name=""/>
        <dsp:cNvSpPr/>
      </dsp:nvSpPr>
      <dsp:spPr>
        <a:xfrm>
          <a:off x="0" y="2391569"/>
          <a:ext cx="2571749" cy="154305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solidFill>
                <a:sysClr val="windowText" lastClr="000000"/>
              </a:solidFill>
            </a:rPr>
            <a:t>Nonpayment</a:t>
          </a:r>
        </a:p>
      </dsp:txBody>
      <dsp:txXfrm>
        <a:off x="0" y="2391569"/>
        <a:ext cx="2571749" cy="1543050"/>
      </dsp:txXfrm>
    </dsp:sp>
    <dsp:sp modelId="{A964E39E-26BD-47B5-B5FA-E897A8A66C06}">
      <dsp:nvSpPr>
        <dsp:cNvPr id="0" name=""/>
        <dsp:cNvSpPr/>
      </dsp:nvSpPr>
      <dsp:spPr>
        <a:xfrm>
          <a:off x="2828925" y="2391569"/>
          <a:ext cx="2571749" cy="154305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solidFill>
                <a:sysClr val="windowText" lastClr="000000"/>
              </a:solidFill>
            </a:rPr>
            <a:t>Questions</a:t>
          </a:r>
        </a:p>
      </dsp:txBody>
      <dsp:txXfrm>
        <a:off x="2828925" y="2391569"/>
        <a:ext cx="2571749" cy="1543050"/>
      </dsp:txXfrm>
    </dsp:sp>
    <dsp:sp modelId="{DDDECD69-2C7E-4F09-8367-F66341AC0C35}">
      <dsp:nvSpPr>
        <dsp:cNvPr id="0" name=""/>
        <dsp:cNvSpPr/>
      </dsp:nvSpPr>
      <dsp:spPr>
        <a:xfrm>
          <a:off x="5657849" y="2391569"/>
          <a:ext cx="2571749" cy="154305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ysClr val="windowText" lastClr="000000"/>
              </a:solidFill>
            </a:rPr>
            <a:t>Emergency plans</a:t>
          </a:r>
        </a:p>
      </dsp:txBody>
      <dsp:txXfrm>
        <a:off x="5657849" y="2391569"/>
        <a:ext cx="2571749" cy="154305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AFF22D-5A2C-4959-94F6-C1D10B7D7FBE}">
      <dsp:nvSpPr>
        <dsp:cNvPr id="0" name=""/>
        <dsp:cNvSpPr/>
      </dsp:nvSpPr>
      <dsp:spPr>
        <a:xfrm>
          <a:off x="2411" y="350242"/>
          <a:ext cx="1912739" cy="1147643"/>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Bill stuffers</a:t>
          </a:r>
        </a:p>
      </dsp:txBody>
      <dsp:txXfrm>
        <a:off x="2411" y="350242"/>
        <a:ext cx="1912739" cy="1147643"/>
      </dsp:txXfrm>
    </dsp:sp>
    <dsp:sp modelId="{2BAE323D-6307-4B43-A93A-E4517811ECA2}">
      <dsp:nvSpPr>
        <dsp:cNvPr id="0" name=""/>
        <dsp:cNvSpPr/>
      </dsp:nvSpPr>
      <dsp:spPr>
        <a:xfrm>
          <a:off x="2106423" y="350242"/>
          <a:ext cx="1912739" cy="1147643"/>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Billboards</a:t>
          </a:r>
        </a:p>
      </dsp:txBody>
      <dsp:txXfrm>
        <a:off x="2106423" y="350242"/>
        <a:ext cx="1912739" cy="1147643"/>
      </dsp:txXfrm>
    </dsp:sp>
    <dsp:sp modelId="{9DFCCBE1-FCE4-4D1E-81F8-1DDA01246838}">
      <dsp:nvSpPr>
        <dsp:cNvPr id="0" name=""/>
        <dsp:cNvSpPr/>
      </dsp:nvSpPr>
      <dsp:spPr>
        <a:xfrm>
          <a:off x="4210436" y="350242"/>
          <a:ext cx="1912739" cy="1147643"/>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Classes</a:t>
          </a:r>
        </a:p>
      </dsp:txBody>
      <dsp:txXfrm>
        <a:off x="4210436" y="350242"/>
        <a:ext cx="1912739" cy="1147643"/>
      </dsp:txXfrm>
    </dsp:sp>
    <dsp:sp modelId="{647411C5-2F22-4FA2-852F-39F2B596A2E3}">
      <dsp:nvSpPr>
        <dsp:cNvPr id="0" name=""/>
        <dsp:cNvSpPr/>
      </dsp:nvSpPr>
      <dsp:spPr>
        <a:xfrm>
          <a:off x="6314449" y="350242"/>
          <a:ext cx="1912739" cy="1147643"/>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Consumer confidence report</a:t>
          </a:r>
        </a:p>
      </dsp:txBody>
      <dsp:txXfrm>
        <a:off x="6314449" y="350242"/>
        <a:ext cx="1912739" cy="1147643"/>
      </dsp:txXfrm>
    </dsp:sp>
    <dsp:sp modelId="{1D9FEC75-A865-4A95-B57A-1CC79DE01113}">
      <dsp:nvSpPr>
        <dsp:cNvPr id="0" name=""/>
        <dsp:cNvSpPr/>
      </dsp:nvSpPr>
      <dsp:spPr>
        <a:xfrm>
          <a:off x="2411" y="1689159"/>
          <a:ext cx="1912739" cy="1147643"/>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Mailers</a:t>
          </a:r>
        </a:p>
      </dsp:txBody>
      <dsp:txXfrm>
        <a:off x="2411" y="1689159"/>
        <a:ext cx="1912739" cy="1147643"/>
      </dsp:txXfrm>
    </dsp:sp>
    <dsp:sp modelId="{15EB9C32-BEC8-4724-B93E-D4FCF571F195}">
      <dsp:nvSpPr>
        <dsp:cNvPr id="0" name=""/>
        <dsp:cNvSpPr/>
      </dsp:nvSpPr>
      <dsp:spPr>
        <a:xfrm>
          <a:off x="2106423" y="1689159"/>
          <a:ext cx="1912739" cy="1147643"/>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Newspapers</a:t>
          </a:r>
        </a:p>
      </dsp:txBody>
      <dsp:txXfrm>
        <a:off x="2106423" y="1689159"/>
        <a:ext cx="1912739" cy="1147643"/>
      </dsp:txXfrm>
    </dsp:sp>
    <dsp:sp modelId="{E58F36B2-B14A-46F3-A3BF-F6B4138E92F6}">
      <dsp:nvSpPr>
        <dsp:cNvPr id="0" name=""/>
        <dsp:cNvSpPr/>
      </dsp:nvSpPr>
      <dsp:spPr>
        <a:xfrm>
          <a:off x="4210436" y="1689159"/>
          <a:ext cx="1912739" cy="1147643"/>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Phone calls</a:t>
          </a:r>
        </a:p>
      </dsp:txBody>
      <dsp:txXfrm>
        <a:off x="4210436" y="1689159"/>
        <a:ext cx="1912739" cy="1147643"/>
      </dsp:txXfrm>
    </dsp:sp>
    <dsp:sp modelId="{040B0949-DC33-4505-96DB-238B96BBECDC}">
      <dsp:nvSpPr>
        <dsp:cNvPr id="0" name=""/>
        <dsp:cNvSpPr/>
      </dsp:nvSpPr>
      <dsp:spPr>
        <a:xfrm>
          <a:off x="6314449" y="1689159"/>
          <a:ext cx="1912739" cy="1147643"/>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Posters</a:t>
          </a:r>
        </a:p>
      </dsp:txBody>
      <dsp:txXfrm>
        <a:off x="6314449" y="1689159"/>
        <a:ext cx="1912739" cy="1147643"/>
      </dsp:txXfrm>
    </dsp:sp>
    <dsp:sp modelId="{01FD989B-B76F-40E7-91CF-079675E666EC}">
      <dsp:nvSpPr>
        <dsp:cNvPr id="0" name=""/>
        <dsp:cNvSpPr/>
      </dsp:nvSpPr>
      <dsp:spPr>
        <a:xfrm>
          <a:off x="2411" y="3028077"/>
          <a:ext cx="1912739" cy="1147643"/>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Radio/TV</a:t>
          </a:r>
        </a:p>
      </dsp:txBody>
      <dsp:txXfrm>
        <a:off x="2411" y="3028077"/>
        <a:ext cx="1912739" cy="1147643"/>
      </dsp:txXfrm>
    </dsp:sp>
    <dsp:sp modelId="{75098538-70BC-498A-9B49-8B7574937724}">
      <dsp:nvSpPr>
        <dsp:cNvPr id="0" name=""/>
        <dsp:cNvSpPr/>
      </dsp:nvSpPr>
      <dsp:spPr>
        <a:xfrm>
          <a:off x="2106423" y="3028077"/>
          <a:ext cx="1912739" cy="1147643"/>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Social media</a:t>
          </a:r>
        </a:p>
      </dsp:txBody>
      <dsp:txXfrm>
        <a:off x="2106423" y="3028077"/>
        <a:ext cx="1912739" cy="1147643"/>
      </dsp:txXfrm>
    </dsp:sp>
    <dsp:sp modelId="{F0617D95-3BEE-4F60-BB29-36483B030B37}">
      <dsp:nvSpPr>
        <dsp:cNvPr id="0" name=""/>
        <dsp:cNvSpPr/>
      </dsp:nvSpPr>
      <dsp:spPr>
        <a:xfrm>
          <a:off x="4210436" y="3028077"/>
          <a:ext cx="1912739" cy="1147643"/>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Special meetings</a:t>
          </a:r>
        </a:p>
      </dsp:txBody>
      <dsp:txXfrm>
        <a:off x="4210436" y="3028077"/>
        <a:ext cx="1912739" cy="1147643"/>
      </dsp:txXfrm>
    </dsp:sp>
    <dsp:sp modelId="{16167669-1798-4676-BFF2-46F4D7211DB0}">
      <dsp:nvSpPr>
        <dsp:cNvPr id="0" name=""/>
        <dsp:cNvSpPr/>
      </dsp:nvSpPr>
      <dsp:spPr>
        <a:xfrm>
          <a:off x="6314449" y="3028077"/>
          <a:ext cx="1912739" cy="1147643"/>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Surveys</a:t>
          </a:r>
        </a:p>
      </dsp:txBody>
      <dsp:txXfrm>
        <a:off x="6314449" y="3028077"/>
        <a:ext cx="1912739" cy="114764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A88DC9-8B39-4049-8B06-F4C19981AAAA}">
      <dsp:nvSpPr>
        <dsp:cNvPr id="0" name=""/>
        <dsp:cNvSpPr/>
      </dsp:nvSpPr>
      <dsp:spPr>
        <a:xfrm>
          <a:off x="0" y="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936B11-3A15-4489-9E3C-64CF0947F0E1}">
      <dsp:nvSpPr>
        <dsp:cNvPr id="0" name=""/>
        <dsp:cNvSpPr/>
      </dsp:nvSpPr>
      <dsp:spPr>
        <a:xfrm>
          <a:off x="0" y="0"/>
          <a:ext cx="8229600" cy="1200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Establish a baseline for current energy usage</a:t>
          </a:r>
        </a:p>
      </dsp:txBody>
      <dsp:txXfrm>
        <a:off x="0" y="0"/>
        <a:ext cx="8229600" cy="1200150"/>
      </dsp:txXfrm>
    </dsp:sp>
    <dsp:sp modelId="{21E4F267-910F-4F6D-9667-847D652AC062}">
      <dsp:nvSpPr>
        <dsp:cNvPr id="0" name=""/>
        <dsp:cNvSpPr/>
      </dsp:nvSpPr>
      <dsp:spPr>
        <a:xfrm>
          <a:off x="0" y="120015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D860CD-DE52-4F3F-A562-C614286FEC14}">
      <dsp:nvSpPr>
        <dsp:cNvPr id="0" name=""/>
        <dsp:cNvSpPr/>
      </dsp:nvSpPr>
      <dsp:spPr>
        <a:xfrm>
          <a:off x="0" y="1200150"/>
          <a:ext cx="8229600" cy="1200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Set goals for energy usage</a:t>
          </a:r>
        </a:p>
      </dsp:txBody>
      <dsp:txXfrm>
        <a:off x="0" y="1200150"/>
        <a:ext cx="8229600" cy="1200150"/>
      </dsp:txXfrm>
    </dsp:sp>
    <dsp:sp modelId="{1BEE7856-9BEA-4134-9374-E10D72FE7148}">
      <dsp:nvSpPr>
        <dsp:cNvPr id="0" name=""/>
        <dsp:cNvSpPr/>
      </dsp:nvSpPr>
      <dsp:spPr>
        <a:xfrm>
          <a:off x="0" y="240030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8F835E-B2D4-44E5-8934-112A73D773B6}">
      <dsp:nvSpPr>
        <dsp:cNvPr id="0" name=""/>
        <dsp:cNvSpPr/>
      </dsp:nvSpPr>
      <dsp:spPr>
        <a:xfrm>
          <a:off x="0" y="2400300"/>
          <a:ext cx="8229600" cy="1200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Track energy usage over time to determine if goals were met</a:t>
          </a:r>
        </a:p>
      </dsp:txBody>
      <dsp:txXfrm>
        <a:off x="0" y="2400300"/>
        <a:ext cx="8229600" cy="1200150"/>
      </dsp:txXfrm>
    </dsp:sp>
    <dsp:sp modelId="{778D4E2F-5BCF-46BA-A5F0-6F62F055FA14}">
      <dsp:nvSpPr>
        <dsp:cNvPr id="0" name=""/>
        <dsp:cNvSpPr/>
      </dsp:nvSpPr>
      <dsp:spPr>
        <a:xfrm>
          <a:off x="0" y="3600449"/>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C39D4A-C761-48E4-BDEC-5B1792A99559}">
      <dsp:nvSpPr>
        <dsp:cNvPr id="0" name=""/>
        <dsp:cNvSpPr/>
      </dsp:nvSpPr>
      <dsp:spPr>
        <a:xfrm>
          <a:off x="0" y="3600449"/>
          <a:ext cx="8229600" cy="1200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May require additional metering or data gathering to better determine the energy usage of individual assets</a:t>
          </a:r>
        </a:p>
      </dsp:txBody>
      <dsp:txXfrm>
        <a:off x="0" y="3600449"/>
        <a:ext cx="8229600" cy="120015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64582-F64A-4029-A0D6-A68813DE6CCF}">
      <dsp:nvSpPr>
        <dsp:cNvPr id="0" name=""/>
        <dsp:cNvSpPr/>
      </dsp:nvSpPr>
      <dsp:spPr>
        <a:xfrm>
          <a:off x="0" y="125129"/>
          <a:ext cx="8229600" cy="623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Understand: </a:t>
          </a:r>
        </a:p>
      </dsp:txBody>
      <dsp:txXfrm>
        <a:off x="30442" y="155571"/>
        <a:ext cx="8168716" cy="562726"/>
      </dsp:txXfrm>
    </dsp:sp>
    <dsp:sp modelId="{33BE5157-1B75-455D-A757-6DDDDF7D22DC}">
      <dsp:nvSpPr>
        <dsp:cNvPr id="0" name=""/>
        <dsp:cNvSpPr/>
      </dsp:nvSpPr>
      <dsp:spPr>
        <a:xfrm>
          <a:off x="0" y="748739"/>
          <a:ext cx="8229600" cy="1722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Regulation</a:t>
          </a:r>
        </a:p>
        <a:p>
          <a:pPr marL="228600" lvl="1" indent="-228600" algn="l" defTabSz="889000">
            <a:lnSpc>
              <a:spcPct val="90000"/>
            </a:lnSpc>
            <a:spcBef>
              <a:spcPct val="0"/>
            </a:spcBef>
            <a:spcAft>
              <a:spcPct val="20000"/>
            </a:spcAft>
            <a:buChar char="•"/>
          </a:pPr>
          <a:r>
            <a:rPr lang="en-US" sz="2000" kern="1200"/>
            <a:t>Treatment and Process</a:t>
          </a:r>
        </a:p>
        <a:p>
          <a:pPr marL="228600" lvl="1" indent="-228600" algn="l" defTabSz="889000">
            <a:lnSpc>
              <a:spcPct val="90000"/>
            </a:lnSpc>
            <a:spcBef>
              <a:spcPct val="0"/>
            </a:spcBef>
            <a:spcAft>
              <a:spcPct val="20000"/>
            </a:spcAft>
            <a:buChar char="•"/>
          </a:pPr>
          <a:r>
            <a:rPr lang="en-US" sz="2000" kern="1200"/>
            <a:t>Utility Sustainability Programs</a:t>
          </a:r>
        </a:p>
        <a:p>
          <a:pPr marL="228600" lvl="1" indent="-228600" algn="l" defTabSz="889000">
            <a:lnSpc>
              <a:spcPct val="90000"/>
            </a:lnSpc>
            <a:spcBef>
              <a:spcPct val="0"/>
            </a:spcBef>
            <a:spcAft>
              <a:spcPct val="20000"/>
            </a:spcAft>
            <a:buChar char="•"/>
          </a:pPr>
          <a:r>
            <a:rPr lang="en-US" sz="2000" kern="1200"/>
            <a:t>Maintain Good Records</a:t>
          </a:r>
        </a:p>
        <a:p>
          <a:pPr marL="228600" lvl="1" indent="-228600" algn="l" defTabSz="889000">
            <a:lnSpc>
              <a:spcPct val="90000"/>
            </a:lnSpc>
            <a:spcBef>
              <a:spcPct val="0"/>
            </a:spcBef>
            <a:spcAft>
              <a:spcPct val="20000"/>
            </a:spcAft>
            <a:buChar char="•"/>
          </a:pPr>
          <a:r>
            <a:rPr lang="en-US" sz="2000" kern="1200"/>
            <a:t>Proper Certification and Training</a:t>
          </a:r>
        </a:p>
      </dsp:txBody>
      <dsp:txXfrm>
        <a:off x="0" y="748739"/>
        <a:ext cx="8229600" cy="1722240"/>
      </dsp:txXfrm>
    </dsp:sp>
    <dsp:sp modelId="{373DCBC0-E79A-4D6F-BD59-F7975F56C489}">
      <dsp:nvSpPr>
        <dsp:cNvPr id="0" name=""/>
        <dsp:cNvSpPr/>
      </dsp:nvSpPr>
      <dsp:spPr>
        <a:xfrm>
          <a:off x="0" y="2470979"/>
          <a:ext cx="8229600" cy="623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Operate and Maintain Assets</a:t>
          </a:r>
        </a:p>
      </dsp:txBody>
      <dsp:txXfrm>
        <a:off x="30442" y="2501421"/>
        <a:ext cx="8168716" cy="562726"/>
      </dsp:txXfrm>
    </dsp:sp>
    <dsp:sp modelId="{E879CC96-461F-4C15-AF87-1C3DC3A4C018}">
      <dsp:nvSpPr>
        <dsp:cNvPr id="0" name=""/>
        <dsp:cNvSpPr/>
      </dsp:nvSpPr>
      <dsp:spPr>
        <a:xfrm>
          <a:off x="0" y="3169469"/>
          <a:ext cx="8229600" cy="623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Protect Water Sources </a:t>
          </a:r>
        </a:p>
      </dsp:txBody>
      <dsp:txXfrm>
        <a:off x="30442" y="3199911"/>
        <a:ext cx="8168716" cy="562726"/>
      </dsp:txXfrm>
    </dsp:sp>
    <dsp:sp modelId="{365ACF2D-841E-4332-9080-59565E3DD168}">
      <dsp:nvSpPr>
        <dsp:cNvPr id="0" name=""/>
        <dsp:cNvSpPr/>
      </dsp:nvSpPr>
      <dsp:spPr>
        <a:xfrm>
          <a:off x="0" y="3867959"/>
          <a:ext cx="8229600" cy="623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Secure Water Quantity</a:t>
          </a:r>
        </a:p>
      </dsp:txBody>
      <dsp:txXfrm>
        <a:off x="30442" y="3898401"/>
        <a:ext cx="8168716" cy="562726"/>
      </dsp:txXfrm>
    </dsp:sp>
    <dsp:sp modelId="{257714FE-E387-4A12-AA10-7ADB811E5995}">
      <dsp:nvSpPr>
        <dsp:cNvPr id="0" name=""/>
        <dsp:cNvSpPr/>
      </dsp:nvSpPr>
      <dsp:spPr>
        <a:xfrm>
          <a:off x="0" y="4566449"/>
          <a:ext cx="8229600" cy="623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Infrastructure</a:t>
          </a:r>
        </a:p>
      </dsp:txBody>
      <dsp:txXfrm>
        <a:off x="30442" y="4596891"/>
        <a:ext cx="8168716" cy="56272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5C82D-57EE-464B-A585-4E81588E3ED6}">
      <dsp:nvSpPr>
        <dsp:cNvPr id="0" name=""/>
        <dsp:cNvSpPr/>
      </dsp:nvSpPr>
      <dsp:spPr>
        <a:xfrm>
          <a:off x="0" y="431481"/>
          <a:ext cx="8391832"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37863C-F229-42C7-B560-FD731B05DED9}">
      <dsp:nvSpPr>
        <dsp:cNvPr id="0" name=""/>
        <dsp:cNvSpPr/>
      </dsp:nvSpPr>
      <dsp:spPr>
        <a:xfrm>
          <a:off x="419591" y="62481"/>
          <a:ext cx="7588809"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034" tIns="0" rIns="222034" bIns="0" numCol="1" spcCol="1270" anchor="ctr" anchorCtr="0">
          <a:noAutofit/>
        </a:bodyPr>
        <a:lstStyle/>
        <a:p>
          <a:pPr marL="0" lvl="0" indent="0" algn="l" defTabSz="1244600">
            <a:lnSpc>
              <a:spcPct val="90000"/>
            </a:lnSpc>
            <a:spcBef>
              <a:spcPct val="0"/>
            </a:spcBef>
            <a:spcAft>
              <a:spcPct val="35000"/>
            </a:spcAft>
            <a:buNone/>
          </a:pPr>
          <a:r>
            <a:rPr lang="en-US" sz="2800" kern="1200"/>
            <a:t>Shows the current state of the assets</a:t>
          </a:r>
        </a:p>
      </dsp:txBody>
      <dsp:txXfrm>
        <a:off x="455617" y="98507"/>
        <a:ext cx="7516757" cy="665948"/>
      </dsp:txXfrm>
    </dsp:sp>
    <dsp:sp modelId="{7A5BF1AA-818E-4C51-B4AF-D77FB58E097E}">
      <dsp:nvSpPr>
        <dsp:cNvPr id="0" name=""/>
        <dsp:cNvSpPr/>
      </dsp:nvSpPr>
      <dsp:spPr>
        <a:xfrm>
          <a:off x="0" y="1565481"/>
          <a:ext cx="8391832"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3F9338-F082-4521-8214-AF9645EB440B}">
      <dsp:nvSpPr>
        <dsp:cNvPr id="0" name=""/>
        <dsp:cNvSpPr/>
      </dsp:nvSpPr>
      <dsp:spPr>
        <a:xfrm>
          <a:off x="419591" y="1196481"/>
          <a:ext cx="7588809"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034" tIns="0" rIns="222034" bIns="0" numCol="1" spcCol="1270" anchor="ctr" anchorCtr="0">
          <a:noAutofit/>
        </a:bodyPr>
        <a:lstStyle/>
        <a:p>
          <a:pPr marL="0" lvl="0" indent="0" algn="l" defTabSz="1244600">
            <a:lnSpc>
              <a:spcPct val="90000"/>
            </a:lnSpc>
            <a:spcBef>
              <a:spcPct val="0"/>
            </a:spcBef>
            <a:spcAft>
              <a:spcPct val="35000"/>
            </a:spcAft>
            <a:buNone/>
          </a:pPr>
          <a:r>
            <a:rPr lang="en-US" sz="2800" kern="1200"/>
            <a:t>Use inventory that works for your utility</a:t>
          </a:r>
        </a:p>
      </dsp:txBody>
      <dsp:txXfrm>
        <a:off x="455617" y="1232507"/>
        <a:ext cx="7516757" cy="665948"/>
      </dsp:txXfrm>
    </dsp:sp>
    <dsp:sp modelId="{F25D4061-ECB5-4732-BAC6-1A8442FA5174}">
      <dsp:nvSpPr>
        <dsp:cNvPr id="0" name=""/>
        <dsp:cNvSpPr/>
      </dsp:nvSpPr>
      <dsp:spPr>
        <a:xfrm>
          <a:off x="0" y="2699481"/>
          <a:ext cx="8391832"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645DAA-2A1E-4E73-9E0C-619134A3E3BA}">
      <dsp:nvSpPr>
        <dsp:cNvPr id="0" name=""/>
        <dsp:cNvSpPr/>
      </dsp:nvSpPr>
      <dsp:spPr>
        <a:xfrm>
          <a:off x="419591" y="2330481"/>
          <a:ext cx="7588809"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034" tIns="0" rIns="222034" bIns="0" numCol="1" spcCol="1270" anchor="ctr" anchorCtr="0">
          <a:noAutofit/>
        </a:bodyPr>
        <a:lstStyle/>
        <a:p>
          <a:pPr marL="0" lvl="0" indent="0" algn="l" defTabSz="1244600">
            <a:lnSpc>
              <a:spcPct val="90000"/>
            </a:lnSpc>
            <a:spcBef>
              <a:spcPct val="0"/>
            </a:spcBef>
            <a:spcAft>
              <a:spcPct val="35000"/>
            </a:spcAft>
            <a:buNone/>
          </a:pPr>
          <a:r>
            <a:rPr lang="en-US" sz="2800" kern="1200"/>
            <a:t>Balance collection of asset data with costs &amp; benefits</a:t>
          </a:r>
        </a:p>
      </dsp:txBody>
      <dsp:txXfrm>
        <a:off x="455617" y="2366507"/>
        <a:ext cx="7516757" cy="665948"/>
      </dsp:txXfrm>
    </dsp:sp>
    <dsp:sp modelId="{9E1F6717-CBA3-4C28-B7D2-6EB091CB7C36}">
      <dsp:nvSpPr>
        <dsp:cNvPr id="0" name=""/>
        <dsp:cNvSpPr/>
      </dsp:nvSpPr>
      <dsp:spPr>
        <a:xfrm>
          <a:off x="0" y="3833481"/>
          <a:ext cx="8391832"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07FA12-692B-433B-B2D6-9EDECC6DC7FA}">
      <dsp:nvSpPr>
        <dsp:cNvPr id="0" name=""/>
        <dsp:cNvSpPr/>
      </dsp:nvSpPr>
      <dsp:spPr>
        <a:xfrm>
          <a:off x="419591" y="3464481"/>
          <a:ext cx="7588809"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034" tIns="0" rIns="222034" bIns="0" numCol="1" spcCol="1270" anchor="ctr" anchorCtr="0">
          <a:noAutofit/>
        </a:bodyPr>
        <a:lstStyle/>
        <a:p>
          <a:pPr marL="0" lvl="0" indent="0" algn="l" defTabSz="1244600">
            <a:lnSpc>
              <a:spcPct val="90000"/>
            </a:lnSpc>
            <a:spcBef>
              <a:spcPct val="0"/>
            </a:spcBef>
            <a:spcAft>
              <a:spcPct val="35000"/>
            </a:spcAft>
            <a:buNone/>
          </a:pPr>
          <a:r>
            <a:rPr lang="en-US" sz="2800" kern="1200"/>
            <a:t>Update and maintain the inventory continuously</a:t>
          </a:r>
        </a:p>
      </dsp:txBody>
      <dsp:txXfrm>
        <a:off x="455617" y="3500507"/>
        <a:ext cx="7516757" cy="66594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C9F3A-5545-4B40-9D6A-A22819F287AD}">
      <dsp:nvSpPr>
        <dsp:cNvPr id="0" name=""/>
        <dsp:cNvSpPr/>
      </dsp:nvSpPr>
      <dsp:spPr>
        <a:xfrm>
          <a:off x="3945" y="0"/>
          <a:ext cx="3795527" cy="52464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Water Loss Control</a:t>
          </a:r>
        </a:p>
      </dsp:txBody>
      <dsp:txXfrm>
        <a:off x="3945" y="0"/>
        <a:ext cx="3795527" cy="1573920"/>
      </dsp:txXfrm>
    </dsp:sp>
    <dsp:sp modelId="{EB145423-C23D-4193-A579-24677A19B08E}">
      <dsp:nvSpPr>
        <dsp:cNvPr id="0" name=""/>
        <dsp:cNvSpPr/>
      </dsp:nvSpPr>
      <dsp:spPr>
        <a:xfrm>
          <a:off x="383498" y="1575457"/>
          <a:ext cx="3036421" cy="15818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60960" rIns="81280" bIns="60960" numCol="1" spcCol="1270" anchor="ctr" anchorCtr="0">
          <a:noAutofit/>
        </a:bodyPr>
        <a:lstStyle/>
        <a:p>
          <a:pPr marL="0" lvl="0" indent="0" algn="ctr" defTabSz="1422400">
            <a:lnSpc>
              <a:spcPct val="90000"/>
            </a:lnSpc>
            <a:spcBef>
              <a:spcPct val="0"/>
            </a:spcBef>
            <a:spcAft>
              <a:spcPct val="35000"/>
            </a:spcAft>
            <a:buNone/>
          </a:pPr>
          <a:r>
            <a:rPr lang="en-US" sz="3200" kern="1200"/>
            <a:t>Protect water resources</a:t>
          </a:r>
          <a:endParaRPr lang="en-US" sz="3200" kern="1200" dirty="0"/>
        </a:p>
      </dsp:txBody>
      <dsp:txXfrm>
        <a:off x="429829" y="1621788"/>
        <a:ext cx="2943759" cy="1489199"/>
      </dsp:txXfrm>
    </dsp:sp>
    <dsp:sp modelId="{52884A5B-633E-4862-9614-9A67E1D5DCF0}">
      <dsp:nvSpPr>
        <dsp:cNvPr id="0" name=""/>
        <dsp:cNvSpPr/>
      </dsp:nvSpPr>
      <dsp:spPr>
        <a:xfrm>
          <a:off x="383498" y="3400682"/>
          <a:ext cx="3036421" cy="15818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60960" rIns="81280" bIns="60960" numCol="1" spcCol="1270" anchor="ctr" anchorCtr="0">
          <a:noAutofit/>
        </a:bodyPr>
        <a:lstStyle/>
        <a:p>
          <a:pPr marL="0" lvl="0" indent="0" algn="ctr" defTabSz="1422400">
            <a:lnSpc>
              <a:spcPct val="90000"/>
            </a:lnSpc>
            <a:spcBef>
              <a:spcPct val="0"/>
            </a:spcBef>
            <a:spcAft>
              <a:spcPct val="35000"/>
            </a:spcAft>
            <a:buNone/>
          </a:pPr>
          <a:r>
            <a:rPr lang="en-US" sz="3200" kern="1200"/>
            <a:t>Minimize disruptions to customers</a:t>
          </a:r>
          <a:endParaRPr lang="en-US" sz="3200" kern="1200" dirty="0"/>
        </a:p>
      </dsp:txBody>
      <dsp:txXfrm>
        <a:off x="429829" y="3447013"/>
        <a:ext cx="2943759" cy="1489199"/>
      </dsp:txXfrm>
    </dsp:sp>
    <dsp:sp modelId="{E1238263-58BC-4979-9D26-DA834A2E6C33}">
      <dsp:nvSpPr>
        <dsp:cNvPr id="0" name=""/>
        <dsp:cNvSpPr/>
      </dsp:nvSpPr>
      <dsp:spPr>
        <a:xfrm>
          <a:off x="4084137" y="0"/>
          <a:ext cx="3795527" cy="52464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Energy Efficiency</a:t>
          </a:r>
        </a:p>
      </dsp:txBody>
      <dsp:txXfrm>
        <a:off x="4084137" y="0"/>
        <a:ext cx="3795527" cy="1573920"/>
      </dsp:txXfrm>
    </dsp:sp>
    <dsp:sp modelId="{73B35F62-F755-413F-B6F5-1D2DBAB24154}">
      <dsp:nvSpPr>
        <dsp:cNvPr id="0" name=""/>
        <dsp:cNvSpPr/>
      </dsp:nvSpPr>
      <dsp:spPr>
        <a:xfrm>
          <a:off x="4463689" y="1575457"/>
          <a:ext cx="3036421" cy="15818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60960" rIns="81280" bIns="60960" numCol="1" spcCol="1270" anchor="ctr" anchorCtr="0">
          <a:noAutofit/>
        </a:bodyPr>
        <a:lstStyle/>
        <a:p>
          <a:pPr marL="0" lvl="0" indent="0" algn="ctr" defTabSz="1422400">
            <a:lnSpc>
              <a:spcPct val="90000"/>
            </a:lnSpc>
            <a:spcBef>
              <a:spcPct val="0"/>
            </a:spcBef>
            <a:spcAft>
              <a:spcPct val="35000"/>
            </a:spcAft>
            <a:buNone/>
          </a:pPr>
          <a:r>
            <a:rPr lang="en-US" sz="3200" kern="1200"/>
            <a:t>Reduced energy cost</a:t>
          </a:r>
        </a:p>
      </dsp:txBody>
      <dsp:txXfrm>
        <a:off x="4510020" y="1621788"/>
        <a:ext cx="2943759" cy="1489199"/>
      </dsp:txXfrm>
    </dsp:sp>
    <dsp:sp modelId="{3D176F58-0133-4969-B283-14475365B4BE}">
      <dsp:nvSpPr>
        <dsp:cNvPr id="0" name=""/>
        <dsp:cNvSpPr/>
      </dsp:nvSpPr>
      <dsp:spPr>
        <a:xfrm>
          <a:off x="4463689" y="3400682"/>
          <a:ext cx="3036421" cy="15818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60960" rIns="81280" bIns="60960" numCol="1" spcCol="1270" anchor="ctr" anchorCtr="0">
          <a:noAutofit/>
        </a:bodyPr>
        <a:lstStyle/>
        <a:p>
          <a:pPr marL="0" lvl="0" indent="0" algn="ctr" defTabSz="1422400">
            <a:lnSpc>
              <a:spcPct val="90000"/>
            </a:lnSpc>
            <a:spcBef>
              <a:spcPct val="0"/>
            </a:spcBef>
            <a:spcAft>
              <a:spcPct val="35000"/>
            </a:spcAft>
            <a:buNone/>
          </a:pPr>
          <a:r>
            <a:rPr lang="en-US" sz="3200" kern="1200"/>
            <a:t>Interrelated to water loss</a:t>
          </a:r>
          <a:endParaRPr lang="en-US" sz="3200" kern="1200" dirty="0"/>
        </a:p>
      </dsp:txBody>
      <dsp:txXfrm>
        <a:off x="4510020" y="3447013"/>
        <a:ext cx="2943759" cy="148919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4527B-B3FC-4063-A7AF-61AC80E85824}">
      <dsp:nvSpPr>
        <dsp:cNvPr id="0" name=""/>
        <dsp:cNvSpPr/>
      </dsp:nvSpPr>
      <dsp:spPr>
        <a:xfrm>
          <a:off x="2938" y="1212700"/>
          <a:ext cx="1591115" cy="222756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050" tIns="330200" rIns="124050" bIns="330200" numCol="1" spcCol="1270" anchor="t" anchorCtr="0">
          <a:noAutofit/>
        </a:bodyPr>
        <a:lstStyle/>
        <a:p>
          <a:pPr marL="0" lvl="0" indent="0" algn="l" defTabSz="711200">
            <a:lnSpc>
              <a:spcPct val="90000"/>
            </a:lnSpc>
            <a:spcBef>
              <a:spcPct val="0"/>
            </a:spcBef>
            <a:spcAft>
              <a:spcPct val="35000"/>
            </a:spcAft>
            <a:buNone/>
          </a:pPr>
          <a:r>
            <a:rPr lang="en-US" sz="1600" kern="1200"/>
            <a:t>Establish Nature of the Problem</a:t>
          </a:r>
        </a:p>
      </dsp:txBody>
      <dsp:txXfrm>
        <a:off x="2938" y="2059174"/>
        <a:ext cx="1591115" cy="1336536"/>
      </dsp:txXfrm>
    </dsp:sp>
    <dsp:sp modelId="{253BCB2E-035A-46C3-BB99-0378BE46C3D1}">
      <dsp:nvSpPr>
        <dsp:cNvPr id="0" name=""/>
        <dsp:cNvSpPr/>
      </dsp:nvSpPr>
      <dsp:spPr>
        <a:xfrm>
          <a:off x="464362" y="1435456"/>
          <a:ext cx="668268" cy="66826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52101" tIns="12700" rIns="52101" bIns="12700" numCol="1" spcCol="1270" anchor="ctr" anchorCtr="0">
          <a:noAutofit/>
        </a:bodyPr>
        <a:lstStyle/>
        <a:p>
          <a:pPr marL="0" lvl="0" indent="0" algn="ctr" defTabSz="1422400">
            <a:lnSpc>
              <a:spcPct val="90000"/>
            </a:lnSpc>
            <a:spcBef>
              <a:spcPct val="0"/>
            </a:spcBef>
            <a:spcAft>
              <a:spcPct val="35000"/>
            </a:spcAft>
            <a:buNone/>
          </a:pPr>
          <a:r>
            <a:rPr lang="en-US" sz="3200" kern="1200"/>
            <a:t>1</a:t>
          </a:r>
        </a:p>
      </dsp:txBody>
      <dsp:txXfrm>
        <a:off x="562228" y="1533322"/>
        <a:ext cx="472536" cy="472536"/>
      </dsp:txXfrm>
    </dsp:sp>
    <dsp:sp modelId="{A0779FC5-3E38-426C-A61B-7A677C8E4FB9}">
      <dsp:nvSpPr>
        <dsp:cNvPr id="0" name=""/>
        <dsp:cNvSpPr/>
      </dsp:nvSpPr>
      <dsp:spPr>
        <a:xfrm>
          <a:off x="2938" y="3440190"/>
          <a:ext cx="1591115"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1AA4D193-98D3-4CF3-A081-EBC5409D2F0B}">
      <dsp:nvSpPr>
        <dsp:cNvPr id="0" name=""/>
        <dsp:cNvSpPr/>
      </dsp:nvSpPr>
      <dsp:spPr>
        <a:xfrm>
          <a:off x="1753165" y="1212700"/>
          <a:ext cx="1591115" cy="222756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050" tIns="330200" rIns="124050" bIns="330200" numCol="1" spcCol="1270" anchor="t" anchorCtr="0">
          <a:noAutofit/>
        </a:bodyPr>
        <a:lstStyle/>
        <a:p>
          <a:pPr marL="0" lvl="0" indent="0" algn="l" defTabSz="711200">
            <a:lnSpc>
              <a:spcPct val="90000"/>
            </a:lnSpc>
            <a:spcBef>
              <a:spcPct val="0"/>
            </a:spcBef>
            <a:spcAft>
              <a:spcPct val="35000"/>
            </a:spcAft>
            <a:buNone/>
          </a:pPr>
          <a:r>
            <a:rPr lang="en-US" sz="1600" kern="1200"/>
            <a:t>Set Goals</a:t>
          </a:r>
        </a:p>
      </dsp:txBody>
      <dsp:txXfrm>
        <a:off x="1753165" y="2059174"/>
        <a:ext cx="1591115" cy="1336536"/>
      </dsp:txXfrm>
    </dsp:sp>
    <dsp:sp modelId="{15E02141-9F8E-479F-816A-3D0D8819754C}">
      <dsp:nvSpPr>
        <dsp:cNvPr id="0" name=""/>
        <dsp:cNvSpPr/>
      </dsp:nvSpPr>
      <dsp:spPr>
        <a:xfrm>
          <a:off x="2214588" y="1435456"/>
          <a:ext cx="668268" cy="66826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52101" tIns="12700" rIns="52101" bIns="12700" numCol="1" spcCol="1270" anchor="ctr" anchorCtr="0">
          <a:noAutofit/>
        </a:bodyPr>
        <a:lstStyle/>
        <a:p>
          <a:pPr marL="0" lvl="0" indent="0" algn="ctr" defTabSz="1422400">
            <a:lnSpc>
              <a:spcPct val="90000"/>
            </a:lnSpc>
            <a:spcBef>
              <a:spcPct val="0"/>
            </a:spcBef>
            <a:spcAft>
              <a:spcPct val="35000"/>
            </a:spcAft>
            <a:buNone/>
          </a:pPr>
          <a:r>
            <a:rPr lang="en-US" sz="3200" kern="1200"/>
            <a:t>2</a:t>
          </a:r>
        </a:p>
      </dsp:txBody>
      <dsp:txXfrm>
        <a:off x="2312454" y="1533322"/>
        <a:ext cx="472536" cy="472536"/>
      </dsp:txXfrm>
    </dsp:sp>
    <dsp:sp modelId="{3BA84B0F-2A42-46BC-95F6-B8276C6B79CF}">
      <dsp:nvSpPr>
        <dsp:cNvPr id="0" name=""/>
        <dsp:cNvSpPr/>
      </dsp:nvSpPr>
      <dsp:spPr>
        <a:xfrm>
          <a:off x="1753165" y="3440190"/>
          <a:ext cx="1591115"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1C7E8236-54E8-41CD-A41A-901EB9D0F6C6}">
      <dsp:nvSpPr>
        <dsp:cNvPr id="0" name=""/>
        <dsp:cNvSpPr/>
      </dsp:nvSpPr>
      <dsp:spPr>
        <a:xfrm>
          <a:off x="3503392" y="1212700"/>
          <a:ext cx="1591115" cy="222756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050" tIns="330200" rIns="124050" bIns="330200" numCol="1" spcCol="1270" anchor="t" anchorCtr="0">
          <a:noAutofit/>
        </a:bodyPr>
        <a:lstStyle/>
        <a:p>
          <a:pPr marL="0" lvl="0" indent="0" algn="l" defTabSz="711200">
            <a:lnSpc>
              <a:spcPct val="90000"/>
            </a:lnSpc>
            <a:spcBef>
              <a:spcPct val="0"/>
            </a:spcBef>
            <a:spcAft>
              <a:spcPct val="35000"/>
            </a:spcAft>
            <a:buNone/>
          </a:pPr>
          <a:r>
            <a:rPr lang="en-US" sz="1600" kern="1200"/>
            <a:t>Choose Appropriate Strategies</a:t>
          </a:r>
        </a:p>
      </dsp:txBody>
      <dsp:txXfrm>
        <a:off x="3503392" y="2059174"/>
        <a:ext cx="1591115" cy="1336536"/>
      </dsp:txXfrm>
    </dsp:sp>
    <dsp:sp modelId="{98B6ED2C-9BF4-4850-9ED5-9A1096E9C88D}">
      <dsp:nvSpPr>
        <dsp:cNvPr id="0" name=""/>
        <dsp:cNvSpPr/>
      </dsp:nvSpPr>
      <dsp:spPr>
        <a:xfrm>
          <a:off x="3964815" y="1435456"/>
          <a:ext cx="668268" cy="66826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52101" tIns="12700" rIns="52101" bIns="12700" numCol="1" spcCol="1270" anchor="ctr" anchorCtr="0">
          <a:noAutofit/>
        </a:bodyPr>
        <a:lstStyle/>
        <a:p>
          <a:pPr marL="0" lvl="0" indent="0" algn="ctr" defTabSz="1422400">
            <a:lnSpc>
              <a:spcPct val="90000"/>
            </a:lnSpc>
            <a:spcBef>
              <a:spcPct val="0"/>
            </a:spcBef>
            <a:spcAft>
              <a:spcPct val="35000"/>
            </a:spcAft>
            <a:buNone/>
          </a:pPr>
          <a:r>
            <a:rPr lang="en-US" sz="3200" kern="1200"/>
            <a:t>3</a:t>
          </a:r>
        </a:p>
      </dsp:txBody>
      <dsp:txXfrm>
        <a:off x="4062681" y="1533322"/>
        <a:ext cx="472536" cy="472536"/>
      </dsp:txXfrm>
    </dsp:sp>
    <dsp:sp modelId="{C07E0B87-C72E-4215-B06A-7EA83B67F998}">
      <dsp:nvSpPr>
        <dsp:cNvPr id="0" name=""/>
        <dsp:cNvSpPr/>
      </dsp:nvSpPr>
      <dsp:spPr>
        <a:xfrm>
          <a:off x="3503392" y="3440190"/>
          <a:ext cx="1591115"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AFA4FFDD-2E67-45FD-82D2-8A1238A199F3}">
      <dsp:nvSpPr>
        <dsp:cNvPr id="0" name=""/>
        <dsp:cNvSpPr/>
      </dsp:nvSpPr>
      <dsp:spPr>
        <a:xfrm>
          <a:off x="5253619" y="1212700"/>
          <a:ext cx="1591115" cy="222756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050" tIns="330200" rIns="124050" bIns="330200" numCol="1" spcCol="1270" anchor="t" anchorCtr="0">
          <a:noAutofit/>
        </a:bodyPr>
        <a:lstStyle/>
        <a:p>
          <a:pPr marL="0" lvl="0" indent="0" algn="l" defTabSz="711200">
            <a:lnSpc>
              <a:spcPct val="90000"/>
            </a:lnSpc>
            <a:spcBef>
              <a:spcPct val="0"/>
            </a:spcBef>
            <a:spcAft>
              <a:spcPct val="35000"/>
            </a:spcAft>
            <a:buNone/>
          </a:pPr>
          <a:r>
            <a:rPr lang="en-US" sz="1600" kern="1200"/>
            <a:t>Prioritize Strategies</a:t>
          </a:r>
        </a:p>
      </dsp:txBody>
      <dsp:txXfrm>
        <a:off x="5253619" y="2059174"/>
        <a:ext cx="1591115" cy="1336536"/>
      </dsp:txXfrm>
    </dsp:sp>
    <dsp:sp modelId="{D08F93F8-ECA7-4018-843C-434D4A7FBA75}">
      <dsp:nvSpPr>
        <dsp:cNvPr id="0" name=""/>
        <dsp:cNvSpPr/>
      </dsp:nvSpPr>
      <dsp:spPr>
        <a:xfrm>
          <a:off x="5715042" y="1435456"/>
          <a:ext cx="668268" cy="66826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52101" tIns="12700" rIns="52101" bIns="12700" numCol="1" spcCol="1270" anchor="ctr" anchorCtr="0">
          <a:noAutofit/>
        </a:bodyPr>
        <a:lstStyle/>
        <a:p>
          <a:pPr marL="0" lvl="0" indent="0" algn="ctr" defTabSz="1422400">
            <a:lnSpc>
              <a:spcPct val="90000"/>
            </a:lnSpc>
            <a:spcBef>
              <a:spcPct val="0"/>
            </a:spcBef>
            <a:spcAft>
              <a:spcPct val="35000"/>
            </a:spcAft>
            <a:buNone/>
          </a:pPr>
          <a:r>
            <a:rPr lang="en-US" sz="3200" kern="1200"/>
            <a:t>4</a:t>
          </a:r>
        </a:p>
      </dsp:txBody>
      <dsp:txXfrm>
        <a:off x="5812908" y="1533322"/>
        <a:ext cx="472536" cy="472536"/>
      </dsp:txXfrm>
    </dsp:sp>
    <dsp:sp modelId="{1261AD40-9797-483C-AFEE-8C2A5438123D}">
      <dsp:nvSpPr>
        <dsp:cNvPr id="0" name=""/>
        <dsp:cNvSpPr/>
      </dsp:nvSpPr>
      <dsp:spPr>
        <a:xfrm>
          <a:off x="5253619" y="3440190"/>
          <a:ext cx="1591115"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BDF92325-350A-451F-B483-043E36206B7D}">
      <dsp:nvSpPr>
        <dsp:cNvPr id="0" name=""/>
        <dsp:cNvSpPr/>
      </dsp:nvSpPr>
      <dsp:spPr>
        <a:xfrm>
          <a:off x="7003845" y="1212700"/>
          <a:ext cx="1591115" cy="222756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050" tIns="330200" rIns="124050" bIns="330200" numCol="1" spcCol="1270" anchor="t" anchorCtr="0">
          <a:noAutofit/>
        </a:bodyPr>
        <a:lstStyle/>
        <a:p>
          <a:pPr marL="0" lvl="0" indent="0" algn="l" defTabSz="711200">
            <a:lnSpc>
              <a:spcPct val="90000"/>
            </a:lnSpc>
            <a:spcBef>
              <a:spcPct val="0"/>
            </a:spcBef>
            <a:spcAft>
              <a:spcPct val="35000"/>
            </a:spcAft>
            <a:buNone/>
          </a:pPr>
          <a:r>
            <a:rPr lang="en-US" sz="1600" kern="1200"/>
            <a:t>Develop Funding Plan</a:t>
          </a:r>
        </a:p>
      </dsp:txBody>
      <dsp:txXfrm>
        <a:off x="7003845" y="2059174"/>
        <a:ext cx="1591115" cy="1336536"/>
      </dsp:txXfrm>
    </dsp:sp>
    <dsp:sp modelId="{333E96A7-4D01-4AB7-B151-81197DC4FB37}">
      <dsp:nvSpPr>
        <dsp:cNvPr id="0" name=""/>
        <dsp:cNvSpPr/>
      </dsp:nvSpPr>
      <dsp:spPr>
        <a:xfrm>
          <a:off x="7465269" y="1435456"/>
          <a:ext cx="668268" cy="66826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52101" tIns="12700" rIns="52101" bIns="12700" numCol="1" spcCol="1270" anchor="ctr" anchorCtr="0">
          <a:noAutofit/>
        </a:bodyPr>
        <a:lstStyle/>
        <a:p>
          <a:pPr marL="0" lvl="0" indent="0" algn="ctr" defTabSz="1422400">
            <a:lnSpc>
              <a:spcPct val="90000"/>
            </a:lnSpc>
            <a:spcBef>
              <a:spcPct val="0"/>
            </a:spcBef>
            <a:spcAft>
              <a:spcPct val="35000"/>
            </a:spcAft>
            <a:buNone/>
          </a:pPr>
          <a:r>
            <a:rPr lang="en-US" sz="3200" kern="1200"/>
            <a:t>5</a:t>
          </a:r>
        </a:p>
      </dsp:txBody>
      <dsp:txXfrm>
        <a:off x="7563135" y="1533322"/>
        <a:ext cx="472536" cy="472536"/>
      </dsp:txXfrm>
    </dsp:sp>
    <dsp:sp modelId="{ABFA7089-FB69-4A94-911F-6B61B09AFAA3}">
      <dsp:nvSpPr>
        <dsp:cNvPr id="0" name=""/>
        <dsp:cNvSpPr/>
      </dsp:nvSpPr>
      <dsp:spPr>
        <a:xfrm>
          <a:off x="7003845" y="3440190"/>
          <a:ext cx="1591115"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4527B-B3FC-4063-A7AF-61AC80E85824}">
      <dsp:nvSpPr>
        <dsp:cNvPr id="0" name=""/>
        <dsp:cNvSpPr/>
      </dsp:nvSpPr>
      <dsp:spPr>
        <a:xfrm>
          <a:off x="2938" y="1212700"/>
          <a:ext cx="1591115" cy="222756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050" tIns="330200" rIns="124050" bIns="330200" numCol="1" spcCol="1270" anchor="t" anchorCtr="0">
          <a:noAutofit/>
        </a:bodyPr>
        <a:lstStyle/>
        <a:p>
          <a:pPr marL="0" lvl="0" indent="0" algn="l" defTabSz="711200">
            <a:lnSpc>
              <a:spcPct val="90000"/>
            </a:lnSpc>
            <a:spcBef>
              <a:spcPct val="0"/>
            </a:spcBef>
            <a:spcAft>
              <a:spcPct val="35000"/>
            </a:spcAft>
            <a:buNone/>
          </a:pPr>
          <a:r>
            <a:rPr lang="en-US" sz="1600" kern="1200"/>
            <a:t>Establish Nature of the Problem</a:t>
          </a:r>
        </a:p>
      </dsp:txBody>
      <dsp:txXfrm>
        <a:off x="2938" y="2059174"/>
        <a:ext cx="1591115" cy="1336536"/>
      </dsp:txXfrm>
    </dsp:sp>
    <dsp:sp modelId="{253BCB2E-035A-46C3-BB99-0378BE46C3D1}">
      <dsp:nvSpPr>
        <dsp:cNvPr id="0" name=""/>
        <dsp:cNvSpPr/>
      </dsp:nvSpPr>
      <dsp:spPr>
        <a:xfrm>
          <a:off x="464362" y="1435456"/>
          <a:ext cx="668268" cy="66826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52101" tIns="12700" rIns="52101" bIns="12700" numCol="1" spcCol="1270" anchor="ctr" anchorCtr="0">
          <a:noAutofit/>
        </a:bodyPr>
        <a:lstStyle/>
        <a:p>
          <a:pPr marL="0" lvl="0" indent="0" algn="ctr" defTabSz="1422400">
            <a:lnSpc>
              <a:spcPct val="90000"/>
            </a:lnSpc>
            <a:spcBef>
              <a:spcPct val="0"/>
            </a:spcBef>
            <a:spcAft>
              <a:spcPct val="35000"/>
            </a:spcAft>
            <a:buNone/>
          </a:pPr>
          <a:r>
            <a:rPr lang="en-US" sz="3200" kern="1200"/>
            <a:t>1</a:t>
          </a:r>
        </a:p>
      </dsp:txBody>
      <dsp:txXfrm>
        <a:off x="562228" y="1533322"/>
        <a:ext cx="472536" cy="472536"/>
      </dsp:txXfrm>
    </dsp:sp>
    <dsp:sp modelId="{A0779FC5-3E38-426C-A61B-7A677C8E4FB9}">
      <dsp:nvSpPr>
        <dsp:cNvPr id="0" name=""/>
        <dsp:cNvSpPr/>
      </dsp:nvSpPr>
      <dsp:spPr>
        <a:xfrm>
          <a:off x="2938" y="3440190"/>
          <a:ext cx="1591115"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1AA4D193-98D3-4CF3-A081-EBC5409D2F0B}">
      <dsp:nvSpPr>
        <dsp:cNvPr id="0" name=""/>
        <dsp:cNvSpPr/>
      </dsp:nvSpPr>
      <dsp:spPr>
        <a:xfrm>
          <a:off x="1753165" y="1212700"/>
          <a:ext cx="1591115" cy="222756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050" tIns="330200" rIns="124050" bIns="330200" numCol="1" spcCol="1270" anchor="t" anchorCtr="0">
          <a:noAutofit/>
        </a:bodyPr>
        <a:lstStyle/>
        <a:p>
          <a:pPr marL="0" lvl="0" indent="0" algn="l" defTabSz="711200">
            <a:lnSpc>
              <a:spcPct val="90000"/>
            </a:lnSpc>
            <a:spcBef>
              <a:spcPct val="0"/>
            </a:spcBef>
            <a:spcAft>
              <a:spcPct val="35000"/>
            </a:spcAft>
            <a:buNone/>
          </a:pPr>
          <a:r>
            <a:rPr lang="en-US" sz="1600" kern="1200"/>
            <a:t>Set Goals</a:t>
          </a:r>
        </a:p>
      </dsp:txBody>
      <dsp:txXfrm>
        <a:off x="1753165" y="2059174"/>
        <a:ext cx="1591115" cy="1336536"/>
      </dsp:txXfrm>
    </dsp:sp>
    <dsp:sp modelId="{15E02141-9F8E-479F-816A-3D0D8819754C}">
      <dsp:nvSpPr>
        <dsp:cNvPr id="0" name=""/>
        <dsp:cNvSpPr/>
      </dsp:nvSpPr>
      <dsp:spPr>
        <a:xfrm>
          <a:off x="2214588" y="1435456"/>
          <a:ext cx="668268" cy="66826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52101" tIns="12700" rIns="52101" bIns="12700" numCol="1" spcCol="1270" anchor="ctr" anchorCtr="0">
          <a:noAutofit/>
        </a:bodyPr>
        <a:lstStyle/>
        <a:p>
          <a:pPr marL="0" lvl="0" indent="0" algn="ctr" defTabSz="1422400">
            <a:lnSpc>
              <a:spcPct val="90000"/>
            </a:lnSpc>
            <a:spcBef>
              <a:spcPct val="0"/>
            </a:spcBef>
            <a:spcAft>
              <a:spcPct val="35000"/>
            </a:spcAft>
            <a:buNone/>
          </a:pPr>
          <a:r>
            <a:rPr lang="en-US" sz="3200" kern="1200"/>
            <a:t>2</a:t>
          </a:r>
        </a:p>
      </dsp:txBody>
      <dsp:txXfrm>
        <a:off x="2312454" y="1533322"/>
        <a:ext cx="472536" cy="472536"/>
      </dsp:txXfrm>
    </dsp:sp>
    <dsp:sp modelId="{3BA84B0F-2A42-46BC-95F6-B8276C6B79CF}">
      <dsp:nvSpPr>
        <dsp:cNvPr id="0" name=""/>
        <dsp:cNvSpPr/>
      </dsp:nvSpPr>
      <dsp:spPr>
        <a:xfrm>
          <a:off x="1753165" y="3440190"/>
          <a:ext cx="1591115"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1C7E8236-54E8-41CD-A41A-901EB9D0F6C6}">
      <dsp:nvSpPr>
        <dsp:cNvPr id="0" name=""/>
        <dsp:cNvSpPr/>
      </dsp:nvSpPr>
      <dsp:spPr>
        <a:xfrm>
          <a:off x="3503392" y="1212700"/>
          <a:ext cx="1591115" cy="222756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050" tIns="330200" rIns="124050" bIns="330200" numCol="1" spcCol="1270" anchor="t" anchorCtr="0">
          <a:noAutofit/>
        </a:bodyPr>
        <a:lstStyle/>
        <a:p>
          <a:pPr marL="0" lvl="0" indent="0" algn="l" defTabSz="711200">
            <a:lnSpc>
              <a:spcPct val="90000"/>
            </a:lnSpc>
            <a:spcBef>
              <a:spcPct val="0"/>
            </a:spcBef>
            <a:spcAft>
              <a:spcPct val="35000"/>
            </a:spcAft>
            <a:buNone/>
          </a:pPr>
          <a:r>
            <a:rPr lang="en-US" sz="1600" kern="1200"/>
            <a:t>Choose Appropriate Strategies</a:t>
          </a:r>
        </a:p>
      </dsp:txBody>
      <dsp:txXfrm>
        <a:off x="3503392" y="2059174"/>
        <a:ext cx="1591115" cy="1336536"/>
      </dsp:txXfrm>
    </dsp:sp>
    <dsp:sp modelId="{98B6ED2C-9BF4-4850-9ED5-9A1096E9C88D}">
      <dsp:nvSpPr>
        <dsp:cNvPr id="0" name=""/>
        <dsp:cNvSpPr/>
      </dsp:nvSpPr>
      <dsp:spPr>
        <a:xfrm>
          <a:off x="3964815" y="1435456"/>
          <a:ext cx="668268" cy="66826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52101" tIns="12700" rIns="52101" bIns="12700" numCol="1" spcCol="1270" anchor="ctr" anchorCtr="0">
          <a:noAutofit/>
        </a:bodyPr>
        <a:lstStyle/>
        <a:p>
          <a:pPr marL="0" lvl="0" indent="0" algn="ctr" defTabSz="1422400">
            <a:lnSpc>
              <a:spcPct val="90000"/>
            </a:lnSpc>
            <a:spcBef>
              <a:spcPct val="0"/>
            </a:spcBef>
            <a:spcAft>
              <a:spcPct val="35000"/>
            </a:spcAft>
            <a:buNone/>
          </a:pPr>
          <a:r>
            <a:rPr lang="en-US" sz="3200" kern="1200"/>
            <a:t>3</a:t>
          </a:r>
        </a:p>
      </dsp:txBody>
      <dsp:txXfrm>
        <a:off x="4062681" y="1533322"/>
        <a:ext cx="472536" cy="472536"/>
      </dsp:txXfrm>
    </dsp:sp>
    <dsp:sp modelId="{C07E0B87-C72E-4215-B06A-7EA83B67F998}">
      <dsp:nvSpPr>
        <dsp:cNvPr id="0" name=""/>
        <dsp:cNvSpPr/>
      </dsp:nvSpPr>
      <dsp:spPr>
        <a:xfrm>
          <a:off x="3503392" y="3440190"/>
          <a:ext cx="1591115"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AFA4FFDD-2E67-45FD-82D2-8A1238A199F3}">
      <dsp:nvSpPr>
        <dsp:cNvPr id="0" name=""/>
        <dsp:cNvSpPr/>
      </dsp:nvSpPr>
      <dsp:spPr>
        <a:xfrm>
          <a:off x="5253619" y="1212700"/>
          <a:ext cx="1591115" cy="222756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050" tIns="330200" rIns="124050" bIns="330200" numCol="1" spcCol="1270" anchor="t" anchorCtr="0">
          <a:noAutofit/>
        </a:bodyPr>
        <a:lstStyle/>
        <a:p>
          <a:pPr marL="0" lvl="0" indent="0" algn="l" defTabSz="711200">
            <a:lnSpc>
              <a:spcPct val="90000"/>
            </a:lnSpc>
            <a:spcBef>
              <a:spcPct val="0"/>
            </a:spcBef>
            <a:spcAft>
              <a:spcPct val="35000"/>
            </a:spcAft>
            <a:buNone/>
          </a:pPr>
          <a:r>
            <a:rPr lang="en-US" sz="1600" kern="1200"/>
            <a:t>Prioritize Strategies</a:t>
          </a:r>
        </a:p>
      </dsp:txBody>
      <dsp:txXfrm>
        <a:off x="5253619" y="2059174"/>
        <a:ext cx="1591115" cy="1336536"/>
      </dsp:txXfrm>
    </dsp:sp>
    <dsp:sp modelId="{D08F93F8-ECA7-4018-843C-434D4A7FBA75}">
      <dsp:nvSpPr>
        <dsp:cNvPr id="0" name=""/>
        <dsp:cNvSpPr/>
      </dsp:nvSpPr>
      <dsp:spPr>
        <a:xfrm>
          <a:off x="5715042" y="1435456"/>
          <a:ext cx="668268" cy="66826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52101" tIns="12700" rIns="52101" bIns="12700" numCol="1" spcCol="1270" anchor="ctr" anchorCtr="0">
          <a:noAutofit/>
        </a:bodyPr>
        <a:lstStyle/>
        <a:p>
          <a:pPr marL="0" lvl="0" indent="0" algn="ctr" defTabSz="1422400">
            <a:lnSpc>
              <a:spcPct val="90000"/>
            </a:lnSpc>
            <a:spcBef>
              <a:spcPct val="0"/>
            </a:spcBef>
            <a:spcAft>
              <a:spcPct val="35000"/>
            </a:spcAft>
            <a:buNone/>
          </a:pPr>
          <a:r>
            <a:rPr lang="en-US" sz="3200" kern="1200"/>
            <a:t>4</a:t>
          </a:r>
        </a:p>
      </dsp:txBody>
      <dsp:txXfrm>
        <a:off x="5812908" y="1533322"/>
        <a:ext cx="472536" cy="472536"/>
      </dsp:txXfrm>
    </dsp:sp>
    <dsp:sp modelId="{1261AD40-9797-483C-AFEE-8C2A5438123D}">
      <dsp:nvSpPr>
        <dsp:cNvPr id="0" name=""/>
        <dsp:cNvSpPr/>
      </dsp:nvSpPr>
      <dsp:spPr>
        <a:xfrm>
          <a:off x="5253619" y="3440190"/>
          <a:ext cx="1591115"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BDF92325-350A-451F-B483-043E36206B7D}">
      <dsp:nvSpPr>
        <dsp:cNvPr id="0" name=""/>
        <dsp:cNvSpPr/>
      </dsp:nvSpPr>
      <dsp:spPr>
        <a:xfrm>
          <a:off x="7003845" y="1212700"/>
          <a:ext cx="1591115" cy="222756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050" tIns="330200" rIns="124050" bIns="330200" numCol="1" spcCol="1270" anchor="t" anchorCtr="0">
          <a:noAutofit/>
        </a:bodyPr>
        <a:lstStyle/>
        <a:p>
          <a:pPr marL="0" lvl="0" indent="0" algn="l" defTabSz="711200">
            <a:lnSpc>
              <a:spcPct val="90000"/>
            </a:lnSpc>
            <a:spcBef>
              <a:spcPct val="0"/>
            </a:spcBef>
            <a:spcAft>
              <a:spcPct val="35000"/>
            </a:spcAft>
            <a:buNone/>
          </a:pPr>
          <a:r>
            <a:rPr lang="en-US" sz="1600" kern="1200"/>
            <a:t>Develop Funding Plan</a:t>
          </a:r>
        </a:p>
      </dsp:txBody>
      <dsp:txXfrm>
        <a:off x="7003845" y="2059174"/>
        <a:ext cx="1591115" cy="1336536"/>
      </dsp:txXfrm>
    </dsp:sp>
    <dsp:sp modelId="{333E96A7-4D01-4AB7-B151-81197DC4FB37}">
      <dsp:nvSpPr>
        <dsp:cNvPr id="0" name=""/>
        <dsp:cNvSpPr/>
      </dsp:nvSpPr>
      <dsp:spPr>
        <a:xfrm>
          <a:off x="7465269" y="1435456"/>
          <a:ext cx="668268" cy="66826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52101" tIns="12700" rIns="52101" bIns="12700" numCol="1" spcCol="1270" anchor="ctr" anchorCtr="0">
          <a:noAutofit/>
        </a:bodyPr>
        <a:lstStyle/>
        <a:p>
          <a:pPr marL="0" lvl="0" indent="0" algn="ctr" defTabSz="1422400">
            <a:lnSpc>
              <a:spcPct val="90000"/>
            </a:lnSpc>
            <a:spcBef>
              <a:spcPct val="0"/>
            </a:spcBef>
            <a:spcAft>
              <a:spcPct val="35000"/>
            </a:spcAft>
            <a:buNone/>
          </a:pPr>
          <a:r>
            <a:rPr lang="en-US" sz="3200" kern="1200"/>
            <a:t>5</a:t>
          </a:r>
        </a:p>
      </dsp:txBody>
      <dsp:txXfrm>
        <a:off x="7563135" y="1533322"/>
        <a:ext cx="472536" cy="472536"/>
      </dsp:txXfrm>
    </dsp:sp>
    <dsp:sp modelId="{ABFA7089-FB69-4A94-911F-6B61B09AFAA3}">
      <dsp:nvSpPr>
        <dsp:cNvPr id="0" name=""/>
        <dsp:cNvSpPr/>
      </dsp:nvSpPr>
      <dsp:spPr>
        <a:xfrm>
          <a:off x="7003845" y="3440190"/>
          <a:ext cx="1591115"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D04D63-914B-453B-9A24-13B3F846E90E}">
      <dsp:nvSpPr>
        <dsp:cNvPr id="0" name=""/>
        <dsp:cNvSpPr/>
      </dsp:nvSpPr>
      <dsp:spPr>
        <a:xfrm>
          <a:off x="2" y="484341"/>
          <a:ext cx="1911935" cy="1317323"/>
        </a:xfrm>
        <a:prstGeom prst="roundRect">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5550" r="1555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F47EBD-5200-4144-995B-7F8D5C1DF34C}">
      <dsp:nvSpPr>
        <dsp:cNvPr id="0" name=""/>
        <dsp:cNvSpPr/>
      </dsp:nvSpPr>
      <dsp:spPr>
        <a:xfrm>
          <a:off x="4017" y="1738262"/>
          <a:ext cx="1911935" cy="709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kern="1200" dirty="0"/>
            <a:t>Capital Costs</a:t>
          </a:r>
        </a:p>
      </dsp:txBody>
      <dsp:txXfrm>
        <a:off x="4017" y="1738262"/>
        <a:ext cx="1911935" cy="709328"/>
      </dsp:txXfrm>
    </dsp:sp>
    <dsp:sp modelId="{8C980775-E874-42A1-9509-F472EEEFCBA0}">
      <dsp:nvSpPr>
        <dsp:cNvPr id="0" name=""/>
        <dsp:cNvSpPr/>
      </dsp:nvSpPr>
      <dsp:spPr>
        <a:xfrm>
          <a:off x="2107227" y="420938"/>
          <a:ext cx="1911935" cy="1317323"/>
        </a:xfrm>
        <a:prstGeom prst="roundRect">
          <a:avLst/>
        </a:prstGeom>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5550" r="1555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825F0C-2547-4384-B655-B101E14C3664}">
      <dsp:nvSpPr>
        <dsp:cNvPr id="0" name=""/>
        <dsp:cNvSpPr/>
      </dsp:nvSpPr>
      <dsp:spPr>
        <a:xfrm>
          <a:off x="2107227" y="1738262"/>
          <a:ext cx="1911935" cy="709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kern="1200"/>
            <a:t>Operations &amp; Maintenance</a:t>
          </a:r>
        </a:p>
      </dsp:txBody>
      <dsp:txXfrm>
        <a:off x="2107227" y="1738262"/>
        <a:ext cx="1911935" cy="709328"/>
      </dsp:txXfrm>
    </dsp:sp>
    <dsp:sp modelId="{9DA7FC5A-2059-4F93-91BC-F7052AEC407B}">
      <dsp:nvSpPr>
        <dsp:cNvPr id="0" name=""/>
        <dsp:cNvSpPr/>
      </dsp:nvSpPr>
      <dsp:spPr>
        <a:xfrm>
          <a:off x="4210436" y="420938"/>
          <a:ext cx="1911935" cy="1317323"/>
        </a:xfrm>
        <a:prstGeom prst="roundRect">
          <a:avLst/>
        </a:prstGeom>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5550" r="1555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9CE0F3-317A-4DB6-9E8B-5F3DB2E762C1}">
      <dsp:nvSpPr>
        <dsp:cNvPr id="0" name=""/>
        <dsp:cNvSpPr/>
      </dsp:nvSpPr>
      <dsp:spPr>
        <a:xfrm>
          <a:off x="4210436" y="1738262"/>
          <a:ext cx="1911935" cy="709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kern="1200"/>
            <a:t>Repairs</a:t>
          </a:r>
        </a:p>
      </dsp:txBody>
      <dsp:txXfrm>
        <a:off x="4210436" y="1738262"/>
        <a:ext cx="1911935" cy="709328"/>
      </dsp:txXfrm>
    </dsp:sp>
    <dsp:sp modelId="{72BC00DA-4890-48E4-BE2B-971D5DBB870B}">
      <dsp:nvSpPr>
        <dsp:cNvPr id="0" name=""/>
        <dsp:cNvSpPr/>
      </dsp:nvSpPr>
      <dsp:spPr>
        <a:xfrm>
          <a:off x="6313646" y="420938"/>
          <a:ext cx="1911935" cy="1317323"/>
        </a:xfrm>
        <a:prstGeom prst="roundRect">
          <a:avLst/>
        </a:prstGeom>
        <a:blipFill dpi="0"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15550" r="1555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AAE01E-834F-4778-9092-B5F183FBDA70}">
      <dsp:nvSpPr>
        <dsp:cNvPr id="0" name=""/>
        <dsp:cNvSpPr/>
      </dsp:nvSpPr>
      <dsp:spPr>
        <a:xfrm>
          <a:off x="6313646" y="1738262"/>
          <a:ext cx="1911935" cy="709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kern="1200"/>
            <a:t>Rehabilitation</a:t>
          </a:r>
        </a:p>
      </dsp:txBody>
      <dsp:txXfrm>
        <a:off x="6313646" y="1738262"/>
        <a:ext cx="1911935" cy="709328"/>
      </dsp:txXfrm>
    </dsp:sp>
    <dsp:sp modelId="{CAA7A1F3-32D9-4871-8066-3103867E6ABA}">
      <dsp:nvSpPr>
        <dsp:cNvPr id="0" name=""/>
        <dsp:cNvSpPr/>
      </dsp:nvSpPr>
      <dsp:spPr>
        <a:xfrm>
          <a:off x="1055622" y="2638783"/>
          <a:ext cx="1911935" cy="1317323"/>
        </a:xfrm>
        <a:prstGeom prst="roundRect">
          <a:avLst/>
        </a:prstGeom>
        <a:blipFill dpi="0"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15550" r="1555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7D5912-7B98-4E37-A226-0B5816DB0DA3}">
      <dsp:nvSpPr>
        <dsp:cNvPr id="0" name=""/>
        <dsp:cNvSpPr/>
      </dsp:nvSpPr>
      <dsp:spPr>
        <a:xfrm>
          <a:off x="1055622" y="3956107"/>
          <a:ext cx="1911935" cy="709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kern="1200"/>
            <a:t>Legal</a:t>
          </a:r>
        </a:p>
      </dsp:txBody>
      <dsp:txXfrm>
        <a:off x="1055622" y="3956107"/>
        <a:ext cx="1911935" cy="709328"/>
      </dsp:txXfrm>
    </dsp:sp>
    <dsp:sp modelId="{12BF056F-DBCC-4F75-BF01-F794913DCDA6}">
      <dsp:nvSpPr>
        <dsp:cNvPr id="0" name=""/>
        <dsp:cNvSpPr/>
      </dsp:nvSpPr>
      <dsp:spPr>
        <a:xfrm>
          <a:off x="3158832" y="2638783"/>
          <a:ext cx="1911935" cy="1317323"/>
        </a:xfrm>
        <a:prstGeom prst="roundRect">
          <a:avLst/>
        </a:prstGeom>
        <a:blipFill dpi="0" rotWithShape="1">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15550" r="1555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0A05D6-792A-4201-9EB4-FA84DB1DE824}">
      <dsp:nvSpPr>
        <dsp:cNvPr id="0" name=""/>
        <dsp:cNvSpPr/>
      </dsp:nvSpPr>
      <dsp:spPr>
        <a:xfrm>
          <a:off x="3158832" y="3956107"/>
          <a:ext cx="1911935" cy="709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kern="1200"/>
            <a:t>Environmental	</a:t>
          </a:r>
        </a:p>
      </dsp:txBody>
      <dsp:txXfrm>
        <a:off x="3158832" y="3956107"/>
        <a:ext cx="1911935" cy="709328"/>
      </dsp:txXfrm>
    </dsp:sp>
    <dsp:sp modelId="{1A13ABE3-21B2-471D-AC32-77F92E1EFF73}">
      <dsp:nvSpPr>
        <dsp:cNvPr id="0" name=""/>
        <dsp:cNvSpPr/>
      </dsp:nvSpPr>
      <dsp:spPr>
        <a:xfrm>
          <a:off x="5262041" y="2638783"/>
          <a:ext cx="1911935" cy="1317323"/>
        </a:xfrm>
        <a:prstGeom prst="roundRect">
          <a:avLst/>
        </a:prstGeom>
        <a:blipFill dpi="0" rotWithShape="1">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l="15550" r="1555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ED0141-726B-48D2-B098-551769C36210}">
      <dsp:nvSpPr>
        <dsp:cNvPr id="0" name=""/>
        <dsp:cNvSpPr/>
      </dsp:nvSpPr>
      <dsp:spPr>
        <a:xfrm>
          <a:off x="5262041" y="3956107"/>
          <a:ext cx="1911935" cy="709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kern="1200"/>
            <a:t>Social	</a:t>
          </a:r>
        </a:p>
      </dsp:txBody>
      <dsp:txXfrm>
        <a:off x="5262041" y="3956107"/>
        <a:ext cx="1911935" cy="7093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FDD46-DDB5-474F-ACDE-288212CA1BAE}">
      <dsp:nvSpPr>
        <dsp:cNvPr id="0" name=""/>
        <dsp:cNvSpPr/>
      </dsp:nvSpPr>
      <dsp:spPr>
        <a:xfrm>
          <a:off x="426530" y="28723"/>
          <a:ext cx="976563" cy="97656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E846F8-D4A4-440A-B589-81D8B8C4F347}">
      <dsp:nvSpPr>
        <dsp:cNvPr id="0" name=""/>
        <dsp:cNvSpPr/>
      </dsp:nvSpPr>
      <dsp:spPr>
        <a:xfrm>
          <a:off x="631609" y="233801"/>
          <a:ext cx="566406" cy="56640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B3D9F51-7DD3-4A51-9F12-726F3F20513F}">
      <dsp:nvSpPr>
        <dsp:cNvPr id="0" name=""/>
        <dsp:cNvSpPr/>
      </dsp:nvSpPr>
      <dsp:spPr>
        <a:xfrm>
          <a:off x="1612357" y="28723"/>
          <a:ext cx="2301898" cy="976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t>Prioritize Public Water Systems in need</a:t>
          </a:r>
        </a:p>
      </dsp:txBody>
      <dsp:txXfrm>
        <a:off x="1612357" y="28723"/>
        <a:ext cx="2301898" cy="976563"/>
      </dsp:txXfrm>
    </dsp:sp>
    <dsp:sp modelId="{B672B2FE-234A-45DE-9B22-5AAB63F26C89}">
      <dsp:nvSpPr>
        <dsp:cNvPr id="0" name=""/>
        <dsp:cNvSpPr/>
      </dsp:nvSpPr>
      <dsp:spPr>
        <a:xfrm>
          <a:off x="4315344" y="28723"/>
          <a:ext cx="976563" cy="97656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714B30-86A5-4FA9-8D23-28C9A55B1F48}">
      <dsp:nvSpPr>
        <dsp:cNvPr id="0" name=""/>
        <dsp:cNvSpPr/>
      </dsp:nvSpPr>
      <dsp:spPr>
        <a:xfrm>
          <a:off x="4520422" y="233801"/>
          <a:ext cx="566406" cy="5664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41E8A4D-B19F-4BE0-8DCE-53ECB645A0F6}">
      <dsp:nvSpPr>
        <dsp:cNvPr id="0" name=""/>
        <dsp:cNvSpPr/>
      </dsp:nvSpPr>
      <dsp:spPr>
        <a:xfrm>
          <a:off x="5501170" y="28723"/>
          <a:ext cx="2301898" cy="976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t>State role in complying with regulations</a:t>
          </a:r>
        </a:p>
      </dsp:txBody>
      <dsp:txXfrm>
        <a:off x="5501170" y="28723"/>
        <a:ext cx="2301898" cy="976563"/>
      </dsp:txXfrm>
    </dsp:sp>
    <dsp:sp modelId="{ACC204BA-6D33-4F62-83F9-BD40FAA00DBC}">
      <dsp:nvSpPr>
        <dsp:cNvPr id="0" name=""/>
        <dsp:cNvSpPr/>
      </dsp:nvSpPr>
      <dsp:spPr>
        <a:xfrm>
          <a:off x="426530" y="1774700"/>
          <a:ext cx="976563" cy="97656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8DD185-5920-4183-AFF4-AAF4784F9C17}">
      <dsp:nvSpPr>
        <dsp:cNvPr id="0" name=""/>
        <dsp:cNvSpPr/>
      </dsp:nvSpPr>
      <dsp:spPr>
        <a:xfrm>
          <a:off x="631609" y="1979778"/>
          <a:ext cx="566406" cy="5664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3330FFC-0BEF-47B6-BCFA-5D20A2D56B62}">
      <dsp:nvSpPr>
        <dsp:cNvPr id="0" name=""/>
        <dsp:cNvSpPr/>
      </dsp:nvSpPr>
      <dsp:spPr>
        <a:xfrm>
          <a:off x="1612357" y="1774700"/>
          <a:ext cx="2301898" cy="976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t>Describe baseline &amp; improvement measurements</a:t>
          </a:r>
        </a:p>
      </dsp:txBody>
      <dsp:txXfrm>
        <a:off x="1612357" y="1774700"/>
        <a:ext cx="2301898" cy="976563"/>
      </dsp:txXfrm>
    </dsp:sp>
    <dsp:sp modelId="{E4C3F3E5-2BE2-4EB0-9D29-F7676C705CF6}">
      <dsp:nvSpPr>
        <dsp:cNvPr id="0" name=""/>
        <dsp:cNvSpPr/>
      </dsp:nvSpPr>
      <dsp:spPr>
        <a:xfrm>
          <a:off x="4315344" y="1774700"/>
          <a:ext cx="976563" cy="97656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BE188B-E8D1-4B2D-A526-021D3655033F}">
      <dsp:nvSpPr>
        <dsp:cNvPr id="0" name=""/>
        <dsp:cNvSpPr/>
      </dsp:nvSpPr>
      <dsp:spPr>
        <a:xfrm>
          <a:off x="4520422" y="1979778"/>
          <a:ext cx="566406" cy="5664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03949F-32AC-4597-8BCD-783A19199C93}">
      <dsp:nvSpPr>
        <dsp:cNvPr id="0" name=""/>
        <dsp:cNvSpPr/>
      </dsp:nvSpPr>
      <dsp:spPr>
        <a:xfrm>
          <a:off x="5501170" y="1774700"/>
          <a:ext cx="2301898" cy="976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t>Identify Stakeholders</a:t>
          </a:r>
        </a:p>
      </dsp:txBody>
      <dsp:txXfrm>
        <a:off x="5501170" y="1774700"/>
        <a:ext cx="2301898" cy="976563"/>
      </dsp:txXfrm>
    </dsp:sp>
    <dsp:sp modelId="{539D1A56-F53B-4BAE-94BA-82B593CCE7F9}">
      <dsp:nvSpPr>
        <dsp:cNvPr id="0" name=""/>
        <dsp:cNvSpPr/>
      </dsp:nvSpPr>
      <dsp:spPr>
        <a:xfrm>
          <a:off x="426530" y="3520676"/>
          <a:ext cx="976563" cy="97656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A3F1AF-79A9-4F1B-B831-833387C50C4C}">
      <dsp:nvSpPr>
        <dsp:cNvPr id="0" name=""/>
        <dsp:cNvSpPr/>
      </dsp:nvSpPr>
      <dsp:spPr>
        <a:xfrm>
          <a:off x="631609" y="3725754"/>
          <a:ext cx="566406" cy="56640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1D894B9-AB6A-412D-8541-4374A8B0C35A}">
      <dsp:nvSpPr>
        <dsp:cNvPr id="0" name=""/>
        <dsp:cNvSpPr/>
      </dsp:nvSpPr>
      <dsp:spPr>
        <a:xfrm>
          <a:off x="1612357" y="3520676"/>
          <a:ext cx="2301898" cy="976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t>New systems demonstrate TMF capacity</a:t>
          </a:r>
        </a:p>
      </dsp:txBody>
      <dsp:txXfrm>
        <a:off x="1612357" y="3520676"/>
        <a:ext cx="2301898" cy="976563"/>
      </dsp:txXfrm>
    </dsp:sp>
    <dsp:sp modelId="{5A4BAE9D-CFA5-461B-B028-C73F4C7D193E}">
      <dsp:nvSpPr>
        <dsp:cNvPr id="0" name=""/>
        <dsp:cNvSpPr/>
      </dsp:nvSpPr>
      <dsp:spPr>
        <a:xfrm>
          <a:off x="4315344" y="3520676"/>
          <a:ext cx="976563" cy="97656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47AE46-91EA-45EA-A870-35B864830159}">
      <dsp:nvSpPr>
        <dsp:cNvPr id="0" name=""/>
        <dsp:cNvSpPr/>
      </dsp:nvSpPr>
      <dsp:spPr>
        <a:xfrm>
          <a:off x="4520422" y="3725754"/>
          <a:ext cx="566406" cy="56640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CA79262-1DC1-4866-8CD9-FAED3D23EEB5}">
      <dsp:nvSpPr>
        <dsp:cNvPr id="0" name=""/>
        <dsp:cNvSpPr/>
      </dsp:nvSpPr>
      <dsp:spPr>
        <a:xfrm>
          <a:off x="5501170" y="3520676"/>
          <a:ext cx="2301898" cy="976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t>Reduced funding without capacity development strategy</a:t>
          </a:r>
        </a:p>
      </dsp:txBody>
      <dsp:txXfrm>
        <a:off x="5501170" y="3520676"/>
        <a:ext cx="2301898" cy="97656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35AB1-5782-4700-8DEE-EB56366AAD6C}">
      <dsp:nvSpPr>
        <dsp:cNvPr id="0" name=""/>
        <dsp:cNvSpPr/>
      </dsp:nvSpPr>
      <dsp:spPr>
        <a:xfrm>
          <a:off x="825065" y="322453"/>
          <a:ext cx="1146757" cy="11467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53C9C6-9E22-4B52-BB02-B578591243F9}">
      <dsp:nvSpPr>
        <dsp:cNvPr id="0" name=""/>
        <dsp:cNvSpPr/>
      </dsp:nvSpPr>
      <dsp:spPr>
        <a:xfrm>
          <a:off x="124269" y="1811177"/>
          <a:ext cx="254834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pPr>
          <a:r>
            <a:rPr lang="en-US" sz="3200" kern="1200"/>
            <a:t>Operational</a:t>
          </a:r>
        </a:p>
      </dsp:txBody>
      <dsp:txXfrm>
        <a:off x="124269" y="1811177"/>
        <a:ext cx="2548349" cy="720000"/>
      </dsp:txXfrm>
    </dsp:sp>
    <dsp:sp modelId="{9598630B-B695-4128-A302-61C6990C1162}">
      <dsp:nvSpPr>
        <dsp:cNvPr id="0" name=""/>
        <dsp:cNvSpPr/>
      </dsp:nvSpPr>
      <dsp:spPr>
        <a:xfrm>
          <a:off x="3819376" y="322453"/>
          <a:ext cx="1146757" cy="11467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765E8A-D676-4321-B170-5B581E70E598}">
      <dsp:nvSpPr>
        <dsp:cNvPr id="0" name=""/>
        <dsp:cNvSpPr/>
      </dsp:nvSpPr>
      <dsp:spPr>
        <a:xfrm>
          <a:off x="3118580" y="1811177"/>
          <a:ext cx="254834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pPr>
          <a:r>
            <a:rPr lang="en-US" sz="3200" kern="1200"/>
            <a:t>Repair/Replace</a:t>
          </a:r>
        </a:p>
      </dsp:txBody>
      <dsp:txXfrm>
        <a:off x="3118580" y="1811177"/>
        <a:ext cx="2548349" cy="720000"/>
      </dsp:txXfrm>
    </dsp:sp>
    <dsp:sp modelId="{2145EA11-EE74-4971-B8F7-3CC049936E02}">
      <dsp:nvSpPr>
        <dsp:cNvPr id="0" name=""/>
        <dsp:cNvSpPr/>
      </dsp:nvSpPr>
      <dsp:spPr>
        <a:xfrm>
          <a:off x="825065" y="3168265"/>
          <a:ext cx="1146757" cy="11467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BD8442-E781-4534-B2A2-E8B523B53AA7}">
      <dsp:nvSpPr>
        <dsp:cNvPr id="0" name=""/>
        <dsp:cNvSpPr/>
      </dsp:nvSpPr>
      <dsp:spPr>
        <a:xfrm>
          <a:off x="124269" y="4656989"/>
          <a:ext cx="254834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pPr>
          <a:r>
            <a:rPr lang="en-US" sz="3200" kern="1200"/>
            <a:t>Debt Service</a:t>
          </a:r>
        </a:p>
      </dsp:txBody>
      <dsp:txXfrm>
        <a:off x="124269" y="4656989"/>
        <a:ext cx="2548349" cy="720000"/>
      </dsp:txXfrm>
    </dsp:sp>
    <dsp:sp modelId="{E2CFB339-7FF8-4E05-9DB5-789D1CBCEFA9}">
      <dsp:nvSpPr>
        <dsp:cNvPr id="0" name=""/>
        <dsp:cNvSpPr/>
      </dsp:nvSpPr>
      <dsp:spPr>
        <a:xfrm>
          <a:off x="3819376" y="3168265"/>
          <a:ext cx="1146757" cy="11467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FBEA38-AD62-4488-8924-491873E3C02B}">
      <dsp:nvSpPr>
        <dsp:cNvPr id="0" name=""/>
        <dsp:cNvSpPr/>
      </dsp:nvSpPr>
      <dsp:spPr>
        <a:xfrm>
          <a:off x="3118580" y="4656989"/>
          <a:ext cx="254834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pPr>
          <a:r>
            <a:rPr lang="en-US" sz="3200" kern="1200"/>
            <a:t>Emergency</a:t>
          </a:r>
        </a:p>
      </dsp:txBody>
      <dsp:txXfrm>
        <a:off x="3118580" y="4656989"/>
        <a:ext cx="2548349" cy="7200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D6084-5959-4614-9F1D-FDF0EC717736}">
      <dsp:nvSpPr>
        <dsp:cNvPr id="0" name=""/>
        <dsp:cNvSpPr/>
      </dsp:nvSpPr>
      <dsp:spPr>
        <a:xfrm>
          <a:off x="0" y="0"/>
          <a:ext cx="4285615"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E95C2F-0528-43CD-8B2E-0B5D4596841A}">
      <dsp:nvSpPr>
        <dsp:cNvPr id="0" name=""/>
        <dsp:cNvSpPr/>
      </dsp:nvSpPr>
      <dsp:spPr>
        <a:xfrm>
          <a:off x="0" y="0"/>
          <a:ext cx="4285615" cy="121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t>Long-term planning</a:t>
          </a:r>
        </a:p>
      </dsp:txBody>
      <dsp:txXfrm>
        <a:off x="0" y="0"/>
        <a:ext cx="4285615" cy="1219200"/>
      </dsp:txXfrm>
    </dsp:sp>
    <dsp:sp modelId="{205D32F9-FDE4-4B4C-9EEF-A826DA9CB778}">
      <dsp:nvSpPr>
        <dsp:cNvPr id="0" name=""/>
        <dsp:cNvSpPr/>
      </dsp:nvSpPr>
      <dsp:spPr>
        <a:xfrm>
          <a:off x="0" y="1219200"/>
          <a:ext cx="4285615"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2D9D5D-20EE-46B8-A1B3-6FB8905E8B30}">
      <dsp:nvSpPr>
        <dsp:cNvPr id="0" name=""/>
        <dsp:cNvSpPr/>
      </dsp:nvSpPr>
      <dsp:spPr>
        <a:xfrm>
          <a:off x="0" y="1219200"/>
          <a:ext cx="4285615" cy="121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t>High-cost assets	</a:t>
          </a:r>
        </a:p>
      </dsp:txBody>
      <dsp:txXfrm>
        <a:off x="0" y="1219200"/>
        <a:ext cx="4285615" cy="1219200"/>
      </dsp:txXfrm>
    </dsp:sp>
    <dsp:sp modelId="{B16BAAEE-FF33-4E93-900B-0D007448AE30}">
      <dsp:nvSpPr>
        <dsp:cNvPr id="0" name=""/>
        <dsp:cNvSpPr/>
      </dsp:nvSpPr>
      <dsp:spPr>
        <a:xfrm>
          <a:off x="0" y="2438400"/>
          <a:ext cx="4285615"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A7CCB3-87E3-4C2B-BD2F-37D8FF40499C}">
      <dsp:nvSpPr>
        <dsp:cNvPr id="0" name=""/>
        <dsp:cNvSpPr/>
      </dsp:nvSpPr>
      <dsp:spPr>
        <a:xfrm>
          <a:off x="0" y="2438400"/>
          <a:ext cx="4285615" cy="121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t>Identifies year of project</a:t>
          </a:r>
        </a:p>
      </dsp:txBody>
      <dsp:txXfrm>
        <a:off x="0" y="2438400"/>
        <a:ext cx="4285615" cy="1219200"/>
      </dsp:txXfrm>
    </dsp:sp>
    <dsp:sp modelId="{7E27851F-6EF1-45F8-90DE-B2624AC20DAF}">
      <dsp:nvSpPr>
        <dsp:cNvPr id="0" name=""/>
        <dsp:cNvSpPr/>
      </dsp:nvSpPr>
      <dsp:spPr>
        <a:xfrm>
          <a:off x="0" y="3657600"/>
          <a:ext cx="4285615"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E0625A-FFDC-4DE2-B1B6-082402AB29ED}">
      <dsp:nvSpPr>
        <dsp:cNvPr id="0" name=""/>
        <dsp:cNvSpPr/>
      </dsp:nvSpPr>
      <dsp:spPr>
        <a:xfrm>
          <a:off x="0" y="3657600"/>
          <a:ext cx="4285615" cy="121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t>Includes justification</a:t>
          </a:r>
        </a:p>
      </dsp:txBody>
      <dsp:txXfrm>
        <a:off x="0" y="3657600"/>
        <a:ext cx="4285615" cy="121920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F8B8FA-0FAD-4230-9A81-21D72A6BDB16}">
      <dsp:nvSpPr>
        <dsp:cNvPr id="0" name=""/>
        <dsp:cNvSpPr/>
      </dsp:nvSpPr>
      <dsp:spPr>
        <a:xfrm>
          <a:off x="0" y="591343"/>
          <a:ext cx="2571749" cy="154305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Stay realistic</a:t>
          </a:r>
        </a:p>
      </dsp:txBody>
      <dsp:txXfrm>
        <a:off x="0" y="591343"/>
        <a:ext cx="2571749" cy="1543050"/>
      </dsp:txXfrm>
    </dsp:sp>
    <dsp:sp modelId="{29DFB92F-47B8-4CC3-A8E3-8FBBF3B31763}">
      <dsp:nvSpPr>
        <dsp:cNvPr id="0" name=""/>
        <dsp:cNvSpPr/>
      </dsp:nvSpPr>
      <dsp:spPr>
        <a:xfrm>
          <a:off x="2828925" y="591343"/>
          <a:ext cx="2571749" cy="154305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5 year minimum</a:t>
          </a:r>
        </a:p>
      </dsp:txBody>
      <dsp:txXfrm>
        <a:off x="2828925" y="591343"/>
        <a:ext cx="2571749" cy="1543050"/>
      </dsp:txXfrm>
    </dsp:sp>
    <dsp:sp modelId="{6C8F606D-D912-4B59-A43D-21807C96BE53}">
      <dsp:nvSpPr>
        <dsp:cNvPr id="0" name=""/>
        <dsp:cNvSpPr/>
      </dsp:nvSpPr>
      <dsp:spPr>
        <a:xfrm>
          <a:off x="5657849" y="591343"/>
          <a:ext cx="2571749" cy="154305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Justify need</a:t>
          </a:r>
        </a:p>
      </dsp:txBody>
      <dsp:txXfrm>
        <a:off x="5657849" y="591343"/>
        <a:ext cx="2571749" cy="1543050"/>
      </dsp:txXfrm>
    </dsp:sp>
    <dsp:sp modelId="{66B5ACF7-1A54-4683-BA89-4636F5538570}">
      <dsp:nvSpPr>
        <dsp:cNvPr id="0" name=""/>
        <dsp:cNvSpPr/>
      </dsp:nvSpPr>
      <dsp:spPr>
        <a:xfrm>
          <a:off x="0" y="2391569"/>
          <a:ext cx="2571749" cy="154305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Coordinate with other projects</a:t>
          </a:r>
        </a:p>
      </dsp:txBody>
      <dsp:txXfrm>
        <a:off x="0" y="2391569"/>
        <a:ext cx="2571749" cy="1543050"/>
      </dsp:txXfrm>
    </dsp:sp>
    <dsp:sp modelId="{8F04E333-92C3-4F32-97C7-F7B0E4A964EB}">
      <dsp:nvSpPr>
        <dsp:cNvPr id="0" name=""/>
        <dsp:cNvSpPr/>
      </dsp:nvSpPr>
      <dsp:spPr>
        <a:xfrm>
          <a:off x="2828925" y="2391569"/>
          <a:ext cx="2571749" cy="154305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Detail funding options</a:t>
          </a:r>
        </a:p>
      </dsp:txBody>
      <dsp:txXfrm>
        <a:off x="2828925" y="2391569"/>
        <a:ext cx="2571749" cy="1543050"/>
      </dsp:txXfrm>
    </dsp:sp>
    <dsp:sp modelId="{FC5B3C1F-622E-4775-95A9-A1097DF18C3F}">
      <dsp:nvSpPr>
        <dsp:cNvPr id="0" name=""/>
        <dsp:cNvSpPr/>
      </dsp:nvSpPr>
      <dsp:spPr>
        <a:xfrm>
          <a:off x="5657849" y="2391569"/>
          <a:ext cx="2571749" cy="154305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Discuss openly</a:t>
          </a:r>
        </a:p>
      </dsp:txBody>
      <dsp:txXfrm>
        <a:off x="5657849" y="2391569"/>
        <a:ext cx="2571749" cy="154305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065311-A7B9-40ED-ABA1-A153DA2231DC}">
      <dsp:nvSpPr>
        <dsp:cNvPr id="0" name=""/>
        <dsp:cNvSpPr/>
      </dsp:nvSpPr>
      <dsp:spPr>
        <a:xfrm>
          <a:off x="848496" y="115"/>
          <a:ext cx="2580942" cy="1778269"/>
        </a:xfrm>
        <a:prstGeom prst="roundRect">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5550" r="1555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EF4C3D-B45A-4112-923D-4571ECE6183F}">
      <dsp:nvSpPr>
        <dsp:cNvPr id="0" name=""/>
        <dsp:cNvSpPr/>
      </dsp:nvSpPr>
      <dsp:spPr>
        <a:xfrm>
          <a:off x="848496" y="1778384"/>
          <a:ext cx="2580942" cy="957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0" numCol="1" spcCol="1270" anchor="t" anchorCtr="0">
          <a:noAutofit/>
        </a:bodyPr>
        <a:lstStyle/>
        <a:p>
          <a:pPr marL="0" lvl="0" indent="0" algn="ctr" defTabSz="1200150">
            <a:lnSpc>
              <a:spcPct val="90000"/>
            </a:lnSpc>
            <a:spcBef>
              <a:spcPct val="0"/>
            </a:spcBef>
            <a:spcAft>
              <a:spcPct val="35000"/>
            </a:spcAft>
            <a:buNone/>
          </a:pPr>
          <a:r>
            <a:rPr lang="en-US" sz="2700" kern="1200"/>
            <a:t>Covers upfront costs</a:t>
          </a:r>
        </a:p>
      </dsp:txBody>
      <dsp:txXfrm>
        <a:off x="848496" y="1778384"/>
        <a:ext cx="2580942" cy="957529"/>
      </dsp:txXfrm>
    </dsp:sp>
    <dsp:sp modelId="{3EE013E5-C8D3-4308-86E2-E29DA88D2465}">
      <dsp:nvSpPr>
        <dsp:cNvPr id="0" name=""/>
        <dsp:cNvSpPr/>
      </dsp:nvSpPr>
      <dsp:spPr>
        <a:xfrm>
          <a:off x="3687641" y="115"/>
          <a:ext cx="2580942" cy="1778269"/>
        </a:xfrm>
        <a:prstGeom prst="roundRect">
          <a:avLst/>
        </a:prstGeom>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5550" r="1555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2A1C80-EBA4-4811-933E-00654C2FA88F}">
      <dsp:nvSpPr>
        <dsp:cNvPr id="0" name=""/>
        <dsp:cNvSpPr/>
      </dsp:nvSpPr>
      <dsp:spPr>
        <a:xfrm>
          <a:off x="3687641" y="1778384"/>
          <a:ext cx="2580942" cy="957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0" numCol="1" spcCol="1270" anchor="t" anchorCtr="0">
          <a:noAutofit/>
        </a:bodyPr>
        <a:lstStyle/>
        <a:p>
          <a:pPr marL="0" lvl="0" indent="0" algn="ctr" defTabSz="1200150">
            <a:lnSpc>
              <a:spcPct val="90000"/>
            </a:lnSpc>
            <a:spcBef>
              <a:spcPct val="0"/>
            </a:spcBef>
            <a:spcAft>
              <a:spcPct val="35000"/>
            </a:spcAft>
            <a:buNone/>
          </a:pPr>
          <a:r>
            <a:rPr lang="en-US" sz="2700" kern="1200"/>
            <a:t>Informed by CIP</a:t>
          </a:r>
        </a:p>
      </dsp:txBody>
      <dsp:txXfrm>
        <a:off x="3687641" y="1778384"/>
        <a:ext cx="2580942" cy="957529"/>
      </dsp:txXfrm>
    </dsp:sp>
    <dsp:sp modelId="{64C8663F-EA39-4871-9251-9AD29C13B6CD}">
      <dsp:nvSpPr>
        <dsp:cNvPr id="0" name=""/>
        <dsp:cNvSpPr/>
      </dsp:nvSpPr>
      <dsp:spPr>
        <a:xfrm>
          <a:off x="848496" y="2994008"/>
          <a:ext cx="2580942" cy="1778269"/>
        </a:xfrm>
        <a:prstGeom prst="roundRect">
          <a:avLst/>
        </a:prstGeom>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5550" r="1555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70E903-7086-4316-B906-A5BA869E1C99}">
      <dsp:nvSpPr>
        <dsp:cNvPr id="0" name=""/>
        <dsp:cNvSpPr/>
      </dsp:nvSpPr>
      <dsp:spPr>
        <a:xfrm>
          <a:off x="848496" y="4772277"/>
          <a:ext cx="2580942" cy="957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0" numCol="1" spcCol="1270" anchor="t" anchorCtr="0">
          <a:noAutofit/>
        </a:bodyPr>
        <a:lstStyle/>
        <a:p>
          <a:pPr marL="0" lvl="0" indent="0" algn="ctr" defTabSz="1200150">
            <a:lnSpc>
              <a:spcPct val="90000"/>
            </a:lnSpc>
            <a:spcBef>
              <a:spcPct val="0"/>
            </a:spcBef>
            <a:spcAft>
              <a:spcPct val="35000"/>
            </a:spcAft>
            <a:buNone/>
          </a:pPr>
          <a:r>
            <a:rPr lang="en-US" sz="2700" kern="1200"/>
            <a:t>Reduces debt burden</a:t>
          </a:r>
        </a:p>
      </dsp:txBody>
      <dsp:txXfrm>
        <a:off x="848496" y="4772277"/>
        <a:ext cx="2580942" cy="957529"/>
      </dsp:txXfrm>
    </dsp:sp>
    <dsp:sp modelId="{00457D58-4A33-4D04-808F-06D9A9ACDCEA}">
      <dsp:nvSpPr>
        <dsp:cNvPr id="0" name=""/>
        <dsp:cNvSpPr/>
      </dsp:nvSpPr>
      <dsp:spPr>
        <a:xfrm>
          <a:off x="3687641" y="2994008"/>
          <a:ext cx="2580942" cy="1778269"/>
        </a:xfrm>
        <a:prstGeom prst="roundRect">
          <a:avLst/>
        </a:prstGeom>
        <a:blipFill dpi="0"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15550" r="1555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8E844A-9932-41F4-855C-63B172D8BEA5}">
      <dsp:nvSpPr>
        <dsp:cNvPr id="0" name=""/>
        <dsp:cNvSpPr/>
      </dsp:nvSpPr>
      <dsp:spPr>
        <a:xfrm>
          <a:off x="3687641" y="4772277"/>
          <a:ext cx="2580942" cy="957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0" numCol="1" spcCol="1270" anchor="t" anchorCtr="0">
          <a:noAutofit/>
        </a:bodyPr>
        <a:lstStyle/>
        <a:p>
          <a:pPr marL="0" lvl="0" indent="0" algn="ctr" defTabSz="1200150">
            <a:lnSpc>
              <a:spcPct val="90000"/>
            </a:lnSpc>
            <a:spcBef>
              <a:spcPct val="0"/>
            </a:spcBef>
            <a:spcAft>
              <a:spcPct val="35000"/>
            </a:spcAft>
            <a:buNone/>
          </a:pPr>
          <a:r>
            <a:rPr lang="en-US" sz="2700" kern="1200"/>
            <a:t>Depreciation </a:t>
          </a:r>
          <a:r>
            <a:rPr lang="en-US" sz="2700" kern="1200">
              <a:sym typeface="Wingdings" panose="05000000000000000000" pitchFamily="2" charset="2"/>
            </a:rPr>
            <a:t></a:t>
          </a:r>
          <a:r>
            <a:rPr lang="en-US" sz="2700" kern="1200"/>
            <a:t> Reserve</a:t>
          </a:r>
        </a:p>
      </dsp:txBody>
      <dsp:txXfrm>
        <a:off x="3687641" y="4772277"/>
        <a:ext cx="2580942" cy="95752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D7386-4ED8-444C-9FA1-9C58AE28F629}">
      <dsp:nvSpPr>
        <dsp:cNvPr id="0" name=""/>
        <dsp:cNvSpPr/>
      </dsp:nvSpPr>
      <dsp:spPr>
        <a:xfrm>
          <a:off x="0" y="25795"/>
          <a:ext cx="8229600" cy="935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b="1" kern="1200"/>
            <a:t>Protect</a:t>
          </a:r>
          <a:endParaRPr lang="en-US" sz="3900" kern="1200"/>
        </a:p>
      </dsp:txBody>
      <dsp:txXfrm>
        <a:off x="45663" y="71458"/>
        <a:ext cx="8138274" cy="844089"/>
      </dsp:txXfrm>
    </dsp:sp>
    <dsp:sp modelId="{6CC933D7-6EFC-43DC-AC38-55455CE746FF}">
      <dsp:nvSpPr>
        <dsp:cNvPr id="0" name=""/>
        <dsp:cNvSpPr/>
      </dsp:nvSpPr>
      <dsp:spPr>
        <a:xfrm>
          <a:off x="0" y="961210"/>
          <a:ext cx="8229600" cy="1029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kern="1200"/>
            <a:t>Safeguards against theft and fraud</a:t>
          </a:r>
        </a:p>
        <a:p>
          <a:pPr marL="285750" lvl="1" indent="-285750" algn="l" defTabSz="1333500">
            <a:lnSpc>
              <a:spcPct val="90000"/>
            </a:lnSpc>
            <a:spcBef>
              <a:spcPct val="0"/>
            </a:spcBef>
            <a:spcAft>
              <a:spcPct val="20000"/>
            </a:spcAft>
            <a:buChar char="•"/>
          </a:pPr>
          <a:r>
            <a:rPr lang="en-US" sz="3000" kern="1200"/>
            <a:t>Separation of duties &amp; bonding</a:t>
          </a:r>
        </a:p>
      </dsp:txBody>
      <dsp:txXfrm>
        <a:off x="0" y="961210"/>
        <a:ext cx="8229600" cy="1029307"/>
      </dsp:txXfrm>
    </dsp:sp>
    <dsp:sp modelId="{F8888905-437E-4A84-A958-8DECC7F9DAFB}">
      <dsp:nvSpPr>
        <dsp:cNvPr id="0" name=""/>
        <dsp:cNvSpPr/>
      </dsp:nvSpPr>
      <dsp:spPr>
        <a:xfrm>
          <a:off x="0" y="1990517"/>
          <a:ext cx="8229600" cy="935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b="1" kern="1200"/>
            <a:t>Purchase</a:t>
          </a:r>
          <a:endParaRPr lang="en-US" sz="3900" kern="1200"/>
        </a:p>
      </dsp:txBody>
      <dsp:txXfrm>
        <a:off x="45663" y="2036180"/>
        <a:ext cx="8138274" cy="844089"/>
      </dsp:txXfrm>
    </dsp:sp>
    <dsp:sp modelId="{C0633726-79B4-4C63-A3A8-7DFAFB7A2CAB}">
      <dsp:nvSpPr>
        <dsp:cNvPr id="0" name=""/>
        <dsp:cNvSpPr/>
      </dsp:nvSpPr>
      <dsp:spPr>
        <a:xfrm>
          <a:off x="0" y="2925932"/>
          <a:ext cx="8229600" cy="1574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kern="1200"/>
            <a:t>Rules for purchasing day-to-day items</a:t>
          </a:r>
        </a:p>
        <a:p>
          <a:pPr marL="285750" lvl="1" indent="-285750" algn="l" defTabSz="1333500">
            <a:lnSpc>
              <a:spcPct val="90000"/>
            </a:lnSpc>
            <a:spcBef>
              <a:spcPct val="0"/>
            </a:spcBef>
            <a:spcAft>
              <a:spcPct val="20000"/>
            </a:spcAft>
            <a:buChar char="•"/>
          </a:pPr>
          <a:r>
            <a:rPr lang="en-US" sz="3000" kern="1200"/>
            <a:t>Rules for purchasing high dollar items</a:t>
          </a:r>
        </a:p>
        <a:p>
          <a:pPr marL="285750" lvl="1" indent="-285750" algn="l" defTabSz="1333500">
            <a:lnSpc>
              <a:spcPct val="90000"/>
            </a:lnSpc>
            <a:spcBef>
              <a:spcPct val="0"/>
            </a:spcBef>
            <a:spcAft>
              <a:spcPct val="20000"/>
            </a:spcAft>
            <a:buChar char="•"/>
          </a:pPr>
          <a:r>
            <a:rPr lang="en-US" sz="3000" kern="1200"/>
            <a:t>Rules for hiring of services</a:t>
          </a:r>
        </a:p>
      </dsp:txBody>
      <dsp:txXfrm>
        <a:off x="0" y="2925932"/>
        <a:ext cx="8229600" cy="157423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7E7DD-47AC-405C-A523-8A52FCAD7139}">
      <dsp:nvSpPr>
        <dsp:cNvPr id="0" name=""/>
        <dsp:cNvSpPr/>
      </dsp:nvSpPr>
      <dsp:spPr>
        <a:xfrm>
          <a:off x="918801" y="895212"/>
          <a:ext cx="3357659" cy="116607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8801F9-1FC9-4AB8-90DB-7E9D5F263187}">
      <dsp:nvSpPr>
        <dsp:cNvPr id="0" name=""/>
        <dsp:cNvSpPr/>
      </dsp:nvSpPr>
      <dsp:spPr>
        <a:xfrm>
          <a:off x="2277481" y="3750523"/>
          <a:ext cx="650709" cy="416453"/>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86221D-DD54-4644-B822-C62F4E0D8A38}">
      <dsp:nvSpPr>
        <dsp:cNvPr id="0" name=""/>
        <dsp:cNvSpPr/>
      </dsp:nvSpPr>
      <dsp:spPr>
        <a:xfrm>
          <a:off x="1056376" y="4312288"/>
          <a:ext cx="3123403" cy="780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Internal  Funding</a:t>
          </a:r>
        </a:p>
      </dsp:txBody>
      <dsp:txXfrm>
        <a:off x="1056376" y="4312288"/>
        <a:ext cx="3123403" cy="780850"/>
      </dsp:txXfrm>
    </dsp:sp>
    <dsp:sp modelId="{9217F6FF-EF81-4539-9A8E-F5B9E30FEADB}">
      <dsp:nvSpPr>
        <dsp:cNvPr id="0" name=""/>
        <dsp:cNvSpPr/>
      </dsp:nvSpPr>
      <dsp:spPr>
        <a:xfrm>
          <a:off x="2139531" y="2151341"/>
          <a:ext cx="1171276" cy="117127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a:t>Fees</a:t>
          </a:r>
          <a:endParaRPr lang="en-US" sz="2600" kern="1200" dirty="0"/>
        </a:p>
      </dsp:txBody>
      <dsp:txXfrm>
        <a:off x="2311060" y="2322870"/>
        <a:ext cx="828218" cy="828218"/>
      </dsp:txXfrm>
    </dsp:sp>
    <dsp:sp modelId="{D0360DDD-3F94-42E9-9899-3A8C1AB58B4D}">
      <dsp:nvSpPr>
        <dsp:cNvPr id="0" name=""/>
        <dsp:cNvSpPr/>
      </dsp:nvSpPr>
      <dsp:spPr>
        <a:xfrm>
          <a:off x="1301418" y="1272623"/>
          <a:ext cx="1171276" cy="117127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a:t>Rates</a:t>
          </a:r>
          <a:endParaRPr lang="en-US" sz="2600" kern="1200" dirty="0"/>
        </a:p>
      </dsp:txBody>
      <dsp:txXfrm>
        <a:off x="1472947" y="1444152"/>
        <a:ext cx="828218" cy="828218"/>
      </dsp:txXfrm>
    </dsp:sp>
    <dsp:sp modelId="{04D9F251-247C-4201-93E9-51331D49D911}">
      <dsp:nvSpPr>
        <dsp:cNvPr id="0" name=""/>
        <dsp:cNvSpPr/>
      </dsp:nvSpPr>
      <dsp:spPr>
        <a:xfrm>
          <a:off x="2498723" y="989434"/>
          <a:ext cx="1171276" cy="117127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a:t>Taxes</a:t>
          </a:r>
          <a:endParaRPr lang="en-US" sz="2600" kern="1200" dirty="0"/>
        </a:p>
      </dsp:txBody>
      <dsp:txXfrm>
        <a:off x="2670252" y="1160963"/>
        <a:ext cx="828218" cy="828218"/>
      </dsp:txXfrm>
    </dsp:sp>
    <dsp:sp modelId="{DD25D2FA-0246-4B73-8622-45804D54F337}">
      <dsp:nvSpPr>
        <dsp:cNvPr id="0" name=""/>
        <dsp:cNvSpPr/>
      </dsp:nvSpPr>
      <dsp:spPr>
        <a:xfrm>
          <a:off x="780850" y="752056"/>
          <a:ext cx="3643971" cy="2915176"/>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7E7DD-47AC-405C-A523-8A52FCAD7139}">
      <dsp:nvSpPr>
        <dsp:cNvPr id="0" name=""/>
        <dsp:cNvSpPr/>
      </dsp:nvSpPr>
      <dsp:spPr>
        <a:xfrm>
          <a:off x="918801" y="990135"/>
          <a:ext cx="3357659" cy="116607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8801F9-1FC9-4AB8-90DB-7E9D5F263187}">
      <dsp:nvSpPr>
        <dsp:cNvPr id="0" name=""/>
        <dsp:cNvSpPr/>
      </dsp:nvSpPr>
      <dsp:spPr>
        <a:xfrm>
          <a:off x="2277481" y="3845446"/>
          <a:ext cx="650709" cy="416453"/>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86221D-DD54-4644-B822-C62F4E0D8A38}">
      <dsp:nvSpPr>
        <dsp:cNvPr id="0" name=""/>
        <dsp:cNvSpPr/>
      </dsp:nvSpPr>
      <dsp:spPr>
        <a:xfrm>
          <a:off x="1056376" y="4407211"/>
          <a:ext cx="3123403" cy="780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External  Funding</a:t>
          </a:r>
        </a:p>
      </dsp:txBody>
      <dsp:txXfrm>
        <a:off x="1056376" y="4407211"/>
        <a:ext cx="3123403" cy="780850"/>
      </dsp:txXfrm>
    </dsp:sp>
    <dsp:sp modelId="{9217F6FF-EF81-4539-9A8E-F5B9E30FEADB}">
      <dsp:nvSpPr>
        <dsp:cNvPr id="0" name=""/>
        <dsp:cNvSpPr/>
      </dsp:nvSpPr>
      <dsp:spPr>
        <a:xfrm>
          <a:off x="2139531" y="2246264"/>
          <a:ext cx="1171276" cy="117127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Loans</a:t>
          </a:r>
        </a:p>
      </dsp:txBody>
      <dsp:txXfrm>
        <a:off x="2311060" y="2417793"/>
        <a:ext cx="828218" cy="828218"/>
      </dsp:txXfrm>
    </dsp:sp>
    <dsp:sp modelId="{D0360DDD-3F94-42E9-9899-3A8C1AB58B4D}">
      <dsp:nvSpPr>
        <dsp:cNvPr id="0" name=""/>
        <dsp:cNvSpPr/>
      </dsp:nvSpPr>
      <dsp:spPr>
        <a:xfrm>
          <a:off x="1301418" y="1367546"/>
          <a:ext cx="1171276" cy="117127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Bonds</a:t>
          </a:r>
        </a:p>
      </dsp:txBody>
      <dsp:txXfrm>
        <a:off x="1472947" y="1539075"/>
        <a:ext cx="828218" cy="828218"/>
      </dsp:txXfrm>
    </dsp:sp>
    <dsp:sp modelId="{04D9F251-247C-4201-93E9-51331D49D911}">
      <dsp:nvSpPr>
        <dsp:cNvPr id="0" name=""/>
        <dsp:cNvSpPr/>
      </dsp:nvSpPr>
      <dsp:spPr>
        <a:xfrm>
          <a:off x="2498723" y="1084357"/>
          <a:ext cx="1171276" cy="117127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Grants</a:t>
          </a:r>
        </a:p>
      </dsp:txBody>
      <dsp:txXfrm>
        <a:off x="2670252" y="1255886"/>
        <a:ext cx="828218" cy="828218"/>
      </dsp:txXfrm>
    </dsp:sp>
    <dsp:sp modelId="{DD25D2FA-0246-4B73-8622-45804D54F337}">
      <dsp:nvSpPr>
        <dsp:cNvPr id="0" name=""/>
        <dsp:cNvSpPr/>
      </dsp:nvSpPr>
      <dsp:spPr>
        <a:xfrm>
          <a:off x="780850" y="846979"/>
          <a:ext cx="3643971" cy="2915176"/>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8A380-FBB1-4B02-B395-A53C378B918E}">
      <dsp:nvSpPr>
        <dsp:cNvPr id="0" name=""/>
        <dsp:cNvSpPr/>
      </dsp:nvSpPr>
      <dsp:spPr>
        <a:xfrm>
          <a:off x="0" y="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00FF18-CCAA-4272-8C74-5138282C5DF4}">
      <dsp:nvSpPr>
        <dsp:cNvPr id="0" name=""/>
        <dsp:cNvSpPr/>
      </dsp:nvSpPr>
      <dsp:spPr>
        <a:xfrm>
          <a:off x="0" y="0"/>
          <a:ext cx="8229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Energy savings may pay for the project over time</a:t>
          </a:r>
        </a:p>
      </dsp:txBody>
      <dsp:txXfrm>
        <a:off x="0" y="0"/>
        <a:ext cx="8229600" cy="1131490"/>
      </dsp:txXfrm>
    </dsp:sp>
    <dsp:sp modelId="{E7CF7741-B08F-4FA8-8AF5-8076C97BA162}">
      <dsp:nvSpPr>
        <dsp:cNvPr id="0" name=""/>
        <dsp:cNvSpPr/>
      </dsp:nvSpPr>
      <dsp:spPr>
        <a:xfrm>
          <a:off x="0" y="113149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12EB0A-A615-45E1-B46A-0414ACBED8D0}">
      <dsp:nvSpPr>
        <dsp:cNvPr id="0" name=""/>
        <dsp:cNvSpPr/>
      </dsp:nvSpPr>
      <dsp:spPr>
        <a:xfrm>
          <a:off x="0" y="1131490"/>
          <a:ext cx="8229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Energy Service Companies (ESCO) </a:t>
          </a:r>
        </a:p>
      </dsp:txBody>
      <dsp:txXfrm>
        <a:off x="0" y="1131490"/>
        <a:ext cx="8229600" cy="1131490"/>
      </dsp:txXfrm>
    </dsp:sp>
    <dsp:sp modelId="{671B6EB5-23A2-4495-B4AD-2679D65ECD17}">
      <dsp:nvSpPr>
        <dsp:cNvPr id="0" name=""/>
        <dsp:cNvSpPr/>
      </dsp:nvSpPr>
      <dsp:spPr>
        <a:xfrm>
          <a:off x="0" y="2262981"/>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82B22E-0D30-469F-8959-922AF908AA59}">
      <dsp:nvSpPr>
        <dsp:cNvPr id="0" name=""/>
        <dsp:cNvSpPr/>
      </dsp:nvSpPr>
      <dsp:spPr>
        <a:xfrm>
          <a:off x="0" y="2262981"/>
          <a:ext cx="8229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Special sources, such as “Green Reserve” of the State Revolving Fund</a:t>
          </a:r>
        </a:p>
      </dsp:txBody>
      <dsp:txXfrm>
        <a:off x="0" y="2262981"/>
        <a:ext cx="8229600" cy="1131490"/>
      </dsp:txXfrm>
    </dsp:sp>
    <dsp:sp modelId="{B15EBF1B-9B3F-4A3F-A38E-98E138FBC0B5}">
      <dsp:nvSpPr>
        <dsp:cNvPr id="0" name=""/>
        <dsp:cNvSpPr/>
      </dsp:nvSpPr>
      <dsp:spPr>
        <a:xfrm>
          <a:off x="0" y="339447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21905C-3ABD-4953-AC51-580652045DF3}">
      <dsp:nvSpPr>
        <dsp:cNvPr id="0" name=""/>
        <dsp:cNvSpPr/>
      </dsp:nvSpPr>
      <dsp:spPr>
        <a:xfrm>
          <a:off x="0" y="3394472"/>
          <a:ext cx="8229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Some energy projects may be justified by the goals of the energy efficiency program</a:t>
          </a:r>
        </a:p>
      </dsp:txBody>
      <dsp:txXfrm>
        <a:off x="0" y="3394472"/>
        <a:ext cx="8229600" cy="113149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AFEF1B-AFA0-4343-BAB4-74D503BCE71E}">
      <dsp:nvSpPr>
        <dsp:cNvPr id="0" name=""/>
        <dsp:cNvSpPr/>
      </dsp:nvSpPr>
      <dsp:spPr>
        <a:xfrm>
          <a:off x="1022981" y="275319"/>
          <a:ext cx="1301624" cy="130375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C692FA-1E75-4F2C-A34C-7AC2BBDDD60C}">
      <dsp:nvSpPr>
        <dsp:cNvPr id="0" name=""/>
        <dsp:cNvSpPr/>
      </dsp:nvSpPr>
      <dsp:spPr>
        <a:xfrm>
          <a:off x="847781" y="1589389"/>
          <a:ext cx="1652024" cy="877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t>Financial management is continuous</a:t>
          </a:r>
        </a:p>
      </dsp:txBody>
      <dsp:txXfrm>
        <a:off x="847781" y="1589389"/>
        <a:ext cx="1652024" cy="877324"/>
      </dsp:txXfrm>
    </dsp:sp>
    <dsp:sp modelId="{0B90EABF-C50E-4B04-95F1-D7554E9C3AA2}">
      <dsp:nvSpPr>
        <dsp:cNvPr id="0" name=""/>
        <dsp:cNvSpPr/>
      </dsp:nvSpPr>
      <dsp:spPr>
        <a:xfrm>
          <a:off x="2942017" y="275319"/>
          <a:ext cx="1301624" cy="13037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D76665-2D21-4409-9949-0765D891BBD3}">
      <dsp:nvSpPr>
        <dsp:cNvPr id="0" name=""/>
        <dsp:cNvSpPr/>
      </dsp:nvSpPr>
      <dsp:spPr>
        <a:xfrm>
          <a:off x="2766817" y="1589389"/>
          <a:ext cx="1652024" cy="877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t>Credit access</a:t>
          </a:r>
        </a:p>
      </dsp:txBody>
      <dsp:txXfrm>
        <a:off x="2766817" y="1589389"/>
        <a:ext cx="1652024" cy="877324"/>
      </dsp:txXfrm>
    </dsp:sp>
    <dsp:sp modelId="{D057229F-9E4B-48CE-A3ED-BC018569604A}">
      <dsp:nvSpPr>
        <dsp:cNvPr id="0" name=""/>
        <dsp:cNvSpPr/>
      </dsp:nvSpPr>
      <dsp:spPr>
        <a:xfrm>
          <a:off x="4861053" y="275319"/>
          <a:ext cx="1301624" cy="130375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692632-757D-4A19-89F2-54F3942CDAC9}">
      <dsp:nvSpPr>
        <dsp:cNvPr id="0" name=""/>
        <dsp:cNvSpPr/>
      </dsp:nvSpPr>
      <dsp:spPr>
        <a:xfrm>
          <a:off x="4685853" y="1589389"/>
          <a:ext cx="1652024" cy="877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t>Understand finances</a:t>
          </a:r>
        </a:p>
      </dsp:txBody>
      <dsp:txXfrm>
        <a:off x="4685853" y="1589389"/>
        <a:ext cx="1652024" cy="877324"/>
      </dsp:txXfrm>
    </dsp:sp>
    <dsp:sp modelId="{689F91CC-24C1-44F1-A1FC-1FED7ADF1BAA}">
      <dsp:nvSpPr>
        <dsp:cNvPr id="0" name=""/>
        <dsp:cNvSpPr/>
      </dsp:nvSpPr>
      <dsp:spPr>
        <a:xfrm>
          <a:off x="1806401" y="2848159"/>
          <a:ext cx="1301624" cy="130375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E88B50-90AD-4106-A779-1162AE887FBD}">
      <dsp:nvSpPr>
        <dsp:cNvPr id="0" name=""/>
        <dsp:cNvSpPr/>
      </dsp:nvSpPr>
      <dsp:spPr>
        <a:xfrm>
          <a:off x="1631201" y="4162229"/>
          <a:ext cx="1652024" cy="877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a:t>Ask questions</a:t>
          </a:r>
        </a:p>
      </dsp:txBody>
      <dsp:txXfrm>
        <a:off x="1631201" y="4162229"/>
        <a:ext cx="1652024" cy="877324"/>
      </dsp:txXfrm>
    </dsp:sp>
    <dsp:sp modelId="{A63E67DF-E472-43B1-9620-519613B52120}">
      <dsp:nvSpPr>
        <dsp:cNvPr id="0" name=""/>
        <dsp:cNvSpPr/>
      </dsp:nvSpPr>
      <dsp:spPr>
        <a:xfrm>
          <a:off x="3901535" y="2848159"/>
          <a:ext cx="1301624" cy="130375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D6C963-481A-4A26-A564-24752881385B}">
      <dsp:nvSpPr>
        <dsp:cNvPr id="0" name=""/>
        <dsp:cNvSpPr/>
      </dsp:nvSpPr>
      <dsp:spPr>
        <a:xfrm>
          <a:off x="3550237" y="4162229"/>
          <a:ext cx="2004220" cy="877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t>Make informed decisions</a:t>
          </a:r>
        </a:p>
      </dsp:txBody>
      <dsp:txXfrm>
        <a:off x="3550237" y="4162229"/>
        <a:ext cx="2004220" cy="8773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AE5FF3-7DFB-43DD-BFC1-D2B32FFE8654}">
      <dsp:nvSpPr>
        <dsp:cNvPr id="0" name=""/>
        <dsp:cNvSpPr/>
      </dsp:nvSpPr>
      <dsp:spPr>
        <a:xfrm>
          <a:off x="0" y="0"/>
          <a:ext cx="8229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696584-16E8-4D51-8F3C-13A53773447A}">
      <dsp:nvSpPr>
        <dsp:cNvPr id="0" name=""/>
        <dsp:cNvSpPr/>
      </dsp:nvSpPr>
      <dsp:spPr>
        <a:xfrm>
          <a:off x="0" y="0"/>
          <a:ext cx="82296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Engaged upper management </a:t>
          </a:r>
        </a:p>
      </dsp:txBody>
      <dsp:txXfrm>
        <a:off x="0" y="0"/>
        <a:ext cx="8229600" cy="565745"/>
      </dsp:txXfrm>
    </dsp:sp>
    <dsp:sp modelId="{B611F534-4722-4BDC-998D-1F36FCB82C49}">
      <dsp:nvSpPr>
        <dsp:cNvPr id="0" name=""/>
        <dsp:cNvSpPr/>
      </dsp:nvSpPr>
      <dsp:spPr>
        <a:xfrm>
          <a:off x="0" y="565745"/>
          <a:ext cx="8229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C9C92F-7D9D-4974-8E5F-51867209E3F8}">
      <dsp:nvSpPr>
        <dsp:cNvPr id="0" name=""/>
        <dsp:cNvSpPr/>
      </dsp:nvSpPr>
      <dsp:spPr>
        <a:xfrm>
          <a:off x="0" y="565745"/>
          <a:ext cx="82296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More planned and less reactionary operation</a:t>
          </a:r>
        </a:p>
      </dsp:txBody>
      <dsp:txXfrm>
        <a:off x="0" y="565745"/>
        <a:ext cx="8229600" cy="565745"/>
      </dsp:txXfrm>
    </dsp:sp>
    <dsp:sp modelId="{59CBCD9B-A462-4D48-BD3D-D60D9886A23D}">
      <dsp:nvSpPr>
        <dsp:cNvPr id="0" name=""/>
        <dsp:cNvSpPr/>
      </dsp:nvSpPr>
      <dsp:spPr>
        <a:xfrm>
          <a:off x="0" y="1131490"/>
          <a:ext cx="8229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DE2187-4582-42BB-AE58-CBD061BC81E5}">
      <dsp:nvSpPr>
        <dsp:cNvPr id="0" name=""/>
        <dsp:cNvSpPr/>
      </dsp:nvSpPr>
      <dsp:spPr>
        <a:xfrm>
          <a:off x="0" y="1131490"/>
          <a:ext cx="82296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Sustainable utility</a:t>
          </a:r>
        </a:p>
      </dsp:txBody>
      <dsp:txXfrm>
        <a:off x="0" y="1131490"/>
        <a:ext cx="8229600" cy="565745"/>
      </dsp:txXfrm>
    </dsp:sp>
    <dsp:sp modelId="{3FB60194-50A6-4681-A9CC-D4A3B61F5BC4}">
      <dsp:nvSpPr>
        <dsp:cNvPr id="0" name=""/>
        <dsp:cNvSpPr/>
      </dsp:nvSpPr>
      <dsp:spPr>
        <a:xfrm>
          <a:off x="0" y="1697236"/>
          <a:ext cx="8229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69595-8EC7-492F-B405-7534F8DAFA64}">
      <dsp:nvSpPr>
        <dsp:cNvPr id="0" name=""/>
        <dsp:cNvSpPr/>
      </dsp:nvSpPr>
      <dsp:spPr>
        <a:xfrm>
          <a:off x="0" y="1697236"/>
          <a:ext cx="82296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Supportive rate-payers</a:t>
          </a:r>
        </a:p>
      </dsp:txBody>
      <dsp:txXfrm>
        <a:off x="0" y="1697236"/>
        <a:ext cx="8229600" cy="565745"/>
      </dsp:txXfrm>
    </dsp:sp>
    <dsp:sp modelId="{4E39E867-7D32-46E3-9957-1932903FB7EF}">
      <dsp:nvSpPr>
        <dsp:cNvPr id="0" name=""/>
        <dsp:cNvSpPr/>
      </dsp:nvSpPr>
      <dsp:spPr>
        <a:xfrm>
          <a:off x="0" y="2262981"/>
          <a:ext cx="8229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3EE2B6-262A-4070-9B0D-07FF05F15750}">
      <dsp:nvSpPr>
        <dsp:cNvPr id="0" name=""/>
        <dsp:cNvSpPr/>
      </dsp:nvSpPr>
      <dsp:spPr>
        <a:xfrm>
          <a:off x="0" y="2262981"/>
          <a:ext cx="82296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Sound financial decisions</a:t>
          </a:r>
        </a:p>
      </dsp:txBody>
      <dsp:txXfrm>
        <a:off x="0" y="2262981"/>
        <a:ext cx="8229600" cy="565745"/>
      </dsp:txXfrm>
    </dsp:sp>
    <dsp:sp modelId="{404A602A-4646-4335-82F4-0C5C934324AF}">
      <dsp:nvSpPr>
        <dsp:cNvPr id="0" name=""/>
        <dsp:cNvSpPr/>
      </dsp:nvSpPr>
      <dsp:spPr>
        <a:xfrm>
          <a:off x="0" y="2828726"/>
          <a:ext cx="8229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8B01B0-0019-482B-8BBA-D513FC2F3555}">
      <dsp:nvSpPr>
        <dsp:cNvPr id="0" name=""/>
        <dsp:cNvSpPr/>
      </dsp:nvSpPr>
      <dsp:spPr>
        <a:xfrm>
          <a:off x="0" y="2828726"/>
          <a:ext cx="82296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Cost savings benefits</a:t>
          </a:r>
        </a:p>
      </dsp:txBody>
      <dsp:txXfrm>
        <a:off x="0" y="2828726"/>
        <a:ext cx="8229600" cy="565745"/>
      </dsp:txXfrm>
    </dsp:sp>
    <dsp:sp modelId="{591EA11E-C587-40B1-88D5-D8BB327AC133}">
      <dsp:nvSpPr>
        <dsp:cNvPr id="0" name=""/>
        <dsp:cNvSpPr/>
      </dsp:nvSpPr>
      <dsp:spPr>
        <a:xfrm>
          <a:off x="0" y="3394472"/>
          <a:ext cx="8229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0DDD24-0A5B-4209-B2A1-518A27FD84F1}">
      <dsp:nvSpPr>
        <dsp:cNvPr id="0" name=""/>
        <dsp:cNvSpPr/>
      </dsp:nvSpPr>
      <dsp:spPr>
        <a:xfrm>
          <a:off x="0" y="3394472"/>
          <a:ext cx="82296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Confident decision making</a:t>
          </a:r>
        </a:p>
      </dsp:txBody>
      <dsp:txXfrm>
        <a:off x="0" y="3394472"/>
        <a:ext cx="8229600" cy="565745"/>
      </dsp:txXfrm>
    </dsp:sp>
    <dsp:sp modelId="{16D793C9-3628-4DEE-AF27-4BB69FD1784E}">
      <dsp:nvSpPr>
        <dsp:cNvPr id="0" name=""/>
        <dsp:cNvSpPr/>
      </dsp:nvSpPr>
      <dsp:spPr>
        <a:xfrm>
          <a:off x="0" y="3960217"/>
          <a:ext cx="8229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0DFA70-819C-47CC-BAA0-E25DDDDA19E3}">
      <dsp:nvSpPr>
        <dsp:cNvPr id="0" name=""/>
        <dsp:cNvSpPr/>
      </dsp:nvSpPr>
      <dsp:spPr>
        <a:xfrm>
          <a:off x="0" y="3960217"/>
          <a:ext cx="82296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Rate sufficiency</a:t>
          </a:r>
        </a:p>
      </dsp:txBody>
      <dsp:txXfrm>
        <a:off x="0" y="3960217"/>
        <a:ext cx="8229600" cy="5657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A9ADD-B968-4A5E-BCB1-503B01485505}">
      <dsp:nvSpPr>
        <dsp:cNvPr id="0" name=""/>
        <dsp:cNvSpPr/>
      </dsp:nvSpPr>
      <dsp:spPr>
        <a:xfrm>
          <a:off x="815751" y="330686"/>
          <a:ext cx="766494" cy="7664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EA33D0-FB23-440F-B284-CDD6D7BBDFBD}">
      <dsp:nvSpPr>
        <dsp:cNvPr id="0" name=""/>
        <dsp:cNvSpPr/>
      </dsp:nvSpPr>
      <dsp:spPr>
        <a:xfrm>
          <a:off x="347338" y="1368738"/>
          <a:ext cx="1703320" cy="68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a:t>Robert’s Rules of Order</a:t>
          </a:r>
        </a:p>
      </dsp:txBody>
      <dsp:txXfrm>
        <a:off x="347338" y="1368738"/>
        <a:ext cx="1703320" cy="681328"/>
      </dsp:txXfrm>
    </dsp:sp>
    <dsp:sp modelId="{B2390BD5-9867-45EE-B898-F4FD85ED1F10}">
      <dsp:nvSpPr>
        <dsp:cNvPr id="0" name=""/>
        <dsp:cNvSpPr/>
      </dsp:nvSpPr>
      <dsp:spPr>
        <a:xfrm>
          <a:off x="2817152" y="330686"/>
          <a:ext cx="766494" cy="7664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58DECF-2910-4450-9A73-026681AC62D6}">
      <dsp:nvSpPr>
        <dsp:cNvPr id="0" name=""/>
        <dsp:cNvSpPr/>
      </dsp:nvSpPr>
      <dsp:spPr>
        <a:xfrm>
          <a:off x="2348739" y="1368738"/>
          <a:ext cx="1703320" cy="68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a:t>Open Meetings</a:t>
          </a:r>
        </a:p>
      </dsp:txBody>
      <dsp:txXfrm>
        <a:off x="2348739" y="1368738"/>
        <a:ext cx="1703320" cy="681328"/>
      </dsp:txXfrm>
    </dsp:sp>
    <dsp:sp modelId="{2C8EF1A0-0A8A-4807-9CBD-8A4A872D76E6}">
      <dsp:nvSpPr>
        <dsp:cNvPr id="0" name=""/>
        <dsp:cNvSpPr/>
      </dsp:nvSpPr>
      <dsp:spPr>
        <a:xfrm>
          <a:off x="4818554" y="330686"/>
          <a:ext cx="766494" cy="7664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7A80BB-6351-4A25-9FD5-B39C46FDB3E1}">
      <dsp:nvSpPr>
        <dsp:cNvPr id="0" name=""/>
        <dsp:cNvSpPr/>
      </dsp:nvSpPr>
      <dsp:spPr>
        <a:xfrm>
          <a:off x="4350141" y="1368738"/>
          <a:ext cx="1703320" cy="68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a:t>Open Records</a:t>
          </a:r>
        </a:p>
      </dsp:txBody>
      <dsp:txXfrm>
        <a:off x="4350141" y="1368738"/>
        <a:ext cx="1703320" cy="681328"/>
      </dsp:txXfrm>
    </dsp:sp>
    <dsp:sp modelId="{1A5A2F1D-A140-4315-A87C-6DD1767C5706}">
      <dsp:nvSpPr>
        <dsp:cNvPr id="0" name=""/>
        <dsp:cNvSpPr/>
      </dsp:nvSpPr>
      <dsp:spPr>
        <a:xfrm>
          <a:off x="1816452" y="2475896"/>
          <a:ext cx="766494" cy="7664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576181-E968-427C-A8EB-CEBD82EF6976}">
      <dsp:nvSpPr>
        <dsp:cNvPr id="0" name=""/>
        <dsp:cNvSpPr/>
      </dsp:nvSpPr>
      <dsp:spPr>
        <a:xfrm>
          <a:off x="1348039" y="3513948"/>
          <a:ext cx="1703320" cy="68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a:t>Code of Ethics</a:t>
          </a:r>
        </a:p>
      </dsp:txBody>
      <dsp:txXfrm>
        <a:off x="1348039" y="3513948"/>
        <a:ext cx="1703320" cy="681328"/>
      </dsp:txXfrm>
    </dsp:sp>
    <dsp:sp modelId="{8C407E5F-2B05-4EBD-9041-7AA324765EBA}">
      <dsp:nvSpPr>
        <dsp:cNvPr id="0" name=""/>
        <dsp:cNvSpPr/>
      </dsp:nvSpPr>
      <dsp:spPr>
        <a:xfrm>
          <a:off x="3817853" y="2475896"/>
          <a:ext cx="766494" cy="76649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336818-6514-424A-B37D-6985900B1192}">
      <dsp:nvSpPr>
        <dsp:cNvPr id="0" name=""/>
        <dsp:cNvSpPr/>
      </dsp:nvSpPr>
      <dsp:spPr>
        <a:xfrm>
          <a:off x="3349440" y="3513948"/>
          <a:ext cx="1703320" cy="68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a:t>Be an Effective Team Member</a:t>
          </a:r>
        </a:p>
      </dsp:txBody>
      <dsp:txXfrm>
        <a:off x="3349440" y="3513948"/>
        <a:ext cx="1703320" cy="6813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AA3D8-35BE-4FA9-860C-8F50D393FD51}">
      <dsp:nvSpPr>
        <dsp:cNvPr id="0" name=""/>
        <dsp:cNvSpPr/>
      </dsp:nvSpPr>
      <dsp:spPr>
        <a:xfrm>
          <a:off x="194295" y="254091"/>
          <a:ext cx="3811333" cy="119104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Participate</a:t>
          </a:r>
        </a:p>
      </dsp:txBody>
      <dsp:txXfrm>
        <a:off x="194295" y="254091"/>
        <a:ext cx="3811333" cy="1191041"/>
      </dsp:txXfrm>
    </dsp:sp>
    <dsp:sp modelId="{3B1F8ED6-D64F-4191-B2CD-AD8B014F5852}">
      <dsp:nvSpPr>
        <dsp:cNvPr id="0" name=""/>
        <dsp:cNvSpPr/>
      </dsp:nvSpPr>
      <dsp:spPr>
        <a:xfrm>
          <a:off x="35489" y="82051"/>
          <a:ext cx="833729" cy="1250593"/>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6666" b="16666"/>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83D8351F-851C-46E2-916C-2D93C03E4EA4}">
      <dsp:nvSpPr>
        <dsp:cNvPr id="0" name=""/>
        <dsp:cNvSpPr/>
      </dsp:nvSpPr>
      <dsp:spPr>
        <a:xfrm>
          <a:off x="4382776" y="254091"/>
          <a:ext cx="3811333" cy="119104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On track</a:t>
          </a:r>
        </a:p>
      </dsp:txBody>
      <dsp:txXfrm>
        <a:off x="4382776" y="254091"/>
        <a:ext cx="3811333" cy="1191041"/>
      </dsp:txXfrm>
    </dsp:sp>
    <dsp:sp modelId="{FFDB8266-8E35-4729-8781-FF96BAEE8D57}">
      <dsp:nvSpPr>
        <dsp:cNvPr id="0" name=""/>
        <dsp:cNvSpPr/>
      </dsp:nvSpPr>
      <dsp:spPr>
        <a:xfrm>
          <a:off x="4223971" y="82051"/>
          <a:ext cx="833729" cy="1250593"/>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6666" b="16666"/>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B2B7E7D7-2C7B-4745-99EE-A9FD0ABFC1A6}">
      <dsp:nvSpPr>
        <dsp:cNvPr id="0" name=""/>
        <dsp:cNvSpPr/>
      </dsp:nvSpPr>
      <dsp:spPr>
        <a:xfrm>
          <a:off x="194295" y="1753480"/>
          <a:ext cx="3811333" cy="119104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Listen</a:t>
          </a:r>
        </a:p>
      </dsp:txBody>
      <dsp:txXfrm>
        <a:off x="194295" y="1753480"/>
        <a:ext cx="3811333" cy="1191041"/>
      </dsp:txXfrm>
    </dsp:sp>
    <dsp:sp modelId="{2F7F1322-65A6-472E-801D-51557264C390}">
      <dsp:nvSpPr>
        <dsp:cNvPr id="0" name=""/>
        <dsp:cNvSpPr/>
      </dsp:nvSpPr>
      <dsp:spPr>
        <a:xfrm>
          <a:off x="35489" y="1581440"/>
          <a:ext cx="833729" cy="1250593"/>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6666" b="16666"/>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73AC5570-99FD-416C-9F4A-4573004346C5}">
      <dsp:nvSpPr>
        <dsp:cNvPr id="0" name=""/>
        <dsp:cNvSpPr/>
      </dsp:nvSpPr>
      <dsp:spPr>
        <a:xfrm>
          <a:off x="4382776" y="1753480"/>
          <a:ext cx="3811333" cy="119104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Comfortable disagreement</a:t>
          </a:r>
        </a:p>
      </dsp:txBody>
      <dsp:txXfrm>
        <a:off x="4382776" y="1753480"/>
        <a:ext cx="3811333" cy="1191041"/>
      </dsp:txXfrm>
    </dsp:sp>
    <dsp:sp modelId="{44B878D4-DEEE-45B2-B916-08F90A3B242F}">
      <dsp:nvSpPr>
        <dsp:cNvPr id="0" name=""/>
        <dsp:cNvSpPr/>
      </dsp:nvSpPr>
      <dsp:spPr>
        <a:xfrm>
          <a:off x="4223971" y="1581440"/>
          <a:ext cx="833729" cy="1250593"/>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6666" b="16666"/>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094C4FDD-913D-40E3-B056-C3ED47CE1B1B}">
      <dsp:nvSpPr>
        <dsp:cNvPr id="0" name=""/>
        <dsp:cNvSpPr/>
      </dsp:nvSpPr>
      <dsp:spPr>
        <a:xfrm>
          <a:off x="2288536" y="3252869"/>
          <a:ext cx="3811333" cy="119104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Use knowledge &amp; skills</a:t>
          </a:r>
        </a:p>
      </dsp:txBody>
      <dsp:txXfrm>
        <a:off x="2288536" y="3252869"/>
        <a:ext cx="3811333" cy="1191041"/>
      </dsp:txXfrm>
    </dsp:sp>
    <dsp:sp modelId="{8068B691-E078-4168-BF53-D1F2F9077DDF}">
      <dsp:nvSpPr>
        <dsp:cNvPr id="0" name=""/>
        <dsp:cNvSpPr/>
      </dsp:nvSpPr>
      <dsp:spPr>
        <a:xfrm>
          <a:off x="2129730" y="3080830"/>
          <a:ext cx="833729" cy="1250593"/>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6666" b="16666"/>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DC140-C004-4F0B-8773-621211CCC0BF}">
      <dsp:nvSpPr>
        <dsp:cNvPr id="0" name=""/>
        <dsp:cNvSpPr/>
      </dsp:nvSpPr>
      <dsp:spPr>
        <a:xfrm>
          <a:off x="0" y="91580"/>
          <a:ext cx="8229600" cy="1216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National Primary Drinking Water Regulations</a:t>
          </a:r>
        </a:p>
      </dsp:txBody>
      <dsp:txXfrm>
        <a:off x="59399" y="150979"/>
        <a:ext cx="8110802" cy="1098002"/>
      </dsp:txXfrm>
    </dsp:sp>
    <dsp:sp modelId="{6A735625-C68D-45AA-86B0-B2B1CFFE272D}">
      <dsp:nvSpPr>
        <dsp:cNvPr id="0" name=""/>
        <dsp:cNvSpPr/>
      </dsp:nvSpPr>
      <dsp:spPr>
        <a:xfrm>
          <a:off x="0" y="1308380"/>
          <a:ext cx="8229600" cy="1446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5560" rIns="199136" bIns="35560" numCol="1" spcCol="1270" anchor="t" anchorCtr="0">
          <a:noAutofit/>
        </a:bodyPr>
        <a:lstStyle/>
        <a:p>
          <a:pPr marL="285750" lvl="1" indent="-285750" algn="l" defTabSz="1244600">
            <a:lnSpc>
              <a:spcPct val="90000"/>
            </a:lnSpc>
            <a:spcBef>
              <a:spcPct val="0"/>
            </a:spcBef>
            <a:spcAft>
              <a:spcPct val="20000"/>
            </a:spcAft>
            <a:buNone/>
          </a:pPr>
          <a:r>
            <a:rPr lang="en-US" sz="2800" kern="1200" dirty="0"/>
            <a:t>Maximum Contaminant Level (MCL)</a:t>
          </a:r>
        </a:p>
        <a:p>
          <a:pPr marL="285750" lvl="1" indent="-285750" algn="l" defTabSz="1244600">
            <a:lnSpc>
              <a:spcPct val="90000"/>
            </a:lnSpc>
            <a:spcBef>
              <a:spcPct val="0"/>
            </a:spcBef>
            <a:spcAft>
              <a:spcPct val="20000"/>
            </a:spcAft>
            <a:buFont typeface="Arial" panose="020B0604020202020204" pitchFamily="34" charset="0"/>
            <a:buNone/>
          </a:pPr>
          <a:r>
            <a:rPr lang="en-US" sz="2800" kern="1200" dirty="0"/>
            <a:t>Maximum Contaminant Level Goal (MCLG)</a:t>
          </a:r>
        </a:p>
        <a:p>
          <a:pPr marL="285750" lvl="1" indent="-285750" algn="l" defTabSz="1244600">
            <a:lnSpc>
              <a:spcPct val="90000"/>
            </a:lnSpc>
            <a:spcBef>
              <a:spcPct val="0"/>
            </a:spcBef>
            <a:spcAft>
              <a:spcPct val="20000"/>
            </a:spcAft>
            <a:buNone/>
          </a:pPr>
          <a:r>
            <a:rPr lang="en-US" sz="2800" kern="1200" dirty="0"/>
            <a:t>Treatment Technique (TT)</a:t>
          </a:r>
        </a:p>
      </dsp:txBody>
      <dsp:txXfrm>
        <a:off x="0" y="1308380"/>
        <a:ext cx="8229600" cy="1446412"/>
      </dsp:txXfrm>
    </dsp:sp>
    <dsp:sp modelId="{3B401D4E-D715-4539-B83F-CF2B9F231CCA}">
      <dsp:nvSpPr>
        <dsp:cNvPr id="0" name=""/>
        <dsp:cNvSpPr/>
      </dsp:nvSpPr>
      <dsp:spPr>
        <a:xfrm>
          <a:off x="0" y="2754793"/>
          <a:ext cx="8229600" cy="12168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National Secondary Drinking Water Regulations </a:t>
          </a:r>
        </a:p>
      </dsp:txBody>
      <dsp:txXfrm>
        <a:off x="59399" y="2814192"/>
        <a:ext cx="8110802" cy="1098002"/>
      </dsp:txXfrm>
    </dsp:sp>
    <dsp:sp modelId="{EA22626B-90A1-4802-A806-E9CD3217F44C}">
      <dsp:nvSpPr>
        <dsp:cNvPr id="0" name=""/>
        <dsp:cNvSpPr/>
      </dsp:nvSpPr>
      <dsp:spPr>
        <a:xfrm>
          <a:off x="0" y="3971593"/>
          <a:ext cx="82296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5560" rIns="199136" bIns="35560" numCol="1" spcCol="1270" anchor="t" anchorCtr="0">
          <a:noAutofit/>
        </a:bodyPr>
        <a:lstStyle/>
        <a:p>
          <a:pPr marL="285750" lvl="1" indent="-285750" algn="l" defTabSz="1244600">
            <a:lnSpc>
              <a:spcPct val="90000"/>
            </a:lnSpc>
            <a:spcBef>
              <a:spcPct val="0"/>
            </a:spcBef>
            <a:spcAft>
              <a:spcPct val="20000"/>
            </a:spcAft>
            <a:buNone/>
          </a:pPr>
          <a:r>
            <a:rPr lang="en-US" sz="2800" kern="1200" dirty="0"/>
            <a:t>Cosmetic and aesthetic effects</a:t>
          </a:r>
        </a:p>
        <a:p>
          <a:pPr marL="285750" lvl="1" indent="-285750" algn="l" defTabSz="1244600">
            <a:lnSpc>
              <a:spcPct val="90000"/>
            </a:lnSpc>
            <a:spcBef>
              <a:spcPct val="0"/>
            </a:spcBef>
            <a:spcAft>
              <a:spcPct val="20000"/>
            </a:spcAft>
            <a:buNone/>
          </a:pPr>
          <a:r>
            <a:rPr lang="en-US" sz="2800" kern="1200" dirty="0"/>
            <a:t>Can help with level of service goals</a:t>
          </a:r>
        </a:p>
      </dsp:txBody>
      <dsp:txXfrm>
        <a:off x="0" y="3971593"/>
        <a:ext cx="8229600" cy="10764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CD183-999E-4F33-A795-534FEEF96EC6}">
      <dsp:nvSpPr>
        <dsp:cNvPr id="0" name=""/>
        <dsp:cNvSpPr/>
      </dsp:nvSpPr>
      <dsp:spPr>
        <a:xfrm>
          <a:off x="578510" y="284165"/>
          <a:ext cx="1098000" cy="10980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A49A57-D56C-4F69-890B-72D2C3A09178}">
      <dsp:nvSpPr>
        <dsp:cNvPr id="0" name=""/>
        <dsp:cNvSpPr/>
      </dsp:nvSpPr>
      <dsp:spPr>
        <a:xfrm>
          <a:off x="812510" y="518165"/>
          <a:ext cx="630000" cy="630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97ABB4F-D127-455A-AF10-1B745D64B9AA}">
      <dsp:nvSpPr>
        <dsp:cNvPr id="0" name=""/>
        <dsp:cNvSpPr/>
      </dsp:nvSpPr>
      <dsp:spPr>
        <a:xfrm>
          <a:off x="227510" y="1724165"/>
          <a:ext cx="180000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b="0" i="0" kern="1200" baseline="0"/>
            <a:t>Organized, well-run &amp; efficient</a:t>
          </a:r>
          <a:endParaRPr lang="en-US" sz="1800" kern="1200"/>
        </a:p>
      </dsp:txBody>
      <dsp:txXfrm>
        <a:off x="227510" y="1724165"/>
        <a:ext cx="1800000" cy="765000"/>
      </dsp:txXfrm>
    </dsp:sp>
    <dsp:sp modelId="{442E1089-00CA-4D59-AF39-CE494F47D24C}">
      <dsp:nvSpPr>
        <dsp:cNvPr id="0" name=""/>
        <dsp:cNvSpPr/>
      </dsp:nvSpPr>
      <dsp:spPr>
        <a:xfrm>
          <a:off x="2693510" y="284165"/>
          <a:ext cx="1098000" cy="10980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A797B8-106D-4E61-A2B4-9C04EB8ED4F9}">
      <dsp:nvSpPr>
        <dsp:cNvPr id="0" name=""/>
        <dsp:cNvSpPr/>
      </dsp:nvSpPr>
      <dsp:spPr>
        <a:xfrm>
          <a:off x="2927510" y="518165"/>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44E2A2-4FD4-4360-B66C-D0C12C369BA3}">
      <dsp:nvSpPr>
        <dsp:cNvPr id="0" name=""/>
        <dsp:cNvSpPr/>
      </dsp:nvSpPr>
      <dsp:spPr>
        <a:xfrm>
          <a:off x="2342510" y="1724165"/>
          <a:ext cx="180000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b="0" i="0" kern="1200" baseline="0"/>
            <a:t>Accountable &amp; transparent</a:t>
          </a:r>
          <a:endParaRPr lang="en-US" sz="1800" kern="1200"/>
        </a:p>
      </dsp:txBody>
      <dsp:txXfrm>
        <a:off x="2342510" y="1724165"/>
        <a:ext cx="1800000" cy="765000"/>
      </dsp:txXfrm>
    </dsp:sp>
    <dsp:sp modelId="{512E2918-3B3E-4AE9-95F8-6BC433459AEA}">
      <dsp:nvSpPr>
        <dsp:cNvPr id="0" name=""/>
        <dsp:cNvSpPr/>
      </dsp:nvSpPr>
      <dsp:spPr>
        <a:xfrm>
          <a:off x="4808510" y="284165"/>
          <a:ext cx="1098000" cy="10980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D8871D-3089-4E56-A2A8-99CA13B13F45}">
      <dsp:nvSpPr>
        <dsp:cNvPr id="0" name=""/>
        <dsp:cNvSpPr/>
      </dsp:nvSpPr>
      <dsp:spPr>
        <a:xfrm>
          <a:off x="5042510" y="518165"/>
          <a:ext cx="630000" cy="63000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C9C135-892E-44EA-A588-544F0D750322}">
      <dsp:nvSpPr>
        <dsp:cNvPr id="0" name=""/>
        <dsp:cNvSpPr/>
      </dsp:nvSpPr>
      <dsp:spPr>
        <a:xfrm>
          <a:off x="4457510" y="1724165"/>
          <a:ext cx="180000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b="0" i="0" kern="1200" baseline="0"/>
            <a:t>Responsive to customers</a:t>
          </a:r>
          <a:endParaRPr lang="en-US" sz="1800" kern="1200"/>
        </a:p>
      </dsp:txBody>
      <dsp:txXfrm>
        <a:off x="4457510" y="1724165"/>
        <a:ext cx="1800000" cy="765000"/>
      </dsp:txXfrm>
    </dsp:sp>
    <dsp:sp modelId="{E0DD1B65-7EC8-4EFD-A405-359736D0CE09}">
      <dsp:nvSpPr>
        <dsp:cNvPr id="0" name=""/>
        <dsp:cNvSpPr/>
      </dsp:nvSpPr>
      <dsp:spPr>
        <a:xfrm>
          <a:off x="1636010" y="2939165"/>
          <a:ext cx="1098000" cy="10980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0D2872-A5D6-4687-94BC-055E0D8C25A7}">
      <dsp:nvSpPr>
        <dsp:cNvPr id="0" name=""/>
        <dsp:cNvSpPr/>
      </dsp:nvSpPr>
      <dsp:spPr>
        <a:xfrm>
          <a:off x="1870010" y="3173165"/>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F4E8A7D-1AA4-4750-9D32-E74912EC348F}">
      <dsp:nvSpPr>
        <dsp:cNvPr id="0" name=""/>
        <dsp:cNvSpPr/>
      </dsp:nvSpPr>
      <dsp:spPr>
        <a:xfrm>
          <a:off x="1285010" y="4379165"/>
          <a:ext cx="180000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b="0" i="0" kern="1200" baseline="0"/>
            <a:t>Effective policy makers and implementers </a:t>
          </a:r>
          <a:endParaRPr lang="en-US" sz="1800" kern="1200"/>
        </a:p>
      </dsp:txBody>
      <dsp:txXfrm>
        <a:off x="1285010" y="4379165"/>
        <a:ext cx="1800000" cy="765000"/>
      </dsp:txXfrm>
    </dsp:sp>
    <dsp:sp modelId="{DC791A8A-A338-48BD-A8D8-16F01FB678F0}">
      <dsp:nvSpPr>
        <dsp:cNvPr id="0" name=""/>
        <dsp:cNvSpPr/>
      </dsp:nvSpPr>
      <dsp:spPr>
        <a:xfrm>
          <a:off x="3751010" y="2939165"/>
          <a:ext cx="1098000" cy="10980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EAAEE6-26C8-4ACA-8C2A-CECD83C3FD33}">
      <dsp:nvSpPr>
        <dsp:cNvPr id="0" name=""/>
        <dsp:cNvSpPr/>
      </dsp:nvSpPr>
      <dsp:spPr>
        <a:xfrm>
          <a:off x="3985010" y="3173165"/>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5A734D8-46CB-47F1-BEF8-65C1B2C748D4}">
      <dsp:nvSpPr>
        <dsp:cNvPr id="0" name=""/>
        <dsp:cNvSpPr/>
      </dsp:nvSpPr>
      <dsp:spPr>
        <a:xfrm>
          <a:off x="3400010" y="4379165"/>
          <a:ext cx="180000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b="0" i="0" kern="1200" baseline="0"/>
            <a:t>Short- &amp; long-term planners</a:t>
          </a:r>
          <a:endParaRPr lang="en-US" sz="1800" kern="1200"/>
        </a:p>
      </dsp:txBody>
      <dsp:txXfrm>
        <a:off x="3400010" y="4379165"/>
        <a:ext cx="1800000" cy="765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61C1D7-891E-43F3-B02A-586D1B1FC914}">
      <dsp:nvSpPr>
        <dsp:cNvPr id="0" name=""/>
        <dsp:cNvSpPr/>
      </dsp:nvSpPr>
      <dsp:spPr>
        <a:xfrm>
          <a:off x="0" y="396"/>
          <a:ext cx="6821488" cy="9279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D9088A-62EB-41D3-9598-88880C24D67F}">
      <dsp:nvSpPr>
        <dsp:cNvPr id="0" name=""/>
        <dsp:cNvSpPr/>
      </dsp:nvSpPr>
      <dsp:spPr>
        <a:xfrm>
          <a:off x="280696" y="209179"/>
          <a:ext cx="510358" cy="5103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BF1CB4-32C1-49CF-8BCF-505CB766130B}">
      <dsp:nvSpPr>
        <dsp:cNvPr id="0" name=""/>
        <dsp:cNvSpPr/>
      </dsp:nvSpPr>
      <dsp:spPr>
        <a:xfrm>
          <a:off x="1071751" y="396"/>
          <a:ext cx="5749736" cy="927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05" tIns="98205" rIns="98205" bIns="98205" numCol="1" spcCol="1270" anchor="ctr" anchorCtr="0">
          <a:noAutofit/>
        </a:bodyPr>
        <a:lstStyle/>
        <a:p>
          <a:pPr marL="0" lvl="0" indent="0" algn="l" defTabSz="1022350">
            <a:lnSpc>
              <a:spcPct val="100000"/>
            </a:lnSpc>
            <a:spcBef>
              <a:spcPct val="0"/>
            </a:spcBef>
            <a:spcAft>
              <a:spcPct val="35000"/>
            </a:spcAft>
            <a:buNone/>
          </a:pPr>
          <a:r>
            <a:rPr lang="en-US" sz="2300" kern="1200"/>
            <a:t>Set staff expectations</a:t>
          </a:r>
        </a:p>
      </dsp:txBody>
      <dsp:txXfrm>
        <a:off x="1071751" y="396"/>
        <a:ext cx="5749736" cy="927923"/>
      </dsp:txXfrm>
    </dsp:sp>
    <dsp:sp modelId="{40518251-7624-40FF-AE70-F15D5D44C65E}">
      <dsp:nvSpPr>
        <dsp:cNvPr id="0" name=""/>
        <dsp:cNvSpPr/>
      </dsp:nvSpPr>
      <dsp:spPr>
        <a:xfrm>
          <a:off x="0" y="1160301"/>
          <a:ext cx="6821488" cy="9279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302346-C355-4BA3-892B-C76BBC222EF0}">
      <dsp:nvSpPr>
        <dsp:cNvPr id="0" name=""/>
        <dsp:cNvSpPr/>
      </dsp:nvSpPr>
      <dsp:spPr>
        <a:xfrm>
          <a:off x="280696" y="1369083"/>
          <a:ext cx="510358" cy="5103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D38FEE-26D4-42C5-A900-F611800BD917}">
      <dsp:nvSpPr>
        <dsp:cNvPr id="0" name=""/>
        <dsp:cNvSpPr/>
      </dsp:nvSpPr>
      <dsp:spPr>
        <a:xfrm>
          <a:off x="1071751" y="1160301"/>
          <a:ext cx="5749736" cy="927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05" tIns="98205" rIns="98205" bIns="98205" numCol="1" spcCol="1270" anchor="ctr" anchorCtr="0">
          <a:noAutofit/>
        </a:bodyPr>
        <a:lstStyle/>
        <a:p>
          <a:pPr marL="0" lvl="0" indent="0" algn="l" defTabSz="1022350">
            <a:lnSpc>
              <a:spcPct val="100000"/>
            </a:lnSpc>
            <a:spcBef>
              <a:spcPct val="0"/>
            </a:spcBef>
            <a:spcAft>
              <a:spcPct val="35000"/>
            </a:spcAft>
            <a:buNone/>
          </a:pPr>
          <a:r>
            <a:rPr lang="en-US" sz="2300" kern="1200"/>
            <a:t>Provide uniform direction for staff and management</a:t>
          </a:r>
        </a:p>
      </dsp:txBody>
      <dsp:txXfrm>
        <a:off x="1071751" y="1160301"/>
        <a:ext cx="5749736" cy="927923"/>
      </dsp:txXfrm>
    </dsp:sp>
    <dsp:sp modelId="{2A4DCF5F-0F36-4C83-A8CD-4B5C81573C46}">
      <dsp:nvSpPr>
        <dsp:cNvPr id="0" name=""/>
        <dsp:cNvSpPr/>
      </dsp:nvSpPr>
      <dsp:spPr>
        <a:xfrm>
          <a:off x="0" y="2320205"/>
          <a:ext cx="6821488" cy="9279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BE4EE6-B204-4F14-A639-70EB21E4D2C9}">
      <dsp:nvSpPr>
        <dsp:cNvPr id="0" name=""/>
        <dsp:cNvSpPr/>
      </dsp:nvSpPr>
      <dsp:spPr>
        <a:xfrm>
          <a:off x="280696" y="2528988"/>
          <a:ext cx="510358" cy="51035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95AD6B-A1D5-4277-957B-8CE547CB82F7}">
      <dsp:nvSpPr>
        <dsp:cNvPr id="0" name=""/>
        <dsp:cNvSpPr/>
      </dsp:nvSpPr>
      <dsp:spPr>
        <a:xfrm>
          <a:off x="1071751" y="2320205"/>
          <a:ext cx="5749736" cy="927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05" tIns="98205" rIns="98205" bIns="98205" numCol="1" spcCol="1270" anchor="ctr" anchorCtr="0">
          <a:noAutofit/>
        </a:bodyPr>
        <a:lstStyle/>
        <a:p>
          <a:pPr marL="0" lvl="0" indent="0" algn="l" defTabSz="1022350">
            <a:lnSpc>
              <a:spcPct val="100000"/>
            </a:lnSpc>
            <a:spcBef>
              <a:spcPct val="0"/>
            </a:spcBef>
            <a:spcAft>
              <a:spcPct val="35000"/>
            </a:spcAft>
            <a:buNone/>
          </a:pPr>
          <a:r>
            <a:rPr lang="en-US" sz="2300" kern="1200"/>
            <a:t>Instill confidence, trust and satisfaction</a:t>
          </a:r>
        </a:p>
      </dsp:txBody>
      <dsp:txXfrm>
        <a:off x="1071751" y="2320205"/>
        <a:ext cx="5749736" cy="92792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733A9-BCC2-4884-9ED8-5AC44A050BAA}">
      <dsp:nvSpPr>
        <dsp:cNvPr id="0" name=""/>
        <dsp:cNvSpPr/>
      </dsp:nvSpPr>
      <dsp:spPr>
        <a:xfrm>
          <a:off x="2812" y="1419494"/>
          <a:ext cx="1522958" cy="213214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736" tIns="330200" rIns="118736" bIns="330200" numCol="1" spcCol="1270" anchor="t" anchorCtr="0">
          <a:noAutofit/>
        </a:bodyPr>
        <a:lstStyle/>
        <a:p>
          <a:pPr marL="0" lvl="0" indent="0" algn="l" defTabSz="711200">
            <a:lnSpc>
              <a:spcPct val="90000"/>
            </a:lnSpc>
            <a:spcBef>
              <a:spcPct val="0"/>
            </a:spcBef>
            <a:spcAft>
              <a:spcPct val="35000"/>
            </a:spcAft>
            <a:buNone/>
          </a:pPr>
          <a:r>
            <a:rPr lang="en-US" sz="1600" kern="1200"/>
            <a:t>Guide for procuring goods &amp; services</a:t>
          </a:r>
        </a:p>
      </dsp:txBody>
      <dsp:txXfrm>
        <a:off x="2812" y="2229708"/>
        <a:ext cx="1522958" cy="1279284"/>
      </dsp:txXfrm>
    </dsp:sp>
    <dsp:sp modelId="{18844CB8-345E-4BC2-9D45-C898268F9BD9}">
      <dsp:nvSpPr>
        <dsp:cNvPr id="0" name=""/>
        <dsp:cNvSpPr/>
      </dsp:nvSpPr>
      <dsp:spPr>
        <a:xfrm>
          <a:off x="444470" y="1632708"/>
          <a:ext cx="639642" cy="63964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49869" tIns="12700" rIns="49869" bIns="12700" numCol="1" spcCol="1270" anchor="ctr" anchorCtr="0">
          <a:noAutofit/>
        </a:bodyPr>
        <a:lstStyle/>
        <a:p>
          <a:pPr marL="0" lvl="0" indent="0" algn="ctr" defTabSz="1422400">
            <a:lnSpc>
              <a:spcPct val="90000"/>
            </a:lnSpc>
            <a:spcBef>
              <a:spcPct val="0"/>
            </a:spcBef>
            <a:spcAft>
              <a:spcPct val="35000"/>
            </a:spcAft>
            <a:buNone/>
          </a:pPr>
          <a:r>
            <a:rPr lang="en-US" sz="3200" kern="1200"/>
            <a:t>1</a:t>
          </a:r>
        </a:p>
      </dsp:txBody>
      <dsp:txXfrm>
        <a:off x="538143" y="1726381"/>
        <a:ext cx="452296" cy="452296"/>
      </dsp:txXfrm>
    </dsp:sp>
    <dsp:sp modelId="{C047BB12-B983-4EDB-8342-A02114428FBB}">
      <dsp:nvSpPr>
        <dsp:cNvPr id="0" name=""/>
        <dsp:cNvSpPr/>
      </dsp:nvSpPr>
      <dsp:spPr>
        <a:xfrm>
          <a:off x="2812" y="3551564"/>
          <a:ext cx="1522958"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5AF030CA-8A18-4952-ABA4-5A44060CE513}">
      <dsp:nvSpPr>
        <dsp:cNvPr id="0" name=""/>
        <dsp:cNvSpPr/>
      </dsp:nvSpPr>
      <dsp:spPr>
        <a:xfrm>
          <a:off x="1678066" y="1419494"/>
          <a:ext cx="1522958" cy="213214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736" tIns="330200" rIns="118736" bIns="330200" numCol="1" spcCol="1270" anchor="t" anchorCtr="0">
          <a:noAutofit/>
        </a:bodyPr>
        <a:lstStyle/>
        <a:p>
          <a:pPr marL="0" lvl="0" indent="0" algn="l" defTabSz="711200">
            <a:lnSpc>
              <a:spcPct val="90000"/>
            </a:lnSpc>
            <a:spcBef>
              <a:spcPct val="0"/>
            </a:spcBef>
            <a:spcAft>
              <a:spcPct val="35000"/>
            </a:spcAft>
            <a:buNone/>
          </a:pPr>
          <a:r>
            <a:rPr lang="en-US" sz="1600" kern="1200"/>
            <a:t>Optimize price savings</a:t>
          </a:r>
        </a:p>
      </dsp:txBody>
      <dsp:txXfrm>
        <a:off x="1678066" y="2229708"/>
        <a:ext cx="1522958" cy="1279284"/>
      </dsp:txXfrm>
    </dsp:sp>
    <dsp:sp modelId="{57AABA6B-4BD6-49B5-B472-E45D889A3673}">
      <dsp:nvSpPr>
        <dsp:cNvPr id="0" name=""/>
        <dsp:cNvSpPr/>
      </dsp:nvSpPr>
      <dsp:spPr>
        <a:xfrm>
          <a:off x="2119724" y="1632708"/>
          <a:ext cx="639642" cy="63964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49869" tIns="12700" rIns="49869" bIns="12700" numCol="1" spcCol="1270" anchor="ctr" anchorCtr="0">
          <a:noAutofit/>
        </a:bodyPr>
        <a:lstStyle/>
        <a:p>
          <a:pPr marL="0" lvl="0" indent="0" algn="ctr" defTabSz="1422400">
            <a:lnSpc>
              <a:spcPct val="90000"/>
            </a:lnSpc>
            <a:spcBef>
              <a:spcPct val="0"/>
            </a:spcBef>
            <a:spcAft>
              <a:spcPct val="35000"/>
            </a:spcAft>
            <a:buNone/>
          </a:pPr>
          <a:r>
            <a:rPr lang="en-US" sz="3200" kern="1200"/>
            <a:t>2</a:t>
          </a:r>
        </a:p>
      </dsp:txBody>
      <dsp:txXfrm>
        <a:off x="2213397" y="1726381"/>
        <a:ext cx="452296" cy="452296"/>
      </dsp:txXfrm>
    </dsp:sp>
    <dsp:sp modelId="{90EAD240-7873-43F1-9CCF-15494C4BF193}">
      <dsp:nvSpPr>
        <dsp:cNvPr id="0" name=""/>
        <dsp:cNvSpPr/>
      </dsp:nvSpPr>
      <dsp:spPr>
        <a:xfrm>
          <a:off x="1678066" y="3551564"/>
          <a:ext cx="1522958"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0C54A447-CC82-4DE2-8C01-AEB624FA07FB}">
      <dsp:nvSpPr>
        <dsp:cNvPr id="0" name=""/>
        <dsp:cNvSpPr/>
      </dsp:nvSpPr>
      <dsp:spPr>
        <a:xfrm>
          <a:off x="3353320" y="1419494"/>
          <a:ext cx="1522958" cy="213214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736" tIns="330200" rIns="118736" bIns="330200" numCol="1" spcCol="1270" anchor="t" anchorCtr="0">
          <a:noAutofit/>
        </a:bodyPr>
        <a:lstStyle/>
        <a:p>
          <a:pPr marL="0" lvl="0" indent="0" algn="l" defTabSz="711200">
            <a:lnSpc>
              <a:spcPct val="90000"/>
            </a:lnSpc>
            <a:spcBef>
              <a:spcPct val="0"/>
            </a:spcBef>
            <a:spcAft>
              <a:spcPct val="35000"/>
            </a:spcAft>
            <a:buNone/>
          </a:pPr>
          <a:r>
            <a:rPr lang="en-US" sz="1600" kern="1200"/>
            <a:t>Buy quality products</a:t>
          </a:r>
        </a:p>
      </dsp:txBody>
      <dsp:txXfrm>
        <a:off x="3353320" y="2229708"/>
        <a:ext cx="1522958" cy="1279284"/>
      </dsp:txXfrm>
    </dsp:sp>
    <dsp:sp modelId="{6F8237E3-20BC-4191-9D60-3511552B7A3A}">
      <dsp:nvSpPr>
        <dsp:cNvPr id="0" name=""/>
        <dsp:cNvSpPr/>
      </dsp:nvSpPr>
      <dsp:spPr>
        <a:xfrm>
          <a:off x="3794978" y="1632708"/>
          <a:ext cx="639642" cy="63964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49869" tIns="12700" rIns="49869" bIns="12700" numCol="1" spcCol="1270" anchor="ctr" anchorCtr="0">
          <a:noAutofit/>
        </a:bodyPr>
        <a:lstStyle/>
        <a:p>
          <a:pPr marL="0" lvl="0" indent="0" algn="ctr" defTabSz="1422400">
            <a:lnSpc>
              <a:spcPct val="90000"/>
            </a:lnSpc>
            <a:spcBef>
              <a:spcPct val="0"/>
            </a:spcBef>
            <a:spcAft>
              <a:spcPct val="35000"/>
            </a:spcAft>
            <a:buNone/>
          </a:pPr>
          <a:r>
            <a:rPr lang="en-US" sz="3200" kern="1200"/>
            <a:t>3</a:t>
          </a:r>
        </a:p>
      </dsp:txBody>
      <dsp:txXfrm>
        <a:off x="3888651" y="1726381"/>
        <a:ext cx="452296" cy="452296"/>
      </dsp:txXfrm>
    </dsp:sp>
    <dsp:sp modelId="{5047F570-81DC-42A6-B367-05A6DCBF36EC}">
      <dsp:nvSpPr>
        <dsp:cNvPr id="0" name=""/>
        <dsp:cNvSpPr/>
      </dsp:nvSpPr>
      <dsp:spPr>
        <a:xfrm>
          <a:off x="3353320" y="3551564"/>
          <a:ext cx="1522958"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11A131BE-EA3B-43D3-9D14-801BC1B23D3E}">
      <dsp:nvSpPr>
        <dsp:cNvPr id="0" name=""/>
        <dsp:cNvSpPr/>
      </dsp:nvSpPr>
      <dsp:spPr>
        <a:xfrm>
          <a:off x="5028574" y="1419494"/>
          <a:ext cx="1522958" cy="213214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736" tIns="330200" rIns="118736" bIns="330200" numCol="1" spcCol="1270" anchor="t" anchorCtr="0">
          <a:noAutofit/>
        </a:bodyPr>
        <a:lstStyle/>
        <a:p>
          <a:pPr marL="0" lvl="0" indent="0" algn="l" defTabSz="711200">
            <a:lnSpc>
              <a:spcPct val="90000"/>
            </a:lnSpc>
            <a:spcBef>
              <a:spcPct val="0"/>
            </a:spcBef>
            <a:spcAft>
              <a:spcPct val="35000"/>
            </a:spcAft>
            <a:buNone/>
          </a:pPr>
          <a:r>
            <a:rPr lang="en-US" sz="1600" kern="1200"/>
            <a:t>Value vendor relationships</a:t>
          </a:r>
        </a:p>
      </dsp:txBody>
      <dsp:txXfrm>
        <a:off x="5028574" y="2229708"/>
        <a:ext cx="1522958" cy="1279284"/>
      </dsp:txXfrm>
    </dsp:sp>
    <dsp:sp modelId="{670A7D90-F911-4CD0-8DA7-B1A65E867845}">
      <dsp:nvSpPr>
        <dsp:cNvPr id="0" name=""/>
        <dsp:cNvSpPr/>
      </dsp:nvSpPr>
      <dsp:spPr>
        <a:xfrm>
          <a:off x="5470232" y="1632708"/>
          <a:ext cx="639642" cy="63964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49869" tIns="12700" rIns="49869" bIns="12700" numCol="1" spcCol="1270" anchor="ctr" anchorCtr="0">
          <a:noAutofit/>
        </a:bodyPr>
        <a:lstStyle/>
        <a:p>
          <a:pPr marL="0" lvl="0" indent="0" algn="ctr" defTabSz="1422400">
            <a:lnSpc>
              <a:spcPct val="90000"/>
            </a:lnSpc>
            <a:spcBef>
              <a:spcPct val="0"/>
            </a:spcBef>
            <a:spcAft>
              <a:spcPct val="35000"/>
            </a:spcAft>
            <a:buNone/>
          </a:pPr>
          <a:r>
            <a:rPr lang="en-US" sz="3200" kern="1200"/>
            <a:t>4</a:t>
          </a:r>
        </a:p>
      </dsp:txBody>
      <dsp:txXfrm>
        <a:off x="5563905" y="1726381"/>
        <a:ext cx="452296" cy="452296"/>
      </dsp:txXfrm>
    </dsp:sp>
    <dsp:sp modelId="{265303E8-BD45-4D03-9FAA-D149CC26A194}">
      <dsp:nvSpPr>
        <dsp:cNvPr id="0" name=""/>
        <dsp:cNvSpPr/>
      </dsp:nvSpPr>
      <dsp:spPr>
        <a:xfrm>
          <a:off x="5028574" y="3551564"/>
          <a:ext cx="1522958"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1144E19-1988-450F-992A-1880FBF82B8C}">
      <dsp:nvSpPr>
        <dsp:cNvPr id="0" name=""/>
        <dsp:cNvSpPr/>
      </dsp:nvSpPr>
      <dsp:spPr>
        <a:xfrm>
          <a:off x="6703828" y="1419494"/>
          <a:ext cx="1522958" cy="213214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736" tIns="330200" rIns="118736" bIns="330200" numCol="1" spcCol="1270" anchor="t" anchorCtr="0">
          <a:noAutofit/>
        </a:bodyPr>
        <a:lstStyle/>
        <a:p>
          <a:pPr marL="0" lvl="0" indent="0" algn="l" defTabSz="711200">
            <a:lnSpc>
              <a:spcPct val="90000"/>
            </a:lnSpc>
            <a:spcBef>
              <a:spcPct val="0"/>
            </a:spcBef>
            <a:spcAft>
              <a:spcPct val="35000"/>
            </a:spcAft>
            <a:buNone/>
          </a:pPr>
          <a:r>
            <a:rPr lang="en-US" sz="1600" kern="1200"/>
            <a:t>Comply with state and federal audit standards</a:t>
          </a:r>
        </a:p>
      </dsp:txBody>
      <dsp:txXfrm>
        <a:off x="6703828" y="2229708"/>
        <a:ext cx="1522958" cy="1279284"/>
      </dsp:txXfrm>
    </dsp:sp>
    <dsp:sp modelId="{0C37FD98-F560-4E95-B366-A1DA735039AD}">
      <dsp:nvSpPr>
        <dsp:cNvPr id="0" name=""/>
        <dsp:cNvSpPr/>
      </dsp:nvSpPr>
      <dsp:spPr>
        <a:xfrm>
          <a:off x="7145486" y="1632708"/>
          <a:ext cx="639642" cy="63964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49869" tIns="12700" rIns="49869" bIns="12700" numCol="1" spcCol="1270" anchor="ctr" anchorCtr="0">
          <a:noAutofit/>
        </a:bodyPr>
        <a:lstStyle/>
        <a:p>
          <a:pPr marL="0" lvl="0" indent="0" algn="ctr" defTabSz="1422400">
            <a:lnSpc>
              <a:spcPct val="90000"/>
            </a:lnSpc>
            <a:spcBef>
              <a:spcPct val="0"/>
            </a:spcBef>
            <a:spcAft>
              <a:spcPct val="35000"/>
            </a:spcAft>
            <a:buNone/>
          </a:pPr>
          <a:r>
            <a:rPr lang="en-US" sz="3200" kern="1200"/>
            <a:t>5</a:t>
          </a:r>
        </a:p>
      </dsp:txBody>
      <dsp:txXfrm>
        <a:off x="7239159" y="1726381"/>
        <a:ext cx="452296" cy="452296"/>
      </dsp:txXfrm>
    </dsp:sp>
    <dsp:sp modelId="{CB811C7C-BC19-4769-8521-76F13ABC1F30}">
      <dsp:nvSpPr>
        <dsp:cNvPr id="0" name=""/>
        <dsp:cNvSpPr/>
      </dsp:nvSpPr>
      <dsp:spPr>
        <a:xfrm>
          <a:off x="6703828" y="3551564"/>
          <a:ext cx="1522958"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8.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9.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0.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54CD45F-A029-1E41-9146-AF4C2CE57851}" type="datetimeFigureOut">
              <a:rPr lang="en-US" smtClean="0"/>
              <a:t>1/19/2022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E9F38C-EF7D-E94F-9116-7BED9CD28350}" type="slidenum">
              <a:rPr lang="en-US" smtClean="0"/>
              <a:t>‹#›</a:t>
            </a:fld>
            <a:endParaRPr lang="en-US"/>
          </a:p>
        </p:txBody>
      </p:sp>
    </p:spTree>
    <p:extLst>
      <p:ext uri="{BB962C8B-B14F-4D97-AF65-F5344CB8AC3E}">
        <p14:creationId xmlns:p14="http://schemas.microsoft.com/office/powerpoint/2010/main" val="30506267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935572-CCCB-7245-8485-1EC633A1353B}" type="datetimeFigureOut">
              <a:rPr lang="en-US" smtClean="0"/>
              <a:t>1/19/2022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2ADA46-8DA4-DB4A-9DD2-276A03573612}" type="slidenum">
              <a:rPr lang="en-US" smtClean="0"/>
              <a:t>‹#›</a:t>
            </a:fld>
            <a:endParaRPr lang="en-US"/>
          </a:p>
        </p:txBody>
      </p:sp>
    </p:spTree>
    <p:extLst>
      <p:ext uri="{BB962C8B-B14F-4D97-AF65-F5344CB8AC3E}">
        <p14:creationId xmlns:p14="http://schemas.microsoft.com/office/powerpoint/2010/main" val="331560214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Remove this slide before delivering presentation.</a:t>
            </a:r>
          </a:p>
        </p:txBody>
      </p:sp>
      <p:sp>
        <p:nvSpPr>
          <p:cNvPr id="4" name="Slide Number Placeholder 3"/>
          <p:cNvSpPr>
            <a:spLocks noGrp="1"/>
          </p:cNvSpPr>
          <p:nvPr>
            <p:ph type="sldNum" sz="quarter" idx="5"/>
          </p:nvPr>
        </p:nvSpPr>
        <p:spPr/>
        <p:txBody>
          <a:bodyPr/>
          <a:lstStyle/>
          <a:p>
            <a:fld id="{062ADA46-8DA4-DB4A-9DD2-276A03573612}" type="slidenum">
              <a:rPr lang="en-US" smtClean="0"/>
              <a:t>1</a:t>
            </a:fld>
            <a:endParaRPr lang="en-US"/>
          </a:p>
        </p:txBody>
      </p:sp>
    </p:spTree>
    <p:extLst>
      <p:ext uri="{BB962C8B-B14F-4D97-AF65-F5344CB8AC3E}">
        <p14:creationId xmlns:p14="http://schemas.microsoft.com/office/powerpoint/2010/main" val="905930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742ABBF-AA82-4C32-8E0A-E5924D1701A7}"/>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F35B0B12-57A6-4794-B371-59FBB167DD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mn-lt"/>
              </a:rPr>
              <a:t>No matter where your job falls within the utility, whether you are an entry level operator or a board member or a public works director, there is an element of asset management for you. </a:t>
            </a:r>
          </a:p>
          <a:p>
            <a:pPr eaLnBrk="1" hangingPunct="1"/>
            <a:endParaRPr lang="en-US" altLang="en-US" dirty="0">
              <a:latin typeface="+mn-lt"/>
            </a:endParaRPr>
          </a:p>
          <a:p>
            <a:pPr marL="171450" indent="-171450">
              <a:spcBef>
                <a:spcPts val="0"/>
              </a:spcBef>
              <a:buFont typeface="Arial" panose="020B0604020202020204" pitchFamily="34" charset="0"/>
              <a:buChar char="•"/>
            </a:pPr>
            <a:r>
              <a:rPr lang="en-US" dirty="0">
                <a:latin typeface="+mn-lt"/>
              </a:rPr>
              <a:t>Upper management who listens to information from the field</a:t>
            </a:r>
          </a:p>
          <a:p>
            <a:pPr marL="171450" indent="-171450">
              <a:spcBef>
                <a:spcPts val="0"/>
              </a:spcBef>
              <a:buFont typeface="Arial" panose="020B0604020202020204" pitchFamily="34" charset="0"/>
              <a:buChar char="•"/>
            </a:pPr>
            <a:r>
              <a:rPr lang="en-US" dirty="0">
                <a:latin typeface="+mn-lt"/>
              </a:rPr>
              <a:t>More planned and less reactionary operation</a:t>
            </a:r>
          </a:p>
          <a:p>
            <a:pPr marL="171450" indent="-171450">
              <a:spcBef>
                <a:spcPts val="0"/>
              </a:spcBef>
              <a:buFont typeface="Arial" panose="020B0604020202020204" pitchFamily="34" charset="0"/>
              <a:buChar char="•"/>
            </a:pPr>
            <a:r>
              <a:rPr lang="en-US" dirty="0">
                <a:latin typeface="+mn-lt"/>
              </a:rPr>
              <a:t>Sustainable utility</a:t>
            </a:r>
          </a:p>
          <a:p>
            <a:pPr marL="171450" indent="-171450">
              <a:spcBef>
                <a:spcPts val="0"/>
              </a:spcBef>
              <a:buFont typeface="Arial" panose="020B0604020202020204" pitchFamily="34" charset="0"/>
              <a:buChar char="•"/>
            </a:pPr>
            <a:r>
              <a:rPr lang="en-US" dirty="0">
                <a:latin typeface="+mn-lt"/>
              </a:rPr>
              <a:t>Supportive rate-payers</a:t>
            </a:r>
          </a:p>
          <a:p>
            <a:pPr marL="171450" indent="-171450">
              <a:spcBef>
                <a:spcPts val="0"/>
              </a:spcBef>
              <a:buFont typeface="Arial" panose="020B0604020202020204" pitchFamily="34" charset="0"/>
              <a:buChar char="•"/>
            </a:pPr>
            <a:r>
              <a:rPr lang="en-US" dirty="0">
                <a:latin typeface="+mn-lt"/>
              </a:rPr>
              <a:t>Sound financial decisions</a:t>
            </a:r>
          </a:p>
          <a:p>
            <a:pPr marL="171450" indent="-171450">
              <a:spcBef>
                <a:spcPts val="0"/>
              </a:spcBef>
              <a:buFont typeface="Arial" panose="020B0604020202020204" pitchFamily="34" charset="0"/>
              <a:buChar char="•"/>
            </a:pPr>
            <a:r>
              <a:rPr lang="en-US" dirty="0">
                <a:latin typeface="+mn-lt"/>
              </a:rPr>
              <a:t>Ability to benefit from cost savings over time</a:t>
            </a:r>
          </a:p>
          <a:p>
            <a:pPr marL="171450" indent="-171450">
              <a:spcBef>
                <a:spcPts val="0"/>
              </a:spcBef>
              <a:buFont typeface="Arial" panose="020B0604020202020204" pitchFamily="34" charset="0"/>
              <a:buChar char="•"/>
            </a:pPr>
            <a:r>
              <a:rPr lang="en-US" dirty="0">
                <a:latin typeface="+mn-lt"/>
              </a:rPr>
              <a:t>Confidence in the decisions that are made </a:t>
            </a:r>
          </a:p>
          <a:p>
            <a:pPr marL="171450" indent="-171450">
              <a:spcBef>
                <a:spcPts val="0"/>
              </a:spcBef>
              <a:buFont typeface="Arial" panose="020B0604020202020204" pitchFamily="34" charset="0"/>
              <a:buChar char="•"/>
            </a:pPr>
            <a:r>
              <a:rPr lang="en-US" dirty="0">
                <a:latin typeface="+mn-lt"/>
              </a:rPr>
              <a:t>Confidence in the rate that needs to be charged</a:t>
            </a:r>
            <a:endParaRPr lang="en-US" altLang="en-US" dirty="0">
              <a:latin typeface="+mn-lt"/>
            </a:endParaRPr>
          </a:p>
          <a:p>
            <a:pPr eaLnBrk="1" hangingPunct="1"/>
            <a:endParaRPr lang="en-US" altLang="en-US" dirty="0">
              <a:latin typeface="+mn-lt"/>
            </a:endParaRPr>
          </a:p>
          <a:p>
            <a:pPr eaLnBrk="1" hangingPunct="1"/>
            <a:r>
              <a:rPr lang="en-US" altLang="en-US" b="1" dirty="0">
                <a:latin typeface="+mn-lt"/>
              </a:rPr>
              <a:t>(emphasize this point) </a:t>
            </a:r>
            <a:r>
              <a:rPr lang="en-US" altLang="en-US" b="0" dirty="0">
                <a:latin typeface="+mn-lt"/>
              </a:rPr>
              <a:t>I</a:t>
            </a:r>
            <a:r>
              <a:rPr lang="en-US" altLang="en-US" dirty="0">
                <a:latin typeface="+mn-lt"/>
              </a:rPr>
              <a:t>f the utility is sustainable, jobs will be there for the future. There are other reasons for sustainability, but it is important to know that the utility will need workers.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D6B5B810-5882-4135-ADEF-C27469C2B221}"/>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94763F2E-7FA3-4946-BE4F-1B61A4741038}"/>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mn-lt"/>
              </a:rPr>
              <a:t>Asset management planning includes 5 core components.  These core components are compatible with EPA’s Advanced Asset Management Training and the International Asset Management approaches from Australia and New Zealand.  Each of these components will be described as they relate to components of capacity development and your role as a board member.</a:t>
            </a:r>
          </a:p>
          <a:p>
            <a:pPr eaLnBrk="1" hangingPunct="1"/>
            <a:endParaRPr lang="en-US" altLang="en-US" dirty="0">
              <a:latin typeface="+mn-lt"/>
            </a:endParaRPr>
          </a:p>
          <a:p>
            <a:pPr eaLnBrk="1" hangingPunct="1"/>
            <a:r>
              <a:rPr lang="en-US" altLang="en-US" dirty="0">
                <a:latin typeface="+mn-lt"/>
              </a:rPr>
              <a:t>It is important for you as board members to understand and engage with the process of asset management planning as you are responsible for the operations of your utility; therefore, understanding this process is vital to understanding the needs of your utility.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Understanding the foundations of being a utility board member is imperative for the efficient management and operation of your community’s utility.  </a:t>
            </a:r>
          </a:p>
        </p:txBody>
      </p:sp>
      <p:sp>
        <p:nvSpPr>
          <p:cNvPr id="4" name="Slide Number Placeholder 3"/>
          <p:cNvSpPr>
            <a:spLocks noGrp="1"/>
          </p:cNvSpPr>
          <p:nvPr>
            <p:ph type="sldNum" sz="quarter" idx="5"/>
          </p:nvPr>
        </p:nvSpPr>
        <p:spPr/>
        <p:txBody>
          <a:bodyPr/>
          <a:lstStyle/>
          <a:p>
            <a:fld id="{062ADA46-8DA4-DB4A-9DD2-276A03573612}" type="slidenum">
              <a:rPr lang="en-US" smtClean="0"/>
              <a:t>12</a:t>
            </a:fld>
            <a:endParaRPr lang="en-US"/>
          </a:p>
        </p:txBody>
      </p:sp>
    </p:spTree>
    <p:extLst>
      <p:ext uri="{BB962C8B-B14F-4D97-AF65-F5344CB8AC3E}">
        <p14:creationId xmlns:p14="http://schemas.microsoft.com/office/powerpoint/2010/main" val="4182951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utility board is a governing body whose decisions are legally binding and cannot be delegated.  As a board, you are </a:t>
            </a:r>
            <a:r>
              <a:rPr lang="en-US" baseline="0" dirty="0"/>
              <a:t>accountable for the conduct and performance of the utilities, including providing service at optimal levels and ensuring that your utility is operating within regulations.</a:t>
            </a:r>
          </a:p>
          <a:p>
            <a:endParaRPr lang="en-US" baseline="0" dirty="0"/>
          </a:p>
          <a:p>
            <a:r>
              <a:rPr lang="en-US" baseline="0" dirty="0"/>
              <a:t>Board members have 3 fundamental duties. The duties help you make decisions about operation and management.</a:t>
            </a:r>
          </a:p>
          <a:p>
            <a:pPr marL="171450" indent="-171450">
              <a:buFont typeface="Arial" panose="020B0604020202020204" pitchFamily="34" charset="0"/>
              <a:buChar char="•"/>
            </a:pPr>
            <a:r>
              <a:rPr lang="en-US" baseline="0" dirty="0"/>
              <a:t>Duty of Care – Use the good judgment any  reasonable person would in making informed decisions with available info. This not a duty to be perfect, but to be as wise as possible. This does not prevent disagreements, but, points members towards thoughtful consideration of all sides of an issue.</a:t>
            </a:r>
          </a:p>
          <a:p>
            <a:pPr marL="171450" indent="-171450">
              <a:buFont typeface="Arial" panose="020B0604020202020204" pitchFamily="34" charset="0"/>
              <a:buChar char="•"/>
            </a:pPr>
            <a:r>
              <a:rPr lang="en-US" baseline="0" dirty="0"/>
              <a:t>Duty of Loyalty – Always act in the interest of the utility and not in the interest of self or others. </a:t>
            </a:r>
            <a:r>
              <a:rPr lang="en-US" dirty="0"/>
              <a:t>The Interest</a:t>
            </a:r>
            <a:r>
              <a:rPr lang="en-US" baseline="0" dirty="0"/>
              <a:t> of the utility </a:t>
            </a:r>
            <a:r>
              <a:rPr lang="en-US" dirty="0"/>
              <a:t>means ensuring</a:t>
            </a:r>
            <a:r>
              <a:rPr lang="en-US" baseline="0" dirty="0"/>
              <a:t> adequate supply of safe drinking water now and into the future.</a:t>
            </a:r>
            <a:endParaRPr lang="en-US" baseline="0" dirty="0">
              <a:cs typeface="Calibri"/>
            </a:endParaRPr>
          </a:p>
          <a:p>
            <a:pPr marL="171450" indent="-171450">
              <a:buFont typeface="Arial" panose="020B0604020202020204" pitchFamily="34" charset="0"/>
              <a:buChar char="•"/>
            </a:pPr>
            <a:r>
              <a:rPr lang="en-US" baseline="0" dirty="0"/>
              <a:t>Duty of Obedience – As a whole and individually adhere to the mission, bylaws and policies of the utility. AND, of the </a:t>
            </a:r>
            <a:r>
              <a:rPr lang="en-US" dirty="0"/>
              <a:t>federal</a:t>
            </a:r>
            <a:r>
              <a:rPr lang="en-US" baseline="0" dirty="0"/>
              <a:t> and state laws and regulations. The board must act within the bounds of the authority granted to them.</a:t>
            </a:r>
            <a:endParaRPr lang="en-US" baseline="0" dirty="0">
              <a:cs typeface="Calibri"/>
            </a:endParaRPr>
          </a:p>
          <a:p>
            <a:endParaRPr lang="en-US" dirty="0"/>
          </a:p>
        </p:txBody>
      </p:sp>
      <p:sp>
        <p:nvSpPr>
          <p:cNvPr id="4" name="Slide Number Placeholder 3"/>
          <p:cNvSpPr>
            <a:spLocks noGrp="1"/>
          </p:cNvSpPr>
          <p:nvPr>
            <p:ph type="sldNum" sz="quarter" idx="5"/>
          </p:nvPr>
        </p:nvSpPr>
        <p:spPr/>
        <p:txBody>
          <a:bodyPr/>
          <a:lstStyle/>
          <a:p>
            <a:fld id="{062ADA46-8DA4-DB4A-9DD2-276A03573612}" type="slidenum">
              <a:rPr lang="en-US" smtClean="0"/>
              <a:t>13</a:t>
            </a:fld>
            <a:endParaRPr lang="en-US"/>
          </a:p>
        </p:txBody>
      </p:sp>
    </p:spTree>
    <p:extLst>
      <p:ext uri="{BB962C8B-B14F-4D97-AF65-F5344CB8AC3E}">
        <p14:creationId xmlns:p14="http://schemas.microsoft.com/office/powerpoint/2010/main" val="1170109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Basic responsibilities of a board include following Robert’s Rules of Order, including running a meeting off an established agenda, and </a:t>
            </a:r>
            <a:r>
              <a:rPr lang="en-US" dirty="0"/>
              <a:t>adhering to all</a:t>
            </a:r>
            <a:r>
              <a:rPr lang="en-US" sz="1200" kern="1200" dirty="0">
                <a:solidFill>
                  <a:schemeClr val="tx1"/>
                </a:solidFill>
                <a:effectLst/>
                <a:latin typeface="+mn-lt"/>
                <a:ea typeface="+mn-ea"/>
                <a:cs typeface="+mn-cs"/>
              </a:rPr>
              <a:t> open records and open meetings requirements.</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The formal code of ethics should reflect the board’s values (such as integrity, transparency, fairness, equality) and should provide board members and employees with guidelines for making ethical choices and ensuring accountability for those choices. The formal code of ethics p</a:t>
            </a:r>
            <a:r>
              <a:rPr lang="en-US" dirty="0"/>
              <a:t>rovides guidelines to prevent unethical behavior, avoids appearance of impropriety, encourages transparency in board decision making, and fosters public trust.</a:t>
            </a:r>
          </a:p>
          <a:p>
            <a:pPr marL="171450" indent="-171450">
              <a:lnSpc>
                <a:spcPct val="120000"/>
              </a:lnSpc>
              <a:buFont typeface="Arial" panose="020B0604020202020204" pitchFamily="34" charset="0"/>
              <a:buChar char="•"/>
            </a:pPr>
            <a:r>
              <a:rPr lang="en-US" dirty="0"/>
              <a:t>It is important to include conflict of interest in the Code of Ethics.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aseline="0" dirty="0"/>
              <a:t>W</a:t>
            </a:r>
            <a:r>
              <a:rPr lang="en-US" baseline="0" dirty="0"/>
              <a:t>ould someone on the outside look in on your decision and think that your decision was influenced by your private interest?  Board members should disclose any information they think may be a conflict of interest.  Discuss potential COI with board attorneys and then the board. </a:t>
            </a:r>
            <a:r>
              <a:rPr lang="en-US" dirty="0"/>
              <a:t>It’s time to recuse (abstain) when a board member knows that an action could materially or financially benefit themselves, their spouse, a relative or a private organizational interest.  Recusal includes pre-decision communication (including emails), informal or formal discussions and voting.  Other topics included in conflict of interest are:</a:t>
            </a:r>
            <a:endParaRPr lang="en-US" altLang="en-US" sz="1200" dirty="0"/>
          </a:p>
          <a:p>
            <a:pPr marL="1085850" lvl="2" indent="-171450">
              <a:buFont typeface="Arial" panose="020B0604020202020204" pitchFamily="34" charset="0"/>
              <a:buChar char="•"/>
            </a:pPr>
            <a:r>
              <a:rPr lang="en-US" altLang="en-US" sz="1200" dirty="0"/>
              <a:t>Acceptance of gifts or hospitality</a:t>
            </a:r>
          </a:p>
          <a:p>
            <a:pPr marL="1085850" lvl="2" indent="-171450">
              <a:buFont typeface="Arial" panose="020B0604020202020204" pitchFamily="34" charset="0"/>
              <a:buChar char="•"/>
            </a:pPr>
            <a:r>
              <a:rPr lang="en-US" altLang="en-US" sz="1200" dirty="0"/>
              <a:t>Investments in firms being regulated by your city</a:t>
            </a:r>
          </a:p>
          <a:p>
            <a:pPr marL="1085850" lvl="2" indent="-171450">
              <a:buFont typeface="Arial" panose="020B0604020202020204" pitchFamily="34" charset="0"/>
              <a:buChar char="•"/>
            </a:pPr>
            <a:r>
              <a:rPr lang="en-US" altLang="en-US" sz="1200" dirty="0"/>
              <a:t>Close association with organizations/people seeking benefits </a:t>
            </a:r>
          </a:p>
          <a:p>
            <a:pPr marL="1085850" lvl="2" indent="-171450">
              <a:buFont typeface="Arial" panose="020B0604020202020204" pitchFamily="34" charset="0"/>
              <a:buChar char="•"/>
            </a:pPr>
            <a:r>
              <a:rPr lang="en-US" altLang="en-US" sz="1200" dirty="0"/>
              <a:t>Favoring friends or relatives (nepotism)</a:t>
            </a:r>
          </a:p>
          <a:p>
            <a:pPr marL="1085850" lvl="2" indent="-171450">
              <a:buFont typeface="Arial" panose="020B0604020202020204" pitchFamily="34" charset="0"/>
              <a:buChar char="•"/>
            </a:pPr>
            <a:r>
              <a:rPr lang="en-US" altLang="en-US" sz="1200" dirty="0"/>
              <a:t>Use of government equipment, supplies, employees or time for personal use</a:t>
            </a:r>
          </a:p>
          <a:p>
            <a:pPr marL="1085850" lvl="2" indent="-171450">
              <a:buFont typeface="Arial" panose="020B0604020202020204" pitchFamily="34" charset="0"/>
              <a:buChar char="•"/>
            </a:pPr>
            <a:r>
              <a:rPr lang="en-US" altLang="en-US" sz="1200" dirty="0"/>
              <a:t>Using position to influence for personal gain</a:t>
            </a:r>
          </a:p>
          <a:p>
            <a:pPr marL="0" lvl="0" indent="0">
              <a:buFont typeface="Arial" panose="020B0604020202020204" pitchFamily="34" charset="0"/>
              <a:buNone/>
            </a:pPr>
            <a:r>
              <a:rPr lang="en-US" sz="1200" kern="1200" dirty="0">
                <a:solidFill>
                  <a:schemeClr val="tx1"/>
                </a:solidFill>
                <a:effectLst/>
                <a:latin typeface="+mn-lt"/>
                <a:ea typeface="+mn-ea"/>
                <a:cs typeface="+mn-cs"/>
              </a:rPr>
              <a:t>Be an effective team member by listening to all voices and ensuring that dialogue is constructive.</a:t>
            </a:r>
          </a:p>
        </p:txBody>
      </p:sp>
      <p:sp>
        <p:nvSpPr>
          <p:cNvPr id="4" name="Slide Number Placeholder 3"/>
          <p:cNvSpPr>
            <a:spLocks noGrp="1"/>
          </p:cNvSpPr>
          <p:nvPr>
            <p:ph type="sldNum" sz="quarter" idx="5"/>
          </p:nvPr>
        </p:nvSpPr>
        <p:spPr/>
        <p:txBody>
          <a:bodyPr/>
          <a:lstStyle/>
          <a:p>
            <a:fld id="{062ADA46-8DA4-DB4A-9DD2-276A03573612}" type="slidenum">
              <a:rPr lang="en-US" smtClean="0"/>
              <a:t>14</a:t>
            </a:fld>
            <a:endParaRPr lang="en-US"/>
          </a:p>
        </p:txBody>
      </p:sp>
    </p:spTree>
    <p:extLst>
      <p:ext uri="{BB962C8B-B14F-4D97-AF65-F5344CB8AC3E}">
        <p14:creationId xmlns:p14="http://schemas.microsoft.com/office/powerpoint/2010/main" val="3325752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you may have experienced being on a board with members that control the conversation or do not contribute at all, will not engage in healthy, constructive discussion, or use their knowledge and skills to effectively problem solve.  Understand skills for interacting with a team, such as active discussion and listening, productive disagreement, and relevant input.</a:t>
            </a:r>
          </a:p>
          <a:p>
            <a:endParaRPr lang="en-US" dirty="0"/>
          </a:p>
          <a:p>
            <a:r>
              <a:rPr lang="en-US" dirty="0"/>
              <a:t>As a board member, ask yourself these questions?  </a:t>
            </a:r>
          </a:p>
          <a:p>
            <a:endParaRPr lang="en-US" dirty="0"/>
          </a:p>
          <a:p>
            <a:pPr>
              <a:spcAft>
                <a:spcPts val="600"/>
              </a:spcAft>
              <a:buFont typeface="Wingdings" panose="05000000000000000000" pitchFamily="2" charset="2"/>
              <a:buChar char="ü"/>
            </a:pPr>
            <a:r>
              <a:rPr lang="en-US" sz="1200" dirty="0"/>
              <a:t> Did I </a:t>
            </a:r>
            <a:r>
              <a:rPr lang="en-US" sz="1200" b="1" dirty="0"/>
              <a:t>participate</a:t>
            </a:r>
            <a:r>
              <a:rPr lang="en-US" sz="1200" dirty="0"/>
              <a:t> actively in the discussion?</a:t>
            </a:r>
          </a:p>
          <a:p>
            <a:pPr>
              <a:spcAft>
                <a:spcPts val="600"/>
              </a:spcAft>
              <a:buFont typeface="Wingdings" panose="05000000000000000000" pitchFamily="2" charset="2"/>
              <a:buChar char="ü"/>
            </a:pPr>
            <a:r>
              <a:rPr lang="en-US" sz="1200" dirty="0"/>
              <a:t> Did I help keep the discussion </a:t>
            </a:r>
            <a:r>
              <a:rPr lang="en-US" sz="1200" b="1" dirty="0"/>
              <a:t>on track</a:t>
            </a:r>
            <a:r>
              <a:rPr lang="en-US" sz="1200" dirty="0"/>
              <a:t>?</a:t>
            </a:r>
          </a:p>
          <a:p>
            <a:pPr>
              <a:spcAft>
                <a:spcPts val="600"/>
              </a:spcAft>
              <a:buFont typeface="Wingdings" panose="05000000000000000000" pitchFamily="2" charset="2"/>
              <a:buChar char="ü"/>
            </a:pPr>
            <a:r>
              <a:rPr lang="en-US" sz="1200" dirty="0"/>
              <a:t> Did I </a:t>
            </a:r>
            <a:r>
              <a:rPr lang="en-US" sz="1200" b="1" dirty="0"/>
              <a:t>listen</a:t>
            </a:r>
            <a:r>
              <a:rPr lang="en-US" sz="1200" dirty="0"/>
              <a:t> to others?</a:t>
            </a:r>
          </a:p>
          <a:p>
            <a:pPr>
              <a:spcAft>
                <a:spcPts val="600"/>
              </a:spcAft>
              <a:buFont typeface="Wingdings" panose="05000000000000000000" pitchFamily="2" charset="2"/>
              <a:buChar char="ü"/>
            </a:pPr>
            <a:r>
              <a:rPr lang="en-US" sz="1200" dirty="0"/>
              <a:t> Did I feel </a:t>
            </a:r>
            <a:r>
              <a:rPr lang="en-US" sz="1200" b="1" dirty="0"/>
              <a:t>comfortable</a:t>
            </a:r>
            <a:r>
              <a:rPr lang="en-US" sz="1200" dirty="0"/>
              <a:t> disagreeing with others?</a:t>
            </a:r>
          </a:p>
          <a:p>
            <a:pPr>
              <a:spcAft>
                <a:spcPts val="600"/>
              </a:spcAft>
              <a:buFont typeface="Wingdings" panose="05000000000000000000" pitchFamily="2" charset="2"/>
              <a:buChar char="ü"/>
            </a:pPr>
            <a:r>
              <a:rPr lang="en-US" sz="1200" dirty="0"/>
              <a:t> Did I feel </a:t>
            </a:r>
            <a:r>
              <a:rPr lang="en-US" sz="1200" b="1" dirty="0"/>
              <a:t>comfortable</a:t>
            </a:r>
            <a:r>
              <a:rPr lang="en-US" sz="1200" dirty="0"/>
              <a:t> when others disagreed with me?</a:t>
            </a:r>
          </a:p>
          <a:p>
            <a:pPr>
              <a:spcAft>
                <a:spcPts val="600"/>
              </a:spcAft>
              <a:buFont typeface="Wingdings" panose="05000000000000000000" pitchFamily="2" charset="2"/>
              <a:buChar char="ü"/>
            </a:pPr>
            <a:r>
              <a:rPr lang="en-US" sz="1200" dirty="0"/>
              <a:t> Did I </a:t>
            </a:r>
            <a:r>
              <a:rPr lang="en-US" sz="1200" b="1" dirty="0"/>
              <a:t>use my knowledge and skills </a:t>
            </a:r>
            <a:r>
              <a:rPr lang="en-US" sz="1200" dirty="0"/>
              <a:t>during the session to help the group get its work done?</a:t>
            </a:r>
          </a:p>
          <a:p>
            <a:pPr>
              <a:spcAft>
                <a:spcPts val="600"/>
              </a:spcAft>
              <a:buFont typeface="Wingdings" panose="05000000000000000000" pitchFamily="2" charset="2"/>
              <a:buNone/>
            </a:pPr>
            <a:endParaRPr lang="en-US" sz="1200" dirty="0"/>
          </a:p>
          <a:p>
            <a:r>
              <a:rPr lang="en-US" dirty="0"/>
              <a:t>Did you answer “no” or “maybe” or “I’m not sure” to any of them?  If so, evaluate your approach to participating in board meetings and address issues that may be barriers to effective communication and engagement.</a:t>
            </a:r>
          </a:p>
          <a:p>
            <a:endParaRPr lang="en-US" dirty="0"/>
          </a:p>
        </p:txBody>
      </p:sp>
      <p:sp>
        <p:nvSpPr>
          <p:cNvPr id="4" name="Slide Number Placeholder 3"/>
          <p:cNvSpPr>
            <a:spLocks noGrp="1"/>
          </p:cNvSpPr>
          <p:nvPr>
            <p:ph type="sldNum" sz="quarter" idx="10"/>
          </p:nvPr>
        </p:nvSpPr>
        <p:spPr/>
        <p:txBody>
          <a:bodyPr/>
          <a:lstStyle/>
          <a:p>
            <a:fld id="{062ADA46-8DA4-DB4A-9DD2-276A03573612}" type="slidenum">
              <a:rPr lang="en-US" smtClean="0"/>
              <a:t>15</a:t>
            </a:fld>
            <a:endParaRPr lang="en-US"/>
          </a:p>
        </p:txBody>
      </p:sp>
    </p:spTree>
    <p:extLst>
      <p:ext uri="{BB962C8B-B14F-4D97-AF65-F5344CB8AC3E}">
        <p14:creationId xmlns:p14="http://schemas.microsoft.com/office/powerpoint/2010/main" val="1204610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Once your mission statement is set, the next step is to determine the small steps that you and the entire utility team can take to meet your mission.  Goals can be for one small group in the utility, such as the board, or for the entire utility.  For example, the board can set a goal to ensure that everyone has the opportunity to speak on issues by implementing a process of pre-determined speaking times and raising hands to speak.</a:t>
            </a:r>
          </a:p>
          <a:p>
            <a:endParaRPr lang="en-US" baseline="0" dirty="0"/>
          </a:p>
          <a:p>
            <a:r>
              <a:rPr lang="en-US" baseline="0" dirty="0"/>
              <a:t>Another example of a goal could be for the utility billing department to start to include facts about the utility in the mailed bills and/or on the utility’s website and/or social media pages.</a:t>
            </a:r>
          </a:p>
          <a:p>
            <a:endParaRPr lang="en-US" baseline="0" dirty="0"/>
          </a:p>
          <a:p>
            <a:r>
              <a:rPr lang="en-US" baseline="0" dirty="0"/>
              <a:t>The utility’s goals can inform the direction for the future of the utility and build a team atmosphere that is committed to the overall well-being of the utility and its staff.  Goals can bring together people and resources that provide additional methods for serving the utility’s mission.</a:t>
            </a:r>
          </a:p>
          <a:p>
            <a:endParaRPr lang="en-US" baseline="0" dirty="0"/>
          </a:p>
          <a:p>
            <a:r>
              <a:rPr lang="en-US" baseline="0" dirty="0"/>
              <a:t>Understand what is reasonable and feasible for your utility and develop the steps and resources needed to meet your goals.</a:t>
            </a:r>
          </a:p>
          <a:p>
            <a:endParaRPr lang="en-US" dirty="0"/>
          </a:p>
        </p:txBody>
      </p:sp>
      <p:sp>
        <p:nvSpPr>
          <p:cNvPr id="4" name="Slide Number Placeholder 3"/>
          <p:cNvSpPr>
            <a:spLocks noGrp="1"/>
          </p:cNvSpPr>
          <p:nvPr>
            <p:ph type="sldNum" sz="quarter" idx="10"/>
          </p:nvPr>
        </p:nvSpPr>
        <p:spPr/>
        <p:txBody>
          <a:bodyPr/>
          <a:lstStyle/>
          <a:p>
            <a:fld id="{062ADA46-8DA4-DB4A-9DD2-276A03573612}" type="slidenum">
              <a:rPr lang="en-US" smtClean="0"/>
              <a:t>16</a:t>
            </a:fld>
            <a:endParaRPr lang="en-US"/>
          </a:p>
        </p:txBody>
      </p:sp>
    </p:spTree>
    <p:extLst>
      <p:ext uri="{BB962C8B-B14F-4D97-AF65-F5344CB8AC3E}">
        <p14:creationId xmlns:p14="http://schemas.microsoft.com/office/powerpoint/2010/main" val="1390646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dirty="0"/>
              <a:t>Managerial capacity is the utility’s institutional and administrative capabilities.  Understanding the responsibilities and regulations are a key role of board members to ensure that the utility is meeting its managerial capacity.</a:t>
            </a:r>
          </a:p>
          <a:p>
            <a:endParaRPr lang="en-US" dirty="0"/>
          </a:p>
        </p:txBody>
      </p:sp>
      <p:sp>
        <p:nvSpPr>
          <p:cNvPr id="4" name="Slide Number Placeholder 3"/>
          <p:cNvSpPr>
            <a:spLocks noGrp="1"/>
          </p:cNvSpPr>
          <p:nvPr>
            <p:ph type="sldNum" sz="quarter" idx="5"/>
          </p:nvPr>
        </p:nvSpPr>
        <p:spPr/>
        <p:txBody>
          <a:bodyPr/>
          <a:lstStyle/>
          <a:p>
            <a:fld id="{062ADA46-8DA4-DB4A-9DD2-276A03573612}" type="slidenum">
              <a:rPr lang="en-US" smtClean="0"/>
              <a:t>17</a:t>
            </a:fld>
            <a:endParaRPr lang="en-US"/>
          </a:p>
        </p:txBody>
      </p:sp>
    </p:spTree>
    <p:extLst>
      <p:ext uri="{BB962C8B-B14F-4D97-AF65-F5344CB8AC3E}">
        <p14:creationId xmlns:p14="http://schemas.microsoft.com/office/powerpoint/2010/main" val="1277906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primary and secondary drinking water regulations and numerous amendments to each.  </a:t>
            </a:r>
          </a:p>
          <a:p>
            <a:endParaRPr lang="en-US" dirty="0"/>
          </a:p>
          <a:p>
            <a:r>
              <a:rPr lang="en-US" dirty="0"/>
              <a:t>Primary Drinking Water regulations are legally enforceable standards that protect public health by limiting the levels of contaminants in drinking water.  Examples of primary regulations are: </a:t>
            </a:r>
            <a:endParaRPr lang="en-US" dirty="0">
              <a:cs typeface="Calibri"/>
            </a:endParaRPr>
          </a:p>
          <a:p>
            <a:pPr marL="171450" indent="-171450">
              <a:buFont typeface="Arial" panose="020B0604020202020204" pitchFamily="34" charset="0"/>
              <a:buChar char="•"/>
            </a:pPr>
            <a:r>
              <a:rPr lang="en-US" dirty="0"/>
              <a:t>Maximum Contaminant Level – MCL: The highest level of a contaminant allowed in water that would still potable </a:t>
            </a:r>
            <a:endParaRPr lang="en-US" dirty="0">
              <a:cs typeface="Calibri"/>
            </a:endParaRPr>
          </a:p>
          <a:p>
            <a:pPr marL="171450" indent="-171450">
              <a:buFont typeface="Arial" panose="020B0604020202020204" pitchFamily="34" charset="0"/>
              <a:buChar char="•"/>
            </a:pPr>
            <a:r>
              <a:rPr lang="en-US" noProof="0" dirty="0"/>
              <a:t>Maximum Contaminant Level Goal – MCLG</a:t>
            </a:r>
            <a:r>
              <a:rPr lang="en-US" dirty="0"/>
              <a:t>: </a:t>
            </a:r>
            <a:r>
              <a:rPr lang="en-US" noProof="0" dirty="0"/>
              <a:t>Represents the level of a contaminant that would pose no detrimental health effect to humans</a:t>
            </a:r>
            <a:r>
              <a:rPr lang="en-US" dirty="0"/>
              <a:t> </a:t>
            </a:r>
            <a:endParaRPr lang="en-US" noProof="0" dirty="0">
              <a:cs typeface="Calibri"/>
            </a:endParaRPr>
          </a:p>
          <a:p>
            <a:pPr marL="171450" indent="-171450">
              <a:buFont typeface="Arial" panose="020B0604020202020204" pitchFamily="34" charset="0"/>
              <a:buChar char="•"/>
            </a:pPr>
            <a:r>
              <a:rPr lang="en-US" noProof="0" dirty="0"/>
              <a:t>Treatment Technique – TT</a:t>
            </a:r>
            <a:r>
              <a:rPr lang="en-US" dirty="0"/>
              <a:t>: </a:t>
            </a:r>
            <a:r>
              <a:rPr lang="en-US" noProof="0" dirty="0"/>
              <a:t>Regulatory additions and changes necessitate the implementation of new or different treatment techniques for the removal of certain contaminants in drinking water.</a:t>
            </a:r>
            <a:r>
              <a:rPr lang="en-US" dirty="0"/>
              <a:t> </a:t>
            </a:r>
            <a:endParaRPr lang="en-US" noProof="0" dirty="0">
              <a:cs typeface="Calibri"/>
            </a:endParaRPr>
          </a:p>
          <a:p>
            <a:pPr marL="0" lvl="0" indent="0">
              <a:buFont typeface="Arial" panose="020B0604020202020204" pitchFamily="34" charset="0"/>
              <a:buNone/>
            </a:pPr>
            <a:endParaRPr lang="en-US" noProof="0" dirty="0"/>
          </a:p>
          <a:p>
            <a:r>
              <a:rPr lang="en-US" noProof="0" dirty="0"/>
              <a:t>Secondary Drinking Water regulations are non-enforceable guidelines </a:t>
            </a:r>
            <a:r>
              <a:rPr lang="en-US" dirty="0"/>
              <a:t>regulating </a:t>
            </a:r>
            <a:r>
              <a:rPr lang="en-US" noProof="0" dirty="0"/>
              <a:t>contaminants that may cause cosmetic or aesthetic effects, but not pose a public health threat.</a:t>
            </a:r>
            <a:r>
              <a:rPr lang="en-US" dirty="0"/>
              <a:t> </a:t>
            </a:r>
            <a:r>
              <a:rPr lang="en-US" noProof="0" dirty="0"/>
              <a:t> EPA recommends that secondary standards are met, but does not require compliance.</a:t>
            </a:r>
            <a:r>
              <a:rPr lang="en-US" dirty="0"/>
              <a:t> </a:t>
            </a:r>
            <a:r>
              <a:rPr lang="en-US" noProof="0" dirty="0"/>
              <a:t> Secondary regulations can help with level of service goals, which we will discuss later.</a:t>
            </a:r>
            <a:endParaRPr lang="en-US" noProof="0" dirty="0">
              <a:cs typeface="Calibri"/>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2ADA46-8DA4-DB4A-9DD2-276A035736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1995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Utilities with effective managerial capacity are:</a:t>
            </a:r>
          </a:p>
          <a:p>
            <a:pPr marL="171450" indent="-171450">
              <a:buFont typeface="Arial" panose="020B0604020202020204" pitchFamily="34" charset="0"/>
              <a:buChar char="•"/>
            </a:pPr>
            <a:r>
              <a:rPr kumimoji="0" 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Organized, well-run &amp; efficient by using tools available for effective communication strategies and engagement.</a:t>
            </a:r>
          </a:p>
          <a:p>
            <a:pPr marL="171450" indent="-171450">
              <a:buFont typeface="Arial" panose="020B0604020202020204" pitchFamily="34" charset="0"/>
              <a:buChar char="•"/>
            </a:pPr>
            <a:r>
              <a:rPr kumimoji="0" 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Accountable &amp; transparent through open records and meetings.</a:t>
            </a:r>
          </a:p>
          <a:p>
            <a:pPr marL="171450" indent="-171450">
              <a:buFont typeface="Arial" panose="020B0604020202020204" pitchFamily="34" charset="0"/>
              <a:buChar char="•"/>
            </a:pPr>
            <a:r>
              <a:rPr kumimoji="0" 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Responsive to customers in a timely manner and are open to listening to praise and concern.</a:t>
            </a:r>
          </a:p>
          <a:p>
            <a:pPr marL="171450" indent="-171450">
              <a:buFont typeface="Arial" panose="020B0604020202020204" pitchFamily="34" charset="0"/>
              <a:buChar char="•"/>
            </a:pPr>
            <a:r>
              <a:rPr kumimoji="0" 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Effective policy makers and implementers by engaging with utility staff and community members to ensure that needs are being met.</a:t>
            </a:r>
          </a:p>
          <a:p>
            <a:pPr marL="171450" indent="-171450">
              <a:buFont typeface="Arial" panose="020B0604020202020204" pitchFamily="34" charset="0"/>
              <a:buChar char="•"/>
            </a:pPr>
            <a:r>
              <a:rPr kumimoji="0" 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Short- &amp; long-term planners.  Consider the goals of the utility and how small, quick steps can maintain the utility while progressing toward long-term goals.</a:t>
            </a:r>
          </a:p>
          <a:p>
            <a:endParaRPr lang="en-US" dirty="0"/>
          </a:p>
        </p:txBody>
      </p:sp>
      <p:sp>
        <p:nvSpPr>
          <p:cNvPr id="4" name="Slide Number Placeholder 3"/>
          <p:cNvSpPr>
            <a:spLocks noGrp="1"/>
          </p:cNvSpPr>
          <p:nvPr>
            <p:ph type="sldNum" sz="quarter" idx="5"/>
          </p:nvPr>
        </p:nvSpPr>
        <p:spPr/>
        <p:txBody>
          <a:bodyPr/>
          <a:lstStyle/>
          <a:p>
            <a:fld id="{062ADA46-8DA4-DB4A-9DD2-276A03573612}" type="slidenum">
              <a:rPr lang="en-US" smtClean="0"/>
              <a:t>19</a:t>
            </a:fld>
            <a:endParaRPr lang="en-US"/>
          </a:p>
        </p:txBody>
      </p:sp>
    </p:spTree>
    <p:extLst>
      <p:ext uri="{BB962C8B-B14F-4D97-AF65-F5344CB8AC3E}">
        <p14:creationId xmlns:p14="http://schemas.microsoft.com/office/powerpoint/2010/main" val="419325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This slide showing as people are entering.</a:t>
            </a:r>
          </a:p>
        </p:txBody>
      </p:sp>
      <p:sp>
        <p:nvSpPr>
          <p:cNvPr id="4" name="Slide Number Placeholder 3"/>
          <p:cNvSpPr>
            <a:spLocks noGrp="1"/>
          </p:cNvSpPr>
          <p:nvPr>
            <p:ph type="sldNum" sz="quarter" idx="10"/>
          </p:nvPr>
        </p:nvSpPr>
        <p:spPr/>
        <p:txBody>
          <a:bodyPr/>
          <a:lstStyle/>
          <a:p>
            <a:fld id="{062ADA46-8DA4-DB4A-9DD2-276A03573612}" type="slidenum">
              <a:rPr lang="en-US" smtClean="0"/>
              <a:t>2</a:t>
            </a:fld>
            <a:endParaRPr lang="en-US"/>
          </a:p>
        </p:txBody>
      </p:sp>
    </p:spTree>
    <p:extLst>
      <p:ext uri="{BB962C8B-B14F-4D97-AF65-F5344CB8AC3E}">
        <p14:creationId xmlns:p14="http://schemas.microsoft.com/office/powerpoint/2010/main" val="865897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Policies</a:t>
            </a:r>
            <a:r>
              <a:rPr lang="en-US" baseline="0" dirty="0"/>
              <a:t> &amp; procedures are the “how to” of running your utility</a:t>
            </a:r>
          </a:p>
          <a:p>
            <a:pPr marL="171450" indent="-171450">
              <a:buFont typeface="Arial" panose="020B0604020202020204" pitchFamily="34" charset="0"/>
              <a:buChar char="•"/>
            </a:pPr>
            <a:r>
              <a:rPr lang="en-US" baseline="0" dirty="0"/>
              <a:t>Read through the policies and procedures so that you know your utility inside and out.  It helps you to be informed and make wise decisions.</a:t>
            </a:r>
          </a:p>
          <a:p>
            <a:pPr marL="171450" indent="-171450">
              <a:buFont typeface="Arial" panose="020B0604020202020204" pitchFamily="34" charset="0"/>
              <a:buChar char="•"/>
            </a:pPr>
            <a:r>
              <a:rPr lang="en-US" baseline="0" dirty="0"/>
              <a:t>Review them regularly which allows boards to make sure that they are still relevant, appropriate, and being implemented properly.</a:t>
            </a:r>
          </a:p>
          <a:p>
            <a:pPr marL="171450" indent="-171450">
              <a:buFont typeface="Arial" panose="020B0604020202020204" pitchFamily="34" charset="0"/>
              <a:buChar char="•"/>
            </a:pPr>
            <a:r>
              <a:rPr lang="en-US" baseline="0" dirty="0"/>
              <a:t>Change them if needed.</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Giving copies of all policies and procedures to staff is important. If staff is asked during a capacity assessment on site if the utility has a written policy, they may answer “no” when there is a policy in place.</a:t>
            </a:r>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2ADA46-8DA4-DB4A-9DD2-276A035736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9138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Personnel policies are workplace rules and guidelines</a:t>
            </a:r>
            <a:r>
              <a:rPr lang="en-US" baseline="0" dirty="0"/>
              <a:t> that set the standard for day-to-day workplace behavior.  Personnel policies:</a:t>
            </a:r>
          </a:p>
          <a:p>
            <a:pPr marL="171450" indent="-171450">
              <a:buFont typeface="Arial" panose="020B0604020202020204" pitchFamily="34" charset="0"/>
              <a:buChar char="•"/>
            </a:pPr>
            <a:r>
              <a:rPr lang="en-US" baseline="0" dirty="0"/>
              <a:t>Define what is expected of staff, such as work tasks, dress code, behavior, internet &amp; email, safety, etc.</a:t>
            </a:r>
          </a:p>
          <a:p>
            <a:pPr marL="171450" indent="-171450">
              <a:buFont typeface="Arial" panose="020B0604020202020204" pitchFamily="34" charset="0"/>
              <a:buChar char="•"/>
            </a:pPr>
            <a:r>
              <a:rPr lang="en-US" baseline="0" dirty="0"/>
              <a:t>Outline they can expect from management regarding payroll, benefits, overtime, promotions, etc.</a:t>
            </a:r>
          </a:p>
          <a:p>
            <a:pPr marL="171450" indent="-171450">
              <a:buFont typeface="Arial" panose="020B0604020202020204" pitchFamily="34" charset="0"/>
              <a:buChar char="•"/>
            </a:pPr>
            <a:r>
              <a:rPr lang="en-US" baseline="0" dirty="0"/>
              <a:t>Sets fair and uniform processes for corrective action, decision making, complaints, etc.</a:t>
            </a:r>
          </a:p>
          <a:p>
            <a:endParaRPr lang="en-US" baseline="0" dirty="0"/>
          </a:p>
          <a:p>
            <a:r>
              <a:rPr lang="en-US" baseline="0" dirty="0"/>
              <a:t>Review personnel policies in writing and in person.</a:t>
            </a:r>
          </a:p>
          <a:p>
            <a:endParaRPr lang="en-US" baseline="0" dirty="0"/>
          </a:p>
          <a:p>
            <a:r>
              <a:rPr lang="en-US" baseline="0" dirty="0"/>
              <a: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2ADA46-8DA4-DB4A-9DD2-276A035736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71296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Purchasing policies are guides for procuring goods and services.  Setting</a:t>
            </a:r>
            <a:r>
              <a:rPr lang="en-US" baseline="0" dirty="0"/>
              <a:t>, reviewing and evaluating the implementation of p</a:t>
            </a:r>
            <a:r>
              <a:rPr lang="en-US" dirty="0"/>
              <a:t>urchasing policies</a:t>
            </a:r>
            <a:r>
              <a:rPr lang="en-US" baseline="0" dirty="0"/>
              <a:t> and procedures is the role of the board; however, it is not the board’s role</a:t>
            </a:r>
            <a:r>
              <a:rPr lang="en-US" dirty="0"/>
              <a:t> </a:t>
            </a:r>
            <a:r>
              <a:rPr lang="en-US" baseline="0" dirty="0"/>
              <a:t>to weigh-in on every purchase.</a:t>
            </a:r>
          </a:p>
          <a:p>
            <a:endParaRPr lang="en-US" baseline="0" dirty="0"/>
          </a:p>
          <a:p>
            <a:r>
              <a:rPr lang="en-US" baseline="0" dirty="0"/>
              <a:t>Purchasing policies assist with optimizing price savings, ensuring the procurement of quality products, and develop positive vendor relationships for future needs.  Purchasing policies can also assist with compliance with state and federal audit standards.</a:t>
            </a:r>
          </a:p>
          <a:p>
            <a:endParaRPr lang="en-US" baseline="0" dirty="0"/>
          </a:p>
          <a:p>
            <a:r>
              <a:rPr lang="en-US" baseline="0" dirty="0"/>
              <a:t>Purchasing policies should include checks and balances to reduce fraud, abuse, improper purchase, accusations, etc.</a:t>
            </a:r>
          </a:p>
          <a:p>
            <a:endParaRPr lang="en-US" baseline="0" dirty="0"/>
          </a:p>
          <a:p>
            <a:r>
              <a:rPr lang="en-US" baseline="0" dirty="0"/>
              <a:t>Write down purchasing policies and distribute to all employees involved in purchasing. Then, TRAIN employees to implement the policy and ensure compliance.</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2ADA46-8DA4-DB4A-9DD2-276A035736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0508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or not your utility needs to contract for services depends on your staff’s expertise.  Communities range from no contractual assistance to strong dependence on contract personnel.  Examples of typical contracts include:</a:t>
            </a:r>
            <a:r>
              <a:rPr lang="en-US" baseline="0" dirty="0"/>
              <a:t> </a:t>
            </a:r>
            <a:r>
              <a:rPr lang="en-US" dirty="0"/>
              <a:t>Attorneys, Engineers, Accountants/Auditors,</a:t>
            </a:r>
            <a:r>
              <a:rPr lang="en-US" baseline="0" dirty="0"/>
              <a:t> </a:t>
            </a:r>
            <a:r>
              <a:rPr lang="en-US" dirty="0"/>
              <a:t>Financial Advisors, other water utilities</a:t>
            </a:r>
          </a:p>
          <a:p>
            <a:endParaRPr lang="en-US" dirty="0"/>
          </a:p>
          <a:p>
            <a:r>
              <a:rPr lang="en-US" dirty="0"/>
              <a:t>When contracting for services:</a:t>
            </a:r>
          </a:p>
          <a:p>
            <a:pPr marL="171450" indent="-171450">
              <a:buFont typeface="Arial" panose="020B0604020202020204" pitchFamily="34" charset="0"/>
              <a:buChar char="•"/>
            </a:pPr>
            <a:r>
              <a:rPr lang="en-US" dirty="0"/>
              <a:t>Be sure the</a:t>
            </a:r>
            <a:r>
              <a:rPr lang="en-US" baseline="0" dirty="0"/>
              <a:t> expert you are hiring has the exact experience for the job you are them hiring for. If it’s electrical work – hire an electrical or systems engineer, not an industrial engineer.  </a:t>
            </a:r>
          </a:p>
          <a:p>
            <a:pPr marL="171450" indent="-171450">
              <a:buFont typeface="Arial" panose="020B0604020202020204" pitchFamily="34" charset="0"/>
              <a:buChar char="•"/>
            </a:pPr>
            <a:r>
              <a:rPr lang="en-US" baseline="0" dirty="0"/>
              <a:t>Check credentials and recommendations but take recommendations carefully.  A contractor that is the best fit for one utility may not be the best suited for your utility.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Review your contracting processes regularly to ensure that your utility’s needs are current and that you are paying for the right services.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2ADA46-8DA4-DB4A-9DD2-276A035736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6825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more a customer understands the less frustrated they will be if something doesn’t go perfectly.  Customer service policies are a way for utilities to communicate the goals and mission of the utility with community members.  Customer service policies should be easy to read and should include:</a:t>
            </a:r>
          </a:p>
          <a:p>
            <a:pPr marL="171450" indent="-171450">
              <a:buFont typeface="Arial" panose="020B0604020202020204" pitchFamily="34" charset="0"/>
              <a:buChar char="•"/>
            </a:pPr>
            <a:r>
              <a:rPr lang="en-US" sz="1200" dirty="0"/>
              <a:t>Rates information</a:t>
            </a:r>
          </a:p>
          <a:p>
            <a:pPr marL="171450" indent="-171450">
              <a:buFont typeface="Arial" panose="020B0604020202020204" pitchFamily="34" charset="0"/>
              <a:buChar char="•"/>
            </a:pPr>
            <a:r>
              <a:rPr lang="en-US" sz="1200" dirty="0"/>
              <a:t>How to get/quit/transfer service</a:t>
            </a:r>
          </a:p>
          <a:p>
            <a:pPr marL="171450" indent="-171450">
              <a:buFont typeface="Arial" panose="020B0604020202020204" pitchFamily="34" charset="0"/>
              <a:buChar char="•"/>
            </a:pPr>
            <a:r>
              <a:rPr lang="en-US" sz="1200" dirty="0"/>
              <a:t>How to pay a bill</a:t>
            </a:r>
          </a:p>
          <a:p>
            <a:pPr marL="171450" indent="-171450">
              <a:buFont typeface="Arial" panose="020B0604020202020204" pitchFamily="34" charset="0"/>
              <a:buChar char="•"/>
            </a:pPr>
            <a:r>
              <a:rPr lang="en-US" sz="1200" dirty="0"/>
              <a:t>What happens if payments are not made</a:t>
            </a:r>
          </a:p>
          <a:p>
            <a:pPr marL="171450" indent="-171450">
              <a:buFont typeface="Arial" panose="020B0604020202020204" pitchFamily="34" charset="0"/>
              <a:buChar char="•"/>
            </a:pPr>
            <a:r>
              <a:rPr lang="en-US" sz="1200" dirty="0"/>
              <a:t>Where to go with questions</a:t>
            </a:r>
          </a:p>
          <a:p>
            <a:pPr marL="171450" indent="-171450">
              <a:buFont typeface="Arial" panose="020B0604020202020204" pitchFamily="34" charset="0"/>
              <a:buChar char="•"/>
            </a:pPr>
            <a:r>
              <a:rPr lang="en-US" sz="1200" dirty="0"/>
              <a:t>Emergency plans</a:t>
            </a:r>
            <a:endParaRPr lang="en-US" dirty="0"/>
          </a:p>
          <a:p>
            <a:endParaRPr lang="en-US" dirty="0"/>
          </a:p>
          <a:p>
            <a:r>
              <a:rPr lang="en-US" dirty="0"/>
              <a:t>Be</a:t>
            </a:r>
            <a:r>
              <a:rPr lang="en-US" baseline="0" dirty="0"/>
              <a:t> sure that all board members know the customer policies inside and out. They are the ambassadors of the utility and should be able to answer customer questions with confidence.</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2ADA46-8DA4-DB4A-9DD2-276A035736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57373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8960D5E0-178C-48EC-9366-1CB31A39969D}"/>
              </a:ext>
            </a:extLst>
          </p:cNvPr>
          <p:cNvSpPr>
            <a:spLocks noGrp="1" noRot="1" noChangeAspect="1" noChangeArrowheads="1" noTextEdit="1"/>
          </p:cNvSpPr>
          <p:nvPr>
            <p:ph type="sldImg"/>
          </p:nvPr>
        </p:nvSpPr>
        <p:spPr>
          <a:ln/>
        </p:spPr>
      </p:sp>
      <p:sp>
        <p:nvSpPr>
          <p:cNvPr id="116739" name="Rectangle 3">
            <a:extLst>
              <a:ext uri="{FF2B5EF4-FFF2-40B4-BE49-F238E27FC236}">
                <a16:creationId xmlns:a16="http://schemas.microsoft.com/office/drawing/2014/main" id="{FD9AEA55-BCA0-43C8-ABAC-6D5A50F8705A}"/>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latin typeface="+mn-lt"/>
              </a:rPr>
              <a:t>All of these policies that we have discussed can help the utility understand their desired level of service.</a:t>
            </a:r>
          </a:p>
          <a:p>
            <a:pPr eaLnBrk="1" hangingPunct="1"/>
            <a:endParaRPr lang="en-US" altLang="en-US" dirty="0">
              <a:latin typeface="+mn-lt"/>
            </a:endParaRPr>
          </a:p>
          <a:p>
            <a:pPr eaLnBrk="1" hangingPunct="1"/>
            <a:r>
              <a:rPr lang="en-US" altLang="en-US" dirty="0">
                <a:latin typeface="+mn-lt"/>
              </a:rPr>
              <a:t>The Level of Service component of Asset Management is the opportunity to talk with customers about their needs and desires and how that aligns with the needs of the utility.  Conversations about what the utility needs to operate and what customers expect from their utility provide an avenue to allow rate-payers to provide input into the process.  When they have that opportunity, they may be more willing to pay.</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D2F8B1CC-D560-4F72-BDFD-BFCEF33E8B82}"/>
              </a:ext>
            </a:extLst>
          </p:cNvPr>
          <p:cNvSpPr>
            <a:spLocks noGrp="1" noRot="1" noChangeAspect="1" noChangeArrowheads="1" noTextEdit="1"/>
          </p:cNvSpPr>
          <p:nvPr>
            <p:ph type="sldImg"/>
          </p:nvPr>
        </p:nvSpPr>
        <p:spPr>
          <a:ln/>
        </p:spPr>
      </p:sp>
      <p:sp>
        <p:nvSpPr>
          <p:cNvPr id="120835" name="Rectangle 3">
            <a:extLst>
              <a:ext uri="{FF2B5EF4-FFF2-40B4-BE49-F238E27FC236}">
                <a16:creationId xmlns:a16="http://schemas.microsoft.com/office/drawing/2014/main" id="{4B5F06A9-A843-4F2F-9B12-CAC482CF2090}"/>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rPr>
              <a:t>Level of Service defines what you do, how you do it, when you do it, how you spend your money to provide what your customers want.  It can be set up in a separate document called “Level of Service Agreement”</a:t>
            </a:r>
          </a:p>
          <a:p>
            <a:pPr eaLnBrk="1" hangingPunct="1"/>
            <a:endParaRPr lang="en-US" altLang="en-US" dirty="0">
              <a:latin typeface="+mn-lt"/>
            </a:endParaRPr>
          </a:p>
          <a:p>
            <a:pPr eaLnBrk="1" hangingPunct="1"/>
            <a:r>
              <a:rPr lang="en-US" altLang="en-US" dirty="0">
                <a:latin typeface="+mn-lt"/>
              </a:rPr>
              <a:t>In managing the assets, a utility needs to determine what level of service it will provide.  The key question for a utility to ask itself is “what do my customers want?”  It’s very important to involve customers and staff in the process of establishing the goals or service levels.  The goals should be measurable and can be either internal or external.  External goals are those that directly impact the customers. Internal goals are those that are related to operations and that would not be easily understood by customers.  Progress towards meeting the goals should be tracked and reported to upper management and the public.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0DD0773C-325C-48F9-BBAA-F832C7767FA5}"/>
              </a:ext>
            </a:extLst>
          </p:cNvPr>
          <p:cNvSpPr>
            <a:spLocks noGrp="1" noRot="1" noChangeAspect="1" noChangeArrowheads="1" noTextEdit="1"/>
          </p:cNvSpPr>
          <p:nvPr>
            <p:ph type="sldImg"/>
          </p:nvPr>
        </p:nvSpPr>
        <p:spPr>
          <a:ln/>
        </p:spPr>
      </p:sp>
      <p:sp>
        <p:nvSpPr>
          <p:cNvPr id="131075" name="Rectangle 3">
            <a:extLst>
              <a:ext uri="{FF2B5EF4-FFF2-40B4-BE49-F238E27FC236}">
                <a16:creationId xmlns:a16="http://schemas.microsoft.com/office/drawing/2014/main" id="{AC0078AF-B5F6-42E0-B473-653E56D134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mn-lt"/>
              </a:rPr>
              <a:t>Engaging with the community is an essential part of setting goals for your utility.  To know what your customer wants, you must ask them.  Surveys, focus groups, phone calls, and public meetings are all ways to gather input from the community.  Ensure that you are gathering input from everyone in your community.  Find ways to reach “hard-to-reach” members and ensure that the variety of demographics in your community is represented.</a:t>
            </a:r>
          </a:p>
          <a:p>
            <a:pPr eaLnBrk="1" hangingPunct="1"/>
            <a:endParaRPr lang="en-US" altLang="en-US" dirty="0">
              <a:latin typeface="+mn-lt"/>
            </a:endParaRPr>
          </a:p>
          <a:p>
            <a:pPr eaLnBrk="1" hangingPunct="1"/>
            <a:endParaRPr lang="en-US" altLang="en-US" dirty="0">
              <a:latin typeface="+mn-lt"/>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a</a:t>
            </a:r>
            <a:r>
              <a:rPr lang="en-US" baseline="0" dirty="0"/>
              <a:t> water utility is buried or hidden from view, and customers only pay attention to it when it doesn’t work. That rarely happens (we hope) but maintaining good communication with customers can help when you do hit a rough patch.</a:t>
            </a:r>
          </a:p>
          <a:p>
            <a:endParaRPr lang="en-US" baseline="0" dirty="0"/>
          </a:p>
          <a:p>
            <a:r>
              <a:rPr lang="en-US" baseline="0" dirty="0"/>
              <a:t>Communicate what you are doing … Tell your story, gain buy-in, build trust by using a variety of tools and methods.  Use your website, social media, and text programs to reach tech-savvy individuals.  Use bill stuffers or images on the bill’s envelope or newsletters to reach people who prefer that method of communication.</a:t>
            </a:r>
          </a:p>
          <a:p>
            <a:endParaRPr lang="en-US" baseline="0" dirty="0"/>
          </a:p>
          <a:p>
            <a:r>
              <a:rPr lang="en-US" baseline="0" dirty="0"/>
              <a:t>Especially if a rate increase is coming, more communication about the positive things your utilities does, the benefits to the community, and the needs to service folks better will soften the blow of a rate increase.</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2ADA46-8DA4-DB4A-9DD2-276A035736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8733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6C06C1D8-15FD-4382-8B37-6C9CBFBA8724}"/>
              </a:ext>
            </a:extLst>
          </p:cNvPr>
          <p:cNvSpPr>
            <a:spLocks noGrp="1" noRot="1" noChangeAspect="1" noChangeArrowheads="1" noTextEdit="1"/>
          </p:cNvSpPr>
          <p:nvPr>
            <p:ph type="sldImg"/>
          </p:nvPr>
        </p:nvSpPr>
        <p:spPr>
          <a:ln/>
        </p:spPr>
      </p:sp>
      <p:sp>
        <p:nvSpPr>
          <p:cNvPr id="135171" name="Rectangle 3">
            <a:extLst>
              <a:ext uri="{FF2B5EF4-FFF2-40B4-BE49-F238E27FC236}">
                <a16:creationId xmlns:a16="http://schemas.microsoft.com/office/drawing/2014/main" id="{1E33A24A-1F53-4013-8F0B-557A905AE5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mn-lt"/>
              </a:rPr>
              <a:t>Energy efficiency contributes to Level of Service goals by helping the utility determine potential savings.  When funds are freed up in one area, they can be directed to other needs.</a:t>
            </a:r>
          </a:p>
          <a:p>
            <a:pPr eaLnBrk="1" hangingPunct="1"/>
            <a:endParaRPr lang="en-US" altLang="en-US" dirty="0">
              <a:latin typeface="+mn-lt"/>
            </a:endParaRPr>
          </a:p>
          <a:p>
            <a:pPr eaLnBrk="1" hangingPunct="1"/>
            <a:r>
              <a:rPr lang="en-US" altLang="en-US" dirty="0">
                <a:latin typeface="+mn-lt"/>
              </a:rPr>
              <a:t>To determine the potential for energy savings, it is important to establish a baseline of current energy use.  Then goals for energy usage can be established.  Energy usage can be tracked over time to determine if goals were met.  To determine how well the utility is doing towards meeting the goals, it may be necessary to determine the individual energy usage of assets.  This information may require individual metering or checking run times of assets.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 to reflect changes in order and/or content</a:t>
            </a:r>
          </a:p>
          <a:p>
            <a:endParaRPr lang="en-US" dirty="0"/>
          </a:p>
          <a:p>
            <a:endParaRPr lang="en-US" baseline="0" dirty="0"/>
          </a:p>
        </p:txBody>
      </p:sp>
      <p:sp>
        <p:nvSpPr>
          <p:cNvPr id="4" name="Slide Number Placeholder 3"/>
          <p:cNvSpPr>
            <a:spLocks noGrp="1"/>
          </p:cNvSpPr>
          <p:nvPr>
            <p:ph type="sldNum" sz="quarter" idx="10"/>
          </p:nvPr>
        </p:nvSpPr>
        <p:spPr/>
        <p:txBody>
          <a:bodyPr/>
          <a:lstStyle/>
          <a:p>
            <a:fld id="{062ADA46-8DA4-DB4A-9DD2-276A03573612}" type="slidenum">
              <a:rPr lang="en-US" smtClean="0"/>
              <a:t>3</a:t>
            </a:fld>
            <a:endParaRPr lang="en-US"/>
          </a:p>
        </p:txBody>
      </p:sp>
    </p:spTree>
    <p:extLst>
      <p:ext uri="{BB962C8B-B14F-4D97-AF65-F5344CB8AC3E}">
        <p14:creationId xmlns:p14="http://schemas.microsoft.com/office/powerpoint/2010/main" val="115414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mn-lt"/>
              </a:rPr>
              <a:t>The second component of capacity is technical capacity. </a:t>
            </a:r>
            <a:r>
              <a:rPr lang="en-US" dirty="0">
                <a:latin typeface="+mn-lt"/>
                <a:cs typeface="Avenir Book"/>
              </a:rPr>
              <a:t>Technical capacity </a:t>
            </a:r>
            <a:r>
              <a:rPr kumimoji="0" lang="en-US" sz="120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provides the utility with the necessary skills and equipment to reliably produce and deliver an adequate supply of water that meets all drinking water standards.</a:t>
            </a:r>
          </a:p>
          <a:p>
            <a:endParaRPr lang="en-US" dirty="0"/>
          </a:p>
        </p:txBody>
      </p:sp>
      <p:sp>
        <p:nvSpPr>
          <p:cNvPr id="4" name="Slide Number Placeholder 3"/>
          <p:cNvSpPr>
            <a:spLocks noGrp="1"/>
          </p:cNvSpPr>
          <p:nvPr>
            <p:ph type="sldNum" sz="quarter" idx="5"/>
          </p:nvPr>
        </p:nvSpPr>
        <p:spPr/>
        <p:txBody>
          <a:bodyPr/>
          <a:lstStyle/>
          <a:p>
            <a:fld id="{062ADA46-8DA4-DB4A-9DD2-276A03573612}" type="slidenum">
              <a:rPr lang="en-US" smtClean="0"/>
              <a:t>30</a:t>
            </a:fld>
            <a:endParaRPr lang="en-US"/>
          </a:p>
        </p:txBody>
      </p:sp>
    </p:spTree>
    <p:extLst>
      <p:ext uri="{BB962C8B-B14F-4D97-AF65-F5344CB8AC3E}">
        <p14:creationId xmlns:p14="http://schemas.microsoft.com/office/powerpoint/2010/main" val="37624348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Technical capacity ensures that staff, operators, and board members understand regulations, the treatment process, and the records and certification required to operate a utility.  It also provides the utility with the opportunity to effectively and efficiently operate and maintain the system’s assets, protect source water, ensure adequate water quantity and assess, maintain, and replace infrastructure.</a:t>
            </a:r>
          </a:p>
          <a:p>
            <a:pPr algn="l"/>
            <a:endParaRPr lang="en-US" dirty="0">
              <a:latin typeface="+mn-lt"/>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2ADA46-8DA4-DB4A-9DD2-276A035736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71296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better know the gaps in technical capacity, understand your assets.  What does the utility have?  Where are the assets?  Are there maps of the locations?  What is their condition, life, value, and energy use?</a:t>
            </a:r>
          </a:p>
          <a:p>
            <a:endParaRPr lang="en-US" dirty="0"/>
          </a:p>
          <a:p>
            <a:r>
              <a:rPr lang="en-US" dirty="0"/>
              <a:t>Understanding these elements of your utility can inform current and future planning needs for increasing or improving technical capacity.</a:t>
            </a:r>
          </a:p>
        </p:txBody>
      </p:sp>
      <p:sp>
        <p:nvSpPr>
          <p:cNvPr id="4" name="Slide Number Placeholder 3"/>
          <p:cNvSpPr>
            <a:spLocks noGrp="1"/>
          </p:cNvSpPr>
          <p:nvPr>
            <p:ph type="sldNum" sz="quarter" idx="5"/>
          </p:nvPr>
        </p:nvSpPr>
        <p:spPr/>
        <p:txBody>
          <a:bodyPr/>
          <a:lstStyle/>
          <a:p>
            <a:fld id="{062ADA46-8DA4-DB4A-9DD2-276A03573612}" type="slidenum">
              <a:rPr lang="en-US" smtClean="0"/>
              <a:t>32</a:t>
            </a:fld>
            <a:endParaRPr lang="en-US"/>
          </a:p>
        </p:txBody>
      </p:sp>
    </p:spTree>
    <p:extLst>
      <p:ext uri="{BB962C8B-B14F-4D97-AF65-F5344CB8AC3E}">
        <p14:creationId xmlns:p14="http://schemas.microsoft.com/office/powerpoint/2010/main" val="30337183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E5D15ED2-1134-4A31-A80C-F8BE07B8D889}"/>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EAAE691F-1A77-465A-B848-AA7E353CB5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mn-lt"/>
              </a:rPr>
              <a:t>The Asset Inventory shows the Current State of the Assets.  This compilation of assets can be kept in any manner that is within the capabilities of the utility.  It can be on paper in binders or maintained digitally in a simple spreadsheet or a commercial product.  The sophistication level can be increased over time as the system is able to invest in other options.</a:t>
            </a:r>
          </a:p>
          <a:p>
            <a:pPr eaLnBrk="1" hangingPunct="1"/>
            <a:endParaRPr lang="en-US" altLang="en-US" dirty="0">
              <a:latin typeface="+mn-lt"/>
            </a:endParaRPr>
          </a:p>
          <a:p>
            <a:pPr eaLnBrk="1" hangingPunct="1"/>
            <a:r>
              <a:rPr lang="en-US" altLang="en-US" dirty="0">
                <a:latin typeface="+mn-lt"/>
              </a:rPr>
              <a:t>There is a lot of information that can be collected on assets and put into the inventory.  Remember that collecting data takes time and money and that it is important to balance the benefits of having data about the assets with the costs of collecting the data.  Data that is beneficial to the utility should be collected. The inventory should be maintained and updated and periodically.</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689CAA96-9108-4BDA-A88C-3271C88D420C}"/>
              </a:ext>
            </a:extLst>
          </p:cNvPr>
          <p:cNvSpPr>
            <a:spLocks noGrp="1" noRot="1" noChangeAspect="1" noChangeArrowheads="1" noTextEdit="1"/>
          </p:cNvSpPr>
          <p:nvPr>
            <p:ph type="sldImg"/>
          </p:nvPr>
        </p:nvSpPr>
        <p:spPr>
          <a:ln/>
        </p:spPr>
      </p:sp>
      <p:sp>
        <p:nvSpPr>
          <p:cNvPr id="145411" name="Rectangle 3">
            <a:extLst>
              <a:ext uri="{FF2B5EF4-FFF2-40B4-BE49-F238E27FC236}">
                <a16:creationId xmlns:a16="http://schemas.microsoft.com/office/drawing/2014/main" id="{D107A8AF-BA64-4D49-82D4-8726473B64D0}"/>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mn-lt"/>
              </a:rPr>
              <a:t>Not all assets are equal in importance to the utility.  Some are essential to operations, and some are not.  It is important for each utility to determine what its critical assets are.  This process is referred to as Criticality.</a:t>
            </a:r>
          </a:p>
          <a:p>
            <a:pPr eaLnBrk="1" hangingPunct="1"/>
            <a:endParaRPr lang="en-US" altLang="en-US" dirty="0">
              <a:latin typeface="+mn-lt"/>
            </a:endParaRPr>
          </a:p>
          <a:p>
            <a:pPr eaLnBrk="1" hangingPunct="1"/>
            <a:r>
              <a:rPr lang="en-US" altLang="en-US" dirty="0">
                <a:latin typeface="+mn-lt"/>
              </a:rPr>
              <a:t>As an example, a small water or wastewater pipe that serves a few houses is not as important to a utility as a single pump that supplies the entire water system.  If the single pump fails, the whole town is out of water. </a:t>
            </a:r>
          </a:p>
          <a:p>
            <a:pPr eaLnBrk="1" hangingPunct="1"/>
            <a:endParaRPr lang="en-US" altLang="en-US" dirty="0">
              <a:latin typeface="+mn-lt"/>
            </a:endParaRPr>
          </a:p>
          <a:p>
            <a:pPr eaLnBrk="1" hangingPunct="1"/>
            <a:r>
              <a:rPr lang="en-US" altLang="en-US" dirty="0">
                <a:latin typeface="+mn-lt"/>
              </a:rPr>
              <a:t>Criticality considers the likelihood or probability that an asset will fail, and the consequences if the asset does fail.  </a:t>
            </a:r>
          </a:p>
          <a:p>
            <a:pPr eaLnBrk="1" hangingPunct="1"/>
            <a:endParaRPr lang="en-US" altLang="en-US" dirty="0">
              <a:latin typeface="+mn-lt"/>
            </a:endParaRPr>
          </a:p>
          <a:p>
            <a:pPr eaLnBrk="1" hangingPunct="1"/>
            <a:r>
              <a:rPr lang="en-US" altLang="en-US" dirty="0">
                <a:latin typeface="+mn-lt"/>
              </a:rPr>
              <a:t>Assessing the probability of failure involves understanding:</a:t>
            </a:r>
          </a:p>
          <a:p>
            <a:pPr marL="171450" indent="-171450" eaLnBrk="1" hangingPunct="1">
              <a:buFont typeface="Arial" panose="020B0604020202020204" pitchFamily="34" charset="0"/>
              <a:buChar char="•"/>
            </a:pPr>
            <a:r>
              <a:rPr lang="en-US" altLang="en-US" dirty="0">
                <a:latin typeface="+mn-lt"/>
              </a:rPr>
              <a:t>ways in which an asset fails</a:t>
            </a:r>
          </a:p>
          <a:p>
            <a:pPr marL="171450" indent="-171450" eaLnBrk="1" hangingPunct="1">
              <a:buFont typeface="Arial" panose="020B0604020202020204" pitchFamily="34" charset="0"/>
              <a:buChar char="•"/>
            </a:pPr>
            <a:r>
              <a:rPr lang="en-US" altLang="en-US" dirty="0">
                <a:latin typeface="+mn-lt"/>
              </a:rPr>
              <a:t>the condition of the assets</a:t>
            </a:r>
          </a:p>
          <a:p>
            <a:pPr marL="171450" indent="-171450" eaLnBrk="1" hangingPunct="1">
              <a:buFont typeface="Arial" panose="020B0604020202020204" pitchFamily="34" charset="0"/>
              <a:buChar char="•"/>
            </a:pPr>
            <a:r>
              <a:rPr lang="en-US" altLang="en-US" dirty="0">
                <a:latin typeface="+mn-lt"/>
              </a:rPr>
              <a:t>age of the assets</a:t>
            </a:r>
          </a:p>
          <a:p>
            <a:pPr marL="171450" indent="-171450" eaLnBrk="1" hangingPunct="1">
              <a:buFont typeface="Arial" panose="020B0604020202020204" pitchFamily="34" charset="0"/>
              <a:buChar char="•"/>
            </a:pPr>
            <a:r>
              <a:rPr lang="en-US" altLang="en-US" dirty="0">
                <a:latin typeface="+mn-lt"/>
              </a:rPr>
              <a:t>repair history</a:t>
            </a:r>
          </a:p>
          <a:p>
            <a:pPr marL="171450" indent="-171450" eaLnBrk="1" hangingPunct="1">
              <a:buFont typeface="Arial" panose="020B0604020202020204" pitchFamily="34" charset="0"/>
              <a:buChar char="•"/>
            </a:pPr>
            <a:r>
              <a:rPr lang="en-US" altLang="en-US" dirty="0">
                <a:latin typeface="+mn-lt"/>
              </a:rPr>
              <a:t>historical knowledge, and</a:t>
            </a:r>
          </a:p>
          <a:p>
            <a:pPr marL="171450" indent="-171450" eaLnBrk="1" hangingPunct="1">
              <a:buFont typeface="Arial" panose="020B0604020202020204" pitchFamily="34" charset="0"/>
              <a:buChar char="•"/>
            </a:pPr>
            <a:r>
              <a:rPr lang="en-US" altLang="en-US" dirty="0">
                <a:latin typeface="+mn-lt"/>
              </a:rPr>
              <a:t>operation and maintenance history.  </a:t>
            </a:r>
          </a:p>
          <a:p>
            <a:pPr eaLnBrk="1" hangingPunct="1"/>
            <a:endParaRPr lang="en-US" altLang="en-US" dirty="0">
              <a:latin typeface="+mn-lt"/>
            </a:endParaRPr>
          </a:p>
          <a:p>
            <a:pPr eaLnBrk="1" hangingPunct="1"/>
            <a:r>
              <a:rPr lang="en-US" altLang="en-US" dirty="0">
                <a:latin typeface="+mn-lt"/>
              </a:rPr>
              <a:t>The second component is the consequence of the failure.  Thing to consider as the consequences of failure can include: </a:t>
            </a:r>
          </a:p>
          <a:p>
            <a:pPr marL="171450" indent="-171450" eaLnBrk="1" hangingPunct="1">
              <a:buFont typeface="Arial" panose="020B0604020202020204" pitchFamily="34" charset="0"/>
              <a:buChar char="•"/>
            </a:pPr>
            <a:r>
              <a:rPr lang="en-US" altLang="en-US" dirty="0">
                <a:latin typeface="+mn-lt"/>
              </a:rPr>
              <a:t>cost of repair</a:t>
            </a:r>
          </a:p>
          <a:p>
            <a:pPr marL="171450" indent="-171450" eaLnBrk="1" hangingPunct="1">
              <a:buFont typeface="Arial" panose="020B0604020202020204" pitchFamily="34" charset="0"/>
              <a:buChar char="•"/>
            </a:pPr>
            <a:r>
              <a:rPr lang="en-US" altLang="en-US" dirty="0">
                <a:latin typeface="+mn-lt"/>
              </a:rPr>
              <a:t>social impacts</a:t>
            </a:r>
          </a:p>
          <a:p>
            <a:pPr marL="171450" indent="-171450" eaLnBrk="1" hangingPunct="1">
              <a:buFont typeface="Arial" panose="020B0604020202020204" pitchFamily="34" charset="0"/>
              <a:buChar char="•"/>
            </a:pPr>
            <a:r>
              <a:rPr lang="en-US" altLang="en-US" dirty="0">
                <a:latin typeface="+mn-lt"/>
              </a:rPr>
              <a:t>costs associated with the failure</a:t>
            </a:r>
          </a:p>
          <a:p>
            <a:pPr marL="171450" indent="-171450" eaLnBrk="1" hangingPunct="1">
              <a:buFont typeface="Arial" panose="020B0604020202020204" pitchFamily="34" charset="0"/>
              <a:buChar char="•"/>
            </a:pPr>
            <a:r>
              <a:rPr lang="en-US" altLang="en-US" dirty="0">
                <a:latin typeface="+mn-lt"/>
              </a:rPr>
              <a:t>costs related to collateral damage</a:t>
            </a:r>
          </a:p>
          <a:p>
            <a:pPr marL="171450" indent="-171450" eaLnBrk="1" hangingPunct="1">
              <a:buFont typeface="Arial" panose="020B0604020202020204" pitchFamily="34" charset="0"/>
              <a:buChar char="•"/>
            </a:pPr>
            <a:r>
              <a:rPr lang="en-US" altLang="en-US" dirty="0">
                <a:latin typeface="+mn-lt"/>
              </a:rPr>
              <a:t>legal costs</a:t>
            </a:r>
          </a:p>
          <a:p>
            <a:pPr marL="171450" indent="-171450" eaLnBrk="1" hangingPunct="1">
              <a:buFont typeface="Arial" panose="020B0604020202020204" pitchFamily="34" charset="0"/>
              <a:buChar char="•"/>
            </a:pPr>
            <a:r>
              <a:rPr lang="en-US" altLang="en-US" dirty="0">
                <a:latin typeface="+mn-lt"/>
              </a:rPr>
              <a:t>environmental costs</a:t>
            </a:r>
          </a:p>
          <a:p>
            <a:pPr marL="171450" indent="-171450" eaLnBrk="1" hangingPunct="1">
              <a:buFont typeface="Arial" panose="020B0604020202020204" pitchFamily="34" charset="0"/>
              <a:buChar char="•"/>
            </a:pPr>
            <a:r>
              <a:rPr lang="en-US" altLang="en-US" dirty="0">
                <a:latin typeface="+mn-lt"/>
              </a:rPr>
              <a:t>reductions in level of service, and</a:t>
            </a:r>
          </a:p>
          <a:p>
            <a:pPr marL="171450" indent="-171450" eaLnBrk="1" hangingPunct="1">
              <a:buFont typeface="Arial" panose="020B0604020202020204" pitchFamily="34" charset="0"/>
              <a:buChar char="•"/>
            </a:pPr>
            <a:r>
              <a:rPr lang="en-US" altLang="en-US" dirty="0">
                <a:latin typeface="+mn-lt"/>
              </a:rPr>
              <a:t>any other costs or impacts associated with failure.  </a:t>
            </a:r>
          </a:p>
          <a:p>
            <a:pPr eaLnBrk="1" hangingPunct="1"/>
            <a:endParaRPr lang="en-US" altLang="en-US" dirty="0">
              <a:latin typeface="+mn-lt"/>
            </a:endParaRPr>
          </a:p>
          <a:p>
            <a:pPr eaLnBrk="1" hangingPunct="1"/>
            <a:r>
              <a:rPr lang="en-US" altLang="en-US" dirty="0">
                <a:latin typeface="+mn-lt"/>
              </a:rPr>
              <a:t>One way to reduce the consequences is through redundancy.  Redundant assets provide a back-up in the event of failure.  This can reduce the consequence of failure because the back-up asset is there to continue to provide service.  As an example,  there are three pumps available and only 2 are needed to meet the demand.  If one pump fails, the standby pump will start so the demand will still be met.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1044B87C-2DE2-402B-AE14-97260A5306E7}"/>
              </a:ext>
            </a:extLst>
          </p:cNvPr>
          <p:cNvSpPr>
            <a:spLocks noGrp="1" noRot="1" noChangeAspect="1" noChangeArrowheads="1" noTextEdit="1"/>
          </p:cNvSpPr>
          <p:nvPr>
            <p:ph type="sldImg"/>
          </p:nvPr>
        </p:nvSpPr>
        <p:spPr>
          <a:ln/>
        </p:spPr>
      </p:sp>
      <p:sp>
        <p:nvSpPr>
          <p:cNvPr id="155651" name="Rectangle 3">
            <a:extLst>
              <a:ext uri="{FF2B5EF4-FFF2-40B4-BE49-F238E27FC236}">
                <a16:creationId xmlns:a16="http://schemas.microsoft.com/office/drawing/2014/main" id="{3F8CA899-3E8A-4069-9226-7F37159EF390}"/>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Each asset can be evaluated in terms of its individual probability of failure and consequence of failure. The assets can then be plotted on a quad chart based on the identified probability and consequence.  In this type of chart, the assets with the highest criticality, or risk, appear in the upper right-hand quadrant.  The assets in the lower left have lower criticality scores. The other two quadrants represent a medium criticality score.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2CC0BE5D-EA38-4010-9A22-13399A8D8BAB}"/>
              </a:ext>
            </a:extLst>
          </p:cNvPr>
          <p:cNvSpPr>
            <a:spLocks noGrp="1" noRot="1" noChangeAspect="1" noChangeArrowheads="1" noTextEdit="1"/>
          </p:cNvSpPr>
          <p:nvPr>
            <p:ph type="sldImg"/>
          </p:nvPr>
        </p:nvSpPr>
        <p:spPr>
          <a:ln/>
        </p:spPr>
      </p:sp>
      <p:sp>
        <p:nvSpPr>
          <p:cNvPr id="165891" name="Rectangle 3">
            <a:extLst>
              <a:ext uri="{FF2B5EF4-FFF2-40B4-BE49-F238E27FC236}">
                <a16:creationId xmlns:a16="http://schemas.microsoft.com/office/drawing/2014/main" id="{4D13F1A6-EBE8-43FC-BC93-C6B06B63C3D2}"/>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You can use the same type of chart to prioritize projects that will also result in energy savings. First plot the likelihood that changing an asset or energy source will impact energy use, along with the amount of energy that asset uses.  Then, the criticality and energy priority</a:t>
            </a:r>
            <a:r>
              <a:rPr lang="en-US"/>
              <a:t> quad charts can be laid on top of each other to see which assets are both high risk and high priority for energy efficiency.  If an asset falls in the upper right-hand quadrant for both criticality and energy, that asset would be a top priority for replacement.  </a:t>
            </a:r>
          </a:p>
          <a:p>
            <a:endParaRPr lang="en-US" altLang="en-US" dirty="0">
              <a:latin typeface="Arial" panose="020B0604020202020204" pitchFamily="34" charset="0"/>
              <a:cs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Drinking water utilities have a multi-barrier approach to providing clean, safe drinking water: source water protection, water treatment, and the distribution system.</a:t>
            </a:r>
          </a:p>
          <a:p>
            <a:endParaRPr lang="en-US" dirty="0"/>
          </a:p>
          <a:p>
            <a:r>
              <a:rPr lang="en-US" dirty="0"/>
              <a:t>The source protection barrier is meant to keep contamination out of the drinking water source which reduces the amount of treatment needed.</a:t>
            </a:r>
          </a:p>
          <a:p>
            <a:r>
              <a:rPr lang="en-US" dirty="0"/>
              <a:t>The treatment process is to inactivate or remove contamination from the water to make it drinkable.</a:t>
            </a:r>
          </a:p>
          <a:p>
            <a:r>
              <a:rPr lang="en-US" dirty="0"/>
              <a:t>The distribution barrier helps prevent contaminants from re-entering the system.</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2ADA46-8DA4-DB4A-9DD2-276A035736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33351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Utility sustainability programs are used to control water loss and move to increased energy efficiency in the water treatment plant and processes.</a:t>
            </a:r>
          </a:p>
          <a:p>
            <a:endParaRPr lang="en-US" dirty="0"/>
          </a:p>
          <a:p>
            <a:r>
              <a:rPr lang="en-US" dirty="0"/>
              <a:t>Water loss control includes protecting water resources through effective extraction and water conservation practices and programs.  Controlling water loss can also minimize disruptions to customers which can also help to meet level of service goals.</a:t>
            </a:r>
          </a:p>
          <a:p>
            <a:endParaRPr lang="en-US" dirty="0"/>
          </a:p>
          <a:p>
            <a:r>
              <a:rPr lang="en-US" dirty="0"/>
              <a:t>Energy efficiency can be small steps, such as turning off lights that are not needed; to upgrading equipment to more energy efficient devices; to reorganizing operations and maintenance to maximize efficiency.  Working toward energy efficiency can lead to reduced energy costs.</a:t>
            </a:r>
          </a:p>
          <a:p>
            <a:endParaRPr lang="en-US" dirty="0"/>
          </a:p>
          <a:p>
            <a:r>
              <a:rPr lang="en-US" dirty="0"/>
              <a:t>Water loss control and energy efficiency are interrelated.  Saving water saves energy.</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2ADA46-8DA4-DB4A-9DD2-276A035736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09460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understand why your system is losing water, you must first establish the nature of the problem</a:t>
            </a:r>
          </a:p>
          <a:p>
            <a:pPr marL="171450" indent="-171450">
              <a:buFont typeface="Arial" panose="020B0604020202020204" pitchFamily="34" charset="0"/>
              <a:buChar char="•"/>
            </a:pPr>
            <a:r>
              <a:rPr lang="en-US" dirty="0"/>
              <a:t>Non-Revenue Water</a:t>
            </a:r>
          </a:p>
          <a:p>
            <a:pPr marL="628650" lvl="1" indent="-171450">
              <a:buFont typeface="Arial" panose="020B0604020202020204" pitchFamily="34" charset="0"/>
              <a:buChar char="•"/>
            </a:pPr>
            <a:r>
              <a:rPr lang="en-US" dirty="0"/>
              <a:t>Unaccounted for Water </a:t>
            </a:r>
          </a:p>
          <a:p>
            <a:pPr marL="171450" indent="-171450">
              <a:buFont typeface="Arial" panose="020B0604020202020204" pitchFamily="34" charset="0"/>
              <a:buChar char="•"/>
            </a:pPr>
            <a:r>
              <a:rPr lang="en-US" dirty="0"/>
              <a:t>Unbilled authorized uses </a:t>
            </a:r>
          </a:p>
          <a:p>
            <a:pPr marL="171450" indent="-171450">
              <a:buFont typeface="Arial" panose="020B0604020202020204" pitchFamily="34" charset="0"/>
              <a:buChar char="•"/>
            </a:pPr>
            <a:r>
              <a:rPr lang="en-US" dirty="0"/>
              <a:t>Unauthorized water uses </a:t>
            </a:r>
          </a:p>
          <a:p>
            <a:pPr marL="171450" indent="-171450">
              <a:buFont typeface="Arial" panose="020B0604020202020204" pitchFamily="34" charset="0"/>
              <a:buChar char="•"/>
            </a:pPr>
            <a:r>
              <a:rPr lang="en-US" dirty="0"/>
              <a:t>Data handling errors</a:t>
            </a:r>
          </a:p>
          <a:p>
            <a:pPr marL="171450" indent="-171450">
              <a:buFont typeface="Arial" panose="020B0604020202020204" pitchFamily="34" charset="0"/>
              <a:buChar char="•"/>
            </a:pPr>
            <a:r>
              <a:rPr lang="en-US" dirty="0"/>
              <a:t>Water leaking from the system</a:t>
            </a:r>
          </a:p>
          <a:p>
            <a:pPr marL="628650" lvl="1" indent="-171450">
              <a:buFont typeface="Arial" panose="020B0604020202020204" pitchFamily="34" charset="0"/>
              <a:buChar char="•"/>
            </a:pPr>
            <a:r>
              <a:rPr lang="en-US" dirty="0"/>
              <a:t>real water losses</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Then set goals for reducing water loss based on the cause.</a:t>
            </a:r>
          </a:p>
          <a:p>
            <a:pPr marL="0" lvl="0" indent="0">
              <a:buFont typeface="Arial" panose="020B0604020202020204" pitchFamily="34" charset="0"/>
              <a:buNone/>
            </a:pPr>
            <a:r>
              <a:rPr lang="en-US" dirty="0"/>
              <a:t>Choose appropriate strategies and prioritize them for implementation:</a:t>
            </a:r>
          </a:p>
          <a:p>
            <a:pPr marL="171450" indent="-171450">
              <a:buFont typeface="Arial" panose="020B0604020202020204" pitchFamily="34" charset="0"/>
              <a:buChar char="•"/>
            </a:pPr>
            <a:r>
              <a:rPr lang="en-US" dirty="0"/>
              <a:t>Accurate Meters</a:t>
            </a:r>
          </a:p>
          <a:p>
            <a:pPr marL="171450" indent="-171450">
              <a:buFont typeface="Arial" panose="020B0604020202020204" pitchFamily="34" charset="0"/>
              <a:buChar char="•"/>
            </a:pPr>
            <a:r>
              <a:rPr lang="en-US" dirty="0"/>
              <a:t>Source and service connection</a:t>
            </a:r>
          </a:p>
          <a:p>
            <a:pPr marL="628650" lvl="1" indent="-171450">
              <a:buFont typeface="Arial" panose="020B0604020202020204" pitchFamily="34" charset="0"/>
              <a:buChar char="•"/>
            </a:pPr>
            <a:r>
              <a:rPr lang="en-US" dirty="0"/>
              <a:t>Meter change out program</a:t>
            </a:r>
          </a:p>
          <a:p>
            <a:pPr marL="171450" indent="-171450">
              <a:buFont typeface="Arial" panose="020B0604020202020204" pitchFamily="34" charset="0"/>
              <a:buChar char="•"/>
            </a:pPr>
            <a:r>
              <a:rPr lang="en-US" dirty="0"/>
              <a:t>System cash register</a:t>
            </a:r>
          </a:p>
          <a:p>
            <a:pPr marL="628650" lvl="1" indent="-171450">
              <a:buFont typeface="Arial" panose="020B0604020202020204" pitchFamily="34" charset="0"/>
              <a:buChar char="•"/>
            </a:pPr>
            <a:r>
              <a:rPr lang="en-US" dirty="0"/>
              <a:t>Slow meters – reduced revenue</a:t>
            </a:r>
          </a:p>
          <a:p>
            <a:pPr marL="171450" indent="-171450">
              <a:buFont typeface="Arial" panose="020B0604020202020204" pitchFamily="34" charset="0"/>
              <a:buChar char="•"/>
            </a:pPr>
            <a:r>
              <a:rPr lang="en-US" dirty="0"/>
              <a:t>Encourage conservation</a:t>
            </a:r>
          </a:p>
          <a:p>
            <a:pPr marL="628650" lvl="1" indent="-171450">
              <a:buFont typeface="Arial" panose="020B0604020202020204" pitchFamily="34" charset="0"/>
              <a:buChar char="•"/>
            </a:pPr>
            <a:r>
              <a:rPr lang="en-US" dirty="0"/>
              <a:t>No way we used that much water</a:t>
            </a:r>
          </a:p>
          <a:p>
            <a:pPr marL="171450" indent="-171450">
              <a:buFont typeface="Arial" panose="020B0604020202020204" pitchFamily="34" charset="0"/>
              <a:buChar char="•"/>
            </a:pPr>
            <a:r>
              <a:rPr lang="en-US" dirty="0"/>
              <a:t>Demand and customer data planning</a:t>
            </a:r>
          </a:p>
          <a:p>
            <a:pPr marL="628650" lvl="1" indent="-171450">
              <a:buFont typeface="Arial" panose="020B0604020202020204" pitchFamily="34" charset="0"/>
              <a:buChar char="•"/>
            </a:pPr>
            <a:r>
              <a:rPr lang="en-US" dirty="0"/>
              <a:t>Infrastructure adequate</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Finally, develop a funding plan to pay for the identified strategies for reducing water loss.</a:t>
            </a:r>
          </a:p>
          <a:p>
            <a:pPr marL="0" lvl="0" indent="0">
              <a:buFont typeface="Arial" panose="020B0604020202020204" pitchFamily="34" charset="0"/>
              <a:buNone/>
            </a:pPr>
            <a:endParaRPr lang="en-US" dirty="0"/>
          </a:p>
          <a:p>
            <a:pPr marL="0" lv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2ADA46-8DA4-DB4A-9DD2-276A035736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5368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Add introductory information to this slide before delivering presentation.  Information to add to this slide can include logos and names and titles of presenters.</a:t>
            </a:r>
          </a:p>
          <a:p>
            <a:endParaRPr lang="en-US" dirty="0"/>
          </a:p>
        </p:txBody>
      </p:sp>
      <p:sp>
        <p:nvSpPr>
          <p:cNvPr id="4" name="Slide Number Placeholder 3"/>
          <p:cNvSpPr>
            <a:spLocks noGrp="1"/>
          </p:cNvSpPr>
          <p:nvPr>
            <p:ph type="sldNum" sz="quarter" idx="5"/>
          </p:nvPr>
        </p:nvSpPr>
        <p:spPr/>
        <p:txBody>
          <a:bodyPr/>
          <a:lstStyle/>
          <a:p>
            <a:fld id="{062ADA46-8DA4-DB4A-9DD2-276A03573612}" type="slidenum">
              <a:rPr lang="en-US" smtClean="0"/>
              <a:t>4</a:t>
            </a:fld>
            <a:endParaRPr lang="en-US"/>
          </a:p>
        </p:txBody>
      </p:sp>
    </p:spTree>
    <p:extLst>
      <p:ext uri="{BB962C8B-B14F-4D97-AF65-F5344CB8AC3E}">
        <p14:creationId xmlns:p14="http://schemas.microsoft.com/office/powerpoint/2010/main" val="1578209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determine how your utility can be more energy efficient, the process is similar to water loss control.</a:t>
            </a:r>
          </a:p>
          <a:p>
            <a:endParaRPr lang="en-US" dirty="0"/>
          </a:p>
          <a:p>
            <a:r>
              <a:rPr lang="en-US" dirty="0"/>
              <a:t>First, determine of the problem and/or determine where more energy efficient equipment and processes can be installed and implemented.</a:t>
            </a:r>
          </a:p>
          <a:p>
            <a:pPr marL="171450" indent="-171450">
              <a:buFont typeface="Arial" panose="020B0604020202020204" pitchFamily="34" charset="0"/>
              <a:buChar char="•"/>
            </a:pPr>
            <a:r>
              <a:rPr lang="en-US" dirty="0"/>
              <a:t>Inefficient systems</a:t>
            </a:r>
          </a:p>
          <a:p>
            <a:pPr marL="171450" indent="-171450">
              <a:buFont typeface="Arial" panose="020B0604020202020204" pitchFamily="34" charset="0"/>
              <a:buChar char="•"/>
            </a:pPr>
            <a:r>
              <a:rPr lang="en-US" dirty="0"/>
              <a:t>Excess energy use (e.g., lights always on, old equipment, etc.)</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Then set goals for increasing energy efficiency based on the cause or other established goals.</a:t>
            </a:r>
          </a:p>
          <a:p>
            <a:pPr marL="0" lvl="0" indent="0">
              <a:buFont typeface="Arial" panose="020B0604020202020204" pitchFamily="34" charset="0"/>
              <a:buNone/>
            </a:pPr>
            <a:r>
              <a:rPr lang="en-US" dirty="0"/>
              <a:t>Choose appropriate strategies and prioritize them for implementation:</a:t>
            </a:r>
          </a:p>
          <a:p>
            <a:pPr marL="171450" indent="-171450">
              <a:buFont typeface="Arial" panose="020B0604020202020204" pitchFamily="34" charset="0"/>
              <a:buChar char="•"/>
            </a:pPr>
            <a:r>
              <a:rPr lang="en-US" dirty="0"/>
              <a:t>Accurate Meters</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Finally, develop a funding plan to pay for the identified strategies for increasing energy efficiency.</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2ADA46-8DA4-DB4A-9DD2-276A035736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16449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third component of capacity is Financial Capacity. </a:t>
            </a:r>
            <a:r>
              <a:rPr lang="en-US" baseline="0" dirty="0"/>
              <a:t>Adequate financial capacity means that the utility has the financial resources to supply clean, safe, reliable drinking water.  </a:t>
            </a:r>
          </a:p>
          <a:p>
            <a:endParaRPr lang="en-US" dirty="0"/>
          </a:p>
        </p:txBody>
      </p:sp>
      <p:sp>
        <p:nvSpPr>
          <p:cNvPr id="4" name="Slide Number Placeholder 3"/>
          <p:cNvSpPr>
            <a:spLocks noGrp="1"/>
          </p:cNvSpPr>
          <p:nvPr>
            <p:ph type="sldNum" sz="quarter" idx="5"/>
          </p:nvPr>
        </p:nvSpPr>
        <p:spPr/>
        <p:txBody>
          <a:bodyPr/>
          <a:lstStyle/>
          <a:p>
            <a:fld id="{062ADA46-8DA4-DB4A-9DD2-276A03573612}" type="slidenum">
              <a:rPr lang="en-US" smtClean="0"/>
              <a:t>41</a:t>
            </a:fld>
            <a:endParaRPr lang="en-US"/>
          </a:p>
        </p:txBody>
      </p:sp>
    </p:spTree>
    <p:extLst>
      <p:ext uri="{BB962C8B-B14F-4D97-AF65-F5344CB8AC3E}">
        <p14:creationId xmlns:p14="http://schemas.microsoft.com/office/powerpoint/2010/main" val="30320726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Both short- and long-term financial capacity is important for financial health and sustainability.  Short-term capacity provides salaries, repairs, leases, contractors, other utility bills, and other immediate expenses.  </a:t>
            </a:r>
          </a:p>
          <a:p>
            <a:endParaRPr lang="en-US" baseline="0" dirty="0"/>
          </a:p>
          <a:p>
            <a:r>
              <a:rPr lang="en-US" baseline="0" dirty="0"/>
              <a:t>Long-term capacity provides replacements, capital improvements, upgrades, and staff retention.</a:t>
            </a:r>
          </a:p>
        </p:txBody>
      </p:sp>
      <p:sp>
        <p:nvSpPr>
          <p:cNvPr id="4" name="Slide Number Placeholder 3"/>
          <p:cNvSpPr>
            <a:spLocks noGrp="1"/>
          </p:cNvSpPr>
          <p:nvPr>
            <p:ph type="sldNum" sz="quarter" idx="10"/>
          </p:nvPr>
        </p:nvSpPr>
        <p:spPr/>
        <p:txBody>
          <a:bodyPr/>
          <a:lstStyle/>
          <a:p>
            <a:fld id="{062ADA46-8DA4-DB4A-9DD2-276A03573612}" type="slidenum">
              <a:rPr lang="en-US" smtClean="0"/>
              <a:t>42</a:t>
            </a:fld>
            <a:endParaRPr lang="en-US"/>
          </a:p>
        </p:txBody>
      </p:sp>
    </p:spTree>
    <p:extLst>
      <p:ext uri="{BB962C8B-B14F-4D97-AF65-F5344CB8AC3E}">
        <p14:creationId xmlns:p14="http://schemas.microsoft.com/office/powerpoint/2010/main" val="34430779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Existing and potential funding are both indicators of financial capacity.  Current adequate and protected financial resources, such as rates and budgets, keep the utility operating at the desired level of service.  </a:t>
            </a:r>
          </a:p>
          <a:p>
            <a:endParaRPr lang="en-US" dirty="0"/>
          </a:p>
          <a:p>
            <a:r>
              <a:rPr lang="en-US" dirty="0"/>
              <a:t>Future financial planning relies on adequate reserve accounts, balance between revenue and expenses, and planning for capital improvements.</a:t>
            </a:r>
          </a:p>
        </p:txBody>
      </p:sp>
      <p:sp>
        <p:nvSpPr>
          <p:cNvPr id="4" name="Slide Number Placeholder 3"/>
          <p:cNvSpPr>
            <a:spLocks noGrp="1"/>
          </p:cNvSpPr>
          <p:nvPr>
            <p:ph type="sldNum" sz="quarter" idx="10"/>
          </p:nvPr>
        </p:nvSpPr>
        <p:spPr/>
        <p:txBody>
          <a:bodyPr/>
          <a:lstStyle/>
          <a:p>
            <a:fld id="{062ADA46-8DA4-DB4A-9DD2-276A03573612}" type="slidenum">
              <a:rPr lang="en-US" smtClean="0"/>
              <a:t>43</a:t>
            </a:fld>
            <a:endParaRPr lang="en-US"/>
          </a:p>
        </p:txBody>
      </p:sp>
    </p:spTree>
    <p:extLst>
      <p:ext uri="{BB962C8B-B14F-4D97-AF65-F5344CB8AC3E}">
        <p14:creationId xmlns:p14="http://schemas.microsoft.com/office/powerpoint/2010/main" val="35545691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Stress that</a:t>
            </a:r>
            <a:r>
              <a:rPr lang="en-US" b="1" baseline="0" dirty="0"/>
              <a:t> board members are ultimately responsible for the financial management of the system.</a:t>
            </a:r>
          </a:p>
          <a:p>
            <a:endParaRPr lang="en-US" b="1" baseline="0" dirty="0"/>
          </a:p>
          <a:p>
            <a:r>
              <a:rPr lang="en-US" b="0" dirty="0"/>
              <a:t>A utility system must be adequately funded for current operations as well as for future needs.  That funding is critical to the environmental, economic, and social health and well-being of the people in your community.  As board members, you are fiduciaries that must always act for the benefit of the public.</a:t>
            </a:r>
          </a:p>
        </p:txBody>
      </p:sp>
      <p:sp>
        <p:nvSpPr>
          <p:cNvPr id="4" name="Slide Number Placeholder 3"/>
          <p:cNvSpPr>
            <a:spLocks noGrp="1"/>
          </p:cNvSpPr>
          <p:nvPr>
            <p:ph type="sldNum" sz="quarter" idx="10"/>
          </p:nvPr>
        </p:nvSpPr>
        <p:spPr/>
        <p:txBody>
          <a:bodyPr/>
          <a:lstStyle/>
          <a:p>
            <a:fld id="{062ADA46-8DA4-DB4A-9DD2-276A03573612}" type="slidenum">
              <a:rPr lang="en-US" smtClean="0"/>
              <a:t>44</a:t>
            </a:fld>
            <a:endParaRPr lang="en-US"/>
          </a:p>
        </p:txBody>
      </p:sp>
    </p:spTree>
    <p:extLst>
      <p:ext uri="{BB962C8B-B14F-4D97-AF65-F5344CB8AC3E}">
        <p14:creationId xmlns:p14="http://schemas.microsoft.com/office/powerpoint/2010/main" val="26721366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Things to remember:</a:t>
            </a:r>
          </a:p>
          <a:p>
            <a:pPr marL="171450" indent="-171450">
              <a:buFont typeface="Arial" panose="020B0604020202020204" pitchFamily="34" charset="0"/>
              <a:buChar char="•"/>
            </a:pPr>
            <a:r>
              <a:rPr lang="en-US" dirty="0"/>
              <a:t>It is important to remember that water use and revenue from use fluctuates from year to year, so consider than when planning for the future.  </a:t>
            </a:r>
          </a:p>
          <a:p>
            <a:pPr marL="171450" indent="-171450">
              <a:buFont typeface="Arial" panose="020B0604020202020204" pitchFamily="34" charset="0"/>
              <a:buChar char="•"/>
            </a:pPr>
            <a:r>
              <a:rPr lang="en-US" dirty="0"/>
              <a:t>Often, suppliers have an idea of future costs of equipment and supplies, so getting that information from them could be helpful.</a:t>
            </a:r>
          </a:p>
          <a:p>
            <a:pPr marL="171450" indent="-171450">
              <a:buFont typeface="Arial" panose="020B0604020202020204" pitchFamily="34" charset="0"/>
              <a:buChar char="•"/>
            </a:pPr>
            <a:r>
              <a:rPr lang="en-US" dirty="0"/>
              <a:t>Track events or seasons of large use of significant users.  Manufacturers and other commercial customers may have certain times of the month or year when they use more water.</a:t>
            </a:r>
          </a:p>
          <a:p>
            <a:pPr marL="171450" indent="-171450">
              <a:buFont typeface="Arial" panose="020B0604020202020204" pitchFamily="34" charset="0"/>
              <a:buChar char="•"/>
            </a:pPr>
            <a:r>
              <a:rPr lang="en-US" dirty="0"/>
              <a:t>Contribute to your reserve fund!</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Always:</a:t>
            </a:r>
          </a:p>
          <a:p>
            <a:pPr marL="171450" indent="-171450">
              <a:buFont typeface="Arial" panose="020B0604020202020204" pitchFamily="34" charset="0"/>
              <a:buChar char="•"/>
            </a:pPr>
            <a:r>
              <a:rPr lang="en-US" dirty="0"/>
              <a:t>Use previous year expenses as a guide for budgeting.  Previous years can provide insight into periodic events and can lay groundwork for upcoming major changes.</a:t>
            </a:r>
          </a:p>
          <a:p>
            <a:pPr marL="171450" indent="-171450">
              <a:buFont typeface="Arial" panose="020B0604020202020204" pitchFamily="34" charset="0"/>
              <a:buChar char="•"/>
            </a:pPr>
            <a:r>
              <a:rPr lang="en-US" dirty="0"/>
              <a:t>Include anticipated changes, such as the gain or loss of a significant user, new development, and new equipment</a:t>
            </a:r>
          </a:p>
          <a:p>
            <a:pPr marL="171450" indent="-171450">
              <a:buFont typeface="Arial" panose="020B0604020202020204" pitchFamily="34" charset="0"/>
              <a:buChar char="•"/>
            </a:pPr>
            <a:r>
              <a:rPr lang="en-US" dirty="0"/>
              <a:t>Budget based on necessary expenditures, not projected revenue.  You need funding to operate your utility.</a:t>
            </a:r>
          </a:p>
          <a:p>
            <a:pPr marL="171450" indent="-171450">
              <a:buFont typeface="Arial" panose="020B0604020202020204" pitchFamily="34" charset="0"/>
              <a:buChar char="•"/>
            </a:pPr>
            <a:r>
              <a:rPr lang="en-US" dirty="0"/>
              <a:t>Consider life-cycle costing to anticipate expenses over time, such as yearly, every 5 years, every 10 years or whatever timeframe make sense for your utility.</a:t>
            </a:r>
          </a:p>
          <a:p>
            <a:pPr marL="171450" indent="-171450">
              <a:buFont typeface="Arial" panose="020B0604020202020204" pitchFamily="34" charset="0"/>
              <a:buChar char="•"/>
            </a:pPr>
            <a:r>
              <a:rPr lang="en-US" dirty="0"/>
              <a:t>Understanding your assets’ criticality scores can help when budgeting by understanding what will need to be repaired or replaced in the coming year.</a:t>
            </a:r>
          </a:p>
        </p:txBody>
      </p:sp>
      <p:sp>
        <p:nvSpPr>
          <p:cNvPr id="4" name="Slide Number Placeholder 3"/>
          <p:cNvSpPr>
            <a:spLocks noGrp="1"/>
          </p:cNvSpPr>
          <p:nvPr>
            <p:ph type="sldNum" sz="quarter" idx="5"/>
          </p:nvPr>
        </p:nvSpPr>
        <p:spPr/>
        <p:txBody>
          <a:bodyPr/>
          <a:lstStyle/>
          <a:p>
            <a:fld id="{062ADA46-8DA4-DB4A-9DD2-276A03573612}" type="slidenum">
              <a:rPr lang="en-US" smtClean="0"/>
              <a:t>45</a:t>
            </a:fld>
            <a:endParaRPr lang="en-US"/>
          </a:p>
        </p:txBody>
      </p:sp>
    </p:spTree>
    <p:extLst>
      <p:ext uri="{BB962C8B-B14F-4D97-AF65-F5344CB8AC3E}">
        <p14:creationId xmlns:p14="http://schemas.microsoft.com/office/powerpoint/2010/main" val="4126438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7385D1CE-7CC8-4397-8B0A-86A5079E716D}"/>
              </a:ext>
            </a:extLst>
          </p:cNvPr>
          <p:cNvSpPr>
            <a:spLocks noGrp="1" noRot="1" noChangeAspect="1" noChangeArrowheads="1" noTextEdit="1"/>
          </p:cNvSpPr>
          <p:nvPr>
            <p:ph type="sldImg"/>
          </p:nvPr>
        </p:nvSpPr>
        <p:spPr>
          <a:ln/>
        </p:spPr>
      </p:sp>
      <p:sp>
        <p:nvSpPr>
          <p:cNvPr id="174083" name="Rectangle 3">
            <a:extLst>
              <a:ext uri="{FF2B5EF4-FFF2-40B4-BE49-F238E27FC236}">
                <a16:creationId xmlns:a16="http://schemas.microsoft.com/office/drawing/2014/main" id="{8D8C53A5-1656-4794-8C27-E97B2F2CC7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mn-lt"/>
              </a:rPr>
              <a:t>The concept of life cycle costing is to consider all the costs of operating and maintaining the assets over the entire life cycle.  These costs include capital costs, all operation and maintenance costs, all repairs, rehabilitation costs, and any other costs associated with the asset, such as legal, environmental, or social.  When all the costs are examined, a utility can determine the optimal time to intervene with maintenance and the appropriate time to replace the assets.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id="{2281ADEA-4828-44FE-832C-6ACC0C4BCAA3}"/>
              </a:ext>
            </a:extLst>
          </p:cNvPr>
          <p:cNvSpPr>
            <a:spLocks noGrp="1" noRot="1" noChangeAspect="1" noChangeArrowheads="1" noTextEdit="1"/>
          </p:cNvSpPr>
          <p:nvPr>
            <p:ph type="sldImg"/>
          </p:nvPr>
        </p:nvSpPr>
        <p:spPr>
          <a:ln/>
        </p:spPr>
      </p:sp>
      <p:sp>
        <p:nvSpPr>
          <p:cNvPr id="188419" name="Rectangle 3">
            <a:extLst>
              <a:ext uri="{FF2B5EF4-FFF2-40B4-BE49-F238E27FC236}">
                <a16:creationId xmlns:a16="http://schemas.microsoft.com/office/drawing/2014/main" id="{44D20A0D-FE99-4CB8-9809-3AC17C052F3D}"/>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mn-lt"/>
              </a:rPr>
              <a:t>This quad chart, similar to the criticality charts, shows a potential budget strategy for maintenance for the four categories of risk.  It shows that the majority of the budget should be spent in the high-risk box and the lowest amount of the budget should be spent on the low-risk box.  This doesn’t mean that low-risk assets do not require proper funding.  This chart is meant to show how to allocate funding to assets based on their risk, or criticality, score.</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a:extLst>
              <a:ext uri="{FF2B5EF4-FFF2-40B4-BE49-F238E27FC236}">
                <a16:creationId xmlns:a16="http://schemas.microsoft.com/office/drawing/2014/main" id="{0D64527F-5D7E-40BC-9593-353989B18A6D}"/>
              </a:ext>
            </a:extLst>
          </p:cNvPr>
          <p:cNvSpPr>
            <a:spLocks noGrp="1" noRot="1" noChangeAspect="1" noChangeArrowheads="1" noTextEdit="1"/>
          </p:cNvSpPr>
          <p:nvPr>
            <p:ph type="sldImg"/>
          </p:nvPr>
        </p:nvSpPr>
        <p:spPr>
          <a:ln/>
        </p:spPr>
      </p:sp>
      <p:sp>
        <p:nvSpPr>
          <p:cNvPr id="194563" name="Rectangle 3">
            <a:extLst>
              <a:ext uri="{FF2B5EF4-FFF2-40B4-BE49-F238E27FC236}">
                <a16:creationId xmlns:a16="http://schemas.microsoft.com/office/drawing/2014/main" id="{F84FC890-2F80-48C9-B275-F7011595D2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solidFill>
                  <a:srgbClr val="990033"/>
                </a:solidFill>
                <a:latin typeface="+mn-lt"/>
              </a:rPr>
              <a:t>For high-risk assets, err on the side of caution and replace the assets before they fail.  Then, they can be replaced in a planned manner to minimize the consequences of losing this asset.  Low risk assets may be allowed to fail using the run to failure management strategy discussed previously.  These assets can be replaced after the failure occurs because the consequences of failure are low.</a:t>
            </a:r>
          </a:p>
          <a:p>
            <a:pPr eaLnBrk="1" hangingPunct="1"/>
            <a:endParaRPr lang="en-US" altLang="en-US" dirty="0">
              <a:solidFill>
                <a:srgbClr val="990033"/>
              </a:solidFill>
              <a:latin typeface="+mn-lt"/>
            </a:endParaRPr>
          </a:p>
          <a:p>
            <a:pPr eaLnBrk="1" hangingPunct="1"/>
            <a:r>
              <a:rPr lang="en-US" altLang="en-US" dirty="0">
                <a:solidFill>
                  <a:srgbClr val="990033"/>
                </a:solidFill>
                <a:latin typeface="+mn-lt"/>
              </a:rPr>
              <a:t>As seen on these charts, if that asset was high risk, it would be replaced before the optimal point.  If it were low risk, it would be replaced after the optimal point.  Keep in mind that we don’t know the actual optimal point, so we are erring on the side of caution in the first case and erring on the side of not replacing soon enough in the second case all based on the risk of a failure.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Having financial reserves is important for ensuring that your utility can run efficiently and can be prepared for future needs, including upgrades and replacements.  </a:t>
            </a:r>
          </a:p>
          <a:p>
            <a:endParaRPr lang="en-US" b="0" dirty="0"/>
          </a:p>
          <a:p>
            <a:r>
              <a:rPr lang="en-US" b="0" dirty="0"/>
              <a:t>Operational reserves are for planned expenditures for the upcoming 3-6 months.  This reserve provides a smooth cash flow and provides a little security in case of a “rainy day” event.  Operational reserves can also absorb costs that are higher than originally intended and can provide continued operations in case of a reduction in revenue.  Think of operational reserves as your personal savings account that you use in case you have an unplanned expense or loss of revenue.</a:t>
            </a:r>
          </a:p>
          <a:p>
            <a:endParaRPr lang="en-US" b="0" dirty="0"/>
          </a:p>
          <a:p>
            <a:r>
              <a:rPr lang="en-US" b="0" dirty="0"/>
              <a:t>Repair/Replace reserves vary year to year depending on maintenance schedules.  This reserve can provide cash for items that are too cheap to take on debt for, yet still have a high price tag.  Some examples are high service pumps, tower maintenance, and well servicing.</a:t>
            </a:r>
          </a:p>
          <a:p>
            <a:endParaRPr lang="en-US" b="0" dirty="0"/>
          </a:p>
          <a:p>
            <a:r>
              <a:rPr lang="en-US" b="0" dirty="0"/>
              <a:t>Debt service reserves are required by the lender in case of a reduction in revenue that can impact repayment.  Having a debt service reserve can reduce interest rates on future loans.</a:t>
            </a:r>
          </a:p>
          <a:p>
            <a:endParaRPr lang="en-US" b="0" dirty="0"/>
          </a:p>
          <a:p>
            <a:r>
              <a:rPr lang="en-US" b="0" dirty="0"/>
              <a:t>Emergency reserves should have enough to cover the current cost of the most expensive capital item in your utility.  This will provide funds to cover unexpected costs, such as an asset that failed before expected or other damage.</a:t>
            </a:r>
          </a:p>
        </p:txBody>
      </p:sp>
      <p:sp>
        <p:nvSpPr>
          <p:cNvPr id="4" name="Slide Number Placeholder 3"/>
          <p:cNvSpPr>
            <a:spLocks noGrp="1"/>
          </p:cNvSpPr>
          <p:nvPr>
            <p:ph type="sldNum" sz="quarter" idx="5"/>
          </p:nvPr>
        </p:nvSpPr>
        <p:spPr/>
        <p:txBody>
          <a:bodyPr/>
          <a:lstStyle/>
          <a:p>
            <a:fld id="{062ADA46-8DA4-DB4A-9DD2-276A03573612}" type="slidenum">
              <a:rPr lang="en-US" smtClean="0"/>
              <a:t>49</a:t>
            </a:fld>
            <a:endParaRPr lang="en-US"/>
          </a:p>
        </p:txBody>
      </p:sp>
    </p:spTree>
    <p:extLst>
      <p:ext uri="{BB962C8B-B14F-4D97-AF65-F5344CB8AC3E}">
        <p14:creationId xmlns:p14="http://schemas.microsoft.com/office/powerpoint/2010/main" val="1584563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2ADA46-8DA4-DB4A-9DD2-276A03573612}" type="slidenum">
              <a:rPr lang="en-US" smtClean="0"/>
              <a:t>5</a:t>
            </a:fld>
            <a:endParaRPr lang="en-US"/>
          </a:p>
        </p:txBody>
      </p:sp>
    </p:spTree>
    <p:extLst>
      <p:ext uri="{BB962C8B-B14F-4D97-AF65-F5344CB8AC3E}">
        <p14:creationId xmlns:p14="http://schemas.microsoft.com/office/powerpoint/2010/main" val="1221303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Capital improvement planning is long-term planning.  Usually, capital improvement plans are 20 years, but 5 or more years is a good start.  Typically, capital improvement planning details the price of high-cost assets that include multiple phases, such as design, construction, and disposal.  It usually identifies the year of the project and can include life-cycle costing analysis, repair/maintenance schedules, etc.  The capital improvement plan also includes justification for the need and includes alternatives as well as risks if not completed.</a:t>
            </a:r>
          </a:p>
          <a:p>
            <a:endParaRPr lang="en-US" b="0" dirty="0"/>
          </a:p>
          <a:p>
            <a:r>
              <a:rPr lang="en-US" b="0" dirty="0"/>
              <a:t>Capital improvement planning creates a long-term roadmap for large assets and projects that will need to be funded over time, usually through financing options.</a:t>
            </a:r>
          </a:p>
        </p:txBody>
      </p:sp>
      <p:sp>
        <p:nvSpPr>
          <p:cNvPr id="4" name="Slide Number Placeholder 3"/>
          <p:cNvSpPr>
            <a:spLocks noGrp="1"/>
          </p:cNvSpPr>
          <p:nvPr>
            <p:ph type="sldNum" sz="quarter" idx="5"/>
          </p:nvPr>
        </p:nvSpPr>
        <p:spPr/>
        <p:txBody>
          <a:bodyPr/>
          <a:lstStyle/>
          <a:p>
            <a:fld id="{062ADA46-8DA4-DB4A-9DD2-276A03573612}" type="slidenum">
              <a:rPr lang="en-US" smtClean="0"/>
              <a:t>50</a:t>
            </a:fld>
            <a:endParaRPr lang="en-US"/>
          </a:p>
        </p:txBody>
      </p:sp>
    </p:spTree>
    <p:extLst>
      <p:ext uri="{BB962C8B-B14F-4D97-AF65-F5344CB8AC3E}">
        <p14:creationId xmlns:p14="http://schemas.microsoft.com/office/powerpoint/2010/main" val="15107965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Here are a few tips for successful capital improvement planning:</a:t>
            </a:r>
          </a:p>
          <a:p>
            <a:pPr marL="171450" indent="-171450">
              <a:buFont typeface="Arial" panose="020B0604020202020204" pitchFamily="34" charset="0"/>
              <a:buChar char="•"/>
            </a:pPr>
            <a:r>
              <a:rPr lang="en-US" b="0" dirty="0"/>
              <a:t>Stay realistic in your planning.  Consider what your community will look like in the long-term to not overburden your rate-payers with unnecessary costs.  </a:t>
            </a:r>
          </a:p>
          <a:p>
            <a:pPr marL="171450" indent="-171450">
              <a:buFont typeface="Arial" panose="020B0604020202020204" pitchFamily="34" charset="0"/>
              <a:buChar char="•"/>
            </a:pPr>
            <a:r>
              <a:rPr lang="en-US" b="0" dirty="0"/>
              <a:t>A Capital Improvement Plan should be a minimum of 5 years.  Ideally, it will be a 20-year CIP, but start where it makes sense for your utility and build from there.</a:t>
            </a:r>
          </a:p>
          <a:p>
            <a:pPr marL="171450" indent="-171450">
              <a:buFont typeface="Arial" panose="020B0604020202020204" pitchFamily="34" charset="0"/>
              <a:buChar char="•"/>
            </a:pPr>
            <a:r>
              <a:rPr lang="en-US" b="0" dirty="0"/>
              <a:t>Be sure that the CIP justifies the needs and evaluates alternatives.  Add life-cycle costing information to show how the assets will be maintained and eventually replaced.</a:t>
            </a:r>
          </a:p>
          <a:p>
            <a:pPr marL="171450" indent="-171450">
              <a:buFont typeface="Arial" panose="020B0604020202020204" pitchFamily="34" charset="0"/>
              <a:buChar char="•"/>
            </a:pPr>
            <a:r>
              <a:rPr lang="en-US" b="0" dirty="0"/>
              <a:t>Coordinate with other projects and plans in your community.  Often, street repair and utility repair can occur at the same time to avoid excess construction and save money. </a:t>
            </a:r>
          </a:p>
          <a:p>
            <a:pPr marL="171450" indent="-171450">
              <a:buFont typeface="Arial" panose="020B0604020202020204" pitchFamily="34" charset="0"/>
              <a:buChar char="•"/>
            </a:pPr>
            <a:r>
              <a:rPr lang="en-US" b="0" dirty="0"/>
              <a:t>Detail the various funding options for the CIP, including short- and long-term financing.  Consider how funding may be allocated into various reserve accounts.  Include why the funding sources are identified and how they will best serve the CIP and the community.</a:t>
            </a:r>
          </a:p>
          <a:p>
            <a:pPr marL="171450" indent="-171450">
              <a:buFont typeface="Arial" panose="020B0604020202020204" pitchFamily="34" charset="0"/>
              <a:buChar char="•"/>
            </a:pPr>
            <a:r>
              <a:rPr lang="en-US" b="0" dirty="0"/>
              <a:t>Discuss openly and often with decision makers, utility staff, and the community. </a:t>
            </a:r>
          </a:p>
          <a:p>
            <a:endParaRPr lang="en-US" b="0" dirty="0"/>
          </a:p>
        </p:txBody>
      </p:sp>
      <p:sp>
        <p:nvSpPr>
          <p:cNvPr id="4" name="Slide Number Placeholder 3"/>
          <p:cNvSpPr>
            <a:spLocks noGrp="1"/>
          </p:cNvSpPr>
          <p:nvPr>
            <p:ph type="sldNum" sz="quarter" idx="10"/>
          </p:nvPr>
        </p:nvSpPr>
        <p:spPr/>
        <p:txBody>
          <a:bodyPr/>
          <a:lstStyle/>
          <a:p>
            <a:fld id="{062ADA46-8DA4-DB4A-9DD2-276A03573612}" type="slidenum">
              <a:rPr lang="en-US" smtClean="0"/>
              <a:t>51</a:t>
            </a:fld>
            <a:endParaRPr lang="en-US"/>
          </a:p>
        </p:txBody>
      </p:sp>
    </p:spTree>
    <p:extLst>
      <p:ext uri="{BB962C8B-B14F-4D97-AF65-F5344CB8AC3E}">
        <p14:creationId xmlns:p14="http://schemas.microsoft.com/office/powerpoint/2010/main" val="27574144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Capital Improvement Reserves are necessary to pay upfront costs, such as engineering services, land acquisition, surveys, legal costs, etc.</a:t>
            </a:r>
          </a:p>
          <a:p>
            <a:endParaRPr lang="en-US" dirty="0"/>
          </a:p>
          <a:p>
            <a:r>
              <a:rPr lang="en-US" dirty="0"/>
              <a:t>The Reserves are informed by the Capital Improvement Plan.  It outlines the funding streams and how they will build the Capital Improvement Reserves.</a:t>
            </a:r>
          </a:p>
          <a:p>
            <a:endParaRPr lang="en-US" dirty="0"/>
          </a:p>
          <a:p>
            <a:r>
              <a:rPr lang="en-US" dirty="0"/>
              <a:t>Using reserves also helps to reduce the debt burden by providing funding for upfront costs before debt financing.</a:t>
            </a:r>
          </a:p>
          <a:p>
            <a:endParaRPr lang="en-US" dirty="0"/>
          </a:p>
          <a:p>
            <a:r>
              <a:rPr lang="en-US" dirty="0"/>
              <a:t>Best practices are to transfer most depreciation expenses to the Capital Improvement Reserves.</a:t>
            </a:r>
          </a:p>
          <a:p>
            <a:endParaRPr lang="en-US" dirty="0"/>
          </a:p>
          <a:p>
            <a:endParaRPr lang="en-US" dirty="0"/>
          </a:p>
        </p:txBody>
      </p:sp>
      <p:sp>
        <p:nvSpPr>
          <p:cNvPr id="4" name="Slide Number Placeholder 3"/>
          <p:cNvSpPr>
            <a:spLocks noGrp="1"/>
          </p:cNvSpPr>
          <p:nvPr>
            <p:ph type="sldNum" sz="quarter" idx="10"/>
          </p:nvPr>
        </p:nvSpPr>
        <p:spPr/>
        <p:txBody>
          <a:bodyPr/>
          <a:lstStyle/>
          <a:p>
            <a:fld id="{062ADA46-8DA4-DB4A-9DD2-276A03573612}" type="slidenum">
              <a:rPr lang="en-US" smtClean="0"/>
              <a:t>52</a:t>
            </a:fld>
            <a:endParaRPr lang="en-US"/>
          </a:p>
        </p:txBody>
      </p:sp>
    </p:spTree>
    <p:extLst>
      <p:ext uri="{BB962C8B-B14F-4D97-AF65-F5344CB8AC3E}">
        <p14:creationId xmlns:p14="http://schemas.microsoft.com/office/powerpoint/2010/main" val="19727282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Rates and revenue sufficiency is the cornerstone of a well-run utility.  Having adequate and sufficient funds to complete necessary operations and maintenance as well as upgrades and improvements ensures that you are providing safe, clean, and reliable water to your community.</a:t>
            </a:r>
          </a:p>
          <a:p>
            <a:endParaRPr lang="en-US" dirty="0"/>
          </a:p>
          <a:p>
            <a:r>
              <a:rPr lang="en-US" dirty="0"/>
              <a:t>Utility system expenses, such as operations and maintenance should be covered by user rates and fees.  It is imperative to understand all costs associated with operating the utility to be sure that your user rates are sufficient and that you are meeting regulations.  The true cost of service should be reflected in your utility’s user rates and fees.</a:t>
            </a:r>
          </a:p>
        </p:txBody>
      </p:sp>
      <p:sp>
        <p:nvSpPr>
          <p:cNvPr id="4" name="Slide Number Placeholder 3"/>
          <p:cNvSpPr>
            <a:spLocks noGrp="1"/>
          </p:cNvSpPr>
          <p:nvPr>
            <p:ph type="sldNum" sz="quarter" idx="5"/>
          </p:nvPr>
        </p:nvSpPr>
        <p:spPr/>
        <p:txBody>
          <a:bodyPr/>
          <a:lstStyle/>
          <a:p>
            <a:fld id="{062ADA46-8DA4-DB4A-9DD2-276A03573612}" type="slidenum">
              <a:rPr lang="en-US" smtClean="0"/>
              <a:t>53</a:t>
            </a:fld>
            <a:endParaRPr lang="en-US"/>
          </a:p>
        </p:txBody>
      </p:sp>
    </p:spTree>
    <p:extLst>
      <p:ext uri="{BB962C8B-B14F-4D97-AF65-F5344CB8AC3E}">
        <p14:creationId xmlns:p14="http://schemas.microsoft.com/office/powerpoint/2010/main" val="12624356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cs typeface="Calibri"/>
              </a:rPr>
              <a:t>Note to User: </a:t>
            </a:r>
            <a:r>
              <a:rPr lang="en-US" i="1" dirty="0">
                <a:cs typeface="Calibri"/>
              </a:rPr>
              <a:t>Adapt this slide to reflect how rate setting operates locally or in your state</a:t>
            </a:r>
          </a:p>
          <a:p>
            <a:endParaRPr lang="en-US" b="1" dirty="0"/>
          </a:p>
          <a:p>
            <a:r>
              <a:rPr lang="en-US" dirty="0"/>
              <a:t>Rates and setting them should be simple to understand, implement, and change when necessary.  Complex tier structures can be challenging, so try to keep them straight-forward so that utility staff and rate-payers and decision-makers all understand the process for setting and implementing rates.</a:t>
            </a:r>
          </a:p>
          <a:p>
            <a:endParaRPr lang="en-US" dirty="0"/>
          </a:p>
          <a:p>
            <a:r>
              <a:rPr lang="en-US" dirty="0"/>
              <a:t>Rates should be based on expenses to cover full costs of operations and should be fair, affordable, and equitable for all rate-payers.</a:t>
            </a:r>
          </a:p>
          <a:p>
            <a:endParaRPr lang="en-US" dirty="0"/>
          </a:p>
          <a:p>
            <a:r>
              <a:rPr lang="en-US" dirty="0"/>
              <a:t>Rates should not be frozen in time.  Rates have to increase as costs increase in order to cover the cost of operating a utility.  They should not be based on political desires or ambitions but rather on what is needed for the utility and the community.  It is okay to consider what other similar communities’ rates are; however, it is important to understand that each utility is unique in its community and its needs.  Use your own community’s information to make wise decisions about rates and setting them.</a:t>
            </a:r>
            <a:endParaRPr lang="en-US" dirty="0">
              <a:cs typeface="Calibri"/>
            </a:endParaRPr>
          </a:p>
        </p:txBody>
      </p:sp>
      <p:sp>
        <p:nvSpPr>
          <p:cNvPr id="4" name="Slide Number Placeholder 3"/>
          <p:cNvSpPr>
            <a:spLocks noGrp="1"/>
          </p:cNvSpPr>
          <p:nvPr>
            <p:ph type="sldNum" sz="quarter" idx="10"/>
          </p:nvPr>
        </p:nvSpPr>
        <p:spPr/>
        <p:txBody>
          <a:bodyPr/>
          <a:lstStyle/>
          <a:p>
            <a:fld id="{062ADA46-8DA4-DB4A-9DD2-276A03573612}" type="slidenum">
              <a:rPr lang="en-US" smtClean="0"/>
              <a:t>54</a:t>
            </a:fld>
            <a:endParaRPr lang="en-US"/>
          </a:p>
        </p:txBody>
      </p:sp>
    </p:spTree>
    <p:extLst>
      <p:ext uri="{BB962C8B-B14F-4D97-AF65-F5344CB8AC3E}">
        <p14:creationId xmlns:p14="http://schemas.microsoft.com/office/powerpoint/2010/main" val="20819880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Boards adopt ordinances and policies to safeguard system funds.  These are some of the minimum financial</a:t>
            </a:r>
            <a:r>
              <a:rPr lang="en-US" baseline="0" dirty="0"/>
              <a:t> controls needed. Discuss in more depth if questions arise and refer to your board manual for greater details.</a:t>
            </a:r>
            <a:endParaRPr lang="en-US" dirty="0"/>
          </a:p>
        </p:txBody>
      </p:sp>
      <p:sp>
        <p:nvSpPr>
          <p:cNvPr id="4" name="Slide Number Placeholder 3"/>
          <p:cNvSpPr>
            <a:spLocks noGrp="1"/>
          </p:cNvSpPr>
          <p:nvPr>
            <p:ph type="sldNum" sz="quarter" idx="10"/>
          </p:nvPr>
        </p:nvSpPr>
        <p:spPr/>
        <p:txBody>
          <a:bodyPr/>
          <a:lstStyle/>
          <a:p>
            <a:fld id="{062ADA46-8DA4-DB4A-9DD2-276A03573612}" type="slidenum">
              <a:rPr lang="en-US" smtClean="0"/>
              <a:t>55</a:t>
            </a:fld>
            <a:endParaRPr lang="en-US"/>
          </a:p>
        </p:txBody>
      </p:sp>
    </p:spTree>
    <p:extLst>
      <p:ext uri="{BB962C8B-B14F-4D97-AF65-F5344CB8AC3E}">
        <p14:creationId xmlns:p14="http://schemas.microsoft.com/office/powerpoint/2010/main" val="3626001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You may ask yourself; do we have to finance and take on debt?  There are benefits to taking on debt to finance improvements, upgrades, and expansions.  Debt provides the utility with credit, just like individuals who get car loans or mortgages.  Receiving and paying back loans is an appropriate way to build credit.  You will have to finance larger projects, so ensuring that your utility has the credit to do so is important.  Having your finances in order and operating smoothly is the best way to ensure that you can take on debt to provide your community with the level of service they expect from your utility.</a:t>
            </a:r>
          </a:p>
          <a:p>
            <a:endParaRPr lang="en-US" dirty="0">
              <a:latin typeface="+mn-lt"/>
            </a:endParaRPr>
          </a:p>
          <a:p>
            <a:r>
              <a:rPr lang="en-US" dirty="0">
                <a:latin typeface="+mn-lt"/>
              </a:rPr>
              <a:t>Ensure your utility has proper financial management including, efficient and accurate recordkeeping, following covenants of existing debt, and raising rates regularly to ensure adequate revenue for expenses.</a:t>
            </a:r>
          </a:p>
          <a:p>
            <a:endParaRPr lang="en-US" dirty="0">
              <a:latin typeface="+mn-lt"/>
            </a:endParaRPr>
          </a:p>
          <a:p>
            <a:r>
              <a:rPr lang="en-US" altLang="en-US" b="1" i="1" dirty="0">
                <a:latin typeface="+mn-lt"/>
                <a:cs typeface="Arial"/>
              </a:rPr>
              <a:t>Note to User: </a:t>
            </a:r>
            <a:r>
              <a:rPr lang="en-US" i="0" baseline="0" dirty="0">
                <a:latin typeface="+mn-lt"/>
              </a:rPr>
              <a:t>Explain that lenders will not want to lend to individuals in a financial mess and it is no different for utilities.</a:t>
            </a:r>
            <a:endParaRPr lang="en-US" i="0" dirty="0">
              <a:latin typeface="+mn-lt"/>
            </a:endParaRPr>
          </a:p>
        </p:txBody>
      </p:sp>
      <p:sp>
        <p:nvSpPr>
          <p:cNvPr id="4" name="Slide Number Placeholder 3"/>
          <p:cNvSpPr>
            <a:spLocks noGrp="1"/>
          </p:cNvSpPr>
          <p:nvPr>
            <p:ph type="sldNum" sz="quarter" idx="10"/>
          </p:nvPr>
        </p:nvSpPr>
        <p:spPr/>
        <p:txBody>
          <a:bodyPr/>
          <a:lstStyle/>
          <a:p>
            <a:fld id="{062ADA46-8DA4-DB4A-9DD2-276A03573612}" type="slidenum">
              <a:rPr lang="en-US" smtClean="0"/>
              <a:t>56</a:t>
            </a:fld>
            <a:endParaRPr lang="en-US"/>
          </a:p>
        </p:txBody>
      </p:sp>
    </p:spTree>
    <p:extLst>
      <p:ext uri="{BB962C8B-B14F-4D97-AF65-F5344CB8AC3E}">
        <p14:creationId xmlns:p14="http://schemas.microsoft.com/office/powerpoint/2010/main" val="11747693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a:extLst>
              <a:ext uri="{FF2B5EF4-FFF2-40B4-BE49-F238E27FC236}">
                <a16:creationId xmlns:a16="http://schemas.microsoft.com/office/drawing/2014/main" id="{FE27281C-6EA5-47B7-BD07-B871F03B0585}"/>
              </a:ext>
            </a:extLst>
          </p:cNvPr>
          <p:cNvSpPr>
            <a:spLocks noGrp="1" noRot="1" noChangeAspect="1" noChangeArrowheads="1" noTextEdit="1"/>
          </p:cNvSpPr>
          <p:nvPr>
            <p:ph type="sldImg"/>
          </p:nvPr>
        </p:nvSpPr>
        <p:spPr>
          <a:ln/>
        </p:spPr>
      </p:sp>
      <p:sp>
        <p:nvSpPr>
          <p:cNvPr id="217091" name="Rectangle 3">
            <a:extLst>
              <a:ext uri="{FF2B5EF4-FFF2-40B4-BE49-F238E27FC236}">
                <a16:creationId xmlns:a16="http://schemas.microsoft.com/office/drawing/2014/main" id="{D01E9133-AE59-4631-A4E6-EDDA0778F15F}"/>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mn-lt"/>
              </a:rPr>
              <a:t>Funding is needed for the general day-to-day operations of the plant and for capital expenditures related to rehabilitation or replacement of the assets.  The funding for day-to-day operations is considered internal funding.  This type of funding will come from the consumers in the form of customer rates, fees, taxes or similar.  </a:t>
            </a:r>
          </a:p>
          <a:p>
            <a:pPr eaLnBrk="1" hangingPunct="1"/>
            <a:endParaRPr lang="en-US" altLang="en-US" dirty="0">
              <a:latin typeface="+mn-lt"/>
            </a:endParaRPr>
          </a:p>
          <a:p>
            <a:pPr eaLnBrk="1" hangingPunct="1"/>
            <a:r>
              <a:rPr lang="en-US" altLang="en-US" dirty="0">
                <a:latin typeface="+mn-lt"/>
              </a:rPr>
              <a:t>The funding for capital can be internal or external funding.  Generally, it is external funding in the form of grants, loans, special funds, or bonds.  Except for grants, the utility will ultimately need to repay the external funds through utility rates.  </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a:extLst>
              <a:ext uri="{FF2B5EF4-FFF2-40B4-BE49-F238E27FC236}">
                <a16:creationId xmlns:a16="http://schemas.microsoft.com/office/drawing/2014/main" id="{E0D75A82-F9E7-4473-BC92-B16CAA4A8A65}"/>
              </a:ext>
            </a:extLst>
          </p:cNvPr>
          <p:cNvSpPr>
            <a:spLocks noGrp="1" noRot="1" noChangeAspect="1" noChangeArrowheads="1" noTextEdit="1"/>
          </p:cNvSpPr>
          <p:nvPr>
            <p:ph type="sldImg"/>
          </p:nvPr>
        </p:nvSpPr>
        <p:spPr>
          <a:ln/>
        </p:spPr>
      </p:sp>
      <p:sp>
        <p:nvSpPr>
          <p:cNvPr id="225283" name="Rectangle 3">
            <a:extLst>
              <a:ext uri="{FF2B5EF4-FFF2-40B4-BE49-F238E27FC236}">
                <a16:creationId xmlns:a16="http://schemas.microsoft.com/office/drawing/2014/main" id="{0299D72A-B7AC-47F9-A415-30DF91CEFF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latin typeface="+mn-lt"/>
                <a:cs typeface="Arial"/>
              </a:rPr>
              <a:t>Note to User: </a:t>
            </a:r>
            <a:r>
              <a:rPr lang="en-US" altLang="en-US" i="1" dirty="0">
                <a:latin typeface="+mn-lt"/>
                <a:cs typeface="Arial"/>
              </a:rPr>
              <a:t>Update this slide to include energy programs specific to your state. </a:t>
            </a:r>
          </a:p>
          <a:p>
            <a:endParaRPr lang="en-US" altLang="en-US" dirty="0">
              <a:latin typeface="+mn-lt"/>
              <a:cs typeface="Arial"/>
            </a:endParaRPr>
          </a:p>
          <a:p>
            <a:r>
              <a:rPr lang="en-US" altLang="en-US" dirty="0">
                <a:latin typeface="+mn-lt"/>
                <a:cs typeface="Arial"/>
              </a:rPr>
              <a:t>Energy efficiency projects are somewhat unique in their funding. There may be additional sources available to fund this type of project.  In some cases, the new asset may be so much more energy efficient that it is able to pay for itself.  For example, if a new pump would cost $30,000 to install and would reduce energy costs by $5,000 per year, it would pay for itself in 6 years.  If it was expected to last at least 6 years, the project would pay for itself.  </a:t>
            </a:r>
          </a:p>
          <a:p>
            <a:endParaRPr lang="en-US" altLang="en-US" dirty="0">
              <a:latin typeface="+mn-lt"/>
              <a:cs typeface="Arial"/>
            </a:endParaRPr>
          </a:p>
          <a:p>
            <a:r>
              <a:rPr lang="en-US" altLang="en-US" dirty="0">
                <a:latin typeface="+mn-lt"/>
                <a:cs typeface="Arial"/>
              </a:rPr>
              <a:t>Another option is ESCOs.  ESCOs are Energy Service Companies.  These companies pay the cost of installation up front and often guarantee an energy savings.  The utility pays for the installation of the equipment over time through the energy savings.  </a:t>
            </a:r>
          </a:p>
          <a:p>
            <a:endParaRPr lang="en-US" altLang="en-US" dirty="0">
              <a:latin typeface="+mn-lt"/>
              <a:cs typeface="Arial"/>
            </a:endParaRPr>
          </a:p>
          <a:p>
            <a:r>
              <a:rPr lang="en-US" altLang="en-US" dirty="0">
                <a:latin typeface="+mn-lt"/>
                <a:cs typeface="Arial"/>
              </a:rPr>
              <a:t>There may also be other funding sources, such as the Green Reserve of the State Revolving Fund, that can be used for energy efficiency or “green” energy projects.  Even though energy projects may often be justified by the cost savings, sometimes they can’t.  There may be other compelling reasons to do an energy project anyway if it will meet the goals of energy efficiency or greenhouse gas reductions or meets regulatory requirements.  </a:t>
            </a:r>
            <a:endParaRPr lang="en-US" dirty="0">
              <a:latin typeface="+mn-lt"/>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Financial management is continuous and requires frequent assessment.  Changes in operations and maintenance due to many variables, some predictable and some unpredictable, can impact expenses.  Natural disasters, accidents, and impacts from climate change can affect Capital Improvement Plans, long- and short-term funding goals, and revenue from rate-payers.</a:t>
            </a:r>
          </a:p>
          <a:p>
            <a:endParaRPr lang="en-US" dirty="0"/>
          </a:p>
          <a:p>
            <a:r>
              <a:rPr lang="en-US" dirty="0"/>
              <a:t>When planning for larger projects, consider your credit-worthiness and what you need to do to maintain or improve your access to credit.</a:t>
            </a:r>
          </a:p>
          <a:p>
            <a:endParaRPr lang="en-US" dirty="0"/>
          </a:p>
          <a:p>
            <a:r>
              <a:rPr lang="en-US" dirty="0"/>
              <a:t>Understand the finances of day-to-day operations and long-term planning.  Understand the various reserve funds and why they are important.  Ask questions of utility staff, city leaders, and community members to ensure that you are making informed decisions.</a:t>
            </a:r>
          </a:p>
        </p:txBody>
      </p:sp>
      <p:sp>
        <p:nvSpPr>
          <p:cNvPr id="4" name="Slide Number Placeholder 3"/>
          <p:cNvSpPr>
            <a:spLocks noGrp="1"/>
          </p:cNvSpPr>
          <p:nvPr>
            <p:ph type="sldNum" sz="quarter" idx="5"/>
          </p:nvPr>
        </p:nvSpPr>
        <p:spPr/>
        <p:txBody>
          <a:bodyPr/>
          <a:lstStyle/>
          <a:p>
            <a:fld id="{062ADA46-8DA4-DB4A-9DD2-276A03573612}" type="slidenum">
              <a:rPr lang="en-US" smtClean="0"/>
              <a:t>59</a:t>
            </a:fld>
            <a:endParaRPr lang="en-US"/>
          </a:p>
        </p:txBody>
      </p:sp>
    </p:spTree>
    <p:extLst>
      <p:ext uri="{BB962C8B-B14F-4D97-AF65-F5344CB8AC3E}">
        <p14:creationId xmlns:p14="http://schemas.microsoft.com/office/powerpoint/2010/main" val="2461756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three components of utility capacity: managerial, technical, and financial.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Managerial capacity refers to the utility’s ability to maintain properly certified staff at levels needed to provide efficient and effective service to the community.  It also includes external relationships that are necessary, such as contractors, engineers, software companies, etc.</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Technical capacity refers to the utility’s ability to provide clean, safe drinking water through adequate source water and proper infrastructure along with the technical knowledge needed to operate, maintain, and upgrade the utility’s facility.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Financial capacity refers to the utility’s ability to sustainably fund the utility’s operational needs as well as the planning for its future needs.  Financial capacity includes fiscal management controls to ensure that funding is used in efficient and effective ways.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components are interrelated, and all rely on the board to make policies and decisions to ensure continuing capacity.  This is often referred to by the acronym, TMF (technical, managerial, and financial).</a:t>
            </a:r>
          </a:p>
        </p:txBody>
      </p:sp>
      <p:sp>
        <p:nvSpPr>
          <p:cNvPr id="4" name="Slide Number Placeholder 3"/>
          <p:cNvSpPr>
            <a:spLocks noGrp="1"/>
          </p:cNvSpPr>
          <p:nvPr>
            <p:ph type="sldNum" sz="quarter" idx="5"/>
          </p:nvPr>
        </p:nvSpPr>
        <p:spPr/>
        <p:txBody>
          <a:bodyPr/>
          <a:lstStyle/>
          <a:p>
            <a:fld id="{062ADA46-8DA4-DB4A-9DD2-276A03573612}" type="slidenum">
              <a:rPr lang="en-US" smtClean="0"/>
              <a:t>6</a:t>
            </a:fld>
            <a:endParaRPr lang="en-US"/>
          </a:p>
        </p:txBody>
      </p:sp>
    </p:spTree>
    <p:extLst>
      <p:ext uri="{BB962C8B-B14F-4D97-AF65-F5344CB8AC3E}">
        <p14:creationId xmlns:p14="http://schemas.microsoft.com/office/powerpoint/2010/main" val="203084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was developed with the support of these entities.</a:t>
            </a:r>
          </a:p>
          <a:p>
            <a:endParaRPr lang="en-US" dirty="0"/>
          </a:p>
        </p:txBody>
      </p:sp>
      <p:sp>
        <p:nvSpPr>
          <p:cNvPr id="4" name="Slide Number Placeholder 3"/>
          <p:cNvSpPr>
            <a:spLocks noGrp="1"/>
          </p:cNvSpPr>
          <p:nvPr>
            <p:ph type="sldNum" sz="quarter" idx="10"/>
          </p:nvPr>
        </p:nvSpPr>
        <p:spPr/>
        <p:txBody>
          <a:bodyPr/>
          <a:lstStyle/>
          <a:p>
            <a:fld id="{062ADA46-8DA4-DB4A-9DD2-276A03573612}" type="slidenum">
              <a:rPr lang="en-US" smtClean="0"/>
              <a:t>60</a:t>
            </a:fld>
            <a:endParaRPr lang="en-US"/>
          </a:p>
        </p:txBody>
      </p:sp>
    </p:spTree>
    <p:extLst>
      <p:ext uri="{BB962C8B-B14F-4D97-AF65-F5344CB8AC3E}">
        <p14:creationId xmlns:p14="http://schemas.microsoft.com/office/powerpoint/2010/main" val="2065892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Under 1996 Amendments, States are required to:</a:t>
            </a:r>
          </a:p>
          <a:p>
            <a:pPr marL="171450" indent="-171450">
              <a:buFont typeface="Arial" panose="020B0604020202020204" pitchFamily="34" charset="0"/>
              <a:buChar char="•"/>
            </a:pPr>
            <a:r>
              <a:rPr lang="en-US" dirty="0">
                <a:solidFill>
                  <a:schemeClr val="tx1">
                    <a:lumMod val="95000"/>
                    <a:lumOff val="5000"/>
                  </a:schemeClr>
                </a:solidFill>
              </a:rPr>
              <a:t>Outline prioritization of Public Water Systems most in need of improved capacity by describing factors encouraging or impairing capacity development</a:t>
            </a:r>
          </a:p>
          <a:p>
            <a:pPr marL="171450" indent="-171450">
              <a:buFont typeface="Arial" panose="020B0604020202020204" pitchFamily="34" charset="0"/>
              <a:buChar char="•"/>
            </a:pPr>
            <a:r>
              <a:rPr lang="en-US" dirty="0">
                <a:solidFill>
                  <a:schemeClr val="tx1">
                    <a:lumMod val="95000"/>
                    <a:lumOff val="5000"/>
                  </a:schemeClr>
                </a:solidFill>
              </a:rPr>
              <a:t>Describe how they will:</a:t>
            </a:r>
          </a:p>
          <a:p>
            <a:pPr marL="628650" lvl="1" indent="-171450">
              <a:buFont typeface="Arial" panose="020B0604020202020204" pitchFamily="34" charset="0"/>
              <a:buChar char="•"/>
            </a:pPr>
            <a:r>
              <a:rPr lang="en-US" dirty="0">
                <a:solidFill>
                  <a:schemeClr val="tx1">
                    <a:lumMod val="95000"/>
                    <a:lumOff val="5000"/>
                  </a:schemeClr>
                </a:solidFill>
              </a:rPr>
              <a:t>Assist Public Water Systems in complying with primary drinking water regulations</a:t>
            </a:r>
          </a:p>
          <a:p>
            <a:pPr marL="628650" lvl="1" indent="-171450">
              <a:buFont typeface="Arial" panose="020B0604020202020204" pitchFamily="34" charset="0"/>
              <a:buChar char="•"/>
            </a:pPr>
            <a:r>
              <a:rPr lang="en-US" dirty="0">
                <a:solidFill>
                  <a:schemeClr val="tx1">
                    <a:lumMod val="95000"/>
                    <a:lumOff val="5000"/>
                  </a:schemeClr>
                </a:solidFill>
              </a:rPr>
              <a:t>Encourage system partnerships</a:t>
            </a:r>
          </a:p>
          <a:p>
            <a:pPr marL="628650" lvl="1" indent="-171450">
              <a:buFont typeface="Arial" panose="020B0604020202020204" pitchFamily="34" charset="0"/>
              <a:buChar char="•"/>
            </a:pPr>
            <a:r>
              <a:rPr lang="en-US" dirty="0">
                <a:solidFill>
                  <a:schemeClr val="tx1">
                    <a:lumMod val="95000"/>
                    <a:lumOff val="5000"/>
                  </a:schemeClr>
                </a:solidFill>
              </a:rPr>
              <a:t>Assist in training and certifying operators</a:t>
            </a:r>
          </a:p>
          <a:p>
            <a:pPr marL="171450" indent="-171450">
              <a:buFont typeface="Arial" panose="020B0604020202020204" pitchFamily="34" charset="0"/>
              <a:buChar char="•"/>
            </a:pPr>
            <a:r>
              <a:rPr lang="en-US" dirty="0">
                <a:solidFill>
                  <a:schemeClr val="tx1">
                    <a:lumMod val="95000"/>
                    <a:lumOff val="5000"/>
                  </a:schemeClr>
                </a:solidFill>
              </a:rPr>
              <a:t>Describe establishment of their baseline &amp; how improvements will be measured</a:t>
            </a:r>
            <a:endParaRPr lang="en-US" dirty="0">
              <a:solidFill>
                <a:schemeClr val="tx1">
                  <a:lumMod val="95000"/>
                  <a:lumOff val="5000"/>
                </a:schemeClr>
              </a:solidFill>
              <a:cs typeface="Calibri"/>
            </a:endParaRPr>
          </a:p>
          <a:p>
            <a:pPr marL="171450" indent="-171450">
              <a:buFont typeface="Arial" panose="020B0604020202020204" pitchFamily="34" charset="0"/>
              <a:buChar char="•"/>
            </a:pPr>
            <a:r>
              <a:rPr lang="en-US" dirty="0">
                <a:solidFill>
                  <a:schemeClr val="tx1">
                    <a:lumMod val="95000"/>
                    <a:lumOff val="5000"/>
                  </a:schemeClr>
                </a:solidFill>
              </a:rPr>
              <a:t>Identify stakeholders</a:t>
            </a:r>
          </a:p>
          <a:p>
            <a:pPr marL="171450" indent="-171450">
              <a:buFont typeface="Arial" panose="020B0604020202020204" pitchFamily="34" charset="0"/>
              <a:buChar char="•"/>
            </a:pPr>
            <a:r>
              <a:rPr lang="en-US" dirty="0"/>
              <a:t>States must ensure that all new Community and Non-Transient Noncommunity systems demonstrate TMF capacity.  This includes ensuring that states have control points to ensure they can prevent a new system from starting if it does not have capacity.</a:t>
            </a:r>
          </a:p>
          <a:p>
            <a:pPr marL="171450" indent="-171450">
              <a:buFont typeface="Arial" panose="020B0604020202020204" pitchFamily="34" charset="0"/>
              <a:buChar char="•"/>
            </a:pPr>
            <a:r>
              <a:rPr lang="en-US" dirty="0"/>
              <a:t>States without developed and implemented Capacity Development Strategy can lose 20% of annual Drinking Water State Revolving Fund allotment and may face a 20% withholding for not implementing new system capacity development program.</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Source: Peter </a:t>
            </a:r>
            <a:r>
              <a:rPr lang="en-US" sz="1200" dirty="0" err="1"/>
              <a:t>Shanaghan</a:t>
            </a:r>
            <a:r>
              <a:rPr lang="en-US" sz="1200" dirty="0"/>
              <a:t>. USEPA 2020</a:t>
            </a:r>
          </a:p>
          <a:p>
            <a:endParaRPr lang="en-US" dirty="0"/>
          </a:p>
        </p:txBody>
      </p:sp>
      <p:sp>
        <p:nvSpPr>
          <p:cNvPr id="4" name="Slide Number Placeholder 3"/>
          <p:cNvSpPr>
            <a:spLocks noGrp="1"/>
          </p:cNvSpPr>
          <p:nvPr>
            <p:ph type="sldNum" sz="quarter" idx="5"/>
          </p:nvPr>
        </p:nvSpPr>
        <p:spPr/>
        <p:txBody>
          <a:bodyPr/>
          <a:lstStyle/>
          <a:p>
            <a:fld id="{062ADA46-8DA4-DB4A-9DD2-276A03573612}" type="slidenum">
              <a:rPr lang="en-US" smtClean="0"/>
              <a:t>7</a:t>
            </a:fld>
            <a:endParaRPr lang="en-US"/>
          </a:p>
        </p:txBody>
      </p:sp>
    </p:spTree>
    <p:extLst>
      <p:ext uri="{BB962C8B-B14F-4D97-AF65-F5344CB8AC3E}">
        <p14:creationId xmlns:p14="http://schemas.microsoft.com/office/powerpoint/2010/main" val="3460900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sz="1200" dirty="0"/>
              <a:t>In 2018, the American Water Infrastructure Act amended the Safe Drinking Water Act to include asset management planning in their Capacity Development Strategies. </a:t>
            </a:r>
          </a:p>
          <a:p>
            <a:pPr marL="0" indent="0">
              <a:lnSpc>
                <a:spcPct val="120000"/>
              </a:lnSpc>
              <a:buNone/>
            </a:pPr>
            <a:endParaRPr lang="en-US" sz="1200" dirty="0"/>
          </a:p>
          <a:p>
            <a:pPr marL="0" indent="0">
              <a:lnSpc>
                <a:spcPct val="120000"/>
              </a:lnSpc>
              <a:buNone/>
            </a:pPr>
            <a:r>
              <a:rPr lang="en-US" sz="1200" dirty="0"/>
              <a:t>Section 2012 amends SWDA to:</a:t>
            </a:r>
          </a:p>
          <a:p>
            <a:pPr marL="171450" indent="-171450">
              <a:buFont typeface="Arial" panose="020B0604020202020204" pitchFamily="34" charset="0"/>
              <a:buChar char="•"/>
            </a:pPr>
            <a:r>
              <a:rPr lang="en-US" sz="1200" dirty="0"/>
              <a:t>Require state Capacity Development Strategy to include a description of how the state will encourage the development of asset management plans. </a:t>
            </a:r>
          </a:p>
          <a:p>
            <a:pPr marL="171450" indent="-171450">
              <a:buFont typeface="Arial" panose="020B0604020202020204" pitchFamily="34" charset="0"/>
              <a:buChar char="•"/>
            </a:pPr>
            <a:r>
              <a:rPr lang="en-US" sz="1200" dirty="0"/>
              <a:t>States are expected to submit their revised strategies for approval by </a:t>
            </a:r>
            <a:r>
              <a:rPr lang="en-US" sz="1200" b="1" dirty="0"/>
              <a:t>December 31, 2022. </a:t>
            </a:r>
          </a:p>
          <a:p>
            <a:pPr marL="171450" indent="-171450">
              <a:buFont typeface="Arial" panose="020B0604020202020204" pitchFamily="34" charset="0"/>
              <a:buChar char="•"/>
            </a:pPr>
            <a:r>
              <a:rPr lang="en-US" sz="1200" dirty="0"/>
              <a:t>States must address asset management implementation in triennial Governor’s reports no later than September 30, 2023.</a:t>
            </a:r>
          </a:p>
          <a:p>
            <a:pPr marL="171450" indent="-171450">
              <a:buFont typeface="Arial" panose="020B0604020202020204" pitchFamily="34" charset="0"/>
              <a:buChar char="•"/>
            </a:pPr>
            <a:r>
              <a:rPr lang="en-US" sz="1200" dirty="0"/>
              <a:t>EPA to review and update, if appropriate, asset management documents and trainings every five years.</a:t>
            </a:r>
          </a:p>
          <a:p>
            <a:endParaRPr lang="en-US" dirty="0"/>
          </a:p>
        </p:txBody>
      </p:sp>
      <p:sp>
        <p:nvSpPr>
          <p:cNvPr id="4" name="Slide Number Placeholder 3"/>
          <p:cNvSpPr>
            <a:spLocks noGrp="1"/>
          </p:cNvSpPr>
          <p:nvPr>
            <p:ph type="sldNum" sz="quarter" idx="5"/>
          </p:nvPr>
        </p:nvSpPr>
        <p:spPr/>
        <p:txBody>
          <a:bodyPr/>
          <a:lstStyle/>
          <a:p>
            <a:fld id="{062ADA46-8DA4-DB4A-9DD2-276A03573612}" type="slidenum">
              <a:rPr lang="en-US" smtClean="0"/>
              <a:t>8</a:t>
            </a:fld>
            <a:endParaRPr lang="en-US"/>
          </a:p>
        </p:txBody>
      </p:sp>
    </p:spTree>
    <p:extLst>
      <p:ext uri="{BB962C8B-B14F-4D97-AF65-F5344CB8AC3E}">
        <p14:creationId xmlns:p14="http://schemas.microsoft.com/office/powerpoint/2010/main" val="3894375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3285DC73-6E28-48B3-B66C-9CEB55E9CD00}"/>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F23521A7-1C04-4B55-A72E-14EF60089D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latin typeface="+mn-lt"/>
              </a:rPr>
              <a:t>Asset management is trying to fundamentally change the way the utility views its assets and the management of them.  Its purpose is to shift the utility into more community focused thinking.  The utility must be aware that the reason they exist is to provide a service to its rate-payers.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latin typeface="+mn-lt"/>
              </a:rPr>
              <a:t>Assets need to be viewed as individual assets not as a group of assets.  It is important to track and measure performance over time and to make sure that the money spent at the utility is spent in the right places for the right reasons and that the split between O&amp;M and Capital is appropriate.</a:t>
            </a:r>
          </a:p>
          <a:p>
            <a:pPr eaLnBrk="1" hangingPunct="1"/>
            <a:endParaRPr lang="en-US" altLang="en-US" dirty="0">
              <a:latin typeface="+mn-lt"/>
            </a:endParaRPr>
          </a:p>
          <a:p>
            <a:pPr eaLnBrk="1" hangingPunct="1"/>
            <a:r>
              <a:rPr lang="en-US" altLang="en-US" dirty="0">
                <a:latin typeface="+mn-lt"/>
              </a:rPr>
              <a:t>It is important to realize that asset management is not a “completely new” undertaking. It is based on what the utility already knows, the resources that are available to the utility and the knowledge of the full workforce.  It is important for a utility to understand that they do not need to go beyond what they feel comfortable with.  They can work within their level of skill and ability. </a:t>
            </a:r>
          </a:p>
          <a:p>
            <a:pPr eaLnBrk="1" hangingPunct="1"/>
            <a:endParaRPr lang="en-US" altLang="en-US" dirty="0">
              <a:latin typeface="+mn-lt"/>
            </a:endParaRPr>
          </a:p>
          <a:p>
            <a:pPr eaLnBrk="1" hangingPunct="1"/>
            <a:r>
              <a:rPr lang="en-US" altLang="en-US" b="1" dirty="0">
                <a:latin typeface="+mn-lt"/>
              </a:rPr>
              <a:t>(emphasize this point) </a:t>
            </a:r>
            <a:r>
              <a:rPr lang="en-US" altLang="en-US" dirty="0">
                <a:latin typeface="+mn-lt"/>
              </a:rPr>
              <a:t>Asset Management should feel like what you should be doing already.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ctr">
              <a:defRPr sz="3200" b="1"/>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096567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528029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ColTx" preserve="1">
  <p:cSld name="Title + 2 columns Plain">
    <p:spTree>
      <p:nvGrpSpPr>
        <p:cNvPr id="1" name=""/>
        <p:cNvGrpSpPr/>
        <p:nvPr/>
      </p:nvGrpSpPr>
      <p:grpSpPr>
        <a:xfrm>
          <a:off x="0" y="0"/>
          <a:ext cx="0" cy="0"/>
          <a:chOff x="0" y="0"/>
          <a:chExt cx="0" cy="0"/>
        </a:xfrm>
      </p:grpSpPr>
      <p:sp>
        <p:nvSpPr>
          <p:cNvPr id="2" name="Google Shape;26;p6">
            <a:extLst>
              <a:ext uri="{FF2B5EF4-FFF2-40B4-BE49-F238E27FC236}">
                <a16:creationId xmlns:a16="http://schemas.microsoft.com/office/drawing/2014/main" id="{18EF5950-43CD-4E26-B9C4-F3744FA0DC30}"/>
              </a:ext>
            </a:extLst>
          </p:cNvPr>
          <p:cNvSpPr txBox="1">
            <a:spLocks noGrp="1"/>
          </p:cNvSpPr>
          <p:nvPr>
            <p:ph type="title"/>
          </p:nvPr>
        </p:nvSpPr>
        <p:spPr>
          <a:xfrm>
            <a:off x="1556176" y="959169"/>
            <a:ext cx="6616797" cy="933200"/>
          </a:xfrm>
        </p:spPr>
        <p:txBody>
          <a:bodyPr lIns="91421" tIns="91421" rIns="91421" bIns="91421" anchor="b"/>
          <a:lstStyle>
            <a:lvl1pPr>
              <a:defRPr/>
            </a:lvl1pPr>
          </a:lstStyle>
          <a:p>
            <a:pPr lvl="0"/>
            <a:r>
              <a:rPr lang="en-US"/>
              <a:t>Click to edit Master title style</a:t>
            </a:r>
          </a:p>
        </p:txBody>
      </p:sp>
      <p:sp>
        <p:nvSpPr>
          <p:cNvPr id="3" name="Google Shape;27;p6">
            <a:extLst>
              <a:ext uri="{FF2B5EF4-FFF2-40B4-BE49-F238E27FC236}">
                <a16:creationId xmlns:a16="http://schemas.microsoft.com/office/drawing/2014/main" id="{FBAC6852-C1DD-43B2-89D3-3FF45A549751}"/>
              </a:ext>
            </a:extLst>
          </p:cNvPr>
          <p:cNvSpPr txBox="1">
            <a:spLocks noGrp="1"/>
          </p:cNvSpPr>
          <p:nvPr>
            <p:ph type="body" idx="1"/>
          </p:nvPr>
        </p:nvSpPr>
        <p:spPr>
          <a:xfrm>
            <a:off x="1556176" y="1972497"/>
            <a:ext cx="3211800" cy="4798396"/>
          </a:xfrm>
        </p:spPr>
        <p:txBody>
          <a:bodyPr lIns="91421" tIns="91421" rIns="91421" bIns="91421"/>
          <a:lstStyle>
            <a:lvl1pPr marL="457188" indent="-368288">
              <a:spcBef>
                <a:spcPts val="600"/>
              </a:spcBef>
              <a:buSzPts val="2200"/>
              <a:buChar char="◈"/>
              <a:defRPr sz="2200"/>
            </a:lvl1pPr>
          </a:lstStyle>
          <a:p>
            <a:pPr lvl="0"/>
            <a:r>
              <a:rPr lang="en-US"/>
              <a:t>Click to edit Master text styles</a:t>
            </a:r>
          </a:p>
        </p:txBody>
      </p:sp>
      <p:sp>
        <p:nvSpPr>
          <p:cNvPr id="4" name="Google Shape;28;p6">
            <a:extLst>
              <a:ext uri="{FF2B5EF4-FFF2-40B4-BE49-F238E27FC236}">
                <a16:creationId xmlns:a16="http://schemas.microsoft.com/office/drawing/2014/main" id="{1638E0AB-5449-4EFB-9337-FC5154DA5CE1}"/>
              </a:ext>
            </a:extLst>
          </p:cNvPr>
          <p:cNvSpPr txBox="1">
            <a:spLocks noGrp="1"/>
          </p:cNvSpPr>
          <p:nvPr>
            <p:ph type="body" idx="2"/>
          </p:nvPr>
        </p:nvSpPr>
        <p:spPr>
          <a:xfrm>
            <a:off x="4961269" y="1972497"/>
            <a:ext cx="3211800" cy="4798396"/>
          </a:xfrm>
        </p:spPr>
        <p:txBody>
          <a:bodyPr lIns="91421" tIns="91421" rIns="91421" bIns="91421"/>
          <a:lstStyle>
            <a:lvl1pPr marL="457188" indent="-368288">
              <a:spcBef>
                <a:spcPts val="600"/>
              </a:spcBef>
              <a:buSzPts val="2200"/>
              <a:buChar char="◈"/>
              <a:defRPr sz="2200"/>
            </a:lvl1pPr>
          </a:lstStyle>
          <a:p>
            <a:pPr lvl="0"/>
            <a:r>
              <a:rPr lang="en-US"/>
              <a:t>Click to edit Master text styles</a:t>
            </a:r>
          </a:p>
        </p:txBody>
      </p:sp>
      <p:sp>
        <p:nvSpPr>
          <p:cNvPr id="5" name="Google Shape;29;p6">
            <a:extLst>
              <a:ext uri="{FF2B5EF4-FFF2-40B4-BE49-F238E27FC236}">
                <a16:creationId xmlns:a16="http://schemas.microsoft.com/office/drawing/2014/main" id="{5CEDB12A-4545-452E-A9BC-FB31430B7626}"/>
              </a:ext>
            </a:extLst>
          </p:cNvPr>
          <p:cNvSpPr txBox="1">
            <a:spLocks noGrp="1"/>
          </p:cNvSpPr>
          <p:nvPr>
            <p:ph type="sldNum" sz="quarter" idx="8"/>
          </p:nvPr>
        </p:nvSpPr>
        <p:spPr>
          <a:xfrm>
            <a:off x="8277729" y="5863965"/>
            <a:ext cx="548702" cy="524801"/>
          </a:xfrm>
        </p:spPr>
        <p:txBody>
          <a:bodyPr lIns="91421" tIns="91421" rIns="91421" bIns="91421"/>
          <a:lstStyle>
            <a:lvl1pPr>
              <a:defRPr/>
            </a:lvl1pPr>
          </a:lstStyle>
          <a:p>
            <a:pPr lvl="0"/>
            <a:fld id="{A9D2538B-B5E5-493D-9203-21E588EF0695}" type="slidenum">
              <a:t>‹#›</a:t>
            </a:fld>
            <a:endParaRPr lang="en-US"/>
          </a:p>
        </p:txBody>
      </p:sp>
    </p:spTree>
    <p:extLst>
      <p:ext uri="{BB962C8B-B14F-4D97-AF65-F5344CB8AC3E}">
        <p14:creationId xmlns:p14="http://schemas.microsoft.com/office/powerpoint/2010/main" val="3125872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3812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lvl1p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6893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33218"/>
            <a:ext cx="8229600" cy="1143000"/>
          </a:xfrm>
        </p:spPr>
        <p:txBody>
          <a:bodyPr>
            <a:normAutofit/>
          </a:bodyPr>
          <a:lstStyle>
            <a:lvl1pPr algn="ctr">
              <a:defRPr sz="3200" b="1">
                <a:solidFill>
                  <a:schemeClr val="tx1"/>
                </a:solidFill>
              </a:defRPr>
            </a:lvl1pPr>
          </a:lstStyle>
          <a:p>
            <a:r>
              <a:rPr lang="en-US"/>
              <a:t>Click to edit Master title style</a:t>
            </a:r>
          </a:p>
        </p:txBody>
      </p:sp>
    </p:spTree>
    <p:extLst>
      <p:ext uri="{BB962C8B-B14F-4D97-AF65-F5344CB8AC3E}">
        <p14:creationId xmlns:p14="http://schemas.microsoft.com/office/powerpoint/2010/main" val="4095164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 Background Graphic">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normAutofit/>
          </a:bodyPr>
          <a:lstStyle>
            <a:lvl1pPr algn="ctr">
              <a:defRPr sz="6000" b="0"/>
            </a:lvl1pPr>
          </a:lstStyle>
          <a:p>
            <a:r>
              <a:rPr lang="en-US"/>
              <a:t>Click to edit Master title style</a:t>
            </a:r>
          </a:p>
        </p:txBody>
      </p:sp>
      <p:sp>
        <p:nvSpPr>
          <p:cNvPr id="3" name="Subtitle 2"/>
          <p:cNvSpPr>
            <a:spLocks noGrp="1"/>
          </p:cNvSpPr>
          <p:nvPr>
            <p:ph type="subTitle" idx="1"/>
          </p:nvPr>
        </p:nvSpPr>
        <p:spPr>
          <a:xfrm>
            <a:off x="1143000" y="3602038"/>
            <a:ext cx="6858000" cy="1655763"/>
          </a:xfrm>
        </p:spPr>
        <p:txBody>
          <a:bodyPr/>
          <a:lstStyle>
            <a:lvl1pPr marL="0" indent="0" algn="ctr">
              <a:buNone/>
              <a:defRPr sz="4267"/>
            </a:lvl1pPr>
            <a:lvl2pPr marL="812790" indent="0" algn="ctr">
              <a:buNone/>
              <a:defRPr sz="3556"/>
            </a:lvl2pPr>
            <a:lvl3pPr marL="1625579" indent="0" algn="ctr">
              <a:buNone/>
              <a:defRPr sz="3200"/>
            </a:lvl3pPr>
            <a:lvl4pPr marL="2438369" indent="0" algn="ctr">
              <a:buNone/>
              <a:defRPr sz="2844"/>
            </a:lvl4pPr>
            <a:lvl5pPr marL="3251160" indent="0" algn="ctr">
              <a:buNone/>
              <a:defRPr sz="2844"/>
            </a:lvl5pPr>
            <a:lvl6pPr marL="4063949" indent="0" algn="ctr">
              <a:buNone/>
              <a:defRPr sz="2844"/>
            </a:lvl6pPr>
            <a:lvl7pPr marL="4876739" indent="0" algn="ctr">
              <a:buNone/>
              <a:defRPr sz="2844"/>
            </a:lvl7pPr>
            <a:lvl8pPr marL="5689529" indent="0" algn="ctr">
              <a:buNone/>
              <a:defRPr sz="2844"/>
            </a:lvl8pPr>
            <a:lvl9pPr marL="6502319" indent="0" algn="ctr">
              <a:buNone/>
              <a:defRPr sz="2844"/>
            </a:lvl9pPr>
          </a:lstStyle>
          <a:p>
            <a:r>
              <a:rPr lang="en-US"/>
              <a:t>Click to edit Master subtitle style</a:t>
            </a:r>
          </a:p>
        </p:txBody>
      </p:sp>
      <p:sp>
        <p:nvSpPr>
          <p:cNvPr id="4" name="Date Placeholder 3"/>
          <p:cNvSpPr>
            <a:spLocks noGrp="1"/>
          </p:cNvSpPr>
          <p:nvPr>
            <p:ph type="dt" sz="half" idx="10"/>
          </p:nvPr>
        </p:nvSpPr>
        <p:spPr/>
        <p:txBody>
          <a:bodyPr/>
          <a:lstStyle>
            <a:lvl1pPr>
              <a:defRPr sz="1500"/>
            </a:lvl1pPr>
          </a:lstStyle>
          <a:p>
            <a:fld id="{17FF11DF-402E-4812-AF8E-64921FFD9EC1}" type="datetimeFigureOut">
              <a:rPr lang="en-US" smtClean="0"/>
              <a:t>1/19/2022</a:t>
            </a:fld>
            <a:endParaRPr lang="en-US"/>
          </a:p>
        </p:txBody>
      </p:sp>
      <p:sp>
        <p:nvSpPr>
          <p:cNvPr id="5" name="Footer Placeholder 4"/>
          <p:cNvSpPr>
            <a:spLocks noGrp="1"/>
          </p:cNvSpPr>
          <p:nvPr>
            <p:ph type="ftr" sz="quarter" idx="11"/>
          </p:nvPr>
        </p:nvSpPr>
        <p:spPr/>
        <p:txBody>
          <a:bodyPr/>
          <a:lstStyle>
            <a:lvl1pPr>
              <a:defRPr sz="1500"/>
            </a:lvl1pPr>
          </a:lstStyle>
          <a:p>
            <a:endParaRPr lang="en-US"/>
          </a:p>
        </p:txBody>
      </p:sp>
      <p:sp>
        <p:nvSpPr>
          <p:cNvPr id="6" name="Rectangle 5">
            <a:extLst>
              <a:ext uri="{FF2B5EF4-FFF2-40B4-BE49-F238E27FC236}">
                <a16:creationId xmlns:a16="http://schemas.microsoft.com/office/drawing/2014/main" id="{FF69859B-0B7C-2F46-BF49-065F01B0C46F}"/>
              </a:ext>
            </a:extLst>
          </p:cNvPr>
          <p:cNvSpPr/>
          <p:nvPr/>
        </p:nvSpPr>
        <p:spPr>
          <a:xfrm>
            <a:off x="0" y="0"/>
            <a:ext cx="9144000" cy="6858000"/>
          </a:xfrm>
          <a:prstGeom prst="rect">
            <a:avLst/>
          </a:prstGeom>
          <a:solidFill>
            <a:srgbClr val="212539">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176947031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 Background Graphic">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FF11DF-402E-4812-AF8E-64921FFD9EC1}"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Rectangle 5">
            <a:extLst>
              <a:ext uri="{FF2B5EF4-FFF2-40B4-BE49-F238E27FC236}">
                <a16:creationId xmlns:a16="http://schemas.microsoft.com/office/drawing/2014/main" id="{A97E31BC-9FC2-584B-A827-F233E62CC153}"/>
              </a:ext>
            </a:extLst>
          </p:cNvPr>
          <p:cNvSpPr/>
          <p:nvPr/>
        </p:nvSpPr>
        <p:spPr>
          <a:xfrm>
            <a:off x="0" y="0"/>
            <a:ext cx="9144000" cy="6858000"/>
          </a:xfrm>
          <a:prstGeom prst="rect">
            <a:avLst/>
          </a:prstGeom>
          <a:solidFill>
            <a:srgbClr val="212539">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135397289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 Background Graphic">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normAutofit/>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4267">
                <a:solidFill>
                  <a:schemeClr val="tx1">
                    <a:tint val="75000"/>
                  </a:schemeClr>
                </a:solidFill>
              </a:defRPr>
            </a:lvl1pPr>
            <a:lvl2pPr marL="812790" indent="0">
              <a:buNone/>
              <a:defRPr sz="3556">
                <a:solidFill>
                  <a:schemeClr val="tx1">
                    <a:tint val="75000"/>
                  </a:schemeClr>
                </a:solidFill>
              </a:defRPr>
            </a:lvl2pPr>
            <a:lvl3pPr marL="1625579" indent="0">
              <a:buNone/>
              <a:defRPr sz="3200">
                <a:solidFill>
                  <a:schemeClr val="tx1">
                    <a:tint val="75000"/>
                  </a:schemeClr>
                </a:solidFill>
              </a:defRPr>
            </a:lvl3pPr>
            <a:lvl4pPr marL="2438369" indent="0">
              <a:buNone/>
              <a:defRPr sz="2844">
                <a:solidFill>
                  <a:schemeClr val="tx1">
                    <a:tint val="75000"/>
                  </a:schemeClr>
                </a:solidFill>
              </a:defRPr>
            </a:lvl4pPr>
            <a:lvl5pPr marL="3251160" indent="0">
              <a:buNone/>
              <a:defRPr sz="2844">
                <a:solidFill>
                  <a:schemeClr val="tx1">
                    <a:tint val="75000"/>
                  </a:schemeClr>
                </a:solidFill>
              </a:defRPr>
            </a:lvl5pPr>
            <a:lvl6pPr marL="4063949" indent="0">
              <a:buNone/>
              <a:defRPr sz="2844">
                <a:solidFill>
                  <a:schemeClr val="tx1">
                    <a:tint val="75000"/>
                  </a:schemeClr>
                </a:solidFill>
              </a:defRPr>
            </a:lvl6pPr>
            <a:lvl7pPr marL="4876739" indent="0">
              <a:buNone/>
              <a:defRPr sz="2844">
                <a:solidFill>
                  <a:schemeClr val="tx1">
                    <a:tint val="75000"/>
                  </a:schemeClr>
                </a:solidFill>
              </a:defRPr>
            </a:lvl7pPr>
            <a:lvl8pPr marL="5689529" indent="0">
              <a:buNone/>
              <a:defRPr sz="2844">
                <a:solidFill>
                  <a:schemeClr val="tx1">
                    <a:tint val="75000"/>
                  </a:schemeClr>
                </a:solidFill>
              </a:defRPr>
            </a:lvl8pPr>
            <a:lvl9pPr marL="6502319" indent="0">
              <a:buNone/>
              <a:defRPr sz="28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FF11DF-402E-4812-AF8E-64921FFD9EC1}"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Rectangle 5">
            <a:extLst>
              <a:ext uri="{FF2B5EF4-FFF2-40B4-BE49-F238E27FC236}">
                <a16:creationId xmlns:a16="http://schemas.microsoft.com/office/drawing/2014/main" id="{5988E4D9-44FF-A945-8A86-DBD5A16F7A32}"/>
              </a:ext>
            </a:extLst>
          </p:cNvPr>
          <p:cNvSpPr/>
          <p:nvPr/>
        </p:nvSpPr>
        <p:spPr>
          <a:xfrm>
            <a:off x="0" y="0"/>
            <a:ext cx="9144000" cy="6858000"/>
          </a:xfrm>
          <a:prstGeom prst="rect">
            <a:avLst/>
          </a:prstGeom>
          <a:solidFill>
            <a:srgbClr val="21253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392916310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 Background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FF11DF-402E-4812-AF8E-64921FFD9EC1}"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AB0FF-0C39-40A7-9EA4-626D481A495F}" type="slidenum">
              <a:rPr lang="en-US" smtClean="0"/>
              <a:t>‹#›</a:t>
            </a:fld>
            <a:endParaRPr lang="en-US"/>
          </a:p>
        </p:txBody>
      </p:sp>
      <p:sp>
        <p:nvSpPr>
          <p:cNvPr id="8" name="Rectangle 7">
            <a:extLst>
              <a:ext uri="{FF2B5EF4-FFF2-40B4-BE49-F238E27FC236}">
                <a16:creationId xmlns:a16="http://schemas.microsoft.com/office/drawing/2014/main" id="{435CE5CC-744E-B748-833B-4BD552E231DF}"/>
              </a:ext>
            </a:extLst>
          </p:cNvPr>
          <p:cNvSpPr/>
          <p:nvPr/>
        </p:nvSpPr>
        <p:spPr>
          <a:xfrm>
            <a:off x="0" y="0"/>
            <a:ext cx="9144000" cy="6858000"/>
          </a:xfrm>
          <a:prstGeom prst="rect">
            <a:avLst/>
          </a:prstGeom>
          <a:solidFill>
            <a:srgbClr val="21253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841277415"/>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 Background Graphic">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noAutofit/>
          </a:bodyPr>
          <a:lstStyle>
            <a:lvl1pPr marL="0" indent="0">
              <a:buNone/>
              <a:defRPr sz="2250" b="1"/>
            </a:lvl1pPr>
            <a:lvl2pPr marL="812790" indent="0">
              <a:buNone/>
              <a:defRPr sz="3556" b="1"/>
            </a:lvl2pPr>
            <a:lvl3pPr marL="1625579" indent="0">
              <a:buNone/>
              <a:defRPr sz="3200" b="1"/>
            </a:lvl3pPr>
            <a:lvl4pPr marL="2438369" indent="0">
              <a:buNone/>
              <a:defRPr sz="2844" b="1"/>
            </a:lvl4pPr>
            <a:lvl5pPr marL="3251160" indent="0">
              <a:buNone/>
              <a:defRPr sz="2844" b="1"/>
            </a:lvl5pPr>
            <a:lvl6pPr marL="4063949" indent="0">
              <a:buNone/>
              <a:defRPr sz="2844" b="1"/>
            </a:lvl6pPr>
            <a:lvl7pPr marL="4876739" indent="0">
              <a:buNone/>
              <a:defRPr sz="2844" b="1"/>
            </a:lvl7pPr>
            <a:lvl8pPr marL="5689529" indent="0">
              <a:buNone/>
              <a:defRPr sz="2844" b="1"/>
            </a:lvl8pPr>
            <a:lvl9pPr marL="6502319" indent="0">
              <a:buNone/>
              <a:defRPr sz="2844"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noAutofit/>
          </a:bodyPr>
          <a:lstStyle>
            <a:lvl1pPr marL="0" indent="0">
              <a:buNone/>
              <a:defRPr sz="2250" b="1"/>
            </a:lvl1pPr>
            <a:lvl2pPr marL="812790" indent="0">
              <a:buNone/>
              <a:defRPr sz="3556" b="1"/>
            </a:lvl2pPr>
            <a:lvl3pPr marL="1625579" indent="0">
              <a:buNone/>
              <a:defRPr sz="3200" b="1"/>
            </a:lvl3pPr>
            <a:lvl4pPr marL="2438369" indent="0">
              <a:buNone/>
              <a:defRPr sz="2844" b="1"/>
            </a:lvl4pPr>
            <a:lvl5pPr marL="3251160" indent="0">
              <a:buNone/>
              <a:defRPr sz="2844" b="1"/>
            </a:lvl5pPr>
            <a:lvl6pPr marL="4063949" indent="0">
              <a:buNone/>
              <a:defRPr sz="2844" b="1"/>
            </a:lvl6pPr>
            <a:lvl7pPr marL="4876739" indent="0">
              <a:buNone/>
              <a:defRPr sz="2844" b="1"/>
            </a:lvl7pPr>
            <a:lvl8pPr marL="5689529" indent="0">
              <a:buNone/>
              <a:defRPr sz="2844" b="1"/>
            </a:lvl8pPr>
            <a:lvl9pPr marL="6502319" indent="0">
              <a:buNone/>
              <a:defRPr sz="2844"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FF11DF-402E-4812-AF8E-64921FFD9EC1}"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AB0FF-0C39-40A7-9EA4-626D481A495F}" type="slidenum">
              <a:rPr lang="en-US" smtClean="0"/>
              <a:t>‹#›</a:t>
            </a:fld>
            <a:endParaRPr lang="en-US"/>
          </a:p>
        </p:txBody>
      </p:sp>
      <p:sp>
        <p:nvSpPr>
          <p:cNvPr id="10" name="Rectangle 9">
            <a:extLst>
              <a:ext uri="{FF2B5EF4-FFF2-40B4-BE49-F238E27FC236}">
                <a16:creationId xmlns:a16="http://schemas.microsoft.com/office/drawing/2014/main" id="{829F7A90-97B6-E84B-AE91-EE8734EF2263}"/>
              </a:ext>
            </a:extLst>
          </p:cNvPr>
          <p:cNvSpPr/>
          <p:nvPr/>
        </p:nvSpPr>
        <p:spPr>
          <a:xfrm>
            <a:off x="0" y="0"/>
            <a:ext cx="9144000" cy="6858000"/>
          </a:xfrm>
          <a:prstGeom prst="rect">
            <a:avLst/>
          </a:prstGeom>
          <a:solidFill>
            <a:srgbClr val="21253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2953457898"/>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 Background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FF11DF-402E-4812-AF8E-64921FFD9EC1}" type="datetimeFigureOut">
              <a:rPr lang="en-US" smtClean="0"/>
              <a:t>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FAB0FF-0C39-40A7-9EA4-626D481A495F}" type="slidenum">
              <a:rPr lang="en-US" smtClean="0"/>
              <a:t>‹#›</a:t>
            </a:fld>
            <a:endParaRPr lang="en-US"/>
          </a:p>
        </p:txBody>
      </p:sp>
      <p:sp>
        <p:nvSpPr>
          <p:cNvPr id="6" name="Rectangle 5">
            <a:extLst>
              <a:ext uri="{FF2B5EF4-FFF2-40B4-BE49-F238E27FC236}">
                <a16:creationId xmlns:a16="http://schemas.microsoft.com/office/drawing/2014/main" id="{B85CACA0-7584-564D-8D0F-2C792F2A6E29}"/>
              </a:ext>
            </a:extLst>
          </p:cNvPr>
          <p:cNvSpPr/>
          <p:nvPr/>
        </p:nvSpPr>
        <p:spPr>
          <a:xfrm>
            <a:off x="0" y="0"/>
            <a:ext cx="9144000" cy="6858000"/>
          </a:xfrm>
          <a:prstGeom prst="rect">
            <a:avLst/>
          </a:prstGeom>
          <a:solidFill>
            <a:srgbClr val="21253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82776794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lvl1pPr>
          </a:lstStyle>
          <a:p>
            <a:r>
              <a:rPr lang="en-US"/>
              <a:t>Click to edit Master title style</a:t>
            </a:r>
          </a:p>
        </p:txBody>
      </p:sp>
      <p:sp>
        <p:nvSpPr>
          <p:cNvPr id="3" name="Content Placeholder 2"/>
          <p:cNvSpPr>
            <a:spLocks noGrp="1"/>
          </p:cNvSpPr>
          <p:nvPr>
            <p:ph idx="1"/>
          </p:nvPr>
        </p:nvSpPr>
        <p:spPr/>
        <p:txBody>
          <a:bodyPr/>
          <a:lstStyle>
            <a:lvl2pPr marL="742950" indent="-285750">
              <a:buSzPct val="90000"/>
              <a:buFont typeface="Courier New" panose="02070309020205020404" pitchFamily="49" charset="0"/>
              <a:buChar char="o"/>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7646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2 Picture Side By Side - Background Graphic">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B395E6E-2894-F046-A815-A6AB0778C1E7}"/>
              </a:ext>
            </a:extLst>
          </p:cNvPr>
          <p:cNvSpPr>
            <a:spLocks noGrp="1"/>
          </p:cNvSpPr>
          <p:nvPr>
            <p:ph type="pic" sz="quarter" idx="13"/>
          </p:nvPr>
        </p:nvSpPr>
        <p:spPr>
          <a:xfrm>
            <a:off x="4572000" y="1"/>
            <a:ext cx="4572000" cy="6858000"/>
          </a:xfrm>
        </p:spPr>
        <p:txBody>
          <a:bodyPr/>
          <a:lstStyle/>
          <a:p>
            <a:r>
              <a:rPr lang="en-US"/>
              <a:t>Click icon to add picture</a:t>
            </a:r>
          </a:p>
        </p:txBody>
      </p:sp>
      <p:sp>
        <p:nvSpPr>
          <p:cNvPr id="13" name="Picture Placeholder 11">
            <a:extLst>
              <a:ext uri="{FF2B5EF4-FFF2-40B4-BE49-F238E27FC236}">
                <a16:creationId xmlns:a16="http://schemas.microsoft.com/office/drawing/2014/main" id="{702FF195-A524-3649-9E6F-78F959BCC17D}"/>
              </a:ext>
            </a:extLst>
          </p:cNvPr>
          <p:cNvSpPr>
            <a:spLocks noGrp="1"/>
          </p:cNvSpPr>
          <p:nvPr>
            <p:ph type="pic" sz="quarter" idx="14"/>
          </p:nvPr>
        </p:nvSpPr>
        <p:spPr>
          <a:xfrm>
            <a:off x="0" y="-7"/>
            <a:ext cx="4572000" cy="6858000"/>
          </a:xfrm>
        </p:spPr>
        <p:txBody>
          <a:bodyPr/>
          <a:lstStyle/>
          <a:p>
            <a:r>
              <a:rPr lang="en-US"/>
              <a:t>Click icon to add picture</a:t>
            </a:r>
            <a:endParaRPr lang="en-US" dirty="0"/>
          </a:p>
        </p:txBody>
      </p:sp>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17FF11DF-402E-4812-AF8E-64921FFD9EC1}"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AB0FF-0C39-40A7-9EA4-626D481A495F}" type="slidenum">
              <a:rPr lang="en-US" smtClean="0"/>
              <a:t>‹#›</a:t>
            </a:fld>
            <a:endParaRPr lang="en-US"/>
          </a:p>
        </p:txBody>
      </p:sp>
      <p:sp>
        <p:nvSpPr>
          <p:cNvPr id="10" name="Rectangle 9">
            <a:extLst>
              <a:ext uri="{FF2B5EF4-FFF2-40B4-BE49-F238E27FC236}">
                <a16:creationId xmlns:a16="http://schemas.microsoft.com/office/drawing/2014/main" id="{829F7A90-97B6-E84B-AE91-EE8734EF2263}"/>
              </a:ext>
            </a:extLst>
          </p:cNvPr>
          <p:cNvSpPr/>
          <p:nvPr/>
        </p:nvSpPr>
        <p:spPr>
          <a:xfrm>
            <a:off x="0" y="-15"/>
            <a:ext cx="9144000" cy="6858000"/>
          </a:xfrm>
          <a:prstGeom prst="rect">
            <a:avLst/>
          </a:prstGeom>
          <a:solidFill>
            <a:srgbClr val="21253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3096529783"/>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3 Picture Side By Side - Background Graphic">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B395E6E-2894-F046-A815-A6AB0778C1E7}"/>
              </a:ext>
            </a:extLst>
          </p:cNvPr>
          <p:cNvSpPr>
            <a:spLocks noGrp="1"/>
          </p:cNvSpPr>
          <p:nvPr>
            <p:ph type="pic" sz="quarter" idx="13"/>
          </p:nvPr>
        </p:nvSpPr>
        <p:spPr>
          <a:xfrm>
            <a:off x="6114011" y="0"/>
            <a:ext cx="3028950" cy="6858000"/>
          </a:xfrm>
        </p:spPr>
        <p:txBody>
          <a:bodyPr/>
          <a:lstStyle/>
          <a:p>
            <a:r>
              <a:rPr lang="en-US"/>
              <a:t>Click icon to add picture</a:t>
            </a:r>
          </a:p>
        </p:txBody>
      </p:sp>
      <p:sp>
        <p:nvSpPr>
          <p:cNvPr id="13" name="Picture Placeholder 11">
            <a:extLst>
              <a:ext uri="{FF2B5EF4-FFF2-40B4-BE49-F238E27FC236}">
                <a16:creationId xmlns:a16="http://schemas.microsoft.com/office/drawing/2014/main" id="{702FF195-A524-3649-9E6F-78F959BCC17D}"/>
              </a:ext>
            </a:extLst>
          </p:cNvPr>
          <p:cNvSpPr>
            <a:spLocks noGrp="1"/>
          </p:cNvSpPr>
          <p:nvPr>
            <p:ph type="pic" sz="quarter" idx="14"/>
          </p:nvPr>
        </p:nvSpPr>
        <p:spPr>
          <a:xfrm>
            <a:off x="0" y="-7"/>
            <a:ext cx="3057525" cy="6858000"/>
          </a:xfrm>
        </p:spPr>
        <p:txBody>
          <a:bodyPr/>
          <a:lstStyle/>
          <a:p>
            <a:r>
              <a:rPr lang="en-US"/>
              <a:t>Click icon to add picture</a:t>
            </a:r>
            <a:endParaRPr lang="en-US" dirty="0"/>
          </a:p>
        </p:txBody>
      </p:sp>
      <p:sp>
        <p:nvSpPr>
          <p:cNvPr id="11" name="Picture Placeholder 11">
            <a:extLst>
              <a:ext uri="{FF2B5EF4-FFF2-40B4-BE49-F238E27FC236}">
                <a16:creationId xmlns:a16="http://schemas.microsoft.com/office/drawing/2014/main" id="{3BD0C951-3AF8-0B4C-B366-DC08BC4DE5CD}"/>
              </a:ext>
            </a:extLst>
          </p:cNvPr>
          <p:cNvSpPr>
            <a:spLocks noGrp="1"/>
          </p:cNvSpPr>
          <p:nvPr>
            <p:ph type="pic" sz="quarter" idx="15"/>
          </p:nvPr>
        </p:nvSpPr>
        <p:spPr>
          <a:xfrm>
            <a:off x="3057525" y="-30"/>
            <a:ext cx="3057525" cy="6858000"/>
          </a:xfrm>
        </p:spPr>
        <p:txBody>
          <a:bodyPr/>
          <a:lstStyle/>
          <a:p>
            <a:r>
              <a:rPr lang="en-US"/>
              <a:t>Click icon to add picture</a:t>
            </a:r>
          </a:p>
        </p:txBody>
      </p:sp>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17FF11DF-402E-4812-AF8E-64921FFD9EC1}"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AB0FF-0C39-40A7-9EA4-626D481A495F}" type="slidenum">
              <a:rPr lang="en-US" smtClean="0"/>
              <a:t>‹#›</a:t>
            </a:fld>
            <a:endParaRPr lang="en-US"/>
          </a:p>
        </p:txBody>
      </p:sp>
      <p:sp>
        <p:nvSpPr>
          <p:cNvPr id="10" name="Rectangle 9">
            <a:extLst>
              <a:ext uri="{FF2B5EF4-FFF2-40B4-BE49-F238E27FC236}">
                <a16:creationId xmlns:a16="http://schemas.microsoft.com/office/drawing/2014/main" id="{829F7A90-97B6-E84B-AE91-EE8734EF2263}"/>
              </a:ext>
            </a:extLst>
          </p:cNvPr>
          <p:cNvSpPr/>
          <p:nvPr/>
        </p:nvSpPr>
        <p:spPr>
          <a:xfrm>
            <a:off x="0" y="0"/>
            <a:ext cx="9144000" cy="6858000"/>
          </a:xfrm>
          <a:prstGeom prst="rect">
            <a:avLst/>
          </a:prstGeom>
          <a:solidFill>
            <a:srgbClr val="21253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305283119"/>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4 Picture Grid - Background Graphic">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B395E6E-2894-F046-A815-A6AB0778C1E7}"/>
              </a:ext>
            </a:extLst>
          </p:cNvPr>
          <p:cNvSpPr>
            <a:spLocks noGrp="1"/>
          </p:cNvSpPr>
          <p:nvPr>
            <p:ph type="pic" sz="quarter" idx="13"/>
          </p:nvPr>
        </p:nvSpPr>
        <p:spPr>
          <a:xfrm>
            <a:off x="4572000" y="-7"/>
            <a:ext cx="4572000" cy="3429007"/>
          </a:xfrm>
        </p:spPr>
        <p:txBody>
          <a:bodyPr/>
          <a:lstStyle/>
          <a:p>
            <a:r>
              <a:rPr lang="en-US"/>
              <a:t>Click icon to add picture</a:t>
            </a:r>
          </a:p>
        </p:txBody>
      </p:sp>
      <p:sp>
        <p:nvSpPr>
          <p:cNvPr id="13" name="Picture Placeholder 11">
            <a:extLst>
              <a:ext uri="{FF2B5EF4-FFF2-40B4-BE49-F238E27FC236}">
                <a16:creationId xmlns:a16="http://schemas.microsoft.com/office/drawing/2014/main" id="{702FF195-A524-3649-9E6F-78F959BCC17D}"/>
              </a:ext>
            </a:extLst>
          </p:cNvPr>
          <p:cNvSpPr>
            <a:spLocks noGrp="1"/>
          </p:cNvSpPr>
          <p:nvPr>
            <p:ph type="pic" sz="quarter" idx="14"/>
          </p:nvPr>
        </p:nvSpPr>
        <p:spPr>
          <a:xfrm>
            <a:off x="0" y="-7"/>
            <a:ext cx="4572000" cy="3429007"/>
          </a:xfrm>
        </p:spPr>
        <p:txBody>
          <a:bodyPr/>
          <a:lstStyle/>
          <a:p>
            <a:r>
              <a:rPr lang="en-US"/>
              <a:t>Click icon to add picture</a:t>
            </a:r>
            <a:endParaRPr lang="en-US" dirty="0"/>
          </a:p>
        </p:txBody>
      </p:sp>
      <p:sp>
        <p:nvSpPr>
          <p:cNvPr id="11" name="Picture Placeholder 11">
            <a:extLst>
              <a:ext uri="{FF2B5EF4-FFF2-40B4-BE49-F238E27FC236}">
                <a16:creationId xmlns:a16="http://schemas.microsoft.com/office/drawing/2014/main" id="{2E914FA8-763F-464E-9DF9-5A07488705A1}"/>
              </a:ext>
            </a:extLst>
          </p:cNvPr>
          <p:cNvSpPr>
            <a:spLocks noGrp="1"/>
          </p:cNvSpPr>
          <p:nvPr>
            <p:ph type="pic" sz="quarter" idx="15"/>
          </p:nvPr>
        </p:nvSpPr>
        <p:spPr>
          <a:xfrm>
            <a:off x="4572000" y="3440994"/>
            <a:ext cx="4572000" cy="3429007"/>
          </a:xfrm>
        </p:spPr>
        <p:txBody>
          <a:bodyPr/>
          <a:lstStyle/>
          <a:p>
            <a:r>
              <a:rPr lang="en-US"/>
              <a:t>Click icon to add picture</a:t>
            </a:r>
          </a:p>
        </p:txBody>
      </p:sp>
      <p:sp>
        <p:nvSpPr>
          <p:cNvPr id="14" name="Picture Placeholder 11">
            <a:extLst>
              <a:ext uri="{FF2B5EF4-FFF2-40B4-BE49-F238E27FC236}">
                <a16:creationId xmlns:a16="http://schemas.microsoft.com/office/drawing/2014/main" id="{856CEAB2-D4AD-F948-A46E-C5D2782690AA}"/>
              </a:ext>
            </a:extLst>
          </p:cNvPr>
          <p:cNvSpPr>
            <a:spLocks noGrp="1"/>
          </p:cNvSpPr>
          <p:nvPr>
            <p:ph type="pic" sz="quarter" idx="16"/>
          </p:nvPr>
        </p:nvSpPr>
        <p:spPr>
          <a:xfrm>
            <a:off x="0" y="3439609"/>
            <a:ext cx="4572000" cy="3429007"/>
          </a:xfrm>
        </p:spPr>
        <p:txBody>
          <a:bodyPr/>
          <a:lstStyle/>
          <a:p>
            <a:r>
              <a:rPr lang="en-US"/>
              <a:t>Click icon to add picture</a:t>
            </a:r>
          </a:p>
        </p:txBody>
      </p:sp>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17FF11DF-402E-4812-AF8E-64921FFD9EC1}"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AB0FF-0C39-40A7-9EA4-626D481A495F}" type="slidenum">
              <a:rPr lang="en-US" smtClean="0"/>
              <a:t>‹#›</a:t>
            </a:fld>
            <a:endParaRPr lang="en-US"/>
          </a:p>
        </p:txBody>
      </p:sp>
      <p:sp>
        <p:nvSpPr>
          <p:cNvPr id="10" name="Rectangle 9">
            <a:extLst>
              <a:ext uri="{FF2B5EF4-FFF2-40B4-BE49-F238E27FC236}">
                <a16:creationId xmlns:a16="http://schemas.microsoft.com/office/drawing/2014/main" id="{829F7A90-97B6-E84B-AE91-EE8734EF2263}"/>
              </a:ext>
            </a:extLst>
          </p:cNvPr>
          <p:cNvSpPr/>
          <p:nvPr/>
        </p:nvSpPr>
        <p:spPr>
          <a:xfrm>
            <a:off x="0" y="-7"/>
            <a:ext cx="9144000" cy="6858000"/>
          </a:xfrm>
          <a:prstGeom prst="rect">
            <a:avLst/>
          </a:prstGeom>
          <a:solidFill>
            <a:srgbClr val="21253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2888096183"/>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 Background Graphic">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F11DF-402E-4812-AF8E-64921FFD9EC1}" type="datetimeFigureOut">
              <a:rPr lang="en-US" smtClean="0"/>
              <a:t>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FAB0FF-0C39-40A7-9EA4-626D481A495F}" type="slidenum">
              <a:rPr lang="en-US" smtClean="0"/>
              <a:t>‹#›</a:t>
            </a:fld>
            <a:endParaRPr lang="en-US"/>
          </a:p>
        </p:txBody>
      </p:sp>
      <p:sp>
        <p:nvSpPr>
          <p:cNvPr id="7" name="Rectangle 6">
            <a:extLst>
              <a:ext uri="{FF2B5EF4-FFF2-40B4-BE49-F238E27FC236}">
                <a16:creationId xmlns:a16="http://schemas.microsoft.com/office/drawing/2014/main" id="{65B43A07-9002-7E48-A3E5-AC5475BCE2FD}"/>
              </a:ext>
            </a:extLst>
          </p:cNvPr>
          <p:cNvSpPr/>
          <p:nvPr/>
        </p:nvSpPr>
        <p:spPr>
          <a:xfrm>
            <a:off x="0" y="0"/>
            <a:ext cx="9144000" cy="6858000"/>
          </a:xfrm>
          <a:prstGeom prst="rect">
            <a:avLst/>
          </a:prstGeom>
          <a:solidFill>
            <a:srgbClr val="212539">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3325805726"/>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Blank - Background Graphic">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F11DF-402E-4812-AF8E-64921FFD9EC1}" type="datetimeFigureOut">
              <a:rPr lang="en-US" smtClean="0"/>
              <a:t>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FAB0FF-0C39-40A7-9EA4-626D481A495F}" type="slidenum">
              <a:rPr lang="en-US" smtClean="0"/>
              <a:t>‹#›</a:t>
            </a:fld>
            <a:endParaRPr lang="en-US"/>
          </a:p>
        </p:txBody>
      </p:sp>
      <p:sp>
        <p:nvSpPr>
          <p:cNvPr id="9" name="Text Placeholder 8">
            <a:extLst>
              <a:ext uri="{FF2B5EF4-FFF2-40B4-BE49-F238E27FC236}">
                <a16:creationId xmlns:a16="http://schemas.microsoft.com/office/drawing/2014/main" id="{BAB5E596-5829-9A4B-A8F3-C5FE6B73C197}"/>
              </a:ext>
            </a:extLst>
          </p:cNvPr>
          <p:cNvSpPr>
            <a:spLocks noGrp="1"/>
          </p:cNvSpPr>
          <p:nvPr>
            <p:ph type="body" sz="quarter" idx="13"/>
          </p:nvPr>
        </p:nvSpPr>
        <p:spPr>
          <a:xfrm>
            <a:off x="1412081" y="2444750"/>
            <a:ext cx="6319838" cy="1968500"/>
          </a:xfrm>
          <a:solidFill>
            <a:srgbClr val="212539">
              <a:alpha val="63922"/>
            </a:srgbClr>
          </a:solidFill>
        </p:spPr>
        <p:txBody>
          <a:bodyPr anchor="ctr">
            <a:normAutofit/>
          </a:bodyPr>
          <a:lstStyle>
            <a:lvl1pPr marL="0" indent="0" algn="ctr">
              <a:buNone/>
              <a:defRPr sz="45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498594202"/>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Wrong Background Graphic">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F11DF-402E-4812-AF8E-64921FFD9EC1}" type="datetimeFigureOut">
              <a:rPr lang="en-US" smtClean="0"/>
              <a:t>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FAB0FF-0C39-40A7-9EA4-626D481A495F}" type="slidenum">
              <a:rPr lang="en-US" smtClean="0"/>
              <a:t>‹#›</a:t>
            </a:fld>
            <a:endParaRPr lang="en-US"/>
          </a:p>
        </p:txBody>
      </p:sp>
      <p:sp>
        <p:nvSpPr>
          <p:cNvPr id="7" name="Rectangle 6">
            <a:extLst>
              <a:ext uri="{FF2B5EF4-FFF2-40B4-BE49-F238E27FC236}">
                <a16:creationId xmlns:a16="http://schemas.microsoft.com/office/drawing/2014/main" id="{65B43A07-9002-7E48-A3E5-AC5475BCE2FD}"/>
              </a:ext>
            </a:extLst>
          </p:cNvPr>
          <p:cNvSpPr/>
          <p:nvPr/>
        </p:nvSpPr>
        <p:spPr>
          <a:xfrm>
            <a:off x="0" y="0"/>
            <a:ext cx="9144000" cy="6858000"/>
          </a:xfrm>
          <a:prstGeom prst="rect">
            <a:avLst/>
          </a:prstGeom>
          <a:solidFill>
            <a:srgbClr val="21253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2269099315"/>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 Background Graphic">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Autofit/>
          </a:bodyPr>
          <a:lstStyle>
            <a:lvl1pPr>
              <a:defRPr sz="3000"/>
            </a:lvl1pPr>
          </a:lstStyle>
          <a:p>
            <a:r>
              <a:rPr lang="en-US"/>
              <a:t>Click to edit Master title style</a:t>
            </a:r>
          </a:p>
        </p:txBody>
      </p:sp>
      <p:sp>
        <p:nvSpPr>
          <p:cNvPr id="3" name="Content Placeholder 2"/>
          <p:cNvSpPr>
            <a:spLocks noGrp="1"/>
          </p:cNvSpPr>
          <p:nvPr>
            <p:ph idx="1"/>
          </p:nvPr>
        </p:nvSpPr>
        <p:spPr>
          <a:xfrm>
            <a:off x="3887391" y="987427"/>
            <a:ext cx="4629150" cy="4873625"/>
          </a:xfrm>
        </p:spPr>
        <p:txBody>
          <a:bodyPr>
            <a:normAutofit/>
          </a:bodyPr>
          <a:lstStyle>
            <a:lvl1pPr>
              <a:defRPr sz="3000"/>
            </a:lvl1pPr>
            <a:lvl2pPr>
              <a:defRPr sz="3000"/>
            </a:lvl2pPr>
            <a:lvl3pPr>
              <a:defRPr sz="3000"/>
            </a:lvl3pPr>
            <a:lvl4pPr>
              <a:defRPr sz="3000"/>
            </a:lvl4pPr>
            <a:lvl5pPr>
              <a:defRPr sz="3000"/>
            </a:lvl5pPr>
            <a:lvl6pPr>
              <a:defRPr sz="3556"/>
            </a:lvl6pPr>
            <a:lvl7pPr>
              <a:defRPr sz="3556"/>
            </a:lvl7pPr>
            <a:lvl8pPr>
              <a:defRPr sz="3556"/>
            </a:lvl8pPr>
            <a:lvl9pPr>
              <a:defRPr sz="3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2844"/>
            </a:lvl1pPr>
            <a:lvl2pPr marL="812790" indent="0">
              <a:buNone/>
              <a:defRPr sz="2489"/>
            </a:lvl2pPr>
            <a:lvl3pPr marL="1625579" indent="0">
              <a:buNone/>
              <a:defRPr sz="2133"/>
            </a:lvl3pPr>
            <a:lvl4pPr marL="2438369" indent="0">
              <a:buNone/>
              <a:defRPr sz="1778"/>
            </a:lvl4pPr>
            <a:lvl5pPr marL="3251160" indent="0">
              <a:buNone/>
              <a:defRPr sz="1778"/>
            </a:lvl5pPr>
            <a:lvl6pPr marL="4063949" indent="0">
              <a:buNone/>
              <a:defRPr sz="1778"/>
            </a:lvl6pPr>
            <a:lvl7pPr marL="4876739" indent="0">
              <a:buNone/>
              <a:defRPr sz="1778"/>
            </a:lvl7pPr>
            <a:lvl8pPr marL="5689529" indent="0">
              <a:buNone/>
              <a:defRPr sz="1778"/>
            </a:lvl8pPr>
            <a:lvl9pPr marL="6502319"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17FF11DF-402E-4812-AF8E-64921FFD9EC1}"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AB0FF-0C39-40A7-9EA4-626D481A495F}" type="slidenum">
              <a:rPr lang="en-US" smtClean="0"/>
              <a:t>‹#›</a:t>
            </a:fld>
            <a:endParaRPr lang="en-US"/>
          </a:p>
        </p:txBody>
      </p:sp>
      <p:sp>
        <p:nvSpPr>
          <p:cNvPr id="8" name="Rectangle 7">
            <a:extLst>
              <a:ext uri="{FF2B5EF4-FFF2-40B4-BE49-F238E27FC236}">
                <a16:creationId xmlns:a16="http://schemas.microsoft.com/office/drawing/2014/main" id="{5FE8305D-F669-9A43-BCAC-750B4015E112}"/>
              </a:ext>
            </a:extLst>
          </p:cNvPr>
          <p:cNvSpPr/>
          <p:nvPr/>
        </p:nvSpPr>
        <p:spPr>
          <a:xfrm>
            <a:off x="0" y="0"/>
            <a:ext cx="9144000" cy="6858000"/>
          </a:xfrm>
          <a:prstGeom prst="rect">
            <a:avLst/>
          </a:prstGeom>
          <a:solidFill>
            <a:srgbClr val="21253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2874362347"/>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 Backtround Graphic">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Autofit/>
          </a:bodyPr>
          <a:lstStyle>
            <a:lvl1pPr>
              <a:defRPr sz="3000"/>
            </a:lvl1pPr>
          </a:lstStyle>
          <a:p>
            <a:r>
              <a:rPr lang="en-US"/>
              <a:t>Click to edit Master title style</a:t>
            </a:r>
          </a:p>
        </p:txBody>
      </p:sp>
      <p:sp>
        <p:nvSpPr>
          <p:cNvPr id="3" name="Picture Placeholder 2"/>
          <p:cNvSpPr>
            <a:spLocks noGrp="1" noChangeAspect="1"/>
          </p:cNvSpPr>
          <p:nvPr>
            <p:ph type="pic" idx="1"/>
          </p:nvPr>
        </p:nvSpPr>
        <p:spPr>
          <a:xfrm>
            <a:off x="3887391" y="987427"/>
            <a:ext cx="4629150" cy="4873625"/>
          </a:xfrm>
        </p:spPr>
        <p:txBody>
          <a:bodyPr anchor="t"/>
          <a:lstStyle>
            <a:lvl1pPr marL="0" indent="0">
              <a:buNone/>
              <a:defRPr sz="5689"/>
            </a:lvl1pPr>
            <a:lvl2pPr marL="812790" indent="0">
              <a:buNone/>
              <a:defRPr sz="4978"/>
            </a:lvl2pPr>
            <a:lvl3pPr marL="1625579" indent="0">
              <a:buNone/>
              <a:defRPr sz="4267"/>
            </a:lvl3pPr>
            <a:lvl4pPr marL="2438369" indent="0">
              <a:buNone/>
              <a:defRPr sz="3556"/>
            </a:lvl4pPr>
            <a:lvl5pPr marL="3251160" indent="0">
              <a:buNone/>
              <a:defRPr sz="3556"/>
            </a:lvl5pPr>
            <a:lvl6pPr marL="4063949" indent="0">
              <a:buNone/>
              <a:defRPr sz="3556"/>
            </a:lvl6pPr>
            <a:lvl7pPr marL="4876739" indent="0">
              <a:buNone/>
              <a:defRPr sz="3556"/>
            </a:lvl7pPr>
            <a:lvl8pPr marL="5689529" indent="0">
              <a:buNone/>
              <a:defRPr sz="3556"/>
            </a:lvl8pPr>
            <a:lvl9pPr marL="6502319" indent="0">
              <a:buNone/>
              <a:defRPr sz="3556"/>
            </a:lvl9pPr>
          </a:lstStyle>
          <a:p>
            <a:r>
              <a:rPr lang="en-US"/>
              <a:t>Click icon to add picture</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2844"/>
            </a:lvl1pPr>
            <a:lvl2pPr marL="812790" indent="0">
              <a:buNone/>
              <a:defRPr sz="2489"/>
            </a:lvl2pPr>
            <a:lvl3pPr marL="1625579" indent="0">
              <a:buNone/>
              <a:defRPr sz="2133"/>
            </a:lvl3pPr>
            <a:lvl4pPr marL="2438369" indent="0">
              <a:buNone/>
              <a:defRPr sz="1778"/>
            </a:lvl4pPr>
            <a:lvl5pPr marL="3251160" indent="0">
              <a:buNone/>
              <a:defRPr sz="1778"/>
            </a:lvl5pPr>
            <a:lvl6pPr marL="4063949" indent="0">
              <a:buNone/>
              <a:defRPr sz="1778"/>
            </a:lvl6pPr>
            <a:lvl7pPr marL="4876739" indent="0">
              <a:buNone/>
              <a:defRPr sz="1778"/>
            </a:lvl7pPr>
            <a:lvl8pPr marL="5689529" indent="0">
              <a:buNone/>
              <a:defRPr sz="1778"/>
            </a:lvl8pPr>
            <a:lvl9pPr marL="6502319"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17FF11DF-402E-4812-AF8E-64921FFD9EC1}"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AB0FF-0C39-40A7-9EA4-626D481A495F}" type="slidenum">
              <a:rPr lang="en-US" smtClean="0"/>
              <a:t>‹#›</a:t>
            </a:fld>
            <a:endParaRPr lang="en-US"/>
          </a:p>
        </p:txBody>
      </p:sp>
      <p:sp>
        <p:nvSpPr>
          <p:cNvPr id="8" name="Rectangle 7">
            <a:extLst>
              <a:ext uri="{FF2B5EF4-FFF2-40B4-BE49-F238E27FC236}">
                <a16:creationId xmlns:a16="http://schemas.microsoft.com/office/drawing/2014/main" id="{F2FC644A-7951-0C4C-B237-09AC0FB21A8E}"/>
              </a:ext>
            </a:extLst>
          </p:cNvPr>
          <p:cNvSpPr/>
          <p:nvPr/>
        </p:nvSpPr>
        <p:spPr>
          <a:xfrm>
            <a:off x="0" y="0"/>
            <a:ext cx="9144000" cy="6858000"/>
          </a:xfrm>
          <a:prstGeom prst="rect">
            <a:avLst/>
          </a:prstGeom>
          <a:solidFill>
            <a:srgbClr val="21253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3001326841"/>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556175" y="959167"/>
            <a:ext cx="6616800" cy="9332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en-US"/>
              <a:t>Click to edit Master title style</a:t>
            </a:r>
            <a:endParaRPr/>
          </a:p>
        </p:txBody>
      </p:sp>
      <p:sp>
        <p:nvSpPr>
          <p:cNvPr id="27" name="Google Shape;27;p6"/>
          <p:cNvSpPr txBox="1">
            <a:spLocks noGrp="1"/>
          </p:cNvSpPr>
          <p:nvPr>
            <p:ph type="body" idx="1"/>
          </p:nvPr>
        </p:nvSpPr>
        <p:spPr>
          <a:xfrm>
            <a:off x="1556175" y="1972500"/>
            <a:ext cx="3211800" cy="4798400"/>
          </a:xfrm>
          <a:prstGeom prst="rect">
            <a:avLst/>
          </a:prstGeom>
        </p:spPr>
        <p:txBody>
          <a:bodyPr spcFirstLastPara="1" wrap="square" lIns="91425" tIns="91425" rIns="91425" bIns="91425" anchor="t" anchorCtr="0"/>
          <a:lstStyle>
            <a:lvl1pPr marL="457189" lvl="0" indent="-368291">
              <a:spcBef>
                <a:spcPts val="600"/>
              </a:spcBef>
              <a:spcAft>
                <a:spcPts val="0"/>
              </a:spcAft>
              <a:buSzPts val="2200"/>
              <a:buChar char="◈"/>
              <a:defRPr sz="2200"/>
            </a:lvl1pPr>
            <a:lvl2pPr marL="914378" lvl="1" indent="-368291">
              <a:spcBef>
                <a:spcPts val="0"/>
              </a:spcBef>
              <a:spcAft>
                <a:spcPts val="0"/>
              </a:spcAft>
              <a:buSzPts val="2200"/>
              <a:buChar char="◆"/>
              <a:defRPr sz="2200"/>
            </a:lvl2pPr>
            <a:lvl3pPr marL="1371566" lvl="2" indent="-368291">
              <a:spcBef>
                <a:spcPts val="0"/>
              </a:spcBef>
              <a:spcAft>
                <a:spcPts val="0"/>
              </a:spcAft>
              <a:buSzPts val="2200"/>
              <a:buChar char="◇"/>
              <a:defRPr sz="2200"/>
            </a:lvl3pPr>
            <a:lvl4pPr marL="1828754" lvl="3" indent="-368291">
              <a:spcBef>
                <a:spcPts val="0"/>
              </a:spcBef>
              <a:spcAft>
                <a:spcPts val="0"/>
              </a:spcAft>
              <a:buSzPts val="2200"/>
              <a:buChar char="⬥"/>
              <a:defRPr sz="2200"/>
            </a:lvl4pPr>
            <a:lvl5pPr marL="2285943" lvl="4" indent="-368291">
              <a:spcBef>
                <a:spcPts val="0"/>
              </a:spcBef>
              <a:spcAft>
                <a:spcPts val="0"/>
              </a:spcAft>
              <a:buSzPts val="2200"/>
              <a:buChar char="⬦"/>
              <a:defRPr sz="2200"/>
            </a:lvl5pPr>
            <a:lvl6pPr marL="2743132" lvl="5" indent="-368291">
              <a:spcBef>
                <a:spcPts val="0"/>
              </a:spcBef>
              <a:spcAft>
                <a:spcPts val="0"/>
              </a:spcAft>
              <a:buSzPts val="2200"/>
              <a:buChar char="⬦"/>
              <a:defRPr sz="2200"/>
            </a:lvl6pPr>
            <a:lvl7pPr marL="3200320" lvl="6" indent="-368291">
              <a:spcBef>
                <a:spcPts val="0"/>
              </a:spcBef>
              <a:spcAft>
                <a:spcPts val="0"/>
              </a:spcAft>
              <a:buSzPts val="2200"/>
              <a:buChar char="⬦"/>
              <a:defRPr sz="2200"/>
            </a:lvl7pPr>
            <a:lvl8pPr marL="3657509" lvl="7" indent="-368291">
              <a:spcBef>
                <a:spcPts val="0"/>
              </a:spcBef>
              <a:spcAft>
                <a:spcPts val="0"/>
              </a:spcAft>
              <a:buSzPts val="2200"/>
              <a:buChar char="⬦"/>
              <a:defRPr sz="2200"/>
            </a:lvl8pPr>
            <a:lvl9pPr marL="4114697" lvl="8" indent="-368291">
              <a:spcBef>
                <a:spcPts val="0"/>
              </a:spcBef>
              <a:spcAft>
                <a:spcPts val="0"/>
              </a:spcAft>
              <a:buSzPts val="2200"/>
              <a:buChar char="⬦"/>
              <a:defRPr sz="2200"/>
            </a:lvl9pPr>
          </a:lstStyle>
          <a:p>
            <a:pPr lvl="0"/>
            <a:r>
              <a:rPr lang="en-US"/>
              <a:t>Click to edit Master text styles</a:t>
            </a:r>
          </a:p>
        </p:txBody>
      </p:sp>
      <p:sp>
        <p:nvSpPr>
          <p:cNvPr id="28" name="Google Shape;28;p6"/>
          <p:cNvSpPr txBox="1">
            <a:spLocks noGrp="1"/>
          </p:cNvSpPr>
          <p:nvPr>
            <p:ph type="body" idx="2"/>
          </p:nvPr>
        </p:nvSpPr>
        <p:spPr>
          <a:xfrm>
            <a:off x="4961272" y="1972500"/>
            <a:ext cx="3211800" cy="4798400"/>
          </a:xfrm>
          <a:prstGeom prst="rect">
            <a:avLst/>
          </a:prstGeom>
        </p:spPr>
        <p:txBody>
          <a:bodyPr spcFirstLastPara="1" wrap="square" lIns="91425" tIns="91425" rIns="91425" bIns="91425" anchor="t" anchorCtr="0"/>
          <a:lstStyle>
            <a:lvl1pPr marL="457189" lvl="0" indent="-368291">
              <a:spcBef>
                <a:spcPts val="600"/>
              </a:spcBef>
              <a:spcAft>
                <a:spcPts val="0"/>
              </a:spcAft>
              <a:buSzPts val="2200"/>
              <a:buChar char="◈"/>
              <a:defRPr sz="2200"/>
            </a:lvl1pPr>
            <a:lvl2pPr marL="914378" lvl="1" indent="-368291">
              <a:spcBef>
                <a:spcPts val="0"/>
              </a:spcBef>
              <a:spcAft>
                <a:spcPts val="0"/>
              </a:spcAft>
              <a:buSzPts val="2200"/>
              <a:buChar char="◆"/>
              <a:defRPr sz="2200"/>
            </a:lvl2pPr>
            <a:lvl3pPr marL="1371566" lvl="2" indent="-368291">
              <a:spcBef>
                <a:spcPts val="0"/>
              </a:spcBef>
              <a:spcAft>
                <a:spcPts val="0"/>
              </a:spcAft>
              <a:buSzPts val="2200"/>
              <a:buChar char="◇"/>
              <a:defRPr sz="2200"/>
            </a:lvl3pPr>
            <a:lvl4pPr marL="1828754" lvl="3" indent="-368291">
              <a:spcBef>
                <a:spcPts val="0"/>
              </a:spcBef>
              <a:spcAft>
                <a:spcPts val="0"/>
              </a:spcAft>
              <a:buSzPts val="2200"/>
              <a:buChar char="⬥"/>
              <a:defRPr sz="2200"/>
            </a:lvl4pPr>
            <a:lvl5pPr marL="2285943" lvl="4" indent="-368291">
              <a:spcBef>
                <a:spcPts val="0"/>
              </a:spcBef>
              <a:spcAft>
                <a:spcPts val="0"/>
              </a:spcAft>
              <a:buSzPts val="2200"/>
              <a:buChar char="⬦"/>
              <a:defRPr sz="2200"/>
            </a:lvl5pPr>
            <a:lvl6pPr marL="2743132" lvl="5" indent="-368291">
              <a:spcBef>
                <a:spcPts val="0"/>
              </a:spcBef>
              <a:spcAft>
                <a:spcPts val="0"/>
              </a:spcAft>
              <a:buSzPts val="2200"/>
              <a:buChar char="⬦"/>
              <a:defRPr sz="2200"/>
            </a:lvl6pPr>
            <a:lvl7pPr marL="3200320" lvl="6" indent="-368291">
              <a:spcBef>
                <a:spcPts val="0"/>
              </a:spcBef>
              <a:spcAft>
                <a:spcPts val="0"/>
              </a:spcAft>
              <a:buSzPts val="2200"/>
              <a:buChar char="⬦"/>
              <a:defRPr sz="2200"/>
            </a:lvl7pPr>
            <a:lvl8pPr marL="3657509" lvl="7" indent="-368291">
              <a:spcBef>
                <a:spcPts val="0"/>
              </a:spcBef>
              <a:spcAft>
                <a:spcPts val="0"/>
              </a:spcAft>
              <a:buSzPts val="2200"/>
              <a:buChar char="⬦"/>
              <a:defRPr sz="2200"/>
            </a:lvl8pPr>
            <a:lvl9pPr marL="4114697" lvl="8" indent="-368291">
              <a:spcBef>
                <a:spcPts val="0"/>
              </a:spcBef>
              <a:spcAft>
                <a:spcPts val="0"/>
              </a:spcAft>
              <a:buSzPts val="2200"/>
              <a:buChar char="⬦"/>
              <a:defRPr sz="2200"/>
            </a:lvl9pPr>
          </a:lstStyle>
          <a:p>
            <a:pPr lvl="0"/>
            <a:r>
              <a:rPr lang="en-US"/>
              <a:t>Click to edit Master text styles</a:t>
            </a:r>
          </a:p>
        </p:txBody>
      </p:sp>
      <p:sp>
        <p:nvSpPr>
          <p:cNvPr id="29" name="Google Shape;29;p6"/>
          <p:cNvSpPr txBox="1">
            <a:spLocks noGrp="1"/>
          </p:cNvSpPr>
          <p:nvPr>
            <p:ph type="sldNum" idx="12"/>
          </p:nvPr>
        </p:nvSpPr>
        <p:spPr>
          <a:xfrm>
            <a:off x="8277727" y="586396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11FAB0FF-0C39-40A7-9EA4-626D481A495F}" type="slidenum">
              <a:rPr lang="en-US" smtClean="0"/>
              <a:t>‹#›</a:t>
            </a:fld>
            <a:endParaRPr lang="en-US"/>
          </a:p>
        </p:txBody>
      </p:sp>
      <p:sp>
        <p:nvSpPr>
          <p:cNvPr id="7" name="Rectangle 6">
            <a:extLst>
              <a:ext uri="{FF2B5EF4-FFF2-40B4-BE49-F238E27FC236}">
                <a16:creationId xmlns:a16="http://schemas.microsoft.com/office/drawing/2014/main" id="{E363719E-F23A-4241-BB66-30A549EEAB57}"/>
              </a:ext>
            </a:extLst>
          </p:cNvPr>
          <p:cNvSpPr/>
          <p:nvPr/>
        </p:nvSpPr>
        <p:spPr>
          <a:xfrm>
            <a:off x="0" y="0"/>
            <a:ext cx="9144000" cy="6858000"/>
          </a:xfrm>
          <a:prstGeom prst="rect">
            <a:avLst/>
          </a:prstGeom>
          <a:solidFill>
            <a:srgbClr val="21253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479537469"/>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1_Title Slide - Plain">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normAutofit/>
          </a:bodyPr>
          <a:lstStyle>
            <a:lvl1pPr algn="ctr">
              <a:defRPr sz="6000" b="0"/>
            </a:lvl1pPr>
          </a:lstStyle>
          <a:p>
            <a:r>
              <a:rPr lang="en-US"/>
              <a:t>Click to edit Master title style</a:t>
            </a:r>
          </a:p>
        </p:txBody>
      </p:sp>
      <p:sp>
        <p:nvSpPr>
          <p:cNvPr id="3" name="Subtitle 2"/>
          <p:cNvSpPr>
            <a:spLocks noGrp="1"/>
          </p:cNvSpPr>
          <p:nvPr>
            <p:ph type="subTitle" idx="1"/>
          </p:nvPr>
        </p:nvSpPr>
        <p:spPr>
          <a:xfrm>
            <a:off x="1143000" y="3602038"/>
            <a:ext cx="6858000" cy="1655763"/>
          </a:xfrm>
        </p:spPr>
        <p:txBody>
          <a:bodyPr/>
          <a:lstStyle>
            <a:lvl1pPr marL="0" indent="0" algn="ctr">
              <a:buNone/>
              <a:defRPr sz="4267"/>
            </a:lvl1pPr>
            <a:lvl2pPr marL="812790" indent="0" algn="ctr">
              <a:buNone/>
              <a:defRPr sz="3556"/>
            </a:lvl2pPr>
            <a:lvl3pPr marL="1625579" indent="0" algn="ctr">
              <a:buNone/>
              <a:defRPr sz="3200"/>
            </a:lvl3pPr>
            <a:lvl4pPr marL="2438369" indent="0" algn="ctr">
              <a:buNone/>
              <a:defRPr sz="2844"/>
            </a:lvl4pPr>
            <a:lvl5pPr marL="3251160" indent="0" algn="ctr">
              <a:buNone/>
              <a:defRPr sz="2844"/>
            </a:lvl5pPr>
            <a:lvl6pPr marL="4063949" indent="0" algn="ctr">
              <a:buNone/>
              <a:defRPr sz="2844"/>
            </a:lvl6pPr>
            <a:lvl7pPr marL="4876739" indent="0" algn="ctr">
              <a:buNone/>
              <a:defRPr sz="2844"/>
            </a:lvl7pPr>
            <a:lvl8pPr marL="5689529" indent="0" algn="ctr">
              <a:buNone/>
              <a:defRPr sz="2844"/>
            </a:lvl8pPr>
            <a:lvl9pPr marL="6502319" indent="0" algn="ctr">
              <a:buNone/>
              <a:defRPr sz="2844"/>
            </a:lvl9pPr>
          </a:lstStyle>
          <a:p>
            <a:r>
              <a:rPr lang="en-US"/>
              <a:t>Click to edit Master subtitle style</a:t>
            </a:r>
          </a:p>
        </p:txBody>
      </p:sp>
      <p:sp>
        <p:nvSpPr>
          <p:cNvPr id="4" name="Date Placeholder 3"/>
          <p:cNvSpPr>
            <a:spLocks noGrp="1"/>
          </p:cNvSpPr>
          <p:nvPr>
            <p:ph type="dt" sz="half" idx="10"/>
          </p:nvPr>
        </p:nvSpPr>
        <p:spPr/>
        <p:txBody>
          <a:bodyPr/>
          <a:lstStyle>
            <a:lvl1pPr>
              <a:defRPr sz="1500"/>
            </a:lvl1pPr>
          </a:lstStyle>
          <a:p>
            <a:fld id="{17FF11DF-402E-4812-AF8E-64921FFD9EC1}" type="datetimeFigureOut">
              <a:rPr lang="en-US" smtClean="0"/>
              <a:t>1/19/2022</a:t>
            </a:fld>
            <a:endParaRPr lang="en-US"/>
          </a:p>
        </p:txBody>
      </p:sp>
      <p:sp>
        <p:nvSpPr>
          <p:cNvPr id="5" name="Footer Placeholder 4"/>
          <p:cNvSpPr>
            <a:spLocks noGrp="1"/>
          </p:cNvSpPr>
          <p:nvPr>
            <p:ph type="ftr" sz="quarter" idx="11"/>
          </p:nvPr>
        </p:nvSpPr>
        <p:spPr/>
        <p:txBody>
          <a:bodyPr/>
          <a:lstStyle>
            <a:lvl1pPr>
              <a:defRPr sz="1500"/>
            </a:lvl1pPr>
          </a:lstStyle>
          <a:p>
            <a:endParaRPr lang="en-US"/>
          </a:p>
        </p:txBody>
      </p:sp>
    </p:spTree>
    <p:extLst>
      <p:ext uri="{BB962C8B-B14F-4D97-AF65-F5344CB8AC3E}">
        <p14:creationId xmlns:p14="http://schemas.microsoft.com/office/powerpoint/2010/main" val="126185251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7569355"/>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1_Title and Content - 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FF11DF-402E-4812-AF8E-64921FFD9EC1}"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60423352"/>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1_Section Header - Plai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normAutofit/>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4267">
                <a:solidFill>
                  <a:schemeClr val="tx1">
                    <a:tint val="75000"/>
                  </a:schemeClr>
                </a:solidFill>
              </a:defRPr>
            </a:lvl1pPr>
            <a:lvl2pPr marL="812790" indent="0">
              <a:buNone/>
              <a:defRPr sz="3556">
                <a:solidFill>
                  <a:schemeClr val="tx1">
                    <a:tint val="75000"/>
                  </a:schemeClr>
                </a:solidFill>
              </a:defRPr>
            </a:lvl2pPr>
            <a:lvl3pPr marL="1625579" indent="0">
              <a:buNone/>
              <a:defRPr sz="3200">
                <a:solidFill>
                  <a:schemeClr val="tx1">
                    <a:tint val="75000"/>
                  </a:schemeClr>
                </a:solidFill>
              </a:defRPr>
            </a:lvl3pPr>
            <a:lvl4pPr marL="2438369" indent="0">
              <a:buNone/>
              <a:defRPr sz="2844">
                <a:solidFill>
                  <a:schemeClr val="tx1">
                    <a:tint val="75000"/>
                  </a:schemeClr>
                </a:solidFill>
              </a:defRPr>
            </a:lvl4pPr>
            <a:lvl5pPr marL="3251160" indent="0">
              <a:buNone/>
              <a:defRPr sz="2844">
                <a:solidFill>
                  <a:schemeClr val="tx1">
                    <a:tint val="75000"/>
                  </a:schemeClr>
                </a:solidFill>
              </a:defRPr>
            </a:lvl5pPr>
            <a:lvl6pPr marL="4063949" indent="0">
              <a:buNone/>
              <a:defRPr sz="2844">
                <a:solidFill>
                  <a:schemeClr val="tx1">
                    <a:tint val="75000"/>
                  </a:schemeClr>
                </a:solidFill>
              </a:defRPr>
            </a:lvl6pPr>
            <a:lvl7pPr marL="4876739" indent="0">
              <a:buNone/>
              <a:defRPr sz="2844">
                <a:solidFill>
                  <a:schemeClr val="tx1">
                    <a:tint val="75000"/>
                  </a:schemeClr>
                </a:solidFill>
              </a:defRPr>
            </a:lvl7pPr>
            <a:lvl8pPr marL="5689529" indent="0">
              <a:buNone/>
              <a:defRPr sz="2844">
                <a:solidFill>
                  <a:schemeClr val="tx1">
                    <a:tint val="75000"/>
                  </a:schemeClr>
                </a:solidFill>
              </a:defRPr>
            </a:lvl8pPr>
            <a:lvl9pPr marL="6502319" indent="0">
              <a:buNone/>
              <a:defRPr sz="28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FF11DF-402E-4812-AF8E-64921FFD9EC1}"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5566998"/>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Obj" preserve="1">
  <p:cSld name="1_Two Content - 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FF11DF-402E-4812-AF8E-64921FFD9EC1}"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AB0FF-0C39-40A7-9EA4-626D481A495F}" type="slidenum">
              <a:rPr lang="en-US" smtClean="0"/>
              <a:t>‹#›</a:t>
            </a:fld>
            <a:endParaRPr lang="en-US"/>
          </a:p>
        </p:txBody>
      </p:sp>
    </p:spTree>
    <p:extLst>
      <p:ext uri="{BB962C8B-B14F-4D97-AF65-F5344CB8AC3E}">
        <p14:creationId xmlns:p14="http://schemas.microsoft.com/office/powerpoint/2010/main" val="3313256729"/>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TxTwoObj" preserve="1">
  <p:cSld name="1_Comparison - Plai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noAutofit/>
          </a:bodyPr>
          <a:lstStyle>
            <a:lvl1pPr marL="0" indent="0">
              <a:buNone/>
              <a:defRPr sz="2250" b="1"/>
            </a:lvl1pPr>
            <a:lvl2pPr marL="812790" indent="0">
              <a:buNone/>
              <a:defRPr sz="3556" b="1"/>
            </a:lvl2pPr>
            <a:lvl3pPr marL="1625579" indent="0">
              <a:buNone/>
              <a:defRPr sz="3200" b="1"/>
            </a:lvl3pPr>
            <a:lvl4pPr marL="2438369" indent="0">
              <a:buNone/>
              <a:defRPr sz="2844" b="1"/>
            </a:lvl4pPr>
            <a:lvl5pPr marL="3251160" indent="0">
              <a:buNone/>
              <a:defRPr sz="2844" b="1"/>
            </a:lvl5pPr>
            <a:lvl6pPr marL="4063949" indent="0">
              <a:buNone/>
              <a:defRPr sz="2844" b="1"/>
            </a:lvl6pPr>
            <a:lvl7pPr marL="4876739" indent="0">
              <a:buNone/>
              <a:defRPr sz="2844" b="1"/>
            </a:lvl7pPr>
            <a:lvl8pPr marL="5689529" indent="0">
              <a:buNone/>
              <a:defRPr sz="2844" b="1"/>
            </a:lvl8pPr>
            <a:lvl9pPr marL="6502319" indent="0">
              <a:buNone/>
              <a:defRPr sz="2844"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noAutofit/>
          </a:bodyPr>
          <a:lstStyle>
            <a:lvl1pPr marL="0" indent="0">
              <a:buNone/>
              <a:defRPr sz="2250" b="1"/>
            </a:lvl1pPr>
            <a:lvl2pPr marL="812790" indent="0">
              <a:buNone/>
              <a:defRPr sz="3556" b="1"/>
            </a:lvl2pPr>
            <a:lvl3pPr marL="1625579" indent="0">
              <a:buNone/>
              <a:defRPr sz="3200" b="1"/>
            </a:lvl3pPr>
            <a:lvl4pPr marL="2438369" indent="0">
              <a:buNone/>
              <a:defRPr sz="2844" b="1"/>
            </a:lvl4pPr>
            <a:lvl5pPr marL="3251160" indent="0">
              <a:buNone/>
              <a:defRPr sz="2844" b="1"/>
            </a:lvl5pPr>
            <a:lvl6pPr marL="4063949" indent="0">
              <a:buNone/>
              <a:defRPr sz="2844" b="1"/>
            </a:lvl6pPr>
            <a:lvl7pPr marL="4876739" indent="0">
              <a:buNone/>
              <a:defRPr sz="2844" b="1"/>
            </a:lvl7pPr>
            <a:lvl8pPr marL="5689529" indent="0">
              <a:buNone/>
              <a:defRPr sz="2844" b="1"/>
            </a:lvl8pPr>
            <a:lvl9pPr marL="6502319" indent="0">
              <a:buNone/>
              <a:defRPr sz="2844"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FF11DF-402E-4812-AF8E-64921FFD9EC1}"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AB0FF-0C39-40A7-9EA4-626D481A495F}" type="slidenum">
              <a:rPr lang="en-US" smtClean="0"/>
              <a:t>‹#›</a:t>
            </a:fld>
            <a:endParaRPr lang="en-US"/>
          </a:p>
        </p:txBody>
      </p:sp>
    </p:spTree>
    <p:extLst>
      <p:ext uri="{BB962C8B-B14F-4D97-AF65-F5344CB8AC3E}">
        <p14:creationId xmlns:p14="http://schemas.microsoft.com/office/powerpoint/2010/main" val="2458353934"/>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Only" preserve="1">
  <p:cSld name="1_Title Only - 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FF11DF-402E-4812-AF8E-64921FFD9EC1}" type="datetimeFigureOut">
              <a:rPr lang="en-US" smtClean="0"/>
              <a:t>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FAB0FF-0C39-40A7-9EA4-626D481A495F}" type="slidenum">
              <a:rPr lang="en-US" smtClean="0"/>
              <a:t>‹#›</a:t>
            </a:fld>
            <a:endParaRPr lang="en-US"/>
          </a:p>
        </p:txBody>
      </p:sp>
    </p:spTree>
    <p:extLst>
      <p:ext uri="{BB962C8B-B14F-4D97-AF65-F5344CB8AC3E}">
        <p14:creationId xmlns:p14="http://schemas.microsoft.com/office/powerpoint/2010/main" val="568659721"/>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2 Picture Side By Side - Plain">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B395E6E-2894-F046-A815-A6AB0778C1E7}"/>
              </a:ext>
            </a:extLst>
          </p:cNvPr>
          <p:cNvSpPr>
            <a:spLocks noGrp="1"/>
          </p:cNvSpPr>
          <p:nvPr>
            <p:ph type="pic" sz="quarter" idx="13"/>
          </p:nvPr>
        </p:nvSpPr>
        <p:spPr>
          <a:xfrm>
            <a:off x="4572000" y="1"/>
            <a:ext cx="4572000" cy="6858000"/>
          </a:xfrm>
        </p:spPr>
        <p:txBody>
          <a:bodyPr/>
          <a:lstStyle/>
          <a:p>
            <a:r>
              <a:rPr lang="en-US"/>
              <a:t>Click icon to add picture</a:t>
            </a:r>
          </a:p>
        </p:txBody>
      </p:sp>
      <p:sp>
        <p:nvSpPr>
          <p:cNvPr id="13" name="Picture Placeholder 11">
            <a:extLst>
              <a:ext uri="{FF2B5EF4-FFF2-40B4-BE49-F238E27FC236}">
                <a16:creationId xmlns:a16="http://schemas.microsoft.com/office/drawing/2014/main" id="{702FF195-A524-3649-9E6F-78F959BCC17D}"/>
              </a:ext>
            </a:extLst>
          </p:cNvPr>
          <p:cNvSpPr>
            <a:spLocks noGrp="1"/>
          </p:cNvSpPr>
          <p:nvPr>
            <p:ph type="pic" sz="quarter" idx="14"/>
          </p:nvPr>
        </p:nvSpPr>
        <p:spPr>
          <a:xfrm>
            <a:off x="10239" y="0"/>
            <a:ext cx="4572000" cy="6858000"/>
          </a:xfrm>
        </p:spPr>
        <p:txBody>
          <a:bodyPr/>
          <a:lstStyle/>
          <a:p>
            <a:r>
              <a:rPr lang="en-US"/>
              <a:t>Click icon to add picture</a:t>
            </a:r>
            <a:endParaRPr lang="en-US" dirty="0"/>
          </a:p>
        </p:txBody>
      </p:sp>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17FF11DF-402E-4812-AF8E-64921FFD9EC1}"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AB0FF-0C39-40A7-9EA4-626D481A495F}" type="slidenum">
              <a:rPr lang="en-US" smtClean="0"/>
              <a:t>‹#›</a:t>
            </a:fld>
            <a:endParaRPr lang="en-US"/>
          </a:p>
        </p:txBody>
      </p:sp>
    </p:spTree>
    <p:extLst>
      <p:ext uri="{BB962C8B-B14F-4D97-AF65-F5344CB8AC3E}">
        <p14:creationId xmlns:p14="http://schemas.microsoft.com/office/powerpoint/2010/main" val="3024717151"/>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3 Picture Side By Side - Plain">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B395E6E-2894-F046-A815-A6AB0778C1E7}"/>
              </a:ext>
            </a:extLst>
          </p:cNvPr>
          <p:cNvSpPr>
            <a:spLocks noGrp="1"/>
          </p:cNvSpPr>
          <p:nvPr>
            <p:ph type="pic" sz="quarter" idx="13"/>
          </p:nvPr>
        </p:nvSpPr>
        <p:spPr>
          <a:xfrm>
            <a:off x="6114011" y="0"/>
            <a:ext cx="3028950" cy="6858000"/>
          </a:xfrm>
        </p:spPr>
        <p:txBody>
          <a:bodyPr/>
          <a:lstStyle/>
          <a:p>
            <a:r>
              <a:rPr lang="en-US"/>
              <a:t>Click icon to add picture</a:t>
            </a:r>
          </a:p>
        </p:txBody>
      </p:sp>
      <p:sp>
        <p:nvSpPr>
          <p:cNvPr id="13" name="Picture Placeholder 11">
            <a:extLst>
              <a:ext uri="{FF2B5EF4-FFF2-40B4-BE49-F238E27FC236}">
                <a16:creationId xmlns:a16="http://schemas.microsoft.com/office/drawing/2014/main" id="{702FF195-A524-3649-9E6F-78F959BCC17D}"/>
              </a:ext>
            </a:extLst>
          </p:cNvPr>
          <p:cNvSpPr>
            <a:spLocks noGrp="1"/>
          </p:cNvSpPr>
          <p:nvPr>
            <p:ph type="pic" sz="quarter" idx="14"/>
          </p:nvPr>
        </p:nvSpPr>
        <p:spPr>
          <a:xfrm>
            <a:off x="0" y="-7"/>
            <a:ext cx="3057525" cy="6858000"/>
          </a:xfrm>
        </p:spPr>
        <p:txBody>
          <a:bodyPr/>
          <a:lstStyle/>
          <a:p>
            <a:r>
              <a:rPr lang="en-US"/>
              <a:t>Click icon to add picture</a:t>
            </a:r>
            <a:endParaRPr lang="en-US" dirty="0"/>
          </a:p>
        </p:txBody>
      </p:sp>
      <p:sp>
        <p:nvSpPr>
          <p:cNvPr id="11" name="Picture Placeholder 11">
            <a:extLst>
              <a:ext uri="{FF2B5EF4-FFF2-40B4-BE49-F238E27FC236}">
                <a16:creationId xmlns:a16="http://schemas.microsoft.com/office/drawing/2014/main" id="{3BD0C951-3AF8-0B4C-B366-DC08BC4DE5CD}"/>
              </a:ext>
            </a:extLst>
          </p:cNvPr>
          <p:cNvSpPr>
            <a:spLocks noGrp="1"/>
          </p:cNvSpPr>
          <p:nvPr>
            <p:ph type="pic" sz="quarter" idx="15"/>
          </p:nvPr>
        </p:nvSpPr>
        <p:spPr>
          <a:xfrm>
            <a:off x="3057525" y="-30"/>
            <a:ext cx="3057525" cy="6858000"/>
          </a:xfrm>
        </p:spPr>
        <p:txBody>
          <a:bodyPr/>
          <a:lstStyle/>
          <a:p>
            <a:r>
              <a:rPr lang="en-US"/>
              <a:t>Click icon to add picture</a:t>
            </a:r>
          </a:p>
        </p:txBody>
      </p:sp>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17FF11DF-402E-4812-AF8E-64921FFD9EC1}"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AB0FF-0C39-40A7-9EA4-626D481A495F}" type="slidenum">
              <a:rPr lang="en-US" smtClean="0"/>
              <a:t>‹#›</a:t>
            </a:fld>
            <a:endParaRPr lang="en-US"/>
          </a:p>
        </p:txBody>
      </p:sp>
    </p:spTree>
    <p:extLst>
      <p:ext uri="{BB962C8B-B14F-4D97-AF65-F5344CB8AC3E}">
        <p14:creationId xmlns:p14="http://schemas.microsoft.com/office/powerpoint/2010/main" val="2139948715"/>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4 Picture Grid - Plain">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B395E6E-2894-F046-A815-A6AB0778C1E7}"/>
              </a:ext>
            </a:extLst>
          </p:cNvPr>
          <p:cNvSpPr>
            <a:spLocks noGrp="1"/>
          </p:cNvSpPr>
          <p:nvPr>
            <p:ph type="pic" sz="quarter" idx="13"/>
          </p:nvPr>
        </p:nvSpPr>
        <p:spPr>
          <a:xfrm>
            <a:off x="4572000" y="-7"/>
            <a:ext cx="4572000" cy="3429007"/>
          </a:xfrm>
        </p:spPr>
        <p:txBody>
          <a:bodyPr/>
          <a:lstStyle/>
          <a:p>
            <a:r>
              <a:rPr lang="en-US"/>
              <a:t>Click icon to add picture</a:t>
            </a:r>
            <a:endParaRPr lang="en-US" dirty="0"/>
          </a:p>
        </p:txBody>
      </p:sp>
      <p:sp>
        <p:nvSpPr>
          <p:cNvPr id="13" name="Picture Placeholder 11">
            <a:extLst>
              <a:ext uri="{FF2B5EF4-FFF2-40B4-BE49-F238E27FC236}">
                <a16:creationId xmlns:a16="http://schemas.microsoft.com/office/drawing/2014/main" id="{702FF195-A524-3649-9E6F-78F959BCC17D}"/>
              </a:ext>
            </a:extLst>
          </p:cNvPr>
          <p:cNvSpPr>
            <a:spLocks noGrp="1"/>
          </p:cNvSpPr>
          <p:nvPr>
            <p:ph type="pic" sz="quarter" idx="14"/>
          </p:nvPr>
        </p:nvSpPr>
        <p:spPr>
          <a:xfrm>
            <a:off x="0" y="-7"/>
            <a:ext cx="4572000" cy="3429007"/>
          </a:xfrm>
        </p:spPr>
        <p:txBody>
          <a:bodyPr/>
          <a:lstStyle/>
          <a:p>
            <a:r>
              <a:rPr lang="en-US"/>
              <a:t>Click icon to add picture</a:t>
            </a:r>
            <a:endParaRPr lang="en-US" dirty="0"/>
          </a:p>
        </p:txBody>
      </p:sp>
      <p:sp>
        <p:nvSpPr>
          <p:cNvPr id="11" name="Picture Placeholder 11">
            <a:extLst>
              <a:ext uri="{FF2B5EF4-FFF2-40B4-BE49-F238E27FC236}">
                <a16:creationId xmlns:a16="http://schemas.microsoft.com/office/drawing/2014/main" id="{2E914FA8-763F-464E-9DF9-5A07488705A1}"/>
              </a:ext>
            </a:extLst>
          </p:cNvPr>
          <p:cNvSpPr>
            <a:spLocks noGrp="1"/>
          </p:cNvSpPr>
          <p:nvPr>
            <p:ph type="pic" sz="quarter" idx="15"/>
          </p:nvPr>
        </p:nvSpPr>
        <p:spPr>
          <a:xfrm>
            <a:off x="4572000" y="3428994"/>
            <a:ext cx="4572000" cy="3429007"/>
          </a:xfrm>
        </p:spPr>
        <p:txBody>
          <a:bodyPr/>
          <a:lstStyle/>
          <a:p>
            <a:r>
              <a:rPr lang="en-US"/>
              <a:t>Click icon to add picture</a:t>
            </a:r>
            <a:endParaRPr lang="en-US" dirty="0"/>
          </a:p>
        </p:txBody>
      </p:sp>
      <p:sp>
        <p:nvSpPr>
          <p:cNvPr id="14" name="Picture Placeholder 11">
            <a:extLst>
              <a:ext uri="{FF2B5EF4-FFF2-40B4-BE49-F238E27FC236}">
                <a16:creationId xmlns:a16="http://schemas.microsoft.com/office/drawing/2014/main" id="{856CEAB2-D4AD-F948-A46E-C5D2782690AA}"/>
              </a:ext>
            </a:extLst>
          </p:cNvPr>
          <p:cNvSpPr>
            <a:spLocks noGrp="1"/>
          </p:cNvSpPr>
          <p:nvPr>
            <p:ph type="pic" sz="quarter" idx="16"/>
          </p:nvPr>
        </p:nvSpPr>
        <p:spPr>
          <a:xfrm>
            <a:off x="0" y="3429002"/>
            <a:ext cx="4572000" cy="3428999"/>
          </a:xfrm>
        </p:spPr>
        <p:txBody>
          <a:bodyPr/>
          <a:lstStyle/>
          <a:p>
            <a:r>
              <a:rPr lang="en-US"/>
              <a:t>Click icon to add picture</a:t>
            </a:r>
            <a:endParaRPr lang="en-US" dirty="0"/>
          </a:p>
        </p:txBody>
      </p:sp>
      <p:sp>
        <p:nvSpPr>
          <p:cNvPr id="7" name="Date Placeholder 6"/>
          <p:cNvSpPr>
            <a:spLocks noGrp="1"/>
          </p:cNvSpPr>
          <p:nvPr>
            <p:ph type="dt" sz="half" idx="10"/>
          </p:nvPr>
        </p:nvSpPr>
        <p:spPr/>
        <p:txBody>
          <a:bodyPr/>
          <a:lstStyle/>
          <a:p>
            <a:fld id="{17FF11DF-402E-4812-AF8E-64921FFD9EC1}"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AB0FF-0C39-40A7-9EA4-626D481A495F}" type="slidenum">
              <a:rPr lang="en-US" smtClean="0"/>
              <a:t>‹#›</a:t>
            </a:fld>
            <a:endParaRPr lang="en-US"/>
          </a:p>
        </p:txBody>
      </p:sp>
    </p:spTree>
    <p:extLst>
      <p:ext uri="{BB962C8B-B14F-4D97-AF65-F5344CB8AC3E}">
        <p14:creationId xmlns:p14="http://schemas.microsoft.com/office/powerpoint/2010/main" val="1884145669"/>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_Blank - Plai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F11DF-402E-4812-AF8E-64921FFD9EC1}" type="datetimeFigureOut">
              <a:rPr lang="en-US" smtClean="0"/>
              <a:t>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FAB0FF-0C39-40A7-9EA4-626D481A495F}" type="slidenum">
              <a:rPr lang="en-US" smtClean="0"/>
              <a:t>‹#›</a:t>
            </a:fld>
            <a:endParaRPr lang="en-US"/>
          </a:p>
        </p:txBody>
      </p:sp>
    </p:spTree>
    <p:extLst>
      <p:ext uri="{BB962C8B-B14F-4D97-AF65-F5344CB8AC3E}">
        <p14:creationId xmlns:p14="http://schemas.microsoft.com/office/powerpoint/2010/main" val="2765173444"/>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or Statem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F11DF-402E-4812-AF8E-64921FFD9EC1}" type="datetimeFigureOut">
              <a:rPr lang="en-US" smtClean="0"/>
              <a:t>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FAB0FF-0C39-40A7-9EA4-626D481A495F}" type="slidenum">
              <a:rPr lang="en-US" smtClean="0"/>
              <a:t>‹#›</a:t>
            </a:fld>
            <a:endParaRPr lang="en-US"/>
          </a:p>
        </p:txBody>
      </p:sp>
      <p:sp>
        <p:nvSpPr>
          <p:cNvPr id="7" name="Text Placeholder 6">
            <a:extLst>
              <a:ext uri="{FF2B5EF4-FFF2-40B4-BE49-F238E27FC236}">
                <a16:creationId xmlns:a16="http://schemas.microsoft.com/office/drawing/2014/main" id="{6B8DB1B5-0F2F-E64A-83A1-4F7FB40270C0}"/>
              </a:ext>
            </a:extLst>
          </p:cNvPr>
          <p:cNvSpPr>
            <a:spLocks noGrp="1"/>
          </p:cNvSpPr>
          <p:nvPr>
            <p:ph type="body" sz="quarter" idx="13"/>
          </p:nvPr>
        </p:nvSpPr>
        <p:spPr>
          <a:xfrm>
            <a:off x="1603772" y="1434307"/>
            <a:ext cx="5936456" cy="3989387"/>
          </a:xfrm>
        </p:spPr>
        <p:txBody>
          <a:bodyPr anchor="ctr">
            <a:normAutofit/>
          </a:bodyPr>
          <a:lstStyle>
            <a:lvl1pPr marL="0" indent="0" algn="ctr">
              <a:buNone/>
              <a:defRPr sz="4500"/>
            </a:lvl1pPr>
          </a:lstStyle>
          <a:p>
            <a:pPr lvl="0"/>
            <a:r>
              <a:rPr lang="en-US"/>
              <a:t>Click to edit Master text styles</a:t>
            </a:r>
          </a:p>
        </p:txBody>
      </p:sp>
    </p:spTree>
    <p:extLst>
      <p:ext uri="{BB962C8B-B14F-4D97-AF65-F5344CB8AC3E}">
        <p14:creationId xmlns:p14="http://schemas.microsoft.com/office/powerpoint/2010/main" val="100881576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13845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 Plai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Autofit/>
          </a:bodyPr>
          <a:lstStyle>
            <a:lvl1pPr>
              <a:defRPr sz="3000"/>
            </a:lvl1pPr>
          </a:lstStyle>
          <a:p>
            <a:r>
              <a:rPr lang="en-US"/>
              <a:t>Click to edit Master title style</a:t>
            </a:r>
          </a:p>
        </p:txBody>
      </p:sp>
      <p:sp>
        <p:nvSpPr>
          <p:cNvPr id="3" name="Content Placeholder 2"/>
          <p:cNvSpPr>
            <a:spLocks noGrp="1"/>
          </p:cNvSpPr>
          <p:nvPr>
            <p:ph idx="1"/>
          </p:nvPr>
        </p:nvSpPr>
        <p:spPr>
          <a:xfrm>
            <a:off x="3887391" y="987427"/>
            <a:ext cx="4629150" cy="4873625"/>
          </a:xfrm>
        </p:spPr>
        <p:txBody>
          <a:bodyPr>
            <a:normAutofit/>
          </a:bodyPr>
          <a:lstStyle>
            <a:lvl1pPr>
              <a:defRPr sz="3000"/>
            </a:lvl1pPr>
            <a:lvl2pPr>
              <a:defRPr sz="3000"/>
            </a:lvl2pPr>
            <a:lvl3pPr>
              <a:defRPr sz="3000"/>
            </a:lvl3pPr>
            <a:lvl4pPr>
              <a:defRPr sz="3000"/>
            </a:lvl4pPr>
            <a:lvl5pPr>
              <a:defRPr sz="3000"/>
            </a:lvl5pPr>
            <a:lvl6pPr>
              <a:defRPr sz="3556"/>
            </a:lvl6pPr>
            <a:lvl7pPr>
              <a:defRPr sz="3556"/>
            </a:lvl7pPr>
            <a:lvl8pPr>
              <a:defRPr sz="3556"/>
            </a:lvl8pPr>
            <a:lvl9pPr>
              <a:defRPr sz="3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2844"/>
            </a:lvl1pPr>
            <a:lvl2pPr marL="812790" indent="0">
              <a:buNone/>
              <a:defRPr sz="2489"/>
            </a:lvl2pPr>
            <a:lvl3pPr marL="1625579" indent="0">
              <a:buNone/>
              <a:defRPr sz="2133"/>
            </a:lvl3pPr>
            <a:lvl4pPr marL="2438369" indent="0">
              <a:buNone/>
              <a:defRPr sz="1778"/>
            </a:lvl4pPr>
            <a:lvl5pPr marL="3251160" indent="0">
              <a:buNone/>
              <a:defRPr sz="1778"/>
            </a:lvl5pPr>
            <a:lvl6pPr marL="4063949" indent="0">
              <a:buNone/>
              <a:defRPr sz="1778"/>
            </a:lvl6pPr>
            <a:lvl7pPr marL="4876739" indent="0">
              <a:buNone/>
              <a:defRPr sz="1778"/>
            </a:lvl7pPr>
            <a:lvl8pPr marL="5689529" indent="0">
              <a:buNone/>
              <a:defRPr sz="1778"/>
            </a:lvl8pPr>
            <a:lvl9pPr marL="6502319"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17FF11DF-402E-4812-AF8E-64921FFD9EC1}"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AB0FF-0C39-40A7-9EA4-626D481A495F}" type="slidenum">
              <a:rPr lang="en-US" smtClean="0"/>
              <a:t>‹#›</a:t>
            </a:fld>
            <a:endParaRPr lang="en-US"/>
          </a:p>
        </p:txBody>
      </p:sp>
    </p:spTree>
    <p:extLst>
      <p:ext uri="{BB962C8B-B14F-4D97-AF65-F5344CB8AC3E}">
        <p14:creationId xmlns:p14="http://schemas.microsoft.com/office/powerpoint/2010/main" val="3978379049"/>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 Plai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Autofit/>
          </a:bodyPr>
          <a:lstStyle>
            <a:lvl1pPr>
              <a:defRPr sz="3000"/>
            </a:lvl1pPr>
          </a:lstStyle>
          <a:p>
            <a:r>
              <a:rPr lang="en-US"/>
              <a:t>Click to edit Master title style</a:t>
            </a:r>
          </a:p>
        </p:txBody>
      </p:sp>
      <p:sp>
        <p:nvSpPr>
          <p:cNvPr id="3" name="Picture Placeholder 2"/>
          <p:cNvSpPr>
            <a:spLocks noGrp="1" noChangeAspect="1"/>
          </p:cNvSpPr>
          <p:nvPr>
            <p:ph type="pic" idx="1"/>
          </p:nvPr>
        </p:nvSpPr>
        <p:spPr>
          <a:xfrm>
            <a:off x="3887391" y="987427"/>
            <a:ext cx="4629150" cy="4873625"/>
          </a:xfrm>
        </p:spPr>
        <p:txBody>
          <a:bodyPr anchor="t"/>
          <a:lstStyle>
            <a:lvl1pPr marL="0" indent="0">
              <a:buNone/>
              <a:defRPr sz="5689"/>
            </a:lvl1pPr>
            <a:lvl2pPr marL="812790" indent="0">
              <a:buNone/>
              <a:defRPr sz="4978"/>
            </a:lvl2pPr>
            <a:lvl3pPr marL="1625579" indent="0">
              <a:buNone/>
              <a:defRPr sz="4267"/>
            </a:lvl3pPr>
            <a:lvl4pPr marL="2438369" indent="0">
              <a:buNone/>
              <a:defRPr sz="3556"/>
            </a:lvl4pPr>
            <a:lvl5pPr marL="3251160" indent="0">
              <a:buNone/>
              <a:defRPr sz="3556"/>
            </a:lvl5pPr>
            <a:lvl6pPr marL="4063949" indent="0">
              <a:buNone/>
              <a:defRPr sz="3556"/>
            </a:lvl6pPr>
            <a:lvl7pPr marL="4876739" indent="0">
              <a:buNone/>
              <a:defRPr sz="3556"/>
            </a:lvl7pPr>
            <a:lvl8pPr marL="5689529" indent="0">
              <a:buNone/>
              <a:defRPr sz="3556"/>
            </a:lvl8pPr>
            <a:lvl9pPr marL="6502319" indent="0">
              <a:buNone/>
              <a:defRPr sz="3556"/>
            </a:lvl9pPr>
          </a:lstStyle>
          <a:p>
            <a:r>
              <a:rPr lang="en-US"/>
              <a:t>Click icon to add picture</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2844"/>
            </a:lvl1pPr>
            <a:lvl2pPr marL="812790" indent="0">
              <a:buNone/>
              <a:defRPr sz="2489"/>
            </a:lvl2pPr>
            <a:lvl3pPr marL="1625579" indent="0">
              <a:buNone/>
              <a:defRPr sz="2133"/>
            </a:lvl3pPr>
            <a:lvl4pPr marL="2438369" indent="0">
              <a:buNone/>
              <a:defRPr sz="1778"/>
            </a:lvl4pPr>
            <a:lvl5pPr marL="3251160" indent="0">
              <a:buNone/>
              <a:defRPr sz="1778"/>
            </a:lvl5pPr>
            <a:lvl6pPr marL="4063949" indent="0">
              <a:buNone/>
              <a:defRPr sz="1778"/>
            </a:lvl6pPr>
            <a:lvl7pPr marL="4876739" indent="0">
              <a:buNone/>
              <a:defRPr sz="1778"/>
            </a:lvl7pPr>
            <a:lvl8pPr marL="5689529" indent="0">
              <a:buNone/>
              <a:defRPr sz="1778"/>
            </a:lvl8pPr>
            <a:lvl9pPr marL="6502319"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17FF11DF-402E-4812-AF8E-64921FFD9EC1}"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AB0FF-0C39-40A7-9EA4-626D481A495F}" type="slidenum">
              <a:rPr lang="en-US" smtClean="0"/>
              <a:t>‹#›</a:t>
            </a:fld>
            <a:endParaRPr lang="en-US"/>
          </a:p>
        </p:txBody>
      </p:sp>
    </p:spTree>
    <p:extLst>
      <p:ext uri="{BB962C8B-B14F-4D97-AF65-F5344CB8AC3E}">
        <p14:creationId xmlns:p14="http://schemas.microsoft.com/office/powerpoint/2010/main" val="236679370"/>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ubtitle" preserve="1">
  <p:cSld name="Subtitle">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1912025" y="2822333"/>
            <a:ext cx="5802600" cy="1546400"/>
          </a:xfrm>
          <a:prstGeom prst="rect">
            <a:avLst/>
          </a:prstGeom>
        </p:spPr>
        <p:txBody>
          <a:bodyPr spcFirstLastPara="1" wrap="square" lIns="91425" tIns="91425" rIns="91425" bIns="91425" anchor="b"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rPr lang="en-US"/>
              <a:t>Click to edit Master title style</a:t>
            </a:r>
            <a:endParaRPr/>
          </a:p>
        </p:txBody>
      </p:sp>
      <p:sp>
        <p:nvSpPr>
          <p:cNvPr id="14" name="Google Shape;14;p3"/>
          <p:cNvSpPr txBox="1">
            <a:spLocks noGrp="1"/>
          </p:cNvSpPr>
          <p:nvPr>
            <p:ph type="subTitle" idx="1"/>
          </p:nvPr>
        </p:nvSpPr>
        <p:spPr>
          <a:xfrm>
            <a:off x="1912025" y="4193135"/>
            <a:ext cx="5802600" cy="1046400"/>
          </a:xfrm>
          <a:prstGeom prst="rect">
            <a:avLst/>
          </a:prstGeom>
        </p:spPr>
        <p:txBody>
          <a:bodyPr spcFirstLastPara="1" wrap="square" lIns="91425" tIns="91425" rIns="91425" bIns="91425" anchor="t" anchorCtr="0"/>
          <a:lstStyle>
            <a:lvl1pPr lvl="0" rtl="0">
              <a:spcBef>
                <a:spcPts val="0"/>
              </a:spcBef>
              <a:spcAft>
                <a:spcPts val="0"/>
              </a:spcAft>
              <a:buClr>
                <a:srgbClr val="666666"/>
              </a:buClr>
              <a:buSzPts val="1800"/>
              <a:buNone/>
              <a:defRPr sz="1800" i="1">
                <a:solidFill>
                  <a:srgbClr val="666666"/>
                </a:solidFill>
              </a:defRPr>
            </a:lvl1pPr>
            <a:lvl2pPr lvl="1" rtl="0">
              <a:spcBef>
                <a:spcPts val="0"/>
              </a:spcBef>
              <a:spcAft>
                <a:spcPts val="0"/>
              </a:spcAft>
              <a:buClr>
                <a:srgbClr val="666666"/>
              </a:buClr>
              <a:buSzPts val="1800"/>
              <a:buNone/>
              <a:defRPr sz="1800" i="1">
                <a:solidFill>
                  <a:srgbClr val="666666"/>
                </a:solidFill>
              </a:defRPr>
            </a:lvl2pPr>
            <a:lvl3pPr lvl="2" rtl="0">
              <a:spcBef>
                <a:spcPts val="0"/>
              </a:spcBef>
              <a:spcAft>
                <a:spcPts val="0"/>
              </a:spcAft>
              <a:buClr>
                <a:srgbClr val="666666"/>
              </a:buClr>
              <a:buSzPts val="1800"/>
              <a:buNone/>
              <a:defRPr sz="1800" i="1">
                <a:solidFill>
                  <a:srgbClr val="666666"/>
                </a:solidFill>
              </a:defRPr>
            </a:lvl3pPr>
            <a:lvl4pPr lvl="3" rtl="0">
              <a:spcBef>
                <a:spcPts val="0"/>
              </a:spcBef>
              <a:spcAft>
                <a:spcPts val="0"/>
              </a:spcAft>
              <a:buClr>
                <a:srgbClr val="666666"/>
              </a:buClr>
              <a:buSzPts val="1800"/>
              <a:buNone/>
              <a:defRPr i="1">
                <a:solidFill>
                  <a:srgbClr val="666666"/>
                </a:solidFill>
              </a:defRPr>
            </a:lvl4pPr>
            <a:lvl5pPr lvl="4" rtl="0">
              <a:spcBef>
                <a:spcPts val="0"/>
              </a:spcBef>
              <a:spcAft>
                <a:spcPts val="0"/>
              </a:spcAft>
              <a:buClr>
                <a:srgbClr val="666666"/>
              </a:buClr>
              <a:buSzPts val="1800"/>
              <a:buNone/>
              <a:defRPr i="1">
                <a:solidFill>
                  <a:srgbClr val="666666"/>
                </a:solidFill>
              </a:defRPr>
            </a:lvl5pPr>
            <a:lvl6pPr lvl="5" rtl="0">
              <a:spcBef>
                <a:spcPts val="0"/>
              </a:spcBef>
              <a:spcAft>
                <a:spcPts val="0"/>
              </a:spcAft>
              <a:buClr>
                <a:srgbClr val="666666"/>
              </a:buClr>
              <a:buSzPts val="1800"/>
              <a:buNone/>
              <a:defRPr i="1">
                <a:solidFill>
                  <a:srgbClr val="666666"/>
                </a:solidFill>
              </a:defRPr>
            </a:lvl6pPr>
            <a:lvl7pPr lvl="6" rtl="0">
              <a:spcBef>
                <a:spcPts val="0"/>
              </a:spcBef>
              <a:spcAft>
                <a:spcPts val="0"/>
              </a:spcAft>
              <a:buClr>
                <a:srgbClr val="666666"/>
              </a:buClr>
              <a:buSzPts val="1800"/>
              <a:buNone/>
              <a:defRPr i="1">
                <a:solidFill>
                  <a:srgbClr val="666666"/>
                </a:solidFill>
              </a:defRPr>
            </a:lvl7pPr>
            <a:lvl8pPr lvl="7" rtl="0">
              <a:spcBef>
                <a:spcPts val="0"/>
              </a:spcBef>
              <a:spcAft>
                <a:spcPts val="0"/>
              </a:spcAft>
              <a:buClr>
                <a:srgbClr val="666666"/>
              </a:buClr>
              <a:buSzPts val="1800"/>
              <a:buNone/>
              <a:defRPr i="1">
                <a:solidFill>
                  <a:srgbClr val="666666"/>
                </a:solidFill>
              </a:defRPr>
            </a:lvl8pPr>
            <a:lvl9pPr lvl="8" rtl="0">
              <a:spcBef>
                <a:spcPts val="0"/>
              </a:spcBef>
              <a:spcAft>
                <a:spcPts val="0"/>
              </a:spcAft>
              <a:buClr>
                <a:srgbClr val="666666"/>
              </a:buClr>
              <a:buSzPts val="1800"/>
              <a:buNone/>
              <a:defRPr i="1">
                <a:solidFill>
                  <a:srgbClr val="666666"/>
                </a:solidFill>
              </a:defRPr>
            </a:lvl9pPr>
          </a:lstStyle>
          <a:p>
            <a:r>
              <a:rPr lang="en-US"/>
              <a:t>Click to edit Master subtitle style</a:t>
            </a:r>
            <a:endParaRPr/>
          </a:p>
        </p:txBody>
      </p:sp>
      <p:sp>
        <p:nvSpPr>
          <p:cNvPr id="15" name="Google Shape;15;p3"/>
          <p:cNvSpPr txBox="1">
            <a:spLocks noGrp="1"/>
          </p:cNvSpPr>
          <p:nvPr>
            <p:ph type="sldNum" idx="12"/>
          </p:nvPr>
        </p:nvSpPr>
        <p:spPr>
          <a:xfrm>
            <a:off x="8285609" y="5874475"/>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11FAB0FF-0C39-40A7-9EA4-626D481A495F}" type="slidenum">
              <a:rPr lang="en-US" smtClean="0"/>
              <a:t>‹#›</a:t>
            </a:fld>
            <a:endParaRPr lang="en-US"/>
          </a:p>
        </p:txBody>
      </p:sp>
    </p:spTree>
    <p:extLst>
      <p:ext uri="{BB962C8B-B14F-4D97-AF65-F5344CB8AC3E}">
        <p14:creationId xmlns:p14="http://schemas.microsoft.com/office/powerpoint/2010/main" val="3124857946"/>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 2 columns" type="twoColTx" preserve="1">
  <p:cSld name="1_Title + 2 columns">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556175" y="959167"/>
            <a:ext cx="6616800" cy="9332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en-US"/>
              <a:t>Click to edit Master title style</a:t>
            </a:r>
            <a:endParaRPr/>
          </a:p>
        </p:txBody>
      </p:sp>
      <p:sp>
        <p:nvSpPr>
          <p:cNvPr id="27" name="Google Shape;27;p6"/>
          <p:cNvSpPr txBox="1">
            <a:spLocks noGrp="1"/>
          </p:cNvSpPr>
          <p:nvPr>
            <p:ph type="body" idx="1"/>
          </p:nvPr>
        </p:nvSpPr>
        <p:spPr>
          <a:xfrm>
            <a:off x="1556175" y="1972500"/>
            <a:ext cx="3211800" cy="4798400"/>
          </a:xfrm>
          <a:prstGeom prst="rect">
            <a:avLst/>
          </a:prstGeom>
        </p:spPr>
        <p:txBody>
          <a:bodyPr spcFirstLastPara="1" wrap="square" lIns="91425" tIns="91425" rIns="91425" bIns="91425" anchor="t" anchorCtr="0"/>
          <a:lstStyle>
            <a:lvl1pPr marL="457189" lvl="0" indent="-368291">
              <a:spcBef>
                <a:spcPts val="600"/>
              </a:spcBef>
              <a:spcAft>
                <a:spcPts val="0"/>
              </a:spcAft>
              <a:buSzPts val="2200"/>
              <a:buChar char="◈"/>
              <a:defRPr sz="2200"/>
            </a:lvl1pPr>
            <a:lvl2pPr marL="914378" lvl="1" indent="-368291">
              <a:spcBef>
                <a:spcPts val="0"/>
              </a:spcBef>
              <a:spcAft>
                <a:spcPts val="0"/>
              </a:spcAft>
              <a:buSzPts val="2200"/>
              <a:buChar char="◆"/>
              <a:defRPr sz="2200"/>
            </a:lvl2pPr>
            <a:lvl3pPr marL="1371566" lvl="2" indent="-368291">
              <a:spcBef>
                <a:spcPts val="0"/>
              </a:spcBef>
              <a:spcAft>
                <a:spcPts val="0"/>
              </a:spcAft>
              <a:buSzPts val="2200"/>
              <a:buChar char="◇"/>
              <a:defRPr sz="2200"/>
            </a:lvl3pPr>
            <a:lvl4pPr marL="1828754" lvl="3" indent="-368291">
              <a:spcBef>
                <a:spcPts val="0"/>
              </a:spcBef>
              <a:spcAft>
                <a:spcPts val="0"/>
              </a:spcAft>
              <a:buSzPts val="2200"/>
              <a:buChar char="⬥"/>
              <a:defRPr sz="2200"/>
            </a:lvl4pPr>
            <a:lvl5pPr marL="2285943" lvl="4" indent="-368291">
              <a:spcBef>
                <a:spcPts val="0"/>
              </a:spcBef>
              <a:spcAft>
                <a:spcPts val="0"/>
              </a:spcAft>
              <a:buSzPts val="2200"/>
              <a:buChar char="⬦"/>
              <a:defRPr sz="2200"/>
            </a:lvl5pPr>
            <a:lvl6pPr marL="2743132" lvl="5" indent="-368291">
              <a:spcBef>
                <a:spcPts val="0"/>
              </a:spcBef>
              <a:spcAft>
                <a:spcPts val="0"/>
              </a:spcAft>
              <a:buSzPts val="2200"/>
              <a:buChar char="⬦"/>
              <a:defRPr sz="2200"/>
            </a:lvl6pPr>
            <a:lvl7pPr marL="3200320" lvl="6" indent="-368291">
              <a:spcBef>
                <a:spcPts val="0"/>
              </a:spcBef>
              <a:spcAft>
                <a:spcPts val="0"/>
              </a:spcAft>
              <a:buSzPts val="2200"/>
              <a:buChar char="⬦"/>
              <a:defRPr sz="2200"/>
            </a:lvl7pPr>
            <a:lvl8pPr marL="3657509" lvl="7" indent="-368291">
              <a:spcBef>
                <a:spcPts val="0"/>
              </a:spcBef>
              <a:spcAft>
                <a:spcPts val="0"/>
              </a:spcAft>
              <a:buSzPts val="2200"/>
              <a:buChar char="⬦"/>
              <a:defRPr sz="2200"/>
            </a:lvl8pPr>
            <a:lvl9pPr marL="4114697" lvl="8" indent="-368291">
              <a:spcBef>
                <a:spcPts val="0"/>
              </a:spcBef>
              <a:spcAft>
                <a:spcPts val="0"/>
              </a:spcAft>
              <a:buSzPts val="2200"/>
              <a:buChar char="⬦"/>
              <a:defRPr sz="2200"/>
            </a:lvl9pPr>
          </a:lstStyle>
          <a:p>
            <a:pPr lvl="0"/>
            <a:r>
              <a:rPr lang="en-US"/>
              <a:t>Click to edit Master text styles</a:t>
            </a:r>
          </a:p>
        </p:txBody>
      </p:sp>
      <p:sp>
        <p:nvSpPr>
          <p:cNvPr id="28" name="Google Shape;28;p6"/>
          <p:cNvSpPr txBox="1">
            <a:spLocks noGrp="1"/>
          </p:cNvSpPr>
          <p:nvPr>
            <p:ph type="body" idx="2"/>
          </p:nvPr>
        </p:nvSpPr>
        <p:spPr>
          <a:xfrm>
            <a:off x="4961272" y="1972500"/>
            <a:ext cx="3211800" cy="4798400"/>
          </a:xfrm>
          <a:prstGeom prst="rect">
            <a:avLst/>
          </a:prstGeom>
        </p:spPr>
        <p:txBody>
          <a:bodyPr spcFirstLastPara="1" wrap="square" lIns="91425" tIns="91425" rIns="91425" bIns="91425" anchor="t" anchorCtr="0"/>
          <a:lstStyle>
            <a:lvl1pPr marL="457189" lvl="0" indent="-368291">
              <a:spcBef>
                <a:spcPts val="600"/>
              </a:spcBef>
              <a:spcAft>
                <a:spcPts val="0"/>
              </a:spcAft>
              <a:buSzPts val="2200"/>
              <a:buChar char="◈"/>
              <a:defRPr sz="2200"/>
            </a:lvl1pPr>
            <a:lvl2pPr marL="914378" lvl="1" indent="-368291">
              <a:spcBef>
                <a:spcPts val="0"/>
              </a:spcBef>
              <a:spcAft>
                <a:spcPts val="0"/>
              </a:spcAft>
              <a:buSzPts val="2200"/>
              <a:buChar char="◆"/>
              <a:defRPr sz="2200"/>
            </a:lvl2pPr>
            <a:lvl3pPr marL="1371566" lvl="2" indent="-368291">
              <a:spcBef>
                <a:spcPts val="0"/>
              </a:spcBef>
              <a:spcAft>
                <a:spcPts val="0"/>
              </a:spcAft>
              <a:buSzPts val="2200"/>
              <a:buChar char="◇"/>
              <a:defRPr sz="2200"/>
            </a:lvl3pPr>
            <a:lvl4pPr marL="1828754" lvl="3" indent="-368291">
              <a:spcBef>
                <a:spcPts val="0"/>
              </a:spcBef>
              <a:spcAft>
                <a:spcPts val="0"/>
              </a:spcAft>
              <a:buSzPts val="2200"/>
              <a:buChar char="⬥"/>
              <a:defRPr sz="2200"/>
            </a:lvl4pPr>
            <a:lvl5pPr marL="2285943" lvl="4" indent="-368291">
              <a:spcBef>
                <a:spcPts val="0"/>
              </a:spcBef>
              <a:spcAft>
                <a:spcPts val="0"/>
              </a:spcAft>
              <a:buSzPts val="2200"/>
              <a:buChar char="⬦"/>
              <a:defRPr sz="2200"/>
            </a:lvl5pPr>
            <a:lvl6pPr marL="2743132" lvl="5" indent="-368291">
              <a:spcBef>
                <a:spcPts val="0"/>
              </a:spcBef>
              <a:spcAft>
                <a:spcPts val="0"/>
              </a:spcAft>
              <a:buSzPts val="2200"/>
              <a:buChar char="⬦"/>
              <a:defRPr sz="2200"/>
            </a:lvl6pPr>
            <a:lvl7pPr marL="3200320" lvl="6" indent="-368291">
              <a:spcBef>
                <a:spcPts val="0"/>
              </a:spcBef>
              <a:spcAft>
                <a:spcPts val="0"/>
              </a:spcAft>
              <a:buSzPts val="2200"/>
              <a:buChar char="⬦"/>
              <a:defRPr sz="2200"/>
            </a:lvl7pPr>
            <a:lvl8pPr marL="3657509" lvl="7" indent="-368291">
              <a:spcBef>
                <a:spcPts val="0"/>
              </a:spcBef>
              <a:spcAft>
                <a:spcPts val="0"/>
              </a:spcAft>
              <a:buSzPts val="2200"/>
              <a:buChar char="⬦"/>
              <a:defRPr sz="2200"/>
            </a:lvl8pPr>
            <a:lvl9pPr marL="4114697" lvl="8" indent="-368291">
              <a:spcBef>
                <a:spcPts val="0"/>
              </a:spcBef>
              <a:spcAft>
                <a:spcPts val="0"/>
              </a:spcAft>
              <a:buSzPts val="2200"/>
              <a:buChar char="⬦"/>
              <a:defRPr sz="2200"/>
            </a:lvl9pPr>
          </a:lstStyle>
          <a:p>
            <a:pPr lvl="0"/>
            <a:r>
              <a:rPr lang="en-US"/>
              <a:t>Click to edit Master text styles</a:t>
            </a:r>
          </a:p>
        </p:txBody>
      </p:sp>
      <p:sp>
        <p:nvSpPr>
          <p:cNvPr id="29" name="Google Shape;29;p6"/>
          <p:cNvSpPr txBox="1">
            <a:spLocks noGrp="1"/>
          </p:cNvSpPr>
          <p:nvPr>
            <p:ph type="sldNum" idx="12"/>
          </p:nvPr>
        </p:nvSpPr>
        <p:spPr>
          <a:xfrm>
            <a:off x="8277727" y="586396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11FAB0FF-0C39-40A7-9EA4-626D481A495F}" type="slidenum">
              <a:rPr lang="en-US" smtClean="0"/>
              <a:t>‹#›</a:t>
            </a:fld>
            <a:endParaRPr lang="en-US"/>
          </a:p>
        </p:txBody>
      </p:sp>
    </p:spTree>
    <p:extLst>
      <p:ext uri="{BB962C8B-B14F-4D97-AF65-F5344CB8AC3E}">
        <p14:creationId xmlns:p14="http://schemas.microsoft.com/office/powerpoint/2010/main" val="29754703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1A931-14D9-43C8-9183-BECB23034A7B}"/>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576F7062-AEFD-409F-AC8A-93E3C05EF890}"/>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09572867-EE3D-4A09-8596-D986BA751B45}"/>
              </a:ext>
            </a:extLst>
          </p:cNvPr>
          <p:cNvSpPr>
            <a:spLocks noGrp="1"/>
          </p:cNvSpPr>
          <p:nvPr>
            <p:ph type="sldNum" idx="10"/>
          </p:nvPr>
        </p:nvSpPr>
        <p:spPr/>
        <p:txBody>
          <a:bodyPr/>
          <a:lstStyle/>
          <a:p>
            <a:fld id="{00000000-1234-1234-1234-123412341234}" type="slidenum">
              <a:rPr lang="en" smtClean="0"/>
              <a:pPr/>
              <a:t>‹#›</a:t>
            </a:fld>
            <a:endParaRPr lang="en" dirty="0"/>
          </a:p>
        </p:txBody>
      </p:sp>
    </p:spTree>
    <p:extLst>
      <p:ext uri="{BB962C8B-B14F-4D97-AF65-F5344CB8AC3E}">
        <p14:creationId xmlns:p14="http://schemas.microsoft.com/office/powerpoint/2010/main" val="3036872933"/>
      </p:ext>
    </p:extLst>
  </p:cSld>
  <p:clrMapOvr>
    <a:masterClrMapping/>
  </p:clrMapOvr>
  <p:transition>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2195400" y="2554167"/>
            <a:ext cx="5307900" cy="15464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en-US"/>
              <a:t>Click to edit Master title style</a:t>
            </a:r>
            <a:endParaRPr/>
          </a:p>
        </p:txBody>
      </p:sp>
    </p:spTree>
    <p:extLst>
      <p:ext uri="{BB962C8B-B14F-4D97-AF65-F5344CB8AC3E}">
        <p14:creationId xmlns:p14="http://schemas.microsoft.com/office/powerpoint/2010/main" val="3235009382"/>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6"/>
        <p:cNvGrpSpPr/>
        <p:nvPr/>
      </p:nvGrpSpPr>
      <p:grpSpPr>
        <a:xfrm>
          <a:off x="0" y="0"/>
          <a:ext cx="0" cy="0"/>
          <a:chOff x="0" y="0"/>
          <a:chExt cx="0" cy="0"/>
        </a:xfrm>
      </p:grpSpPr>
      <p:sp>
        <p:nvSpPr>
          <p:cNvPr id="17" name="Google Shape;17;p4"/>
          <p:cNvSpPr txBox="1">
            <a:spLocks noGrp="1"/>
          </p:cNvSpPr>
          <p:nvPr>
            <p:ph type="body" idx="1"/>
          </p:nvPr>
        </p:nvSpPr>
        <p:spPr>
          <a:xfrm>
            <a:off x="1809500" y="1968000"/>
            <a:ext cx="6128100" cy="1093200"/>
          </a:xfrm>
          <a:prstGeom prst="rect">
            <a:avLst/>
          </a:prstGeom>
        </p:spPr>
        <p:txBody>
          <a:bodyPr spcFirstLastPara="1" wrap="square" lIns="91425" tIns="91425" rIns="91425" bIns="91425" anchor="t" anchorCtr="0"/>
          <a:lstStyle>
            <a:lvl1pPr marL="457189" lvl="0" indent="-419090" rtl="0">
              <a:spcBef>
                <a:spcPts val="600"/>
              </a:spcBef>
              <a:spcAft>
                <a:spcPts val="0"/>
              </a:spcAft>
              <a:buSzPts val="3000"/>
              <a:buChar char="◈"/>
              <a:defRPr b="1" i="1"/>
            </a:lvl1pPr>
            <a:lvl2pPr marL="914378" lvl="1" indent="-380990" rtl="0">
              <a:spcBef>
                <a:spcPts val="0"/>
              </a:spcBef>
              <a:spcAft>
                <a:spcPts val="0"/>
              </a:spcAft>
              <a:buSzPts val="2400"/>
              <a:buChar char="◆"/>
              <a:defRPr b="1" i="1"/>
            </a:lvl2pPr>
            <a:lvl3pPr marL="1371566" lvl="2" indent="-380990" rtl="0">
              <a:spcBef>
                <a:spcPts val="0"/>
              </a:spcBef>
              <a:spcAft>
                <a:spcPts val="0"/>
              </a:spcAft>
              <a:buSzPts val="2400"/>
              <a:buChar char="◇"/>
              <a:defRPr b="1" i="1"/>
            </a:lvl3pPr>
            <a:lvl4pPr marL="1828754" lvl="3" indent="-342892" rtl="0">
              <a:spcBef>
                <a:spcPts val="0"/>
              </a:spcBef>
              <a:spcAft>
                <a:spcPts val="0"/>
              </a:spcAft>
              <a:buSzPts val="1800"/>
              <a:buChar char="⬥"/>
              <a:defRPr b="1" i="1"/>
            </a:lvl4pPr>
            <a:lvl5pPr marL="2285943" lvl="4" indent="-342892" rtl="0">
              <a:spcBef>
                <a:spcPts val="0"/>
              </a:spcBef>
              <a:spcAft>
                <a:spcPts val="0"/>
              </a:spcAft>
              <a:buSzPts val="1800"/>
              <a:buChar char="⬦"/>
              <a:defRPr b="1" i="1"/>
            </a:lvl5pPr>
            <a:lvl6pPr marL="2743132" lvl="5" indent="-342892" rtl="0">
              <a:spcBef>
                <a:spcPts val="0"/>
              </a:spcBef>
              <a:spcAft>
                <a:spcPts val="0"/>
              </a:spcAft>
              <a:buSzPts val="1800"/>
              <a:buChar char="⬦"/>
              <a:defRPr b="1" i="1"/>
            </a:lvl6pPr>
            <a:lvl7pPr marL="3200320" lvl="6" indent="-342892" rtl="0">
              <a:spcBef>
                <a:spcPts val="0"/>
              </a:spcBef>
              <a:spcAft>
                <a:spcPts val="0"/>
              </a:spcAft>
              <a:buSzPts val="1800"/>
              <a:buChar char="⬦"/>
              <a:defRPr b="1" i="1"/>
            </a:lvl7pPr>
            <a:lvl8pPr marL="3657509" lvl="7" indent="-342892" rtl="0">
              <a:spcBef>
                <a:spcPts val="0"/>
              </a:spcBef>
              <a:spcAft>
                <a:spcPts val="0"/>
              </a:spcAft>
              <a:buSzPts val="1800"/>
              <a:buChar char="⬦"/>
              <a:defRPr b="1" i="1"/>
            </a:lvl8pPr>
            <a:lvl9pPr marL="4114697" lvl="8" indent="-342892">
              <a:spcBef>
                <a:spcPts val="0"/>
              </a:spcBef>
              <a:spcAft>
                <a:spcPts val="0"/>
              </a:spcAft>
              <a:buSzPts val="1800"/>
              <a:buChar char="⬦"/>
              <a:defRPr b="1" i="1"/>
            </a:lvl9pPr>
          </a:lstStyle>
          <a:p>
            <a:pPr lvl="0"/>
            <a:r>
              <a:rPr lang="en-US"/>
              <a:t>Click to edit Master text styles</a:t>
            </a:r>
          </a:p>
        </p:txBody>
      </p:sp>
      <p:sp>
        <p:nvSpPr>
          <p:cNvPr id="18" name="Google Shape;18;p4"/>
          <p:cNvSpPr txBox="1"/>
          <p:nvPr/>
        </p:nvSpPr>
        <p:spPr>
          <a:xfrm>
            <a:off x="1705475" y="1300525"/>
            <a:ext cx="1957200" cy="8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600" b="1">
                <a:solidFill>
                  <a:srgbClr val="25212A"/>
                </a:solidFill>
                <a:latin typeface="Oswald"/>
                <a:ea typeface="Oswald"/>
                <a:cs typeface="Oswald"/>
                <a:sym typeface="Oswald"/>
              </a:rPr>
              <a:t>“</a:t>
            </a:r>
            <a:endParaRPr sz="9600" b="1">
              <a:solidFill>
                <a:srgbClr val="25212A"/>
              </a:solidFill>
              <a:latin typeface="Oswald"/>
              <a:ea typeface="Oswald"/>
              <a:cs typeface="Oswald"/>
              <a:sym typeface="Oswald"/>
            </a:endParaRPr>
          </a:p>
        </p:txBody>
      </p:sp>
      <p:sp>
        <p:nvSpPr>
          <p:cNvPr id="19" name="Google Shape;19;p4"/>
          <p:cNvSpPr txBox="1">
            <a:spLocks noGrp="1"/>
          </p:cNvSpPr>
          <p:nvPr>
            <p:ph type="sldNum" idx="12"/>
          </p:nvPr>
        </p:nvSpPr>
        <p:spPr>
          <a:xfrm>
            <a:off x="8285609" y="5863965"/>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32463754"/>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 Background Graphic">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normAutofit/>
          </a:bodyPr>
          <a:lstStyle>
            <a:lvl1pPr algn="ctr">
              <a:defRPr sz="6000" b="0"/>
            </a:lvl1pPr>
          </a:lstStyle>
          <a:p>
            <a:r>
              <a:rPr lang="en-US"/>
              <a:t>Click to edit Master title style</a:t>
            </a:r>
          </a:p>
        </p:txBody>
      </p:sp>
      <p:sp>
        <p:nvSpPr>
          <p:cNvPr id="3" name="Subtitle 2"/>
          <p:cNvSpPr>
            <a:spLocks noGrp="1"/>
          </p:cNvSpPr>
          <p:nvPr>
            <p:ph type="subTitle" idx="1"/>
          </p:nvPr>
        </p:nvSpPr>
        <p:spPr>
          <a:xfrm>
            <a:off x="1143000" y="3602038"/>
            <a:ext cx="6858000" cy="1655763"/>
          </a:xfrm>
        </p:spPr>
        <p:txBody>
          <a:bodyPr/>
          <a:lstStyle>
            <a:lvl1pPr marL="0" indent="0" algn="ctr">
              <a:buNone/>
              <a:defRPr sz="4267"/>
            </a:lvl1pPr>
            <a:lvl2pPr marL="812790" indent="0" algn="ctr">
              <a:buNone/>
              <a:defRPr sz="3556"/>
            </a:lvl2pPr>
            <a:lvl3pPr marL="1625579" indent="0" algn="ctr">
              <a:buNone/>
              <a:defRPr sz="3200"/>
            </a:lvl3pPr>
            <a:lvl4pPr marL="2438369" indent="0" algn="ctr">
              <a:buNone/>
              <a:defRPr sz="2844"/>
            </a:lvl4pPr>
            <a:lvl5pPr marL="3251160" indent="0" algn="ctr">
              <a:buNone/>
              <a:defRPr sz="2844"/>
            </a:lvl5pPr>
            <a:lvl6pPr marL="4063949" indent="0" algn="ctr">
              <a:buNone/>
              <a:defRPr sz="2844"/>
            </a:lvl6pPr>
            <a:lvl7pPr marL="4876739" indent="0" algn="ctr">
              <a:buNone/>
              <a:defRPr sz="2844"/>
            </a:lvl7pPr>
            <a:lvl8pPr marL="5689529" indent="0" algn="ctr">
              <a:buNone/>
              <a:defRPr sz="2844"/>
            </a:lvl8pPr>
            <a:lvl9pPr marL="6502319" indent="0" algn="ctr">
              <a:buNone/>
              <a:defRPr sz="2844"/>
            </a:lvl9pPr>
          </a:lstStyle>
          <a:p>
            <a:r>
              <a:rPr lang="en-US"/>
              <a:t>Click to edit Master subtitle style</a:t>
            </a:r>
          </a:p>
        </p:txBody>
      </p:sp>
      <p:sp>
        <p:nvSpPr>
          <p:cNvPr id="4" name="Date Placeholder 3"/>
          <p:cNvSpPr>
            <a:spLocks noGrp="1"/>
          </p:cNvSpPr>
          <p:nvPr>
            <p:ph type="dt" sz="half" idx="10"/>
          </p:nvPr>
        </p:nvSpPr>
        <p:spPr/>
        <p:txBody>
          <a:bodyPr/>
          <a:lstStyle>
            <a:lvl1pPr>
              <a:defRPr sz="1500"/>
            </a:lvl1pPr>
          </a:lstStyle>
          <a:p>
            <a:fld id="{17FF11DF-402E-4812-AF8E-64921FFD9EC1}" type="datetimeFigureOut">
              <a:rPr lang="en-US" smtClean="0"/>
              <a:t>1/19/2022</a:t>
            </a:fld>
            <a:endParaRPr lang="en-US"/>
          </a:p>
        </p:txBody>
      </p:sp>
      <p:sp>
        <p:nvSpPr>
          <p:cNvPr id="5" name="Footer Placeholder 4"/>
          <p:cNvSpPr>
            <a:spLocks noGrp="1"/>
          </p:cNvSpPr>
          <p:nvPr>
            <p:ph type="ftr" sz="quarter" idx="11"/>
          </p:nvPr>
        </p:nvSpPr>
        <p:spPr/>
        <p:txBody>
          <a:bodyPr/>
          <a:lstStyle>
            <a:lvl1pPr>
              <a:defRPr sz="1500"/>
            </a:lvl1pPr>
          </a:lstStyle>
          <a:p>
            <a:endParaRPr lang="en-US"/>
          </a:p>
        </p:txBody>
      </p:sp>
      <p:sp>
        <p:nvSpPr>
          <p:cNvPr id="6" name="Rectangle 5">
            <a:extLst>
              <a:ext uri="{FF2B5EF4-FFF2-40B4-BE49-F238E27FC236}">
                <a16:creationId xmlns:a16="http://schemas.microsoft.com/office/drawing/2014/main" id="{FF69859B-0B7C-2F46-BF49-065F01B0C46F}"/>
              </a:ext>
            </a:extLst>
          </p:cNvPr>
          <p:cNvSpPr/>
          <p:nvPr/>
        </p:nvSpPr>
        <p:spPr>
          <a:xfrm>
            <a:off x="0" y="0"/>
            <a:ext cx="9144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13806719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Title and Content - Background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FF11DF-402E-4812-AF8E-64921FFD9EC1}"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Rectangle 5">
            <a:extLst>
              <a:ext uri="{FF2B5EF4-FFF2-40B4-BE49-F238E27FC236}">
                <a16:creationId xmlns:a16="http://schemas.microsoft.com/office/drawing/2014/main" id="{A97E31BC-9FC2-584B-A827-F233E62CC153}"/>
              </a:ext>
            </a:extLst>
          </p:cNvPr>
          <p:cNvSpPr/>
          <p:nvPr/>
        </p:nvSpPr>
        <p:spPr>
          <a:xfrm>
            <a:off x="0" y="0"/>
            <a:ext cx="9144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41121795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Section Header - Background Graphic">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normAutofit/>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4267">
                <a:solidFill>
                  <a:schemeClr val="tx1">
                    <a:tint val="75000"/>
                  </a:schemeClr>
                </a:solidFill>
              </a:defRPr>
            </a:lvl1pPr>
            <a:lvl2pPr marL="812790" indent="0">
              <a:buNone/>
              <a:defRPr sz="3556">
                <a:solidFill>
                  <a:schemeClr val="tx1">
                    <a:tint val="75000"/>
                  </a:schemeClr>
                </a:solidFill>
              </a:defRPr>
            </a:lvl2pPr>
            <a:lvl3pPr marL="1625579" indent="0">
              <a:buNone/>
              <a:defRPr sz="3200">
                <a:solidFill>
                  <a:schemeClr val="tx1">
                    <a:tint val="75000"/>
                  </a:schemeClr>
                </a:solidFill>
              </a:defRPr>
            </a:lvl3pPr>
            <a:lvl4pPr marL="2438369" indent="0">
              <a:buNone/>
              <a:defRPr sz="2844">
                <a:solidFill>
                  <a:schemeClr val="tx1">
                    <a:tint val="75000"/>
                  </a:schemeClr>
                </a:solidFill>
              </a:defRPr>
            </a:lvl4pPr>
            <a:lvl5pPr marL="3251160" indent="0">
              <a:buNone/>
              <a:defRPr sz="2844">
                <a:solidFill>
                  <a:schemeClr val="tx1">
                    <a:tint val="75000"/>
                  </a:schemeClr>
                </a:solidFill>
              </a:defRPr>
            </a:lvl5pPr>
            <a:lvl6pPr marL="4063949" indent="0">
              <a:buNone/>
              <a:defRPr sz="2844">
                <a:solidFill>
                  <a:schemeClr val="tx1">
                    <a:tint val="75000"/>
                  </a:schemeClr>
                </a:solidFill>
              </a:defRPr>
            </a:lvl6pPr>
            <a:lvl7pPr marL="4876739" indent="0">
              <a:buNone/>
              <a:defRPr sz="2844">
                <a:solidFill>
                  <a:schemeClr val="tx1">
                    <a:tint val="75000"/>
                  </a:schemeClr>
                </a:solidFill>
              </a:defRPr>
            </a:lvl7pPr>
            <a:lvl8pPr marL="5689529" indent="0">
              <a:buNone/>
              <a:defRPr sz="2844">
                <a:solidFill>
                  <a:schemeClr val="tx1">
                    <a:tint val="75000"/>
                  </a:schemeClr>
                </a:solidFill>
              </a:defRPr>
            </a:lvl8pPr>
            <a:lvl9pPr marL="6502319" indent="0">
              <a:buNone/>
              <a:defRPr sz="28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FF11DF-402E-4812-AF8E-64921FFD9EC1}"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Rectangle 5">
            <a:extLst>
              <a:ext uri="{FF2B5EF4-FFF2-40B4-BE49-F238E27FC236}">
                <a16:creationId xmlns:a16="http://schemas.microsoft.com/office/drawing/2014/main" id="{5988E4D9-44FF-A945-8A86-DBD5A16F7A32}"/>
              </a:ext>
            </a:extLst>
          </p:cNvPr>
          <p:cNvSpPr/>
          <p:nvPr/>
        </p:nvSpPr>
        <p:spPr>
          <a:xfrm>
            <a:off x="0" y="0"/>
            <a:ext cx="9144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655548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lvl1pPr>
          </a:lstStyle>
          <a:p>
            <a:r>
              <a:rPr lang="en-US"/>
              <a:t>Click to edit Master title style</a:t>
            </a:r>
          </a:p>
        </p:txBody>
      </p:sp>
      <p:sp>
        <p:nvSpPr>
          <p:cNvPr id="3" name="Text Placeholder 2"/>
          <p:cNvSpPr>
            <a:spLocks noGrp="1"/>
          </p:cNvSpPr>
          <p:nvPr>
            <p:ph type="body" idx="1"/>
          </p:nvPr>
        </p:nvSpPr>
        <p:spPr>
          <a:xfrm>
            <a:off x="457200" y="1535113"/>
            <a:ext cx="4040188" cy="639762"/>
          </a:xfrm>
          <a:solidFill>
            <a:srgbClr val="0E3B58">
              <a:alpha val="78000"/>
            </a:srgbClr>
          </a:solidFill>
        </p:spPr>
        <p:txBody>
          <a:bodyPr anchor="b">
            <a:noAutofit/>
          </a:bodyPr>
          <a:lstStyle>
            <a:lvl1pPr marL="0" indent="0">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solidFill>
            <a:srgbClr val="0E3B58">
              <a:alpha val="78000"/>
            </a:srgbClr>
          </a:solidFill>
        </p:spPr>
        <p:txBody>
          <a:bodyPr anchor="b">
            <a:noAutofit/>
          </a:bodyPr>
          <a:lstStyle>
            <a:lvl1pPr marL="0" indent="0">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7699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Obj" preserve="1">
  <p:cSld name="Two Content - Background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FF11DF-402E-4812-AF8E-64921FFD9EC1}"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AB0FF-0C39-40A7-9EA4-626D481A495F}" type="slidenum">
              <a:rPr lang="en-US" smtClean="0"/>
              <a:t>‹#›</a:t>
            </a:fld>
            <a:endParaRPr lang="en-US"/>
          </a:p>
        </p:txBody>
      </p:sp>
      <p:sp>
        <p:nvSpPr>
          <p:cNvPr id="8" name="Rectangle 7">
            <a:extLst>
              <a:ext uri="{FF2B5EF4-FFF2-40B4-BE49-F238E27FC236}">
                <a16:creationId xmlns:a16="http://schemas.microsoft.com/office/drawing/2014/main" id="{435CE5CC-744E-B748-833B-4BD552E231DF}"/>
              </a:ext>
            </a:extLst>
          </p:cNvPr>
          <p:cNvSpPr/>
          <p:nvPr/>
        </p:nvSpPr>
        <p:spPr>
          <a:xfrm>
            <a:off x="0" y="0"/>
            <a:ext cx="9144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29955202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TxTwoObj" preserve="1">
  <p:cSld name="Comparison - Background Graphic">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noAutofit/>
          </a:bodyPr>
          <a:lstStyle>
            <a:lvl1pPr marL="0" indent="0">
              <a:buNone/>
              <a:defRPr sz="2250" b="1"/>
            </a:lvl1pPr>
            <a:lvl2pPr marL="812790" indent="0">
              <a:buNone/>
              <a:defRPr sz="3556" b="1"/>
            </a:lvl2pPr>
            <a:lvl3pPr marL="1625579" indent="0">
              <a:buNone/>
              <a:defRPr sz="3200" b="1"/>
            </a:lvl3pPr>
            <a:lvl4pPr marL="2438369" indent="0">
              <a:buNone/>
              <a:defRPr sz="2844" b="1"/>
            </a:lvl4pPr>
            <a:lvl5pPr marL="3251160" indent="0">
              <a:buNone/>
              <a:defRPr sz="2844" b="1"/>
            </a:lvl5pPr>
            <a:lvl6pPr marL="4063949" indent="0">
              <a:buNone/>
              <a:defRPr sz="2844" b="1"/>
            </a:lvl6pPr>
            <a:lvl7pPr marL="4876739" indent="0">
              <a:buNone/>
              <a:defRPr sz="2844" b="1"/>
            </a:lvl7pPr>
            <a:lvl8pPr marL="5689529" indent="0">
              <a:buNone/>
              <a:defRPr sz="2844" b="1"/>
            </a:lvl8pPr>
            <a:lvl9pPr marL="6502319" indent="0">
              <a:buNone/>
              <a:defRPr sz="2844"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noAutofit/>
          </a:bodyPr>
          <a:lstStyle>
            <a:lvl1pPr marL="0" indent="0">
              <a:buNone/>
              <a:defRPr sz="2250" b="1"/>
            </a:lvl1pPr>
            <a:lvl2pPr marL="812790" indent="0">
              <a:buNone/>
              <a:defRPr sz="3556" b="1"/>
            </a:lvl2pPr>
            <a:lvl3pPr marL="1625579" indent="0">
              <a:buNone/>
              <a:defRPr sz="3200" b="1"/>
            </a:lvl3pPr>
            <a:lvl4pPr marL="2438369" indent="0">
              <a:buNone/>
              <a:defRPr sz="2844" b="1"/>
            </a:lvl4pPr>
            <a:lvl5pPr marL="3251160" indent="0">
              <a:buNone/>
              <a:defRPr sz="2844" b="1"/>
            </a:lvl5pPr>
            <a:lvl6pPr marL="4063949" indent="0">
              <a:buNone/>
              <a:defRPr sz="2844" b="1"/>
            </a:lvl6pPr>
            <a:lvl7pPr marL="4876739" indent="0">
              <a:buNone/>
              <a:defRPr sz="2844" b="1"/>
            </a:lvl7pPr>
            <a:lvl8pPr marL="5689529" indent="0">
              <a:buNone/>
              <a:defRPr sz="2844" b="1"/>
            </a:lvl8pPr>
            <a:lvl9pPr marL="6502319" indent="0">
              <a:buNone/>
              <a:defRPr sz="2844"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FF11DF-402E-4812-AF8E-64921FFD9EC1}"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AB0FF-0C39-40A7-9EA4-626D481A495F}" type="slidenum">
              <a:rPr lang="en-US" smtClean="0"/>
              <a:t>‹#›</a:t>
            </a:fld>
            <a:endParaRPr lang="en-US"/>
          </a:p>
        </p:txBody>
      </p:sp>
      <p:sp>
        <p:nvSpPr>
          <p:cNvPr id="10" name="Rectangle 9">
            <a:extLst>
              <a:ext uri="{FF2B5EF4-FFF2-40B4-BE49-F238E27FC236}">
                <a16:creationId xmlns:a16="http://schemas.microsoft.com/office/drawing/2014/main" id="{829F7A90-97B6-E84B-AE91-EE8734EF2263}"/>
              </a:ext>
            </a:extLst>
          </p:cNvPr>
          <p:cNvSpPr/>
          <p:nvPr/>
        </p:nvSpPr>
        <p:spPr>
          <a:xfrm>
            <a:off x="0" y="0"/>
            <a:ext cx="9144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4886658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Only" preserve="1">
  <p:cSld name="Title Only - Background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FF11DF-402E-4812-AF8E-64921FFD9EC1}" type="datetimeFigureOut">
              <a:rPr lang="en-US" smtClean="0"/>
              <a:t>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FAB0FF-0C39-40A7-9EA4-626D481A495F}" type="slidenum">
              <a:rPr lang="en-US" smtClean="0"/>
              <a:t>‹#›</a:t>
            </a:fld>
            <a:endParaRPr lang="en-US"/>
          </a:p>
        </p:txBody>
      </p:sp>
      <p:sp>
        <p:nvSpPr>
          <p:cNvPr id="6" name="Rectangle 5">
            <a:extLst>
              <a:ext uri="{FF2B5EF4-FFF2-40B4-BE49-F238E27FC236}">
                <a16:creationId xmlns:a16="http://schemas.microsoft.com/office/drawing/2014/main" id="{B85CACA0-7584-564D-8D0F-2C792F2A6E29}"/>
              </a:ext>
            </a:extLst>
          </p:cNvPr>
          <p:cNvSpPr/>
          <p:nvPr/>
        </p:nvSpPr>
        <p:spPr>
          <a:xfrm>
            <a:off x="0" y="0"/>
            <a:ext cx="9144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8326707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2 Picture Side By Side - Background Graphic">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B395E6E-2894-F046-A815-A6AB0778C1E7}"/>
              </a:ext>
            </a:extLst>
          </p:cNvPr>
          <p:cNvSpPr>
            <a:spLocks noGrp="1"/>
          </p:cNvSpPr>
          <p:nvPr>
            <p:ph type="pic" sz="quarter" idx="13"/>
          </p:nvPr>
        </p:nvSpPr>
        <p:spPr>
          <a:xfrm>
            <a:off x="4572000" y="1"/>
            <a:ext cx="4572000" cy="6858000"/>
          </a:xfrm>
        </p:spPr>
        <p:txBody>
          <a:bodyPr/>
          <a:lstStyle/>
          <a:p>
            <a:r>
              <a:rPr lang="en-US"/>
              <a:t>Click icon to add picture</a:t>
            </a:r>
          </a:p>
        </p:txBody>
      </p:sp>
      <p:sp>
        <p:nvSpPr>
          <p:cNvPr id="13" name="Picture Placeholder 11">
            <a:extLst>
              <a:ext uri="{FF2B5EF4-FFF2-40B4-BE49-F238E27FC236}">
                <a16:creationId xmlns:a16="http://schemas.microsoft.com/office/drawing/2014/main" id="{702FF195-A524-3649-9E6F-78F959BCC17D}"/>
              </a:ext>
            </a:extLst>
          </p:cNvPr>
          <p:cNvSpPr>
            <a:spLocks noGrp="1"/>
          </p:cNvSpPr>
          <p:nvPr>
            <p:ph type="pic" sz="quarter" idx="14"/>
          </p:nvPr>
        </p:nvSpPr>
        <p:spPr>
          <a:xfrm>
            <a:off x="0" y="-7"/>
            <a:ext cx="4572000" cy="6858000"/>
          </a:xfrm>
        </p:spPr>
        <p:txBody>
          <a:bodyPr/>
          <a:lstStyle/>
          <a:p>
            <a:r>
              <a:rPr lang="en-US"/>
              <a:t>Click icon to add picture</a:t>
            </a:r>
          </a:p>
        </p:txBody>
      </p:sp>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17FF11DF-402E-4812-AF8E-64921FFD9EC1}"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AB0FF-0C39-40A7-9EA4-626D481A495F}" type="slidenum">
              <a:rPr lang="en-US" smtClean="0"/>
              <a:t>‹#›</a:t>
            </a:fld>
            <a:endParaRPr lang="en-US"/>
          </a:p>
        </p:txBody>
      </p:sp>
      <p:sp>
        <p:nvSpPr>
          <p:cNvPr id="10" name="Rectangle 9">
            <a:extLst>
              <a:ext uri="{FF2B5EF4-FFF2-40B4-BE49-F238E27FC236}">
                <a16:creationId xmlns:a16="http://schemas.microsoft.com/office/drawing/2014/main" id="{829F7A90-97B6-E84B-AE91-EE8734EF2263}"/>
              </a:ext>
            </a:extLst>
          </p:cNvPr>
          <p:cNvSpPr/>
          <p:nvPr/>
        </p:nvSpPr>
        <p:spPr>
          <a:xfrm>
            <a:off x="0" y="-15"/>
            <a:ext cx="9144000" cy="6858000"/>
          </a:xfrm>
          <a:prstGeom prst="rect">
            <a:avLst/>
          </a:prstGeom>
          <a:solidFill>
            <a:srgbClr val="23253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26581518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3 Picture Side By Side - Background Graphic">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B395E6E-2894-F046-A815-A6AB0778C1E7}"/>
              </a:ext>
            </a:extLst>
          </p:cNvPr>
          <p:cNvSpPr>
            <a:spLocks noGrp="1"/>
          </p:cNvSpPr>
          <p:nvPr>
            <p:ph type="pic" sz="quarter" idx="13"/>
          </p:nvPr>
        </p:nvSpPr>
        <p:spPr>
          <a:xfrm>
            <a:off x="6114011" y="0"/>
            <a:ext cx="3028950" cy="6858000"/>
          </a:xfrm>
        </p:spPr>
        <p:txBody>
          <a:bodyPr/>
          <a:lstStyle/>
          <a:p>
            <a:r>
              <a:rPr lang="en-US"/>
              <a:t>Click icon to add picture</a:t>
            </a:r>
          </a:p>
        </p:txBody>
      </p:sp>
      <p:sp>
        <p:nvSpPr>
          <p:cNvPr id="13" name="Picture Placeholder 11">
            <a:extLst>
              <a:ext uri="{FF2B5EF4-FFF2-40B4-BE49-F238E27FC236}">
                <a16:creationId xmlns:a16="http://schemas.microsoft.com/office/drawing/2014/main" id="{702FF195-A524-3649-9E6F-78F959BCC17D}"/>
              </a:ext>
            </a:extLst>
          </p:cNvPr>
          <p:cNvSpPr>
            <a:spLocks noGrp="1"/>
          </p:cNvSpPr>
          <p:nvPr>
            <p:ph type="pic" sz="quarter" idx="14"/>
          </p:nvPr>
        </p:nvSpPr>
        <p:spPr>
          <a:xfrm>
            <a:off x="0" y="-7"/>
            <a:ext cx="3057525" cy="6858000"/>
          </a:xfrm>
        </p:spPr>
        <p:txBody>
          <a:bodyPr/>
          <a:lstStyle/>
          <a:p>
            <a:r>
              <a:rPr lang="en-US"/>
              <a:t>Click icon to add picture</a:t>
            </a:r>
          </a:p>
        </p:txBody>
      </p:sp>
      <p:sp>
        <p:nvSpPr>
          <p:cNvPr id="11" name="Picture Placeholder 11">
            <a:extLst>
              <a:ext uri="{FF2B5EF4-FFF2-40B4-BE49-F238E27FC236}">
                <a16:creationId xmlns:a16="http://schemas.microsoft.com/office/drawing/2014/main" id="{3BD0C951-3AF8-0B4C-B366-DC08BC4DE5CD}"/>
              </a:ext>
            </a:extLst>
          </p:cNvPr>
          <p:cNvSpPr>
            <a:spLocks noGrp="1"/>
          </p:cNvSpPr>
          <p:nvPr>
            <p:ph type="pic" sz="quarter" idx="15"/>
          </p:nvPr>
        </p:nvSpPr>
        <p:spPr>
          <a:xfrm>
            <a:off x="3057525" y="-30"/>
            <a:ext cx="3057525" cy="6858000"/>
          </a:xfrm>
        </p:spPr>
        <p:txBody>
          <a:bodyPr/>
          <a:lstStyle/>
          <a:p>
            <a:r>
              <a:rPr lang="en-US"/>
              <a:t>Click icon to add picture</a:t>
            </a:r>
          </a:p>
        </p:txBody>
      </p:sp>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17FF11DF-402E-4812-AF8E-64921FFD9EC1}"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AB0FF-0C39-40A7-9EA4-626D481A495F}" type="slidenum">
              <a:rPr lang="en-US" smtClean="0"/>
              <a:t>‹#›</a:t>
            </a:fld>
            <a:endParaRPr lang="en-US"/>
          </a:p>
        </p:txBody>
      </p:sp>
      <p:sp>
        <p:nvSpPr>
          <p:cNvPr id="10" name="Rectangle 9">
            <a:extLst>
              <a:ext uri="{FF2B5EF4-FFF2-40B4-BE49-F238E27FC236}">
                <a16:creationId xmlns:a16="http://schemas.microsoft.com/office/drawing/2014/main" id="{829F7A90-97B6-E84B-AE91-EE8734EF2263}"/>
              </a:ext>
            </a:extLst>
          </p:cNvPr>
          <p:cNvSpPr/>
          <p:nvPr/>
        </p:nvSpPr>
        <p:spPr>
          <a:xfrm>
            <a:off x="0" y="-15"/>
            <a:ext cx="9144000" cy="6858000"/>
          </a:xfrm>
          <a:prstGeom prst="rect">
            <a:avLst/>
          </a:prstGeom>
          <a:solidFill>
            <a:srgbClr val="23253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29561090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4 Picture Grid - Background Graphic">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B395E6E-2894-F046-A815-A6AB0778C1E7}"/>
              </a:ext>
            </a:extLst>
          </p:cNvPr>
          <p:cNvSpPr>
            <a:spLocks noGrp="1"/>
          </p:cNvSpPr>
          <p:nvPr>
            <p:ph type="pic" sz="quarter" idx="13"/>
          </p:nvPr>
        </p:nvSpPr>
        <p:spPr>
          <a:xfrm>
            <a:off x="4572000" y="-7"/>
            <a:ext cx="4572000" cy="3429007"/>
          </a:xfrm>
        </p:spPr>
        <p:txBody>
          <a:bodyPr/>
          <a:lstStyle/>
          <a:p>
            <a:r>
              <a:rPr lang="en-US"/>
              <a:t>Click icon to add picture</a:t>
            </a:r>
          </a:p>
        </p:txBody>
      </p:sp>
      <p:sp>
        <p:nvSpPr>
          <p:cNvPr id="13" name="Picture Placeholder 11">
            <a:extLst>
              <a:ext uri="{FF2B5EF4-FFF2-40B4-BE49-F238E27FC236}">
                <a16:creationId xmlns:a16="http://schemas.microsoft.com/office/drawing/2014/main" id="{702FF195-A524-3649-9E6F-78F959BCC17D}"/>
              </a:ext>
            </a:extLst>
          </p:cNvPr>
          <p:cNvSpPr>
            <a:spLocks noGrp="1"/>
          </p:cNvSpPr>
          <p:nvPr>
            <p:ph type="pic" sz="quarter" idx="14"/>
          </p:nvPr>
        </p:nvSpPr>
        <p:spPr>
          <a:xfrm>
            <a:off x="0" y="-7"/>
            <a:ext cx="4572000" cy="3429007"/>
          </a:xfrm>
        </p:spPr>
        <p:txBody>
          <a:bodyPr/>
          <a:lstStyle/>
          <a:p>
            <a:r>
              <a:rPr lang="en-US"/>
              <a:t>Click icon to add picture</a:t>
            </a:r>
          </a:p>
        </p:txBody>
      </p:sp>
      <p:sp>
        <p:nvSpPr>
          <p:cNvPr id="11" name="Picture Placeholder 11">
            <a:extLst>
              <a:ext uri="{FF2B5EF4-FFF2-40B4-BE49-F238E27FC236}">
                <a16:creationId xmlns:a16="http://schemas.microsoft.com/office/drawing/2014/main" id="{2E914FA8-763F-464E-9DF9-5A07488705A1}"/>
              </a:ext>
            </a:extLst>
          </p:cNvPr>
          <p:cNvSpPr>
            <a:spLocks noGrp="1"/>
          </p:cNvSpPr>
          <p:nvPr>
            <p:ph type="pic" sz="quarter" idx="15"/>
          </p:nvPr>
        </p:nvSpPr>
        <p:spPr>
          <a:xfrm>
            <a:off x="4572000" y="3440994"/>
            <a:ext cx="4572000" cy="3429007"/>
          </a:xfrm>
        </p:spPr>
        <p:txBody>
          <a:bodyPr/>
          <a:lstStyle/>
          <a:p>
            <a:r>
              <a:rPr lang="en-US"/>
              <a:t>Click icon to add picture</a:t>
            </a:r>
          </a:p>
        </p:txBody>
      </p:sp>
      <p:sp>
        <p:nvSpPr>
          <p:cNvPr id="14" name="Picture Placeholder 11">
            <a:extLst>
              <a:ext uri="{FF2B5EF4-FFF2-40B4-BE49-F238E27FC236}">
                <a16:creationId xmlns:a16="http://schemas.microsoft.com/office/drawing/2014/main" id="{856CEAB2-D4AD-F948-A46E-C5D2782690AA}"/>
              </a:ext>
            </a:extLst>
          </p:cNvPr>
          <p:cNvSpPr>
            <a:spLocks noGrp="1"/>
          </p:cNvSpPr>
          <p:nvPr>
            <p:ph type="pic" sz="quarter" idx="16"/>
          </p:nvPr>
        </p:nvSpPr>
        <p:spPr>
          <a:xfrm>
            <a:off x="0" y="3439609"/>
            <a:ext cx="4572000" cy="3429007"/>
          </a:xfrm>
        </p:spPr>
        <p:txBody>
          <a:bodyPr/>
          <a:lstStyle/>
          <a:p>
            <a:r>
              <a:rPr lang="en-US"/>
              <a:t>Click icon to add picture</a:t>
            </a:r>
          </a:p>
        </p:txBody>
      </p:sp>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17FF11DF-402E-4812-AF8E-64921FFD9EC1}"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AB0FF-0C39-40A7-9EA4-626D481A495F}" type="slidenum">
              <a:rPr lang="en-US" smtClean="0"/>
              <a:t>‹#›</a:t>
            </a:fld>
            <a:endParaRPr lang="en-US"/>
          </a:p>
        </p:txBody>
      </p:sp>
      <p:sp>
        <p:nvSpPr>
          <p:cNvPr id="10" name="Rectangle 9">
            <a:extLst>
              <a:ext uri="{FF2B5EF4-FFF2-40B4-BE49-F238E27FC236}">
                <a16:creationId xmlns:a16="http://schemas.microsoft.com/office/drawing/2014/main" id="{829F7A90-97B6-E84B-AE91-EE8734EF2263}"/>
              </a:ext>
            </a:extLst>
          </p:cNvPr>
          <p:cNvSpPr/>
          <p:nvPr/>
        </p:nvSpPr>
        <p:spPr>
          <a:xfrm>
            <a:off x="0" y="-11993"/>
            <a:ext cx="9144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8821185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 Background Graphic">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F11DF-402E-4812-AF8E-64921FFD9EC1}" type="datetimeFigureOut">
              <a:rPr lang="en-US" smtClean="0"/>
              <a:t>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FAB0FF-0C39-40A7-9EA4-626D481A495F}" type="slidenum">
              <a:rPr lang="en-US" smtClean="0"/>
              <a:t>‹#›</a:t>
            </a:fld>
            <a:endParaRPr lang="en-US"/>
          </a:p>
        </p:txBody>
      </p:sp>
      <p:sp>
        <p:nvSpPr>
          <p:cNvPr id="7" name="Rectangle 6">
            <a:extLst>
              <a:ext uri="{FF2B5EF4-FFF2-40B4-BE49-F238E27FC236}">
                <a16:creationId xmlns:a16="http://schemas.microsoft.com/office/drawing/2014/main" id="{65B43A07-9002-7E48-A3E5-AC5475BCE2FD}"/>
              </a:ext>
            </a:extLst>
          </p:cNvPr>
          <p:cNvSpPr/>
          <p:nvPr/>
        </p:nvSpPr>
        <p:spPr>
          <a:xfrm>
            <a:off x="0" y="0"/>
            <a:ext cx="9144000" cy="6858000"/>
          </a:xfrm>
          <a:prstGeom prst="rect">
            <a:avLst/>
          </a:prstGeom>
          <a:solidFill>
            <a:srgbClr val="23253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18412563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 Background Graphic">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Autofit/>
          </a:bodyPr>
          <a:lstStyle>
            <a:lvl1pPr>
              <a:defRPr sz="3000"/>
            </a:lvl1pPr>
          </a:lstStyle>
          <a:p>
            <a:r>
              <a:rPr lang="en-US"/>
              <a:t>Click to edit Master title style</a:t>
            </a:r>
          </a:p>
        </p:txBody>
      </p:sp>
      <p:sp>
        <p:nvSpPr>
          <p:cNvPr id="3" name="Content Placeholder 2"/>
          <p:cNvSpPr>
            <a:spLocks noGrp="1"/>
          </p:cNvSpPr>
          <p:nvPr>
            <p:ph idx="1"/>
          </p:nvPr>
        </p:nvSpPr>
        <p:spPr>
          <a:xfrm>
            <a:off x="3887391" y="987427"/>
            <a:ext cx="4629150" cy="4873625"/>
          </a:xfrm>
        </p:spPr>
        <p:txBody>
          <a:bodyPr>
            <a:normAutofit/>
          </a:bodyPr>
          <a:lstStyle>
            <a:lvl1pPr>
              <a:defRPr sz="3000"/>
            </a:lvl1pPr>
            <a:lvl2pPr>
              <a:defRPr sz="3000"/>
            </a:lvl2pPr>
            <a:lvl3pPr>
              <a:defRPr sz="3000"/>
            </a:lvl3pPr>
            <a:lvl4pPr>
              <a:defRPr sz="3000"/>
            </a:lvl4pPr>
            <a:lvl5pPr>
              <a:defRPr sz="3000"/>
            </a:lvl5pPr>
            <a:lvl6pPr>
              <a:defRPr sz="3556"/>
            </a:lvl6pPr>
            <a:lvl7pPr>
              <a:defRPr sz="3556"/>
            </a:lvl7pPr>
            <a:lvl8pPr>
              <a:defRPr sz="3556"/>
            </a:lvl8pPr>
            <a:lvl9pPr>
              <a:defRPr sz="3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2844"/>
            </a:lvl1pPr>
            <a:lvl2pPr marL="812790" indent="0">
              <a:buNone/>
              <a:defRPr sz="2489"/>
            </a:lvl2pPr>
            <a:lvl3pPr marL="1625579" indent="0">
              <a:buNone/>
              <a:defRPr sz="2133"/>
            </a:lvl3pPr>
            <a:lvl4pPr marL="2438369" indent="0">
              <a:buNone/>
              <a:defRPr sz="1778"/>
            </a:lvl4pPr>
            <a:lvl5pPr marL="3251160" indent="0">
              <a:buNone/>
              <a:defRPr sz="1778"/>
            </a:lvl5pPr>
            <a:lvl6pPr marL="4063949" indent="0">
              <a:buNone/>
              <a:defRPr sz="1778"/>
            </a:lvl6pPr>
            <a:lvl7pPr marL="4876739" indent="0">
              <a:buNone/>
              <a:defRPr sz="1778"/>
            </a:lvl7pPr>
            <a:lvl8pPr marL="5689529" indent="0">
              <a:buNone/>
              <a:defRPr sz="1778"/>
            </a:lvl8pPr>
            <a:lvl9pPr marL="6502319"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17FF11DF-402E-4812-AF8E-64921FFD9EC1}"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AB0FF-0C39-40A7-9EA4-626D481A495F}" type="slidenum">
              <a:rPr lang="en-US" smtClean="0"/>
              <a:t>‹#›</a:t>
            </a:fld>
            <a:endParaRPr lang="en-US"/>
          </a:p>
        </p:txBody>
      </p:sp>
      <p:sp>
        <p:nvSpPr>
          <p:cNvPr id="8" name="Rectangle 7">
            <a:extLst>
              <a:ext uri="{FF2B5EF4-FFF2-40B4-BE49-F238E27FC236}">
                <a16:creationId xmlns:a16="http://schemas.microsoft.com/office/drawing/2014/main" id="{5FE8305D-F669-9A43-BCAC-750B4015E112}"/>
              </a:ext>
            </a:extLst>
          </p:cNvPr>
          <p:cNvSpPr/>
          <p:nvPr/>
        </p:nvSpPr>
        <p:spPr>
          <a:xfrm>
            <a:off x="0" y="0"/>
            <a:ext cx="9144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671190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 Backtround Graphic">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Autofit/>
          </a:bodyPr>
          <a:lstStyle>
            <a:lvl1pPr>
              <a:defRPr sz="3000"/>
            </a:lvl1pPr>
          </a:lstStyle>
          <a:p>
            <a:r>
              <a:rPr lang="en-US"/>
              <a:t>Click to edit Master title style</a:t>
            </a:r>
          </a:p>
        </p:txBody>
      </p:sp>
      <p:sp>
        <p:nvSpPr>
          <p:cNvPr id="3" name="Picture Placeholder 2"/>
          <p:cNvSpPr>
            <a:spLocks noGrp="1" noChangeAspect="1"/>
          </p:cNvSpPr>
          <p:nvPr>
            <p:ph type="pic" idx="1"/>
          </p:nvPr>
        </p:nvSpPr>
        <p:spPr>
          <a:xfrm>
            <a:off x="3887391" y="987427"/>
            <a:ext cx="4629150" cy="4873625"/>
          </a:xfrm>
        </p:spPr>
        <p:txBody>
          <a:bodyPr anchor="t"/>
          <a:lstStyle>
            <a:lvl1pPr marL="0" indent="0">
              <a:buNone/>
              <a:defRPr sz="5689"/>
            </a:lvl1pPr>
            <a:lvl2pPr marL="812790" indent="0">
              <a:buNone/>
              <a:defRPr sz="4978"/>
            </a:lvl2pPr>
            <a:lvl3pPr marL="1625579" indent="0">
              <a:buNone/>
              <a:defRPr sz="4267"/>
            </a:lvl3pPr>
            <a:lvl4pPr marL="2438369" indent="0">
              <a:buNone/>
              <a:defRPr sz="3556"/>
            </a:lvl4pPr>
            <a:lvl5pPr marL="3251160" indent="0">
              <a:buNone/>
              <a:defRPr sz="3556"/>
            </a:lvl5pPr>
            <a:lvl6pPr marL="4063949" indent="0">
              <a:buNone/>
              <a:defRPr sz="3556"/>
            </a:lvl6pPr>
            <a:lvl7pPr marL="4876739" indent="0">
              <a:buNone/>
              <a:defRPr sz="3556"/>
            </a:lvl7pPr>
            <a:lvl8pPr marL="5689529" indent="0">
              <a:buNone/>
              <a:defRPr sz="3556"/>
            </a:lvl8pPr>
            <a:lvl9pPr marL="6502319" indent="0">
              <a:buNone/>
              <a:defRPr sz="3556"/>
            </a:lvl9pPr>
          </a:lstStyle>
          <a:p>
            <a:r>
              <a:rPr lang="en-US"/>
              <a:t>Click icon to add picture</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2844"/>
            </a:lvl1pPr>
            <a:lvl2pPr marL="812790" indent="0">
              <a:buNone/>
              <a:defRPr sz="2489"/>
            </a:lvl2pPr>
            <a:lvl3pPr marL="1625579" indent="0">
              <a:buNone/>
              <a:defRPr sz="2133"/>
            </a:lvl3pPr>
            <a:lvl4pPr marL="2438369" indent="0">
              <a:buNone/>
              <a:defRPr sz="1778"/>
            </a:lvl4pPr>
            <a:lvl5pPr marL="3251160" indent="0">
              <a:buNone/>
              <a:defRPr sz="1778"/>
            </a:lvl5pPr>
            <a:lvl6pPr marL="4063949" indent="0">
              <a:buNone/>
              <a:defRPr sz="1778"/>
            </a:lvl6pPr>
            <a:lvl7pPr marL="4876739" indent="0">
              <a:buNone/>
              <a:defRPr sz="1778"/>
            </a:lvl7pPr>
            <a:lvl8pPr marL="5689529" indent="0">
              <a:buNone/>
              <a:defRPr sz="1778"/>
            </a:lvl8pPr>
            <a:lvl9pPr marL="6502319"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17FF11DF-402E-4812-AF8E-64921FFD9EC1}"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AB0FF-0C39-40A7-9EA4-626D481A495F}" type="slidenum">
              <a:rPr lang="en-US" smtClean="0"/>
              <a:t>‹#›</a:t>
            </a:fld>
            <a:endParaRPr lang="en-US"/>
          </a:p>
        </p:txBody>
      </p:sp>
      <p:sp>
        <p:nvSpPr>
          <p:cNvPr id="8" name="Rectangle 7">
            <a:extLst>
              <a:ext uri="{FF2B5EF4-FFF2-40B4-BE49-F238E27FC236}">
                <a16:creationId xmlns:a16="http://schemas.microsoft.com/office/drawing/2014/main" id="{F2FC644A-7951-0C4C-B237-09AC0FB21A8E}"/>
              </a:ext>
            </a:extLst>
          </p:cNvPr>
          <p:cNvSpPr/>
          <p:nvPr/>
        </p:nvSpPr>
        <p:spPr>
          <a:xfrm>
            <a:off x="0" y="0"/>
            <a:ext cx="9144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Raleway" panose="020B0503030101060003" pitchFamily="34" charset="77"/>
            </a:endParaRPr>
          </a:p>
        </p:txBody>
      </p:sp>
    </p:spTree>
    <p:extLst>
      <p:ext uri="{BB962C8B-B14F-4D97-AF65-F5344CB8AC3E}">
        <p14:creationId xmlns:p14="http://schemas.microsoft.com/office/powerpoint/2010/main" val="21204931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1_Title Slide - Plain">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normAutofit/>
          </a:bodyPr>
          <a:lstStyle>
            <a:lvl1pPr algn="ctr">
              <a:defRPr sz="6000" b="0"/>
            </a:lvl1pPr>
          </a:lstStyle>
          <a:p>
            <a:r>
              <a:rPr lang="en-US"/>
              <a:t>Click to edit Master title style</a:t>
            </a:r>
          </a:p>
        </p:txBody>
      </p:sp>
      <p:sp>
        <p:nvSpPr>
          <p:cNvPr id="3" name="Subtitle 2"/>
          <p:cNvSpPr>
            <a:spLocks noGrp="1"/>
          </p:cNvSpPr>
          <p:nvPr>
            <p:ph type="subTitle" idx="1"/>
          </p:nvPr>
        </p:nvSpPr>
        <p:spPr>
          <a:xfrm>
            <a:off x="1143000" y="3602038"/>
            <a:ext cx="6858000" cy="1655763"/>
          </a:xfrm>
        </p:spPr>
        <p:txBody>
          <a:bodyPr/>
          <a:lstStyle>
            <a:lvl1pPr marL="0" indent="0" algn="ctr">
              <a:buNone/>
              <a:defRPr sz="4267"/>
            </a:lvl1pPr>
            <a:lvl2pPr marL="812790" indent="0" algn="ctr">
              <a:buNone/>
              <a:defRPr sz="3556"/>
            </a:lvl2pPr>
            <a:lvl3pPr marL="1625579" indent="0" algn="ctr">
              <a:buNone/>
              <a:defRPr sz="3200"/>
            </a:lvl3pPr>
            <a:lvl4pPr marL="2438369" indent="0" algn="ctr">
              <a:buNone/>
              <a:defRPr sz="2844"/>
            </a:lvl4pPr>
            <a:lvl5pPr marL="3251160" indent="0" algn="ctr">
              <a:buNone/>
              <a:defRPr sz="2844"/>
            </a:lvl5pPr>
            <a:lvl6pPr marL="4063949" indent="0" algn="ctr">
              <a:buNone/>
              <a:defRPr sz="2844"/>
            </a:lvl6pPr>
            <a:lvl7pPr marL="4876739" indent="0" algn="ctr">
              <a:buNone/>
              <a:defRPr sz="2844"/>
            </a:lvl7pPr>
            <a:lvl8pPr marL="5689529" indent="0" algn="ctr">
              <a:buNone/>
              <a:defRPr sz="2844"/>
            </a:lvl8pPr>
            <a:lvl9pPr marL="6502319" indent="0" algn="ctr">
              <a:buNone/>
              <a:defRPr sz="2844"/>
            </a:lvl9pPr>
          </a:lstStyle>
          <a:p>
            <a:r>
              <a:rPr lang="en-US"/>
              <a:t>Click to edit Master subtitle style</a:t>
            </a:r>
          </a:p>
        </p:txBody>
      </p:sp>
      <p:sp>
        <p:nvSpPr>
          <p:cNvPr id="4" name="Date Placeholder 3"/>
          <p:cNvSpPr>
            <a:spLocks noGrp="1"/>
          </p:cNvSpPr>
          <p:nvPr>
            <p:ph type="dt" sz="half" idx="10"/>
          </p:nvPr>
        </p:nvSpPr>
        <p:spPr/>
        <p:txBody>
          <a:bodyPr/>
          <a:lstStyle>
            <a:lvl1pPr>
              <a:defRPr sz="1500"/>
            </a:lvl1pPr>
          </a:lstStyle>
          <a:p>
            <a:fld id="{17FF11DF-402E-4812-AF8E-64921FFD9EC1}" type="datetimeFigureOut">
              <a:rPr lang="en-US" smtClean="0"/>
              <a:t>1/19/2022</a:t>
            </a:fld>
            <a:endParaRPr lang="en-US"/>
          </a:p>
        </p:txBody>
      </p:sp>
      <p:sp>
        <p:nvSpPr>
          <p:cNvPr id="5" name="Footer Placeholder 4"/>
          <p:cNvSpPr>
            <a:spLocks noGrp="1"/>
          </p:cNvSpPr>
          <p:nvPr>
            <p:ph type="ftr" sz="quarter" idx="11"/>
          </p:nvPr>
        </p:nvSpPr>
        <p:spPr/>
        <p:txBody>
          <a:bodyPr/>
          <a:lstStyle>
            <a:lvl1pPr>
              <a:defRPr sz="1500"/>
            </a:lvl1pPr>
          </a:lstStyle>
          <a:p>
            <a:endParaRPr lang="en-US"/>
          </a:p>
        </p:txBody>
      </p:sp>
    </p:spTree>
    <p:extLst>
      <p:ext uri="{BB962C8B-B14F-4D97-AF65-F5344CB8AC3E}">
        <p14:creationId xmlns:p14="http://schemas.microsoft.com/office/powerpoint/2010/main" val="3977867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lvl1pPr>
          </a:lstStyle>
          <a:p>
            <a:r>
              <a:rPr lang="en-US"/>
              <a:t>Click to edit Master title style</a:t>
            </a:r>
          </a:p>
        </p:txBody>
      </p:sp>
    </p:spTree>
    <p:extLst>
      <p:ext uri="{BB962C8B-B14F-4D97-AF65-F5344CB8AC3E}">
        <p14:creationId xmlns:p14="http://schemas.microsoft.com/office/powerpoint/2010/main" val="39038777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 preserve="1">
  <p:cSld name="1_Title and Content - 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FF11DF-402E-4812-AF8E-64921FFD9EC1}"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459820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secHead" preserve="1">
  <p:cSld name="1_Section Header - Plai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normAutofit/>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4267">
                <a:solidFill>
                  <a:schemeClr val="tx1">
                    <a:tint val="75000"/>
                  </a:schemeClr>
                </a:solidFill>
              </a:defRPr>
            </a:lvl1pPr>
            <a:lvl2pPr marL="812790" indent="0">
              <a:buNone/>
              <a:defRPr sz="3556">
                <a:solidFill>
                  <a:schemeClr val="tx1">
                    <a:tint val="75000"/>
                  </a:schemeClr>
                </a:solidFill>
              </a:defRPr>
            </a:lvl2pPr>
            <a:lvl3pPr marL="1625579" indent="0">
              <a:buNone/>
              <a:defRPr sz="3200">
                <a:solidFill>
                  <a:schemeClr val="tx1">
                    <a:tint val="75000"/>
                  </a:schemeClr>
                </a:solidFill>
              </a:defRPr>
            </a:lvl3pPr>
            <a:lvl4pPr marL="2438369" indent="0">
              <a:buNone/>
              <a:defRPr sz="2844">
                <a:solidFill>
                  <a:schemeClr val="tx1">
                    <a:tint val="75000"/>
                  </a:schemeClr>
                </a:solidFill>
              </a:defRPr>
            </a:lvl4pPr>
            <a:lvl5pPr marL="3251160" indent="0">
              <a:buNone/>
              <a:defRPr sz="2844">
                <a:solidFill>
                  <a:schemeClr val="tx1">
                    <a:tint val="75000"/>
                  </a:schemeClr>
                </a:solidFill>
              </a:defRPr>
            </a:lvl5pPr>
            <a:lvl6pPr marL="4063949" indent="0">
              <a:buNone/>
              <a:defRPr sz="2844">
                <a:solidFill>
                  <a:schemeClr val="tx1">
                    <a:tint val="75000"/>
                  </a:schemeClr>
                </a:solidFill>
              </a:defRPr>
            </a:lvl6pPr>
            <a:lvl7pPr marL="4876739" indent="0">
              <a:buNone/>
              <a:defRPr sz="2844">
                <a:solidFill>
                  <a:schemeClr val="tx1">
                    <a:tint val="75000"/>
                  </a:schemeClr>
                </a:solidFill>
              </a:defRPr>
            </a:lvl7pPr>
            <a:lvl8pPr marL="5689529" indent="0">
              <a:buNone/>
              <a:defRPr sz="2844">
                <a:solidFill>
                  <a:schemeClr val="tx1">
                    <a:tint val="75000"/>
                  </a:schemeClr>
                </a:solidFill>
              </a:defRPr>
            </a:lvl8pPr>
            <a:lvl9pPr marL="6502319" indent="0">
              <a:buNone/>
              <a:defRPr sz="28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FF11DF-402E-4812-AF8E-64921FFD9EC1}"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728248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woObj" preserve="1">
  <p:cSld name="1_Two Content - 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FF11DF-402E-4812-AF8E-64921FFD9EC1}"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AB0FF-0C39-40A7-9EA4-626D481A495F}" type="slidenum">
              <a:rPr lang="en-US" smtClean="0"/>
              <a:t>‹#›</a:t>
            </a:fld>
            <a:endParaRPr lang="en-US"/>
          </a:p>
        </p:txBody>
      </p:sp>
    </p:spTree>
    <p:extLst>
      <p:ext uri="{BB962C8B-B14F-4D97-AF65-F5344CB8AC3E}">
        <p14:creationId xmlns:p14="http://schemas.microsoft.com/office/powerpoint/2010/main" val="39413398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woTxTwoObj" preserve="1">
  <p:cSld name="1_Comparison - Plai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noAutofit/>
          </a:bodyPr>
          <a:lstStyle>
            <a:lvl1pPr marL="0" indent="0">
              <a:buNone/>
              <a:defRPr sz="2250" b="1"/>
            </a:lvl1pPr>
            <a:lvl2pPr marL="812790" indent="0">
              <a:buNone/>
              <a:defRPr sz="3556" b="1"/>
            </a:lvl2pPr>
            <a:lvl3pPr marL="1625579" indent="0">
              <a:buNone/>
              <a:defRPr sz="3200" b="1"/>
            </a:lvl3pPr>
            <a:lvl4pPr marL="2438369" indent="0">
              <a:buNone/>
              <a:defRPr sz="2844" b="1"/>
            </a:lvl4pPr>
            <a:lvl5pPr marL="3251160" indent="0">
              <a:buNone/>
              <a:defRPr sz="2844" b="1"/>
            </a:lvl5pPr>
            <a:lvl6pPr marL="4063949" indent="0">
              <a:buNone/>
              <a:defRPr sz="2844" b="1"/>
            </a:lvl6pPr>
            <a:lvl7pPr marL="4876739" indent="0">
              <a:buNone/>
              <a:defRPr sz="2844" b="1"/>
            </a:lvl7pPr>
            <a:lvl8pPr marL="5689529" indent="0">
              <a:buNone/>
              <a:defRPr sz="2844" b="1"/>
            </a:lvl8pPr>
            <a:lvl9pPr marL="6502319" indent="0">
              <a:buNone/>
              <a:defRPr sz="2844"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noAutofit/>
          </a:bodyPr>
          <a:lstStyle>
            <a:lvl1pPr marL="0" indent="0">
              <a:buNone/>
              <a:defRPr sz="2250" b="1"/>
            </a:lvl1pPr>
            <a:lvl2pPr marL="812790" indent="0">
              <a:buNone/>
              <a:defRPr sz="3556" b="1"/>
            </a:lvl2pPr>
            <a:lvl3pPr marL="1625579" indent="0">
              <a:buNone/>
              <a:defRPr sz="3200" b="1"/>
            </a:lvl3pPr>
            <a:lvl4pPr marL="2438369" indent="0">
              <a:buNone/>
              <a:defRPr sz="2844" b="1"/>
            </a:lvl4pPr>
            <a:lvl5pPr marL="3251160" indent="0">
              <a:buNone/>
              <a:defRPr sz="2844" b="1"/>
            </a:lvl5pPr>
            <a:lvl6pPr marL="4063949" indent="0">
              <a:buNone/>
              <a:defRPr sz="2844" b="1"/>
            </a:lvl6pPr>
            <a:lvl7pPr marL="4876739" indent="0">
              <a:buNone/>
              <a:defRPr sz="2844" b="1"/>
            </a:lvl7pPr>
            <a:lvl8pPr marL="5689529" indent="0">
              <a:buNone/>
              <a:defRPr sz="2844" b="1"/>
            </a:lvl8pPr>
            <a:lvl9pPr marL="6502319" indent="0">
              <a:buNone/>
              <a:defRPr sz="2844"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FF11DF-402E-4812-AF8E-64921FFD9EC1}"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AB0FF-0C39-40A7-9EA4-626D481A495F}" type="slidenum">
              <a:rPr lang="en-US" smtClean="0"/>
              <a:t>‹#›</a:t>
            </a:fld>
            <a:endParaRPr lang="en-US"/>
          </a:p>
        </p:txBody>
      </p:sp>
    </p:spTree>
    <p:extLst>
      <p:ext uri="{BB962C8B-B14F-4D97-AF65-F5344CB8AC3E}">
        <p14:creationId xmlns:p14="http://schemas.microsoft.com/office/powerpoint/2010/main" val="4145833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Only" preserve="1">
  <p:cSld name="1_Title Only - 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FF11DF-402E-4812-AF8E-64921FFD9EC1}" type="datetimeFigureOut">
              <a:rPr lang="en-US" smtClean="0"/>
              <a:t>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FAB0FF-0C39-40A7-9EA4-626D481A495F}" type="slidenum">
              <a:rPr lang="en-US" smtClean="0"/>
              <a:t>‹#›</a:t>
            </a:fld>
            <a:endParaRPr lang="en-US"/>
          </a:p>
        </p:txBody>
      </p:sp>
    </p:spTree>
    <p:extLst>
      <p:ext uri="{BB962C8B-B14F-4D97-AF65-F5344CB8AC3E}">
        <p14:creationId xmlns:p14="http://schemas.microsoft.com/office/powerpoint/2010/main" val="21699648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2 Picture Side By Side - Plain">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B395E6E-2894-F046-A815-A6AB0778C1E7}"/>
              </a:ext>
            </a:extLst>
          </p:cNvPr>
          <p:cNvSpPr>
            <a:spLocks noGrp="1"/>
          </p:cNvSpPr>
          <p:nvPr>
            <p:ph type="pic" sz="quarter" idx="13"/>
          </p:nvPr>
        </p:nvSpPr>
        <p:spPr>
          <a:xfrm>
            <a:off x="4572000" y="1"/>
            <a:ext cx="4572000" cy="6858000"/>
          </a:xfrm>
        </p:spPr>
        <p:txBody>
          <a:bodyPr/>
          <a:lstStyle/>
          <a:p>
            <a:r>
              <a:rPr lang="en-US"/>
              <a:t>Click icon to add picture</a:t>
            </a:r>
          </a:p>
        </p:txBody>
      </p:sp>
      <p:sp>
        <p:nvSpPr>
          <p:cNvPr id="13" name="Picture Placeholder 11">
            <a:extLst>
              <a:ext uri="{FF2B5EF4-FFF2-40B4-BE49-F238E27FC236}">
                <a16:creationId xmlns:a16="http://schemas.microsoft.com/office/drawing/2014/main" id="{702FF195-A524-3649-9E6F-78F959BCC17D}"/>
              </a:ext>
            </a:extLst>
          </p:cNvPr>
          <p:cNvSpPr>
            <a:spLocks noGrp="1"/>
          </p:cNvSpPr>
          <p:nvPr>
            <p:ph type="pic" sz="quarter" idx="14"/>
          </p:nvPr>
        </p:nvSpPr>
        <p:spPr>
          <a:xfrm>
            <a:off x="10239" y="0"/>
            <a:ext cx="4572000" cy="6858000"/>
          </a:xfrm>
        </p:spPr>
        <p:txBody>
          <a:bodyPr/>
          <a:lstStyle/>
          <a:p>
            <a:r>
              <a:rPr lang="en-US"/>
              <a:t>Click icon to add picture</a:t>
            </a:r>
          </a:p>
        </p:txBody>
      </p:sp>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17FF11DF-402E-4812-AF8E-64921FFD9EC1}"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AB0FF-0C39-40A7-9EA4-626D481A495F}" type="slidenum">
              <a:rPr lang="en-US" smtClean="0"/>
              <a:t>‹#›</a:t>
            </a:fld>
            <a:endParaRPr lang="en-US"/>
          </a:p>
        </p:txBody>
      </p:sp>
    </p:spTree>
    <p:extLst>
      <p:ext uri="{BB962C8B-B14F-4D97-AF65-F5344CB8AC3E}">
        <p14:creationId xmlns:p14="http://schemas.microsoft.com/office/powerpoint/2010/main" val="33261871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3 Picture Side By Side - Plain">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B395E6E-2894-F046-A815-A6AB0778C1E7}"/>
              </a:ext>
            </a:extLst>
          </p:cNvPr>
          <p:cNvSpPr>
            <a:spLocks noGrp="1"/>
          </p:cNvSpPr>
          <p:nvPr>
            <p:ph type="pic" sz="quarter" idx="13"/>
          </p:nvPr>
        </p:nvSpPr>
        <p:spPr>
          <a:xfrm>
            <a:off x="6114011" y="0"/>
            <a:ext cx="3028950" cy="6858000"/>
          </a:xfrm>
        </p:spPr>
        <p:txBody>
          <a:bodyPr/>
          <a:lstStyle/>
          <a:p>
            <a:r>
              <a:rPr lang="en-US"/>
              <a:t>Click icon to add picture</a:t>
            </a:r>
          </a:p>
        </p:txBody>
      </p:sp>
      <p:sp>
        <p:nvSpPr>
          <p:cNvPr id="13" name="Picture Placeholder 11">
            <a:extLst>
              <a:ext uri="{FF2B5EF4-FFF2-40B4-BE49-F238E27FC236}">
                <a16:creationId xmlns:a16="http://schemas.microsoft.com/office/drawing/2014/main" id="{702FF195-A524-3649-9E6F-78F959BCC17D}"/>
              </a:ext>
            </a:extLst>
          </p:cNvPr>
          <p:cNvSpPr>
            <a:spLocks noGrp="1"/>
          </p:cNvSpPr>
          <p:nvPr>
            <p:ph type="pic" sz="quarter" idx="14"/>
          </p:nvPr>
        </p:nvSpPr>
        <p:spPr>
          <a:xfrm>
            <a:off x="0" y="-7"/>
            <a:ext cx="3057525" cy="6858000"/>
          </a:xfrm>
        </p:spPr>
        <p:txBody>
          <a:bodyPr/>
          <a:lstStyle/>
          <a:p>
            <a:r>
              <a:rPr lang="en-US"/>
              <a:t>Click icon to add picture</a:t>
            </a:r>
          </a:p>
        </p:txBody>
      </p:sp>
      <p:sp>
        <p:nvSpPr>
          <p:cNvPr id="11" name="Picture Placeholder 11">
            <a:extLst>
              <a:ext uri="{FF2B5EF4-FFF2-40B4-BE49-F238E27FC236}">
                <a16:creationId xmlns:a16="http://schemas.microsoft.com/office/drawing/2014/main" id="{3BD0C951-3AF8-0B4C-B366-DC08BC4DE5CD}"/>
              </a:ext>
            </a:extLst>
          </p:cNvPr>
          <p:cNvSpPr>
            <a:spLocks noGrp="1"/>
          </p:cNvSpPr>
          <p:nvPr>
            <p:ph type="pic" sz="quarter" idx="15"/>
          </p:nvPr>
        </p:nvSpPr>
        <p:spPr>
          <a:xfrm>
            <a:off x="3057525" y="-30"/>
            <a:ext cx="3057525" cy="6858000"/>
          </a:xfrm>
        </p:spPr>
        <p:txBody>
          <a:bodyPr/>
          <a:lstStyle/>
          <a:p>
            <a:r>
              <a:rPr lang="en-US"/>
              <a:t>Click icon to add picture</a:t>
            </a:r>
          </a:p>
        </p:txBody>
      </p:sp>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17FF11DF-402E-4812-AF8E-64921FFD9EC1}"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AB0FF-0C39-40A7-9EA4-626D481A495F}" type="slidenum">
              <a:rPr lang="en-US" smtClean="0"/>
              <a:t>‹#›</a:t>
            </a:fld>
            <a:endParaRPr lang="en-US"/>
          </a:p>
        </p:txBody>
      </p:sp>
    </p:spTree>
    <p:extLst>
      <p:ext uri="{BB962C8B-B14F-4D97-AF65-F5344CB8AC3E}">
        <p14:creationId xmlns:p14="http://schemas.microsoft.com/office/powerpoint/2010/main" val="40819605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4 Picture Grid - Plain">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B395E6E-2894-F046-A815-A6AB0778C1E7}"/>
              </a:ext>
            </a:extLst>
          </p:cNvPr>
          <p:cNvSpPr>
            <a:spLocks noGrp="1"/>
          </p:cNvSpPr>
          <p:nvPr>
            <p:ph type="pic" sz="quarter" idx="13"/>
          </p:nvPr>
        </p:nvSpPr>
        <p:spPr>
          <a:xfrm>
            <a:off x="4572000" y="-7"/>
            <a:ext cx="4572000" cy="3429007"/>
          </a:xfrm>
        </p:spPr>
        <p:txBody>
          <a:bodyPr/>
          <a:lstStyle/>
          <a:p>
            <a:r>
              <a:rPr lang="en-US"/>
              <a:t>Click icon to add picture</a:t>
            </a:r>
          </a:p>
        </p:txBody>
      </p:sp>
      <p:sp>
        <p:nvSpPr>
          <p:cNvPr id="13" name="Picture Placeholder 11">
            <a:extLst>
              <a:ext uri="{FF2B5EF4-FFF2-40B4-BE49-F238E27FC236}">
                <a16:creationId xmlns:a16="http://schemas.microsoft.com/office/drawing/2014/main" id="{702FF195-A524-3649-9E6F-78F959BCC17D}"/>
              </a:ext>
            </a:extLst>
          </p:cNvPr>
          <p:cNvSpPr>
            <a:spLocks noGrp="1"/>
          </p:cNvSpPr>
          <p:nvPr>
            <p:ph type="pic" sz="quarter" idx="14"/>
          </p:nvPr>
        </p:nvSpPr>
        <p:spPr>
          <a:xfrm>
            <a:off x="0" y="-7"/>
            <a:ext cx="4572000" cy="3429007"/>
          </a:xfrm>
        </p:spPr>
        <p:txBody>
          <a:bodyPr/>
          <a:lstStyle/>
          <a:p>
            <a:r>
              <a:rPr lang="en-US"/>
              <a:t>Click icon to add picture</a:t>
            </a:r>
          </a:p>
        </p:txBody>
      </p:sp>
      <p:sp>
        <p:nvSpPr>
          <p:cNvPr id="11" name="Picture Placeholder 11">
            <a:extLst>
              <a:ext uri="{FF2B5EF4-FFF2-40B4-BE49-F238E27FC236}">
                <a16:creationId xmlns:a16="http://schemas.microsoft.com/office/drawing/2014/main" id="{2E914FA8-763F-464E-9DF9-5A07488705A1}"/>
              </a:ext>
            </a:extLst>
          </p:cNvPr>
          <p:cNvSpPr>
            <a:spLocks noGrp="1"/>
          </p:cNvSpPr>
          <p:nvPr>
            <p:ph type="pic" sz="quarter" idx="15"/>
          </p:nvPr>
        </p:nvSpPr>
        <p:spPr>
          <a:xfrm>
            <a:off x="4572000" y="3440994"/>
            <a:ext cx="4572000" cy="3429007"/>
          </a:xfrm>
        </p:spPr>
        <p:txBody>
          <a:bodyPr/>
          <a:lstStyle/>
          <a:p>
            <a:r>
              <a:rPr lang="en-US"/>
              <a:t>Click icon to add picture</a:t>
            </a:r>
          </a:p>
        </p:txBody>
      </p:sp>
      <p:sp>
        <p:nvSpPr>
          <p:cNvPr id="14" name="Picture Placeholder 11">
            <a:extLst>
              <a:ext uri="{FF2B5EF4-FFF2-40B4-BE49-F238E27FC236}">
                <a16:creationId xmlns:a16="http://schemas.microsoft.com/office/drawing/2014/main" id="{856CEAB2-D4AD-F948-A46E-C5D2782690AA}"/>
              </a:ext>
            </a:extLst>
          </p:cNvPr>
          <p:cNvSpPr>
            <a:spLocks noGrp="1"/>
          </p:cNvSpPr>
          <p:nvPr>
            <p:ph type="pic" sz="quarter" idx="16"/>
          </p:nvPr>
        </p:nvSpPr>
        <p:spPr>
          <a:xfrm>
            <a:off x="0" y="3439609"/>
            <a:ext cx="4572000" cy="3429007"/>
          </a:xfrm>
        </p:spPr>
        <p:txBody>
          <a:bodyPr/>
          <a:lstStyle/>
          <a:p>
            <a:r>
              <a:rPr lang="en-US"/>
              <a:t>Click icon to add picture</a:t>
            </a:r>
          </a:p>
        </p:txBody>
      </p:sp>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17FF11DF-402E-4812-AF8E-64921FFD9EC1}"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AB0FF-0C39-40A7-9EA4-626D481A495F}" type="slidenum">
              <a:rPr lang="en-US" smtClean="0"/>
              <a:t>‹#›</a:t>
            </a:fld>
            <a:endParaRPr lang="en-US"/>
          </a:p>
        </p:txBody>
      </p:sp>
    </p:spTree>
    <p:extLst>
      <p:ext uri="{BB962C8B-B14F-4D97-AF65-F5344CB8AC3E}">
        <p14:creationId xmlns:p14="http://schemas.microsoft.com/office/powerpoint/2010/main" val="13332140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1_Blank - Plai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F11DF-402E-4812-AF8E-64921FFD9EC1}" type="datetimeFigureOut">
              <a:rPr lang="en-US" smtClean="0"/>
              <a:t>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FAB0FF-0C39-40A7-9EA4-626D481A495F}" type="slidenum">
              <a:rPr lang="en-US" smtClean="0"/>
              <a:t>‹#›</a:t>
            </a:fld>
            <a:endParaRPr lang="en-US"/>
          </a:p>
        </p:txBody>
      </p:sp>
    </p:spTree>
    <p:extLst>
      <p:ext uri="{BB962C8B-B14F-4D97-AF65-F5344CB8AC3E}">
        <p14:creationId xmlns:p14="http://schemas.microsoft.com/office/powerpoint/2010/main" val="11978485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 Plai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Autofit/>
          </a:bodyPr>
          <a:lstStyle>
            <a:lvl1pPr>
              <a:defRPr sz="3000"/>
            </a:lvl1pPr>
          </a:lstStyle>
          <a:p>
            <a:r>
              <a:rPr lang="en-US"/>
              <a:t>Click to edit Master title style</a:t>
            </a:r>
          </a:p>
        </p:txBody>
      </p:sp>
      <p:sp>
        <p:nvSpPr>
          <p:cNvPr id="3" name="Content Placeholder 2"/>
          <p:cNvSpPr>
            <a:spLocks noGrp="1"/>
          </p:cNvSpPr>
          <p:nvPr>
            <p:ph idx="1"/>
          </p:nvPr>
        </p:nvSpPr>
        <p:spPr>
          <a:xfrm>
            <a:off x="3887391" y="987427"/>
            <a:ext cx="4629150" cy="4873625"/>
          </a:xfrm>
        </p:spPr>
        <p:txBody>
          <a:bodyPr>
            <a:normAutofit/>
          </a:bodyPr>
          <a:lstStyle>
            <a:lvl1pPr>
              <a:defRPr sz="3000"/>
            </a:lvl1pPr>
            <a:lvl2pPr>
              <a:defRPr sz="3000"/>
            </a:lvl2pPr>
            <a:lvl3pPr>
              <a:defRPr sz="3000"/>
            </a:lvl3pPr>
            <a:lvl4pPr>
              <a:defRPr sz="3000"/>
            </a:lvl4pPr>
            <a:lvl5pPr>
              <a:defRPr sz="3000"/>
            </a:lvl5pPr>
            <a:lvl6pPr>
              <a:defRPr sz="3556"/>
            </a:lvl6pPr>
            <a:lvl7pPr>
              <a:defRPr sz="3556"/>
            </a:lvl7pPr>
            <a:lvl8pPr>
              <a:defRPr sz="3556"/>
            </a:lvl8pPr>
            <a:lvl9pPr>
              <a:defRPr sz="3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2844"/>
            </a:lvl1pPr>
            <a:lvl2pPr marL="812790" indent="0">
              <a:buNone/>
              <a:defRPr sz="2489"/>
            </a:lvl2pPr>
            <a:lvl3pPr marL="1625579" indent="0">
              <a:buNone/>
              <a:defRPr sz="2133"/>
            </a:lvl3pPr>
            <a:lvl4pPr marL="2438369" indent="0">
              <a:buNone/>
              <a:defRPr sz="1778"/>
            </a:lvl4pPr>
            <a:lvl5pPr marL="3251160" indent="0">
              <a:buNone/>
              <a:defRPr sz="1778"/>
            </a:lvl5pPr>
            <a:lvl6pPr marL="4063949" indent="0">
              <a:buNone/>
              <a:defRPr sz="1778"/>
            </a:lvl6pPr>
            <a:lvl7pPr marL="4876739" indent="0">
              <a:buNone/>
              <a:defRPr sz="1778"/>
            </a:lvl7pPr>
            <a:lvl8pPr marL="5689529" indent="0">
              <a:buNone/>
              <a:defRPr sz="1778"/>
            </a:lvl8pPr>
            <a:lvl9pPr marL="6502319"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17FF11DF-402E-4812-AF8E-64921FFD9EC1}"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AB0FF-0C39-40A7-9EA4-626D481A495F}" type="slidenum">
              <a:rPr lang="en-US" smtClean="0"/>
              <a:t>‹#›</a:t>
            </a:fld>
            <a:endParaRPr lang="en-US"/>
          </a:p>
        </p:txBody>
      </p:sp>
    </p:spTree>
    <p:extLst>
      <p:ext uri="{BB962C8B-B14F-4D97-AF65-F5344CB8AC3E}">
        <p14:creationId xmlns:p14="http://schemas.microsoft.com/office/powerpoint/2010/main" val="920401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743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 Plai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Autofit/>
          </a:bodyPr>
          <a:lstStyle>
            <a:lvl1pPr>
              <a:defRPr sz="3000"/>
            </a:lvl1pPr>
          </a:lstStyle>
          <a:p>
            <a:r>
              <a:rPr lang="en-US"/>
              <a:t>Click to edit Master title style</a:t>
            </a:r>
          </a:p>
        </p:txBody>
      </p:sp>
      <p:sp>
        <p:nvSpPr>
          <p:cNvPr id="3" name="Picture Placeholder 2"/>
          <p:cNvSpPr>
            <a:spLocks noGrp="1" noChangeAspect="1"/>
          </p:cNvSpPr>
          <p:nvPr>
            <p:ph type="pic" idx="1"/>
          </p:nvPr>
        </p:nvSpPr>
        <p:spPr>
          <a:xfrm>
            <a:off x="3887391" y="987427"/>
            <a:ext cx="4629150" cy="4873625"/>
          </a:xfrm>
        </p:spPr>
        <p:txBody>
          <a:bodyPr anchor="t"/>
          <a:lstStyle>
            <a:lvl1pPr marL="0" indent="0">
              <a:buNone/>
              <a:defRPr sz="5689"/>
            </a:lvl1pPr>
            <a:lvl2pPr marL="812790" indent="0">
              <a:buNone/>
              <a:defRPr sz="4978"/>
            </a:lvl2pPr>
            <a:lvl3pPr marL="1625579" indent="0">
              <a:buNone/>
              <a:defRPr sz="4267"/>
            </a:lvl3pPr>
            <a:lvl4pPr marL="2438369" indent="0">
              <a:buNone/>
              <a:defRPr sz="3556"/>
            </a:lvl4pPr>
            <a:lvl5pPr marL="3251160" indent="0">
              <a:buNone/>
              <a:defRPr sz="3556"/>
            </a:lvl5pPr>
            <a:lvl6pPr marL="4063949" indent="0">
              <a:buNone/>
              <a:defRPr sz="3556"/>
            </a:lvl6pPr>
            <a:lvl7pPr marL="4876739" indent="0">
              <a:buNone/>
              <a:defRPr sz="3556"/>
            </a:lvl7pPr>
            <a:lvl8pPr marL="5689529" indent="0">
              <a:buNone/>
              <a:defRPr sz="3556"/>
            </a:lvl8pPr>
            <a:lvl9pPr marL="6502319" indent="0">
              <a:buNone/>
              <a:defRPr sz="3556"/>
            </a:lvl9pPr>
          </a:lstStyle>
          <a:p>
            <a:r>
              <a:rPr lang="en-US"/>
              <a:t>Click icon to add picture</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2844"/>
            </a:lvl1pPr>
            <a:lvl2pPr marL="812790" indent="0">
              <a:buNone/>
              <a:defRPr sz="2489"/>
            </a:lvl2pPr>
            <a:lvl3pPr marL="1625579" indent="0">
              <a:buNone/>
              <a:defRPr sz="2133"/>
            </a:lvl3pPr>
            <a:lvl4pPr marL="2438369" indent="0">
              <a:buNone/>
              <a:defRPr sz="1778"/>
            </a:lvl4pPr>
            <a:lvl5pPr marL="3251160" indent="0">
              <a:buNone/>
              <a:defRPr sz="1778"/>
            </a:lvl5pPr>
            <a:lvl6pPr marL="4063949" indent="0">
              <a:buNone/>
              <a:defRPr sz="1778"/>
            </a:lvl6pPr>
            <a:lvl7pPr marL="4876739" indent="0">
              <a:buNone/>
              <a:defRPr sz="1778"/>
            </a:lvl7pPr>
            <a:lvl8pPr marL="5689529" indent="0">
              <a:buNone/>
              <a:defRPr sz="1778"/>
            </a:lvl8pPr>
            <a:lvl9pPr marL="6502319"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17FF11DF-402E-4812-AF8E-64921FFD9EC1}"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AB0FF-0C39-40A7-9EA4-626D481A495F}" type="slidenum">
              <a:rPr lang="en-US" smtClean="0"/>
              <a:t>‹#›</a:t>
            </a:fld>
            <a:endParaRPr lang="en-US"/>
          </a:p>
        </p:txBody>
      </p:sp>
    </p:spTree>
    <p:extLst>
      <p:ext uri="{BB962C8B-B14F-4D97-AF65-F5344CB8AC3E}">
        <p14:creationId xmlns:p14="http://schemas.microsoft.com/office/powerpoint/2010/main" val="25385243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Subtitle" preserve="1">
  <p:cSld name="Subtitle">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1912025" y="2822333"/>
            <a:ext cx="5802600" cy="1546400"/>
          </a:xfrm>
          <a:prstGeom prst="rect">
            <a:avLst/>
          </a:prstGeom>
        </p:spPr>
        <p:txBody>
          <a:bodyPr spcFirstLastPara="1" wrap="square" lIns="91425" tIns="91425" rIns="91425" bIns="91425" anchor="b"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rPr lang="en-US"/>
              <a:t>Click to edit Master title style</a:t>
            </a:r>
            <a:endParaRPr/>
          </a:p>
        </p:txBody>
      </p:sp>
      <p:sp>
        <p:nvSpPr>
          <p:cNvPr id="14" name="Google Shape;14;p3"/>
          <p:cNvSpPr txBox="1">
            <a:spLocks noGrp="1"/>
          </p:cNvSpPr>
          <p:nvPr>
            <p:ph type="subTitle" idx="1"/>
          </p:nvPr>
        </p:nvSpPr>
        <p:spPr>
          <a:xfrm>
            <a:off x="1912025" y="4193135"/>
            <a:ext cx="5802600" cy="1046400"/>
          </a:xfrm>
          <a:prstGeom prst="rect">
            <a:avLst/>
          </a:prstGeom>
        </p:spPr>
        <p:txBody>
          <a:bodyPr spcFirstLastPara="1" wrap="square" lIns="91425" tIns="91425" rIns="91425" bIns="91425" anchor="t" anchorCtr="0"/>
          <a:lstStyle>
            <a:lvl1pPr lvl="0" rtl="0">
              <a:spcBef>
                <a:spcPts val="0"/>
              </a:spcBef>
              <a:spcAft>
                <a:spcPts val="0"/>
              </a:spcAft>
              <a:buClr>
                <a:srgbClr val="666666"/>
              </a:buClr>
              <a:buSzPts val="1800"/>
              <a:buNone/>
              <a:defRPr sz="1800" i="1">
                <a:solidFill>
                  <a:srgbClr val="666666"/>
                </a:solidFill>
              </a:defRPr>
            </a:lvl1pPr>
            <a:lvl2pPr lvl="1" rtl="0">
              <a:spcBef>
                <a:spcPts val="0"/>
              </a:spcBef>
              <a:spcAft>
                <a:spcPts val="0"/>
              </a:spcAft>
              <a:buClr>
                <a:srgbClr val="666666"/>
              </a:buClr>
              <a:buSzPts val="1800"/>
              <a:buNone/>
              <a:defRPr sz="1800" i="1">
                <a:solidFill>
                  <a:srgbClr val="666666"/>
                </a:solidFill>
              </a:defRPr>
            </a:lvl2pPr>
            <a:lvl3pPr lvl="2" rtl="0">
              <a:spcBef>
                <a:spcPts val="0"/>
              </a:spcBef>
              <a:spcAft>
                <a:spcPts val="0"/>
              </a:spcAft>
              <a:buClr>
                <a:srgbClr val="666666"/>
              </a:buClr>
              <a:buSzPts val="1800"/>
              <a:buNone/>
              <a:defRPr sz="1800" i="1">
                <a:solidFill>
                  <a:srgbClr val="666666"/>
                </a:solidFill>
              </a:defRPr>
            </a:lvl3pPr>
            <a:lvl4pPr lvl="3" rtl="0">
              <a:spcBef>
                <a:spcPts val="0"/>
              </a:spcBef>
              <a:spcAft>
                <a:spcPts val="0"/>
              </a:spcAft>
              <a:buClr>
                <a:srgbClr val="666666"/>
              </a:buClr>
              <a:buSzPts val="1800"/>
              <a:buNone/>
              <a:defRPr i="1">
                <a:solidFill>
                  <a:srgbClr val="666666"/>
                </a:solidFill>
              </a:defRPr>
            </a:lvl4pPr>
            <a:lvl5pPr lvl="4" rtl="0">
              <a:spcBef>
                <a:spcPts val="0"/>
              </a:spcBef>
              <a:spcAft>
                <a:spcPts val="0"/>
              </a:spcAft>
              <a:buClr>
                <a:srgbClr val="666666"/>
              </a:buClr>
              <a:buSzPts val="1800"/>
              <a:buNone/>
              <a:defRPr i="1">
                <a:solidFill>
                  <a:srgbClr val="666666"/>
                </a:solidFill>
              </a:defRPr>
            </a:lvl5pPr>
            <a:lvl6pPr lvl="5" rtl="0">
              <a:spcBef>
                <a:spcPts val="0"/>
              </a:spcBef>
              <a:spcAft>
                <a:spcPts val="0"/>
              </a:spcAft>
              <a:buClr>
                <a:srgbClr val="666666"/>
              </a:buClr>
              <a:buSzPts val="1800"/>
              <a:buNone/>
              <a:defRPr i="1">
                <a:solidFill>
                  <a:srgbClr val="666666"/>
                </a:solidFill>
              </a:defRPr>
            </a:lvl6pPr>
            <a:lvl7pPr lvl="6" rtl="0">
              <a:spcBef>
                <a:spcPts val="0"/>
              </a:spcBef>
              <a:spcAft>
                <a:spcPts val="0"/>
              </a:spcAft>
              <a:buClr>
                <a:srgbClr val="666666"/>
              </a:buClr>
              <a:buSzPts val="1800"/>
              <a:buNone/>
              <a:defRPr i="1">
                <a:solidFill>
                  <a:srgbClr val="666666"/>
                </a:solidFill>
              </a:defRPr>
            </a:lvl7pPr>
            <a:lvl8pPr lvl="7" rtl="0">
              <a:spcBef>
                <a:spcPts val="0"/>
              </a:spcBef>
              <a:spcAft>
                <a:spcPts val="0"/>
              </a:spcAft>
              <a:buClr>
                <a:srgbClr val="666666"/>
              </a:buClr>
              <a:buSzPts val="1800"/>
              <a:buNone/>
              <a:defRPr i="1">
                <a:solidFill>
                  <a:srgbClr val="666666"/>
                </a:solidFill>
              </a:defRPr>
            </a:lvl8pPr>
            <a:lvl9pPr lvl="8" rtl="0">
              <a:spcBef>
                <a:spcPts val="0"/>
              </a:spcBef>
              <a:spcAft>
                <a:spcPts val="0"/>
              </a:spcAft>
              <a:buClr>
                <a:srgbClr val="666666"/>
              </a:buClr>
              <a:buSzPts val="1800"/>
              <a:buNone/>
              <a:defRPr i="1">
                <a:solidFill>
                  <a:srgbClr val="666666"/>
                </a:solidFill>
              </a:defRPr>
            </a:lvl9pPr>
          </a:lstStyle>
          <a:p>
            <a:r>
              <a:rPr lang="en-US"/>
              <a:t>Click to edit Master subtitle style</a:t>
            </a:r>
            <a:endParaRPr/>
          </a:p>
        </p:txBody>
      </p:sp>
      <p:sp>
        <p:nvSpPr>
          <p:cNvPr id="15" name="Google Shape;15;p3"/>
          <p:cNvSpPr txBox="1">
            <a:spLocks noGrp="1"/>
          </p:cNvSpPr>
          <p:nvPr>
            <p:ph type="sldNum" idx="12"/>
          </p:nvPr>
        </p:nvSpPr>
        <p:spPr>
          <a:xfrm>
            <a:off x="8285609" y="5874475"/>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11FAB0FF-0C39-40A7-9EA4-626D481A495F}" type="slidenum">
              <a:rPr lang="en-US" smtClean="0"/>
              <a:t>‹#›</a:t>
            </a:fld>
            <a:endParaRPr lang="en-US"/>
          </a:p>
        </p:txBody>
      </p:sp>
    </p:spTree>
    <p:extLst>
      <p:ext uri="{BB962C8B-B14F-4D97-AF65-F5344CB8AC3E}">
        <p14:creationId xmlns:p14="http://schemas.microsoft.com/office/powerpoint/2010/main" val="17333871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 2 columns" type="twoColTx" preserve="1">
  <p:cSld name="Title + 2 columns">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556175" y="959167"/>
            <a:ext cx="6616800" cy="9332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en-US"/>
              <a:t>Click to edit Master title style</a:t>
            </a:r>
            <a:endParaRPr/>
          </a:p>
        </p:txBody>
      </p:sp>
      <p:sp>
        <p:nvSpPr>
          <p:cNvPr id="27" name="Google Shape;27;p6"/>
          <p:cNvSpPr txBox="1">
            <a:spLocks noGrp="1"/>
          </p:cNvSpPr>
          <p:nvPr>
            <p:ph type="body" idx="1"/>
          </p:nvPr>
        </p:nvSpPr>
        <p:spPr>
          <a:xfrm>
            <a:off x="1556175" y="1972500"/>
            <a:ext cx="3211800" cy="4798400"/>
          </a:xfrm>
          <a:prstGeom prst="rect">
            <a:avLst/>
          </a:prstGeom>
        </p:spPr>
        <p:txBody>
          <a:bodyPr spcFirstLastPara="1" wrap="square" lIns="91425" tIns="91425" rIns="91425" bIns="91425" anchor="t" anchorCtr="0"/>
          <a:lstStyle>
            <a:lvl1pPr marL="457189" lvl="0" indent="-368291">
              <a:spcBef>
                <a:spcPts val="600"/>
              </a:spcBef>
              <a:spcAft>
                <a:spcPts val="0"/>
              </a:spcAft>
              <a:buSzPts val="2200"/>
              <a:buChar char="◈"/>
              <a:defRPr sz="2200"/>
            </a:lvl1pPr>
            <a:lvl2pPr marL="914378" lvl="1" indent="-368291">
              <a:spcBef>
                <a:spcPts val="0"/>
              </a:spcBef>
              <a:spcAft>
                <a:spcPts val="0"/>
              </a:spcAft>
              <a:buSzPts val="2200"/>
              <a:buChar char="◆"/>
              <a:defRPr sz="2200"/>
            </a:lvl2pPr>
            <a:lvl3pPr marL="1371566" lvl="2" indent="-368291">
              <a:spcBef>
                <a:spcPts val="0"/>
              </a:spcBef>
              <a:spcAft>
                <a:spcPts val="0"/>
              </a:spcAft>
              <a:buSzPts val="2200"/>
              <a:buChar char="◇"/>
              <a:defRPr sz="2200"/>
            </a:lvl3pPr>
            <a:lvl4pPr marL="1828754" lvl="3" indent="-368291">
              <a:spcBef>
                <a:spcPts val="0"/>
              </a:spcBef>
              <a:spcAft>
                <a:spcPts val="0"/>
              </a:spcAft>
              <a:buSzPts val="2200"/>
              <a:buChar char="⬥"/>
              <a:defRPr sz="2200"/>
            </a:lvl4pPr>
            <a:lvl5pPr marL="2285943" lvl="4" indent="-368291">
              <a:spcBef>
                <a:spcPts val="0"/>
              </a:spcBef>
              <a:spcAft>
                <a:spcPts val="0"/>
              </a:spcAft>
              <a:buSzPts val="2200"/>
              <a:buChar char="⬦"/>
              <a:defRPr sz="2200"/>
            </a:lvl5pPr>
            <a:lvl6pPr marL="2743132" lvl="5" indent="-368291">
              <a:spcBef>
                <a:spcPts val="0"/>
              </a:spcBef>
              <a:spcAft>
                <a:spcPts val="0"/>
              </a:spcAft>
              <a:buSzPts val="2200"/>
              <a:buChar char="⬦"/>
              <a:defRPr sz="2200"/>
            </a:lvl6pPr>
            <a:lvl7pPr marL="3200320" lvl="6" indent="-368291">
              <a:spcBef>
                <a:spcPts val="0"/>
              </a:spcBef>
              <a:spcAft>
                <a:spcPts val="0"/>
              </a:spcAft>
              <a:buSzPts val="2200"/>
              <a:buChar char="⬦"/>
              <a:defRPr sz="2200"/>
            </a:lvl7pPr>
            <a:lvl8pPr marL="3657509" lvl="7" indent="-368291">
              <a:spcBef>
                <a:spcPts val="0"/>
              </a:spcBef>
              <a:spcAft>
                <a:spcPts val="0"/>
              </a:spcAft>
              <a:buSzPts val="2200"/>
              <a:buChar char="⬦"/>
              <a:defRPr sz="2200"/>
            </a:lvl8pPr>
            <a:lvl9pPr marL="4114697" lvl="8" indent="-368291">
              <a:spcBef>
                <a:spcPts val="0"/>
              </a:spcBef>
              <a:spcAft>
                <a:spcPts val="0"/>
              </a:spcAft>
              <a:buSzPts val="2200"/>
              <a:buChar char="⬦"/>
              <a:defRPr sz="2200"/>
            </a:lvl9pPr>
          </a:lstStyle>
          <a:p>
            <a:pPr lvl="0"/>
            <a:r>
              <a:rPr lang="en-US"/>
              <a:t>Click to edit Master text styles</a:t>
            </a:r>
          </a:p>
        </p:txBody>
      </p:sp>
      <p:sp>
        <p:nvSpPr>
          <p:cNvPr id="28" name="Google Shape;28;p6"/>
          <p:cNvSpPr txBox="1">
            <a:spLocks noGrp="1"/>
          </p:cNvSpPr>
          <p:nvPr>
            <p:ph type="body" idx="2"/>
          </p:nvPr>
        </p:nvSpPr>
        <p:spPr>
          <a:xfrm>
            <a:off x="4961272" y="1972500"/>
            <a:ext cx="3211800" cy="4798400"/>
          </a:xfrm>
          <a:prstGeom prst="rect">
            <a:avLst/>
          </a:prstGeom>
        </p:spPr>
        <p:txBody>
          <a:bodyPr spcFirstLastPara="1" wrap="square" lIns="91425" tIns="91425" rIns="91425" bIns="91425" anchor="t" anchorCtr="0"/>
          <a:lstStyle>
            <a:lvl1pPr marL="457189" lvl="0" indent="-368291">
              <a:spcBef>
                <a:spcPts val="600"/>
              </a:spcBef>
              <a:spcAft>
                <a:spcPts val="0"/>
              </a:spcAft>
              <a:buSzPts val="2200"/>
              <a:buChar char="◈"/>
              <a:defRPr sz="2200"/>
            </a:lvl1pPr>
            <a:lvl2pPr marL="914378" lvl="1" indent="-368291">
              <a:spcBef>
                <a:spcPts val="0"/>
              </a:spcBef>
              <a:spcAft>
                <a:spcPts val="0"/>
              </a:spcAft>
              <a:buSzPts val="2200"/>
              <a:buChar char="◆"/>
              <a:defRPr sz="2200"/>
            </a:lvl2pPr>
            <a:lvl3pPr marL="1371566" lvl="2" indent="-368291">
              <a:spcBef>
                <a:spcPts val="0"/>
              </a:spcBef>
              <a:spcAft>
                <a:spcPts val="0"/>
              </a:spcAft>
              <a:buSzPts val="2200"/>
              <a:buChar char="◇"/>
              <a:defRPr sz="2200"/>
            </a:lvl3pPr>
            <a:lvl4pPr marL="1828754" lvl="3" indent="-368291">
              <a:spcBef>
                <a:spcPts val="0"/>
              </a:spcBef>
              <a:spcAft>
                <a:spcPts val="0"/>
              </a:spcAft>
              <a:buSzPts val="2200"/>
              <a:buChar char="⬥"/>
              <a:defRPr sz="2200"/>
            </a:lvl4pPr>
            <a:lvl5pPr marL="2285943" lvl="4" indent="-368291">
              <a:spcBef>
                <a:spcPts val="0"/>
              </a:spcBef>
              <a:spcAft>
                <a:spcPts val="0"/>
              </a:spcAft>
              <a:buSzPts val="2200"/>
              <a:buChar char="⬦"/>
              <a:defRPr sz="2200"/>
            </a:lvl5pPr>
            <a:lvl6pPr marL="2743132" lvl="5" indent="-368291">
              <a:spcBef>
                <a:spcPts val="0"/>
              </a:spcBef>
              <a:spcAft>
                <a:spcPts val="0"/>
              </a:spcAft>
              <a:buSzPts val="2200"/>
              <a:buChar char="⬦"/>
              <a:defRPr sz="2200"/>
            </a:lvl6pPr>
            <a:lvl7pPr marL="3200320" lvl="6" indent="-368291">
              <a:spcBef>
                <a:spcPts val="0"/>
              </a:spcBef>
              <a:spcAft>
                <a:spcPts val="0"/>
              </a:spcAft>
              <a:buSzPts val="2200"/>
              <a:buChar char="⬦"/>
              <a:defRPr sz="2200"/>
            </a:lvl7pPr>
            <a:lvl8pPr marL="3657509" lvl="7" indent="-368291">
              <a:spcBef>
                <a:spcPts val="0"/>
              </a:spcBef>
              <a:spcAft>
                <a:spcPts val="0"/>
              </a:spcAft>
              <a:buSzPts val="2200"/>
              <a:buChar char="⬦"/>
              <a:defRPr sz="2200"/>
            </a:lvl8pPr>
            <a:lvl9pPr marL="4114697" lvl="8" indent="-368291">
              <a:spcBef>
                <a:spcPts val="0"/>
              </a:spcBef>
              <a:spcAft>
                <a:spcPts val="0"/>
              </a:spcAft>
              <a:buSzPts val="2200"/>
              <a:buChar char="⬦"/>
              <a:defRPr sz="2200"/>
            </a:lvl9pPr>
          </a:lstStyle>
          <a:p>
            <a:pPr lvl="0"/>
            <a:r>
              <a:rPr lang="en-US"/>
              <a:t>Click to edit Master text styles</a:t>
            </a:r>
          </a:p>
        </p:txBody>
      </p:sp>
      <p:sp>
        <p:nvSpPr>
          <p:cNvPr id="29" name="Google Shape;29;p6"/>
          <p:cNvSpPr txBox="1">
            <a:spLocks noGrp="1"/>
          </p:cNvSpPr>
          <p:nvPr>
            <p:ph type="sldNum" idx="12"/>
          </p:nvPr>
        </p:nvSpPr>
        <p:spPr>
          <a:xfrm>
            <a:off x="8277727" y="586396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11FAB0FF-0C39-40A7-9EA4-626D481A495F}" type="slidenum">
              <a:rPr lang="en-US" smtClean="0"/>
              <a:t>‹#›</a:t>
            </a:fld>
            <a:endParaRPr lang="en-US"/>
          </a:p>
        </p:txBody>
      </p:sp>
    </p:spTree>
    <p:extLst>
      <p:ext uri="{BB962C8B-B14F-4D97-AF65-F5344CB8AC3E}">
        <p14:creationId xmlns:p14="http://schemas.microsoft.com/office/powerpoint/2010/main" val="36430795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Background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0F059-28CA-4333-B7ED-0F6358CF5991}"/>
              </a:ext>
            </a:extLst>
          </p:cNvPr>
          <p:cNvSpPr txBox="1">
            <a:spLocks noGrp="1"/>
          </p:cNvSpPr>
          <p:nvPr>
            <p:ph type="ctrTitle"/>
          </p:nvPr>
        </p:nvSpPr>
        <p:spPr>
          <a:xfrm>
            <a:off x="1143002" y="1122361"/>
            <a:ext cx="6858000" cy="2387598"/>
          </a:xfrm>
        </p:spPr>
        <p:txBody>
          <a:bodyPr anchor="b" anchorCtr="1"/>
          <a:lstStyle>
            <a:lvl1pPr algn="ctr">
              <a:defRPr sz="6000"/>
            </a:lvl1pPr>
          </a:lstStyle>
          <a:p>
            <a:pPr lvl="0"/>
            <a:r>
              <a:rPr lang="en-US"/>
              <a:t>Click to edit Master title style</a:t>
            </a:r>
          </a:p>
        </p:txBody>
      </p:sp>
      <p:sp>
        <p:nvSpPr>
          <p:cNvPr id="3" name="Subtitle 2">
            <a:extLst>
              <a:ext uri="{FF2B5EF4-FFF2-40B4-BE49-F238E27FC236}">
                <a16:creationId xmlns:a16="http://schemas.microsoft.com/office/drawing/2014/main" id="{4C5285FD-4C1D-48DB-B6A4-16C7782B94D0}"/>
              </a:ext>
            </a:extLst>
          </p:cNvPr>
          <p:cNvSpPr txBox="1">
            <a:spLocks noGrp="1"/>
          </p:cNvSpPr>
          <p:nvPr>
            <p:ph type="subTitle" idx="1"/>
          </p:nvPr>
        </p:nvSpPr>
        <p:spPr>
          <a:xfrm>
            <a:off x="1143002" y="3602041"/>
            <a:ext cx="6858000" cy="1655758"/>
          </a:xfrm>
        </p:spPr>
        <p:txBody>
          <a:bodyPr anchorCtr="1"/>
          <a:lstStyle>
            <a:lvl1pPr marL="0" indent="0" algn="ctr">
              <a:buNone/>
              <a:defRPr sz="4267"/>
            </a:lvl1pPr>
          </a:lstStyle>
          <a:p>
            <a:pPr lvl="0"/>
            <a:r>
              <a:rPr lang="en-US"/>
              <a:t>Click to edit Master subtitle style</a:t>
            </a:r>
          </a:p>
        </p:txBody>
      </p:sp>
      <p:sp>
        <p:nvSpPr>
          <p:cNvPr id="4" name="Date Placeholder 3">
            <a:extLst>
              <a:ext uri="{FF2B5EF4-FFF2-40B4-BE49-F238E27FC236}">
                <a16:creationId xmlns:a16="http://schemas.microsoft.com/office/drawing/2014/main" id="{3C537C11-ED0A-4B3A-836B-7D1CE02D87E0}"/>
              </a:ext>
            </a:extLst>
          </p:cNvPr>
          <p:cNvSpPr txBox="1">
            <a:spLocks noGrp="1"/>
          </p:cNvSpPr>
          <p:nvPr>
            <p:ph type="dt" sz="half" idx="7"/>
          </p:nvPr>
        </p:nvSpPr>
        <p:spPr/>
        <p:txBody>
          <a:bodyPr/>
          <a:lstStyle>
            <a:lvl1pPr>
              <a:defRPr/>
            </a:lvl1pPr>
          </a:lstStyle>
          <a:p>
            <a:pPr lvl="0"/>
            <a:fld id="{417CC9F6-0F62-46F8-99A1-AB40A6965F8D}" type="datetime1">
              <a:rPr lang="en-US"/>
              <a:pPr lvl="0"/>
              <a:t>1/19/2022</a:t>
            </a:fld>
            <a:endParaRPr lang="en-US"/>
          </a:p>
        </p:txBody>
      </p:sp>
      <p:sp>
        <p:nvSpPr>
          <p:cNvPr id="5" name="Footer Placeholder 4">
            <a:extLst>
              <a:ext uri="{FF2B5EF4-FFF2-40B4-BE49-F238E27FC236}">
                <a16:creationId xmlns:a16="http://schemas.microsoft.com/office/drawing/2014/main" id="{D0226B3F-1DBE-486A-B8F2-C403042B6E98}"/>
              </a:ext>
            </a:extLst>
          </p:cNvPr>
          <p:cNvSpPr txBox="1">
            <a:spLocks noGrp="1"/>
          </p:cNvSpPr>
          <p:nvPr>
            <p:ph type="ftr" sz="quarter" idx="9"/>
          </p:nvPr>
        </p:nvSpPr>
        <p:spPr/>
        <p:txBody>
          <a:bodyPr/>
          <a:lstStyle>
            <a:lvl1pPr>
              <a:defRPr/>
            </a:lvl1pPr>
          </a:lstStyle>
          <a:p>
            <a:pPr lvl="0"/>
            <a:endParaRPr lang="en-US"/>
          </a:p>
        </p:txBody>
      </p:sp>
      <p:sp>
        <p:nvSpPr>
          <p:cNvPr id="6" name="Rectangle 5">
            <a:extLst>
              <a:ext uri="{FF2B5EF4-FFF2-40B4-BE49-F238E27FC236}">
                <a16:creationId xmlns:a16="http://schemas.microsoft.com/office/drawing/2014/main" id="{6CAB3D44-71F6-4182-8233-9CC5584C4226}"/>
              </a:ext>
            </a:extLst>
          </p:cNvPr>
          <p:cNvSpPr/>
          <p:nvPr/>
        </p:nvSpPr>
        <p:spPr>
          <a:xfrm>
            <a:off x="0" y="0"/>
            <a:ext cx="9143997" cy="6858000"/>
          </a:xfrm>
          <a:prstGeom prst="rect">
            <a:avLst/>
          </a:prstGeom>
          <a:solidFill>
            <a:srgbClr val="000000">
              <a:alpha val="70000"/>
            </a:srgbClr>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Raleway" pitchFamily="34"/>
            </a:endParaRPr>
          </a:p>
        </p:txBody>
      </p:sp>
    </p:spTree>
    <p:extLst>
      <p:ext uri="{BB962C8B-B14F-4D97-AF65-F5344CB8AC3E}">
        <p14:creationId xmlns:p14="http://schemas.microsoft.com/office/powerpoint/2010/main" val="14067571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 preserve="1">
  <p:cSld name="Title and Content Background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5D1C9-25EE-4F52-A99E-3CF31557290F}"/>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AF94EFA6-5B88-49B4-A69A-8D86EEE5A7DB}"/>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7966B0-5DBE-4F7E-8492-66335743526B}"/>
              </a:ext>
            </a:extLst>
          </p:cNvPr>
          <p:cNvSpPr txBox="1">
            <a:spLocks noGrp="1"/>
          </p:cNvSpPr>
          <p:nvPr>
            <p:ph type="dt" sz="half" idx="7"/>
          </p:nvPr>
        </p:nvSpPr>
        <p:spPr/>
        <p:txBody>
          <a:bodyPr/>
          <a:lstStyle>
            <a:lvl1pPr>
              <a:defRPr/>
            </a:lvl1pPr>
          </a:lstStyle>
          <a:p>
            <a:pPr lvl="0"/>
            <a:fld id="{1D3FBF40-980E-409C-A997-52F4D2308D65}" type="datetime1">
              <a:rPr lang="en-US"/>
              <a:pPr lvl="0"/>
              <a:t>1/19/2022</a:t>
            </a:fld>
            <a:endParaRPr lang="en-US"/>
          </a:p>
        </p:txBody>
      </p:sp>
      <p:sp>
        <p:nvSpPr>
          <p:cNvPr id="5" name="Footer Placeholder 4">
            <a:extLst>
              <a:ext uri="{FF2B5EF4-FFF2-40B4-BE49-F238E27FC236}">
                <a16:creationId xmlns:a16="http://schemas.microsoft.com/office/drawing/2014/main" id="{49DCB3A4-8631-4225-A7BF-2FF972DF39AE}"/>
              </a:ext>
            </a:extLst>
          </p:cNvPr>
          <p:cNvSpPr txBox="1">
            <a:spLocks noGrp="1"/>
          </p:cNvSpPr>
          <p:nvPr>
            <p:ph type="ftr" sz="quarter" idx="9"/>
          </p:nvPr>
        </p:nvSpPr>
        <p:spPr/>
        <p:txBody>
          <a:bodyPr/>
          <a:lstStyle>
            <a:lvl1pPr>
              <a:defRPr/>
            </a:lvl1pPr>
          </a:lstStyle>
          <a:p>
            <a:pPr lvl="0"/>
            <a:endParaRPr lang="en-US"/>
          </a:p>
        </p:txBody>
      </p:sp>
      <p:sp>
        <p:nvSpPr>
          <p:cNvPr id="6" name="Rectangle 5">
            <a:extLst>
              <a:ext uri="{FF2B5EF4-FFF2-40B4-BE49-F238E27FC236}">
                <a16:creationId xmlns:a16="http://schemas.microsoft.com/office/drawing/2014/main" id="{7EB5D14F-3010-41ED-97EF-35593D485311}"/>
              </a:ext>
            </a:extLst>
          </p:cNvPr>
          <p:cNvSpPr/>
          <p:nvPr/>
        </p:nvSpPr>
        <p:spPr>
          <a:xfrm>
            <a:off x="0" y="0"/>
            <a:ext cx="9143997" cy="6858000"/>
          </a:xfrm>
          <a:prstGeom prst="rect">
            <a:avLst/>
          </a:prstGeom>
          <a:solidFill>
            <a:srgbClr val="000000">
              <a:alpha val="70000"/>
            </a:srgbClr>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Raleway" pitchFamily="34"/>
            </a:endParaRPr>
          </a:p>
        </p:txBody>
      </p:sp>
    </p:spTree>
    <p:extLst>
      <p:ext uri="{BB962C8B-B14F-4D97-AF65-F5344CB8AC3E}">
        <p14:creationId xmlns:p14="http://schemas.microsoft.com/office/powerpoint/2010/main" val="4176613194"/>
      </p:ext>
    </p:extLst>
  </p:cSld>
  <p:clrMapOvr>
    <a:masterClrMapping/>
  </p:clrMapOvr>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secHead" preserve="1">
  <p:cSld name="Section Header Background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7BF74-E65A-42A4-853A-D5BA6EF814DC}"/>
              </a:ext>
            </a:extLst>
          </p:cNvPr>
          <p:cNvSpPr txBox="1">
            <a:spLocks noGrp="1"/>
          </p:cNvSpPr>
          <p:nvPr>
            <p:ph type="title"/>
          </p:nvPr>
        </p:nvSpPr>
        <p:spPr>
          <a:xfrm>
            <a:off x="623885" y="1709736"/>
            <a:ext cx="7886700" cy="2852735"/>
          </a:xfrm>
        </p:spPr>
        <p:txBody>
          <a:bodyPr anchor="b"/>
          <a:lstStyle>
            <a:lvl1pPr>
              <a:defRPr sz="6000"/>
            </a:lvl1pPr>
          </a:lstStyle>
          <a:p>
            <a:pPr lvl="0"/>
            <a:r>
              <a:rPr lang="en-US"/>
              <a:t>Click to edit Master title style</a:t>
            </a:r>
          </a:p>
        </p:txBody>
      </p:sp>
      <p:sp>
        <p:nvSpPr>
          <p:cNvPr id="3" name="Text Placeholder 2">
            <a:extLst>
              <a:ext uri="{FF2B5EF4-FFF2-40B4-BE49-F238E27FC236}">
                <a16:creationId xmlns:a16="http://schemas.microsoft.com/office/drawing/2014/main" id="{F0529103-FFE2-49D2-BB44-1A727921F97B}"/>
              </a:ext>
            </a:extLst>
          </p:cNvPr>
          <p:cNvSpPr txBox="1">
            <a:spLocks noGrp="1"/>
          </p:cNvSpPr>
          <p:nvPr>
            <p:ph type="body" idx="1"/>
          </p:nvPr>
        </p:nvSpPr>
        <p:spPr>
          <a:xfrm>
            <a:off x="623885" y="4589465"/>
            <a:ext cx="7886700" cy="1500182"/>
          </a:xfrm>
        </p:spPr>
        <p:txBody>
          <a:bodyPr/>
          <a:lstStyle>
            <a:lvl1pPr marL="0" indent="0">
              <a:buNone/>
              <a:defRPr sz="4267">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C4570808-2F9A-438B-92F4-8335BEE6D9D3}"/>
              </a:ext>
            </a:extLst>
          </p:cNvPr>
          <p:cNvSpPr txBox="1">
            <a:spLocks noGrp="1"/>
          </p:cNvSpPr>
          <p:nvPr>
            <p:ph type="dt" sz="half" idx="7"/>
          </p:nvPr>
        </p:nvSpPr>
        <p:spPr/>
        <p:txBody>
          <a:bodyPr/>
          <a:lstStyle>
            <a:lvl1pPr>
              <a:defRPr/>
            </a:lvl1pPr>
          </a:lstStyle>
          <a:p>
            <a:pPr lvl="0"/>
            <a:fld id="{0FA6C429-0969-429C-AD5B-AD726B78C711}" type="datetime1">
              <a:rPr lang="en-US"/>
              <a:pPr lvl="0"/>
              <a:t>1/19/2022</a:t>
            </a:fld>
            <a:endParaRPr lang="en-US"/>
          </a:p>
        </p:txBody>
      </p:sp>
      <p:sp>
        <p:nvSpPr>
          <p:cNvPr id="5" name="Footer Placeholder 4">
            <a:extLst>
              <a:ext uri="{FF2B5EF4-FFF2-40B4-BE49-F238E27FC236}">
                <a16:creationId xmlns:a16="http://schemas.microsoft.com/office/drawing/2014/main" id="{1D702FAE-2456-45D2-BBCC-69D034DA672D}"/>
              </a:ext>
            </a:extLst>
          </p:cNvPr>
          <p:cNvSpPr txBox="1">
            <a:spLocks noGrp="1"/>
          </p:cNvSpPr>
          <p:nvPr>
            <p:ph type="ftr" sz="quarter" idx="9"/>
          </p:nvPr>
        </p:nvSpPr>
        <p:spPr/>
        <p:txBody>
          <a:bodyPr/>
          <a:lstStyle>
            <a:lvl1pPr>
              <a:defRPr/>
            </a:lvl1pPr>
          </a:lstStyle>
          <a:p>
            <a:pPr lvl="0"/>
            <a:endParaRPr lang="en-US"/>
          </a:p>
        </p:txBody>
      </p:sp>
      <p:sp>
        <p:nvSpPr>
          <p:cNvPr id="6" name="Rectangle 5">
            <a:extLst>
              <a:ext uri="{FF2B5EF4-FFF2-40B4-BE49-F238E27FC236}">
                <a16:creationId xmlns:a16="http://schemas.microsoft.com/office/drawing/2014/main" id="{29B44FDB-8CAA-412E-AD92-556580409F88}"/>
              </a:ext>
            </a:extLst>
          </p:cNvPr>
          <p:cNvSpPr/>
          <p:nvPr/>
        </p:nvSpPr>
        <p:spPr>
          <a:xfrm>
            <a:off x="0" y="0"/>
            <a:ext cx="9143997" cy="6858000"/>
          </a:xfrm>
          <a:prstGeom prst="rect">
            <a:avLst/>
          </a:prstGeom>
          <a:solidFill>
            <a:srgbClr val="000000">
              <a:alpha val="70000"/>
            </a:srgbClr>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Raleway" pitchFamily="34"/>
            </a:endParaRPr>
          </a:p>
        </p:txBody>
      </p:sp>
    </p:spTree>
    <p:extLst>
      <p:ext uri="{BB962C8B-B14F-4D97-AF65-F5344CB8AC3E}">
        <p14:creationId xmlns:p14="http://schemas.microsoft.com/office/powerpoint/2010/main" val="2032919314"/>
      </p:ext>
    </p:extLst>
  </p:cSld>
  <p:clrMapOvr>
    <a:masterClrMapping/>
  </p:clrMapOvr>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woObj" preserve="1">
  <p:cSld name="Two Content Background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EE902-6D08-4DBB-8D3D-700F3E4B137E}"/>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367B86BD-06B6-4072-889D-9B94C718E739}"/>
              </a:ext>
            </a:extLst>
          </p:cNvPr>
          <p:cNvSpPr txBox="1">
            <a:spLocks noGrp="1"/>
          </p:cNvSpPr>
          <p:nvPr>
            <p:ph idx="1"/>
          </p:nvPr>
        </p:nvSpPr>
        <p:spPr>
          <a:xfrm>
            <a:off x="628653" y="1825627"/>
            <a:ext cx="3886202"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BA05A6-9CB7-43AF-8051-887E8899B6E5}"/>
              </a:ext>
            </a:extLst>
          </p:cNvPr>
          <p:cNvSpPr txBox="1">
            <a:spLocks noGrp="1"/>
          </p:cNvSpPr>
          <p:nvPr>
            <p:ph idx="2"/>
          </p:nvPr>
        </p:nvSpPr>
        <p:spPr>
          <a:xfrm>
            <a:off x="4629151" y="1825627"/>
            <a:ext cx="3886202"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B8F978-49EF-4279-9C6B-D7B71157C991}"/>
              </a:ext>
            </a:extLst>
          </p:cNvPr>
          <p:cNvSpPr txBox="1">
            <a:spLocks noGrp="1"/>
          </p:cNvSpPr>
          <p:nvPr>
            <p:ph type="dt" sz="half" idx="7"/>
          </p:nvPr>
        </p:nvSpPr>
        <p:spPr/>
        <p:txBody>
          <a:bodyPr/>
          <a:lstStyle>
            <a:lvl1pPr>
              <a:defRPr/>
            </a:lvl1pPr>
          </a:lstStyle>
          <a:p>
            <a:pPr lvl="0"/>
            <a:fld id="{8F4C8237-5009-447E-BCE4-05A6ADA332B7}" type="datetime1">
              <a:rPr lang="en-US"/>
              <a:pPr lvl="0"/>
              <a:t>1/19/2022</a:t>
            </a:fld>
            <a:endParaRPr lang="en-US"/>
          </a:p>
        </p:txBody>
      </p:sp>
      <p:sp>
        <p:nvSpPr>
          <p:cNvPr id="6" name="Footer Placeholder 5">
            <a:extLst>
              <a:ext uri="{FF2B5EF4-FFF2-40B4-BE49-F238E27FC236}">
                <a16:creationId xmlns:a16="http://schemas.microsoft.com/office/drawing/2014/main" id="{BD57024A-F3EB-450D-BE36-B5A02BFD1A75}"/>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41CB0CCF-BE47-4225-9A36-AC8585C1EB66}"/>
              </a:ext>
            </a:extLst>
          </p:cNvPr>
          <p:cNvSpPr txBox="1">
            <a:spLocks noGrp="1"/>
          </p:cNvSpPr>
          <p:nvPr>
            <p:ph type="sldNum" sz="quarter" idx="8"/>
          </p:nvPr>
        </p:nvSpPr>
        <p:spPr/>
        <p:txBody>
          <a:bodyPr/>
          <a:lstStyle>
            <a:lvl1pPr>
              <a:defRPr/>
            </a:lvl1pPr>
          </a:lstStyle>
          <a:p>
            <a:pPr lvl="0"/>
            <a:fld id="{312FCA2E-BA94-4063-8DC7-DAC06B469220}" type="slidenum">
              <a:t>‹#›</a:t>
            </a:fld>
            <a:endParaRPr lang="en-US"/>
          </a:p>
        </p:txBody>
      </p:sp>
      <p:sp>
        <p:nvSpPr>
          <p:cNvPr id="8" name="Rectangle 7">
            <a:extLst>
              <a:ext uri="{FF2B5EF4-FFF2-40B4-BE49-F238E27FC236}">
                <a16:creationId xmlns:a16="http://schemas.microsoft.com/office/drawing/2014/main" id="{27B6DA13-D017-4DFE-9DED-BD39F612E56B}"/>
              </a:ext>
            </a:extLst>
          </p:cNvPr>
          <p:cNvSpPr/>
          <p:nvPr/>
        </p:nvSpPr>
        <p:spPr>
          <a:xfrm>
            <a:off x="0" y="0"/>
            <a:ext cx="9143997" cy="6858000"/>
          </a:xfrm>
          <a:prstGeom prst="rect">
            <a:avLst/>
          </a:prstGeom>
          <a:solidFill>
            <a:srgbClr val="000000">
              <a:alpha val="70000"/>
            </a:srgbClr>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Raleway" pitchFamily="34"/>
            </a:endParaRPr>
          </a:p>
        </p:txBody>
      </p:sp>
    </p:spTree>
    <p:extLst>
      <p:ext uri="{BB962C8B-B14F-4D97-AF65-F5344CB8AC3E}">
        <p14:creationId xmlns:p14="http://schemas.microsoft.com/office/powerpoint/2010/main" val="29097403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woTxTwoObj" preserve="1">
  <p:cSld name="Comparison Background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C0FF5-1AB6-4F6A-B9F5-A2A59B9C90CD}"/>
              </a:ext>
            </a:extLst>
          </p:cNvPr>
          <p:cNvSpPr txBox="1">
            <a:spLocks noGrp="1"/>
          </p:cNvSpPr>
          <p:nvPr>
            <p:ph type="title"/>
          </p:nvPr>
        </p:nvSpPr>
        <p:spPr>
          <a:xfrm>
            <a:off x="629838" y="365130"/>
            <a:ext cx="7886700" cy="1325559"/>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5B02F9D2-1CE9-434C-8C63-47685F157CEE}"/>
              </a:ext>
            </a:extLst>
          </p:cNvPr>
          <p:cNvSpPr txBox="1">
            <a:spLocks noGrp="1"/>
          </p:cNvSpPr>
          <p:nvPr>
            <p:ph type="body" idx="1"/>
          </p:nvPr>
        </p:nvSpPr>
        <p:spPr>
          <a:xfrm>
            <a:off x="629838" y="1681160"/>
            <a:ext cx="3868337" cy="823910"/>
          </a:xfrm>
        </p:spPr>
        <p:txBody>
          <a:bodyPr anchor="b">
            <a:noAutofit/>
          </a:bodyPr>
          <a:lstStyle>
            <a:lvl1pPr marL="0" indent="0">
              <a:buNone/>
              <a:defRPr sz="2250" b="1"/>
            </a:lvl1pPr>
          </a:lstStyle>
          <a:p>
            <a:pPr lvl="0"/>
            <a:r>
              <a:rPr lang="en-US"/>
              <a:t>Click to edit Master text styles</a:t>
            </a:r>
          </a:p>
        </p:txBody>
      </p:sp>
      <p:sp>
        <p:nvSpPr>
          <p:cNvPr id="4" name="Content Placeholder 3">
            <a:extLst>
              <a:ext uri="{FF2B5EF4-FFF2-40B4-BE49-F238E27FC236}">
                <a16:creationId xmlns:a16="http://schemas.microsoft.com/office/drawing/2014/main" id="{C74DC13E-EA17-4811-9A18-8DCEFD60EC01}"/>
              </a:ext>
            </a:extLst>
          </p:cNvPr>
          <p:cNvSpPr txBox="1">
            <a:spLocks noGrp="1"/>
          </p:cNvSpPr>
          <p:nvPr>
            <p:ph idx="2"/>
          </p:nvPr>
        </p:nvSpPr>
        <p:spPr>
          <a:xfrm>
            <a:off x="629838" y="2505072"/>
            <a:ext cx="3868337"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B83687-4ACE-4B1C-A9E0-E075A103DF7B}"/>
              </a:ext>
            </a:extLst>
          </p:cNvPr>
          <p:cNvSpPr txBox="1">
            <a:spLocks noGrp="1"/>
          </p:cNvSpPr>
          <p:nvPr>
            <p:ph type="body" idx="3"/>
          </p:nvPr>
        </p:nvSpPr>
        <p:spPr>
          <a:xfrm>
            <a:off x="4629150" y="1681160"/>
            <a:ext cx="3887388" cy="823910"/>
          </a:xfrm>
        </p:spPr>
        <p:txBody>
          <a:bodyPr anchor="b">
            <a:noAutofit/>
          </a:bodyPr>
          <a:lstStyle>
            <a:lvl1pPr marL="0" indent="0">
              <a:buNone/>
              <a:defRPr sz="2250" b="1"/>
            </a:lvl1pPr>
          </a:lstStyle>
          <a:p>
            <a:pPr lvl="0"/>
            <a:r>
              <a:rPr lang="en-US"/>
              <a:t>Click to edit Master text styles</a:t>
            </a:r>
          </a:p>
        </p:txBody>
      </p:sp>
      <p:sp>
        <p:nvSpPr>
          <p:cNvPr id="6" name="Content Placeholder 5">
            <a:extLst>
              <a:ext uri="{FF2B5EF4-FFF2-40B4-BE49-F238E27FC236}">
                <a16:creationId xmlns:a16="http://schemas.microsoft.com/office/drawing/2014/main" id="{DF9F9F7D-11EA-4B48-A4D6-3EA538131C64}"/>
              </a:ext>
            </a:extLst>
          </p:cNvPr>
          <p:cNvSpPr txBox="1">
            <a:spLocks noGrp="1"/>
          </p:cNvSpPr>
          <p:nvPr>
            <p:ph idx="4"/>
          </p:nvPr>
        </p:nvSpPr>
        <p:spPr>
          <a:xfrm>
            <a:off x="4629150" y="2505072"/>
            <a:ext cx="3887388"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2AFFEF-366F-4992-BEDE-F9E1E2F5FFA7}"/>
              </a:ext>
            </a:extLst>
          </p:cNvPr>
          <p:cNvSpPr txBox="1">
            <a:spLocks noGrp="1"/>
          </p:cNvSpPr>
          <p:nvPr>
            <p:ph type="dt" sz="half" idx="7"/>
          </p:nvPr>
        </p:nvSpPr>
        <p:spPr/>
        <p:txBody>
          <a:bodyPr/>
          <a:lstStyle>
            <a:lvl1pPr>
              <a:defRPr/>
            </a:lvl1pPr>
          </a:lstStyle>
          <a:p>
            <a:pPr lvl="0"/>
            <a:fld id="{C84A77E0-A1B6-494D-84DC-8582BFBEDDCC}" type="datetime1">
              <a:rPr lang="en-US"/>
              <a:pPr lvl="0"/>
              <a:t>1/19/2022</a:t>
            </a:fld>
            <a:endParaRPr lang="en-US"/>
          </a:p>
        </p:txBody>
      </p:sp>
      <p:sp>
        <p:nvSpPr>
          <p:cNvPr id="8" name="Footer Placeholder 7">
            <a:extLst>
              <a:ext uri="{FF2B5EF4-FFF2-40B4-BE49-F238E27FC236}">
                <a16:creationId xmlns:a16="http://schemas.microsoft.com/office/drawing/2014/main" id="{35F4A800-B27C-45F9-902D-420054782AA5}"/>
              </a:ext>
            </a:extLst>
          </p:cNvPr>
          <p:cNvSpPr txBox="1">
            <a:spLocks noGrp="1"/>
          </p:cNvSpPr>
          <p:nvPr>
            <p:ph type="ftr" sz="quarter" idx="9"/>
          </p:nvPr>
        </p:nvSpPr>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A504E296-3B44-47F0-AB38-D169AFF4549A}"/>
              </a:ext>
            </a:extLst>
          </p:cNvPr>
          <p:cNvSpPr txBox="1">
            <a:spLocks noGrp="1"/>
          </p:cNvSpPr>
          <p:nvPr>
            <p:ph type="sldNum" sz="quarter" idx="8"/>
          </p:nvPr>
        </p:nvSpPr>
        <p:spPr/>
        <p:txBody>
          <a:bodyPr/>
          <a:lstStyle>
            <a:lvl1pPr>
              <a:defRPr/>
            </a:lvl1pPr>
          </a:lstStyle>
          <a:p>
            <a:pPr lvl="0"/>
            <a:fld id="{2F600F87-882D-40DB-953F-DB416A77524B}" type="slidenum">
              <a:t>‹#›</a:t>
            </a:fld>
            <a:endParaRPr lang="en-US"/>
          </a:p>
        </p:txBody>
      </p:sp>
      <p:sp>
        <p:nvSpPr>
          <p:cNvPr id="10" name="Rectangle 9">
            <a:extLst>
              <a:ext uri="{FF2B5EF4-FFF2-40B4-BE49-F238E27FC236}">
                <a16:creationId xmlns:a16="http://schemas.microsoft.com/office/drawing/2014/main" id="{4D4396FF-B8C2-49CE-B4F0-7753446FA6EA}"/>
              </a:ext>
            </a:extLst>
          </p:cNvPr>
          <p:cNvSpPr/>
          <p:nvPr/>
        </p:nvSpPr>
        <p:spPr>
          <a:xfrm>
            <a:off x="0" y="0"/>
            <a:ext cx="9143997" cy="6858000"/>
          </a:xfrm>
          <a:prstGeom prst="rect">
            <a:avLst/>
          </a:prstGeom>
          <a:solidFill>
            <a:srgbClr val="000000">
              <a:alpha val="70000"/>
            </a:srgbClr>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Raleway" pitchFamily="34"/>
            </a:endParaRPr>
          </a:p>
        </p:txBody>
      </p:sp>
    </p:spTree>
    <p:extLst>
      <p:ext uri="{BB962C8B-B14F-4D97-AF65-F5344CB8AC3E}">
        <p14:creationId xmlns:p14="http://schemas.microsoft.com/office/powerpoint/2010/main" val="22402060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Only" preserve="1">
  <p:cSld name="Title Only Background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60188-6C5D-4B1A-8575-2C1EAD99E0E6}"/>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06D5EB32-71BE-49A9-ABAF-BBE343A070E2}"/>
              </a:ext>
            </a:extLst>
          </p:cNvPr>
          <p:cNvSpPr txBox="1">
            <a:spLocks noGrp="1"/>
          </p:cNvSpPr>
          <p:nvPr>
            <p:ph type="dt" sz="half" idx="7"/>
          </p:nvPr>
        </p:nvSpPr>
        <p:spPr/>
        <p:txBody>
          <a:bodyPr/>
          <a:lstStyle>
            <a:lvl1pPr>
              <a:defRPr/>
            </a:lvl1pPr>
          </a:lstStyle>
          <a:p>
            <a:pPr lvl="0"/>
            <a:fld id="{F8D6CA6F-530A-477A-BF0C-77D02D708DAB}" type="datetime1">
              <a:rPr lang="en-US"/>
              <a:pPr lvl="0"/>
              <a:t>1/19/2022</a:t>
            </a:fld>
            <a:endParaRPr lang="en-US"/>
          </a:p>
        </p:txBody>
      </p:sp>
      <p:sp>
        <p:nvSpPr>
          <p:cNvPr id="4" name="Footer Placeholder 3">
            <a:extLst>
              <a:ext uri="{FF2B5EF4-FFF2-40B4-BE49-F238E27FC236}">
                <a16:creationId xmlns:a16="http://schemas.microsoft.com/office/drawing/2014/main" id="{30B82041-09D1-4918-9BC1-9F669036B97A}"/>
              </a:ext>
            </a:extLst>
          </p:cNvPr>
          <p:cNvSpPr txBox="1">
            <a:spLocks noGrp="1"/>
          </p:cNvSpPr>
          <p:nvPr>
            <p:ph type="ftr" sz="quarter" idx="9"/>
          </p:nvPr>
        </p:nvSpPr>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id="{171899FF-3394-4FFF-878D-3C0D71896816}"/>
              </a:ext>
            </a:extLst>
          </p:cNvPr>
          <p:cNvSpPr txBox="1">
            <a:spLocks noGrp="1"/>
          </p:cNvSpPr>
          <p:nvPr>
            <p:ph type="sldNum" sz="quarter" idx="8"/>
          </p:nvPr>
        </p:nvSpPr>
        <p:spPr/>
        <p:txBody>
          <a:bodyPr/>
          <a:lstStyle>
            <a:lvl1pPr>
              <a:defRPr/>
            </a:lvl1pPr>
          </a:lstStyle>
          <a:p>
            <a:pPr lvl="0"/>
            <a:fld id="{EEEFE959-E0B2-4096-B171-1BFFB0FFDC64}" type="slidenum">
              <a:t>‹#›</a:t>
            </a:fld>
            <a:endParaRPr lang="en-US"/>
          </a:p>
        </p:txBody>
      </p:sp>
      <p:sp>
        <p:nvSpPr>
          <p:cNvPr id="6" name="Rectangle 5">
            <a:extLst>
              <a:ext uri="{FF2B5EF4-FFF2-40B4-BE49-F238E27FC236}">
                <a16:creationId xmlns:a16="http://schemas.microsoft.com/office/drawing/2014/main" id="{3CB61A44-CA58-4646-8406-F39EA36C95A2}"/>
              </a:ext>
            </a:extLst>
          </p:cNvPr>
          <p:cNvSpPr/>
          <p:nvPr/>
        </p:nvSpPr>
        <p:spPr>
          <a:xfrm>
            <a:off x="0" y="0"/>
            <a:ext cx="9143997" cy="6858000"/>
          </a:xfrm>
          <a:prstGeom prst="rect">
            <a:avLst/>
          </a:prstGeom>
          <a:solidFill>
            <a:srgbClr val="000000">
              <a:alpha val="60000"/>
            </a:srgbClr>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Raleway" pitchFamily="34"/>
            </a:endParaRPr>
          </a:p>
        </p:txBody>
      </p:sp>
    </p:spTree>
    <p:extLst>
      <p:ext uri="{BB962C8B-B14F-4D97-AF65-F5344CB8AC3E}">
        <p14:creationId xmlns:p14="http://schemas.microsoft.com/office/powerpoint/2010/main" val="2008203851"/>
      </p:ext>
    </p:extLst>
  </p:cSld>
  <p:clrMapOvr>
    <a:masterClrMapping/>
  </p:clrMapOvr>
  <p:hf sldNum="0"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2 Picture Side By Side Background Graphic">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22983120-FB1B-43F5-A1DB-6A56FB8FDB7C}"/>
              </a:ext>
            </a:extLst>
          </p:cNvPr>
          <p:cNvSpPr txBox="1">
            <a:spLocks noGrp="1"/>
          </p:cNvSpPr>
          <p:nvPr>
            <p:ph type="pic" idx="4294967295"/>
          </p:nvPr>
        </p:nvSpPr>
        <p:spPr>
          <a:xfrm>
            <a:off x="4572003" y="0"/>
            <a:ext cx="4572002" cy="6858000"/>
          </a:xfrm>
        </p:spPr>
        <p:txBody>
          <a:bodyPr/>
          <a:lstStyle>
            <a:lvl1pPr>
              <a:defRPr/>
            </a:lvl1pPr>
          </a:lstStyle>
          <a:p>
            <a:pPr lvl="0"/>
            <a:r>
              <a:rPr lang="en-US"/>
              <a:t>Click icon to add picture</a:t>
            </a:r>
          </a:p>
        </p:txBody>
      </p:sp>
      <p:sp>
        <p:nvSpPr>
          <p:cNvPr id="3" name="Picture Placeholder 11">
            <a:extLst>
              <a:ext uri="{FF2B5EF4-FFF2-40B4-BE49-F238E27FC236}">
                <a16:creationId xmlns:a16="http://schemas.microsoft.com/office/drawing/2014/main" id="{4B5A06B5-3FE7-40C6-ABE1-28FB190C8294}"/>
              </a:ext>
            </a:extLst>
          </p:cNvPr>
          <p:cNvSpPr txBox="1">
            <a:spLocks noGrp="1"/>
          </p:cNvSpPr>
          <p:nvPr>
            <p:ph type="pic" idx="4294967295"/>
          </p:nvPr>
        </p:nvSpPr>
        <p:spPr>
          <a:xfrm>
            <a:off x="1" y="-9"/>
            <a:ext cx="4572002" cy="6858000"/>
          </a:xfrm>
        </p:spPr>
        <p:txBody>
          <a:bodyPr/>
          <a:lstStyle>
            <a:lvl1pPr>
              <a:defRPr/>
            </a:lvl1pPr>
          </a:lstStyle>
          <a:p>
            <a:pPr lvl="0"/>
            <a:r>
              <a:rPr lang="en-US"/>
              <a:t>Click icon to add picture</a:t>
            </a:r>
          </a:p>
        </p:txBody>
      </p:sp>
      <p:sp>
        <p:nvSpPr>
          <p:cNvPr id="4" name="Title 1">
            <a:extLst>
              <a:ext uri="{FF2B5EF4-FFF2-40B4-BE49-F238E27FC236}">
                <a16:creationId xmlns:a16="http://schemas.microsoft.com/office/drawing/2014/main" id="{5CE9211E-F836-4C47-A2FC-EAFD6A06FD3C}"/>
              </a:ext>
            </a:extLst>
          </p:cNvPr>
          <p:cNvSpPr txBox="1">
            <a:spLocks noGrp="1"/>
          </p:cNvSpPr>
          <p:nvPr>
            <p:ph type="title"/>
          </p:nvPr>
        </p:nvSpPr>
        <p:spPr>
          <a:xfrm>
            <a:off x="629838" y="365130"/>
            <a:ext cx="7886700" cy="1325559"/>
          </a:xfrm>
        </p:spPr>
        <p:txBody>
          <a:bodyPr/>
          <a:lstStyle>
            <a:lvl1pPr>
              <a:defRPr/>
            </a:lvl1pPr>
          </a:lstStyle>
          <a:p>
            <a:pPr lvl="0"/>
            <a:r>
              <a:rPr lang="en-US"/>
              <a:t>Click to edit Master title style</a:t>
            </a:r>
          </a:p>
        </p:txBody>
      </p:sp>
      <p:sp>
        <p:nvSpPr>
          <p:cNvPr id="5" name="Date Placeholder 6">
            <a:extLst>
              <a:ext uri="{FF2B5EF4-FFF2-40B4-BE49-F238E27FC236}">
                <a16:creationId xmlns:a16="http://schemas.microsoft.com/office/drawing/2014/main" id="{9392BA67-0235-4154-A8D2-F689F8EF6EFB}"/>
              </a:ext>
            </a:extLst>
          </p:cNvPr>
          <p:cNvSpPr txBox="1">
            <a:spLocks noGrp="1"/>
          </p:cNvSpPr>
          <p:nvPr>
            <p:ph type="dt" sz="half" idx="7"/>
          </p:nvPr>
        </p:nvSpPr>
        <p:spPr/>
        <p:txBody>
          <a:bodyPr/>
          <a:lstStyle>
            <a:lvl1pPr>
              <a:defRPr/>
            </a:lvl1pPr>
          </a:lstStyle>
          <a:p>
            <a:pPr lvl="0"/>
            <a:fld id="{E9FAFE22-0328-40A5-87D1-BF2DD53D9EAD}" type="datetime1">
              <a:rPr lang="en-US"/>
              <a:pPr lvl="0"/>
              <a:t>1/19/2022</a:t>
            </a:fld>
            <a:endParaRPr lang="en-US"/>
          </a:p>
        </p:txBody>
      </p:sp>
      <p:sp>
        <p:nvSpPr>
          <p:cNvPr id="6" name="Footer Placeholder 7">
            <a:extLst>
              <a:ext uri="{FF2B5EF4-FFF2-40B4-BE49-F238E27FC236}">
                <a16:creationId xmlns:a16="http://schemas.microsoft.com/office/drawing/2014/main" id="{8C2E52DC-90B4-49A8-82CC-13B73E182512}"/>
              </a:ext>
            </a:extLst>
          </p:cNvPr>
          <p:cNvSpPr txBox="1">
            <a:spLocks noGrp="1"/>
          </p:cNvSpPr>
          <p:nvPr>
            <p:ph type="ftr" sz="quarter" idx="9"/>
          </p:nvPr>
        </p:nvSpPr>
        <p:spPr/>
        <p:txBody>
          <a:bodyPr/>
          <a:lstStyle>
            <a:lvl1pPr>
              <a:defRPr/>
            </a:lvl1pPr>
          </a:lstStyle>
          <a:p>
            <a:pPr lvl="0"/>
            <a:endParaRPr lang="en-US"/>
          </a:p>
        </p:txBody>
      </p:sp>
      <p:sp>
        <p:nvSpPr>
          <p:cNvPr id="7" name="Slide Number Placeholder 8">
            <a:extLst>
              <a:ext uri="{FF2B5EF4-FFF2-40B4-BE49-F238E27FC236}">
                <a16:creationId xmlns:a16="http://schemas.microsoft.com/office/drawing/2014/main" id="{7B3D37BE-0EAC-4ED9-BC6F-ABB2A6B6A829}"/>
              </a:ext>
            </a:extLst>
          </p:cNvPr>
          <p:cNvSpPr txBox="1">
            <a:spLocks noGrp="1"/>
          </p:cNvSpPr>
          <p:nvPr>
            <p:ph type="sldNum" sz="quarter" idx="8"/>
          </p:nvPr>
        </p:nvSpPr>
        <p:spPr/>
        <p:txBody>
          <a:bodyPr/>
          <a:lstStyle>
            <a:lvl1pPr>
              <a:defRPr/>
            </a:lvl1pPr>
          </a:lstStyle>
          <a:p>
            <a:pPr lvl="0"/>
            <a:fld id="{653BEA3B-43D0-47A4-8C93-A77DE80D566A}" type="slidenum">
              <a:t>‹#›</a:t>
            </a:fld>
            <a:endParaRPr lang="en-US"/>
          </a:p>
        </p:txBody>
      </p:sp>
      <p:sp>
        <p:nvSpPr>
          <p:cNvPr id="8" name="Rectangle 9">
            <a:extLst>
              <a:ext uri="{FF2B5EF4-FFF2-40B4-BE49-F238E27FC236}">
                <a16:creationId xmlns:a16="http://schemas.microsoft.com/office/drawing/2014/main" id="{79F17F01-EAA3-4187-8B96-AAC6314E0400}"/>
              </a:ext>
            </a:extLst>
          </p:cNvPr>
          <p:cNvSpPr/>
          <p:nvPr/>
        </p:nvSpPr>
        <p:spPr>
          <a:xfrm>
            <a:off x="0" y="-18"/>
            <a:ext cx="9143997" cy="6858000"/>
          </a:xfrm>
          <a:prstGeom prst="rect">
            <a:avLst/>
          </a:prstGeom>
          <a:solidFill>
            <a:srgbClr val="232539">
              <a:alpha val="36000"/>
            </a:srgbClr>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Raleway" pitchFamily="34"/>
            </a:endParaRPr>
          </a:p>
        </p:txBody>
      </p:sp>
    </p:spTree>
    <p:extLst>
      <p:ext uri="{BB962C8B-B14F-4D97-AF65-F5344CB8AC3E}">
        <p14:creationId xmlns:p14="http://schemas.microsoft.com/office/powerpoint/2010/main" val="3146186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Autofit/>
          </a:bodyPr>
          <a:lstStyle>
            <a:lvl1pPr algn="l">
              <a:defRPr sz="32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8880790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3 Picture Side By Side Background Graphic">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EBE2471B-AA4B-4B03-90F8-60161A831471}"/>
              </a:ext>
            </a:extLst>
          </p:cNvPr>
          <p:cNvSpPr txBox="1">
            <a:spLocks noGrp="1"/>
          </p:cNvSpPr>
          <p:nvPr>
            <p:ph type="pic" idx="4294967295"/>
          </p:nvPr>
        </p:nvSpPr>
        <p:spPr>
          <a:xfrm>
            <a:off x="6114010" y="0"/>
            <a:ext cx="3028952" cy="6858000"/>
          </a:xfrm>
        </p:spPr>
        <p:txBody>
          <a:bodyPr/>
          <a:lstStyle>
            <a:lvl1pPr>
              <a:defRPr/>
            </a:lvl1pPr>
          </a:lstStyle>
          <a:p>
            <a:pPr lvl="0"/>
            <a:r>
              <a:rPr lang="en-US"/>
              <a:t>Click icon to add picture</a:t>
            </a:r>
          </a:p>
        </p:txBody>
      </p:sp>
      <p:sp>
        <p:nvSpPr>
          <p:cNvPr id="3" name="Picture Placeholder 11">
            <a:extLst>
              <a:ext uri="{FF2B5EF4-FFF2-40B4-BE49-F238E27FC236}">
                <a16:creationId xmlns:a16="http://schemas.microsoft.com/office/drawing/2014/main" id="{72A10CA9-C063-4AF7-B124-6C95D2BFC181}"/>
              </a:ext>
            </a:extLst>
          </p:cNvPr>
          <p:cNvSpPr txBox="1">
            <a:spLocks noGrp="1"/>
          </p:cNvSpPr>
          <p:nvPr>
            <p:ph type="pic" idx="4294967295"/>
          </p:nvPr>
        </p:nvSpPr>
        <p:spPr>
          <a:xfrm>
            <a:off x="0" y="-9"/>
            <a:ext cx="3057522" cy="6858000"/>
          </a:xfrm>
        </p:spPr>
        <p:txBody>
          <a:bodyPr/>
          <a:lstStyle>
            <a:lvl1pPr>
              <a:defRPr/>
            </a:lvl1pPr>
          </a:lstStyle>
          <a:p>
            <a:pPr lvl="0"/>
            <a:r>
              <a:rPr lang="en-US"/>
              <a:t>Click icon to add picture</a:t>
            </a:r>
          </a:p>
        </p:txBody>
      </p:sp>
      <p:sp>
        <p:nvSpPr>
          <p:cNvPr id="4" name="Picture Placeholder 11">
            <a:extLst>
              <a:ext uri="{FF2B5EF4-FFF2-40B4-BE49-F238E27FC236}">
                <a16:creationId xmlns:a16="http://schemas.microsoft.com/office/drawing/2014/main" id="{8B8EA719-BBC8-4A71-AD23-F76679D50533}"/>
              </a:ext>
            </a:extLst>
          </p:cNvPr>
          <p:cNvSpPr txBox="1">
            <a:spLocks noGrp="1"/>
          </p:cNvSpPr>
          <p:nvPr>
            <p:ph type="pic" idx="4294967295"/>
          </p:nvPr>
        </p:nvSpPr>
        <p:spPr>
          <a:xfrm>
            <a:off x="3057522" y="-27"/>
            <a:ext cx="3057522" cy="6858000"/>
          </a:xfrm>
        </p:spPr>
        <p:txBody>
          <a:bodyPr/>
          <a:lstStyle>
            <a:lvl1pPr>
              <a:defRPr/>
            </a:lvl1pPr>
          </a:lstStyle>
          <a:p>
            <a:pPr lvl="0"/>
            <a:r>
              <a:rPr lang="en-US"/>
              <a:t>Click icon to add picture</a:t>
            </a:r>
          </a:p>
        </p:txBody>
      </p:sp>
      <p:sp>
        <p:nvSpPr>
          <p:cNvPr id="5" name="Title 1">
            <a:extLst>
              <a:ext uri="{FF2B5EF4-FFF2-40B4-BE49-F238E27FC236}">
                <a16:creationId xmlns:a16="http://schemas.microsoft.com/office/drawing/2014/main" id="{F25C33A2-F3C7-4E7E-87C8-4DCF58053332}"/>
              </a:ext>
            </a:extLst>
          </p:cNvPr>
          <p:cNvSpPr txBox="1">
            <a:spLocks noGrp="1"/>
          </p:cNvSpPr>
          <p:nvPr>
            <p:ph type="title"/>
          </p:nvPr>
        </p:nvSpPr>
        <p:spPr>
          <a:xfrm>
            <a:off x="629838" y="365130"/>
            <a:ext cx="7886700" cy="1325559"/>
          </a:xfrm>
        </p:spPr>
        <p:txBody>
          <a:bodyPr/>
          <a:lstStyle>
            <a:lvl1pPr>
              <a:defRPr/>
            </a:lvl1pPr>
          </a:lstStyle>
          <a:p>
            <a:pPr lvl="0"/>
            <a:r>
              <a:rPr lang="en-US"/>
              <a:t>Click to edit Master title style</a:t>
            </a:r>
          </a:p>
        </p:txBody>
      </p:sp>
      <p:sp>
        <p:nvSpPr>
          <p:cNvPr id="6" name="Date Placeholder 6">
            <a:extLst>
              <a:ext uri="{FF2B5EF4-FFF2-40B4-BE49-F238E27FC236}">
                <a16:creationId xmlns:a16="http://schemas.microsoft.com/office/drawing/2014/main" id="{FC65B5BD-E87D-45D1-A3B2-5070BD463FC5}"/>
              </a:ext>
            </a:extLst>
          </p:cNvPr>
          <p:cNvSpPr txBox="1">
            <a:spLocks noGrp="1"/>
          </p:cNvSpPr>
          <p:nvPr>
            <p:ph type="dt" sz="half" idx="7"/>
          </p:nvPr>
        </p:nvSpPr>
        <p:spPr/>
        <p:txBody>
          <a:bodyPr/>
          <a:lstStyle>
            <a:lvl1pPr>
              <a:defRPr/>
            </a:lvl1pPr>
          </a:lstStyle>
          <a:p>
            <a:pPr lvl="0"/>
            <a:fld id="{DACE478D-7662-478F-958F-A948814274E5}" type="datetime1">
              <a:rPr lang="en-US"/>
              <a:pPr lvl="0"/>
              <a:t>1/19/2022</a:t>
            </a:fld>
            <a:endParaRPr lang="en-US"/>
          </a:p>
        </p:txBody>
      </p:sp>
      <p:sp>
        <p:nvSpPr>
          <p:cNvPr id="7" name="Footer Placeholder 7">
            <a:extLst>
              <a:ext uri="{FF2B5EF4-FFF2-40B4-BE49-F238E27FC236}">
                <a16:creationId xmlns:a16="http://schemas.microsoft.com/office/drawing/2014/main" id="{291817E5-1CCA-48EA-B464-FFA88FA2BDA9}"/>
              </a:ext>
            </a:extLst>
          </p:cNvPr>
          <p:cNvSpPr txBox="1">
            <a:spLocks noGrp="1"/>
          </p:cNvSpPr>
          <p:nvPr>
            <p:ph type="ftr" sz="quarter" idx="9"/>
          </p:nvPr>
        </p:nvSpPr>
        <p:spPr/>
        <p:txBody>
          <a:bodyPr/>
          <a:lstStyle>
            <a:lvl1pPr>
              <a:defRPr/>
            </a:lvl1pPr>
          </a:lstStyle>
          <a:p>
            <a:pPr lvl="0"/>
            <a:endParaRPr lang="en-US"/>
          </a:p>
        </p:txBody>
      </p:sp>
      <p:sp>
        <p:nvSpPr>
          <p:cNvPr id="8" name="Slide Number Placeholder 8">
            <a:extLst>
              <a:ext uri="{FF2B5EF4-FFF2-40B4-BE49-F238E27FC236}">
                <a16:creationId xmlns:a16="http://schemas.microsoft.com/office/drawing/2014/main" id="{2CDDD038-3987-4D31-90DA-9E84FCBF0058}"/>
              </a:ext>
            </a:extLst>
          </p:cNvPr>
          <p:cNvSpPr txBox="1">
            <a:spLocks noGrp="1"/>
          </p:cNvSpPr>
          <p:nvPr>
            <p:ph type="sldNum" sz="quarter" idx="8"/>
          </p:nvPr>
        </p:nvSpPr>
        <p:spPr/>
        <p:txBody>
          <a:bodyPr/>
          <a:lstStyle>
            <a:lvl1pPr>
              <a:defRPr/>
            </a:lvl1pPr>
          </a:lstStyle>
          <a:p>
            <a:pPr lvl="0"/>
            <a:fld id="{C749DB5E-6F05-4D97-8338-2C43A426E374}" type="slidenum">
              <a:t>‹#›</a:t>
            </a:fld>
            <a:endParaRPr lang="en-US"/>
          </a:p>
        </p:txBody>
      </p:sp>
      <p:sp>
        <p:nvSpPr>
          <p:cNvPr id="9" name="Rectangle 9">
            <a:extLst>
              <a:ext uri="{FF2B5EF4-FFF2-40B4-BE49-F238E27FC236}">
                <a16:creationId xmlns:a16="http://schemas.microsoft.com/office/drawing/2014/main" id="{1D3A88B1-E41A-4746-B3BE-EC3B6DEE9862}"/>
              </a:ext>
            </a:extLst>
          </p:cNvPr>
          <p:cNvSpPr/>
          <p:nvPr/>
        </p:nvSpPr>
        <p:spPr>
          <a:xfrm>
            <a:off x="0" y="-18"/>
            <a:ext cx="9143997" cy="6858000"/>
          </a:xfrm>
          <a:prstGeom prst="rect">
            <a:avLst/>
          </a:prstGeom>
          <a:solidFill>
            <a:srgbClr val="232539">
              <a:alpha val="36000"/>
            </a:srgbClr>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Raleway" pitchFamily="34"/>
            </a:endParaRPr>
          </a:p>
        </p:txBody>
      </p:sp>
    </p:spTree>
    <p:extLst>
      <p:ext uri="{BB962C8B-B14F-4D97-AF65-F5344CB8AC3E}">
        <p14:creationId xmlns:p14="http://schemas.microsoft.com/office/powerpoint/2010/main" val="35738897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4 Picture Grid Background Graphic">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30A12AE4-F4FE-4924-8E8E-748B73BDC725}"/>
              </a:ext>
            </a:extLst>
          </p:cNvPr>
          <p:cNvSpPr txBox="1">
            <a:spLocks noGrp="1"/>
          </p:cNvSpPr>
          <p:nvPr>
            <p:ph type="pic" idx="4294967295"/>
          </p:nvPr>
        </p:nvSpPr>
        <p:spPr>
          <a:xfrm>
            <a:off x="4572003" y="-9"/>
            <a:ext cx="4572002" cy="3429009"/>
          </a:xfrm>
        </p:spPr>
        <p:txBody>
          <a:bodyPr/>
          <a:lstStyle>
            <a:lvl1pPr>
              <a:defRPr/>
            </a:lvl1pPr>
          </a:lstStyle>
          <a:p>
            <a:pPr lvl="0"/>
            <a:r>
              <a:rPr lang="en-US"/>
              <a:t>Click icon to add picture</a:t>
            </a:r>
          </a:p>
        </p:txBody>
      </p:sp>
      <p:sp>
        <p:nvSpPr>
          <p:cNvPr id="3" name="Picture Placeholder 11">
            <a:extLst>
              <a:ext uri="{FF2B5EF4-FFF2-40B4-BE49-F238E27FC236}">
                <a16:creationId xmlns:a16="http://schemas.microsoft.com/office/drawing/2014/main" id="{417281CB-5BA5-422D-B5CB-30E848467F06}"/>
              </a:ext>
            </a:extLst>
          </p:cNvPr>
          <p:cNvSpPr txBox="1">
            <a:spLocks noGrp="1"/>
          </p:cNvSpPr>
          <p:nvPr>
            <p:ph type="pic" idx="4294967295"/>
          </p:nvPr>
        </p:nvSpPr>
        <p:spPr>
          <a:xfrm>
            <a:off x="1" y="-9"/>
            <a:ext cx="4572002" cy="3429009"/>
          </a:xfrm>
        </p:spPr>
        <p:txBody>
          <a:bodyPr/>
          <a:lstStyle>
            <a:lvl1pPr>
              <a:defRPr/>
            </a:lvl1pPr>
          </a:lstStyle>
          <a:p>
            <a:pPr lvl="0"/>
            <a:r>
              <a:rPr lang="en-US"/>
              <a:t>Click icon to add picture</a:t>
            </a:r>
          </a:p>
        </p:txBody>
      </p:sp>
      <p:sp>
        <p:nvSpPr>
          <p:cNvPr id="4" name="Picture Placeholder 11">
            <a:extLst>
              <a:ext uri="{FF2B5EF4-FFF2-40B4-BE49-F238E27FC236}">
                <a16:creationId xmlns:a16="http://schemas.microsoft.com/office/drawing/2014/main" id="{CDB40FB5-DF29-4CB6-9381-B4A5FD9AF7ED}"/>
              </a:ext>
            </a:extLst>
          </p:cNvPr>
          <p:cNvSpPr txBox="1">
            <a:spLocks noGrp="1"/>
          </p:cNvSpPr>
          <p:nvPr>
            <p:ph type="pic" idx="4294967295"/>
          </p:nvPr>
        </p:nvSpPr>
        <p:spPr>
          <a:xfrm>
            <a:off x="4572003" y="3440997"/>
            <a:ext cx="4572002" cy="3429009"/>
          </a:xfrm>
        </p:spPr>
        <p:txBody>
          <a:bodyPr/>
          <a:lstStyle>
            <a:lvl1pPr>
              <a:defRPr/>
            </a:lvl1pPr>
          </a:lstStyle>
          <a:p>
            <a:pPr lvl="0"/>
            <a:r>
              <a:rPr lang="en-US"/>
              <a:t>Click icon to add picture</a:t>
            </a:r>
          </a:p>
        </p:txBody>
      </p:sp>
      <p:sp>
        <p:nvSpPr>
          <p:cNvPr id="5" name="Picture Placeholder 11">
            <a:extLst>
              <a:ext uri="{FF2B5EF4-FFF2-40B4-BE49-F238E27FC236}">
                <a16:creationId xmlns:a16="http://schemas.microsoft.com/office/drawing/2014/main" id="{AFDE71BD-8CEE-42B6-A17F-93D33641C8C6}"/>
              </a:ext>
            </a:extLst>
          </p:cNvPr>
          <p:cNvSpPr txBox="1">
            <a:spLocks noGrp="1"/>
          </p:cNvSpPr>
          <p:nvPr>
            <p:ph type="pic" idx="4294967295"/>
          </p:nvPr>
        </p:nvSpPr>
        <p:spPr>
          <a:xfrm>
            <a:off x="1" y="3439608"/>
            <a:ext cx="4572002" cy="3429009"/>
          </a:xfrm>
        </p:spPr>
        <p:txBody>
          <a:bodyPr/>
          <a:lstStyle>
            <a:lvl1pPr>
              <a:defRPr/>
            </a:lvl1pPr>
          </a:lstStyle>
          <a:p>
            <a:pPr lvl="0"/>
            <a:r>
              <a:rPr lang="en-US"/>
              <a:t>Click icon to add picture</a:t>
            </a:r>
          </a:p>
        </p:txBody>
      </p:sp>
      <p:sp>
        <p:nvSpPr>
          <p:cNvPr id="6" name="Title 1">
            <a:extLst>
              <a:ext uri="{FF2B5EF4-FFF2-40B4-BE49-F238E27FC236}">
                <a16:creationId xmlns:a16="http://schemas.microsoft.com/office/drawing/2014/main" id="{C163B438-F415-4D95-9B2E-E62497FCB6EF}"/>
              </a:ext>
            </a:extLst>
          </p:cNvPr>
          <p:cNvSpPr txBox="1">
            <a:spLocks noGrp="1"/>
          </p:cNvSpPr>
          <p:nvPr>
            <p:ph type="title"/>
          </p:nvPr>
        </p:nvSpPr>
        <p:spPr>
          <a:xfrm>
            <a:off x="629838" y="365130"/>
            <a:ext cx="7886700" cy="1325559"/>
          </a:xfrm>
        </p:spPr>
        <p:txBody>
          <a:bodyPr/>
          <a:lstStyle>
            <a:lvl1pPr>
              <a:defRPr/>
            </a:lvl1pPr>
          </a:lstStyle>
          <a:p>
            <a:pPr lvl="0"/>
            <a:r>
              <a:rPr lang="en-US"/>
              <a:t>Click to edit Master title style</a:t>
            </a:r>
          </a:p>
        </p:txBody>
      </p:sp>
      <p:sp>
        <p:nvSpPr>
          <p:cNvPr id="7" name="Date Placeholder 6">
            <a:extLst>
              <a:ext uri="{FF2B5EF4-FFF2-40B4-BE49-F238E27FC236}">
                <a16:creationId xmlns:a16="http://schemas.microsoft.com/office/drawing/2014/main" id="{422FA017-63BE-4C85-AA84-FB0B9D0CAE1F}"/>
              </a:ext>
            </a:extLst>
          </p:cNvPr>
          <p:cNvSpPr txBox="1">
            <a:spLocks noGrp="1"/>
          </p:cNvSpPr>
          <p:nvPr>
            <p:ph type="dt" sz="half" idx="7"/>
          </p:nvPr>
        </p:nvSpPr>
        <p:spPr/>
        <p:txBody>
          <a:bodyPr/>
          <a:lstStyle>
            <a:lvl1pPr>
              <a:defRPr/>
            </a:lvl1pPr>
          </a:lstStyle>
          <a:p>
            <a:pPr lvl="0"/>
            <a:fld id="{C13A9BB8-9B5A-4A09-94CC-8142CA7346C2}" type="datetime1">
              <a:rPr lang="en-US"/>
              <a:pPr lvl="0"/>
              <a:t>1/19/2022</a:t>
            </a:fld>
            <a:endParaRPr lang="en-US"/>
          </a:p>
        </p:txBody>
      </p:sp>
      <p:sp>
        <p:nvSpPr>
          <p:cNvPr id="8" name="Footer Placeholder 7">
            <a:extLst>
              <a:ext uri="{FF2B5EF4-FFF2-40B4-BE49-F238E27FC236}">
                <a16:creationId xmlns:a16="http://schemas.microsoft.com/office/drawing/2014/main" id="{6F669763-1E2E-4755-9A9C-699F295CBEFA}"/>
              </a:ext>
            </a:extLst>
          </p:cNvPr>
          <p:cNvSpPr txBox="1">
            <a:spLocks noGrp="1"/>
          </p:cNvSpPr>
          <p:nvPr>
            <p:ph type="ftr" sz="quarter" idx="9"/>
          </p:nvPr>
        </p:nvSpPr>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9E1C87B1-2D75-4ACD-85B8-B70E7ECFFA11}"/>
              </a:ext>
            </a:extLst>
          </p:cNvPr>
          <p:cNvSpPr txBox="1">
            <a:spLocks noGrp="1"/>
          </p:cNvSpPr>
          <p:nvPr>
            <p:ph type="sldNum" sz="quarter" idx="8"/>
          </p:nvPr>
        </p:nvSpPr>
        <p:spPr/>
        <p:txBody>
          <a:bodyPr/>
          <a:lstStyle>
            <a:lvl1pPr>
              <a:defRPr/>
            </a:lvl1pPr>
          </a:lstStyle>
          <a:p>
            <a:pPr lvl="0"/>
            <a:fld id="{62F15705-9B7B-4C03-A43F-B70F368E9AFC}" type="slidenum">
              <a:t>‹#›</a:t>
            </a:fld>
            <a:endParaRPr lang="en-US"/>
          </a:p>
        </p:txBody>
      </p:sp>
      <p:sp>
        <p:nvSpPr>
          <p:cNvPr id="10" name="Rectangle 9">
            <a:extLst>
              <a:ext uri="{FF2B5EF4-FFF2-40B4-BE49-F238E27FC236}">
                <a16:creationId xmlns:a16="http://schemas.microsoft.com/office/drawing/2014/main" id="{72E362FD-B4C4-4E39-A940-04C16D1F94D6}"/>
              </a:ext>
            </a:extLst>
          </p:cNvPr>
          <p:cNvSpPr/>
          <p:nvPr/>
        </p:nvSpPr>
        <p:spPr>
          <a:xfrm>
            <a:off x="0" y="-11996"/>
            <a:ext cx="9143997" cy="6858000"/>
          </a:xfrm>
          <a:prstGeom prst="rect">
            <a:avLst/>
          </a:prstGeom>
          <a:solidFill>
            <a:srgbClr val="000000">
              <a:alpha val="70000"/>
            </a:srgbClr>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Raleway" pitchFamily="34"/>
            </a:endParaRPr>
          </a:p>
        </p:txBody>
      </p:sp>
    </p:spTree>
    <p:extLst>
      <p:ext uri="{BB962C8B-B14F-4D97-AF65-F5344CB8AC3E}">
        <p14:creationId xmlns:p14="http://schemas.microsoft.com/office/powerpoint/2010/main" val="8492892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Background Graphic">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334321-B1AF-42C9-B28B-620C65B7A715}"/>
              </a:ext>
            </a:extLst>
          </p:cNvPr>
          <p:cNvSpPr txBox="1">
            <a:spLocks noGrp="1"/>
          </p:cNvSpPr>
          <p:nvPr>
            <p:ph type="dt" sz="half" idx="7"/>
          </p:nvPr>
        </p:nvSpPr>
        <p:spPr/>
        <p:txBody>
          <a:bodyPr/>
          <a:lstStyle>
            <a:lvl1pPr>
              <a:defRPr/>
            </a:lvl1pPr>
          </a:lstStyle>
          <a:p>
            <a:pPr lvl="0"/>
            <a:fld id="{922CAD34-3C06-4C9D-B837-9796C2FE7D80}" type="datetime1">
              <a:rPr lang="en-US"/>
              <a:pPr lvl="0"/>
              <a:t>1/19/2022</a:t>
            </a:fld>
            <a:endParaRPr lang="en-US"/>
          </a:p>
        </p:txBody>
      </p:sp>
      <p:sp>
        <p:nvSpPr>
          <p:cNvPr id="3" name="Footer Placeholder 2">
            <a:extLst>
              <a:ext uri="{FF2B5EF4-FFF2-40B4-BE49-F238E27FC236}">
                <a16:creationId xmlns:a16="http://schemas.microsoft.com/office/drawing/2014/main" id="{915BCDCE-0A5A-4491-A520-374DDFD13585}"/>
              </a:ext>
            </a:extLst>
          </p:cNvPr>
          <p:cNvSpPr txBox="1">
            <a:spLocks noGrp="1"/>
          </p:cNvSpPr>
          <p:nvPr>
            <p:ph type="ftr" sz="quarter" idx="9"/>
          </p:nvPr>
        </p:nvSpPr>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id="{7901E739-11ED-45E0-97B9-8E3E15448A20}"/>
              </a:ext>
            </a:extLst>
          </p:cNvPr>
          <p:cNvSpPr txBox="1">
            <a:spLocks noGrp="1"/>
          </p:cNvSpPr>
          <p:nvPr>
            <p:ph type="sldNum" sz="quarter" idx="8"/>
          </p:nvPr>
        </p:nvSpPr>
        <p:spPr/>
        <p:txBody>
          <a:bodyPr/>
          <a:lstStyle>
            <a:lvl1pPr>
              <a:defRPr/>
            </a:lvl1pPr>
          </a:lstStyle>
          <a:p>
            <a:pPr lvl="0"/>
            <a:fld id="{CED489B5-8899-44B8-961B-C8302B84B218}" type="slidenum">
              <a:t>‹#›</a:t>
            </a:fld>
            <a:endParaRPr lang="en-US"/>
          </a:p>
        </p:txBody>
      </p:sp>
      <p:sp>
        <p:nvSpPr>
          <p:cNvPr id="5" name="Rectangle 6">
            <a:extLst>
              <a:ext uri="{FF2B5EF4-FFF2-40B4-BE49-F238E27FC236}">
                <a16:creationId xmlns:a16="http://schemas.microsoft.com/office/drawing/2014/main" id="{2EB45216-B79C-4EB1-BCA8-CE5B2285E484}"/>
              </a:ext>
            </a:extLst>
          </p:cNvPr>
          <p:cNvSpPr/>
          <p:nvPr/>
        </p:nvSpPr>
        <p:spPr>
          <a:xfrm>
            <a:off x="0" y="0"/>
            <a:ext cx="9143997" cy="6858000"/>
          </a:xfrm>
          <a:prstGeom prst="rect">
            <a:avLst/>
          </a:prstGeom>
          <a:solidFill>
            <a:srgbClr val="232539">
              <a:alpha val="36000"/>
            </a:srgbClr>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Raleway" pitchFamily="34"/>
            </a:endParaRPr>
          </a:p>
        </p:txBody>
      </p:sp>
    </p:spTree>
    <p:extLst>
      <p:ext uri="{BB962C8B-B14F-4D97-AF65-F5344CB8AC3E}">
        <p14:creationId xmlns:p14="http://schemas.microsoft.com/office/powerpoint/2010/main" val="1806905798"/>
      </p:ext>
    </p:extLst>
  </p:cSld>
  <p:clrMapOvr>
    <a:masterClrMapping/>
  </p:clrMapOvr>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Background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9922F-3F27-41C2-9E64-61AA78F191B6}"/>
              </a:ext>
            </a:extLst>
          </p:cNvPr>
          <p:cNvSpPr txBox="1">
            <a:spLocks noGrp="1"/>
          </p:cNvSpPr>
          <p:nvPr>
            <p:ph type="title"/>
          </p:nvPr>
        </p:nvSpPr>
        <p:spPr>
          <a:xfrm>
            <a:off x="629838" y="457200"/>
            <a:ext cx="2949180" cy="1600200"/>
          </a:xfrm>
        </p:spPr>
        <p:txBody>
          <a:bodyPr anchor="b">
            <a:noAutofit/>
          </a:bodyPr>
          <a:lstStyle>
            <a:lvl1pPr>
              <a:defRPr sz="3000"/>
            </a:lvl1pPr>
          </a:lstStyle>
          <a:p>
            <a:pPr lvl="0"/>
            <a:r>
              <a:rPr lang="en-US"/>
              <a:t>Click to edit Master title style</a:t>
            </a:r>
          </a:p>
        </p:txBody>
      </p:sp>
      <p:sp>
        <p:nvSpPr>
          <p:cNvPr id="3" name="Content Placeholder 2">
            <a:extLst>
              <a:ext uri="{FF2B5EF4-FFF2-40B4-BE49-F238E27FC236}">
                <a16:creationId xmlns:a16="http://schemas.microsoft.com/office/drawing/2014/main" id="{A1866EA1-690A-4168-810D-DEBF67A968FD}"/>
              </a:ext>
            </a:extLst>
          </p:cNvPr>
          <p:cNvSpPr txBox="1">
            <a:spLocks noGrp="1"/>
          </p:cNvSpPr>
          <p:nvPr>
            <p:ph idx="1"/>
          </p:nvPr>
        </p:nvSpPr>
        <p:spPr>
          <a:xfrm>
            <a:off x="3887388" y="987424"/>
            <a:ext cx="4629150" cy="4873623"/>
          </a:xfrm>
        </p:spPr>
        <p:txBody>
          <a:bodyPr/>
          <a:lstStyle>
            <a:lvl1pPr>
              <a:defRPr sz="3000"/>
            </a:lvl1pPr>
            <a:lvl2pPr>
              <a:defRPr sz="3000"/>
            </a:lvl2pPr>
            <a:lvl3pPr>
              <a:defRPr sz="3000"/>
            </a:lvl3pPr>
            <a:lvl4pPr>
              <a:defRPr sz="3000"/>
            </a:lvl4pPr>
            <a:lvl5pPr>
              <a:defRPr sz="3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E4141A-E4AA-4445-B02B-8AE0C2B5730E}"/>
              </a:ext>
            </a:extLst>
          </p:cNvPr>
          <p:cNvSpPr txBox="1">
            <a:spLocks noGrp="1"/>
          </p:cNvSpPr>
          <p:nvPr>
            <p:ph type="body" idx="2"/>
          </p:nvPr>
        </p:nvSpPr>
        <p:spPr>
          <a:xfrm>
            <a:off x="629838" y="2057400"/>
            <a:ext cx="2949180" cy="3811584"/>
          </a:xfrm>
        </p:spPr>
        <p:txBody>
          <a:bodyPr/>
          <a:lstStyle>
            <a:lvl1pPr marL="0" indent="0">
              <a:buNone/>
              <a:defRPr sz="2844"/>
            </a:lvl1pPr>
          </a:lstStyle>
          <a:p>
            <a:pPr lvl="0"/>
            <a:r>
              <a:rPr lang="en-US"/>
              <a:t>Click to edit Master text styles</a:t>
            </a:r>
          </a:p>
        </p:txBody>
      </p:sp>
      <p:sp>
        <p:nvSpPr>
          <p:cNvPr id="5" name="Date Placeholder 4">
            <a:extLst>
              <a:ext uri="{FF2B5EF4-FFF2-40B4-BE49-F238E27FC236}">
                <a16:creationId xmlns:a16="http://schemas.microsoft.com/office/drawing/2014/main" id="{F69D487D-F8FC-4FFF-8F83-FD006612ADD1}"/>
              </a:ext>
            </a:extLst>
          </p:cNvPr>
          <p:cNvSpPr txBox="1">
            <a:spLocks noGrp="1"/>
          </p:cNvSpPr>
          <p:nvPr>
            <p:ph type="dt" sz="half" idx="7"/>
          </p:nvPr>
        </p:nvSpPr>
        <p:spPr/>
        <p:txBody>
          <a:bodyPr/>
          <a:lstStyle>
            <a:lvl1pPr>
              <a:defRPr/>
            </a:lvl1pPr>
          </a:lstStyle>
          <a:p>
            <a:pPr lvl="0"/>
            <a:fld id="{10F10906-82A0-47BC-A127-26DCD7C6D8C9}" type="datetime1">
              <a:rPr lang="en-US"/>
              <a:pPr lvl="0"/>
              <a:t>1/19/2022</a:t>
            </a:fld>
            <a:endParaRPr lang="en-US"/>
          </a:p>
        </p:txBody>
      </p:sp>
      <p:sp>
        <p:nvSpPr>
          <p:cNvPr id="6" name="Footer Placeholder 5">
            <a:extLst>
              <a:ext uri="{FF2B5EF4-FFF2-40B4-BE49-F238E27FC236}">
                <a16:creationId xmlns:a16="http://schemas.microsoft.com/office/drawing/2014/main" id="{4AC9E656-2337-4933-A7D3-532BB028066F}"/>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48FF86E3-6B89-42F1-9899-219C0859585B}"/>
              </a:ext>
            </a:extLst>
          </p:cNvPr>
          <p:cNvSpPr txBox="1">
            <a:spLocks noGrp="1"/>
          </p:cNvSpPr>
          <p:nvPr>
            <p:ph type="sldNum" sz="quarter" idx="8"/>
          </p:nvPr>
        </p:nvSpPr>
        <p:spPr/>
        <p:txBody>
          <a:bodyPr/>
          <a:lstStyle>
            <a:lvl1pPr>
              <a:defRPr/>
            </a:lvl1pPr>
          </a:lstStyle>
          <a:p>
            <a:pPr lvl="0"/>
            <a:fld id="{F8426697-54A5-448C-9E3C-0EC4D2629629}" type="slidenum">
              <a:t>‹#›</a:t>
            </a:fld>
            <a:endParaRPr lang="en-US"/>
          </a:p>
        </p:txBody>
      </p:sp>
      <p:sp>
        <p:nvSpPr>
          <p:cNvPr id="8" name="Rectangle 7">
            <a:extLst>
              <a:ext uri="{FF2B5EF4-FFF2-40B4-BE49-F238E27FC236}">
                <a16:creationId xmlns:a16="http://schemas.microsoft.com/office/drawing/2014/main" id="{02D163FD-02C4-4940-B189-8BC7BC17EC94}"/>
              </a:ext>
            </a:extLst>
          </p:cNvPr>
          <p:cNvSpPr/>
          <p:nvPr/>
        </p:nvSpPr>
        <p:spPr>
          <a:xfrm>
            <a:off x="0" y="0"/>
            <a:ext cx="9143997" cy="6858000"/>
          </a:xfrm>
          <a:prstGeom prst="rect">
            <a:avLst/>
          </a:prstGeom>
          <a:solidFill>
            <a:srgbClr val="000000">
              <a:alpha val="70000"/>
            </a:srgbClr>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Raleway" pitchFamily="34"/>
            </a:endParaRPr>
          </a:p>
        </p:txBody>
      </p:sp>
    </p:spTree>
    <p:extLst>
      <p:ext uri="{BB962C8B-B14F-4D97-AF65-F5344CB8AC3E}">
        <p14:creationId xmlns:p14="http://schemas.microsoft.com/office/powerpoint/2010/main" val="23630778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Backtround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DC41C-13F7-404B-8380-601CDD498044}"/>
              </a:ext>
            </a:extLst>
          </p:cNvPr>
          <p:cNvSpPr txBox="1">
            <a:spLocks noGrp="1"/>
          </p:cNvSpPr>
          <p:nvPr>
            <p:ph type="title"/>
          </p:nvPr>
        </p:nvSpPr>
        <p:spPr>
          <a:xfrm>
            <a:off x="629838" y="457200"/>
            <a:ext cx="2949180" cy="1600200"/>
          </a:xfrm>
        </p:spPr>
        <p:txBody>
          <a:bodyPr anchor="b">
            <a:noAutofit/>
          </a:bodyPr>
          <a:lstStyle>
            <a:lvl1pPr>
              <a:defRPr sz="3000"/>
            </a:lvl1pPr>
          </a:lstStyle>
          <a:p>
            <a:pPr lvl="0"/>
            <a:r>
              <a:rPr lang="en-US"/>
              <a:t>Click to edit Master title style</a:t>
            </a:r>
          </a:p>
        </p:txBody>
      </p:sp>
      <p:sp>
        <p:nvSpPr>
          <p:cNvPr id="3" name="Picture Placeholder 2">
            <a:extLst>
              <a:ext uri="{FF2B5EF4-FFF2-40B4-BE49-F238E27FC236}">
                <a16:creationId xmlns:a16="http://schemas.microsoft.com/office/drawing/2014/main" id="{07813520-B4C8-45A9-85EA-C8941241034C}"/>
              </a:ext>
            </a:extLst>
          </p:cNvPr>
          <p:cNvSpPr txBox="1">
            <a:spLocks noGrp="1"/>
          </p:cNvSpPr>
          <p:nvPr>
            <p:ph type="pic" idx="1"/>
          </p:nvPr>
        </p:nvSpPr>
        <p:spPr>
          <a:xfrm>
            <a:off x="3887388" y="987424"/>
            <a:ext cx="4629150" cy="4873623"/>
          </a:xfrm>
        </p:spPr>
        <p:txBody>
          <a:bodyPr/>
          <a:lstStyle>
            <a:lvl1pPr marL="0" indent="0">
              <a:buNone/>
              <a:defRPr sz="5689"/>
            </a:lvl1pPr>
          </a:lstStyle>
          <a:p>
            <a:pPr lvl="0"/>
            <a:r>
              <a:rPr lang="en-US"/>
              <a:t>Click icon to add picture</a:t>
            </a:r>
          </a:p>
        </p:txBody>
      </p:sp>
      <p:sp>
        <p:nvSpPr>
          <p:cNvPr id="4" name="Text Placeholder 3">
            <a:extLst>
              <a:ext uri="{FF2B5EF4-FFF2-40B4-BE49-F238E27FC236}">
                <a16:creationId xmlns:a16="http://schemas.microsoft.com/office/drawing/2014/main" id="{D7789E82-2F57-48AC-B2C5-B23CC64F0A5B}"/>
              </a:ext>
            </a:extLst>
          </p:cNvPr>
          <p:cNvSpPr txBox="1">
            <a:spLocks noGrp="1"/>
          </p:cNvSpPr>
          <p:nvPr>
            <p:ph type="body" idx="2"/>
          </p:nvPr>
        </p:nvSpPr>
        <p:spPr>
          <a:xfrm>
            <a:off x="629838" y="2057400"/>
            <a:ext cx="2949180" cy="3811584"/>
          </a:xfrm>
        </p:spPr>
        <p:txBody>
          <a:bodyPr/>
          <a:lstStyle>
            <a:lvl1pPr marL="0" indent="0">
              <a:buNone/>
              <a:defRPr sz="2844"/>
            </a:lvl1pPr>
          </a:lstStyle>
          <a:p>
            <a:pPr lvl="0"/>
            <a:r>
              <a:rPr lang="en-US"/>
              <a:t>Click to edit Master text styles</a:t>
            </a:r>
          </a:p>
        </p:txBody>
      </p:sp>
      <p:sp>
        <p:nvSpPr>
          <p:cNvPr id="5" name="Date Placeholder 4">
            <a:extLst>
              <a:ext uri="{FF2B5EF4-FFF2-40B4-BE49-F238E27FC236}">
                <a16:creationId xmlns:a16="http://schemas.microsoft.com/office/drawing/2014/main" id="{68754C1F-29E9-413C-A4C7-E522A7FC1595}"/>
              </a:ext>
            </a:extLst>
          </p:cNvPr>
          <p:cNvSpPr txBox="1">
            <a:spLocks noGrp="1"/>
          </p:cNvSpPr>
          <p:nvPr>
            <p:ph type="dt" sz="half" idx="7"/>
          </p:nvPr>
        </p:nvSpPr>
        <p:spPr/>
        <p:txBody>
          <a:bodyPr/>
          <a:lstStyle>
            <a:lvl1pPr>
              <a:defRPr/>
            </a:lvl1pPr>
          </a:lstStyle>
          <a:p>
            <a:pPr lvl="0"/>
            <a:fld id="{3C15F6EE-E710-4817-90E3-183FE464F3A3}" type="datetime1">
              <a:rPr lang="en-US"/>
              <a:pPr lvl="0"/>
              <a:t>1/19/2022</a:t>
            </a:fld>
            <a:endParaRPr lang="en-US"/>
          </a:p>
        </p:txBody>
      </p:sp>
      <p:sp>
        <p:nvSpPr>
          <p:cNvPr id="6" name="Footer Placeholder 5">
            <a:extLst>
              <a:ext uri="{FF2B5EF4-FFF2-40B4-BE49-F238E27FC236}">
                <a16:creationId xmlns:a16="http://schemas.microsoft.com/office/drawing/2014/main" id="{9CF72016-47FB-492F-BF4B-F46087C66502}"/>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659A1151-FEAA-4E9F-A661-20B11521C121}"/>
              </a:ext>
            </a:extLst>
          </p:cNvPr>
          <p:cNvSpPr txBox="1">
            <a:spLocks noGrp="1"/>
          </p:cNvSpPr>
          <p:nvPr>
            <p:ph type="sldNum" sz="quarter" idx="8"/>
          </p:nvPr>
        </p:nvSpPr>
        <p:spPr/>
        <p:txBody>
          <a:bodyPr/>
          <a:lstStyle>
            <a:lvl1pPr>
              <a:defRPr/>
            </a:lvl1pPr>
          </a:lstStyle>
          <a:p>
            <a:pPr lvl="0"/>
            <a:fld id="{4DBC1851-D639-48AE-AFC2-B59455A137DD}" type="slidenum">
              <a:t>‹#›</a:t>
            </a:fld>
            <a:endParaRPr lang="en-US"/>
          </a:p>
        </p:txBody>
      </p:sp>
      <p:sp>
        <p:nvSpPr>
          <p:cNvPr id="8" name="Rectangle 7">
            <a:extLst>
              <a:ext uri="{FF2B5EF4-FFF2-40B4-BE49-F238E27FC236}">
                <a16:creationId xmlns:a16="http://schemas.microsoft.com/office/drawing/2014/main" id="{264E4F9D-AA4E-48D5-8CE4-4F0EA1EFF00A}"/>
              </a:ext>
            </a:extLst>
          </p:cNvPr>
          <p:cNvSpPr/>
          <p:nvPr/>
        </p:nvSpPr>
        <p:spPr>
          <a:xfrm>
            <a:off x="0" y="0"/>
            <a:ext cx="9143997" cy="6858000"/>
          </a:xfrm>
          <a:prstGeom prst="rect">
            <a:avLst/>
          </a:prstGeom>
          <a:solidFill>
            <a:srgbClr val="000000">
              <a:alpha val="70000"/>
            </a:srgbClr>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Raleway" pitchFamily="34"/>
            </a:endParaRPr>
          </a:p>
        </p:txBody>
      </p:sp>
    </p:spTree>
    <p:extLst>
      <p:ext uri="{BB962C8B-B14F-4D97-AF65-F5344CB8AC3E}">
        <p14:creationId xmlns:p14="http://schemas.microsoft.com/office/powerpoint/2010/main" val="9729111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Subtitle Background Graphic">
    <p:spTree>
      <p:nvGrpSpPr>
        <p:cNvPr id="1" name=""/>
        <p:cNvGrpSpPr/>
        <p:nvPr/>
      </p:nvGrpSpPr>
      <p:grpSpPr>
        <a:xfrm>
          <a:off x="0" y="0"/>
          <a:ext cx="0" cy="0"/>
          <a:chOff x="0" y="0"/>
          <a:chExt cx="0" cy="0"/>
        </a:xfrm>
      </p:grpSpPr>
      <p:sp>
        <p:nvSpPr>
          <p:cNvPr id="2" name="Google Shape;13;p3">
            <a:extLst>
              <a:ext uri="{FF2B5EF4-FFF2-40B4-BE49-F238E27FC236}">
                <a16:creationId xmlns:a16="http://schemas.microsoft.com/office/drawing/2014/main" id="{93326F8A-0588-4DBA-920F-0990DAF3DD30}"/>
              </a:ext>
            </a:extLst>
          </p:cNvPr>
          <p:cNvSpPr txBox="1">
            <a:spLocks noGrp="1"/>
          </p:cNvSpPr>
          <p:nvPr>
            <p:ph type="title"/>
          </p:nvPr>
        </p:nvSpPr>
        <p:spPr>
          <a:xfrm>
            <a:off x="1912024" y="2822332"/>
            <a:ext cx="5802602" cy="1546396"/>
          </a:xfrm>
        </p:spPr>
        <p:txBody>
          <a:bodyPr lIns="91421" tIns="91421" rIns="91421" bIns="91421" anchor="b"/>
          <a:lstStyle>
            <a:lvl1pPr>
              <a:defRPr sz="4800"/>
            </a:lvl1pPr>
          </a:lstStyle>
          <a:p>
            <a:pPr lvl="0"/>
            <a:r>
              <a:rPr lang="en-US"/>
              <a:t>Click to edit Master title style</a:t>
            </a:r>
          </a:p>
        </p:txBody>
      </p:sp>
      <p:sp>
        <p:nvSpPr>
          <p:cNvPr id="3" name="Google Shape;14;p3">
            <a:extLst>
              <a:ext uri="{FF2B5EF4-FFF2-40B4-BE49-F238E27FC236}">
                <a16:creationId xmlns:a16="http://schemas.microsoft.com/office/drawing/2014/main" id="{7494961C-6750-4351-8194-904CA1254C71}"/>
              </a:ext>
            </a:extLst>
          </p:cNvPr>
          <p:cNvSpPr txBox="1">
            <a:spLocks noGrp="1"/>
          </p:cNvSpPr>
          <p:nvPr>
            <p:ph type="subTitle" idx="4294967295"/>
          </p:nvPr>
        </p:nvSpPr>
        <p:spPr>
          <a:xfrm>
            <a:off x="1912024" y="4193136"/>
            <a:ext cx="5802602" cy="1046402"/>
          </a:xfrm>
        </p:spPr>
        <p:txBody>
          <a:bodyPr lIns="91421" tIns="91421" rIns="91421" bIns="91421"/>
          <a:lstStyle>
            <a:lvl1pPr>
              <a:spcBef>
                <a:spcPts val="0"/>
              </a:spcBef>
              <a:buNone/>
              <a:defRPr sz="1800" i="1">
                <a:solidFill>
                  <a:srgbClr val="666666"/>
                </a:solidFill>
              </a:defRPr>
            </a:lvl1pPr>
          </a:lstStyle>
          <a:p>
            <a:pPr lvl="0"/>
            <a:r>
              <a:rPr lang="en-US"/>
              <a:t>Click to edit Master subtitle style</a:t>
            </a:r>
          </a:p>
        </p:txBody>
      </p:sp>
      <p:sp>
        <p:nvSpPr>
          <p:cNvPr id="4" name="Google Shape;15;p3">
            <a:extLst>
              <a:ext uri="{FF2B5EF4-FFF2-40B4-BE49-F238E27FC236}">
                <a16:creationId xmlns:a16="http://schemas.microsoft.com/office/drawing/2014/main" id="{425AE372-1695-4A99-A074-0E76990DBC10}"/>
              </a:ext>
            </a:extLst>
          </p:cNvPr>
          <p:cNvSpPr txBox="1">
            <a:spLocks noGrp="1"/>
          </p:cNvSpPr>
          <p:nvPr>
            <p:ph type="sldNum" sz="quarter" idx="8"/>
          </p:nvPr>
        </p:nvSpPr>
        <p:spPr>
          <a:xfrm>
            <a:off x="8285609" y="5874472"/>
            <a:ext cx="548702" cy="524801"/>
          </a:xfrm>
        </p:spPr>
        <p:txBody>
          <a:bodyPr lIns="91421" tIns="91421" rIns="91421" bIns="91421"/>
          <a:lstStyle>
            <a:lvl1pPr>
              <a:defRPr/>
            </a:lvl1pPr>
          </a:lstStyle>
          <a:p>
            <a:pPr lvl="0"/>
            <a:fld id="{A0201264-FC2E-41F1-9FE6-EB01EB459A72}" type="slidenum">
              <a:t>‹#›</a:t>
            </a:fld>
            <a:endParaRPr lang="en-US"/>
          </a:p>
        </p:txBody>
      </p:sp>
      <p:sp>
        <p:nvSpPr>
          <p:cNvPr id="5" name="Rectangle 4">
            <a:extLst>
              <a:ext uri="{FF2B5EF4-FFF2-40B4-BE49-F238E27FC236}">
                <a16:creationId xmlns:a16="http://schemas.microsoft.com/office/drawing/2014/main" id="{6EB30458-BDA5-43B2-BEF5-E037479E2A60}"/>
              </a:ext>
            </a:extLst>
          </p:cNvPr>
          <p:cNvSpPr/>
          <p:nvPr/>
        </p:nvSpPr>
        <p:spPr>
          <a:xfrm>
            <a:off x="0" y="0"/>
            <a:ext cx="9143997" cy="6858000"/>
          </a:xfrm>
          <a:prstGeom prst="rect">
            <a:avLst/>
          </a:prstGeom>
          <a:solidFill>
            <a:srgbClr val="232539">
              <a:alpha val="36000"/>
            </a:srgbClr>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Raleway" pitchFamily="34"/>
            </a:endParaRPr>
          </a:p>
        </p:txBody>
      </p:sp>
    </p:spTree>
    <p:extLst>
      <p:ext uri="{BB962C8B-B14F-4D97-AF65-F5344CB8AC3E}">
        <p14:creationId xmlns:p14="http://schemas.microsoft.com/office/powerpoint/2010/main" val="18420752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ColTx" preserve="1">
  <p:cSld name="Title + 2 columns Background Graphic">
    <p:spTree>
      <p:nvGrpSpPr>
        <p:cNvPr id="1" name=""/>
        <p:cNvGrpSpPr/>
        <p:nvPr/>
      </p:nvGrpSpPr>
      <p:grpSpPr>
        <a:xfrm>
          <a:off x="0" y="0"/>
          <a:ext cx="0" cy="0"/>
          <a:chOff x="0" y="0"/>
          <a:chExt cx="0" cy="0"/>
        </a:xfrm>
      </p:grpSpPr>
      <p:sp>
        <p:nvSpPr>
          <p:cNvPr id="2" name="Google Shape;26;p6">
            <a:extLst>
              <a:ext uri="{FF2B5EF4-FFF2-40B4-BE49-F238E27FC236}">
                <a16:creationId xmlns:a16="http://schemas.microsoft.com/office/drawing/2014/main" id="{36327A43-642D-4469-AF67-28D2AEA9D1ED}"/>
              </a:ext>
            </a:extLst>
          </p:cNvPr>
          <p:cNvSpPr txBox="1">
            <a:spLocks noGrp="1"/>
          </p:cNvSpPr>
          <p:nvPr>
            <p:ph type="title"/>
          </p:nvPr>
        </p:nvSpPr>
        <p:spPr>
          <a:xfrm>
            <a:off x="1556176" y="959169"/>
            <a:ext cx="6616797" cy="933200"/>
          </a:xfrm>
        </p:spPr>
        <p:txBody>
          <a:bodyPr lIns="91421" tIns="91421" rIns="91421" bIns="91421" anchor="b"/>
          <a:lstStyle>
            <a:lvl1pPr>
              <a:defRPr/>
            </a:lvl1pPr>
          </a:lstStyle>
          <a:p>
            <a:pPr lvl="0"/>
            <a:r>
              <a:rPr lang="en-US"/>
              <a:t>Click to edit Master title style</a:t>
            </a:r>
          </a:p>
        </p:txBody>
      </p:sp>
      <p:sp>
        <p:nvSpPr>
          <p:cNvPr id="3" name="Google Shape;27;p6">
            <a:extLst>
              <a:ext uri="{FF2B5EF4-FFF2-40B4-BE49-F238E27FC236}">
                <a16:creationId xmlns:a16="http://schemas.microsoft.com/office/drawing/2014/main" id="{5A39D0A1-2445-4F20-B660-5340272237B0}"/>
              </a:ext>
            </a:extLst>
          </p:cNvPr>
          <p:cNvSpPr txBox="1">
            <a:spLocks noGrp="1"/>
          </p:cNvSpPr>
          <p:nvPr>
            <p:ph type="body" idx="1"/>
          </p:nvPr>
        </p:nvSpPr>
        <p:spPr>
          <a:xfrm>
            <a:off x="1556176" y="1972497"/>
            <a:ext cx="3211800" cy="4798396"/>
          </a:xfrm>
        </p:spPr>
        <p:txBody>
          <a:bodyPr lIns="91421" tIns="91421" rIns="91421" bIns="91421"/>
          <a:lstStyle>
            <a:lvl1pPr marL="457188" indent="-368288">
              <a:spcBef>
                <a:spcPts val="600"/>
              </a:spcBef>
              <a:buSzPts val="2200"/>
              <a:buChar char="◈"/>
              <a:defRPr sz="2200"/>
            </a:lvl1pPr>
          </a:lstStyle>
          <a:p>
            <a:pPr lvl="0"/>
            <a:r>
              <a:rPr lang="en-US"/>
              <a:t>Click to edit Master text styles</a:t>
            </a:r>
          </a:p>
        </p:txBody>
      </p:sp>
      <p:sp>
        <p:nvSpPr>
          <p:cNvPr id="4" name="Google Shape;28;p6">
            <a:extLst>
              <a:ext uri="{FF2B5EF4-FFF2-40B4-BE49-F238E27FC236}">
                <a16:creationId xmlns:a16="http://schemas.microsoft.com/office/drawing/2014/main" id="{CD3BEA86-375C-4F9D-BACB-24967BC9D9B8}"/>
              </a:ext>
            </a:extLst>
          </p:cNvPr>
          <p:cNvSpPr txBox="1">
            <a:spLocks noGrp="1"/>
          </p:cNvSpPr>
          <p:nvPr>
            <p:ph type="body" idx="2"/>
          </p:nvPr>
        </p:nvSpPr>
        <p:spPr>
          <a:xfrm>
            <a:off x="4961269" y="1972497"/>
            <a:ext cx="3211800" cy="4798396"/>
          </a:xfrm>
        </p:spPr>
        <p:txBody>
          <a:bodyPr lIns="91421" tIns="91421" rIns="91421" bIns="91421"/>
          <a:lstStyle>
            <a:lvl1pPr marL="457188" indent="-368288">
              <a:spcBef>
                <a:spcPts val="600"/>
              </a:spcBef>
              <a:buSzPts val="2200"/>
              <a:buChar char="◈"/>
              <a:defRPr sz="2200"/>
            </a:lvl1pPr>
          </a:lstStyle>
          <a:p>
            <a:pPr lvl="0"/>
            <a:r>
              <a:rPr lang="en-US"/>
              <a:t>Click to edit Master text styles</a:t>
            </a:r>
          </a:p>
        </p:txBody>
      </p:sp>
      <p:sp>
        <p:nvSpPr>
          <p:cNvPr id="5" name="Google Shape;29;p6">
            <a:extLst>
              <a:ext uri="{FF2B5EF4-FFF2-40B4-BE49-F238E27FC236}">
                <a16:creationId xmlns:a16="http://schemas.microsoft.com/office/drawing/2014/main" id="{F22ACF26-B829-4F3B-8E92-C034E74E00BD}"/>
              </a:ext>
            </a:extLst>
          </p:cNvPr>
          <p:cNvSpPr txBox="1">
            <a:spLocks noGrp="1"/>
          </p:cNvSpPr>
          <p:nvPr>
            <p:ph type="sldNum" sz="quarter" idx="8"/>
          </p:nvPr>
        </p:nvSpPr>
        <p:spPr>
          <a:xfrm>
            <a:off x="8277729" y="5863965"/>
            <a:ext cx="548702" cy="524801"/>
          </a:xfrm>
        </p:spPr>
        <p:txBody>
          <a:bodyPr lIns="91421" tIns="91421" rIns="91421" bIns="91421"/>
          <a:lstStyle>
            <a:lvl1pPr>
              <a:defRPr/>
            </a:lvl1pPr>
          </a:lstStyle>
          <a:p>
            <a:pPr lvl="0"/>
            <a:fld id="{002E9E45-2CE5-4596-9D38-0339A5EF0F5C}" type="slidenum">
              <a:t>‹#›</a:t>
            </a:fld>
            <a:endParaRPr lang="en-US"/>
          </a:p>
        </p:txBody>
      </p:sp>
      <p:sp>
        <p:nvSpPr>
          <p:cNvPr id="6" name="Rectangle 6">
            <a:extLst>
              <a:ext uri="{FF2B5EF4-FFF2-40B4-BE49-F238E27FC236}">
                <a16:creationId xmlns:a16="http://schemas.microsoft.com/office/drawing/2014/main" id="{783C54F7-A67E-49C5-B83D-5C81109FCF5A}"/>
              </a:ext>
            </a:extLst>
          </p:cNvPr>
          <p:cNvSpPr/>
          <p:nvPr/>
        </p:nvSpPr>
        <p:spPr>
          <a:xfrm>
            <a:off x="0" y="0"/>
            <a:ext cx="9143997" cy="6858000"/>
          </a:xfrm>
          <a:prstGeom prst="rect">
            <a:avLst/>
          </a:prstGeom>
          <a:solidFill>
            <a:srgbClr val="000000">
              <a:alpha val="70000"/>
            </a:srgbClr>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Raleway" pitchFamily="34"/>
            </a:endParaRPr>
          </a:p>
        </p:txBody>
      </p:sp>
    </p:spTree>
    <p:extLst>
      <p:ext uri="{BB962C8B-B14F-4D97-AF65-F5344CB8AC3E}">
        <p14:creationId xmlns:p14="http://schemas.microsoft.com/office/powerpoint/2010/main" val="1457697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1_Title Slide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B73F0-F6B7-47BF-8A22-6F2C24F2F545}"/>
              </a:ext>
            </a:extLst>
          </p:cNvPr>
          <p:cNvSpPr txBox="1">
            <a:spLocks noGrp="1"/>
          </p:cNvSpPr>
          <p:nvPr>
            <p:ph type="ctrTitle"/>
          </p:nvPr>
        </p:nvSpPr>
        <p:spPr>
          <a:xfrm>
            <a:off x="1143002" y="1122361"/>
            <a:ext cx="6858000" cy="2387598"/>
          </a:xfrm>
        </p:spPr>
        <p:txBody>
          <a:bodyPr anchor="b" anchorCtr="1"/>
          <a:lstStyle>
            <a:lvl1pPr algn="ctr">
              <a:defRPr sz="6000"/>
            </a:lvl1pPr>
          </a:lstStyle>
          <a:p>
            <a:pPr lvl="0"/>
            <a:r>
              <a:rPr lang="en-US"/>
              <a:t>Click to edit Master title style</a:t>
            </a:r>
          </a:p>
        </p:txBody>
      </p:sp>
      <p:sp>
        <p:nvSpPr>
          <p:cNvPr id="3" name="Subtitle 2">
            <a:extLst>
              <a:ext uri="{FF2B5EF4-FFF2-40B4-BE49-F238E27FC236}">
                <a16:creationId xmlns:a16="http://schemas.microsoft.com/office/drawing/2014/main" id="{9584B038-E12D-484B-A6F6-707DDC963CCE}"/>
              </a:ext>
            </a:extLst>
          </p:cNvPr>
          <p:cNvSpPr txBox="1">
            <a:spLocks noGrp="1"/>
          </p:cNvSpPr>
          <p:nvPr>
            <p:ph type="subTitle" idx="1"/>
          </p:nvPr>
        </p:nvSpPr>
        <p:spPr>
          <a:xfrm>
            <a:off x="1143002" y="3602041"/>
            <a:ext cx="6858000" cy="1655758"/>
          </a:xfrm>
        </p:spPr>
        <p:txBody>
          <a:bodyPr anchorCtr="1"/>
          <a:lstStyle>
            <a:lvl1pPr marL="0" indent="0" algn="ctr">
              <a:buNone/>
              <a:defRPr sz="4267"/>
            </a:lvl1pPr>
          </a:lstStyle>
          <a:p>
            <a:pPr lvl="0"/>
            <a:r>
              <a:rPr lang="en-US"/>
              <a:t>Click to edit Master subtitle style</a:t>
            </a:r>
          </a:p>
        </p:txBody>
      </p:sp>
      <p:sp>
        <p:nvSpPr>
          <p:cNvPr id="4" name="Date Placeholder 3">
            <a:extLst>
              <a:ext uri="{FF2B5EF4-FFF2-40B4-BE49-F238E27FC236}">
                <a16:creationId xmlns:a16="http://schemas.microsoft.com/office/drawing/2014/main" id="{4CAD4215-232F-46B6-BA1E-07178BED2F6C}"/>
              </a:ext>
            </a:extLst>
          </p:cNvPr>
          <p:cNvSpPr txBox="1">
            <a:spLocks noGrp="1"/>
          </p:cNvSpPr>
          <p:nvPr>
            <p:ph type="dt" sz="half" idx="7"/>
          </p:nvPr>
        </p:nvSpPr>
        <p:spPr/>
        <p:txBody>
          <a:bodyPr/>
          <a:lstStyle>
            <a:lvl1pPr>
              <a:defRPr/>
            </a:lvl1pPr>
          </a:lstStyle>
          <a:p>
            <a:pPr lvl="0"/>
            <a:fld id="{30E0F4E2-8E30-4585-8C37-89BE05653CFF}" type="datetime1">
              <a:rPr lang="en-US"/>
              <a:pPr lvl="0"/>
              <a:t>1/19/2022</a:t>
            </a:fld>
            <a:endParaRPr lang="en-US"/>
          </a:p>
        </p:txBody>
      </p:sp>
      <p:sp>
        <p:nvSpPr>
          <p:cNvPr id="5" name="Footer Placeholder 4">
            <a:extLst>
              <a:ext uri="{FF2B5EF4-FFF2-40B4-BE49-F238E27FC236}">
                <a16:creationId xmlns:a16="http://schemas.microsoft.com/office/drawing/2014/main" id="{A3FC5045-00DE-4843-B526-0AB730D2806B}"/>
              </a:ext>
            </a:extLst>
          </p:cNvPr>
          <p:cNvSpPr txBox="1">
            <a:spLocks noGrp="1"/>
          </p:cNvSpPr>
          <p:nvPr>
            <p:ph type="ftr" sz="quarter" idx="9"/>
          </p:nvPr>
        </p:nvSpPr>
        <p:spPr/>
        <p:txBody>
          <a:bodyPr/>
          <a:lstStyle>
            <a:lvl1pPr>
              <a:defRPr/>
            </a:lvl1pPr>
          </a:lstStyle>
          <a:p>
            <a:pPr lvl="0"/>
            <a:endParaRPr lang="en-US"/>
          </a:p>
        </p:txBody>
      </p:sp>
    </p:spTree>
    <p:extLst>
      <p:ext uri="{BB962C8B-B14F-4D97-AF65-F5344CB8AC3E}">
        <p14:creationId xmlns:p14="http://schemas.microsoft.com/office/powerpoint/2010/main" val="41403095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obj" preserve="1">
  <p:cSld name="1_Title and Content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14B32-44F1-41EF-B932-757B6B5ACF3C}"/>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6F52A85E-96D3-4515-9D9C-443514F345C9}"/>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3D3F27-3223-48DC-A8AF-3D5F80C158F3}"/>
              </a:ext>
            </a:extLst>
          </p:cNvPr>
          <p:cNvSpPr txBox="1">
            <a:spLocks noGrp="1"/>
          </p:cNvSpPr>
          <p:nvPr>
            <p:ph type="dt" sz="half" idx="7"/>
          </p:nvPr>
        </p:nvSpPr>
        <p:spPr/>
        <p:txBody>
          <a:bodyPr/>
          <a:lstStyle>
            <a:lvl1pPr>
              <a:defRPr/>
            </a:lvl1pPr>
          </a:lstStyle>
          <a:p>
            <a:pPr lvl="0"/>
            <a:fld id="{10FCA4A7-F1A7-4DB3-8148-1AB3769010BB}" type="datetime1">
              <a:rPr lang="en-US"/>
              <a:pPr lvl="0"/>
              <a:t>1/19/2022</a:t>
            </a:fld>
            <a:endParaRPr lang="en-US"/>
          </a:p>
        </p:txBody>
      </p:sp>
      <p:sp>
        <p:nvSpPr>
          <p:cNvPr id="5" name="Footer Placeholder 4">
            <a:extLst>
              <a:ext uri="{FF2B5EF4-FFF2-40B4-BE49-F238E27FC236}">
                <a16:creationId xmlns:a16="http://schemas.microsoft.com/office/drawing/2014/main" id="{5A5EBBC0-8E16-43BE-9879-87C358F66360}"/>
              </a:ext>
            </a:extLst>
          </p:cNvPr>
          <p:cNvSpPr txBox="1">
            <a:spLocks noGrp="1"/>
          </p:cNvSpPr>
          <p:nvPr>
            <p:ph type="ftr" sz="quarter" idx="9"/>
          </p:nvPr>
        </p:nvSpPr>
        <p:spPr/>
        <p:txBody>
          <a:bodyPr/>
          <a:lstStyle>
            <a:lvl1pPr>
              <a:defRPr/>
            </a:lvl1pPr>
          </a:lstStyle>
          <a:p>
            <a:pPr lvl="0"/>
            <a:endParaRPr lang="en-US"/>
          </a:p>
        </p:txBody>
      </p:sp>
    </p:spTree>
    <p:extLst>
      <p:ext uri="{BB962C8B-B14F-4D97-AF65-F5344CB8AC3E}">
        <p14:creationId xmlns:p14="http://schemas.microsoft.com/office/powerpoint/2010/main" val="2643144655"/>
      </p:ext>
    </p:extLst>
  </p:cSld>
  <p:clrMapOvr>
    <a:masterClrMapping/>
  </p:clrMapOvr>
  <p:hf sldNum="0"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57270-00A3-44DF-9E7C-6127EA9468CC}"/>
              </a:ext>
            </a:extLst>
          </p:cNvPr>
          <p:cNvSpPr txBox="1">
            <a:spLocks noGrp="1"/>
          </p:cNvSpPr>
          <p:nvPr>
            <p:ph type="title"/>
          </p:nvPr>
        </p:nvSpPr>
        <p:spPr>
          <a:xfrm>
            <a:off x="623885" y="1709736"/>
            <a:ext cx="7886700" cy="2852735"/>
          </a:xfrm>
        </p:spPr>
        <p:txBody>
          <a:bodyPr anchor="b"/>
          <a:lstStyle>
            <a:lvl1pPr>
              <a:defRPr sz="6000"/>
            </a:lvl1pPr>
          </a:lstStyle>
          <a:p>
            <a:pPr lvl="0"/>
            <a:r>
              <a:rPr lang="en-US"/>
              <a:t>Click to edit Master title style</a:t>
            </a:r>
          </a:p>
        </p:txBody>
      </p:sp>
      <p:sp>
        <p:nvSpPr>
          <p:cNvPr id="3" name="Text Placeholder 2">
            <a:extLst>
              <a:ext uri="{FF2B5EF4-FFF2-40B4-BE49-F238E27FC236}">
                <a16:creationId xmlns:a16="http://schemas.microsoft.com/office/drawing/2014/main" id="{83E3A8F8-5988-4A13-B03A-F6F927506D28}"/>
              </a:ext>
            </a:extLst>
          </p:cNvPr>
          <p:cNvSpPr txBox="1">
            <a:spLocks noGrp="1"/>
          </p:cNvSpPr>
          <p:nvPr>
            <p:ph type="body" idx="1"/>
          </p:nvPr>
        </p:nvSpPr>
        <p:spPr>
          <a:xfrm>
            <a:off x="623885" y="4589465"/>
            <a:ext cx="7886700" cy="1500182"/>
          </a:xfrm>
        </p:spPr>
        <p:txBody>
          <a:bodyPr/>
          <a:lstStyle>
            <a:lvl1pPr marL="0" indent="0">
              <a:buNone/>
              <a:defRPr sz="4267">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1C82EF73-05B1-4A17-BC3C-81F77DD52154}"/>
              </a:ext>
            </a:extLst>
          </p:cNvPr>
          <p:cNvSpPr txBox="1">
            <a:spLocks noGrp="1"/>
          </p:cNvSpPr>
          <p:nvPr>
            <p:ph type="dt" sz="half" idx="7"/>
          </p:nvPr>
        </p:nvSpPr>
        <p:spPr/>
        <p:txBody>
          <a:bodyPr/>
          <a:lstStyle>
            <a:lvl1pPr>
              <a:defRPr/>
            </a:lvl1pPr>
          </a:lstStyle>
          <a:p>
            <a:pPr lvl="0"/>
            <a:fld id="{13ED2956-371B-453C-B95B-54AC11ABAABE}" type="datetime1">
              <a:rPr lang="en-US"/>
              <a:pPr lvl="0"/>
              <a:t>1/19/2022</a:t>
            </a:fld>
            <a:endParaRPr lang="en-US"/>
          </a:p>
        </p:txBody>
      </p:sp>
      <p:sp>
        <p:nvSpPr>
          <p:cNvPr id="5" name="Footer Placeholder 4">
            <a:extLst>
              <a:ext uri="{FF2B5EF4-FFF2-40B4-BE49-F238E27FC236}">
                <a16:creationId xmlns:a16="http://schemas.microsoft.com/office/drawing/2014/main" id="{3287C65C-6448-468F-B62B-2F1D45011629}"/>
              </a:ext>
            </a:extLst>
          </p:cNvPr>
          <p:cNvSpPr txBox="1">
            <a:spLocks noGrp="1"/>
          </p:cNvSpPr>
          <p:nvPr>
            <p:ph type="ftr" sz="quarter" idx="9"/>
          </p:nvPr>
        </p:nvSpPr>
        <p:spPr/>
        <p:txBody>
          <a:bodyPr/>
          <a:lstStyle>
            <a:lvl1pPr>
              <a:defRPr/>
            </a:lvl1pPr>
          </a:lstStyle>
          <a:p>
            <a:pPr lvl="0"/>
            <a:endParaRPr lang="en-US"/>
          </a:p>
        </p:txBody>
      </p:sp>
    </p:spTree>
    <p:extLst>
      <p:ext uri="{BB962C8B-B14F-4D97-AF65-F5344CB8AC3E}">
        <p14:creationId xmlns:p14="http://schemas.microsoft.com/office/powerpoint/2010/main" val="4134119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a:extLst>
              <a:ext uri="{FF2B5EF4-FFF2-40B4-BE49-F238E27FC236}">
                <a16:creationId xmlns:a16="http://schemas.microsoft.com/office/drawing/2014/main" id="{005EF2C2-E550-4148-98AF-3C68B2AA5CF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8501577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woObj" preserve="1">
  <p:cSld name="1_Two Content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01551-8E26-43A4-A9F5-8A834BF95D2D}"/>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F8CFE9E1-CAF7-4F89-A4CA-7AAB9134D0BF}"/>
              </a:ext>
            </a:extLst>
          </p:cNvPr>
          <p:cNvSpPr txBox="1">
            <a:spLocks noGrp="1"/>
          </p:cNvSpPr>
          <p:nvPr>
            <p:ph idx="1"/>
          </p:nvPr>
        </p:nvSpPr>
        <p:spPr>
          <a:xfrm>
            <a:off x="628653" y="1825627"/>
            <a:ext cx="3886202"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C0A93D-2A45-47EF-BD82-D7691609FC29}"/>
              </a:ext>
            </a:extLst>
          </p:cNvPr>
          <p:cNvSpPr txBox="1">
            <a:spLocks noGrp="1"/>
          </p:cNvSpPr>
          <p:nvPr>
            <p:ph idx="2"/>
          </p:nvPr>
        </p:nvSpPr>
        <p:spPr>
          <a:xfrm>
            <a:off x="4629151" y="1825627"/>
            <a:ext cx="3886202"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FEEAD8-977D-4C89-93B9-12D8780129D2}"/>
              </a:ext>
            </a:extLst>
          </p:cNvPr>
          <p:cNvSpPr txBox="1">
            <a:spLocks noGrp="1"/>
          </p:cNvSpPr>
          <p:nvPr>
            <p:ph type="dt" sz="half" idx="7"/>
          </p:nvPr>
        </p:nvSpPr>
        <p:spPr/>
        <p:txBody>
          <a:bodyPr/>
          <a:lstStyle>
            <a:lvl1pPr>
              <a:defRPr/>
            </a:lvl1pPr>
          </a:lstStyle>
          <a:p>
            <a:pPr lvl="0"/>
            <a:fld id="{1CF7682F-3CB2-48B5-9581-FD92D665083D}" type="datetime1">
              <a:rPr lang="en-US"/>
              <a:pPr lvl="0"/>
              <a:t>1/19/2022</a:t>
            </a:fld>
            <a:endParaRPr lang="en-US"/>
          </a:p>
        </p:txBody>
      </p:sp>
      <p:sp>
        <p:nvSpPr>
          <p:cNvPr id="6" name="Footer Placeholder 5">
            <a:extLst>
              <a:ext uri="{FF2B5EF4-FFF2-40B4-BE49-F238E27FC236}">
                <a16:creationId xmlns:a16="http://schemas.microsoft.com/office/drawing/2014/main" id="{78FBCA48-2DC7-4338-B6ED-BE8D5EEE76B3}"/>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30701A4E-8325-4EC6-9A4D-142308A13134}"/>
              </a:ext>
            </a:extLst>
          </p:cNvPr>
          <p:cNvSpPr txBox="1">
            <a:spLocks noGrp="1"/>
          </p:cNvSpPr>
          <p:nvPr>
            <p:ph type="sldNum" sz="quarter" idx="8"/>
          </p:nvPr>
        </p:nvSpPr>
        <p:spPr/>
        <p:txBody>
          <a:bodyPr/>
          <a:lstStyle>
            <a:lvl1pPr>
              <a:defRPr/>
            </a:lvl1pPr>
          </a:lstStyle>
          <a:p>
            <a:pPr lvl="0"/>
            <a:fld id="{54BDF4B6-5BF7-428B-8DFC-A827B69ADDD3}" type="slidenum">
              <a:t>‹#›</a:t>
            </a:fld>
            <a:endParaRPr lang="en-US"/>
          </a:p>
        </p:txBody>
      </p:sp>
    </p:spTree>
    <p:extLst>
      <p:ext uri="{BB962C8B-B14F-4D97-AF65-F5344CB8AC3E}">
        <p14:creationId xmlns:p14="http://schemas.microsoft.com/office/powerpoint/2010/main" val="139864614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woTxTwoObj" preserve="1">
  <p:cSld name="1_Comparison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2D6BB-5328-4479-94D7-38F1DC4EBBE7}"/>
              </a:ext>
            </a:extLst>
          </p:cNvPr>
          <p:cNvSpPr txBox="1">
            <a:spLocks noGrp="1"/>
          </p:cNvSpPr>
          <p:nvPr>
            <p:ph type="title"/>
          </p:nvPr>
        </p:nvSpPr>
        <p:spPr>
          <a:xfrm>
            <a:off x="629838" y="365130"/>
            <a:ext cx="7886700" cy="1325559"/>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BEA0B390-FFCB-436D-BBD3-901B5AF85AED}"/>
              </a:ext>
            </a:extLst>
          </p:cNvPr>
          <p:cNvSpPr txBox="1">
            <a:spLocks noGrp="1"/>
          </p:cNvSpPr>
          <p:nvPr>
            <p:ph type="body" idx="1"/>
          </p:nvPr>
        </p:nvSpPr>
        <p:spPr>
          <a:xfrm>
            <a:off x="629838" y="1681160"/>
            <a:ext cx="3868337" cy="823910"/>
          </a:xfrm>
        </p:spPr>
        <p:txBody>
          <a:bodyPr anchor="b">
            <a:noAutofit/>
          </a:bodyPr>
          <a:lstStyle>
            <a:lvl1pPr marL="0" indent="0">
              <a:buNone/>
              <a:defRPr sz="2250" b="1"/>
            </a:lvl1pPr>
          </a:lstStyle>
          <a:p>
            <a:pPr lvl="0"/>
            <a:r>
              <a:rPr lang="en-US"/>
              <a:t>Click to edit Master text styles</a:t>
            </a:r>
          </a:p>
        </p:txBody>
      </p:sp>
      <p:sp>
        <p:nvSpPr>
          <p:cNvPr id="4" name="Content Placeholder 3">
            <a:extLst>
              <a:ext uri="{FF2B5EF4-FFF2-40B4-BE49-F238E27FC236}">
                <a16:creationId xmlns:a16="http://schemas.microsoft.com/office/drawing/2014/main" id="{BDAE1E90-BACB-4117-894C-C9B443DCB22D}"/>
              </a:ext>
            </a:extLst>
          </p:cNvPr>
          <p:cNvSpPr txBox="1">
            <a:spLocks noGrp="1"/>
          </p:cNvSpPr>
          <p:nvPr>
            <p:ph idx="2"/>
          </p:nvPr>
        </p:nvSpPr>
        <p:spPr>
          <a:xfrm>
            <a:off x="629838" y="2505072"/>
            <a:ext cx="3868337"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FEA2F1-CBF5-4E85-BD45-8296BB0563D2}"/>
              </a:ext>
            </a:extLst>
          </p:cNvPr>
          <p:cNvSpPr txBox="1">
            <a:spLocks noGrp="1"/>
          </p:cNvSpPr>
          <p:nvPr>
            <p:ph type="body" idx="3"/>
          </p:nvPr>
        </p:nvSpPr>
        <p:spPr>
          <a:xfrm>
            <a:off x="4629150" y="1681160"/>
            <a:ext cx="3887388" cy="823910"/>
          </a:xfrm>
        </p:spPr>
        <p:txBody>
          <a:bodyPr anchor="b">
            <a:noAutofit/>
          </a:bodyPr>
          <a:lstStyle>
            <a:lvl1pPr marL="0" indent="0">
              <a:buNone/>
              <a:defRPr sz="2250" b="1"/>
            </a:lvl1pPr>
          </a:lstStyle>
          <a:p>
            <a:pPr lvl="0"/>
            <a:r>
              <a:rPr lang="en-US"/>
              <a:t>Click to edit Master text styles</a:t>
            </a:r>
          </a:p>
        </p:txBody>
      </p:sp>
      <p:sp>
        <p:nvSpPr>
          <p:cNvPr id="6" name="Content Placeholder 5">
            <a:extLst>
              <a:ext uri="{FF2B5EF4-FFF2-40B4-BE49-F238E27FC236}">
                <a16:creationId xmlns:a16="http://schemas.microsoft.com/office/drawing/2014/main" id="{2C3DE61E-7F1E-4F35-8DE5-C2076A7BA20A}"/>
              </a:ext>
            </a:extLst>
          </p:cNvPr>
          <p:cNvSpPr txBox="1">
            <a:spLocks noGrp="1"/>
          </p:cNvSpPr>
          <p:nvPr>
            <p:ph idx="4"/>
          </p:nvPr>
        </p:nvSpPr>
        <p:spPr>
          <a:xfrm>
            <a:off x="4629150" y="2505072"/>
            <a:ext cx="3887388"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632FBA-038A-4C92-A903-398CD2AE087E}"/>
              </a:ext>
            </a:extLst>
          </p:cNvPr>
          <p:cNvSpPr txBox="1">
            <a:spLocks noGrp="1"/>
          </p:cNvSpPr>
          <p:nvPr>
            <p:ph type="dt" sz="half" idx="7"/>
          </p:nvPr>
        </p:nvSpPr>
        <p:spPr/>
        <p:txBody>
          <a:bodyPr/>
          <a:lstStyle>
            <a:lvl1pPr>
              <a:defRPr/>
            </a:lvl1pPr>
          </a:lstStyle>
          <a:p>
            <a:pPr lvl="0"/>
            <a:fld id="{DD7A7D84-EB7D-408C-91BF-8D7BA2AF1BB0}" type="datetime1">
              <a:rPr lang="en-US"/>
              <a:pPr lvl="0"/>
              <a:t>1/19/2022</a:t>
            </a:fld>
            <a:endParaRPr lang="en-US"/>
          </a:p>
        </p:txBody>
      </p:sp>
      <p:sp>
        <p:nvSpPr>
          <p:cNvPr id="8" name="Footer Placeholder 7">
            <a:extLst>
              <a:ext uri="{FF2B5EF4-FFF2-40B4-BE49-F238E27FC236}">
                <a16:creationId xmlns:a16="http://schemas.microsoft.com/office/drawing/2014/main" id="{10A64513-64FC-42FF-A217-AF9BB30285E8}"/>
              </a:ext>
            </a:extLst>
          </p:cNvPr>
          <p:cNvSpPr txBox="1">
            <a:spLocks noGrp="1"/>
          </p:cNvSpPr>
          <p:nvPr>
            <p:ph type="ftr" sz="quarter" idx="9"/>
          </p:nvPr>
        </p:nvSpPr>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206F7B90-FD8E-4C17-B3A3-F3986D0AC625}"/>
              </a:ext>
            </a:extLst>
          </p:cNvPr>
          <p:cNvSpPr txBox="1">
            <a:spLocks noGrp="1"/>
          </p:cNvSpPr>
          <p:nvPr>
            <p:ph type="sldNum" sz="quarter" idx="8"/>
          </p:nvPr>
        </p:nvSpPr>
        <p:spPr/>
        <p:txBody>
          <a:bodyPr/>
          <a:lstStyle>
            <a:lvl1pPr>
              <a:defRPr/>
            </a:lvl1pPr>
          </a:lstStyle>
          <a:p>
            <a:pPr lvl="0"/>
            <a:fld id="{29E81270-8799-4B8C-8B5C-E27595DE3C9E}" type="slidenum">
              <a:t>‹#›</a:t>
            </a:fld>
            <a:endParaRPr lang="en-US"/>
          </a:p>
        </p:txBody>
      </p:sp>
    </p:spTree>
    <p:extLst>
      <p:ext uri="{BB962C8B-B14F-4D97-AF65-F5344CB8AC3E}">
        <p14:creationId xmlns:p14="http://schemas.microsoft.com/office/powerpoint/2010/main" val="38502416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Only" preserve="1">
  <p:cSld name="1_Title Only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8A2DD-08F2-4066-89C1-6F3AF5AECC6B}"/>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9181425E-558B-407C-BAC1-41615C288379}"/>
              </a:ext>
            </a:extLst>
          </p:cNvPr>
          <p:cNvSpPr txBox="1">
            <a:spLocks noGrp="1"/>
          </p:cNvSpPr>
          <p:nvPr>
            <p:ph type="dt" sz="half" idx="7"/>
          </p:nvPr>
        </p:nvSpPr>
        <p:spPr/>
        <p:txBody>
          <a:bodyPr/>
          <a:lstStyle>
            <a:lvl1pPr>
              <a:defRPr/>
            </a:lvl1pPr>
          </a:lstStyle>
          <a:p>
            <a:pPr lvl="0"/>
            <a:fld id="{16DEBCAD-CA02-46B2-96AE-682091AB0E05}" type="datetime1">
              <a:rPr lang="en-US"/>
              <a:pPr lvl="0"/>
              <a:t>1/19/2022</a:t>
            </a:fld>
            <a:endParaRPr lang="en-US"/>
          </a:p>
        </p:txBody>
      </p:sp>
      <p:sp>
        <p:nvSpPr>
          <p:cNvPr id="4" name="Footer Placeholder 3">
            <a:extLst>
              <a:ext uri="{FF2B5EF4-FFF2-40B4-BE49-F238E27FC236}">
                <a16:creationId xmlns:a16="http://schemas.microsoft.com/office/drawing/2014/main" id="{7B308841-E01C-49B9-9463-1DEA372219AD}"/>
              </a:ext>
            </a:extLst>
          </p:cNvPr>
          <p:cNvSpPr txBox="1">
            <a:spLocks noGrp="1"/>
          </p:cNvSpPr>
          <p:nvPr>
            <p:ph type="ftr" sz="quarter" idx="9"/>
          </p:nvPr>
        </p:nvSpPr>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id="{2CC861AB-4BCA-424A-B11B-30AF40768407}"/>
              </a:ext>
            </a:extLst>
          </p:cNvPr>
          <p:cNvSpPr txBox="1">
            <a:spLocks noGrp="1"/>
          </p:cNvSpPr>
          <p:nvPr>
            <p:ph type="sldNum" sz="quarter" idx="8"/>
          </p:nvPr>
        </p:nvSpPr>
        <p:spPr/>
        <p:txBody>
          <a:bodyPr/>
          <a:lstStyle>
            <a:lvl1pPr>
              <a:defRPr/>
            </a:lvl1pPr>
          </a:lstStyle>
          <a:p>
            <a:pPr lvl="0"/>
            <a:fld id="{687C8A0C-6244-45B7-AD2B-6FD43BB4CB25}" type="slidenum">
              <a:t>‹#›</a:t>
            </a:fld>
            <a:endParaRPr lang="en-US"/>
          </a:p>
        </p:txBody>
      </p:sp>
    </p:spTree>
    <p:extLst>
      <p:ext uri="{BB962C8B-B14F-4D97-AF65-F5344CB8AC3E}">
        <p14:creationId xmlns:p14="http://schemas.microsoft.com/office/powerpoint/2010/main" val="4961528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2 Picture Side By Side Plain">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EEEE69C6-3E88-4AC3-9E21-33300CA8F3E1}"/>
              </a:ext>
            </a:extLst>
          </p:cNvPr>
          <p:cNvSpPr txBox="1">
            <a:spLocks noGrp="1"/>
          </p:cNvSpPr>
          <p:nvPr>
            <p:ph type="pic" idx="4294967295"/>
          </p:nvPr>
        </p:nvSpPr>
        <p:spPr>
          <a:xfrm>
            <a:off x="4572003" y="0"/>
            <a:ext cx="4572002" cy="6858000"/>
          </a:xfrm>
        </p:spPr>
        <p:txBody>
          <a:bodyPr/>
          <a:lstStyle>
            <a:lvl1pPr>
              <a:defRPr/>
            </a:lvl1pPr>
          </a:lstStyle>
          <a:p>
            <a:pPr lvl="0"/>
            <a:r>
              <a:rPr lang="en-US"/>
              <a:t>Click icon to add picture</a:t>
            </a:r>
          </a:p>
        </p:txBody>
      </p:sp>
      <p:sp>
        <p:nvSpPr>
          <p:cNvPr id="3" name="Picture Placeholder 11">
            <a:extLst>
              <a:ext uri="{FF2B5EF4-FFF2-40B4-BE49-F238E27FC236}">
                <a16:creationId xmlns:a16="http://schemas.microsoft.com/office/drawing/2014/main" id="{984F29FF-758D-4967-84F5-C4DD1E338756}"/>
              </a:ext>
            </a:extLst>
          </p:cNvPr>
          <p:cNvSpPr txBox="1">
            <a:spLocks noGrp="1"/>
          </p:cNvSpPr>
          <p:nvPr>
            <p:ph type="pic" idx="4294967295"/>
          </p:nvPr>
        </p:nvSpPr>
        <p:spPr>
          <a:xfrm>
            <a:off x="10239" y="0"/>
            <a:ext cx="4572002" cy="6858000"/>
          </a:xfrm>
        </p:spPr>
        <p:txBody>
          <a:bodyPr/>
          <a:lstStyle>
            <a:lvl1pPr>
              <a:defRPr/>
            </a:lvl1pPr>
          </a:lstStyle>
          <a:p>
            <a:pPr lvl="0"/>
            <a:r>
              <a:rPr lang="en-US"/>
              <a:t>Click icon to add picture</a:t>
            </a:r>
          </a:p>
        </p:txBody>
      </p:sp>
      <p:sp>
        <p:nvSpPr>
          <p:cNvPr id="4" name="Title 1">
            <a:extLst>
              <a:ext uri="{FF2B5EF4-FFF2-40B4-BE49-F238E27FC236}">
                <a16:creationId xmlns:a16="http://schemas.microsoft.com/office/drawing/2014/main" id="{766A5240-7126-496C-8C0C-A3106598F234}"/>
              </a:ext>
            </a:extLst>
          </p:cNvPr>
          <p:cNvSpPr txBox="1">
            <a:spLocks noGrp="1"/>
          </p:cNvSpPr>
          <p:nvPr>
            <p:ph type="title"/>
          </p:nvPr>
        </p:nvSpPr>
        <p:spPr>
          <a:xfrm>
            <a:off x="629838" y="365130"/>
            <a:ext cx="7886700" cy="1325559"/>
          </a:xfrm>
        </p:spPr>
        <p:txBody>
          <a:bodyPr/>
          <a:lstStyle>
            <a:lvl1pPr>
              <a:defRPr/>
            </a:lvl1pPr>
          </a:lstStyle>
          <a:p>
            <a:pPr lvl="0"/>
            <a:r>
              <a:rPr lang="en-US"/>
              <a:t>Click to edit Master title style</a:t>
            </a:r>
          </a:p>
        </p:txBody>
      </p:sp>
      <p:sp>
        <p:nvSpPr>
          <p:cNvPr id="5" name="Date Placeholder 6">
            <a:extLst>
              <a:ext uri="{FF2B5EF4-FFF2-40B4-BE49-F238E27FC236}">
                <a16:creationId xmlns:a16="http://schemas.microsoft.com/office/drawing/2014/main" id="{366E1112-DA7E-4646-9E35-B22C0BF9F659}"/>
              </a:ext>
            </a:extLst>
          </p:cNvPr>
          <p:cNvSpPr txBox="1">
            <a:spLocks noGrp="1"/>
          </p:cNvSpPr>
          <p:nvPr>
            <p:ph type="dt" sz="half" idx="7"/>
          </p:nvPr>
        </p:nvSpPr>
        <p:spPr/>
        <p:txBody>
          <a:bodyPr/>
          <a:lstStyle>
            <a:lvl1pPr>
              <a:defRPr/>
            </a:lvl1pPr>
          </a:lstStyle>
          <a:p>
            <a:pPr lvl="0"/>
            <a:fld id="{95962B6B-D1E2-40ED-AB7E-E13223260771}" type="datetime1">
              <a:rPr lang="en-US"/>
              <a:pPr lvl="0"/>
              <a:t>1/19/2022</a:t>
            </a:fld>
            <a:endParaRPr lang="en-US"/>
          </a:p>
        </p:txBody>
      </p:sp>
      <p:sp>
        <p:nvSpPr>
          <p:cNvPr id="6" name="Footer Placeholder 7">
            <a:extLst>
              <a:ext uri="{FF2B5EF4-FFF2-40B4-BE49-F238E27FC236}">
                <a16:creationId xmlns:a16="http://schemas.microsoft.com/office/drawing/2014/main" id="{9731825A-3103-4A84-A994-E3E4782625C1}"/>
              </a:ext>
            </a:extLst>
          </p:cNvPr>
          <p:cNvSpPr txBox="1">
            <a:spLocks noGrp="1"/>
          </p:cNvSpPr>
          <p:nvPr>
            <p:ph type="ftr" sz="quarter" idx="9"/>
          </p:nvPr>
        </p:nvSpPr>
        <p:spPr/>
        <p:txBody>
          <a:bodyPr/>
          <a:lstStyle>
            <a:lvl1pPr>
              <a:defRPr/>
            </a:lvl1pPr>
          </a:lstStyle>
          <a:p>
            <a:pPr lvl="0"/>
            <a:endParaRPr lang="en-US"/>
          </a:p>
        </p:txBody>
      </p:sp>
      <p:sp>
        <p:nvSpPr>
          <p:cNvPr id="7" name="Slide Number Placeholder 8">
            <a:extLst>
              <a:ext uri="{FF2B5EF4-FFF2-40B4-BE49-F238E27FC236}">
                <a16:creationId xmlns:a16="http://schemas.microsoft.com/office/drawing/2014/main" id="{44582950-B275-4C9D-8521-46988EAB1255}"/>
              </a:ext>
            </a:extLst>
          </p:cNvPr>
          <p:cNvSpPr txBox="1">
            <a:spLocks noGrp="1"/>
          </p:cNvSpPr>
          <p:nvPr>
            <p:ph type="sldNum" sz="quarter" idx="8"/>
          </p:nvPr>
        </p:nvSpPr>
        <p:spPr/>
        <p:txBody>
          <a:bodyPr/>
          <a:lstStyle>
            <a:lvl1pPr>
              <a:defRPr/>
            </a:lvl1pPr>
          </a:lstStyle>
          <a:p>
            <a:pPr lvl="0"/>
            <a:fld id="{1AB350BF-C515-4F67-AFAF-D61C9AFC4736}" type="slidenum">
              <a:t>‹#›</a:t>
            </a:fld>
            <a:endParaRPr lang="en-US"/>
          </a:p>
        </p:txBody>
      </p:sp>
    </p:spTree>
    <p:extLst>
      <p:ext uri="{BB962C8B-B14F-4D97-AF65-F5344CB8AC3E}">
        <p14:creationId xmlns:p14="http://schemas.microsoft.com/office/powerpoint/2010/main" val="3326639996"/>
      </p:ext>
    </p:extLst>
  </p:cSld>
  <p:clrMapOvr>
    <a:masterClrMapping/>
  </p:clrMapOvr>
  <p:hf sldNum="0"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3 Picture Side By Side Plain">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AE82AE4F-6318-435D-ABFA-9F4A81E2A8AA}"/>
              </a:ext>
            </a:extLst>
          </p:cNvPr>
          <p:cNvSpPr txBox="1">
            <a:spLocks noGrp="1"/>
          </p:cNvSpPr>
          <p:nvPr>
            <p:ph type="pic" idx="4294967295"/>
          </p:nvPr>
        </p:nvSpPr>
        <p:spPr>
          <a:xfrm>
            <a:off x="6114010" y="0"/>
            <a:ext cx="3028952" cy="6858000"/>
          </a:xfrm>
        </p:spPr>
        <p:txBody>
          <a:bodyPr/>
          <a:lstStyle>
            <a:lvl1pPr>
              <a:defRPr/>
            </a:lvl1pPr>
          </a:lstStyle>
          <a:p>
            <a:pPr lvl="0"/>
            <a:r>
              <a:rPr lang="en-US"/>
              <a:t>Click icon to add picture</a:t>
            </a:r>
          </a:p>
        </p:txBody>
      </p:sp>
      <p:sp>
        <p:nvSpPr>
          <p:cNvPr id="3" name="Picture Placeholder 11">
            <a:extLst>
              <a:ext uri="{FF2B5EF4-FFF2-40B4-BE49-F238E27FC236}">
                <a16:creationId xmlns:a16="http://schemas.microsoft.com/office/drawing/2014/main" id="{2F6914EC-1A46-4C30-8827-C94B7790C7CA}"/>
              </a:ext>
            </a:extLst>
          </p:cNvPr>
          <p:cNvSpPr txBox="1">
            <a:spLocks noGrp="1"/>
          </p:cNvSpPr>
          <p:nvPr>
            <p:ph type="pic" idx="4294967295"/>
          </p:nvPr>
        </p:nvSpPr>
        <p:spPr>
          <a:xfrm>
            <a:off x="0" y="-9"/>
            <a:ext cx="3057522" cy="6858000"/>
          </a:xfrm>
        </p:spPr>
        <p:txBody>
          <a:bodyPr/>
          <a:lstStyle>
            <a:lvl1pPr>
              <a:defRPr/>
            </a:lvl1pPr>
          </a:lstStyle>
          <a:p>
            <a:pPr lvl="0"/>
            <a:r>
              <a:rPr lang="en-US"/>
              <a:t>Click icon to add picture</a:t>
            </a:r>
          </a:p>
        </p:txBody>
      </p:sp>
      <p:sp>
        <p:nvSpPr>
          <p:cNvPr id="4" name="Picture Placeholder 11">
            <a:extLst>
              <a:ext uri="{FF2B5EF4-FFF2-40B4-BE49-F238E27FC236}">
                <a16:creationId xmlns:a16="http://schemas.microsoft.com/office/drawing/2014/main" id="{20D8FF41-D642-4C98-BAD4-EF3EB0F0579B}"/>
              </a:ext>
            </a:extLst>
          </p:cNvPr>
          <p:cNvSpPr txBox="1">
            <a:spLocks noGrp="1"/>
          </p:cNvSpPr>
          <p:nvPr>
            <p:ph type="pic" idx="4294967295"/>
          </p:nvPr>
        </p:nvSpPr>
        <p:spPr>
          <a:xfrm>
            <a:off x="3057522" y="-27"/>
            <a:ext cx="3057522" cy="6858000"/>
          </a:xfrm>
        </p:spPr>
        <p:txBody>
          <a:bodyPr/>
          <a:lstStyle>
            <a:lvl1pPr>
              <a:defRPr/>
            </a:lvl1pPr>
          </a:lstStyle>
          <a:p>
            <a:pPr lvl="0"/>
            <a:r>
              <a:rPr lang="en-US"/>
              <a:t>Click icon to add picture</a:t>
            </a:r>
          </a:p>
        </p:txBody>
      </p:sp>
      <p:sp>
        <p:nvSpPr>
          <p:cNvPr id="5" name="Title 1">
            <a:extLst>
              <a:ext uri="{FF2B5EF4-FFF2-40B4-BE49-F238E27FC236}">
                <a16:creationId xmlns:a16="http://schemas.microsoft.com/office/drawing/2014/main" id="{16A4BCE8-E122-4D0A-A634-E4D96BA7999E}"/>
              </a:ext>
            </a:extLst>
          </p:cNvPr>
          <p:cNvSpPr txBox="1">
            <a:spLocks noGrp="1"/>
          </p:cNvSpPr>
          <p:nvPr>
            <p:ph type="title"/>
          </p:nvPr>
        </p:nvSpPr>
        <p:spPr>
          <a:xfrm>
            <a:off x="629838" y="365130"/>
            <a:ext cx="7886700" cy="1325559"/>
          </a:xfrm>
        </p:spPr>
        <p:txBody>
          <a:bodyPr/>
          <a:lstStyle>
            <a:lvl1pPr>
              <a:defRPr/>
            </a:lvl1pPr>
          </a:lstStyle>
          <a:p>
            <a:pPr lvl="0"/>
            <a:r>
              <a:rPr lang="en-US"/>
              <a:t>Click to edit Master title style</a:t>
            </a:r>
          </a:p>
        </p:txBody>
      </p:sp>
      <p:sp>
        <p:nvSpPr>
          <p:cNvPr id="6" name="Date Placeholder 6">
            <a:extLst>
              <a:ext uri="{FF2B5EF4-FFF2-40B4-BE49-F238E27FC236}">
                <a16:creationId xmlns:a16="http://schemas.microsoft.com/office/drawing/2014/main" id="{6B83B5B5-B938-41E7-9199-8377D26D50D0}"/>
              </a:ext>
            </a:extLst>
          </p:cNvPr>
          <p:cNvSpPr txBox="1">
            <a:spLocks noGrp="1"/>
          </p:cNvSpPr>
          <p:nvPr>
            <p:ph type="dt" sz="half" idx="7"/>
          </p:nvPr>
        </p:nvSpPr>
        <p:spPr/>
        <p:txBody>
          <a:bodyPr/>
          <a:lstStyle>
            <a:lvl1pPr>
              <a:defRPr/>
            </a:lvl1pPr>
          </a:lstStyle>
          <a:p>
            <a:pPr lvl="0"/>
            <a:fld id="{63EE28AE-D172-4475-BD36-D8492E930F72}" type="datetime1">
              <a:rPr lang="en-US"/>
              <a:pPr lvl="0"/>
              <a:t>1/19/2022</a:t>
            </a:fld>
            <a:endParaRPr lang="en-US"/>
          </a:p>
        </p:txBody>
      </p:sp>
      <p:sp>
        <p:nvSpPr>
          <p:cNvPr id="7" name="Footer Placeholder 7">
            <a:extLst>
              <a:ext uri="{FF2B5EF4-FFF2-40B4-BE49-F238E27FC236}">
                <a16:creationId xmlns:a16="http://schemas.microsoft.com/office/drawing/2014/main" id="{99EC2C72-331E-4580-91BB-C24062432AF4}"/>
              </a:ext>
            </a:extLst>
          </p:cNvPr>
          <p:cNvSpPr txBox="1">
            <a:spLocks noGrp="1"/>
          </p:cNvSpPr>
          <p:nvPr>
            <p:ph type="ftr" sz="quarter" idx="9"/>
          </p:nvPr>
        </p:nvSpPr>
        <p:spPr/>
        <p:txBody>
          <a:bodyPr/>
          <a:lstStyle>
            <a:lvl1pPr>
              <a:defRPr/>
            </a:lvl1pPr>
          </a:lstStyle>
          <a:p>
            <a:pPr lvl="0"/>
            <a:endParaRPr lang="en-US"/>
          </a:p>
        </p:txBody>
      </p:sp>
      <p:sp>
        <p:nvSpPr>
          <p:cNvPr id="8" name="Slide Number Placeholder 8">
            <a:extLst>
              <a:ext uri="{FF2B5EF4-FFF2-40B4-BE49-F238E27FC236}">
                <a16:creationId xmlns:a16="http://schemas.microsoft.com/office/drawing/2014/main" id="{37C5ADB0-E8BC-4B42-AA7C-81E75F3B1A24}"/>
              </a:ext>
            </a:extLst>
          </p:cNvPr>
          <p:cNvSpPr txBox="1">
            <a:spLocks noGrp="1"/>
          </p:cNvSpPr>
          <p:nvPr>
            <p:ph type="sldNum" sz="quarter" idx="8"/>
          </p:nvPr>
        </p:nvSpPr>
        <p:spPr/>
        <p:txBody>
          <a:bodyPr/>
          <a:lstStyle>
            <a:lvl1pPr>
              <a:defRPr/>
            </a:lvl1pPr>
          </a:lstStyle>
          <a:p>
            <a:pPr lvl="0"/>
            <a:fld id="{E9556E6D-EE5C-4239-9596-6AEE00D54526}" type="slidenum">
              <a:t>‹#›</a:t>
            </a:fld>
            <a:endParaRPr lang="en-US"/>
          </a:p>
        </p:txBody>
      </p:sp>
    </p:spTree>
    <p:extLst>
      <p:ext uri="{BB962C8B-B14F-4D97-AF65-F5344CB8AC3E}">
        <p14:creationId xmlns:p14="http://schemas.microsoft.com/office/powerpoint/2010/main" val="322475203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4 Picture Grid Plain">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79C63474-3FAC-4E39-B7C6-57DC5295EF5D}"/>
              </a:ext>
            </a:extLst>
          </p:cNvPr>
          <p:cNvSpPr txBox="1">
            <a:spLocks noGrp="1"/>
          </p:cNvSpPr>
          <p:nvPr>
            <p:ph type="pic" idx="4294967295"/>
          </p:nvPr>
        </p:nvSpPr>
        <p:spPr>
          <a:xfrm>
            <a:off x="4572003" y="-9"/>
            <a:ext cx="4572002" cy="3429009"/>
          </a:xfrm>
        </p:spPr>
        <p:txBody>
          <a:bodyPr/>
          <a:lstStyle>
            <a:lvl1pPr>
              <a:defRPr/>
            </a:lvl1pPr>
          </a:lstStyle>
          <a:p>
            <a:pPr lvl="0"/>
            <a:r>
              <a:rPr lang="en-US"/>
              <a:t>Click icon to add picture</a:t>
            </a:r>
          </a:p>
        </p:txBody>
      </p:sp>
      <p:sp>
        <p:nvSpPr>
          <p:cNvPr id="3" name="Picture Placeholder 11">
            <a:extLst>
              <a:ext uri="{FF2B5EF4-FFF2-40B4-BE49-F238E27FC236}">
                <a16:creationId xmlns:a16="http://schemas.microsoft.com/office/drawing/2014/main" id="{31B56B88-0ABF-4D58-AA8D-F773FA0655F6}"/>
              </a:ext>
            </a:extLst>
          </p:cNvPr>
          <p:cNvSpPr txBox="1">
            <a:spLocks noGrp="1"/>
          </p:cNvSpPr>
          <p:nvPr>
            <p:ph type="pic" idx="4294967295"/>
          </p:nvPr>
        </p:nvSpPr>
        <p:spPr>
          <a:xfrm>
            <a:off x="1" y="-9"/>
            <a:ext cx="4572002" cy="3429009"/>
          </a:xfrm>
        </p:spPr>
        <p:txBody>
          <a:bodyPr/>
          <a:lstStyle>
            <a:lvl1pPr>
              <a:defRPr/>
            </a:lvl1pPr>
          </a:lstStyle>
          <a:p>
            <a:pPr lvl="0"/>
            <a:r>
              <a:rPr lang="en-US"/>
              <a:t>Click icon to add picture</a:t>
            </a:r>
          </a:p>
        </p:txBody>
      </p:sp>
      <p:sp>
        <p:nvSpPr>
          <p:cNvPr id="4" name="Picture Placeholder 11">
            <a:extLst>
              <a:ext uri="{FF2B5EF4-FFF2-40B4-BE49-F238E27FC236}">
                <a16:creationId xmlns:a16="http://schemas.microsoft.com/office/drawing/2014/main" id="{B4E17667-AF03-4598-A780-85825E7C4B7A}"/>
              </a:ext>
            </a:extLst>
          </p:cNvPr>
          <p:cNvSpPr txBox="1">
            <a:spLocks noGrp="1"/>
          </p:cNvSpPr>
          <p:nvPr>
            <p:ph type="pic" idx="4294967295"/>
          </p:nvPr>
        </p:nvSpPr>
        <p:spPr>
          <a:xfrm>
            <a:off x="4572003" y="3440997"/>
            <a:ext cx="4572002" cy="3429009"/>
          </a:xfrm>
        </p:spPr>
        <p:txBody>
          <a:bodyPr/>
          <a:lstStyle>
            <a:lvl1pPr>
              <a:defRPr/>
            </a:lvl1pPr>
          </a:lstStyle>
          <a:p>
            <a:pPr lvl="0"/>
            <a:r>
              <a:rPr lang="en-US"/>
              <a:t>Click icon to add picture</a:t>
            </a:r>
          </a:p>
        </p:txBody>
      </p:sp>
      <p:sp>
        <p:nvSpPr>
          <p:cNvPr id="5" name="Picture Placeholder 11">
            <a:extLst>
              <a:ext uri="{FF2B5EF4-FFF2-40B4-BE49-F238E27FC236}">
                <a16:creationId xmlns:a16="http://schemas.microsoft.com/office/drawing/2014/main" id="{2791943D-1589-4C0A-8CF5-526D3AF6C7E2}"/>
              </a:ext>
            </a:extLst>
          </p:cNvPr>
          <p:cNvSpPr txBox="1">
            <a:spLocks noGrp="1"/>
          </p:cNvSpPr>
          <p:nvPr>
            <p:ph type="pic" idx="4294967295"/>
          </p:nvPr>
        </p:nvSpPr>
        <p:spPr>
          <a:xfrm>
            <a:off x="1" y="3439608"/>
            <a:ext cx="4572002" cy="3429009"/>
          </a:xfrm>
        </p:spPr>
        <p:txBody>
          <a:bodyPr/>
          <a:lstStyle>
            <a:lvl1pPr>
              <a:defRPr/>
            </a:lvl1pPr>
          </a:lstStyle>
          <a:p>
            <a:pPr lvl="0"/>
            <a:r>
              <a:rPr lang="en-US"/>
              <a:t>Click icon to add picture</a:t>
            </a:r>
          </a:p>
        </p:txBody>
      </p:sp>
      <p:sp>
        <p:nvSpPr>
          <p:cNvPr id="6" name="Title 1">
            <a:extLst>
              <a:ext uri="{FF2B5EF4-FFF2-40B4-BE49-F238E27FC236}">
                <a16:creationId xmlns:a16="http://schemas.microsoft.com/office/drawing/2014/main" id="{C3B3C1E2-2E9F-492A-BE53-F5805A1A1860}"/>
              </a:ext>
            </a:extLst>
          </p:cNvPr>
          <p:cNvSpPr txBox="1">
            <a:spLocks noGrp="1"/>
          </p:cNvSpPr>
          <p:nvPr>
            <p:ph type="title"/>
          </p:nvPr>
        </p:nvSpPr>
        <p:spPr>
          <a:xfrm>
            <a:off x="629838" y="365130"/>
            <a:ext cx="7886700" cy="1325559"/>
          </a:xfrm>
        </p:spPr>
        <p:txBody>
          <a:bodyPr/>
          <a:lstStyle>
            <a:lvl1pPr>
              <a:defRPr/>
            </a:lvl1pPr>
          </a:lstStyle>
          <a:p>
            <a:pPr lvl="0"/>
            <a:r>
              <a:rPr lang="en-US"/>
              <a:t>Click to edit Master title style</a:t>
            </a:r>
          </a:p>
        </p:txBody>
      </p:sp>
      <p:sp>
        <p:nvSpPr>
          <p:cNvPr id="7" name="Date Placeholder 6">
            <a:extLst>
              <a:ext uri="{FF2B5EF4-FFF2-40B4-BE49-F238E27FC236}">
                <a16:creationId xmlns:a16="http://schemas.microsoft.com/office/drawing/2014/main" id="{1BC25676-6A86-48D1-8BEC-30B91AB3AD4B}"/>
              </a:ext>
            </a:extLst>
          </p:cNvPr>
          <p:cNvSpPr txBox="1">
            <a:spLocks noGrp="1"/>
          </p:cNvSpPr>
          <p:nvPr>
            <p:ph type="dt" sz="half" idx="7"/>
          </p:nvPr>
        </p:nvSpPr>
        <p:spPr/>
        <p:txBody>
          <a:bodyPr/>
          <a:lstStyle>
            <a:lvl1pPr>
              <a:defRPr/>
            </a:lvl1pPr>
          </a:lstStyle>
          <a:p>
            <a:pPr lvl="0"/>
            <a:fld id="{E0A70DBA-48B1-4929-93F9-4B7F60D6D6FD}" type="datetime1">
              <a:rPr lang="en-US"/>
              <a:pPr lvl="0"/>
              <a:t>1/19/2022</a:t>
            </a:fld>
            <a:endParaRPr lang="en-US"/>
          </a:p>
        </p:txBody>
      </p:sp>
      <p:sp>
        <p:nvSpPr>
          <p:cNvPr id="8" name="Footer Placeholder 7">
            <a:extLst>
              <a:ext uri="{FF2B5EF4-FFF2-40B4-BE49-F238E27FC236}">
                <a16:creationId xmlns:a16="http://schemas.microsoft.com/office/drawing/2014/main" id="{6E3B101B-F1F4-41B3-964D-6AF2E27D925F}"/>
              </a:ext>
            </a:extLst>
          </p:cNvPr>
          <p:cNvSpPr txBox="1">
            <a:spLocks noGrp="1"/>
          </p:cNvSpPr>
          <p:nvPr>
            <p:ph type="ftr" sz="quarter" idx="9"/>
          </p:nvPr>
        </p:nvSpPr>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D23C7E95-C47B-4C5C-8867-CC6A242C4361}"/>
              </a:ext>
            </a:extLst>
          </p:cNvPr>
          <p:cNvSpPr txBox="1">
            <a:spLocks noGrp="1"/>
          </p:cNvSpPr>
          <p:nvPr>
            <p:ph type="sldNum" sz="quarter" idx="8"/>
          </p:nvPr>
        </p:nvSpPr>
        <p:spPr/>
        <p:txBody>
          <a:bodyPr/>
          <a:lstStyle>
            <a:lvl1pPr>
              <a:defRPr/>
            </a:lvl1pPr>
          </a:lstStyle>
          <a:p>
            <a:pPr lvl="0"/>
            <a:fld id="{DB44B005-BD5C-4EEF-9058-D5B0A389E08A}" type="slidenum">
              <a:t>‹#›</a:t>
            </a:fld>
            <a:endParaRPr lang="en-US"/>
          </a:p>
        </p:txBody>
      </p:sp>
    </p:spTree>
    <p:extLst>
      <p:ext uri="{BB962C8B-B14F-4D97-AF65-F5344CB8AC3E}">
        <p14:creationId xmlns:p14="http://schemas.microsoft.com/office/powerpoint/2010/main" val="57339220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1_Blank Plain">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DE015-BE33-4FB2-A5A2-40474988CE92}"/>
              </a:ext>
            </a:extLst>
          </p:cNvPr>
          <p:cNvSpPr txBox="1">
            <a:spLocks noGrp="1"/>
          </p:cNvSpPr>
          <p:nvPr>
            <p:ph type="dt" sz="half" idx="7"/>
          </p:nvPr>
        </p:nvSpPr>
        <p:spPr/>
        <p:txBody>
          <a:bodyPr/>
          <a:lstStyle>
            <a:lvl1pPr>
              <a:defRPr/>
            </a:lvl1pPr>
          </a:lstStyle>
          <a:p>
            <a:pPr lvl="0"/>
            <a:fld id="{B7E19BDA-CBCA-40C8-8842-8EBB2FCF1E70}" type="datetime1">
              <a:rPr lang="en-US"/>
              <a:pPr lvl="0"/>
              <a:t>1/19/2022</a:t>
            </a:fld>
            <a:endParaRPr lang="en-US"/>
          </a:p>
        </p:txBody>
      </p:sp>
      <p:sp>
        <p:nvSpPr>
          <p:cNvPr id="3" name="Footer Placeholder 2">
            <a:extLst>
              <a:ext uri="{FF2B5EF4-FFF2-40B4-BE49-F238E27FC236}">
                <a16:creationId xmlns:a16="http://schemas.microsoft.com/office/drawing/2014/main" id="{6E1A16BC-5973-4D3B-B71A-54B09A3C64A9}"/>
              </a:ext>
            </a:extLst>
          </p:cNvPr>
          <p:cNvSpPr txBox="1">
            <a:spLocks noGrp="1"/>
          </p:cNvSpPr>
          <p:nvPr>
            <p:ph type="ftr" sz="quarter" idx="9"/>
          </p:nvPr>
        </p:nvSpPr>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id="{8913F0D3-B20F-4560-81C8-0B96DAF2F4D8}"/>
              </a:ext>
            </a:extLst>
          </p:cNvPr>
          <p:cNvSpPr txBox="1">
            <a:spLocks noGrp="1"/>
          </p:cNvSpPr>
          <p:nvPr>
            <p:ph type="sldNum" sz="quarter" idx="8"/>
          </p:nvPr>
        </p:nvSpPr>
        <p:spPr/>
        <p:txBody>
          <a:bodyPr/>
          <a:lstStyle>
            <a:lvl1pPr>
              <a:defRPr/>
            </a:lvl1pPr>
          </a:lstStyle>
          <a:p>
            <a:pPr lvl="0"/>
            <a:fld id="{337DBD6F-80A0-40D2-BC83-DCD75202AA2E}" type="slidenum">
              <a:t>‹#›</a:t>
            </a:fld>
            <a:endParaRPr lang="en-US"/>
          </a:p>
        </p:txBody>
      </p:sp>
    </p:spTree>
    <p:extLst>
      <p:ext uri="{BB962C8B-B14F-4D97-AF65-F5344CB8AC3E}">
        <p14:creationId xmlns:p14="http://schemas.microsoft.com/office/powerpoint/2010/main" val="303760423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8191F-9F4D-4D40-954B-1112BFBD877E}"/>
              </a:ext>
            </a:extLst>
          </p:cNvPr>
          <p:cNvSpPr txBox="1">
            <a:spLocks noGrp="1"/>
          </p:cNvSpPr>
          <p:nvPr>
            <p:ph type="title"/>
          </p:nvPr>
        </p:nvSpPr>
        <p:spPr>
          <a:xfrm>
            <a:off x="629838" y="457200"/>
            <a:ext cx="2949180" cy="1600200"/>
          </a:xfrm>
        </p:spPr>
        <p:txBody>
          <a:bodyPr anchor="b">
            <a:noAutofit/>
          </a:bodyPr>
          <a:lstStyle>
            <a:lvl1pPr>
              <a:defRPr sz="3000"/>
            </a:lvl1pPr>
          </a:lstStyle>
          <a:p>
            <a:pPr lvl="0"/>
            <a:r>
              <a:rPr lang="en-US"/>
              <a:t>Click to edit Master title style</a:t>
            </a:r>
          </a:p>
        </p:txBody>
      </p:sp>
      <p:sp>
        <p:nvSpPr>
          <p:cNvPr id="3" name="Content Placeholder 2">
            <a:extLst>
              <a:ext uri="{FF2B5EF4-FFF2-40B4-BE49-F238E27FC236}">
                <a16:creationId xmlns:a16="http://schemas.microsoft.com/office/drawing/2014/main" id="{F5002F7E-59C6-402A-8321-0CBA04053E5B}"/>
              </a:ext>
            </a:extLst>
          </p:cNvPr>
          <p:cNvSpPr txBox="1">
            <a:spLocks noGrp="1"/>
          </p:cNvSpPr>
          <p:nvPr>
            <p:ph idx="1"/>
          </p:nvPr>
        </p:nvSpPr>
        <p:spPr>
          <a:xfrm>
            <a:off x="3887388" y="987424"/>
            <a:ext cx="4629150" cy="4873623"/>
          </a:xfrm>
        </p:spPr>
        <p:txBody>
          <a:bodyPr/>
          <a:lstStyle>
            <a:lvl1pPr>
              <a:defRPr sz="3000"/>
            </a:lvl1pPr>
            <a:lvl2pPr>
              <a:defRPr sz="3000"/>
            </a:lvl2pPr>
            <a:lvl3pPr>
              <a:defRPr sz="3000"/>
            </a:lvl3pPr>
            <a:lvl4pPr>
              <a:defRPr sz="3000"/>
            </a:lvl4pPr>
            <a:lvl5pPr>
              <a:defRPr sz="3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E8B659-E174-4F1B-977F-8E5FC5D04760}"/>
              </a:ext>
            </a:extLst>
          </p:cNvPr>
          <p:cNvSpPr txBox="1">
            <a:spLocks noGrp="1"/>
          </p:cNvSpPr>
          <p:nvPr>
            <p:ph type="body" idx="2"/>
          </p:nvPr>
        </p:nvSpPr>
        <p:spPr>
          <a:xfrm>
            <a:off x="629838" y="2057400"/>
            <a:ext cx="2949180" cy="3811584"/>
          </a:xfrm>
        </p:spPr>
        <p:txBody>
          <a:bodyPr/>
          <a:lstStyle>
            <a:lvl1pPr marL="0" indent="0">
              <a:buNone/>
              <a:defRPr sz="2844"/>
            </a:lvl1pPr>
          </a:lstStyle>
          <a:p>
            <a:pPr lvl="0"/>
            <a:r>
              <a:rPr lang="en-US"/>
              <a:t>Click to edit Master text styles</a:t>
            </a:r>
          </a:p>
        </p:txBody>
      </p:sp>
      <p:sp>
        <p:nvSpPr>
          <p:cNvPr id="5" name="Date Placeholder 4">
            <a:extLst>
              <a:ext uri="{FF2B5EF4-FFF2-40B4-BE49-F238E27FC236}">
                <a16:creationId xmlns:a16="http://schemas.microsoft.com/office/drawing/2014/main" id="{A6703E33-88BA-401B-9A20-504B2182E3B3}"/>
              </a:ext>
            </a:extLst>
          </p:cNvPr>
          <p:cNvSpPr txBox="1">
            <a:spLocks noGrp="1"/>
          </p:cNvSpPr>
          <p:nvPr>
            <p:ph type="dt" sz="half" idx="7"/>
          </p:nvPr>
        </p:nvSpPr>
        <p:spPr/>
        <p:txBody>
          <a:bodyPr/>
          <a:lstStyle>
            <a:lvl1pPr>
              <a:defRPr/>
            </a:lvl1pPr>
          </a:lstStyle>
          <a:p>
            <a:pPr lvl="0"/>
            <a:fld id="{B6AE8817-CC07-415A-AC62-EE2F0A88C3C6}" type="datetime1">
              <a:rPr lang="en-US"/>
              <a:pPr lvl="0"/>
              <a:t>1/19/2022</a:t>
            </a:fld>
            <a:endParaRPr lang="en-US"/>
          </a:p>
        </p:txBody>
      </p:sp>
      <p:sp>
        <p:nvSpPr>
          <p:cNvPr id="6" name="Footer Placeholder 5">
            <a:extLst>
              <a:ext uri="{FF2B5EF4-FFF2-40B4-BE49-F238E27FC236}">
                <a16:creationId xmlns:a16="http://schemas.microsoft.com/office/drawing/2014/main" id="{AFF535D5-A6B7-4061-9CD1-0F2554DAB486}"/>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01273BA6-66A8-4685-8B96-105BE84DC40E}"/>
              </a:ext>
            </a:extLst>
          </p:cNvPr>
          <p:cNvSpPr txBox="1">
            <a:spLocks noGrp="1"/>
          </p:cNvSpPr>
          <p:nvPr>
            <p:ph type="sldNum" sz="quarter" idx="8"/>
          </p:nvPr>
        </p:nvSpPr>
        <p:spPr/>
        <p:txBody>
          <a:bodyPr/>
          <a:lstStyle>
            <a:lvl1pPr>
              <a:defRPr/>
            </a:lvl1pPr>
          </a:lstStyle>
          <a:p>
            <a:pPr lvl="0"/>
            <a:fld id="{55A30C8F-78AF-4C6D-B034-FE9EF47862EB}" type="slidenum">
              <a:t>‹#›</a:t>
            </a:fld>
            <a:endParaRPr lang="en-US"/>
          </a:p>
        </p:txBody>
      </p:sp>
    </p:spTree>
    <p:extLst>
      <p:ext uri="{BB962C8B-B14F-4D97-AF65-F5344CB8AC3E}">
        <p14:creationId xmlns:p14="http://schemas.microsoft.com/office/powerpoint/2010/main" val="290709717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AD97B-9E41-4190-BE4B-9228F9345FAA}"/>
              </a:ext>
            </a:extLst>
          </p:cNvPr>
          <p:cNvSpPr txBox="1">
            <a:spLocks noGrp="1"/>
          </p:cNvSpPr>
          <p:nvPr>
            <p:ph type="title"/>
          </p:nvPr>
        </p:nvSpPr>
        <p:spPr>
          <a:xfrm>
            <a:off x="629838" y="457200"/>
            <a:ext cx="2949180" cy="1600200"/>
          </a:xfrm>
        </p:spPr>
        <p:txBody>
          <a:bodyPr anchor="b">
            <a:noAutofit/>
          </a:bodyPr>
          <a:lstStyle>
            <a:lvl1pPr>
              <a:defRPr sz="3000"/>
            </a:lvl1pPr>
          </a:lstStyle>
          <a:p>
            <a:pPr lvl="0"/>
            <a:r>
              <a:rPr lang="en-US"/>
              <a:t>Click to edit Master title style</a:t>
            </a:r>
          </a:p>
        </p:txBody>
      </p:sp>
      <p:sp>
        <p:nvSpPr>
          <p:cNvPr id="3" name="Picture Placeholder 2">
            <a:extLst>
              <a:ext uri="{FF2B5EF4-FFF2-40B4-BE49-F238E27FC236}">
                <a16:creationId xmlns:a16="http://schemas.microsoft.com/office/drawing/2014/main" id="{9CC1146E-480E-465B-9349-9E9024DD0518}"/>
              </a:ext>
            </a:extLst>
          </p:cNvPr>
          <p:cNvSpPr txBox="1">
            <a:spLocks noGrp="1"/>
          </p:cNvSpPr>
          <p:nvPr>
            <p:ph type="pic" idx="1"/>
          </p:nvPr>
        </p:nvSpPr>
        <p:spPr>
          <a:xfrm>
            <a:off x="3887388" y="987424"/>
            <a:ext cx="4629150" cy="4873623"/>
          </a:xfrm>
        </p:spPr>
        <p:txBody>
          <a:bodyPr/>
          <a:lstStyle>
            <a:lvl1pPr marL="0" indent="0">
              <a:buNone/>
              <a:defRPr sz="5689"/>
            </a:lvl1pPr>
          </a:lstStyle>
          <a:p>
            <a:pPr lvl="0"/>
            <a:r>
              <a:rPr lang="en-US"/>
              <a:t>Click icon to add picture</a:t>
            </a:r>
          </a:p>
        </p:txBody>
      </p:sp>
      <p:sp>
        <p:nvSpPr>
          <p:cNvPr id="4" name="Text Placeholder 3">
            <a:extLst>
              <a:ext uri="{FF2B5EF4-FFF2-40B4-BE49-F238E27FC236}">
                <a16:creationId xmlns:a16="http://schemas.microsoft.com/office/drawing/2014/main" id="{52AE5773-BE54-467A-880A-304DF740CA9E}"/>
              </a:ext>
            </a:extLst>
          </p:cNvPr>
          <p:cNvSpPr txBox="1">
            <a:spLocks noGrp="1"/>
          </p:cNvSpPr>
          <p:nvPr>
            <p:ph type="body" idx="2"/>
          </p:nvPr>
        </p:nvSpPr>
        <p:spPr>
          <a:xfrm>
            <a:off x="629838" y="2057400"/>
            <a:ext cx="2949180" cy="3811584"/>
          </a:xfrm>
        </p:spPr>
        <p:txBody>
          <a:bodyPr/>
          <a:lstStyle>
            <a:lvl1pPr marL="0" indent="0">
              <a:buNone/>
              <a:defRPr sz="2844"/>
            </a:lvl1pPr>
          </a:lstStyle>
          <a:p>
            <a:pPr lvl="0"/>
            <a:r>
              <a:rPr lang="en-US"/>
              <a:t>Click to edit Master text styles</a:t>
            </a:r>
          </a:p>
        </p:txBody>
      </p:sp>
      <p:sp>
        <p:nvSpPr>
          <p:cNvPr id="5" name="Date Placeholder 4">
            <a:extLst>
              <a:ext uri="{FF2B5EF4-FFF2-40B4-BE49-F238E27FC236}">
                <a16:creationId xmlns:a16="http://schemas.microsoft.com/office/drawing/2014/main" id="{D4726573-DB14-4431-B9D3-14E8ED282787}"/>
              </a:ext>
            </a:extLst>
          </p:cNvPr>
          <p:cNvSpPr txBox="1">
            <a:spLocks noGrp="1"/>
          </p:cNvSpPr>
          <p:nvPr>
            <p:ph type="dt" sz="half" idx="7"/>
          </p:nvPr>
        </p:nvSpPr>
        <p:spPr/>
        <p:txBody>
          <a:bodyPr/>
          <a:lstStyle>
            <a:lvl1pPr>
              <a:defRPr/>
            </a:lvl1pPr>
          </a:lstStyle>
          <a:p>
            <a:pPr lvl="0"/>
            <a:fld id="{9824664F-B8F0-492C-88D5-95FF6DE377FC}" type="datetime1">
              <a:rPr lang="en-US"/>
              <a:pPr lvl="0"/>
              <a:t>1/19/2022</a:t>
            </a:fld>
            <a:endParaRPr lang="en-US"/>
          </a:p>
        </p:txBody>
      </p:sp>
      <p:sp>
        <p:nvSpPr>
          <p:cNvPr id="6" name="Footer Placeholder 5">
            <a:extLst>
              <a:ext uri="{FF2B5EF4-FFF2-40B4-BE49-F238E27FC236}">
                <a16:creationId xmlns:a16="http://schemas.microsoft.com/office/drawing/2014/main" id="{EFD841D8-B3E9-4186-A852-F11290520724}"/>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B1A6AD02-CB19-4DDE-8FD6-B255463F25EE}"/>
              </a:ext>
            </a:extLst>
          </p:cNvPr>
          <p:cNvSpPr txBox="1">
            <a:spLocks noGrp="1"/>
          </p:cNvSpPr>
          <p:nvPr>
            <p:ph type="sldNum" sz="quarter" idx="8"/>
          </p:nvPr>
        </p:nvSpPr>
        <p:spPr/>
        <p:txBody>
          <a:bodyPr/>
          <a:lstStyle>
            <a:lvl1pPr>
              <a:defRPr/>
            </a:lvl1pPr>
          </a:lstStyle>
          <a:p>
            <a:pPr lvl="0"/>
            <a:fld id="{6B12791F-6BB4-40F7-9D0E-44DC080A9EA8}" type="slidenum">
              <a:t>‹#›</a:t>
            </a:fld>
            <a:endParaRPr lang="en-US"/>
          </a:p>
        </p:txBody>
      </p:sp>
    </p:spTree>
    <p:extLst>
      <p:ext uri="{BB962C8B-B14F-4D97-AF65-F5344CB8AC3E}">
        <p14:creationId xmlns:p14="http://schemas.microsoft.com/office/powerpoint/2010/main" val="196651533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Subtitle Plain">
    <p:spTree>
      <p:nvGrpSpPr>
        <p:cNvPr id="1" name=""/>
        <p:cNvGrpSpPr/>
        <p:nvPr/>
      </p:nvGrpSpPr>
      <p:grpSpPr>
        <a:xfrm>
          <a:off x="0" y="0"/>
          <a:ext cx="0" cy="0"/>
          <a:chOff x="0" y="0"/>
          <a:chExt cx="0" cy="0"/>
        </a:xfrm>
      </p:grpSpPr>
      <p:sp>
        <p:nvSpPr>
          <p:cNvPr id="2" name="Google Shape;13;p3">
            <a:extLst>
              <a:ext uri="{FF2B5EF4-FFF2-40B4-BE49-F238E27FC236}">
                <a16:creationId xmlns:a16="http://schemas.microsoft.com/office/drawing/2014/main" id="{F9AA596B-1D07-4685-BCAC-6897EA15E647}"/>
              </a:ext>
            </a:extLst>
          </p:cNvPr>
          <p:cNvSpPr txBox="1">
            <a:spLocks noGrp="1"/>
          </p:cNvSpPr>
          <p:nvPr>
            <p:ph type="title"/>
          </p:nvPr>
        </p:nvSpPr>
        <p:spPr>
          <a:xfrm>
            <a:off x="1912024" y="2822332"/>
            <a:ext cx="5802602" cy="1546396"/>
          </a:xfrm>
        </p:spPr>
        <p:txBody>
          <a:bodyPr lIns="91421" tIns="91421" rIns="91421" bIns="91421" anchor="b"/>
          <a:lstStyle>
            <a:lvl1pPr>
              <a:defRPr sz="4800"/>
            </a:lvl1pPr>
          </a:lstStyle>
          <a:p>
            <a:pPr lvl="0"/>
            <a:r>
              <a:rPr lang="en-US"/>
              <a:t>Click to edit Master title style</a:t>
            </a:r>
          </a:p>
        </p:txBody>
      </p:sp>
      <p:sp>
        <p:nvSpPr>
          <p:cNvPr id="3" name="Google Shape;14;p3">
            <a:extLst>
              <a:ext uri="{FF2B5EF4-FFF2-40B4-BE49-F238E27FC236}">
                <a16:creationId xmlns:a16="http://schemas.microsoft.com/office/drawing/2014/main" id="{CA8CED50-226F-44EF-A5EC-5A000FC6B778}"/>
              </a:ext>
            </a:extLst>
          </p:cNvPr>
          <p:cNvSpPr txBox="1">
            <a:spLocks noGrp="1"/>
          </p:cNvSpPr>
          <p:nvPr>
            <p:ph type="subTitle" idx="4294967295"/>
          </p:nvPr>
        </p:nvSpPr>
        <p:spPr>
          <a:xfrm>
            <a:off x="1912024" y="4193136"/>
            <a:ext cx="5802602" cy="1046402"/>
          </a:xfrm>
        </p:spPr>
        <p:txBody>
          <a:bodyPr lIns="91421" tIns="91421" rIns="91421" bIns="91421"/>
          <a:lstStyle>
            <a:lvl1pPr>
              <a:spcBef>
                <a:spcPts val="0"/>
              </a:spcBef>
              <a:buNone/>
              <a:defRPr sz="1800" i="1">
                <a:solidFill>
                  <a:srgbClr val="666666"/>
                </a:solidFill>
              </a:defRPr>
            </a:lvl1pPr>
          </a:lstStyle>
          <a:p>
            <a:pPr lvl="0"/>
            <a:r>
              <a:rPr lang="en-US"/>
              <a:t>Click to edit Master subtitle style</a:t>
            </a:r>
          </a:p>
        </p:txBody>
      </p:sp>
      <p:sp>
        <p:nvSpPr>
          <p:cNvPr id="4" name="Google Shape;15;p3">
            <a:extLst>
              <a:ext uri="{FF2B5EF4-FFF2-40B4-BE49-F238E27FC236}">
                <a16:creationId xmlns:a16="http://schemas.microsoft.com/office/drawing/2014/main" id="{6F4CE76D-CDE4-4173-ADD2-26E1882C5988}"/>
              </a:ext>
            </a:extLst>
          </p:cNvPr>
          <p:cNvSpPr txBox="1">
            <a:spLocks noGrp="1"/>
          </p:cNvSpPr>
          <p:nvPr>
            <p:ph type="sldNum" sz="quarter" idx="8"/>
          </p:nvPr>
        </p:nvSpPr>
        <p:spPr>
          <a:xfrm>
            <a:off x="8285609" y="5874472"/>
            <a:ext cx="548702" cy="524801"/>
          </a:xfrm>
        </p:spPr>
        <p:txBody>
          <a:bodyPr lIns="91421" tIns="91421" rIns="91421" bIns="91421"/>
          <a:lstStyle>
            <a:lvl1pPr>
              <a:defRPr/>
            </a:lvl1pPr>
          </a:lstStyle>
          <a:p>
            <a:pPr lvl="0"/>
            <a:fld id="{6DE0F814-4394-4138-ABC9-90BD514AFC94}" type="slidenum">
              <a:t>‹#›</a:t>
            </a:fld>
            <a:endParaRPr lang="en-US"/>
          </a:p>
        </p:txBody>
      </p:sp>
    </p:spTree>
    <p:extLst>
      <p:ext uri="{BB962C8B-B14F-4D97-AF65-F5344CB8AC3E}">
        <p14:creationId xmlns:p14="http://schemas.microsoft.com/office/powerpoint/2010/main" val="1486093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34" Type="http://schemas.openxmlformats.org/officeDocument/2006/relationships/theme" Target="../theme/theme2.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8"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slideLayout" Target="../slideLayouts/slideLayout98.xml"/><Relationship Id="rId3" Type="http://schemas.openxmlformats.org/officeDocument/2006/relationships/slideLayout" Target="../slideLayouts/slideLayout75.xml"/><Relationship Id="rId21" Type="http://schemas.openxmlformats.org/officeDocument/2006/relationships/slideLayout" Target="../slideLayouts/slideLayout93.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slideLayout" Target="../slideLayouts/slideLayout97.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29" Type="http://schemas.openxmlformats.org/officeDocument/2006/relationships/theme" Target="../theme/theme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28" Type="http://schemas.openxmlformats.org/officeDocument/2006/relationships/slideLayout" Target="../slideLayouts/slideLayout100.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 Id="rId27"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0251"/>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txBox="1">
            <a:spLocks/>
          </p:cNvSpPr>
          <p:nvPr userDrawn="1"/>
        </p:nvSpPr>
        <p:spPr>
          <a:xfrm>
            <a:off x="80818" y="6523182"/>
            <a:ext cx="1339274" cy="33481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100" spc="300" err="1">
                <a:solidFill>
                  <a:schemeClr val="bg1">
                    <a:lumMod val="85000"/>
                  </a:schemeClr>
                </a:solidFill>
                <a:latin typeface="Arial"/>
                <a:cs typeface="Arial"/>
              </a:rPr>
              <a:t>KanCap</a:t>
            </a:r>
            <a:r>
              <a:rPr lang="en-US" sz="1100" spc="300">
                <a:solidFill>
                  <a:schemeClr val="bg1">
                    <a:lumMod val="85000"/>
                  </a:schemeClr>
                </a:solidFill>
                <a:latin typeface="Arial"/>
                <a:cs typeface="Arial"/>
              </a:rPr>
              <a:t> </a:t>
            </a:r>
          </a:p>
        </p:txBody>
      </p:sp>
    </p:spTree>
    <p:extLst>
      <p:ext uri="{BB962C8B-B14F-4D97-AF65-F5344CB8AC3E}">
        <p14:creationId xmlns:p14="http://schemas.microsoft.com/office/powerpoint/2010/main" val="2824242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defTabSz="457200" rtl="0" eaLnBrk="1" latinLnBrk="0" hangingPunct="1">
        <a:spcBef>
          <a:spcPct val="0"/>
        </a:spcBef>
        <a:buNone/>
        <a:defRPr sz="31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6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500" b="0" i="0">
                <a:solidFill>
                  <a:schemeClr val="tx1">
                    <a:tint val="75000"/>
                  </a:schemeClr>
                </a:solidFill>
                <a:latin typeface="Raleway" panose="020B0503030101060003" pitchFamily="34" charset="77"/>
              </a:defRPr>
            </a:lvl1pPr>
          </a:lstStyle>
          <a:p>
            <a:fld id="{17FF11DF-402E-4812-AF8E-64921FFD9EC1}" type="datetimeFigureOut">
              <a:rPr lang="en-US" smtClean="0"/>
              <a:t>1/19/2022</a:t>
            </a:fld>
            <a:endParaRPr 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500" b="0" i="0">
                <a:solidFill>
                  <a:schemeClr val="tx1">
                    <a:tint val="75000"/>
                  </a:schemeClr>
                </a:solidFill>
                <a:latin typeface="Raleway" panose="020B0503030101060003" pitchFamily="34" charset="77"/>
              </a:defRPr>
            </a:lvl1pPr>
          </a:lstStyle>
          <a:p>
            <a:endParaRPr 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500" b="0" i="0">
                <a:solidFill>
                  <a:schemeClr val="tx1">
                    <a:tint val="75000"/>
                  </a:schemeClr>
                </a:solidFill>
                <a:latin typeface="Raleway" panose="020B0503030101060003" pitchFamily="34" charset="77"/>
              </a:defRPr>
            </a:lvl1pPr>
          </a:lstStyle>
          <a:p>
            <a:fld id="{11FAB0FF-0C39-40A7-9EA4-626D481A495F}" type="slidenum">
              <a:rPr lang="en-US" smtClean="0"/>
              <a:t>‹#›</a:t>
            </a:fld>
            <a:endParaRPr lang="en-US"/>
          </a:p>
        </p:txBody>
      </p:sp>
      <p:sp>
        <p:nvSpPr>
          <p:cNvPr id="7" name="Title 1">
            <a:extLst>
              <a:ext uri="{FF2B5EF4-FFF2-40B4-BE49-F238E27FC236}">
                <a16:creationId xmlns:a16="http://schemas.microsoft.com/office/drawing/2014/main" id="{ABC8A0AF-89B6-4D3B-8AD6-CDEF4AE16AA4}"/>
              </a:ext>
            </a:extLst>
          </p:cNvPr>
          <p:cNvSpPr txBox="1">
            <a:spLocks/>
          </p:cNvSpPr>
          <p:nvPr userDrawn="1"/>
        </p:nvSpPr>
        <p:spPr>
          <a:xfrm>
            <a:off x="80818" y="6523182"/>
            <a:ext cx="1339274" cy="33481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100" spc="300" err="1">
                <a:solidFill>
                  <a:schemeClr val="bg1">
                    <a:lumMod val="85000"/>
                  </a:schemeClr>
                </a:solidFill>
                <a:latin typeface="Arial"/>
                <a:cs typeface="Arial"/>
              </a:rPr>
              <a:t>KanCap</a:t>
            </a:r>
            <a:r>
              <a:rPr lang="en-US" sz="1100" spc="300">
                <a:solidFill>
                  <a:schemeClr val="bg1">
                    <a:lumMod val="85000"/>
                  </a:schemeClr>
                </a:solidFill>
                <a:latin typeface="Arial"/>
                <a:cs typeface="Arial"/>
              </a:rPr>
              <a:t> </a:t>
            </a:r>
          </a:p>
        </p:txBody>
      </p:sp>
    </p:spTree>
    <p:extLst>
      <p:ext uri="{BB962C8B-B14F-4D97-AF65-F5344CB8AC3E}">
        <p14:creationId xmlns:p14="http://schemas.microsoft.com/office/powerpoint/2010/main" val="148489643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Lst>
  <p:hf sldNum="0" hdr="0" ftr="0" dt="0"/>
  <p:txStyles>
    <p:titleStyle>
      <a:lvl1pPr algn="l" defTabSz="914378" rtl="0" eaLnBrk="1" latinLnBrk="0" hangingPunct="1">
        <a:lnSpc>
          <a:spcPct val="90000"/>
        </a:lnSpc>
        <a:spcBef>
          <a:spcPct val="0"/>
        </a:spcBef>
        <a:buNone/>
        <a:defRPr sz="4500" b="0" i="0" kern="1200">
          <a:solidFill>
            <a:schemeClr val="tx1"/>
          </a:solidFill>
          <a:latin typeface="Raleway" panose="020B0503030101060003" pitchFamily="34" charset="77"/>
          <a:ea typeface="+mj-ea"/>
          <a:cs typeface="+mj-cs"/>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b="0" i="0" kern="1200">
          <a:solidFill>
            <a:schemeClr val="tx1"/>
          </a:solidFill>
          <a:latin typeface="Raleway" panose="020B0503030101060003" pitchFamily="34" charset="77"/>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b="0" i="0" kern="1200">
          <a:solidFill>
            <a:schemeClr val="tx1"/>
          </a:solidFill>
          <a:latin typeface="Raleway" panose="020B0503030101060003" pitchFamily="34" charset="77"/>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b="0" i="0" kern="1200">
          <a:solidFill>
            <a:schemeClr val="tx1"/>
          </a:solidFill>
          <a:latin typeface="Raleway" panose="020B0503030101060003" pitchFamily="34" charset="77"/>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b="0" i="0" kern="1200">
          <a:solidFill>
            <a:schemeClr val="tx1"/>
          </a:solidFill>
          <a:latin typeface="Raleway" panose="020B0503030101060003" pitchFamily="34" charset="77"/>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b="0" i="0" kern="1200">
          <a:solidFill>
            <a:schemeClr val="tx1"/>
          </a:solidFill>
          <a:latin typeface="Raleway" panose="020B0503030101060003" pitchFamily="34" charset="77"/>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500" b="0" i="0">
                <a:solidFill>
                  <a:schemeClr val="tx1">
                    <a:tint val="75000"/>
                  </a:schemeClr>
                </a:solidFill>
                <a:latin typeface="Raleway" panose="020B0503030101060003" pitchFamily="34" charset="77"/>
              </a:defRPr>
            </a:lvl1pPr>
          </a:lstStyle>
          <a:p>
            <a:fld id="{17FF11DF-402E-4812-AF8E-64921FFD9EC1}" type="datetimeFigureOut">
              <a:rPr lang="en-US" smtClean="0"/>
              <a:t>1/19/2022</a:t>
            </a:fld>
            <a:endParaRPr 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500" b="0" i="0">
                <a:solidFill>
                  <a:schemeClr val="tx1">
                    <a:tint val="75000"/>
                  </a:schemeClr>
                </a:solidFill>
                <a:latin typeface="Raleway" panose="020B0503030101060003" pitchFamily="34" charset="77"/>
              </a:defRPr>
            </a:lvl1pPr>
          </a:lstStyle>
          <a:p>
            <a:endParaRPr 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500" b="0" i="0">
                <a:solidFill>
                  <a:schemeClr val="tx1">
                    <a:tint val="75000"/>
                  </a:schemeClr>
                </a:solidFill>
                <a:latin typeface="Raleway" panose="020B0503030101060003" pitchFamily="34" charset="77"/>
              </a:defRPr>
            </a:lvl1pPr>
          </a:lstStyle>
          <a:p>
            <a:fld id="{11FAB0FF-0C39-40A7-9EA4-626D481A495F}" type="slidenum">
              <a:rPr lang="en-US" smtClean="0"/>
              <a:t>‹#›</a:t>
            </a:fld>
            <a:endParaRPr lang="en-US"/>
          </a:p>
        </p:txBody>
      </p:sp>
    </p:spTree>
    <p:extLst>
      <p:ext uri="{BB962C8B-B14F-4D97-AF65-F5344CB8AC3E}">
        <p14:creationId xmlns:p14="http://schemas.microsoft.com/office/powerpoint/2010/main" val="191859367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Lst>
  <p:transition>
    <p:fade thruBlk="1"/>
  </p:transition>
  <p:txStyles>
    <p:titleStyle>
      <a:lvl1pPr algn="l" defTabSz="914378" rtl="0" eaLnBrk="1" latinLnBrk="0" hangingPunct="1">
        <a:lnSpc>
          <a:spcPct val="90000"/>
        </a:lnSpc>
        <a:spcBef>
          <a:spcPct val="0"/>
        </a:spcBef>
        <a:buNone/>
        <a:defRPr sz="4500" b="0" i="0" kern="1200">
          <a:solidFill>
            <a:schemeClr val="tx1"/>
          </a:solidFill>
          <a:latin typeface="Raleway" panose="020B0503030101060003" pitchFamily="34" charset="77"/>
          <a:ea typeface="+mj-ea"/>
          <a:cs typeface="+mj-cs"/>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b="0" i="0" kern="1200">
          <a:solidFill>
            <a:schemeClr val="tx1"/>
          </a:solidFill>
          <a:latin typeface="Raleway" panose="020B0503030101060003" pitchFamily="34" charset="77"/>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b="0" i="0" kern="1200">
          <a:solidFill>
            <a:schemeClr val="tx1"/>
          </a:solidFill>
          <a:latin typeface="Raleway" panose="020B0503030101060003" pitchFamily="34" charset="77"/>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b="0" i="0" kern="1200">
          <a:solidFill>
            <a:schemeClr val="tx1"/>
          </a:solidFill>
          <a:latin typeface="Raleway" panose="020B0503030101060003" pitchFamily="34" charset="77"/>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b="0" i="0" kern="1200">
          <a:solidFill>
            <a:schemeClr val="tx1"/>
          </a:solidFill>
          <a:latin typeface="Raleway" panose="020B0503030101060003" pitchFamily="34" charset="77"/>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b="0" i="0" kern="1200">
          <a:solidFill>
            <a:schemeClr val="tx1"/>
          </a:solidFill>
          <a:latin typeface="Raleway" panose="020B0503030101060003" pitchFamily="34" charset="77"/>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E4360F-0CDD-4B06-8882-678C42513438}"/>
              </a:ext>
            </a:extLst>
          </p:cNvPr>
          <p:cNvSpPr txBox="1">
            <a:spLocks noGrp="1"/>
          </p:cNvSpPr>
          <p:nvPr>
            <p:ph type="title"/>
          </p:nvPr>
        </p:nvSpPr>
        <p:spPr>
          <a:xfrm>
            <a:off x="628652" y="365130"/>
            <a:ext cx="78867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0F03E747-15E3-4C9C-A814-778930D1259B}"/>
              </a:ext>
            </a:extLst>
          </p:cNvPr>
          <p:cNvSpPr txBox="1">
            <a:spLocks noGrp="1"/>
          </p:cNvSpPr>
          <p:nvPr>
            <p:ph type="body" idx="1"/>
          </p:nvPr>
        </p:nvSpPr>
        <p:spPr>
          <a:xfrm>
            <a:off x="628652" y="1825627"/>
            <a:ext cx="78867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807DD9-55CE-4D69-8293-8458829DD808}"/>
              </a:ext>
            </a:extLst>
          </p:cNvPr>
          <p:cNvSpPr txBox="1">
            <a:spLocks noGrp="1"/>
          </p:cNvSpPr>
          <p:nvPr>
            <p:ph type="dt" sz="half" idx="2"/>
          </p:nvPr>
        </p:nvSpPr>
        <p:spPr>
          <a:xfrm>
            <a:off x="628652" y="6356352"/>
            <a:ext cx="2057400" cy="365129"/>
          </a:xfrm>
          <a:prstGeom prst="rect">
            <a:avLst/>
          </a:prstGeom>
          <a:noFill/>
          <a:ln>
            <a:noFill/>
          </a:ln>
        </p:spPr>
        <p:txBody>
          <a:bodyPr vert="horz" wrap="square" lIns="91440" tIns="45720" rIns="91440" bIns="45720" anchor="ctr" anchorCtr="0" compatLnSpc="1">
            <a:noAutofit/>
          </a:bodyPr>
          <a:lstStyle>
            <a:lvl1pPr marL="0" marR="0" lvl="0" indent="0" algn="l" defTabSz="685800" rtl="0" fontAlgn="auto" hangingPunct="1">
              <a:lnSpc>
                <a:spcPct val="100000"/>
              </a:lnSpc>
              <a:spcBef>
                <a:spcPts val="0"/>
              </a:spcBef>
              <a:spcAft>
                <a:spcPts val="0"/>
              </a:spcAft>
              <a:buNone/>
              <a:tabLst/>
              <a:defRPr lang="en-US" sz="1500" b="0" i="0" u="none" strike="noStrike" kern="1200" cap="none" spc="0" baseline="0">
                <a:solidFill>
                  <a:srgbClr val="898989"/>
                </a:solidFill>
                <a:uFillTx/>
                <a:latin typeface="Raleway" pitchFamily="34"/>
              </a:defRPr>
            </a:lvl1pPr>
          </a:lstStyle>
          <a:p>
            <a:pPr lvl="0"/>
            <a:fld id="{2924B29D-8295-45E8-A65E-757B0C4B2850}" type="datetime1">
              <a:rPr lang="en-US"/>
              <a:pPr lvl="0"/>
              <a:t>1/19/2022</a:t>
            </a:fld>
            <a:endParaRPr lang="en-US"/>
          </a:p>
        </p:txBody>
      </p:sp>
      <p:sp>
        <p:nvSpPr>
          <p:cNvPr id="5" name="Footer Placeholder 4">
            <a:extLst>
              <a:ext uri="{FF2B5EF4-FFF2-40B4-BE49-F238E27FC236}">
                <a16:creationId xmlns:a16="http://schemas.microsoft.com/office/drawing/2014/main" id="{07A77D7E-4A7A-45A8-9AA1-F984F855C93A}"/>
              </a:ext>
            </a:extLst>
          </p:cNvPr>
          <p:cNvSpPr txBox="1">
            <a:spLocks noGrp="1"/>
          </p:cNvSpPr>
          <p:nvPr>
            <p:ph type="ftr" sz="quarter" idx="3"/>
          </p:nvPr>
        </p:nvSpPr>
        <p:spPr>
          <a:xfrm>
            <a:off x="3028952" y="6356352"/>
            <a:ext cx="3086100" cy="365129"/>
          </a:xfrm>
          <a:prstGeom prst="rect">
            <a:avLst/>
          </a:prstGeom>
          <a:noFill/>
          <a:ln>
            <a:noFill/>
          </a:ln>
        </p:spPr>
        <p:txBody>
          <a:bodyPr vert="horz" wrap="square" lIns="91440" tIns="45720" rIns="91440" bIns="45720" anchor="ctr" anchorCtr="1" compatLnSpc="1">
            <a:noAutofit/>
          </a:bodyPr>
          <a:lstStyle>
            <a:lvl1pPr marL="0" marR="0" lvl="0" indent="0" algn="ctr" defTabSz="685800" rtl="0" fontAlgn="auto" hangingPunct="1">
              <a:lnSpc>
                <a:spcPct val="100000"/>
              </a:lnSpc>
              <a:spcBef>
                <a:spcPts val="0"/>
              </a:spcBef>
              <a:spcAft>
                <a:spcPts val="0"/>
              </a:spcAft>
              <a:buNone/>
              <a:tabLst/>
              <a:defRPr lang="en-US" sz="1500" b="0" i="0" u="none" strike="noStrike" kern="1200" cap="none" spc="0" baseline="0">
                <a:solidFill>
                  <a:srgbClr val="898989"/>
                </a:solidFill>
                <a:uFillTx/>
                <a:latin typeface="Raleway" pitchFamily="34"/>
              </a:defRPr>
            </a:lvl1pPr>
          </a:lstStyle>
          <a:p>
            <a:pPr lvl="0"/>
            <a:endParaRPr lang="en-US"/>
          </a:p>
        </p:txBody>
      </p:sp>
      <p:sp>
        <p:nvSpPr>
          <p:cNvPr id="6" name="Slide Number Placeholder 5">
            <a:extLst>
              <a:ext uri="{FF2B5EF4-FFF2-40B4-BE49-F238E27FC236}">
                <a16:creationId xmlns:a16="http://schemas.microsoft.com/office/drawing/2014/main" id="{7E0B71BF-707B-49B4-B678-40EF850A56E7}"/>
              </a:ext>
            </a:extLst>
          </p:cNvPr>
          <p:cNvSpPr txBox="1">
            <a:spLocks noGrp="1"/>
          </p:cNvSpPr>
          <p:nvPr>
            <p:ph type="sldNum" sz="quarter" idx="4"/>
          </p:nvPr>
        </p:nvSpPr>
        <p:spPr>
          <a:xfrm>
            <a:off x="6457952" y="6356352"/>
            <a:ext cx="2057400" cy="365129"/>
          </a:xfrm>
          <a:prstGeom prst="rect">
            <a:avLst/>
          </a:prstGeom>
          <a:noFill/>
          <a:ln>
            <a:noFill/>
          </a:ln>
        </p:spPr>
        <p:txBody>
          <a:bodyPr vert="horz" wrap="square" lIns="91440" tIns="45720" rIns="91440" bIns="45720" anchor="ctr" anchorCtr="0" compatLnSpc="1">
            <a:noAutofit/>
          </a:bodyPr>
          <a:lstStyle>
            <a:lvl1pPr marL="0" marR="0" lvl="0" indent="0" algn="r" defTabSz="685800" rtl="0" fontAlgn="auto" hangingPunct="1">
              <a:lnSpc>
                <a:spcPct val="100000"/>
              </a:lnSpc>
              <a:spcBef>
                <a:spcPts val="0"/>
              </a:spcBef>
              <a:spcAft>
                <a:spcPts val="0"/>
              </a:spcAft>
              <a:buNone/>
              <a:tabLst/>
              <a:defRPr lang="en-US" sz="1500" b="0" i="0" u="none" strike="noStrike" kern="1200" cap="none" spc="0" baseline="0">
                <a:solidFill>
                  <a:srgbClr val="898989"/>
                </a:solidFill>
                <a:uFillTx/>
                <a:latin typeface="Raleway" pitchFamily="34"/>
              </a:defRPr>
            </a:lvl1pPr>
          </a:lstStyle>
          <a:p>
            <a:pPr lvl="0"/>
            <a:fld id="{A56A1B87-04A2-44D3-9E9A-BD83BD784483}" type="slidenum">
              <a:t>‹#›</a:t>
            </a:fld>
            <a:endParaRPr lang="en-US"/>
          </a:p>
        </p:txBody>
      </p:sp>
    </p:spTree>
    <p:extLst>
      <p:ext uri="{BB962C8B-B14F-4D97-AF65-F5344CB8AC3E}">
        <p14:creationId xmlns:p14="http://schemas.microsoft.com/office/powerpoint/2010/main" val="77429711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 id="2147483744" r:id="rId21"/>
    <p:sldLayoutId id="2147483745" r:id="rId22"/>
    <p:sldLayoutId id="2147483746" r:id="rId23"/>
    <p:sldLayoutId id="2147483747" r:id="rId24"/>
    <p:sldLayoutId id="2147483748" r:id="rId25"/>
    <p:sldLayoutId id="2147483749" r:id="rId26"/>
    <p:sldLayoutId id="2147483750" r:id="rId27"/>
    <p:sldLayoutId id="2147483751" r:id="rId28"/>
  </p:sldLayoutIdLst>
  <p:transition>
    <p:fade thruBlk="1"/>
  </p:transition>
  <p:txStyles>
    <p:titleStyle>
      <a:lvl1pPr marL="0" marR="0" lvl="0" indent="0" algn="l" defTabSz="914377" rtl="0" eaLnBrk="1" fontAlgn="auto" hangingPunct="1">
        <a:lnSpc>
          <a:spcPct val="90000"/>
        </a:lnSpc>
        <a:spcBef>
          <a:spcPts val="0"/>
        </a:spcBef>
        <a:spcAft>
          <a:spcPts val="0"/>
        </a:spcAft>
        <a:buNone/>
        <a:tabLst/>
        <a:defRPr lang="en-US" sz="4500" b="0" i="0" u="none" strike="noStrike" kern="1200" cap="none" spc="0" baseline="0">
          <a:solidFill>
            <a:srgbClr val="000000"/>
          </a:solidFill>
          <a:uFillTx/>
          <a:latin typeface="Raleway" pitchFamily="34"/>
        </a:defRPr>
      </a:lvl1pPr>
    </p:titleStyle>
    <p:bodyStyle>
      <a:lvl1pPr marL="228590" marR="0" lvl="0" indent="-228590" algn="l" defTabSz="914377" rtl="0" eaLnBrk="1" fontAlgn="auto" hangingPunct="1">
        <a:lnSpc>
          <a:spcPct val="90000"/>
        </a:lnSpc>
        <a:spcBef>
          <a:spcPts val="1001"/>
        </a:spcBef>
        <a:spcAft>
          <a:spcPts val="0"/>
        </a:spcAft>
        <a:buSzPct val="100000"/>
        <a:buFont typeface="Arial" pitchFamily="34"/>
        <a:buChar char="•"/>
        <a:tabLst/>
        <a:defRPr lang="en-US" sz="2800" b="0" i="0" u="none" strike="noStrike" kern="1200" cap="none" spc="0" baseline="0">
          <a:solidFill>
            <a:srgbClr val="000000"/>
          </a:solidFill>
          <a:uFillTx/>
          <a:latin typeface="Raleway" pitchFamily="34"/>
        </a:defRPr>
      </a:lvl1pPr>
      <a:lvl2pPr marL="685779" marR="0" lvl="1" indent="-228590" algn="l" defTabSz="914377" rtl="0" eaLnBrk="1" fontAlgn="auto" hangingPunct="1">
        <a:lnSpc>
          <a:spcPct val="90000"/>
        </a:lnSpc>
        <a:spcBef>
          <a:spcPts val="499"/>
        </a:spcBef>
        <a:spcAft>
          <a:spcPts val="0"/>
        </a:spcAft>
        <a:buSzPct val="100000"/>
        <a:buFont typeface="Arial" pitchFamily="34"/>
        <a:buChar char="•"/>
        <a:tabLst/>
        <a:defRPr lang="en-US" sz="2400" b="0" i="0" u="none" strike="noStrike" kern="1200" cap="none" spc="0" baseline="0">
          <a:solidFill>
            <a:srgbClr val="000000"/>
          </a:solidFill>
          <a:uFillTx/>
          <a:latin typeface="Raleway" pitchFamily="34"/>
        </a:defRPr>
      </a:lvl2pPr>
      <a:lvl3pPr marL="1142975" marR="0" lvl="2" indent="-228590" algn="l" defTabSz="914377" rtl="0" eaLnBrk="1" fontAlgn="auto" hangingPunct="1">
        <a:lnSpc>
          <a:spcPct val="90000"/>
        </a:lnSpc>
        <a:spcBef>
          <a:spcPts val="499"/>
        </a:spcBef>
        <a:spcAft>
          <a:spcPts val="0"/>
        </a:spcAft>
        <a:buSzPct val="100000"/>
        <a:buFont typeface="Arial" pitchFamily="34"/>
        <a:buChar char="•"/>
        <a:tabLst/>
        <a:defRPr lang="en-US" sz="2000" b="0" i="0" u="none" strike="noStrike" kern="1200" cap="none" spc="0" baseline="0">
          <a:solidFill>
            <a:srgbClr val="000000"/>
          </a:solidFill>
          <a:uFillTx/>
          <a:latin typeface="Raleway" pitchFamily="34"/>
        </a:defRPr>
      </a:lvl3pPr>
      <a:lvl4pPr marL="1600163" marR="0" lvl="3" indent="-228590" algn="l" defTabSz="914377" rtl="0" eaLnBrk="1" fontAlgn="auto" hangingPunct="1">
        <a:lnSpc>
          <a:spcPct val="90000"/>
        </a:lnSpc>
        <a:spcBef>
          <a:spcPts val="499"/>
        </a:spcBef>
        <a:spcAft>
          <a:spcPts val="0"/>
        </a:spcAft>
        <a:buSzPct val="100000"/>
        <a:buFont typeface="Arial" pitchFamily="34"/>
        <a:buChar char="•"/>
        <a:tabLst/>
        <a:defRPr lang="en-US" sz="1800" b="0" i="0" u="none" strike="noStrike" kern="1200" cap="none" spc="0" baseline="0">
          <a:solidFill>
            <a:srgbClr val="000000"/>
          </a:solidFill>
          <a:uFillTx/>
          <a:latin typeface="Raleway" pitchFamily="34"/>
        </a:defRPr>
      </a:lvl4pPr>
      <a:lvl5pPr marL="2057345" marR="0" lvl="4" indent="-228590" algn="l" defTabSz="914377" rtl="0" eaLnBrk="1" fontAlgn="auto" hangingPunct="1">
        <a:lnSpc>
          <a:spcPct val="90000"/>
        </a:lnSpc>
        <a:spcBef>
          <a:spcPts val="499"/>
        </a:spcBef>
        <a:spcAft>
          <a:spcPts val="0"/>
        </a:spcAft>
        <a:buSzPct val="100000"/>
        <a:buFont typeface="Arial" pitchFamily="34"/>
        <a:buChar char="•"/>
        <a:tabLst/>
        <a:defRPr lang="en-US" sz="1800" b="0" i="0" u="none" strike="noStrike" kern="1200" cap="none" spc="0" baseline="0">
          <a:solidFill>
            <a:srgbClr val="000000"/>
          </a:solidFill>
          <a:uFillTx/>
          <a:latin typeface="Raleway" pitchFamily="34"/>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2.sv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afiftabsh.com/tag/goal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commons.wikimedia.org/wiki/File:Official_policy_seal.svg" TargetMode="Externa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30.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 Id="rId9" Type="http://schemas.openxmlformats.org/officeDocument/2006/relationships/image" Target="../media/image65.sv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hyperlink" Target="https://policyoptions.irpp.org/magazines/innovation-nation/a-call-for-centralized-access-to-rd-funding-in-canada/"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s://www.pngall.com/fundraising-png"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diagramColors" Target="../diagrams/colors21.xml"/><Relationship Id="rId3" Type="http://schemas.openxmlformats.org/officeDocument/2006/relationships/image" Target="../media/image91.jpg"/><Relationship Id="rId7" Type="http://schemas.openxmlformats.org/officeDocument/2006/relationships/diagramQuickStyle" Target="../diagrams/quickStyle21.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Layout" Target="../diagrams/layout21.xml"/><Relationship Id="rId5" Type="http://schemas.openxmlformats.org/officeDocument/2006/relationships/diagramData" Target="../diagrams/data21.xml"/><Relationship Id="rId10" Type="http://schemas.openxmlformats.org/officeDocument/2006/relationships/hyperlink" Target="https://creativecommons.org/licenses/by/3.0/" TargetMode="External"/><Relationship Id="rId4" Type="http://schemas.openxmlformats.org/officeDocument/2006/relationships/hyperlink" Target="http://rightmindedteamwork.com/here-is-a-practical-team-building-plan/" TargetMode="External"/><Relationship Id="rId9" Type="http://schemas.microsoft.com/office/2007/relationships/diagramDrawing" Target="../diagrams/drawing21.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53.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hyperlink" Target="http://paul-barford.blogspot.com/2016/03/working-together.html"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54.xml"/><Relationship Id="rId1" Type="http://schemas.openxmlformats.org/officeDocument/2006/relationships/slideLayout" Target="../slideLayouts/slideLayout4.xml"/><Relationship Id="rId6" Type="http://schemas.openxmlformats.org/officeDocument/2006/relationships/image" Target="../media/image104.svg"/><Relationship Id="rId5" Type="http://schemas.openxmlformats.org/officeDocument/2006/relationships/image" Target="../media/image103.png"/><Relationship Id="rId4" Type="http://schemas.openxmlformats.org/officeDocument/2006/relationships/image" Target="../media/image102.svg"/></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8" Type="http://schemas.microsoft.com/office/2007/relationships/diagramDrawing" Target="../diagrams/drawing25.xml"/><Relationship Id="rId13" Type="http://schemas.microsoft.com/office/2007/relationships/diagramDrawing" Target="../diagrams/drawing26.xml"/><Relationship Id="rId3" Type="http://schemas.openxmlformats.org/officeDocument/2006/relationships/image" Target="../media/image105.png"/><Relationship Id="rId7" Type="http://schemas.openxmlformats.org/officeDocument/2006/relationships/diagramColors" Target="../diagrams/colors25.xml"/><Relationship Id="rId12" Type="http://schemas.openxmlformats.org/officeDocument/2006/relationships/diagramColors" Target="../diagrams/colors26.xml"/><Relationship Id="rId2" Type="http://schemas.openxmlformats.org/officeDocument/2006/relationships/notesSlide" Target="../notesSlides/notesSlide57.xml"/><Relationship Id="rId1" Type="http://schemas.openxmlformats.org/officeDocument/2006/relationships/slideLayout" Target="../slideLayouts/slideLayout6.xml"/><Relationship Id="rId6" Type="http://schemas.openxmlformats.org/officeDocument/2006/relationships/diagramQuickStyle" Target="../diagrams/quickStyle25.xml"/><Relationship Id="rId11" Type="http://schemas.openxmlformats.org/officeDocument/2006/relationships/diagramQuickStyle" Target="../diagrams/quickStyle26.xml"/><Relationship Id="rId5" Type="http://schemas.openxmlformats.org/officeDocument/2006/relationships/diagramLayout" Target="../diagrams/layout25.xml"/><Relationship Id="rId10" Type="http://schemas.openxmlformats.org/officeDocument/2006/relationships/diagramLayout" Target="../diagrams/layout26.xml"/><Relationship Id="rId4" Type="http://schemas.openxmlformats.org/officeDocument/2006/relationships/diagramData" Target="../diagrams/data25.xml"/><Relationship Id="rId9" Type="http://schemas.openxmlformats.org/officeDocument/2006/relationships/diagramData" Target="../diagrams/data26.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14.jpeg"/><Relationship Id="rId7" Type="http://schemas.openxmlformats.org/officeDocument/2006/relationships/image" Target="../media/image118.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117.jpeg"/><Relationship Id="rId5" Type="http://schemas.openxmlformats.org/officeDocument/2006/relationships/image" Target="../media/image116.jpeg"/><Relationship Id="rId4" Type="http://schemas.openxmlformats.org/officeDocument/2006/relationships/image" Target="../media/image11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2397-4390-47B5-AE39-F481D17A60BC}"/>
              </a:ext>
            </a:extLst>
          </p:cNvPr>
          <p:cNvSpPr>
            <a:spLocks noGrp="1"/>
          </p:cNvSpPr>
          <p:nvPr>
            <p:ph type="title"/>
          </p:nvPr>
        </p:nvSpPr>
        <p:spPr/>
        <p:txBody>
          <a:bodyPr/>
          <a:lstStyle/>
          <a:p>
            <a:r>
              <a:rPr lang="en-US" dirty="0"/>
              <a:t>This is not a complete presentation</a:t>
            </a:r>
          </a:p>
        </p:txBody>
      </p:sp>
      <p:sp>
        <p:nvSpPr>
          <p:cNvPr id="3" name="Content Placeholder 2">
            <a:extLst>
              <a:ext uri="{FF2B5EF4-FFF2-40B4-BE49-F238E27FC236}">
                <a16:creationId xmlns:a16="http://schemas.microsoft.com/office/drawing/2014/main" id="{7D596A3A-62C2-4B31-9218-D7A764549377}"/>
              </a:ext>
            </a:extLst>
          </p:cNvPr>
          <p:cNvSpPr>
            <a:spLocks noGrp="1"/>
          </p:cNvSpPr>
          <p:nvPr>
            <p:ph idx="1"/>
          </p:nvPr>
        </p:nvSpPr>
        <p:spPr/>
        <p:txBody>
          <a:bodyPr vert="horz" lIns="91440" tIns="45720" rIns="91440" bIns="45720" rtlCol="0" anchor="t">
            <a:normAutofit/>
          </a:bodyPr>
          <a:lstStyle/>
          <a:p>
            <a:r>
              <a:rPr lang="en-US" dirty="0">
                <a:latin typeface="Arial"/>
                <a:cs typeface="Arial"/>
              </a:rPr>
              <a:t>Before using this presentation, please see the accompanying user guide, script, and related resources. </a:t>
            </a:r>
          </a:p>
          <a:p>
            <a:r>
              <a:rPr lang="en-US" dirty="0">
                <a:latin typeface="Arial"/>
                <a:cs typeface="Arial"/>
              </a:rPr>
              <a:t>Some slides will need to be modified or removed to reflect differences in local and/or state requirements and support programs.</a:t>
            </a:r>
          </a:p>
          <a:p>
            <a:r>
              <a:rPr lang="en-US" dirty="0">
                <a:latin typeface="Arial"/>
                <a:cs typeface="Arial"/>
              </a:rPr>
              <a:t>Additional content may be added by the user to customize the presentation for local use.</a:t>
            </a:r>
          </a:p>
        </p:txBody>
      </p:sp>
    </p:spTree>
    <p:extLst>
      <p:ext uri="{BB962C8B-B14F-4D97-AF65-F5344CB8AC3E}">
        <p14:creationId xmlns:p14="http://schemas.microsoft.com/office/powerpoint/2010/main" val="507250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1" name="Rectangle 2">
            <a:extLst>
              <a:ext uri="{FF2B5EF4-FFF2-40B4-BE49-F238E27FC236}">
                <a16:creationId xmlns:a16="http://schemas.microsoft.com/office/drawing/2014/main" id="{E148B9B1-DFB2-4D0D-97B4-62BBF9B880F3}"/>
              </a:ext>
            </a:extLst>
          </p:cNvPr>
          <p:cNvSpPr>
            <a:spLocks noGrp="1" noChangeArrowheads="1"/>
          </p:cNvSpPr>
          <p:nvPr>
            <p:ph type="title"/>
          </p:nvPr>
        </p:nvSpPr>
        <p:spPr>
          <a:xfrm>
            <a:off x="457200" y="110251"/>
            <a:ext cx="8229600" cy="1143000"/>
          </a:xfrm>
        </p:spPr>
        <p:txBody>
          <a:bodyPr anchor="ctr">
            <a:normAutofit/>
          </a:bodyPr>
          <a:lstStyle/>
          <a:p>
            <a:r>
              <a:rPr lang="en-US" altLang="en-US"/>
              <a:t>Benefits of Asset Management</a:t>
            </a:r>
          </a:p>
        </p:txBody>
      </p:sp>
      <p:sp>
        <p:nvSpPr>
          <p:cNvPr id="48134" name="TextBox 5">
            <a:extLst>
              <a:ext uri="{FF2B5EF4-FFF2-40B4-BE49-F238E27FC236}">
                <a16:creationId xmlns:a16="http://schemas.microsoft.com/office/drawing/2014/main" id="{4F833161-1E55-462F-9329-9908B85FA52A}"/>
              </a:ext>
            </a:extLst>
          </p:cNvPr>
          <p:cNvSpPr txBox="1">
            <a:spLocks noChangeArrowheads="1"/>
          </p:cNvSpPr>
          <p:nvPr/>
        </p:nvSpPr>
        <p:spPr bwMode="auto">
          <a:xfrm>
            <a:off x="7734300" y="6124575"/>
            <a:ext cx="1333500" cy="6397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latin typeface="Arial" panose="020B0604020202020204" pitchFamily="34" charset="0"/>
            </a:endParaRPr>
          </a:p>
        </p:txBody>
      </p:sp>
      <p:graphicFrame>
        <p:nvGraphicFramePr>
          <p:cNvPr id="48136" name="Rectangle 3">
            <a:extLst>
              <a:ext uri="{FF2B5EF4-FFF2-40B4-BE49-F238E27FC236}">
                <a16:creationId xmlns:a16="http://schemas.microsoft.com/office/drawing/2014/main" id="{412F2221-029C-40FC-A406-4C0DFC2C2E93}"/>
              </a:ext>
            </a:extLst>
          </p:cNvPr>
          <p:cNvGraphicFramePr>
            <a:graphicFrameLocks noGrp="1"/>
          </p:cNvGraphicFramePr>
          <p:nvPr>
            <p:ph idx="1"/>
            <p:extLst>
              <p:ext uri="{D42A27DB-BD31-4B8C-83A1-F6EECF244321}">
                <p14:modId xmlns:p14="http://schemas.microsoft.com/office/powerpoint/2010/main" val="308954161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9" name="Rectangle 2">
            <a:extLst>
              <a:ext uri="{FF2B5EF4-FFF2-40B4-BE49-F238E27FC236}">
                <a16:creationId xmlns:a16="http://schemas.microsoft.com/office/drawing/2014/main" id="{1AC220BA-B7F6-457F-BBA8-C8201665609B}"/>
              </a:ext>
            </a:extLst>
          </p:cNvPr>
          <p:cNvSpPr>
            <a:spLocks noGrp="1" noChangeArrowheads="1"/>
          </p:cNvSpPr>
          <p:nvPr>
            <p:ph type="title"/>
          </p:nvPr>
        </p:nvSpPr>
        <p:spPr>
          <a:xfrm>
            <a:off x="1371600" y="228600"/>
            <a:ext cx="7239000" cy="1066800"/>
          </a:xfrm>
        </p:spPr>
        <p:txBody>
          <a:bodyPr>
            <a:normAutofit fontScale="90000"/>
          </a:bodyPr>
          <a:lstStyle/>
          <a:p>
            <a:pPr eaLnBrk="1" hangingPunct="1"/>
            <a:r>
              <a:rPr lang="en-US" altLang="en-US" sz="4000"/>
              <a:t>Five Core Components of AM</a:t>
            </a:r>
          </a:p>
        </p:txBody>
      </p:sp>
      <p:grpSp>
        <p:nvGrpSpPr>
          <p:cNvPr id="2" name="Group 1">
            <a:extLst>
              <a:ext uri="{FF2B5EF4-FFF2-40B4-BE49-F238E27FC236}">
                <a16:creationId xmlns:a16="http://schemas.microsoft.com/office/drawing/2014/main" id="{8ACE78BE-C4E7-4DE7-883B-080524CEA194}"/>
              </a:ext>
            </a:extLst>
          </p:cNvPr>
          <p:cNvGrpSpPr/>
          <p:nvPr/>
        </p:nvGrpSpPr>
        <p:grpSpPr>
          <a:xfrm>
            <a:off x="576072" y="1295400"/>
            <a:ext cx="7623048" cy="4726670"/>
            <a:chOff x="576072" y="1295400"/>
            <a:chExt cx="7623048" cy="4726670"/>
          </a:xfrm>
        </p:grpSpPr>
        <p:pic>
          <p:nvPicPr>
            <p:cNvPr id="50186" name="Picture 9">
              <a:extLst>
                <a:ext uri="{FF2B5EF4-FFF2-40B4-BE49-F238E27FC236}">
                  <a16:creationId xmlns:a16="http://schemas.microsoft.com/office/drawing/2014/main" id="{D108B3CC-BCA8-489B-95C0-D4C5E5157122}"/>
                </a:ext>
              </a:extLst>
            </p:cNvPr>
            <p:cNvPicPr>
              <a:picLocks noChangeAspect="1" noChangeArrowheads="1"/>
            </p:cNvPicPr>
            <p:nvPr/>
          </p:nvPicPr>
          <p:blipFill rotWithShape="1">
            <a:blip r:embed="rId3"/>
            <a:srcRect l="-616" r="502"/>
            <a:stretch/>
          </p:blipFill>
          <p:spPr bwMode="auto">
            <a:xfrm>
              <a:off x="2615183" y="2112811"/>
              <a:ext cx="3913634" cy="3909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1A4D18E0-5D39-405C-8CA0-97F3535A7987}"/>
                </a:ext>
              </a:extLst>
            </p:cNvPr>
            <p:cNvSpPr txBox="1"/>
            <p:nvPr/>
          </p:nvSpPr>
          <p:spPr>
            <a:xfrm>
              <a:off x="3918966" y="1295400"/>
              <a:ext cx="1501140" cy="646331"/>
            </a:xfrm>
            <a:prstGeom prst="rect">
              <a:avLst/>
            </a:prstGeom>
            <a:solidFill>
              <a:srgbClr val="285597"/>
            </a:solidFill>
          </p:spPr>
          <p:txBody>
            <a:bodyPr wrap="square" rtlCol="0">
              <a:spAutoFit/>
            </a:bodyPr>
            <a:lstStyle/>
            <a:p>
              <a:pPr algn="ctr"/>
              <a:r>
                <a:rPr lang="en-US">
                  <a:solidFill>
                    <a:schemeClr val="bg1"/>
                  </a:solidFill>
                </a:rPr>
                <a:t>Current State of the Assets</a:t>
              </a:r>
            </a:p>
          </p:txBody>
        </p:sp>
        <p:sp>
          <p:nvSpPr>
            <p:cNvPr id="16" name="TextBox 15">
              <a:extLst>
                <a:ext uri="{FF2B5EF4-FFF2-40B4-BE49-F238E27FC236}">
                  <a16:creationId xmlns:a16="http://schemas.microsoft.com/office/drawing/2014/main" id="{E708FBCD-7C88-4426-933B-ACE4F11878E2}"/>
                </a:ext>
              </a:extLst>
            </p:cNvPr>
            <p:cNvSpPr txBox="1"/>
            <p:nvPr/>
          </p:nvSpPr>
          <p:spPr>
            <a:xfrm>
              <a:off x="6528817" y="2863162"/>
              <a:ext cx="1670303" cy="369332"/>
            </a:xfrm>
            <a:prstGeom prst="rect">
              <a:avLst/>
            </a:prstGeom>
            <a:solidFill>
              <a:srgbClr val="FFC010"/>
            </a:solidFill>
          </p:spPr>
          <p:txBody>
            <a:bodyPr wrap="square" rtlCol="0">
              <a:spAutoFit/>
            </a:bodyPr>
            <a:lstStyle/>
            <a:p>
              <a:pPr algn="ctr"/>
              <a:r>
                <a:rPr lang="en-US">
                  <a:solidFill>
                    <a:schemeClr val="bg1"/>
                  </a:solidFill>
                </a:rPr>
                <a:t>Level of Service</a:t>
              </a:r>
            </a:p>
          </p:txBody>
        </p:sp>
        <p:sp>
          <p:nvSpPr>
            <p:cNvPr id="17" name="TextBox 16">
              <a:extLst>
                <a:ext uri="{FF2B5EF4-FFF2-40B4-BE49-F238E27FC236}">
                  <a16:creationId xmlns:a16="http://schemas.microsoft.com/office/drawing/2014/main" id="{153A6734-82B0-42E1-AD21-0FE749A15887}"/>
                </a:ext>
              </a:extLst>
            </p:cNvPr>
            <p:cNvSpPr txBox="1"/>
            <p:nvPr/>
          </p:nvSpPr>
          <p:spPr>
            <a:xfrm>
              <a:off x="6291073" y="5169589"/>
              <a:ext cx="1298448" cy="369332"/>
            </a:xfrm>
            <a:prstGeom prst="rect">
              <a:avLst/>
            </a:prstGeom>
            <a:solidFill>
              <a:srgbClr val="ED2025"/>
            </a:solidFill>
          </p:spPr>
          <p:txBody>
            <a:bodyPr wrap="square" rtlCol="0">
              <a:spAutoFit/>
            </a:bodyPr>
            <a:lstStyle/>
            <a:p>
              <a:pPr algn="ctr"/>
              <a:r>
                <a:rPr lang="en-US">
                  <a:solidFill>
                    <a:schemeClr val="bg1"/>
                  </a:solidFill>
                </a:rPr>
                <a:t>Criticality</a:t>
              </a:r>
            </a:p>
          </p:txBody>
        </p:sp>
        <p:sp>
          <p:nvSpPr>
            <p:cNvPr id="18" name="TextBox 17">
              <a:extLst>
                <a:ext uri="{FF2B5EF4-FFF2-40B4-BE49-F238E27FC236}">
                  <a16:creationId xmlns:a16="http://schemas.microsoft.com/office/drawing/2014/main" id="{003CE60E-56A1-423A-8694-A57FE4CC3CE4}"/>
                </a:ext>
              </a:extLst>
            </p:cNvPr>
            <p:cNvSpPr txBox="1"/>
            <p:nvPr/>
          </p:nvSpPr>
          <p:spPr>
            <a:xfrm>
              <a:off x="1499616" y="5506918"/>
              <a:ext cx="1795271" cy="369332"/>
            </a:xfrm>
            <a:prstGeom prst="rect">
              <a:avLst/>
            </a:prstGeom>
            <a:solidFill>
              <a:srgbClr val="6E3B97"/>
            </a:solidFill>
          </p:spPr>
          <p:txBody>
            <a:bodyPr wrap="square" rtlCol="0">
              <a:spAutoFit/>
            </a:bodyPr>
            <a:lstStyle/>
            <a:p>
              <a:pPr algn="ctr"/>
              <a:r>
                <a:rPr lang="en-US" dirty="0">
                  <a:solidFill>
                    <a:schemeClr val="bg1"/>
                  </a:solidFill>
                </a:rPr>
                <a:t>Life Cycle Costing</a:t>
              </a:r>
            </a:p>
          </p:txBody>
        </p:sp>
        <p:sp>
          <p:nvSpPr>
            <p:cNvPr id="19" name="TextBox 18">
              <a:extLst>
                <a:ext uri="{FF2B5EF4-FFF2-40B4-BE49-F238E27FC236}">
                  <a16:creationId xmlns:a16="http://schemas.microsoft.com/office/drawing/2014/main" id="{6578ACD2-A13F-4897-92C9-3E43B7D91F9E}"/>
                </a:ext>
              </a:extLst>
            </p:cNvPr>
            <p:cNvSpPr txBox="1"/>
            <p:nvPr/>
          </p:nvSpPr>
          <p:spPr>
            <a:xfrm>
              <a:off x="576072" y="3308652"/>
              <a:ext cx="2039111" cy="369332"/>
            </a:xfrm>
            <a:prstGeom prst="rect">
              <a:avLst/>
            </a:prstGeom>
            <a:solidFill>
              <a:srgbClr val="528139"/>
            </a:solidFill>
          </p:spPr>
          <p:txBody>
            <a:bodyPr wrap="square" rtlCol="0">
              <a:spAutoFit/>
            </a:bodyPr>
            <a:lstStyle/>
            <a:p>
              <a:pPr algn="ctr"/>
              <a:r>
                <a:rPr lang="en-US">
                  <a:solidFill>
                    <a:schemeClr val="bg1"/>
                  </a:solidFill>
                </a:rPr>
                <a:t>Long-Term Funding</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ere to Build C-Stores in 2020">
            <a:extLst>
              <a:ext uri="{FF2B5EF4-FFF2-40B4-BE49-F238E27FC236}">
                <a16:creationId xmlns:a16="http://schemas.microsoft.com/office/drawing/2014/main" id="{3D63316D-1903-4758-A1F3-E5D5377DC1A4}"/>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l="10656" r="1934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268BFD3-BDE4-4F27-9FFE-B68FDF9CFBA7}"/>
              </a:ext>
            </a:extLst>
          </p:cNvPr>
          <p:cNvSpPr/>
          <p:nvPr/>
        </p:nvSpPr>
        <p:spPr>
          <a:xfrm>
            <a:off x="0" y="3903260"/>
            <a:ext cx="9144000" cy="2265528"/>
          </a:xfrm>
          <a:prstGeom prst="rect">
            <a:avLst/>
          </a:prstGeom>
          <a:solidFill>
            <a:srgbClr val="FFFE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F8B467-CDF4-4069-896C-7BA27E42AFC5}"/>
              </a:ext>
            </a:extLst>
          </p:cNvPr>
          <p:cNvSpPr>
            <a:spLocks noGrp="1"/>
          </p:cNvSpPr>
          <p:nvPr>
            <p:ph type="title"/>
          </p:nvPr>
        </p:nvSpPr>
        <p:spPr>
          <a:xfrm>
            <a:off x="1426191" y="4455995"/>
            <a:ext cx="6291618" cy="1160058"/>
          </a:xfrm>
          <a:noFill/>
        </p:spPr>
        <p:txBody>
          <a:bodyPr>
            <a:normAutofit/>
          </a:bodyPr>
          <a:lstStyle/>
          <a:p>
            <a:pPr algn="ctr"/>
            <a:r>
              <a:rPr lang="en-US" sz="6600" dirty="0">
                <a:solidFill>
                  <a:sysClr val="windowText" lastClr="000000"/>
                </a:solidFill>
              </a:rPr>
              <a:t>Foundations</a:t>
            </a:r>
          </a:p>
        </p:txBody>
      </p:sp>
    </p:spTree>
    <p:extLst>
      <p:ext uri="{BB962C8B-B14F-4D97-AF65-F5344CB8AC3E}">
        <p14:creationId xmlns:p14="http://schemas.microsoft.com/office/powerpoint/2010/main" val="3956868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C50B2-DF07-4A9C-83B0-47DCB0A91926}"/>
              </a:ext>
            </a:extLst>
          </p:cNvPr>
          <p:cNvSpPr>
            <a:spLocks noGrp="1"/>
          </p:cNvSpPr>
          <p:nvPr>
            <p:ph type="title"/>
          </p:nvPr>
        </p:nvSpPr>
        <p:spPr>
          <a:xfrm>
            <a:off x="457200" y="110251"/>
            <a:ext cx="8229600" cy="1143000"/>
          </a:xfrm>
        </p:spPr>
        <p:txBody>
          <a:bodyPr anchor="ctr">
            <a:normAutofit/>
          </a:bodyPr>
          <a:lstStyle/>
          <a:p>
            <a:r>
              <a:rPr lang="en-US"/>
              <a:t>Legal Framework: The Board</a:t>
            </a:r>
          </a:p>
        </p:txBody>
      </p:sp>
      <p:sp>
        <p:nvSpPr>
          <p:cNvPr id="3" name="Content Placeholder 2">
            <a:extLst>
              <a:ext uri="{FF2B5EF4-FFF2-40B4-BE49-F238E27FC236}">
                <a16:creationId xmlns:a16="http://schemas.microsoft.com/office/drawing/2014/main" id="{99FF9D31-FBE4-4E3E-BED2-992105B97450}"/>
              </a:ext>
            </a:extLst>
          </p:cNvPr>
          <p:cNvSpPr>
            <a:spLocks noGrp="1"/>
          </p:cNvSpPr>
          <p:nvPr>
            <p:ph sz="half" idx="1"/>
          </p:nvPr>
        </p:nvSpPr>
        <p:spPr>
          <a:xfrm>
            <a:off x="457200" y="1600200"/>
            <a:ext cx="4038600" cy="4525963"/>
          </a:xfrm>
        </p:spPr>
        <p:txBody>
          <a:bodyPr>
            <a:normAutofit/>
          </a:bodyPr>
          <a:lstStyle/>
          <a:p>
            <a:r>
              <a:rPr lang="en-US" dirty="0"/>
              <a:t>Decisions are legally binding</a:t>
            </a:r>
          </a:p>
          <a:p>
            <a:r>
              <a:rPr lang="en-US" dirty="0"/>
              <a:t>Accountable for the utility</a:t>
            </a:r>
          </a:p>
          <a:p>
            <a:r>
              <a:rPr lang="en-US" dirty="0"/>
              <a:t>3 fundamental duties</a:t>
            </a:r>
          </a:p>
          <a:p>
            <a:pPr lvl="1">
              <a:buFont typeface="Arial" panose="020B0604020202020204" pitchFamily="34" charset="0"/>
              <a:buChar char="•"/>
            </a:pPr>
            <a:r>
              <a:rPr lang="en-US" sz="2600"/>
              <a:t>Duty of care</a:t>
            </a:r>
          </a:p>
          <a:p>
            <a:pPr lvl="1">
              <a:buFont typeface="Arial" panose="020B0604020202020204" pitchFamily="34" charset="0"/>
              <a:buChar char="•"/>
            </a:pPr>
            <a:r>
              <a:rPr lang="en-US" sz="2600"/>
              <a:t>Duty of loyalty</a:t>
            </a:r>
          </a:p>
          <a:p>
            <a:pPr lvl="1">
              <a:buFont typeface="Arial" panose="020B0604020202020204" pitchFamily="34" charset="0"/>
              <a:buChar char="•"/>
            </a:pPr>
            <a:r>
              <a:rPr lang="en-US" sz="2600"/>
              <a:t>Duty of obedience</a:t>
            </a:r>
          </a:p>
        </p:txBody>
      </p:sp>
      <p:pic>
        <p:nvPicPr>
          <p:cNvPr id="5" name="Graphic 4" descr="Gavel outline">
            <a:extLst>
              <a:ext uri="{FF2B5EF4-FFF2-40B4-BE49-F238E27FC236}">
                <a16:creationId xmlns:a16="http://schemas.microsoft.com/office/drawing/2014/main" id="{29655B6A-B562-4484-9E03-24579126B2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8200" y="1843881"/>
            <a:ext cx="4038600" cy="4038600"/>
          </a:xfrm>
          <a:prstGeom prst="rect">
            <a:avLst/>
          </a:prstGeom>
        </p:spPr>
      </p:pic>
    </p:spTree>
    <p:extLst>
      <p:ext uri="{BB962C8B-B14F-4D97-AF65-F5344CB8AC3E}">
        <p14:creationId xmlns:p14="http://schemas.microsoft.com/office/powerpoint/2010/main" val="316176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2325E-D215-45F9-92DF-E1527D35F381}"/>
              </a:ext>
            </a:extLst>
          </p:cNvPr>
          <p:cNvSpPr>
            <a:spLocks noGrp="1"/>
          </p:cNvSpPr>
          <p:nvPr>
            <p:ph type="title"/>
          </p:nvPr>
        </p:nvSpPr>
        <p:spPr/>
        <p:txBody>
          <a:bodyPr/>
          <a:lstStyle/>
          <a:p>
            <a:r>
              <a:rPr lang="en-US">
                <a:latin typeface="Arial"/>
                <a:cs typeface="Arial"/>
              </a:rPr>
              <a:t>Board Basics</a:t>
            </a:r>
            <a:endParaRPr lang="en-US"/>
          </a:p>
        </p:txBody>
      </p:sp>
      <p:graphicFrame>
        <p:nvGraphicFramePr>
          <p:cNvPr id="9" name="Content Placeholder 4">
            <a:extLst>
              <a:ext uri="{FF2B5EF4-FFF2-40B4-BE49-F238E27FC236}">
                <a16:creationId xmlns:a16="http://schemas.microsoft.com/office/drawing/2014/main" id="{2FCDDB6B-56A4-4177-8EA2-EFB26D947CF4}"/>
              </a:ext>
            </a:extLst>
          </p:cNvPr>
          <p:cNvGraphicFramePr>
            <a:graphicFrameLocks noGrp="1"/>
          </p:cNvGraphicFramePr>
          <p:nvPr>
            <p:ph idx="1"/>
            <p:extLst>
              <p:ext uri="{D42A27DB-BD31-4B8C-83A1-F6EECF244321}">
                <p14:modId xmlns:p14="http://schemas.microsoft.com/office/powerpoint/2010/main" val="1978013774"/>
              </p:ext>
            </p:extLst>
          </p:nvPr>
        </p:nvGraphicFramePr>
        <p:xfrm>
          <a:off x="1371600" y="1253251"/>
          <a:ext cx="6400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4074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atin typeface="Arial"/>
                <a:cs typeface="Arial"/>
              </a:rPr>
              <a:t>Team Building Skills Checklist</a:t>
            </a:r>
            <a:endParaRPr lang="en-US" sz="2000" b="0" dirty="0"/>
          </a:p>
        </p:txBody>
      </p:sp>
      <p:graphicFrame>
        <p:nvGraphicFramePr>
          <p:cNvPr id="6" name="Content Placeholder 5">
            <a:extLst>
              <a:ext uri="{FF2B5EF4-FFF2-40B4-BE49-F238E27FC236}">
                <a16:creationId xmlns:a16="http://schemas.microsoft.com/office/drawing/2014/main" id="{3F7E2DD9-8B5B-4183-B8BC-83BC5A0B2CAC}"/>
              </a:ext>
            </a:extLst>
          </p:cNvPr>
          <p:cNvGraphicFramePr>
            <a:graphicFrameLocks noGrp="1"/>
          </p:cNvGraphicFramePr>
          <p:nvPr>
            <p:ph idx="1"/>
            <p:extLst>
              <p:ext uri="{D42A27DB-BD31-4B8C-83A1-F6EECF244321}">
                <p14:modId xmlns:p14="http://schemas.microsoft.com/office/powerpoint/2010/main" val="229442396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1C742ED6-5165-4D2F-B5EF-78E1DB2183E5}"/>
              </a:ext>
            </a:extLst>
          </p:cNvPr>
          <p:cNvSpPr txBox="1"/>
          <p:nvPr/>
        </p:nvSpPr>
        <p:spPr>
          <a:xfrm>
            <a:off x="7416800" y="6581001"/>
            <a:ext cx="1854200" cy="276999"/>
          </a:xfrm>
          <a:prstGeom prst="rect">
            <a:avLst/>
          </a:prstGeom>
          <a:noFill/>
        </p:spPr>
        <p:txBody>
          <a:bodyPr wrap="square">
            <a:spAutoFit/>
          </a:bodyPr>
          <a:lstStyle/>
          <a:p>
            <a:r>
              <a:rPr lang="en-US" sz="1200" b="0" i="1" dirty="0">
                <a:latin typeface="Arial"/>
                <a:cs typeface="Arial"/>
              </a:rPr>
              <a:t>ICMA/NLC: Guidebook</a:t>
            </a:r>
            <a:endParaRPr lang="en-US" sz="1200" i="1" dirty="0"/>
          </a:p>
        </p:txBody>
      </p:sp>
    </p:spTree>
    <p:extLst>
      <p:ext uri="{BB962C8B-B14F-4D97-AF65-F5344CB8AC3E}">
        <p14:creationId xmlns:p14="http://schemas.microsoft.com/office/powerpoint/2010/main" val="380772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251"/>
            <a:ext cx="8229600" cy="1143000"/>
          </a:xfrm>
        </p:spPr>
        <p:txBody>
          <a:bodyPr anchor="ctr">
            <a:normAutofit/>
          </a:bodyPr>
          <a:lstStyle/>
          <a:p>
            <a:r>
              <a:rPr lang="en-US"/>
              <a:t>Goal Setting</a:t>
            </a:r>
          </a:p>
        </p:txBody>
      </p:sp>
      <p:sp>
        <p:nvSpPr>
          <p:cNvPr id="3" name="Content Placeholder 2"/>
          <p:cNvSpPr>
            <a:spLocks noGrp="1"/>
          </p:cNvSpPr>
          <p:nvPr>
            <p:ph sz="half" idx="1"/>
          </p:nvPr>
        </p:nvSpPr>
        <p:spPr>
          <a:xfrm>
            <a:off x="457200" y="1253251"/>
            <a:ext cx="6027821" cy="4525963"/>
          </a:xfrm>
        </p:spPr>
        <p:txBody>
          <a:bodyPr>
            <a:normAutofit/>
          </a:bodyPr>
          <a:lstStyle/>
          <a:p>
            <a:r>
              <a:rPr lang="en-US" dirty="0"/>
              <a:t>Shape direction for future</a:t>
            </a:r>
          </a:p>
          <a:p>
            <a:r>
              <a:rPr lang="en-US" dirty="0"/>
              <a:t>Build team commitment</a:t>
            </a:r>
          </a:p>
          <a:p>
            <a:r>
              <a:rPr lang="en-US" dirty="0"/>
              <a:t>Foundation for accountability &amp; performance</a:t>
            </a:r>
          </a:p>
          <a:p>
            <a:r>
              <a:rPr lang="en-US" dirty="0"/>
              <a:t>Mobilize people &amp; resources toward the mission</a:t>
            </a:r>
          </a:p>
        </p:txBody>
      </p:sp>
      <p:pic>
        <p:nvPicPr>
          <p:cNvPr id="19" name="Picture 18" descr="A picture containing indoor&#10;&#10;Description automatically generated">
            <a:extLst>
              <a:ext uri="{FF2B5EF4-FFF2-40B4-BE49-F238E27FC236}">
                <a16:creationId xmlns:a16="http://schemas.microsoft.com/office/drawing/2014/main" id="{238C1B66-38BF-4A2E-8CD0-D075F4769F56}"/>
              </a:ext>
            </a:extLst>
          </p:cNvPr>
          <p:cNvPicPr>
            <a:picLocks noChangeAspect="1"/>
          </p:cNvPicPr>
          <p:nvPr/>
        </p:nvPicPr>
        <p:blipFill>
          <a:blip r:embed="rId3">
            <a:clrChange>
              <a:clrFrom>
                <a:srgbClr val="FFFFFF"/>
              </a:clrFrom>
              <a:clrTo>
                <a:srgbClr val="FFFFFF">
                  <a:alpha val="0"/>
                </a:srgbClr>
              </a:clrTo>
            </a:clrChange>
            <a:extLst>
              <a:ext uri="{837473B0-CC2E-450A-ABE3-18F120FF3D39}">
                <a1611:picAttrSrcUrl xmlns:a1611="http://schemas.microsoft.com/office/drawing/2016/11/main" r:id="rId4"/>
              </a:ext>
            </a:extLst>
          </a:blip>
          <a:stretch>
            <a:fillRect/>
          </a:stretch>
        </p:blipFill>
        <p:spPr>
          <a:xfrm>
            <a:off x="3837460" y="2894763"/>
            <a:ext cx="5306540" cy="3979905"/>
          </a:xfrm>
          <a:prstGeom prst="rect">
            <a:avLst/>
          </a:prstGeom>
          <a:noFill/>
        </p:spPr>
      </p:pic>
    </p:spTree>
    <p:extLst>
      <p:ext uri="{BB962C8B-B14F-4D97-AF65-F5344CB8AC3E}">
        <p14:creationId xmlns:p14="http://schemas.microsoft.com/office/powerpoint/2010/main" val="802856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ea of hands in the middle">
            <a:extLst>
              <a:ext uri="{FF2B5EF4-FFF2-40B4-BE49-F238E27FC236}">
                <a16:creationId xmlns:a16="http://schemas.microsoft.com/office/drawing/2014/main" id="{9BE1CFCB-05AA-482C-A182-4D17BFF73F79}"/>
              </a:ext>
            </a:extLst>
          </p:cNvPr>
          <p:cNvPicPr>
            <a:picLocks noChangeAspect="1"/>
          </p:cNvPicPr>
          <p:nvPr/>
        </p:nvPicPr>
        <p:blipFill rotWithShape="1">
          <a:blip r:embed="rId3">
            <a:alphaModFix amt="35000"/>
          </a:blip>
          <a:srcRect r="11133"/>
          <a:stretch/>
        </p:blipFill>
        <p:spPr>
          <a:xfrm>
            <a:off x="0" y="0"/>
            <a:ext cx="9144000" cy="6858000"/>
          </a:xfrm>
          <a:prstGeom prst="rect">
            <a:avLst/>
          </a:prstGeom>
        </p:spPr>
      </p:pic>
      <p:sp>
        <p:nvSpPr>
          <p:cNvPr id="7" name="Rectangle 6">
            <a:extLst>
              <a:ext uri="{FF2B5EF4-FFF2-40B4-BE49-F238E27FC236}">
                <a16:creationId xmlns:a16="http://schemas.microsoft.com/office/drawing/2014/main" id="{94C30385-0FBC-4F68-9182-E3D69312FB34}"/>
              </a:ext>
            </a:extLst>
          </p:cNvPr>
          <p:cNvSpPr/>
          <p:nvPr/>
        </p:nvSpPr>
        <p:spPr>
          <a:xfrm>
            <a:off x="0" y="4223084"/>
            <a:ext cx="9144000" cy="1515979"/>
          </a:xfrm>
          <a:prstGeom prst="rect">
            <a:avLst/>
          </a:prstGeom>
          <a:solidFill>
            <a:srgbClr val="FFFE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F8B467-CDF4-4069-896C-7BA27E42AFC5}"/>
              </a:ext>
            </a:extLst>
          </p:cNvPr>
          <p:cNvSpPr>
            <a:spLocks noGrp="1"/>
          </p:cNvSpPr>
          <p:nvPr>
            <p:ph type="title"/>
          </p:nvPr>
        </p:nvSpPr>
        <p:spPr>
          <a:xfrm>
            <a:off x="1690437" y="4478128"/>
            <a:ext cx="5763126" cy="1366838"/>
          </a:xfrm>
          <a:noFill/>
        </p:spPr>
        <p:txBody>
          <a:bodyPr>
            <a:normAutofit/>
          </a:bodyPr>
          <a:lstStyle/>
          <a:p>
            <a:r>
              <a:rPr lang="en-US" sz="6000" dirty="0">
                <a:solidFill>
                  <a:sysClr val="windowText" lastClr="000000"/>
                </a:solidFill>
              </a:rPr>
              <a:t>management</a:t>
            </a:r>
          </a:p>
        </p:txBody>
      </p:sp>
    </p:spTree>
    <p:extLst>
      <p:ext uri="{BB962C8B-B14F-4D97-AF65-F5344CB8AC3E}">
        <p14:creationId xmlns:p14="http://schemas.microsoft.com/office/powerpoint/2010/main" val="3800712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251"/>
            <a:ext cx="8229600" cy="1143000"/>
          </a:xfrm>
        </p:spPr>
        <p:txBody>
          <a:bodyPr anchor="ctr">
            <a:normAutofit/>
          </a:bodyPr>
          <a:lstStyle/>
          <a:p>
            <a:r>
              <a:rPr lang="en-US"/>
              <a:t>National Drinking Water Regulations</a:t>
            </a:r>
          </a:p>
        </p:txBody>
      </p:sp>
      <p:graphicFrame>
        <p:nvGraphicFramePr>
          <p:cNvPr id="5" name="Content Placeholder 2">
            <a:extLst>
              <a:ext uri="{FF2B5EF4-FFF2-40B4-BE49-F238E27FC236}">
                <a16:creationId xmlns:a16="http://schemas.microsoft.com/office/drawing/2014/main" id="{04B9A301-A78D-4B3C-A8C5-BC9032FFFC50}"/>
              </a:ext>
            </a:extLst>
          </p:cNvPr>
          <p:cNvGraphicFramePr>
            <a:graphicFrameLocks noGrp="1"/>
          </p:cNvGraphicFramePr>
          <p:nvPr>
            <p:ph idx="1"/>
            <p:extLst>
              <p:ext uri="{D42A27DB-BD31-4B8C-83A1-F6EECF244321}">
                <p14:modId xmlns:p14="http://schemas.microsoft.com/office/powerpoint/2010/main" val="3807073579"/>
              </p:ext>
            </p:extLst>
          </p:nvPr>
        </p:nvGraphicFramePr>
        <p:xfrm>
          <a:off x="457200" y="1253251"/>
          <a:ext cx="8229600" cy="51395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1008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251"/>
            <a:ext cx="8229600" cy="1143000"/>
          </a:xfrm>
        </p:spPr>
        <p:txBody>
          <a:bodyPr vert="horz" lIns="91440" tIns="45720" rIns="91440" bIns="45720" rtlCol="0" anchor="ctr">
            <a:normAutofit/>
          </a:bodyPr>
          <a:lstStyle/>
          <a:p>
            <a:pPr marL="0" marR="0" lvl="0" indent="0" fontAlgn="auto">
              <a:spcAft>
                <a:spcPts val="0"/>
              </a:spcAft>
              <a:buClrTx/>
              <a:buSzTx/>
              <a:tabLst/>
              <a:defRPr/>
            </a:pPr>
            <a:r>
              <a:rPr kumimoji="0" lang="en-US" b="1" i="0" u="none" strike="noStrike" kern="1200" cap="none" spc="0" normalizeH="0" baseline="0" noProof="0">
                <a:ln>
                  <a:noFill/>
                </a:ln>
                <a:effectLst/>
                <a:uLnTx/>
                <a:uFillTx/>
                <a:latin typeface="Arial" panose="020B0604020202020204" pitchFamily="34" charset="0"/>
                <a:ea typeface="+mj-ea"/>
                <a:cs typeface="Arial" panose="020B0604020202020204" pitchFamily="34" charset="0"/>
              </a:rPr>
              <a:t>Effective Managerial Capacity</a:t>
            </a:r>
          </a:p>
        </p:txBody>
      </p:sp>
      <p:graphicFrame>
        <p:nvGraphicFramePr>
          <p:cNvPr id="7" name="Content Placeholder 2">
            <a:extLst>
              <a:ext uri="{FF2B5EF4-FFF2-40B4-BE49-F238E27FC236}">
                <a16:creationId xmlns:a16="http://schemas.microsoft.com/office/drawing/2014/main" id="{21E0AC2D-6299-4E3C-B1D1-727014A2ECE0}"/>
              </a:ext>
            </a:extLst>
          </p:cNvPr>
          <p:cNvGraphicFramePr/>
          <p:nvPr>
            <p:extLst>
              <p:ext uri="{D42A27DB-BD31-4B8C-83A1-F6EECF244321}">
                <p14:modId xmlns:p14="http://schemas.microsoft.com/office/powerpoint/2010/main" val="2369937861"/>
              </p:ext>
            </p:extLst>
          </p:nvPr>
        </p:nvGraphicFramePr>
        <p:xfrm>
          <a:off x="1329489" y="1253251"/>
          <a:ext cx="6485021" cy="5428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9676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80818" y="6523182"/>
            <a:ext cx="1339274" cy="33481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100" spc="300">
                <a:solidFill>
                  <a:schemeClr val="bg1">
                    <a:lumMod val="85000"/>
                  </a:schemeClr>
                </a:solidFill>
                <a:latin typeface="Arial"/>
                <a:cs typeface="Arial"/>
              </a:rPr>
              <a:t>KanCap | 2015-2016</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270" t="23918" r="7696" b="20482"/>
          <a:stretch/>
        </p:blipFill>
        <p:spPr>
          <a:xfrm>
            <a:off x="14287" y="1614488"/>
            <a:ext cx="9129713" cy="5243512"/>
          </a:xfrm>
          <a:prstGeom prst="rect">
            <a:avLst/>
          </a:prstGeom>
        </p:spPr>
      </p:pic>
      <p:grpSp>
        <p:nvGrpSpPr>
          <p:cNvPr id="8" name="Group 7"/>
          <p:cNvGrpSpPr/>
          <p:nvPr/>
        </p:nvGrpSpPr>
        <p:grpSpPr>
          <a:xfrm>
            <a:off x="436840" y="4855781"/>
            <a:ext cx="2028825" cy="452571"/>
            <a:chOff x="300038" y="3382071"/>
            <a:chExt cx="2028825" cy="452571"/>
          </a:xfrm>
        </p:grpSpPr>
        <p:sp>
          <p:nvSpPr>
            <p:cNvPr id="6" name="Rectangle 5"/>
            <p:cNvSpPr/>
            <p:nvPr/>
          </p:nvSpPr>
          <p:spPr>
            <a:xfrm>
              <a:off x="390562" y="3691767"/>
              <a:ext cx="1847779" cy="142875"/>
            </a:xfrm>
            <a:prstGeom prst="rect">
              <a:avLst/>
            </a:prstGeom>
            <a:solidFill>
              <a:srgbClr val="0E3B5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00038" y="3382071"/>
              <a:ext cx="2028825" cy="353943"/>
            </a:xfrm>
            <a:prstGeom prst="rect">
              <a:avLst/>
            </a:prstGeom>
            <a:noFill/>
          </p:spPr>
          <p:txBody>
            <a:bodyPr wrap="square" rtlCol="0">
              <a:spAutoFit/>
            </a:bodyPr>
            <a:lstStyle/>
            <a:p>
              <a:pPr algn="ctr"/>
              <a:r>
                <a:rPr lang="en-US" sz="1700" b="1">
                  <a:solidFill>
                    <a:schemeClr val="bg1"/>
                  </a:solidFill>
                  <a:latin typeface="Arial" panose="020B0604020202020204" pitchFamily="34" charset="0"/>
                  <a:cs typeface="Arial" panose="020B0604020202020204" pitchFamily="34" charset="0"/>
                </a:rPr>
                <a:t>FOUNDATIONS</a:t>
              </a:r>
            </a:p>
          </p:txBody>
        </p:sp>
      </p:grpSp>
      <p:grpSp>
        <p:nvGrpSpPr>
          <p:cNvPr id="20" name="Group 19"/>
          <p:cNvGrpSpPr/>
          <p:nvPr/>
        </p:nvGrpSpPr>
        <p:grpSpPr>
          <a:xfrm>
            <a:off x="2535588" y="4850917"/>
            <a:ext cx="2028825" cy="452571"/>
            <a:chOff x="2464649" y="3489586"/>
            <a:chExt cx="2028825" cy="452571"/>
          </a:xfrm>
        </p:grpSpPr>
        <p:sp>
          <p:nvSpPr>
            <p:cNvPr id="10" name="Rectangle 9"/>
            <p:cNvSpPr/>
            <p:nvPr/>
          </p:nvSpPr>
          <p:spPr>
            <a:xfrm>
              <a:off x="2555173" y="3799282"/>
              <a:ext cx="1847779" cy="142875"/>
            </a:xfrm>
            <a:prstGeom prst="rect">
              <a:avLst/>
            </a:prstGeom>
            <a:solidFill>
              <a:srgbClr val="DA23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464649" y="3489586"/>
              <a:ext cx="2028825" cy="353943"/>
            </a:xfrm>
            <a:prstGeom prst="rect">
              <a:avLst/>
            </a:prstGeom>
            <a:noFill/>
          </p:spPr>
          <p:txBody>
            <a:bodyPr wrap="square" rtlCol="0">
              <a:spAutoFit/>
            </a:bodyPr>
            <a:lstStyle/>
            <a:p>
              <a:pPr algn="ctr"/>
              <a:r>
                <a:rPr lang="en-US" sz="1700" b="1">
                  <a:solidFill>
                    <a:schemeClr val="bg1"/>
                  </a:solidFill>
                  <a:latin typeface="Arial" panose="020B0604020202020204" pitchFamily="34" charset="0"/>
                  <a:cs typeface="Arial" panose="020B0604020202020204" pitchFamily="34" charset="0"/>
                </a:rPr>
                <a:t>MANAGEMENT</a:t>
              </a:r>
            </a:p>
          </p:txBody>
        </p:sp>
      </p:grpSp>
      <p:grpSp>
        <p:nvGrpSpPr>
          <p:cNvPr id="19" name="Group 18"/>
          <p:cNvGrpSpPr/>
          <p:nvPr/>
        </p:nvGrpSpPr>
        <p:grpSpPr>
          <a:xfrm>
            <a:off x="6753685" y="4863417"/>
            <a:ext cx="2028825" cy="452571"/>
            <a:chOff x="4641500" y="3485156"/>
            <a:chExt cx="2028825" cy="452571"/>
          </a:xfrm>
        </p:grpSpPr>
        <p:sp>
          <p:nvSpPr>
            <p:cNvPr id="13" name="Rectangle 12"/>
            <p:cNvSpPr/>
            <p:nvPr/>
          </p:nvSpPr>
          <p:spPr>
            <a:xfrm>
              <a:off x="4732024" y="3794852"/>
              <a:ext cx="1847779" cy="142875"/>
            </a:xfrm>
            <a:prstGeom prst="rect">
              <a:avLst/>
            </a:prstGeom>
            <a:solidFill>
              <a:srgbClr val="87A61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4641500" y="3485156"/>
              <a:ext cx="2028825" cy="353943"/>
            </a:xfrm>
            <a:prstGeom prst="rect">
              <a:avLst/>
            </a:prstGeom>
            <a:noFill/>
          </p:spPr>
          <p:txBody>
            <a:bodyPr wrap="square" rtlCol="0">
              <a:spAutoFit/>
            </a:bodyPr>
            <a:lstStyle/>
            <a:p>
              <a:pPr algn="ctr"/>
              <a:r>
                <a:rPr lang="en-US" sz="1700" b="1">
                  <a:solidFill>
                    <a:schemeClr val="bg1"/>
                  </a:solidFill>
                  <a:latin typeface="Arial" panose="020B0604020202020204" pitchFamily="34" charset="0"/>
                  <a:cs typeface="Arial" panose="020B0604020202020204" pitchFamily="34" charset="0"/>
                </a:rPr>
                <a:t>FINANCE</a:t>
              </a:r>
            </a:p>
          </p:txBody>
        </p:sp>
      </p:grpSp>
      <p:sp>
        <p:nvSpPr>
          <p:cNvPr id="16" name="Rectangle 15"/>
          <p:cNvSpPr/>
          <p:nvPr/>
        </p:nvSpPr>
        <p:spPr>
          <a:xfrm>
            <a:off x="4735160" y="5160613"/>
            <a:ext cx="1847779" cy="142875"/>
          </a:xfrm>
          <a:prstGeom prst="rect">
            <a:avLst/>
          </a:prstGeom>
          <a:solidFill>
            <a:srgbClr val="F09F0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4644636" y="4850917"/>
            <a:ext cx="2028825" cy="353943"/>
          </a:xfrm>
          <a:prstGeom prst="rect">
            <a:avLst/>
          </a:prstGeom>
          <a:noFill/>
        </p:spPr>
        <p:txBody>
          <a:bodyPr wrap="square" rtlCol="0">
            <a:spAutoFit/>
          </a:bodyPr>
          <a:lstStyle/>
          <a:p>
            <a:pPr algn="ctr"/>
            <a:r>
              <a:rPr lang="en-US" sz="1700" b="1">
                <a:solidFill>
                  <a:schemeClr val="bg1"/>
                </a:solidFill>
                <a:latin typeface="Arial" panose="020B0604020202020204" pitchFamily="34" charset="0"/>
                <a:cs typeface="Arial" panose="020B0604020202020204" pitchFamily="34" charset="0"/>
              </a:rPr>
              <a:t>OPERATION</a:t>
            </a:r>
          </a:p>
        </p:txBody>
      </p:sp>
      <p:sp>
        <p:nvSpPr>
          <p:cNvPr id="9" name="Title 8">
            <a:extLst>
              <a:ext uri="{FF2B5EF4-FFF2-40B4-BE49-F238E27FC236}">
                <a16:creationId xmlns:a16="http://schemas.microsoft.com/office/drawing/2014/main" id="{585067A0-A95F-4379-BE5B-FA962451C498}"/>
              </a:ext>
            </a:extLst>
          </p:cNvPr>
          <p:cNvSpPr>
            <a:spLocks noGrp="1"/>
          </p:cNvSpPr>
          <p:nvPr>
            <p:ph type="title"/>
          </p:nvPr>
        </p:nvSpPr>
        <p:spPr>
          <a:xfrm>
            <a:off x="0" y="110251"/>
            <a:ext cx="9144000" cy="1143000"/>
          </a:xfrm>
        </p:spPr>
        <p:txBody>
          <a:bodyPr/>
          <a:lstStyle/>
          <a:p>
            <a:pPr algn="ctr"/>
            <a:r>
              <a:rPr lang="en-US" dirty="0">
                <a:solidFill>
                  <a:schemeClr val="tx1"/>
                </a:solidFill>
              </a:rPr>
              <a:t>Capacity Development &amp; Asset Management</a:t>
            </a:r>
          </a:p>
        </p:txBody>
      </p:sp>
    </p:spTree>
    <p:extLst>
      <p:ext uri="{BB962C8B-B14F-4D97-AF65-F5344CB8AC3E}">
        <p14:creationId xmlns:p14="http://schemas.microsoft.com/office/powerpoint/2010/main" val="3688255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251"/>
            <a:ext cx="8229600" cy="1143000"/>
          </a:xfrm>
        </p:spPr>
        <p:txBody>
          <a:bodyPr/>
          <a:lstStyle/>
          <a:p>
            <a:r>
              <a:rPr lang="en-US"/>
              <a:t>Policies &amp; Procedures</a:t>
            </a:r>
          </a:p>
        </p:txBody>
      </p:sp>
      <p:sp>
        <p:nvSpPr>
          <p:cNvPr id="5" name="Content Placeholder 4">
            <a:extLst>
              <a:ext uri="{FF2B5EF4-FFF2-40B4-BE49-F238E27FC236}">
                <a16:creationId xmlns:a16="http://schemas.microsoft.com/office/drawing/2014/main" id="{E7FA9264-DB1D-42CD-832D-6E4EC45CE155}"/>
              </a:ext>
            </a:extLst>
          </p:cNvPr>
          <p:cNvSpPr>
            <a:spLocks noGrp="1"/>
          </p:cNvSpPr>
          <p:nvPr>
            <p:ph idx="1"/>
          </p:nvPr>
        </p:nvSpPr>
        <p:spPr>
          <a:xfrm>
            <a:off x="457200" y="1505915"/>
            <a:ext cx="4848726" cy="4525963"/>
          </a:xfrm>
        </p:spPr>
        <p:txBody>
          <a:bodyPr vert="horz" lIns="91440" tIns="45720" rIns="91440" bIns="45720" rtlCol="0" anchor="t">
            <a:normAutofit/>
          </a:bodyPr>
          <a:lstStyle/>
          <a:p>
            <a:r>
              <a:rPr lang="en-US" dirty="0">
                <a:latin typeface="Arial"/>
                <a:cs typeface="Arial"/>
              </a:rPr>
              <a:t>Personnel Policies</a:t>
            </a:r>
          </a:p>
          <a:p>
            <a:r>
              <a:rPr lang="en-US" dirty="0">
                <a:latin typeface="Arial"/>
                <a:cs typeface="Arial"/>
              </a:rPr>
              <a:t>Purchasing Policies</a:t>
            </a:r>
          </a:p>
          <a:p>
            <a:r>
              <a:rPr lang="en-US" dirty="0">
                <a:latin typeface="Arial"/>
                <a:cs typeface="Arial"/>
              </a:rPr>
              <a:t>Contracting Policies</a:t>
            </a:r>
          </a:p>
          <a:p>
            <a:r>
              <a:rPr lang="en-US" dirty="0">
                <a:latin typeface="Arial"/>
                <a:cs typeface="Arial"/>
              </a:rPr>
              <a:t>Customer Service Policies</a:t>
            </a:r>
          </a:p>
          <a:p>
            <a:endParaRPr lang="en-US" dirty="0"/>
          </a:p>
        </p:txBody>
      </p:sp>
      <p:pic>
        <p:nvPicPr>
          <p:cNvPr id="4" name="Picture 3" descr="Shape, arrow&#10;&#10;Description automatically generated">
            <a:extLst>
              <a:ext uri="{FF2B5EF4-FFF2-40B4-BE49-F238E27FC236}">
                <a16:creationId xmlns:a16="http://schemas.microsoft.com/office/drawing/2014/main" id="{3783F5F0-AB98-4F37-98E5-385B6AA2AF8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882064" y="2150895"/>
            <a:ext cx="4045368" cy="4045368"/>
          </a:xfrm>
          <a:prstGeom prst="rect">
            <a:avLst/>
          </a:prstGeom>
          <a:effectLst>
            <a:outerShdw blurRad="50800" dist="165100" dir="2700000" algn="tl" rotWithShape="0">
              <a:prstClr val="black">
                <a:alpha val="40000"/>
              </a:prstClr>
            </a:outerShdw>
          </a:effectLst>
          <a:scene3d>
            <a:camera prst="orthographicFront">
              <a:rot lat="319729" lon="1355202" rev="20727493"/>
            </a:camera>
            <a:lightRig rig="threePt" dir="t"/>
          </a:scene3d>
        </p:spPr>
      </p:pic>
    </p:spTree>
    <p:extLst>
      <p:ext uri="{BB962C8B-B14F-4D97-AF65-F5344CB8AC3E}">
        <p14:creationId xmlns:p14="http://schemas.microsoft.com/office/powerpoint/2010/main" val="92666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AA908-3709-47B2-9734-28A15C7FB05C}"/>
              </a:ext>
            </a:extLst>
          </p:cNvPr>
          <p:cNvSpPr>
            <a:spLocks noGrp="1"/>
          </p:cNvSpPr>
          <p:nvPr>
            <p:ph type="title"/>
          </p:nvPr>
        </p:nvSpPr>
        <p:spPr>
          <a:xfrm>
            <a:off x="457200" y="110251"/>
            <a:ext cx="8229600" cy="1143000"/>
          </a:xfrm>
        </p:spPr>
        <p:txBody>
          <a:bodyPr anchor="ctr">
            <a:normAutofit/>
          </a:bodyPr>
          <a:lstStyle/>
          <a:p>
            <a:r>
              <a:rPr lang="en-US"/>
              <a:t>Personnel Policies</a:t>
            </a:r>
          </a:p>
        </p:txBody>
      </p:sp>
      <p:sp>
        <p:nvSpPr>
          <p:cNvPr id="7" name="Content Placeholder 2"/>
          <p:cNvSpPr>
            <a:spLocks noGrp="1"/>
          </p:cNvSpPr>
          <p:nvPr/>
        </p:nvSpPr>
        <p:spPr>
          <a:xfrm>
            <a:off x="5725694" y="463189"/>
            <a:ext cx="3200400" cy="3712464"/>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28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24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800"/>
              </a:spcBef>
              <a:spcAft>
                <a:spcPts val="0"/>
              </a:spcAft>
              <a:buClrTx/>
              <a:buSzTx/>
              <a:buFont typeface="Arial" pitchFamily="34" charset="0"/>
              <a:buNone/>
              <a:tabLst/>
              <a:defRPr/>
            </a:pPr>
            <a:endParaRPr kumimoji="0" lang="en-US" sz="2800" b="1"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1" name="Content Placeholder 7">
            <a:extLst>
              <a:ext uri="{FF2B5EF4-FFF2-40B4-BE49-F238E27FC236}">
                <a16:creationId xmlns:a16="http://schemas.microsoft.com/office/drawing/2014/main" id="{0796272E-168D-4903-B74B-8AE254EE9B1C}"/>
              </a:ext>
            </a:extLst>
          </p:cNvPr>
          <p:cNvGraphicFramePr/>
          <p:nvPr>
            <p:extLst>
              <p:ext uri="{D42A27DB-BD31-4B8C-83A1-F6EECF244321}">
                <p14:modId xmlns:p14="http://schemas.microsoft.com/office/powerpoint/2010/main" val="3498373396"/>
              </p:ext>
            </p:extLst>
          </p:nvPr>
        </p:nvGraphicFramePr>
        <p:xfrm>
          <a:off x="1161256" y="1606189"/>
          <a:ext cx="6821488" cy="3248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1228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5D72B2A-B4CF-43AA-9956-10CD3728A437}"/>
              </a:ext>
            </a:extLst>
          </p:cNvPr>
          <p:cNvSpPr>
            <a:spLocks noGrp="1"/>
          </p:cNvSpPr>
          <p:nvPr>
            <p:ph type="title"/>
          </p:nvPr>
        </p:nvSpPr>
        <p:spPr>
          <a:xfrm>
            <a:off x="457200" y="110251"/>
            <a:ext cx="8229600" cy="1143000"/>
          </a:xfrm>
        </p:spPr>
        <p:txBody>
          <a:bodyPr anchor="ctr">
            <a:normAutofit/>
          </a:bodyPr>
          <a:lstStyle/>
          <a:p>
            <a:r>
              <a:rPr lang="en-US"/>
              <a:t>Purchasing Policies</a:t>
            </a:r>
          </a:p>
        </p:txBody>
      </p:sp>
      <p:graphicFrame>
        <p:nvGraphicFramePr>
          <p:cNvPr id="12" name="Content Placeholder 4">
            <a:extLst>
              <a:ext uri="{FF2B5EF4-FFF2-40B4-BE49-F238E27FC236}">
                <a16:creationId xmlns:a16="http://schemas.microsoft.com/office/drawing/2014/main" id="{E2C265A5-EEB5-42B7-B116-8B70DF64B552}"/>
              </a:ext>
            </a:extLst>
          </p:cNvPr>
          <p:cNvGraphicFramePr>
            <a:graphicFrameLocks noGrp="1"/>
          </p:cNvGraphicFramePr>
          <p:nvPr>
            <p:ph idx="1"/>
            <p:extLst>
              <p:ext uri="{D42A27DB-BD31-4B8C-83A1-F6EECF244321}">
                <p14:modId xmlns:p14="http://schemas.microsoft.com/office/powerpoint/2010/main" val="867230961"/>
              </p:ext>
            </p:extLst>
          </p:nvPr>
        </p:nvGraphicFramePr>
        <p:xfrm>
          <a:off x="457200" y="1155032"/>
          <a:ext cx="8229600" cy="4971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7597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Contracting for Services</a:t>
            </a:r>
          </a:p>
        </p:txBody>
      </p:sp>
      <p:graphicFrame>
        <p:nvGraphicFramePr>
          <p:cNvPr id="5" name="Content Placeholder 2">
            <a:extLst>
              <a:ext uri="{FF2B5EF4-FFF2-40B4-BE49-F238E27FC236}">
                <a16:creationId xmlns:a16="http://schemas.microsoft.com/office/drawing/2014/main" id="{5D8F28DA-E520-4691-84FE-E42B20BC0D64}"/>
              </a:ext>
            </a:extLst>
          </p:cNvPr>
          <p:cNvGraphicFramePr>
            <a:graphicFrameLocks noGrp="1"/>
          </p:cNvGraphicFramePr>
          <p:nvPr>
            <p:ph idx="1"/>
          </p:nvPr>
        </p:nvGraphicFramePr>
        <p:xfrm>
          <a:off x="457200" y="1375171"/>
          <a:ext cx="8349916"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2857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10251"/>
            <a:ext cx="8229600" cy="1143000"/>
          </a:xfrm>
        </p:spPr>
        <p:txBody>
          <a:bodyPr anchor="ctr">
            <a:normAutofit/>
          </a:bodyPr>
          <a:lstStyle/>
          <a:p>
            <a:r>
              <a:rPr lang="en-US"/>
              <a:t>Customer Service Policy</a:t>
            </a:r>
          </a:p>
        </p:txBody>
      </p:sp>
      <p:graphicFrame>
        <p:nvGraphicFramePr>
          <p:cNvPr id="10" name="Content Placeholder 7">
            <a:extLst>
              <a:ext uri="{FF2B5EF4-FFF2-40B4-BE49-F238E27FC236}">
                <a16:creationId xmlns:a16="http://schemas.microsoft.com/office/drawing/2014/main" id="{ECF639AC-50F5-450A-B8F3-08FD941E2678}"/>
              </a:ext>
            </a:extLst>
          </p:cNvPr>
          <p:cNvGraphicFramePr>
            <a:graphicFrameLocks noGrp="1"/>
          </p:cNvGraphicFramePr>
          <p:nvPr>
            <p:ph idx="1"/>
            <p:extLst>
              <p:ext uri="{D42A27DB-BD31-4B8C-83A1-F6EECF244321}">
                <p14:modId xmlns:p14="http://schemas.microsoft.com/office/powerpoint/2010/main" val="4139777842"/>
              </p:ext>
            </p:extLst>
          </p:nvPr>
        </p:nvGraphicFramePr>
        <p:xfrm>
          <a:off x="457200" y="116601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2150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6" name="Rectangle 4">
            <a:extLst>
              <a:ext uri="{FF2B5EF4-FFF2-40B4-BE49-F238E27FC236}">
                <a16:creationId xmlns:a16="http://schemas.microsoft.com/office/drawing/2014/main" id="{00EACEFC-047E-4467-86F7-484CBAEAA573}"/>
              </a:ext>
            </a:extLst>
          </p:cNvPr>
          <p:cNvSpPr>
            <a:spLocks noGrp="1" noChangeArrowheads="1"/>
          </p:cNvSpPr>
          <p:nvPr>
            <p:ph type="title"/>
          </p:nvPr>
        </p:nvSpPr>
        <p:spPr/>
        <p:txBody>
          <a:bodyPr/>
          <a:lstStyle/>
          <a:p>
            <a:pPr eaLnBrk="1" hangingPunct="1"/>
            <a:r>
              <a:rPr lang="en-US" altLang="en-US" sz="4000"/>
              <a:t>Level of Service </a:t>
            </a:r>
          </a:p>
        </p:txBody>
      </p:sp>
      <p:sp>
        <p:nvSpPr>
          <p:cNvPr id="2" name="Content Placeholder 1">
            <a:extLst>
              <a:ext uri="{FF2B5EF4-FFF2-40B4-BE49-F238E27FC236}">
                <a16:creationId xmlns:a16="http://schemas.microsoft.com/office/drawing/2014/main" id="{FCDE08C1-E701-486B-AB97-5AAA033FD17A}"/>
              </a:ext>
            </a:extLst>
          </p:cNvPr>
          <p:cNvSpPr>
            <a:spLocks noGrp="1"/>
          </p:cNvSpPr>
          <p:nvPr>
            <p:ph idx="1"/>
          </p:nvPr>
        </p:nvSpPr>
        <p:spPr>
          <a:xfrm>
            <a:off x="457200" y="1521611"/>
            <a:ext cx="8229600" cy="2939761"/>
          </a:xfrm>
        </p:spPr>
        <p:txBody>
          <a:bodyPr>
            <a:no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Level of Service is an opportunity to have a </a:t>
            </a:r>
          </a:p>
          <a:p>
            <a:pPr marL="0" marR="0" lvl="0" indent="0" defTabSz="4572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conversation with customers to match their needs &amp; desires with the amount they are willing to pay.</a:t>
            </a:r>
          </a:p>
          <a:p>
            <a:pPr marL="0" marR="0" lvl="0" indent="0" defTabSz="457200" rtl="0" eaLnBrk="1" fontAlgn="auto" latinLnBrk="0" hangingPunct="1">
              <a:lnSpc>
                <a:spcPct val="100000"/>
              </a:lnSpc>
              <a:spcBef>
                <a:spcPct val="0"/>
              </a:spcBef>
              <a:spcAft>
                <a:spcPts val="0"/>
              </a:spcAft>
              <a:buClrTx/>
              <a:buSzTx/>
              <a:buFontTx/>
              <a:buNone/>
              <a:tabLst/>
              <a:defRPr/>
            </a:pPr>
            <a:endParaRPr lang="en-US" altLang="en-US" dirty="0">
              <a:solidFill>
                <a:prstClr val="black"/>
              </a:solidFill>
              <a:cs typeface="+mn-cs"/>
            </a:endParaRPr>
          </a:p>
          <a:p>
            <a:pPr marL="0" marR="0" lvl="0" indent="0" defTabSz="457200" rtl="0" eaLnBrk="1" fontAlgn="auto" latinLnBrk="0" hangingPunct="1">
              <a:lnSpc>
                <a:spcPct val="100000"/>
              </a:lnSpc>
              <a:spcBef>
                <a:spcPct val="0"/>
              </a:spcBef>
              <a:spcAft>
                <a:spcPts val="0"/>
              </a:spcAft>
              <a:buClrTx/>
              <a:buSzTx/>
              <a:buFontTx/>
              <a:buNone/>
              <a:tabLst/>
              <a:defRPr/>
            </a:pPr>
            <a:r>
              <a:rPr kumimoji="0" lang="en-US" alt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When customers have a say in what they want, </a:t>
            </a:r>
          </a:p>
          <a:p>
            <a:pPr marL="0" marR="0" lvl="0" indent="0" defTabSz="457200" rtl="0" eaLnBrk="1" fontAlgn="auto" latinLnBrk="0" hangingPunct="1">
              <a:lnSpc>
                <a:spcPct val="100000"/>
              </a:lnSpc>
              <a:spcBef>
                <a:spcPct val="0"/>
              </a:spcBef>
              <a:spcAft>
                <a:spcPts val="0"/>
              </a:spcAft>
              <a:buClrTx/>
              <a:buSzTx/>
              <a:buFontTx/>
              <a:buNone/>
              <a:tabLst/>
              <a:defRPr/>
            </a:pPr>
            <a:r>
              <a:rPr kumimoji="0" lang="en-US" alt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they are more willing to pay for it. </a:t>
            </a:r>
          </a:p>
          <a:p>
            <a:endParaRPr lang="en-US" dirty="0"/>
          </a:p>
        </p:txBody>
      </p:sp>
      <p:pic>
        <p:nvPicPr>
          <p:cNvPr id="3" name="Picture 2">
            <a:extLst>
              <a:ext uri="{FF2B5EF4-FFF2-40B4-BE49-F238E27FC236}">
                <a16:creationId xmlns:a16="http://schemas.microsoft.com/office/drawing/2014/main" id="{4DEDEAAD-FF6B-4E29-9F89-D67A650E915F}"/>
              </a:ext>
            </a:extLst>
          </p:cNvPr>
          <p:cNvPicPr>
            <a:picLocks noChangeAspect="1"/>
          </p:cNvPicPr>
          <p:nvPr/>
        </p:nvPicPr>
        <p:blipFill>
          <a:blip r:embed="rId3"/>
          <a:srcRect/>
          <a:stretch/>
        </p:blipFill>
        <p:spPr>
          <a:xfrm>
            <a:off x="8111633" y="93526"/>
            <a:ext cx="888800" cy="8888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3" name="Rectangle 4">
            <a:extLst>
              <a:ext uri="{FF2B5EF4-FFF2-40B4-BE49-F238E27FC236}">
                <a16:creationId xmlns:a16="http://schemas.microsoft.com/office/drawing/2014/main" id="{26F5AB71-9C13-42A0-BDE3-EE06A3B93329}"/>
              </a:ext>
            </a:extLst>
          </p:cNvPr>
          <p:cNvSpPr>
            <a:spLocks noGrp="1" noChangeArrowheads="1"/>
          </p:cNvSpPr>
          <p:nvPr>
            <p:ph type="title"/>
          </p:nvPr>
        </p:nvSpPr>
        <p:spPr/>
        <p:txBody>
          <a:bodyPr/>
          <a:lstStyle/>
          <a:p>
            <a:pPr eaLnBrk="1" hangingPunct="1"/>
            <a:r>
              <a:rPr lang="en-US" altLang="en-US" sz="4000"/>
              <a:t>Level of Service Process</a:t>
            </a:r>
          </a:p>
        </p:txBody>
      </p:sp>
      <p:grpSp>
        <p:nvGrpSpPr>
          <p:cNvPr id="30" name="Group 29">
            <a:extLst>
              <a:ext uri="{FF2B5EF4-FFF2-40B4-BE49-F238E27FC236}">
                <a16:creationId xmlns:a16="http://schemas.microsoft.com/office/drawing/2014/main" id="{3655AFB7-4426-429A-91BF-5A667D278BD3}"/>
              </a:ext>
            </a:extLst>
          </p:cNvPr>
          <p:cNvGrpSpPr/>
          <p:nvPr/>
        </p:nvGrpSpPr>
        <p:grpSpPr>
          <a:xfrm>
            <a:off x="333375" y="1922463"/>
            <a:ext cx="8562976" cy="3421062"/>
            <a:chOff x="333375" y="1922463"/>
            <a:chExt cx="8562976" cy="3421062"/>
          </a:xfrm>
        </p:grpSpPr>
        <p:sp>
          <p:nvSpPr>
            <p:cNvPr id="31" name="Text Box 37">
              <a:extLst>
                <a:ext uri="{FF2B5EF4-FFF2-40B4-BE49-F238E27FC236}">
                  <a16:creationId xmlns:a16="http://schemas.microsoft.com/office/drawing/2014/main" id="{8576CEE0-BDE8-494D-AEE6-A01470EF19CE}"/>
                </a:ext>
              </a:extLst>
            </p:cNvPr>
            <p:cNvSpPr txBox="1">
              <a:spLocks noChangeArrowheads="1"/>
            </p:cNvSpPr>
            <p:nvPr/>
          </p:nvSpPr>
          <p:spPr bwMode="auto">
            <a:xfrm>
              <a:off x="2695575" y="2947988"/>
              <a:ext cx="319563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Measurable Goals: Internal and External</a:t>
              </a:r>
            </a:p>
          </p:txBody>
        </p:sp>
        <p:sp>
          <p:nvSpPr>
            <p:cNvPr id="32" name="Text Box 38">
              <a:extLst>
                <a:ext uri="{FF2B5EF4-FFF2-40B4-BE49-F238E27FC236}">
                  <a16:creationId xmlns:a16="http://schemas.microsoft.com/office/drawing/2014/main" id="{82275FD3-72BD-4730-AAFA-886923373052}"/>
                </a:ext>
              </a:extLst>
            </p:cNvPr>
            <p:cNvSpPr txBox="1">
              <a:spLocks noChangeArrowheads="1"/>
            </p:cNvSpPr>
            <p:nvPr/>
          </p:nvSpPr>
          <p:spPr bwMode="auto">
            <a:xfrm>
              <a:off x="6172200" y="3014169"/>
              <a:ext cx="272415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Track Progress Towards Meeting Goals</a:t>
              </a:r>
            </a:p>
          </p:txBody>
        </p:sp>
        <p:sp>
          <p:nvSpPr>
            <p:cNvPr id="33" name="Rectangle 5">
              <a:extLst>
                <a:ext uri="{FF2B5EF4-FFF2-40B4-BE49-F238E27FC236}">
                  <a16:creationId xmlns:a16="http://schemas.microsoft.com/office/drawing/2014/main" id="{0E9184CE-69E1-4AA9-A775-A4B4C156B413}"/>
                </a:ext>
              </a:extLst>
            </p:cNvPr>
            <p:cNvSpPr>
              <a:spLocks noChangeArrowheads="1"/>
            </p:cNvSpPr>
            <p:nvPr/>
          </p:nvSpPr>
          <p:spPr bwMode="auto">
            <a:xfrm>
              <a:off x="333375" y="1922463"/>
              <a:ext cx="2362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Involve Customers</a:t>
              </a:r>
            </a:p>
          </p:txBody>
        </p:sp>
        <p:sp>
          <p:nvSpPr>
            <p:cNvPr id="34" name="Rectangle 6">
              <a:extLst>
                <a:ext uri="{FF2B5EF4-FFF2-40B4-BE49-F238E27FC236}">
                  <a16:creationId xmlns:a16="http://schemas.microsoft.com/office/drawing/2014/main" id="{690F3CD7-280B-4799-BAFA-E1A6414E17D1}"/>
                </a:ext>
              </a:extLst>
            </p:cNvPr>
            <p:cNvSpPr>
              <a:spLocks noChangeArrowheads="1"/>
            </p:cNvSpPr>
            <p:nvPr/>
          </p:nvSpPr>
          <p:spPr bwMode="auto">
            <a:xfrm>
              <a:off x="438150" y="4267200"/>
              <a:ext cx="20764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Involve Staff</a:t>
              </a:r>
            </a:p>
          </p:txBody>
        </p:sp>
        <p:sp>
          <p:nvSpPr>
            <p:cNvPr id="35" name="AutoShape 7">
              <a:extLst>
                <a:ext uri="{FF2B5EF4-FFF2-40B4-BE49-F238E27FC236}">
                  <a16:creationId xmlns:a16="http://schemas.microsoft.com/office/drawing/2014/main" id="{0F57DFE7-620C-4D25-B354-2BC6438C4DA1}"/>
                </a:ext>
              </a:extLst>
            </p:cNvPr>
            <p:cNvSpPr>
              <a:spLocks noChangeArrowheads="1"/>
            </p:cNvSpPr>
            <p:nvPr/>
          </p:nvSpPr>
          <p:spPr bwMode="auto">
            <a:xfrm rot="1091019">
              <a:off x="2209800" y="2209800"/>
              <a:ext cx="1371600" cy="457200"/>
            </a:xfrm>
            <a:prstGeom prst="curvedDownArrow">
              <a:avLst>
                <a:gd name="adj1" fmla="val 60000"/>
                <a:gd name="adj2" fmla="val 120000"/>
                <a:gd name="adj3" fmla="val 33333"/>
              </a:avLst>
            </a:prstGeom>
            <a:solidFill>
              <a:schemeClr val="accent2"/>
            </a:solidFill>
            <a:ln w="9525">
              <a:solidFill>
                <a:srgbClr val="333399"/>
              </a:solidFill>
              <a:miter lim="800000"/>
              <a:headEnd/>
              <a:tailEnd/>
            </a:ln>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 name="AutoShape 8">
              <a:extLst>
                <a:ext uri="{FF2B5EF4-FFF2-40B4-BE49-F238E27FC236}">
                  <a16:creationId xmlns:a16="http://schemas.microsoft.com/office/drawing/2014/main" id="{15C3A475-99FE-4A1D-8DF3-66E800D85B52}"/>
                </a:ext>
              </a:extLst>
            </p:cNvPr>
            <p:cNvSpPr>
              <a:spLocks noChangeArrowheads="1"/>
            </p:cNvSpPr>
            <p:nvPr/>
          </p:nvSpPr>
          <p:spPr bwMode="auto">
            <a:xfrm rot="-738399">
              <a:off x="1828800" y="4886325"/>
              <a:ext cx="1600200" cy="457200"/>
            </a:xfrm>
            <a:prstGeom prst="curvedUpArrow">
              <a:avLst>
                <a:gd name="adj1" fmla="val 70000"/>
                <a:gd name="adj2" fmla="val 140000"/>
                <a:gd name="adj3" fmla="val 33333"/>
              </a:avLst>
            </a:prstGeom>
            <a:solidFill>
              <a:schemeClr val="accent2"/>
            </a:solidFill>
            <a:ln w="9525">
              <a:solidFill>
                <a:schemeClr val="accent2"/>
              </a:solidFill>
              <a:miter lim="800000"/>
              <a:headEnd/>
              <a:tailEnd/>
            </a:ln>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7" name="AutoShape 9">
              <a:extLst>
                <a:ext uri="{FF2B5EF4-FFF2-40B4-BE49-F238E27FC236}">
                  <a16:creationId xmlns:a16="http://schemas.microsoft.com/office/drawing/2014/main" id="{42774FFD-FBA4-4418-8F27-97E288EADE2D}"/>
                </a:ext>
              </a:extLst>
            </p:cNvPr>
            <p:cNvSpPr>
              <a:spLocks noChangeArrowheads="1"/>
            </p:cNvSpPr>
            <p:nvPr/>
          </p:nvSpPr>
          <p:spPr bwMode="auto">
            <a:xfrm>
              <a:off x="5700713" y="3498850"/>
              <a:ext cx="381000" cy="457200"/>
            </a:xfrm>
            <a:prstGeom prst="rightArrow">
              <a:avLst>
                <a:gd name="adj1" fmla="val 50000"/>
                <a:gd name="adj2" fmla="val 25000"/>
              </a:avLst>
            </a:prstGeom>
            <a:solidFill>
              <a:schemeClr val="accent2"/>
            </a:solidFill>
            <a:ln w="9525">
              <a:solidFill>
                <a:schemeClr val="accent2"/>
              </a:solidFill>
              <a:miter lim="800000"/>
              <a:headEnd/>
              <a:tailEnd/>
            </a:ln>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pic>
        <p:nvPicPr>
          <p:cNvPr id="12" name="Picture 11">
            <a:extLst>
              <a:ext uri="{FF2B5EF4-FFF2-40B4-BE49-F238E27FC236}">
                <a16:creationId xmlns:a16="http://schemas.microsoft.com/office/drawing/2014/main" id="{2997949F-8ABD-45FC-A59C-080D13975F6F}"/>
              </a:ext>
            </a:extLst>
          </p:cNvPr>
          <p:cNvPicPr>
            <a:picLocks noChangeAspect="1"/>
          </p:cNvPicPr>
          <p:nvPr/>
        </p:nvPicPr>
        <p:blipFill>
          <a:blip r:embed="rId3"/>
          <a:srcRect/>
          <a:stretch/>
        </p:blipFill>
        <p:spPr>
          <a:xfrm>
            <a:off x="8111633" y="93526"/>
            <a:ext cx="888800" cy="8888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1" name="Rectangle 2">
            <a:extLst>
              <a:ext uri="{FF2B5EF4-FFF2-40B4-BE49-F238E27FC236}">
                <a16:creationId xmlns:a16="http://schemas.microsoft.com/office/drawing/2014/main" id="{DB30ADF7-4DF6-4ED1-AA84-51446C0056D8}"/>
              </a:ext>
            </a:extLst>
          </p:cNvPr>
          <p:cNvSpPr>
            <a:spLocks noGrp="1" noChangeArrowheads="1"/>
          </p:cNvSpPr>
          <p:nvPr>
            <p:ph type="title"/>
          </p:nvPr>
        </p:nvSpPr>
        <p:spPr/>
        <p:txBody>
          <a:bodyPr>
            <a:normAutofit/>
          </a:bodyPr>
          <a:lstStyle/>
          <a:p>
            <a:pPr eaLnBrk="1" hangingPunct="1"/>
            <a:r>
              <a:rPr lang="en-US" altLang="en-US"/>
              <a:t>Level of Service – Gaining Input</a:t>
            </a:r>
          </a:p>
        </p:txBody>
      </p:sp>
      <p:sp>
        <p:nvSpPr>
          <p:cNvPr id="51204" name="Rectangle 3">
            <a:extLst>
              <a:ext uri="{FF2B5EF4-FFF2-40B4-BE49-F238E27FC236}">
                <a16:creationId xmlns:a16="http://schemas.microsoft.com/office/drawing/2014/main" id="{E1548F63-B11D-4793-990C-C545E475F2D1}"/>
              </a:ext>
            </a:extLst>
          </p:cNvPr>
          <p:cNvSpPr>
            <a:spLocks noGrp="1" noChangeArrowheads="1"/>
          </p:cNvSpPr>
          <p:nvPr>
            <p:ph idx="1"/>
          </p:nvPr>
        </p:nvSpPr>
        <p:spPr/>
        <p:txBody>
          <a:bodyPr>
            <a:normAutofit/>
          </a:bodyPr>
          <a:lstStyle/>
          <a:p>
            <a:pPr eaLnBrk="1" hangingPunct="1">
              <a:defRPr/>
            </a:pPr>
            <a:r>
              <a:rPr lang="en-US" altLang="en-US" dirty="0"/>
              <a:t>How do we know what our customers want?</a:t>
            </a:r>
          </a:p>
          <a:p>
            <a:pPr marL="0" indent="0" eaLnBrk="1" hangingPunct="1">
              <a:buFontTx/>
              <a:buNone/>
              <a:defRPr/>
            </a:pPr>
            <a:r>
              <a:rPr lang="en-US" altLang="en-US" dirty="0"/>
              <a:t>	ASK them!</a:t>
            </a:r>
          </a:p>
          <a:p>
            <a:pPr eaLnBrk="1" hangingPunct="1">
              <a:defRPr/>
            </a:pPr>
            <a:r>
              <a:rPr lang="en-US" altLang="en-US" dirty="0"/>
              <a:t>Methods:</a:t>
            </a:r>
          </a:p>
          <a:p>
            <a:pPr lvl="1">
              <a:buFont typeface="Courier New" panose="02070309020205020404" pitchFamily="49" charset="0"/>
              <a:buChar char="o"/>
              <a:defRPr/>
            </a:pPr>
            <a:r>
              <a:rPr lang="en-US" altLang="en-US" dirty="0"/>
              <a:t>Surveys, focus groups, phone calls, public meetings</a:t>
            </a:r>
          </a:p>
          <a:p>
            <a:pPr lvl="1">
              <a:buFont typeface="Courier New" panose="02070309020205020404" pitchFamily="49" charset="0"/>
              <a:buChar char="o"/>
              <a:defRPr/>
            </a:pPr>
            <a:r>
              <a:rPr lang="en-US" altLang="en-US" dirty="0"/>
              <a:t>News releases, social media</a:t>
            </a:r>
          </a:p>
          <a:p>
            <a:pPr eaLnBrk="1" hangingPunct="1">
              <a:defRPr/>
            </a:pPr>
            <a:r>
              <a:rPr lang="en-US" altLang="en-US" dirty="0"/>
              <a:t>Don’t just listen to the </a:t>
            </a:r>
            <a:r>
              <a:rPr lang="en-US" altLang="en-US" b="1" dirty="0"/>
              <a:t>loud</a:t>
            </a:r>
            <a:r>
              <a:rPr lang="en-US" altLang="en-US" dirty="0"/>
              <a:t> voices, listen to all voices</a:t>
            </a:r>
            <a:endParaRPr lang="en-US" altLang="en-US" b="1" dirty="0"/>
          </a:p>
        </p:txBody>
      </p:sp>
      <p:pic>
        <p:nvPicPr>
          <p:cNvPr id="6" name="Picture 5">
            <a:extLst>
              <a:ext uri="{FF2B5EF4-FFF2-40B4-BE49-F238E27FC236}">
                <a16:creationId xmlns:a16="http://schemas.microsoft.com/office/drawing/2014/main" id="{98D750F9-41B5-4F93-8E6D-59BB593F5E46}"/>
              </a:ext>
            </a:extLst>
          </p:cNvPr>
          <p:cNvPicPr>
            <a:picLocks noChangeAspect="1"/>
          </p:cNvPicPr>
          <p:nvPr/>
        </p:nvPicPr>
        <p:blipFill>
          <a:blip r:embed="rId3"/>
          <a:srcRect/>
          <a:stretch/>
        </p:blipFill>
        <p:spPr>
          <a:xfrm>
            <a:off x="8111633" y="93526"/>
            <a:ext cx="888800" cy="8888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251"/>
            <a:ext cx="8229600" cy="1143000"/>
          </a:xfrm>
        </p:spPr>
        <p:txBody>
          <a:bodyPr anchor="ctr">
            <a:normAutofit/>
          </a:bodyPr>
          <a:lstStyle/>
          <a:p>
            <a:r>
              <a:rPr lang="en-US"/>
              <a:t>Communicating with Customers</a:t>
            </a:r>
          </a:p>
        </p:txBody>
      </p:sp>
      <p:graphicFrame>
        <p:nvGraphicFramePr>
          <p:cNvPr id="5" name="Content Placeholder 2">
            <a:extLst>
              <a:ext uri="{FF2B5EF4-FFF2-40B4-BE49-F238E27FC236}">
                <a16:creationId xmlns:a16="http://schemas.microsoft.com/office/drawing/2014/main" id="{101FD0DA-96D7-4573-AFDD-17DB5B96359C}"/>
              </a:ext>
            </a:extLst>
          </p:cNvPr>
          <p:cNvGraphicFramePr>
            <a:graphicFrameLocks noGrp="1"/>
          </p:cNvGraphicFramePr>
          <p:nvPr>
            <p:ph idx="1"/>
            <p:extLst>
              <p:ext uri="{D42A27DB-BD31-4B8C-83A1-F6EECF244321}">
                <p14:modId xmlns:p14="http://schemas.microsoft.com/office/powerpoint/2010/main" val="305200597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2242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147" name="Rectangle 2">
            <a:extLst>
              <a:ext uri="{FF2B5EF4-FFF2-40B4-BE49-F238E27FC236}">
                <a16:creationId xmlns:a16="http://schemas.microsoft.com/office/drawing/2014/main" id="{D3B2E14B-303F-433A-B7B4-FA7D03BCEB3F}"/>
              </a:ext>
            </a:extLst>
          </p:cNvPr>
          <p:cNvSpPr>
            <a:spLocks noGrp="1" noChangeArrowheads="1"/>
          </p:cNvSpPr>
          <p:nvPr>
            <p:ph type="title"/>
          </p:nvPr>
        </p:nvSpPr>
        <p:spPr/>
        <p:txBody>
          <a:bodyPr>
            <a:normAutofit/>
          </a:bodyPr>
          <a:lstStyle/>
          <a:p>
            <a:pPr eaLnBrk="1" hangingPunct="1"/>
            <a:r>
              <a:rPr lang="en-US" altLang="en-US"/>
              <a:t>Energy Efficiency and Level of Service</a:t>
            </a:r>
          </a:p>
        </p:txBody>
      </p:sp>
      <p:graphicFrame>
        <p:nvGraphicFramePr>
          <p:cNvPr id="2" name="Content Placeholder 1">
            <a:extLst>
              <a:ext uri="{FF2B5EF4-FFF2-40B4-BE49-F238E27FC236}">
                <a16:creationId xmlns:a16="http://schemas.microsoft.com/office/drawing/2014/main" id="{A6C57977-6F6A-4585-92D0-FDD4362933BB}"/>
              </a:ext>
            </a:extLst>
          </p:cNvPr>
          <p:cNvGraphicFramePr>
            <a:graphicFrameLocks noGrp="1"/>
          </p:cNvGraphicFramePr>
          <p:nvPr>
            <p:ph idx="1"/>
            <p:extLst>
              <p:ext uri="{D42A27DB-BD31-4B8C-83A1-F6EECF244321}">
                <p14:modId xmlns:p14="http://schemas.microsoft.com/office/powerpoint/2010/main" val="4118840777"/>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6A5904F1-1E8B-4C8C-9E51-9347270909FB}"/>
              </a:ext>
            </a:extLst>
          </p:cNvPr>
          <p:cNvPicPr>
            <a:picLocks noChangeAspect="1"/>
          </p:cNvPicPr>
          <p:nvPr/>
        </p:nvPicPr>
        <p:blipFill>
          <a:blip r:embed="rId8"/>
          <a:srcRect/>
          <a:stretch/>
        </p:blipFill>
        <p:spPr>
          <a:xfrm>
            <a:off x="8242400" y="110251"/>
            <a:ext cx="888800" cy="888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10251"/>
            <a:ext cx="8229600" cy="1143000"/>
          </a:xfrm>
        </p:spPr>
        <p:txBody>
          <a:bodyPr anchor="ctr">
            <a:normAutofit/>
          </a:bodyPr>
          <a:lstStyle/>
          <a:p>
            <a:r>
              <a:rPr lang="en-US" dirty="0"/>
              <a:t>Agenda</a:t>
            </a:r>
          </a:p>
        </p:txBody>
      </p:sp>
      <p:pic>
        <p:nvPicPr>
          <p:cNvPr id="13" name="Graphic 12" descr="Checklist outline">
            <a:extLst>
              <a:ext uri="{FF2B5EF4-FFF2-40B4-BE49-F238E27FC236}">
                <a16:creationId xmlns:a16="http://schemas.microsoft.com/office/drawing/2014/main" id="{560BFB3F-C67F-4AA1-BE32-60B631AE2F5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57201" y="1409700"/>
            <a:ext cx="4038600" cy="4038600"/>
          </a:xfrm>
          <a:prstGeom prst="rect">
            <a:avLst/>
          </a:prstGeom>
        </p:spPr>
      </p:pic>
      <p:sp>
        <p:nvSpPr>
          <p:cNvPr id="3" name="Content Placeholder 2">
            <a:extLst>
              <a:ext uri="{FF2B5EF4-FFF2-40B4-BE49-F238E27FC236}">
                <a16:creationId xmlns:a16="http://schemas.microsoft.com/office/drawing/2014/main" id="{C78392A7-3A15-4C8C-B7EA-F7E09A72AD11}"/>
              </a:ext>
            </a:extLst>
          </p:cNvPr>
          <p:cNvSpPr>
            <a:spLocks noGrp="1"/>
          </p:cNvSpPr>
          <p:nvPr>
            <p:ph sz="half" idx="2"/>
          </p:nvPr>
        </p:nvSpPr>
        <p:spPr>
          <a:xfrm>
            <a:off x="4648200" y="1600200"/>
            <a:ext cx="4038600" cy="4525963"/>
          </a:xfrm>
        </p:spPr>
        <p:txBody>
          <a:bodyPr>
            <a:normAutofit/>
          </a:bodyPr>
          <a:lstStyle/>
          <a:p>
            <a:pPr marL="685800" indent="-685800">
              <a:buFont typeface="Arial" panose="020B0604020202020204" pitchFamily="34" charset="0"/>
              <a:buChar char="•"/>
            </a:pPr>
            <a:r>
              <a:rPr lang="en-US" dirty="0"/>
              <a:t>Introductions</a:t>
            </a:r>
          </a:p>
          <a:p>
            <a:pPr marL="685800" indent="-685800">
              <a:buFont typeface="Arial" panose="020B0604020202020204" pitchFamily="34" charset="0"/>
              <a:buChar char="•"/>
            </a:pPr>
            <a:r>
              <a:rPr lang="en-US" dirty="0"/>
              <a:t>Overview</a:t>
            </a:r>
          </a:p>
          <a:p>
            <a:pPr marL="685800" indent="-685800">
              <a:buFont typeface="Arial" panose="020B0604020202020204" pitchFamily="34" charset="0"/>
              <a:buChar char="•"/>
            </a:pPr>
            <a:r>
              <a:rPr lang="en-US" dirty="0"/>
              <a:t>Foundations</a:t>
            </a:r>
          </a:p>
          <a:p>
            <a:pPr marL="685800" indent="-685800">
              <a:buFont typeface="Arial" panose="020B0604020202020204" pitchFamily="34" charset="0"/>
              <a:buChar char="•"/>
            </a:pPr>
            <a:r>
              <a:rPr lang="en-US" dirty="0"/>
              <a:t>Management</a:t>
            </a:r>
          </a:p>
          <a:p>
            <a:pPr marL="685800" indent="-685800">
              <a:buFont typeface="Arial" panose="020B0604020202020204" pitchFamily="34" charset="0"/>
              <a:buChar char="•"/>
            </a:pPr>
            <a:r>
              <a:rPr lang="en-US" dirty="0"/>
              <a:t>Technical</a:t>
            </a:r>
          </a:p>
          <a:p>
            <a:pPr marL="685800" indent="-685800">
              <a:buFont typeface="Arial" panose="020B0604020202020204" pitchFamily="34" charset="0"/>
              <a:buChar char="•"/>
            </a:pPr>
            <a:r>
              <a:rPr lang="en-US" dirty="0"/>
              <a:t>Finance</a:t>
            </a:r>
          </a:p>
          <a:p>
            <a:pPr marL="685800" indent="-685800">
              <a:buFont typeface="Arial" panose="020B0604020202020204" pitchFamily="34" charset="0"/>
              <a:buChar char="•"/>
            </a:pPr>
            <a:r>
              <a:rPr lang="en-US" dirty="0"/>
              <a:t>Wrap up</a:t>
            </a:r>
          </a:p>
        </p:txBody>
      </p:sp>
    </p:spTree>
    <p:extLst>
      <p:ext uri="{BB962C8B-B14F-4D97-AF65-F5344CB8AC3E}">
        <p14:creationId xmlns:p14="http://schemas.microsoft.com/office/powerpoint/2010/main" val="476967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olls of blueprints">
            <a:extLst>
              <a:ext uri="{FF2B5EF4-FFF2-40B4-BE49-F238E27FC236}">
                <a16:creationId xmlns:a16="http://schemas.microsoft.com/office/drawing/2014/main" id="{FDEDC266-140A-4A66-9A54-BAD22FD27EB2}"/>
              </a:ext>
            </a:extLst>
          </p:cNvPr>
          <p:cNvPicPr>
            <a:picLocks noChangeAspect="1"/>
          </p:cNvPicPr>
          <p:nvPr/>
        </p:nvPicPr>
        <p:blipFill rotWithShape="1">
          <a:blip r:embed="rId3"/>
          <a:srcRect l="11133"/>
          <a:stretch/>
        </p:blipFill>
        <p:spPr>
          <a:xfrm>
            <a:off x="0" y="0"/>
            <a:ext cx="9144000" cy="6858000"/>
          </a:xfrm>
          <a:prstGeom prst="rect">
            <a:avLst/>
          </a:prstGeom>
        </p:spPr>
      </p:pic>
      <p:sp>
        <p:nvSpPr>
          <p:cNvPr id="7" name="Rectangle 6">
            <a:extLst>
              <a:ext uri="{FF2B5EF4-FFF2-40B4-BE49-F238E27FC236}">
                <a16:creationId xmlns:a16="http://schemas.microsoft.com/office/drawing/2014/main" id="{005B4855-55BC-458B-99E4-8B1C1D60ADB4}"/>
              </a:ext>
            </a:extLst>
          </p:cNvPr>
          <p:cNvSpPr/>
          <p:nvPr/>
        </p:nvSpPr>
        <p:spPr>
          <a:xfrm>
            <a:off x="0" y="4329947"/>
            <a:ext cx="9144000" cy="1515979"/>
          </a:xfrm>
          <a:prstGeom prst="rect">
            <a:avLst/>
          </a:prstGeom>
          <a:solidFill>
            <a:srgbClr val="FFFE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F8B467-CDF4-4069-896C-7BA27E42AFC5}"/>
              </a:ext>
            </a:extLst>
          </p:cNvPr>
          <p:cNvSpPr>
            <a:spLocks noGrp="1"/>
          </p:cNvSpPr>
          <p:nvPr>
            <p:ph type="title"/>
          </p:nvPr>
        </p:nvSpPr>
        <p:spPr>
          <a:xfrm>
            <a:off x="2161381" y="4576760"/>
            <a:ext cx="4821237" cy="1022351"/>
          </a:xfrm>
          <a:noFill/>
          <a:ln>
            <a:noFill/>
          </a:ln>
        </p:spPr>
        <p:txBody>
          <a:bodyPr>
            <a:normAutofit/>
          </a:bodyPr>
          <a:lstStyle/>
          <a:p>
            <a:r>
              <a:rPr lang="en-US" sz="6000" dirty="0">
                <a:solidFill>
                  <a:sysClr val="windowText" lastClr="000000"/>
                </a:solidFill>
              </a:rPr>
              <a:t>technical</a:t>
            </a:r>
          </a:p>
        </p:txBody>
      </p:sp>
    </p:spTree>
    <p:extLst>
      <p:ext uri="{BB962C8B-B14F-4D97-AF65-F5344CB8AC3E}">
        <p14:creationId xmlns:p14="http://schemas.microsoft.com/office/powerpoint/2010/main" val="2655532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6D7882-9FCD-4D43-AD29-8C6C5731503E}"/>
              </a:ext>
            </a:extLst>
          </p:cNvPr>
          <p:cNvSpPr>
            <a:spLocks noGrp="1"/>
          </p:cNvSpPr>
          <p:nvPr>
            <p:ph type="title"/>
          </p:nvPr>
        </p:nvSpPr>
        <p:spPr/>
        <p:txBody>
          <a:bodyPr/>
          <a:lstStyle/>
          <a:p>
            <a:r>
              <a:rPr lang="en-US"/>
              <a:t>Technical Capacity</a:t>
            </a:r>
          </a:p>
        </p:txBody>
      </p:sp>
      <p:graphicFrame>
        <p:nvGraphicFramePr>
          <p:cNvPr id="2" name="Content Placeholder 1">
            <a:extLst>
              <a:ext uri="{FF2B5EF4-FFF2-40B4-BE49-F238E27FC236}">
                <a16:creationId xmlns:a16="http://schemas.microsoft.com/office/drawing/2014/main" id="{C8BE04E8-CDD5-4FD1-8904-1EFAD2662C60}"/>
              </a:ext>
            </a:extLst>
          </p:cNvPr>
          <p:cNvGraphicFramePr>
            <a:graphicFrameLocks noGrp="1"/>
          </p:cNvGraphicFramePr>
          <p:nvPr>
            <p:ph idx="1"/>
            <p:extLst>
              <p:ext uri="{D42A27DB-BD31-4B8C-83A1-F6EECF244321}">
                <p14:modId xmlns:p14="http://schemas.microsoft.com/office/powerpoint/2010/main" val="2463139121"/>
              </p:ext>
            </p:extLst>
          </p:nvPr>
        </p:nvGraphicFramePr>
        <p:xfrm>
          <a:off x="457200" y="1253251"/>
          <a:ext cx="8229600" cy="5315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22431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53ACC-B2C0-4E9F-90CE-07BE41232E92}"/>
              </a:ext>
            </a:extLst>
          </p:cNvPr>
          <p:cNvSpPr>
            <a:spLocks noGrp="1"/>
          </p:cNvSpPr>
          <p:nvPr>
            <p:ph type="title"/>
          </p:nvPr>
        </p:nvSpPr>
        <p:spPr/>
        <p:txBody>
          <a:bodyPr/>
          <a:lstStyle/>
          <a:p>
            <a:r>
              <a:rPr lang="en-US">
                <a:latin typeface="Arial"/>
                <a:cs typeface="Arial"/>
              </a:rPr>
              <a:t>Technical Capacity and Asset Management</a:t>
            </a:r>
            <a:endParaRPr lang="en-US"/>
          </a:p>
        </p:txBody>
      </p:sp>
      <p:sp>
        <p:nvSpPr>
          <p:cNvPr id="3" name="Content Placeholder 2">
            <a:extLst>
              <a:ext uri="{FF2B5EF4-FFF2-40B4-BE49-F238E27FC236}">
                <a16:creationId xmlns:a16="http://schemas.microsoft.com/office/drawing/2014/main" id="{F8F6A82D-6F4C-42E1-8702-ECDED2BA571C}"/>
              </a:ext>
            </a:extLst>
          </p:cNvPr>
          <p:cNvSpPr>
            <a:spLocks noGrp="1"/>
          </p:cNvSpPr>
          <p:nvPr>
            <p:ph idx="1"/>
          </p:nvPr>
        </p:nvSpPr>
        <p:spPr/>
        <p:txBody>
          <a:bodyPr vert="horz" lIns="91440" tIns="45720" rIns="91440" bIns="45720" rtlCol="0" anchor="t">
            <a:normAutofit/>
          </a:bodyPr>
          <a:lstStyle/>
          <a:p>
            <a:r>
              <a:rPr lang="en-US" dirty="0">
                <a:latin typeface="Arial"/>
                <a:cs typeface="Arial"/>
              </a:rPr>
              <a:t>What do I own?</a:t>
            </a:r>
            <a:endParaRPr lang="en-US" dirty="0"/>
          </a:p>
          <a:p>
            <a:r>
              <a:rPr lang="en-US" dirty="0">
                <a:latin typeface="Arial"/>
                <a:cs typeface="Arial"/>
              </a:rPr>
              <a:t>Where are the assets?</a:t>
            </a:r>
            <a:endParaRPr lang="en-US" dirty="0"/>
          </a:p>
          <a:p>
            <a:r>
              <a:rPr lang="en-US" dirty="0">
                <a:latin typeface="Arial"/>
                <a:cs typeface="Arial"/>
              </a:rPr>
              <a:t>What is: </a:t>
            </a:r>
            <a:endParaRPr lang="en-US" dirty="0"/>
          </a:p>
          <a:p>
            <a:pPr lvl="1"/>
            <a:r>
              <a:rPr lang="en-US" dirty="0">
                <a:latin typeface="Arial"/>
                <a:cs typeface="Arial"/>
              </a:rPr>
              <a:t>their condition?</a:t>
            </a:r>
            <a:endParaRPr lang="en-US" dirty="0"/>
          </a:p>
          <a:p>
            <a:pPr lvl="1"/>
            <a:r>
              <a:rPr lang="en-US" dirty="0">
                <a:latin typeface="Arial"/>
                <a:cs typeface="Arial"/>
              </a:rPr>
              <a:t>the life of the assets?</a:t>
            </a:r>
            <a:endParaRPr lang="en-US" dirty="0"/>
          </a:p>
          <a:p>
            <a:pPr lvl="1"/>
            <a:r>
              <a:rPr lang="en-US" dirty="0">
                <a:latin typeface="Arial"/>
                <a:cs typeface="Arial"/>
              </a:rPr>
              <a:t>the value of the assets?</a:t>
            </a:r>
            <a:endParaRPr lang="en-US" dirty="0"/>
          </a:p>
          <a:p>
            <a:pPr lvl="1"/>
            <a:r>
              <a:rPr lang="en-US" dirty="0">
                <a:latin typeface="Arial"/>
                <a:cs typeface="Arial"/>
              </a:rPr>
              <a:t>the energy use of the assets?</a:t>
            </a:r>
            <a:endParaRPr lang="en-US" dirty="0"/>
          </a:p>
        </p:txBody>
      </p:sp>
      <p:pic>
        <p:nvPicPr>
          <p:cNvPr id="6" name="Picture 5">
            <a:extLst>
              <a:ext uri="{FF2B5EF4-FFF2-40B4-BE49-F238E27FC236}">
                <a16:creationId xmlns:a16="http://schemas.microsoft.com/office/drawing/2014/main" id="{93055250-6EB0-48C5-871A-181B3FB54675}"/>
              </a:ext>
            </a:extLst>
          </p:cNvPr>
          <p:cNvPicPr>
            <a:picLocks noChangeAspect="1"/>
          </p:cNvPicPr>
          <p:nvPr/>
        </p:nvPicPr>
        <p:blipFill>
          <a:blip r:embed="rId3"/>
          <a:srcRect/>
          <a:stretch/>
        </p:blipFill>
        <p:spPr>
          <a:xfrm>
            <a:off x="8111633" y="103358"/>
            <a:ext cx="888800" cy="888800"/>
          </a:xfrm>
          <a:prstGeom prst="rect">
            <a:avLst/>
          </a:prstGeom>
        </p:spPr>
      </p:pic>
    </p:spTree>
    <p:extLst>
      <p:ext uri="{BB962C8B-B14F-4D97-AF65-F5344CB8AC3E}">
        <p14:creationId xmlns:p14="http://schemas.microsoft.com/office/powerpoint/2010/main" val="7048095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9" name="Rectangle 2">
            <a:extLst>
              <a:ext uri="{FF2B5EF4-FFF2-40B4-BE49-F238E27FC236}">
                <a16:creationId xmlns:a16="http://schemas.microsoft.com/office/drawing/2014/main" id="{B3EB5E38-283E-45F9-BCCC-F0F6DB29D89C}"/>
              </a:ext>
            </a:extLst>
          </p:cNvPr>
          <p:cNvSpPr>
            <a:spLocks noGrp="1" noChangeArrowheads="1"/>
          </p:cNvSpPr>
          <p:nvPr>
            <p:ph type="title"/>
          </p:nvPr>
        </p:nvSpPr>
        <p:spPr/>
        <p:txBody>
          <a:bodyPr/>
          <a:lstStyle/>
          <a:p>
            <a:pPr eaLnBrk="1" hangingPunct="1"/>
            <a:r>
              <a:rPr lang="en-US" altLang="en-US"/>
              <a:t>The Asset Inventory</a:t>
            </a:r>
          </a:p>
        </p:txBody>
      </p:sp>
      <p:graphicFrame>
        <p:nvGraphicFramePr>
          <p:cNvPr id="2" name="Content Placeholder 1">
            <a:extLst>
              <a:ext uri="{FF2B5EF4-FFF2-40B4-BE49-F238E27FC236}">
                <a16:creationId xmlns:a16="http://schemas.microsoft.com/office/drawing/2014/main" id="{5440832B-92C4-4212-B03F-D18C220D016A}"/>
              </a:ext>
            </a:extLst>
          </p:cNvPr>
          <p:cNvGraphicFramePr>
            <a:graphicFrameLocks noGrp="1"/>
          </p:cNvGraphicFramePr>
          <p:nvPr>
            <p:ph idx="1"/>
            <p:extLst>
              <p:ext uri="{D42A27DB-BD31-4B8C-83A1-F6EECF244321}">
                <p14:modId xmlns:p14="http://schemas.microsoft.com/office/powerpoint/2010/main" val="3572263829"/>
              </p:ext>
            </p:extLst>
          </p:nvPr>
        </p:nvGraphicFramePr>
        <p:xfrm>
          <a:off x="457200" y="1600200"/>
          <a:ext cx="8391832"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C5FAE4D4-432D-432A-84D3-97BAB2DB5475}"/>
              </a:ext>
            </a:extLst>
          </p:cNvPr>
          <p:cNvPicPr>
            <a:picLocks noChangeAspect="1"/>
          </p:cNvPicPr>
          <p:nvPr/>
        </p:nvPicPr>
        <p:blipFill>
          <a:blip r:embed="rId8"/>
          <a:srcRect/>
          <a:stretch/>
        </p:blipFill>
        <p:spPr>
          <a:xfrm>
            <a:off x="8111633" y="103358"/>
            <a:ext cx="888800" cy="8888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89" name="Rectangle 9">
            <a:extLst>
              <a:ext uri="{FF2B5EF4-FFF2-40B4-BE49-F238E27FC236}">
                <a16:creationId xmlns:a16="http://schemas.microsoft.com/office/drawing/2014/main" id="{1274AF79-8DAF-4E4D-8581-1D0CC5C38492}"/>
              </a:ext>
            </a:extLst>
          </p:cNvPr>
          <p:cNvSpPr>
            <a:spLocks noGrp="1" noChangeArrowheads="1"/>
          </p:cNvSpPr>
          <p:nvPr>
            <p:ph type="title"/>
          </p:nvPr>
        </p:nvSpPr>
        <p:spPr/>
        <p:txBody>
          <a:bodyPr/>
          <a:lstStyle/>
          <a:p>
            <a:r>
              <a:rPr lang="en-US" altLang="en-US"/>
              <a:t>Criticality</a:t>
            </a:r>
          </a:p>
        </p:txBody>
      </p:sp>
      <p:sp>
        <p:nvSpPr>
          <p:cNvPr id="6" name="Text Placeholder 5">
            <a:extLst>
              <a:ext uri="{FF2B5EF4-FFF2-40B4-BE49-F238E27FC236}">
                <a16:creationId xmlns:a16="http://schemas.microsoft.com/office/drawing/2014/main" id="{4D88D8AD-E83A-4084-A057-069B9E7B6165}"/>
              </a:ext>
            </a:extLst>
          </p:cNvPr>
          <p:cNvSpPr>
            <a:spLocks noGrp="1"/>
          </p:cNvSpPr>
          <p:nvPr>
            <p:ph type="body" idx="1"/>
          </p:nvPr>
        </p:nvSpPr>
        <p:spPr>
          <a:solidFill>
            <a:schemeClr val="accent1">
              <a:alpha val="78000"/>
            </a:schemeClr>
          </a:solidFill>
        </p:spPr>
        <p:txBody>
          <a:bodyPr/>
          <a:lstStyle/>
          <a:p>
            <a:r>
              <a:rPr lang="en-US" dirty="0"/>
              <a:t>Probability</a:t>
            </a:r>
          </a:p>
        </p:txBody>
      </p:sp>
      <p:sp>
        <p:nvSpPr>
          <p:cNvPr id="8" name="Content Placeholder 7">
            <a:extLst>
              <a:ext uri="{FF2B5EF4-FFF2-40B4-BE49-F238E27FC236}">
                <a16:creationId xmlns:a16="http://schemas.microsoft.com/office/drawing/2014/main" id="{D82952B9-0995-4340-B7FF-636AAB209081}"/>
              </a:ext>
            </a:extLst>
          </p:cNvPr>
          <p:cNvSpPr>
            <a:spLocks noGrp="1"/>
          </p:cNvSpPr>
          <p:nvPr>
            <p:ph sz="half" idx="2"/>
          </p:nvPr>
        </p:nvSpPr>
        <p:spPr/>
        <p:txBody>
          <a:bodyPr vert="horz" lIns="91440" tIns="45720" rIns="91440" bIns="45720" rtlCol="0" anchor="t">
            <a:normAutofit/>
          </a:bodyPr>
          <a:lstStyle/>
          <a:p>
            <a:r>
              <a:rPr lang="en-US" dirty="0"/>
              <a:t>Condition</a:t>
            </a:r>
          </a:p>
          <a:p>
            <a:r>
              <a:rPr lang="en-US" dirty="0"/>
              <a:t>Age</a:t>
            </a:r>
          </a:p>
          <a:p>
            <a:r>
              <a:rPr lang="en-US" dirty="0"/>
              <a:t>Repair history</a:t>
            </a:r>
          </a:p>
          <a:p>
            <a:endParaRPr lang="en-US" dirty="0"/>
          </a:p>
        </p:txBody>
      </p:sp>
      <p:sp>
        <p:nvSpPr>
          <p:cNvPr id="7" name="Text Placeholder 6">
            <a:extLst>
              <a:ext uri="{FF2B5EF4-FFF2-40B4-BE49-F238E27FC236}">
                <a16:creationId xmlns:a16="http://schemas.microsoft.com/office/drawing/2014/main" id="{449530A8-61D3-4D9B-B1EC-1C7860A68133}"/>
              </a:ext>
            </a:extLst>
          </p:cNvPr>
          <p:cNvSpPr>
            <a:spLocks noGrp="1"/>
          </p:cNvSpPr>
          <p:nvPr>
            <p:ph type="body" sz="quarter" idx="3"/>
          </p:nvPr>
        </p:nvSpPr>
        <p:spPr>
          <a:solidFill>
            <a:schemeClr val="accent1">
              <a:alpha val="78000"/>
            </a:schemeClr>
          </a:solidFill>
        </p:spPr>
        <p:txBody>
          <a:bodyPr/>
          <a:lstStyle/>
          <a:p>
            <a:r>
              <a:rPr lang="en-US" dirty="0"/>
              <a:t>Consequence</a:t>
            </a:r>
          </a:p>
        </p:txBody>
      </p:sp>
      <p:sp>
        <p:nvSpPr>
          <p:cNvPr id="9" name="Content Placeholder 8">
            <a:extLst>
              <a:ext uri="{FF2B5EF4-FFF2-40B4-BE49-F238E27FC236}">
                <a16:creationId xmlns:a16="http://schemas.microsoft.com/office/drawing/2014/main" id="{9FCA34E9-CF91-47D9-8D8C-1BCAC9DA34B1}"/>
              </a:ext>
            </a:extLst>
          </p:cNvPr>
          <p:cNvSpPr>
            <a:spLocks noGrp="1"/>
          </p:cNvSpPr>
          <p:nvPr>
            <p:ph sz="quarter" idx="4"/>
          </p:nvPr>
        </p:nvSpPr>
        <p:spPr/>
        <p:txBody>
          <a:bodyPr/>
          <a:lstStyle/>
          <a:p>
            <a:r>
              <a:rPr lang="en-US" dirty="0"/>
              <a:t>Economic impacts </a:t>
            </a:r>
          </a:p>
          <a:p>
            <a:r>
              <a:rPr lang="en-US" dirty="0"/>
              <a:t>Social impacts</a:t>
            </a:r>
          </a:p>
          <a:p>
            <a:r>
              <a:rPr lang="en-US" dirty="0"/>
              <a:t>Environmental impacts</a:t>
            </a:r>
          </a:p>
          <a:p>
            <a:r>
              <a:rPr lang="en-US" dirty="0"/>
              <a:t>Legal costs</a:t>
            </a:r>
          </a:p>
        </p:txBody>
      </p:sp>
      <p:pic>
        <p:nvPicPr>
          <p:cNvPr id="16" name="Picture 15">
            <a:extLst>
              <a:ext uri="{FF2B5EF4-FFF2-40B4-BE49-F238E27FC236}">
                <a16:creationId xmlns:a16="http://schemas.microsoft.com/office/drawing/2014/main" id="{3C59C82F-CFD8-4096-86AD-F961F8DE7192}"/>
              </a:ext>
            </a:extLst>
          </p:cNvPr>
          <p:cNvPicPr>
            <a:picLocks noChangeAspect="1"/>
          </p:cNvPicPr>
          <p:nvPr/>
        </p:nvPicPr>
        <p:blipFill>
          <a:blip r:embed="rId3"/>
          <a:srcRect/>
          <a:stretch/>
        </p:blipFill>
        <p:spPr>
          <a:xfrm>
            <a:off x="8111633" y="93526"/>
            <a:ext cx="888800" cy="8888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31" name="Rectangle 19">
            <a:extLst>
              <a:ext uri="{FF2B5EF4-FFF2-40B4-BE49-F238E27FC236}">
                <a16:creationId xmlns:a16="http://schemas.microsoft.com/office/drawing/2014/main" id="{565B7DB4-80E9-4EAA-A637-6B9FB4FCD4E0}"/>
              </a:ext>
            </a:extLst>
          </p:cNvPr>
          <p:cNvSpPr>
            <a:spLocks noGrp="1" noChangeArrowheads="1"/>
          </p:cNvSpPr>
          <p:nvPr>
            <p:ph type="title"/>
          </p:nvPr>
        </p:nvSpPr>
        <p:spPr>
          <a:xfrm>
            <a:off x="457200" y="110251"/>
            <a:ext cx="8229600" cy="1143000"/>
          </a:xfrm>
        </p:spPr>
        <p:txBody>
          <a:bodyPr>
            <a:normAutofit/>
          </a:bodyPr>
          <a:lstStyle/>
          <a:p>
            <a:r>
              <a:rPr lang="en-US" altLang="en-US"/>
              <a:t>Critical Assets – Risk Analysis</a:t>
            </a:r>
          </a:p>
        </p:txBody>
      </p:sp>
      <p:sp>
        <p:nvSpPr>
          <p:cNvPr id="154633" name="Text Box 21">
            <a:extLst>
              <a:ext uri="{FF2B5EF4-FFF2-40B4-BE49-F238E27FC236}">
                <a16:creationId xmlns:a16="http://schemas.microsoft.com/office/drawing/2014/main" id="{13D7F6E5-83E8-4E86-A9AC-C1C23EC948D3}"/>
              </a:ext>
            </a:extLst>
          </p:cNvPr>
          <p:cNvSpPr txBox="1">
            <a:spLocks noChangeArrowheads="1"/>
          </p:cNvSpPr>
          <p:nvPr/>
        </p:nvSpPr>
        <p:spPr bwMode="auto">
          <a:xfrm>
            <a:off x="2362200" y="28956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1" name="Group 10">
            <a:extLst>
              <a:ext uri="{FF2B5EF4-FFF2-40B4-BE49-F238E27FC236}">
                <a16:creationId xmlns:a16="http://schemas.microsoft.com/office/drawing/2014/main" id="{F2A7BA24-CB50-43F1-A8C7-D907DDC72226}"/>
              </a:ext>
            </a:extLst>
          </p:cNvPr>
          <p:cNvGrpSpPr/>
          <p:nvPr/>
        </p:nvGrpSpPr>
        <p:grpSpPr>
          <a:xfrm>
            <a:off x="389444" y="1589890"/>
            <a:ext cx="8610980" cy="4573780"/>
            <a:chOff x="554566" y="1717709"/>
            <a:chExt cx="8610980" cy="4573780"/>
          </a:xfrm>
        </p:grpSpPr>
        <p:grpSp>
          <p:nvGrpSpPr>
            <p:cNvPr id="10" name="Group 9">
              <a:extLst>
                <a:ext uri="{FF2B5EF4-FFF2-40B4-BE49-F238E27FC236}">
                  <a16:creationId xmlns:a16="http://schemas.microsoft.com/office/drawing/2014/main" id="{15511CFD-6C41-4EE3-8C30-EE835BCF5D7C}"/>
                </a:ext>
              </a:extLst>
            </p:cNvPr>
            <p:cNvGrpSpPr/>
            <p:nvPr/>
          </p:nvGrpSpPr>
          <p:grpSpPr>
            <a:xfrm>
              <a:off x="554566" y="1717709"/>
              <a:ext cx="492443" cy="4096444"/>
              <a:chOff x="554566" y="1717709"/>
              <a:chExt cx="492443" cy="4096444"/>
            </a:xfrm>
          </p:grpSpPr>
          <p:sp>
            <p:nvSpPr>
              <p:cNvPr id="154629" name="Line 2086">
                <a:extLst>
                  <a:ext uri="{FF2B5EF4-FFF2-40B4-BE49-F238E27FC236}">
                    <a16:creationId xmlns:a16="http://schemas.microsoft.com/office/drawing/2014/main" id="{26E84492-AE91-4660-829C-20EF3D4295E7}"/>
                  </a:ext>
                </a:extLst>
              </p:cNvPr>
              <p:cNvSpPr>
                <a:spLocks noChangeShapeType="1"/>
              </p:cNvSpPr>
              <p:nvPr/>
            </p:nvSpPr>
            <p:spPr bwMode="auto">
              <a:xfrm flipV="1">
                <a:off x="781122" y="1717709"/>
                <a:ext cx="0" cy="11858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4627" name="Text Box 2083">
                <a:extLst>
                  <a:ext uri="{FF2B5EF4-FFF2-40B4-BE49-F238E27FC236}">
                    <a16:creationId xmlns:a16="http://schemas.microsoft.com/office/drawing/2014/main" id="{93DE2663-3BA3-444B-9CDC-B3FB5DE29122}"/>
                  </a:ext>
                </a:extLst>
              </p:cNvPr>
              <p:cNvSpPr txBox="1">
                <a:spLocks noChangeArrowheads="1"/>
              </p:cNvSpPr>
              <p:nvPr/>
            </p:nvSpPr>
            <p:spPr bwMode="auto">
              <a:xfrm rot="10808464">
                <a:off x="554566" y="2904143"/>
                <a:ext cx="492443" cy="2910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Consequence of Failure</a:t>
                </a:r>
              </a:p>
            </p:txBody>
          </p:sp>
        </p:grpSp>
        <p:grpSp>
          <p:nvGrpSpPr>
            <p:cNvPr id="9" name="Group 8">
              <a:extLst>
                <a:ext uri="{FF2B5EF4-FFF2-40B4-BE49-F238E27FC236}">
                  <a16:creationId xmlns:a16="http://schemas.microsoft.com/office/drawing/2014/main" id="{F55F6E97-7DE6-43B5-84C2-FA7ED8E197F0}"/>
                </a:ext>
              </a:extLst>
            </p:cNvPr>
            <p:cNvGrpSpPr/>
            <p:nvPr/>
          </p:nvGrpSpPr>
          <p:grpSpPr>
            <a:xfrm>
              <a:off x="1115101" y="5891379"/>
              <a:ext cx="6033149" cy="400110"/>
              <a:chOff x="1115101" y="5891379"/>
              <a:chExt cx="6033149" cy="400110"/>
            </a:xfrm>
          </p:grpSpPr>
          <p:sp>
            <p:nvSpPr>
              <p:cNvPr id="154632" name="Line 20">
                <a:extLst>
                  <a:ext uri="{FF2B5EF4-FFF2-40B4-BE49-F238E27FC236}">
                    <a16:creationId xmlns:a16="http://schemas.microsoft.com/office/drawing/2014/main" id="{60A95E72-615A-4D6B-9AA7-61F927730763}"/>
                  </a:ext>
                </a:extLst>
              </p:cNvPr>
              <p:cNvSpPr>
                <a:spLocks noChangeShapeType="1"/>
              </p:cNvSpPr>
              <p:nvPr/>
            </p:nvSpPr>
            <p:spPr bwMode="auto">
              <a:xfrm>
                <a:off x="3647767" y="6071522"/>
                <a:ext cx="350048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4628" name="Text Box 2084">
                <a:extLst>
                  <a:ext uri="{FF2B5EF4-FFF2-40B4-BE49-F238E27FC236}">
                    <a16:creationId xmlns:a16="http://schemas.microsoft.com/office/drawing/2014/main" id="{B1CAC24A-474D-4EC8-8D73-6C2753DF19C9}"/>
                  </a:ext>
                </a:extLst>
              </p:cNvPr>
              <p:cNvSpPr txBox="1">
                <a:spLocks noChangeArrowheads="1"/>
              </p:cNvSpPr>
              <p:nvPr/>
            </p:nvSpPr>
            <p:spPr bwMode="auto">
              <a:xfrm>
                <a:off x="1115101" y="5891379"/>
                <a:ext cx="26309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Probability of Failure</a:t>
                </a:r>
              </a:p>
            </p:txBody>
          </p:sp>
        </p:grpSp>
        <p:sp>
          <p:nvSpPr>
            <p:cNvPr id="154630" name="Text Box 2087">
              <a:extLst>
                <a:ext uri="{FF2B5EF4-FFF2-40B4-BE49-F238E27FC236}">
                  <a16:creationId xmlns:a16="http://schemas.microsoft.com/office/drawing/2014/main" id="{91076758-2390-4767-A3F6-84631F80730A}"/>
                </a:ext>
              </a:extLst>
            </p:cNvPr>
            <p:cNvSpPr txBox="1">
              <a:spLocks noChangeArrowheads="1"/>
            </p:cNvSpPr>
            <p:nvPr/>
          </p:nvSpPr>
          <p:spPr bwMode="auto">
            <a:xfrm>
              <a:off x="7175521" y="1844183"/>
              <a:ext cx="1990025"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defTabSz="457200" rtl="0" eaLnBrk="1" fontAlgn="auto" latinLnBrk="0" hangingPunct="1">
                <a:lnSpc>
                  <a:spcPct val="100000"/>
                </a:lnSpc>
                <a:spcBef>
                  <a:spcPct val="50000"/>
                </a:spcBef>
                <a:spcAft>
                  <a:spcPts val="0"/>
                </a:spcAft>
                <a:buClrTx/>
                <a:buSzTx/>
                <a:buFontTx/>
                <a:buNone/>
                <a:tabLst/>
                <a:defRPr/>
              </a:pPr>
              <a:r>
                <a:rPr kumimoji="0" lang="en-US" altLang="en-US" sz="20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Which category of assets require the most attention?</a:t>
              </a:r>
            </a:p>
            <a:p>
              <a:pPr marL="0" marR="0" lvl="0" indent="0" defTabSz="457200" rtl="0" eaLnBrk="1" fontAlgn="auto" latinLnBrk="0" hangingPunct="1">
                <a:lnSpc>
                  <a:spcPct val="100000"/>
                </a:lnSpc>
                <a:spcBef>
                  <a:spcPct val="50000"/>
                </a:spcBef>
                <a:spcAft>
                  <a:spcPts val="0"/>
                </a:spcAft>
                <a:buClrTx/>
                <a:buSzTx/>
                <a:buFontTx/>
                <a:buNone/>
                <a:tabLst/>
                <a:defRPr/>
              </a:pPr>
              <a:endParaRPr lang="en-US" altLang="en-US" sz="2000" dirty="0">
                <a:solidFill>
                  <a:prstClr val="black"/>
                </a:solidFill>
                <a:latin typeface="Arial" panose="020B0604020202020204" pitchFamily="34" charset="0"/>
                <a:cs typeface="Arial" panose="020B0604020202020204" pitchFamily="34" charset="0"/>
              </a:endParaRPr>
            </a:p>
            <a:p>
              <a:pPr marL="0" marR="0" lvl="0" indent="0" defTabSz="457200" rtl="0" eaLnBrk="1" fontAlgn="auto" latinLnBrk="0" hangingPunct="1">
                <a:lnSpc>
                  <a:spcPct val="100000"/>
                </a:lnSpc>
                <a:spcBef>
                  <a:spcPct val="50000"/>
                </a:spcBef>
                <a:spcAft>
                  <a:spcPts val="0"/>
                </a:spcAft>
                <a:buClrTx/>
                <a:buSzTx/>
                <a:buFontTx/>
                <a:buNone/>
                <a:tabLst/>
                <a:defRPr/>
              </a:pPr>
              <a:r>
                <a:rPr kumimoji="0" lang="en-US" altLang="en-US" sz="20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0" marR="0" lvl="0" indent="0" defTabSz="457200" rtl="0" eaLnBrk="1" fontAlgn="auto" latinLnBrk="0" hangingPunct="1">
                <a:lnSpc>
                  <a:spcPct val="100000"/>
                </a:lnSpc>
                <a:spcBef>
                  <a:spcPct val="50000"/>
                </a:spcBef>
                <a:spcAft>
                  <a:spcPts val="0"/>
                </a:spcAft>
                <a:buClrTx/>
                <a:buSzTx/>
                <a:buFontTx/>
                <a:buNone/>
                <a:tabLst/>
                <a:defRPr/>
              </a:pPr>
              <a:r>
                <a:rPr kumimoji="0" lang="en-US" altLang="en-US" sz="20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Which category of assets requires the least attention?</a:t>
              </a:r>
            </a:p>
          </p:txBody>
        </p:sp>
        <p:grpSp>
          <p:nvGrpSpPr>
            <p:cNvPr id="8" name="Group 7">
              <a:extLst>
                <a:ext uri="{FF2B5EF4-FFF2-40B4-BE49-F238E27FC236}">
                  <a16:creationId xmlns:a16="http://schemas.microsoft.com/office/drawing/2014/main" id="{3148B4B7-5DD9-4831-B5F8-C14DF5C9EC43}"/>
                </a:ext>
              </a:extLst>
            </p:cNvPr>
            <p:cNvGrpSpPr/>
            <p:nvPr/>
          </p:nvGrpSpPr>
          <p:grpSpPr>
            <a:xfrm>
              <a:off x="1103058" y="1717709"/>
              <a:ext cx="6059742" cy="4038600"/>
              <a:chOff x="957992" y="1500712"/>
              <a:chExt cx="6059742" cy="4038600"/>
            </a:xfrm>
          </p:grpSpPr>
          <p:sp>
            <p:nvSpPr>
              <p:cNvPr id="4" name="Rectangle 3">
                <a:extLst>
                  <a:ext uri="{FF2B5EF4-FFF2-40B4-BE49-F238E27FC236}">
                    <a16:creationId xmlns:a16="http://schemas.microsoft.com/office/drawing/2014/main" id="{FE82EDAB-DD85-4CA1-8106-A96099BF0FEF}"/>
                  </a:ext>
                </a:extLst>
              </p:cNvPr>
              <p:cNvSpPr/>
              <p:nvPr/>
            </p:nvSpPr>
            <p:spPr>
              <a:xfrm>
                <a:off x="974124" y="1524527"/>
                <a:ext cx="6043610" cy="4014785"/>
              </a:xfrm>
              <a:prstGeom prst="rect">
                <a:avLst/>
              </a:prstGeom>
              <a:gradFill flip="none" rotWithShape="1">
                <a:gsLst>
                  <a:gs pos="50000">
                    <a:srgbClr val="FFFF00"/>
                  </a:gs>
                  <a:gs pos="18000">
                    <a:srgbClr val="00B050"/>
                  </a:gs>
                  <a:gs pos="86000">
                    <a:srgbClr val="FF0000"/>
                  </a:gs>
                </a:gsLst>
                <a:lin ang="189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4641" name="Straight Connector 21">
                <a:extLst>
                  <a:ext uri="{FF2B5EF4-FFF2-40B4-BE49-F238E27FC236}">
                    <a16:creationId xmlns:a16="http://schemas.microsoft.com/office/drawing/2014/main" id="{13F102C9-A6CC-4AEB-B0F7-883629D3E9DD}"/>
                  </a:ext>
                </a:extLst>
              </p:cNvPr>
              <p:cNvCxnSpPr>
                <a:cxnSpLocks noChangeShapeType="1"/>
              </p:cNvCxnSpPr>
              <p:nvPr/>
            </p:nvCxnSpPr>
            <p:spPr bwMode="auto">
              <a:xfrm>
                <a:off x="3992642" y="1500712"/>
                <a:ext cx="0" cy="403860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154642" name="Straight Connector 22">
                <a:extLst>
                  <a:ext uri="{FF2B5EF4-FFF2-40B4-BE49-F238E27FC236}">
                    <a16:creationId xmlns:a16="http://schemas.microsoft.com/office/drawing/2014/main" id="{550A782D-A7DD-4652-8C6B-34F7764D6A35}"/>
                  </a:ext>
                </a:extLst>
              </p:cNvPr>
              <p:cNvCxnSpPr>
                <a:cxnSpLocks noChangeShapeType="1"/>
              </p:cNvCxnSpPr>
              <p:nvPr/>
            </p:nvCxnSpPr>
            <p:spPr bwMode="auto">
              <a:xfrm>
                <a:off x="963692" y="3476535"/>
                <a:ext cx="6043612" cy="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5" name="TextBox 4">
                <a:extLst>
                  <a:ext uri="{FF2B5EF4-FFF2-40B4-BE49-F238E27FC236}">
                    <a16:creationId xmlns:a16="http://schemas.microsoft.com/office/drawing/2014/main" id="{E123A3C9-880D-4958-AAAE-C2B29EA1F2BE}"/>
                  </a:ext>
                </a:extLst>
              </p:cNvPr>
              <p:cNvSpPr txBox="1"/>
              <p:nvPr/>
            </p:nvSpPr>
            <p:spPr>
              <a:xfrm>
                <a:off x="963692" y="2250338"/>
                <a:ext cx="3016243" cy="400110"/>
              </a:xfrm>
              <a:prstGeom prst="rect">
                <a:avLst/>
              </a:prstGeom>
              <a:noFill/>
            </p:spPr>
            <p:txBody>
              <a:bodyPr wrap="square" rtlCol="0" anchor="ctr">
                <a:spAutoFit/>
              </a:bodyPr>
              <a:lstStyle/>
              <a:p>
                <a:pPr algn="ctr"/>
                <a:r>
                  <a:rPr lang="en-US" sz="2000"/>
                  <a:t>Medium Risk</a:t>
                </a:r>
              </a:p>
            </p:txBody>
          </p:sp>
          <p:sp>
            <p:nvSpPr>
              <p:cNvPr id="19" name="TextBox 18">
                <a:extLst>
                  <a:ext uri="{FF2B5EF4-FFF2-40B4-BE49-F238E27FC236}">
                    <a16:creationId xmlns:a16="http://schemas.microsoft.com/office/drawing/2014/main" id="{87C2D25B-D4AE-4FD7-8DA1-2CB7C987B9D5}"/>
                  </a:ext>
                </a:extLst>
              </p:cNvPr>
              <p:cNvSpPr txBox="1"/>
              <p:nvPr/>
            </p:nvSpPr>
            <p:spPr>
              <a:xfrm>
                <a:off x="3920421" y="2257945"/>
                <a:ext cx="3016243" cy="400110"/>
              </a:xfrm>
              <a:prstGeom prst="rect">
                <a:avLst/>
              </a:prstGeom>
              <a:noFill/>
            </p:spPr>
            <p:txBody>
              <a:bodyPr wrap="square" rtlCol="0" anchor="ctr">
                <a:spAutoFit/>
              </a:bodyPr>
              <a:lstStyle/>
              <a:p>
                <a:pPr algn="ctr"/>
                <a:r>
                  <a:rPr lang="en-US" sz="2000"/>
                  <a:t>High Risk</a:t>
                </a:r>
              </a:p>
            </p:txBody>
          </p:sp>
          <p:sp>
            <p:nvSpPr>
              <p:cNvPr id="20" name="TextBox 19">
                <a:extLst>
                  <a:ext uri="{FF2B5EF4-FFF2-40B4-BE49-F238E27FC236}">
                    <a16:creationId xmlns:a16="http://schemas.microsoft.com/office/drawing/2014/main" id="{79173265-5F6B-461C-81B4-541EEDEDFE06}"/>
                  </a:ext>
                </a:extLst>
              </p:cNvPr>
              <p:cNvSpPr txBox="1"/>
              <p:nvPr/>
            </p:nvSpPr>
            <p:spPr>
              <a:xfrm>
                <a:off x="957992" y="4259530"/>
                <a:ext cx="3016243" cy="400110"/>
              </a:xfrm>
              <a:prstGeom prst="rect">
                <a:avLst/>
              </a:prstGeom>
              <a:noFill/>
            </p:spPr>
            <p:txBody>
              <a:bodyPr wrap="square" rtlCol="0" anchor="ctr">
                <a:spAutoFit/>
              </a:bodyPr>
              <a:lstStyle/>
              <a:p>
                <a:pPr algn="ctr"/>
                <a:r>
                  <a:rPr lang="en-US" sz="2000"/>
                  <a:t>Low Risk</a:t>
                </a:r>
              </a:p>
            </p:txBody>
          </p:sp>
          <p:sp>
            <p:nvSpPr>
              <p:cNvPr id="22" name="TextBox 21">
                <a:extLst>
                  <a:ext uri="{FF2B5EF4-FFF2-40B4-BE49-F238E27FC236}">
                    <a16:creationId xmlns:a16="http://schemas.microsoft.com/office/drawing/2014/main" id="{BCB82B7D-3CA4-425C-AB33-8038EB9E1ADC}"/>
                  </a:ext>
                </a:extLst>
              </p:cNvPr>
              <p:cNvSpPr txBox="1"/>
              <p:nvPr/>
            </p:nvSpPr>
            <p:spPr>
              <a:xfrm>
                <a:off x="3986942" y="4259530"/>
                <a:ext cx="3016243" cy="400110"/>
              </a:xfrm>
              <a:prstGeom prst="rect">
                <a:avLst/>
              </a:prstGeom>
              <a:noFill/>
            </p:spPr>
            <p:txBody>
              <a:bodyPr wrap="square" rtlCol="0" anchor="ctr">
                <a:spAutoFit/>
              </a:bodyPr>
              <a:lstStyle/>
              <a:p>
                <a:pPr algn="ctr"/>
                <a:r>
                  <a:rPr lang="en-US" sz="2000"/>
                  <a:t>Medium Risk</a:t>
                </a:r>
              </a:p>
            </p:txBody>
          </p:sp>
        </p:grpSp>
      </p:grpSp>
      <p:pic>
        <p:nvPicPr>
          <p:cNvPr id="21" name="Picture 20">
            <a:extLst>
              <a:ext uri="{FF2B5EF4-FFF2-40B4-BE49-F238E27FC236}">
                <a16:creationId xmlns:a16="http://schemas.microsoft.com/office/drawing/2014/main" id="{80C579AE-E253-4643-8504-704182F26F73}"/>
              </a:ext>
            </a:extLst>
          </p:cNvPr>
          <p:cNvPicPr>
            <a:picLocks noChangeAspect="1"/>
          </p:cNvPicPr>
          <p:nvPr/>
        </p:nvPicPr>
        <p:blipFill>
          <a:blip r:embed="rId3"/>
          <a:srcRect/>
          <a:stretch/>
        </p:blipFill>
        <p:spPr>
          <a:xfrm>
            <a:off x="8111633" y="93526"/>
            <a:ext cx="888800" cy="8888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871" name="Rectangle 6">
            <a:extLst>
              <a:ext uri="{FF2B5EF4-FFF2-40B4-BE49-F238E27FC236}">
                <a16:creationId xmlns:a16="http://schemas.microsoft.com/office/drawing/2014/main" id="{731A78A4-F6AA-4E2F-A2ED-85323B8A98DF}"/>
              </a:ext>
            </a:extLst>
          </p:cNvPr>
          <p:cNvSpPr>
            <a:spLocks noGrp="1" noChangeArrowheads="1"/>
          </p:cNvSpPr>
          <p:nvPr>
            <p:ph type="title"/>
          </p:nvPr>
        </p:nvSpPr>
        <p:spPr>
          <a:xfrm>
            <a:off x="457200" y="110251"/>
            <a:ext cx="8229600" cy="1143000"/>
          </a:xfrm>
        </p:spPr>
        <p:txBody>
          <a:bodyPr/>
          <a:lstStyle/>
          <a:p>
            <a:r>
              <a:rPr lang="en-US" altLang="en-US"/>
              <a:t>Criticality &amp; Energy Prioritization</a:t>
            </a:r>
          </a:p>
        </p:txBody>
      </p:sp>
      <p:grpSp>
        <p:nvGrpSpPr>
          <p:cNvPr id="3" name="Group 2">
            <a:extLst>
              <a:ext uri="{FF2B5EF4-FFF2-40B4-BE49-F238E27FC236}">
                <a16:creationId xmlns:a16="http://schemas.microsoft.com/office/drawing/2014/main" id="{9339C70E-E28F-485D-9F91-E1FBFF06DDD0}"/>
              </a:ext>
            </a:extLst>
          </p:cNvPr>
          <p:cNvGrpSpPr/>
          <p:nvPr/>
        </p:nvGrpSpPr>
        <p:grpSpPr>
          <a:xfrm>
            <a:off x="286930" y="1551407"/>
            <a:ext cx="8570140" cy="4543002"/>
            <a:chOff x="235629" y="1551407"/>
            <a:chExt cx="8570140" cy="4543002"/>
          </a:xfrm>
        </p:grpSpPr>
        <p:grpSp>
          <p:nvGrpSpPr>
            <p:cNvPr id="2" name="Group 1">
              <a:extLst>
                <a:ext uri="{FF2B5EF4-FFF2-40B4-BE49-F238E27FC236}">
                  <a16:creationId xmlns:a16="http://schemas.microsoft.com/office/drawing/2014/main" id="{D3F700FB-5A39-408F-927B-EF38D68BDE5B}"/>
                </a:ext>
              </a:extLst>
            </p:cNvPr>
            <p:cNvGrpSpPr/>
            <p:nvPr/>
          </p:nvGrpSpPr>
          <p:grpSpPr>
            <a:xfrm>
              <a:off x="235629" y="1570083"/>
              <a:ext cx="738664" cy="4019924"/>
              <a:chOff x="327861" y="1627928"/>
              <a:chExt cx="738664" cy="4019924"/>
            </a:xfrm>
          </p:grpSpPr>
          <p:sp>
            <p:nvSpPr>
              <p:cNvPr id="38" name="Line 2086">
                <a:extLst>
                  <a:ext uri="{FF2B5EF4-FFF2-40B4-BE49-F238E27FC236}">
                    <a16:creationId xmlns:a16="http://schemas.microsoft.com/office/drawing/2014/main" id="{8E45C116-E002-47E0-96A6-C2A13117B5F8}"/>
                  </a:ext>
                </a:extLst>
              </p:cNvPr>
              <p:cNvSpPr>
                <a:spLocks noChangeShapeType="1"/>
              </p:cNvSpPr>
              <p:nvPr/>
            </p:nvSpPr>
            <p:spPr bwMode="auto">
              <a:xfrm flipV="1">
                <a:off x="821133" y="1627928"/>
                <a:ext cx="0" cy="11858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Text Box 2083">
                <a:extLst>
                  <a:ext uri="{FF2B5EF4-FFF2-40B4-BE49-F238E27FC236}">
                    <a16:creationId xmlns:a16="http://schemas.microsoft.com/office/drawing/2014/main" id="{94E853B6-FCF5-43C4-BABE-01C157D0B873}"/>
                  </a:ext>
                </a:extLst>
              </p:cNvPr>
              <p:cNvSpPr txBox="1">
                <a:spLocks noChangeArrowheads="1"/>
              </p:cNvSpPr>
              <p:nvPr/>
            </p:nvSpPr>
            <p:spPr bwMode="auto">
              <a:xfrm rot="10808464">
                <a:off x="327861" y="1784305"/>
                <a:ext cx="738664" cy="386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Consequence of Failure &amp; Feasibility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of Addressing Energy Use</a:t>
                </a:r>
              </a:p>
            </p:txBody>
          </p:sp>
        </p:grpSp>
        <p:grpSp>
          <p:nvGrpSpPr>
            <p:cNvPr id="25" name="Group 24">
              <a:extLst>
                <a:ext uri="{FF2B5EF4-FFF2-40B4-BE49-F238E27FC236}">
                  <a16:creationId xmlns:a16="http://schemas.microsoft.com/office/drawing/2014/main" id="{A4BD4EF4-A0E8-4D6F-91F7-AFC076D81D66}"/>
                </a:ext>
              </a:extLst>
            </p:cNvPr>
            <p:cNvGrpSpPr/>
            <p:nvPr/>
          </p:nvGrpSpPr>
          <p:grpSpPr>
            <a:xfrm>
              <a:off x="1010332" y="5725077"/>
              <a:ext cx="6033150" cy="369332"/>
              <a:chOff x="1115101" y="5891379"/>
              <a:chExt cx="6033150" cy="369332"/>
            </a:xfrm>
          </p:grpSpPr>
          <p:sp>
            <p:nvSpPr>
              <p:cNvPr id="36" name="Line 20">
                <a:extLst>
                  <a:ext uri="{FF2B5EF4-FFF2-40B4-BE49-F238E27FC236}">
                    <a16:creationId xmlns:a16="http://schemas.microsoft.com/office/drawing/2014/main" id="{486A82FF-F5E2-4E63-814A-D0FA3E12877E}"/>
                  </a:ext>
                </a:extLst>
              </p:cNvPr>
              <p:cNvSpPr>
                <a:spLocks noChangeShapeType="1"/>
              </p:cNvSpPr>
              <p:nvPr/>
            </p:nvSpPr>
            <p:spPr bwMode="auto">
              <a:xfrm>
                <a:off x="4884603" y="6071522"/>
                <a:ext cx="22636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Text Box 2084">
                <a:extLst>
                  <a:ext uri="{FF2B5EF4-FFF2-40B4-BE49-F238E27FC236}">
                    <a16:creationId xmlns:a16="http://schemas.microsoft.com/office/drawing/2014/main" id="{B9F5BAFC-DCFD-4C8E-A06E-91C510F35175}"/>
                  </a:ext>
                </a:extLst>
              </p:cNvPr>
              <p:cNvSpPr txBox="1">
                <a:spLocks noChangeArrowheads="1"/>
              </p:cNvSpPr>
              <p:nvPr/>
            </p:nvSpPr>
            <p:spPr bwMode="auto">
              <a:xfrm>
                <a:off x="1115101" y="5891379"/>
                <a:ext cx="37695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Probability of Failure &amp; Energy Use</a:t>
                </a:r>
              </a:p>
            </p:txBody>
          </p:sp>
        </p:grpSp>
        <p:sp>
          <p:nvSpPr>
            <p:cNvPr id="26" name="Text Box 2087">
              <a:extLst>
                <a:ext uri="{FF2B5EF4-FFF2-40B4-BE49-F238E27FC236}">
                  <a16:creationId xmlns:a16="http://schemas.microsoft.com/office/drawing/2014/main" id="{B6B8FE72-CC99-4A74-8FA6-404204B8E0A6}"/>
                </a:ext>
              </a:extLst>
            </p:cNvPr>
            <p:cNvSpPr txBox="1">
              <a:spLocks noChangeArrowheads="1"/>
            </p:cNvSpPr>
            <p:nvPr/>
          </p:nvSpPr>
          <p:spPr bwMode="auto">
            <a:xfrm>
              <a:off x="7058031" y="2017881"/>
              <a:ext cx="1747738"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defTabSz="457200" rtl="0" eaLnBrk="1" fontAlgn="auto" latinLnBrk="0" hangingPunct="1">
                <a:lnSpc>
                  <a:spcPct val="100000"/>
                </a:lnSpc>
                <a:spcBef>
                  <a:spcPct val="50000"/>
                </a:spcBef>
                <a:spcAft>
                  <a:spcPts val="0"/>
                </a:spcAft>
                <a:buClrTx/>
                <a:buSzTx/>
                <a:buFontTx/>
                <a:buNone/>
                <a:tabLst/>
                <a:defRPr/>
              </a:pPr>
              <a:r>
                <a:rPr kumimoji="0" lang="en-US" altLang="en-US" sz="20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Look for overlap in assets.  </a:t>
              </a:r>
            </a:p>
            <a:p>
              <a:pPr marL="0" marR="0" lvl="0" indent="0" defTabSz="457200" rtl="0" eaLnBrk="1" fontAlgn="auto" latinLnBrk="0" hangingPunct="1">
                <a:lnSpc>
                  <a:spcPct val="100000"/>
                </a:lnSpc>
                <a:spcBef>
                  <a:spcPct val="50000"/>
                </a:spcBef>
                <a:spcAft>
                  <a:spcPts val="0"/>
                </a:spcAft>
                <a:buClrTx/>
                <a:buSzTx/>
                <a:buFontTx/>
                <a:buNone/>
                <a:tabLst/>
                <a:defRPr/>
              </a:pPr>
              <a:endParaRPr kumimoji="0" lang="en-US" altLang="en-US" sz="20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457200" rtl="0" eaLnBrk="1" fontAlgn="auto" latinLnBrk="0" hangingPunct="1">
                <a:lnSpc>
                  <a:spcPct val="100000"/>
                </a:lnSpc>
                <a:spcBef>
                  <a:spcPct val="50000"/>
                </a:spcBef>
                <a:spcAft>
                  <a:spcPts val="0"/>
                </a:spcAft>
                <a:buClrTx/>
                <a:buSzTx/>
                <a:buFontTx/>
                <a:buNone/>
                <a:tabLst/>
                <a:defRPr/>
              </a:pPr>
              <a:r>
                <a:rPr kumimoji="0" lang="en-US" altLang="en-US" sz="20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Are some in the high box for both criticality and energy prioritization?</a:t>
              </a:r>
            </a:p>
          </p:txBody>
        </p:sp>
        <p:grpSp>
          <p:nvGrpSpPr>
            <p:cNvPr id="27" name="Group 26">
              <a:extLst>
                <a:ext uri="{FF2B5EF4-FFF2-40B4-BE49-F238E27FC236}">
                  <a16:creationId xmlns:a16="http://schemas.microsoft.com/office/drawing/2014/main" id="{5380F63C-6A9F-4828-BF0F-499897831D03}"/>
                </a:ext>
              </a:extLst>
            </p:cNvPr>
            <p:cNvGrpSpPr/>
            <p:nvPr/>
          </p:nvGrpSpPr>
          <p:grpSpPr>
            <a:xfrm>
              <a:off x="998289" y="1551407"/>
              <a:ext cx="6059742" cy="4038600"/>
              <a:chOff x="957992" y="1500712"/>
              <a:chExt cx="6059742" cy="4038600"/>
            </a:xfrm>
          </p:grpSpPr>
          <p:sp>
            <p:nvSpPr>
              <p:cNvPr id="28" name="Rectangle 27">
                <a:extLst>
                  <a:ext uri="{FF2B5EF4-FFF2-40B4-BE49-F238E27FC236}">
                    <a16:creationId xmlns:a16="http://schemas.microsoft.com/office/drawing/2014/main" id="{631E6046-BEBA-4503-B458-0BA50BB4BDAD}"/>
                  </a:ext>
                </a:extLst>
              </p:cNvPr>
              <p:cNvSpPr/>
              <p:nvPr/>
            </p:nvSpPr>
            <p:spPr>
              <a:xfrm>
                <a:off x="974124" y="1524527"/>
                <a:ext cx="6043610" cy="4014785"/>
              </a:xfrm>
              <a:prstGeom prst="rect">
                <a:avLst/>
              </a:prstGeom>
              <a:gradFill flip="none" rotWithShape="1">
                <a:gsLst>
                  <a:gs pos="50000">
                    <a:srgbClr val="FFFF00"/>
                  </a:gs>
                  <a:gs pos="18000">
                    <a:srgbClr val="00B050"/>
                  </a:gs>
                  <a:gs pos="86000">
                    <a:srgbClr val="FF0000"/>
                  </a:gs>
                </a:gsLst>
                <a:lin ang="189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Connector 21">
                <a:extLst>
                  <a:ext uri="{FF2B5EF4-FFF2-40B4-BE49-F238E27FC236}">
                    <a16:creationId xmlns:a16="http://schemas.microsoft.com/office/drawing/2014/main" id="{0B9F1F90-A1C0-4F78-AACD-034956536BAB}"/>
                  </a:ext>
                </a:extLst>
              </p:cNvPr>
              <p:cNvCxnSpPr>
                <a:cxnSpLocks noChangeShapeType="1"/>
              </p:cNvCxnSpPr>
              <p:nvPr/>
            </p:nvCxnSpPr>
            <p:spPr bwMode="auto">
              <a:xfrm>
                <a:off x="3992642" y="1500712"/>
                <a:ext cx="0" cy="403860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31" name="Straight Connector 22">
                <a:extLst>
                  <a:ext uri="{FF2B5EF4-FFF2-40B4-BE49-F238E27FC236}">
                    <a16:creationId xmlns:a16="http://schemas.microsoft.com/office/drawing/2014/main" id="{BDEA8091-D7A2-44A0-ACE2-7D406AFCFFE5}"/>
                  </a:ext>
                </a:extLst>
              </p:cNvPr>
              <p:cNvCxnSpPr>
                <a:cxnSpLocks noChangeShapeType="1"/>
              </p:cNvCxnSpPr>
              <p:nvPr/>
            </p:nvCxnSpPr>
            <p:spPr bwMode="auto">
              <a:xfrm>
                <a:off x="963692" y="3476535"/>
                <a:ext cx="6043612" cy="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32" name="TextBox 31">
                <a:extLst>
                  <a:ext uri="{FF2B5EF4-FFF2-40B4-BE49-F238E27FC236}">
                    <a16:creationId xmlns:a16="http://schemas.microsoft.com/office/drawing/2014/main" id="{EE669501-569B-4622-B66B-0029EB6B7546}"/>
                  </a:ext>
                </a:extLst>
              </p:cNvPr>
              <p:cNvSpPr txBox="1"/>
              <p:nvPr/>
            </p:nvSpPr>
            <p:spPr>
              <a:xfrm>
                <a:off x="963692" y="2096450"/>
                <a:ext cx="3016243" cy="707886"/>
              </a:xfrm>
              <a:prstGeom prst="rect">
                <a:avLst/>
              </a:prstGeom>
              <a:noFill/>
            </p:spPr>
            <p:txBody>
              <a:bodyPr wrap="square" rtlCol="0" anchor="ctr">
                <a:spAutoFit/>
              </a:bodyPr>
              <a:lstStyle/>
              <a:p>
                <a:pPr algn="ctr"/>
                <a:r>
                  <a:rPr lang="en-US" sz="2000"/>
                  <a:t>Medium Risk</a:t>
                </a:r>
              </a:p>
              <a:p>
                <a:pPr algn="ctr"/>
                <a:r>
                  <a:rPr lang="en-US" sz="2000"/>
                  <a:t>Medium Priority</a:t>
                </a:r>
              </a:p>
            </p:txBody>
          </p:sp>
          <p:sp>
            <p:nvSpPr>
              <p:cNvPr id="33" name="TextBox 32">
                <a:extLst>
                  <a:ext uri="{FF2B5EF4-FFF2-40B4-BE49-F238E27FC236}">
                    <a16:creationId xmlns:a16="http://schemas.microsoft.com/office/drawing/2014/main" id="{9C561CB1-061C-41B6-A96F-D2A656CD3213}"/>
                  </a:ext>
                </a:extLst>
              </p:cNvPr>
              <p:cNvSpPr txBox="1"/>
              <p:nvPr/>
            </p:nvSpPr>
            <p:spPr>
              <a:xfrm>
                <a:off x="3920421" y="2104057"/>
                <a:ext cx="3016243" cy="707886"/>
              </a:xfrm>
              <a:prstGeom prst="rect">
                <a:avLst/>
              </a:prstGeom>
              <a:noFill/>
            </p:spPr>
            <p:txBody>
              <a:bodyPr wrap="square" rtlCol="0" anchor="ctr">
                <a:spAutoFit/>
              </a:bodyPr>
              <a:lstStyle/>
              <a:p>
                <a:pPr algn="ctr"/>
                <a:r>
                  <a:rPr lang="en-US" sz="2000"/>
                  <a:t>High Risk</a:t>
                </a:r>
              </a:p>
              <a:p>
                <a:pPr algn="ctr"/>
                <a:r>
                  <a:rPr lang="en-US" sz="2000"/>
                  <a:t>High Priority</a:t>
                </a:r>
              </a:p>
            </p:txBody>
          </p:sp>
          <p:sp>
            <p:nvSpPr>
              <p:cNvPr id="34" name="TextBox 33">
                <a:extLst>
                  <a:ext uri="{FF2B5EF4-FFF2-40B4-BE49-F238E27FC236}">
                    <a16:creationId xmlns:a16="http://schemas.microsoft.com/office/drawing/2014/main" id="{85D34E5C-5F13-4107-A63E-29CF2FAD8B07}"/>
                  </a:ext>
                </a:extLst>
              </p:cNvPr>
              <p:cNvSpPr txBox="1"/>
              <p:nvPr/>
            </p:nvSpPr>
            <p:spPr>
              <a:xfrm>
                <a:off x="957992" y="4105642"/>
                <a:ext cx="3016243" cy="707886"/>
              </a:xfrm>
              <a:prstGeom prst="rect">
                <a:avLst/>
              </a:prstGeom>
              <a:noFill/>
            </p:spPr>
            <p:txBody>
              <a:bodyPr wrap="square" rtlCol="0" anchor="ctr">
                <a:spAutoFit/>
              </a:bodyPr>
              <a:lstStyle/>
              <a:p>
                <a:pPr algn="ctr"/>
                <a:r>
                  <a:rPr lang="en-US" sz="2000"/>
                  <a:t>Low Risk</a:t>
                </a:r>
              </a:p>
              <a:p>
                <a:pPr algn="ctr"/>
                <a:r>
                  <a:rPr lang="en-US" sz="2000"/>
                  <a:t>Low Priority</a:t>
                </a:r>
              </a:p>
            </p:txBody>
          </p:sp>
          <p:sp>
            <p:nvSpPr>
              <p:cNvPr id="35" name="TextBox 34">
                <a:extLst>
                  <a:ext uri="{FF2B5EF4-FFF2-40B4-BE49-F238E27FC236}">
                    <a16:creationId xmlns:a16="http://schemas.microsoft.com/office/drawing/2014/main" id="{B9AFFA1B-E6F9-4657-AEA2-CC693D28B22D}"/>
                  </a:ext>
                </a:extLst>
              </p:cNvPr>
              <p:cNvSpPr txBox="1"/>
              <p:nvPr/>
            </p:nvSpPr>
            <p:spPr>
              <a:xfrm>
                <a:off x="3986942" y="4105642"/>
                <a:ext cx="3016243" cy="707886"/>
              </a:xfrm>
              <a:prstGeom prst="rect">
                <a:avLst/>
              </a:prstGeom>
              <a:noFill/>
            </p:spPr>
            <p:txBody>
              <a:bodyPr wrap="square" rtlCol="0" anchor="ctr">
                <a:spAutoFit/>
              </a:bodyPr>
              <a:lstStyle/>
              <a:p>
                <a:pPr algn="ctr"/>
                <a:r>
                  <a:rPr lang="en-US" sz="2000"/>
                  <a:t>Medium Risk</a:t>
                </a:r>
              </a:p>
              <a:p>
                <a:pPr algn="ctr"/>
                <a:r>
                  <a:rPr lang="en-US" sz="2000"/>
                  <a:t>Medium Priority</a:t>
                </a:r>
              </a:p>
            </p:txBody>
          </p:sp>
        </p:grpSp>
      </p:grpSp>
      <p:pic>
        <p:nvPicPr>
          <p:cNvPr id="20" name="Picture 19">
            <a:extLst>
              <a:ext uri="{FF2B5EF4-FFF2-40B4-BE49-F238E27FC236}">
                <a16:creationId xmlns:a16="http://schemas.microsoft.com/office/drawing/2014/main" id="{F8CCB526-FF8C-4612-AA24-49CBF84A38DD}"/>
              </a:ext>
            </a:extLst>
          </p:cNvPr>
          <p:cNvPicPr>
            <a:picLocks noChangeAspect="1"/>
          </p:cNvPicPr>
          <p:nvPr/>
        </p:nvPicPr>
        <p:blipFill>
          <a:blip r:embed="rId3"/>
          <a:srcRect/>
          <a:stretch/>
        </p:blipFill>
        <p:spPr>
          <a:xfrm>
            <a:off x="8111633" y="93526"/>
            <a:ext cx="888800" cy="8888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251"/>
            <a:ext cx="8229600" cy="1143000"/>
          </a:xfrm>
        </p:spPr>
        <p:txBody>
          <a:bodyPr/>
          <a:lstStyle/>
          <a:p>
            <a:r>
              <a:rPr lang="en-US"/>
              <a:t>Multiple Barrier Approach</a:t>
            </a:r>
          </a:p>
        </p:txBody>
      </p:sp>
      <p:sp>
        <p:nvSpPr>
          <p:cNvPr id="3" name="Content Placeholder 2"/>
          <p:cNvSpPr>
            <a:spLocks noGrp="1"/>
          </p:cNvSpPr>
          <p:nvPr>
            <p:ph idx="1"/>
          </p:nvPr>
        </p:nvSpPr>
        <p:spPr>
          <a:xfrm>
            <a:off x="457200" y="1600200"/>
            <a:ext cx="8229600" cy="4525963"/>
          </a:xfrm>
        </p:spPr>
        <p:txBody>
          <a:bodyPr>
            <a:normAutofit/>
          </a:bodyPr>
          <a:lstStyle/>
          <a:p>
            <a:r>
              <a:rPr lang="en-US"/>
              <a:t>Source Barrier – Keep contamination out</a:t>
            </a:r>
          </a:p>
          <a:p>
            <a:r>
              <a:rPr lang="en-US"/>
              <a:t>Treatment Barrier – Inactivate or remove it</a:t>
            </a:r>
          </a:p>
          <a:p>
            <a:r>
              <a:rPr lang="en-US"/>
              <a:t>Distribution Barrier – Prevent it from re-entering</a:t>
            </a:r>
          </a:p>
          <a:p>
            <a:endParaRPr lang="en-US"/>
          </a:p>
        </p:txBody>
      </p:sp>
      <p:pic>
        <p:nvPicPr>
          <p:cNvPr id="5" name="Picture 4"/>
          <p:cNvPicPr>
            <a:picLocks noChangeAspect="1"/>
          </p:cNvPicPr>
          <p:nvPr/>
        </p:nvPicPr>
        <p:blipFill>
          <a:blip r:embed="rId3"/>
          <a:stretch>
            <a:fillRect/>
          </a:stretch>
        </p:blipFill>
        <p:spPr>
          <a:xfrm>
            <a:off x="251596" y="3444251"/>
            <a:ext cx="8718077" cy="3106638"/>
          </a:xfrm>
          <a:prstGeom prst="rect">
            <a:avLst/>
          </a:prstGeom>
        </p:spPr>
      </p:pic>
    </p:spTree>
    <p:extLst>
      <p:ext uri="{BB962C8B-B14F-4D97-AF65-F5344CB8AC3E}">
        <p14:creationId xmlns:p14="http://schemas.microsoft.com/office/powerpoint/2010/main" val="29975121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251"/>
            <a:ext cx="8229600" cy="1143000"/>
          </a:xfrm>
        </p:spPr>
        <p:txBody>
          <a:bodyPr/>
          <a:lstStyle/>
          <a:p>
            <a:r>
              <a:rPr lang="en-US"/>
              <a:t>Utility Sustainability Programs	</a:t>
            </a:r>
          </a:p>
        </p:txBody>
      </p:sp>
      <p:graphicFrame>
        <p:nvGraphicFramePr>
          <p:cNvPr id="9" name="Diagram 8">
            <a:extLst>
              <a:ext uri="{FF2B5EF4-FFF2-40B4-BE49-F238E27FC236}">
                <a16:creationId xmlns:a16="http://schemas.microsoft.com/office/drawing/2014/main" id="{40FE4EC6-E5ED-4668-A9E9-782E8312E959}"/>
              </a:ext>
            </a:extLst>
          </p:cNvPr>
          <p:cNvGraphicFramePr/>
          <p:nvPr>
            <p:extLst>
              <p:ext uri="{D42A27DB-BD31-4B8C-83A1-F6EECF244321}">
                <p14:modId xmlns:p14="http://schemas.microsoft.com/office/powerpoint/2010/main" val="3716043210"/>
              </p:ext>
            </p:extLst>
          </p:nvPr>
        </p:nvGraphicFramePr>
        <p:xfrm>
          <a:off x="679622" y="1253252"/>
          <a:ext cx="7883610" cy="5246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 name="Graphic 18" descr="Transfer outline">
            <a:extLst>
              <a:ext uri="{FF2B5EF4-FFF2-40B4-BE49-F238E27FC236}">
                <a16:creationId xmlns:a16="http://schemas.microsoft.com/office/drawing/2014/main" id="{337EE3E4-481C-4D93-AF62-F502891D8DF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14800" y="1439562"/>
            <a:ext cx="914400" cy="914400"/>
          </a:xfrm>
          <a:prstGeom prst="rect">
            <a:avLst/>
          </a:prstGeom>
        </p:spPr>
      </p:pic>
    </p:spTree>
    <p:extLst>
      <p:ext uri="{BB962C8B-B14F-4D97-AF65-F5344CB8AC3E}">
        <p14:creationId xmlns:p14="http://schemas.microsoft.com/office/powerpoint/2010/main" val="17760601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251"/>
            <a:ext cx="8229600" cy="1143000"/>
          </a:xfrm>
        </p:spPr>
        <p:txBody>
          <a:bodyPr anchor="ctr">
            <a:normAutofit/>
          </a:bodyPr>
          <a:lstStyle/>
          <a:p>
            <a:r>
              <a:rPr lang="en-US"/>
              <a:t>Water Loss Control</a:t>
            </a:r>
          </a:p>
        </p:txBody>
      </p:sp>
      <p:graphicFrame>
        <p:nvGraphicFramePr>
          <p:cNvPr id="5" name="Content Placeholder 2">
            <a:extLst>
              <a:ext uri="{FF2B5EF4-FFF2-40B4-BE49-F238E27FC236}">
                <a16:creationId xmlns:a16="http://schemas.microsoft.com/office/drawing/2014/main" id="{C76DFE83-5629-48C8-9306-56580BA9B730}"/>
              </a:ext>
            </a:extLst>
          </p:cNvPr>
          <p:cNvGraphicFramePr>
            <a:graphicFrameLocks noGrp="1"/>
          </p:cNvGraphicFramePr>
          <p:nvPr>
            <p:ph idx="1"/>
            <p:extLst>
              <p:ext uri="{D42A27DB-BD31-4B8C-83A1-F6EECF244321}">
                <p14:modId xmlns:p14="http://schemas.microsoft.com/office/powerpoint/2010/main" val="3012824172"/>
              </p:ext>
            </p:extLst>
          </p:nvPr>
        </p:nvGraphicFramePr>
        <p:xfrm>
          <a:off x="273050" y="1473200"/>
          <a:ext cx="8597900" cy="4652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5312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28C88-9B4B-4D18-B263-013135591045}"/>
              </a:ext>
            </a:extLst>
          </p:cNvPr>
          <p:cNvSpPr>
            <a:spLocks noGrp="1"/>
          </p:cNvSpPr>
          <p:nvPr>
            <p:ph type="title"/>
          </p:nvPr>
        </p:nvSpPr>
        <p:spPr/>
        <p:txBody>
          <a:bodyPr/>
          <a:lstStyle/>
          <a:p>
            <a:r>
              <a:rPr lang="en-US"/>
              <a:t>Introductions</a:t>
            </a:r>
          </a:p>
        </p:txBody>
      </p:sp>
      <p:sp>
        <p:nvSpPr>
          <p:cNvPr id="3" name="Content Placeholder 2">
            <a:extLst>
              <a:ext uri="{FF2B5EF4-FFF2-40B4-BE49-F238E27FC236}">
                <a16:creationId xmlns:a16="http://schemas.microsoft.com/office/drawing/2014/main" id="{8CA29F4D-D277-4E1C-87A9-112F2C02D7B3}"/>
              </a:ext>
            </a:extLst>
          </p:cNvPr>
          <p:cNvSpPr>
            <a:spLocks noGrp="1"/>
          </p:cNvSpPr>
          <p:nvPr>
            <p:ph idx="1"/>
          </p:nvPr>
        </p:nvSpPr>
        <p:spPr/>
        <p:txBody>
          <a:bodyPr/>
          <a:lstStyle/>
          <a:p>
            <a:r>
              <a:rPr lang="en-US"/>
              <a:t>Use this slide to introduce yourself and your organization</a:t>
            </a:r>
          </a:p>
          <a:p>
            <a:r>
              <a:rPr lang="en-US"/>
              <a:t>Add your name and organization logo</a:t>
            </a:r>
          </a:p>
          <a:p>
            <a:r>
              <a:rPr lang="en-US"/>
              <a:t>If you want/have time, have the attendees introduce themselves.</a:t>
            </a:r>
          </a:p>
        </p:txBody>
      </p:sp>
    </p:spTree>
    <p:extLst>
      <p:ext uri="{BB962C8B-B14F-4D97-AF65-F5344CB8AC3E}">
        <p14:creationId xmlns:p14="http://schemas.microsoft.com/office/powerpoint/2010/main" val="37795036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Energy Efficiency</a:t>
            </a:r>
          </a:p>
        </p:txBody>
      </p:sp>
      <p:graphicFrame>
        <p:nvGraphicFramePr>
          <p:cNvPr id="4" name="Content Placeholder 2">
            <a:extLst>
              <a:ext uri="{FF2B5EF4-FFF2-40B4-BE49-F238E27FC236}">
                <a16:creationId xmlns:a16="http://schemas.microsoft.com/office/drawing/2014/main" id="{10345AD7-3569-422D-9A3D-E10AD7EA54E6}"/>
              </a:ext>
            </a:extLst>
          </p:cNvPr>
          <p:cNvGraphicFramePr>
            <a:graphicFrameLocks/>
          </p:cNvGraphicFramePr>
          <p:nvPr>
            <p:extLst>
              <p:ext uri="{D42A27DB-BD31-4B8C-83A1-F6EECF244321}">
                <p14:modId xmlns:p14="http://schemas.microsoft.com/office/powerpoint/2010/main" val="1725768039"/>
              </p:ext>
            </p:extLst>
          </p:nvPr>
        </p:nvGraphicFramePr>
        <p:xfrm>
          <a:off x="273050" y="1253251"/>
          <a:ext cx="8597900" cy="4652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36274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website&#10;&#10;Description automatically generated">
            <a:extLst>
              <a:ext uri="{FF2B5EF4-FFF2-40B4-BE49-F238E27FC236}">
                <a16:creationId xmlns:a16="http://schemas.microsoft.com/office/drawing/2014/main" id="{BE950C31-BE41-4594-9D19-4C588F5DC556}"/>
              </a:ext>
            </a:extLst>
          </p:cNvPr>
          <p:cNvPicPr>
            <a:picLocks noChangeAspect="1"/>
          </p:cNvPicPr>
          <p:nvPr/>
        </p:nvPicPr>
        <p:blipFill rotWithShape="1">
          <a:blip r:embed="rId3">
            <a:alphaModFix amt="50000"/>
            <a:extLst>
              <a:ext uri="{837473B0-CC2E-450A-ABE3-18F120FF3D39}">
                <a1611:picAttrSrcUrl xmlns:a1611="http://schemas.microsoft.com/office/drawing/2016/11/main" r:id="rId4"/>
              </a:ext>
            </a:extLst>
          </a:blip>
          <a:srcRect r="53333"/>
          <a:stretch/>
        </p:blipFill>
        <p:spPr>
          <a:xfrm>
            <a:off x="0" y="0"/>
            <a:ext cx="9144000" cy="6858000"/>
          </a:xfrm>
          <a:prstGeom prst="rect">
            <a:avLst/>
          </a:prstGeom>
        </p:spPr>
      </p:pic>
      <p:sp>
        <p:nvSpPr>
          <p:cNvPr id="16" name="Rectangle 15">
            <a:extLst>
              <a:ext uri="{FF2B5EF4-FFF2-40B4-BE49-F238E27FC236}">
                <a16:creationId xmlns:a16="http://schemas.microsoft.com/office/drawing/2014/main" id="{65B46DB7-7DD9-45EA-9AA3-0CB98A4178F5}"/>
              </a:ext>
            </a:extLst>
          </p:cNvPr>
          <p:cNvSpPr/>
          <p:nvPr/>
        </p:nvSpPr>
        <p:spPr>
          <a:xfrm>
            <a:off x="0" y="4329947"/>
            <a:ext cx="9144000" cy="1515979"/>
          </a:xfrm>
          <a:prstGeom prst="rect">
            <a:avLst/>
          </a:prstGeom>
          <a:solidFill>
            <a:srgbClr val="FFFE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F8B467-CDF4-4069-896C-7BA27E42AFC5}"/>
              </a:ext>
            </a:extLst>
          </p:cNvPr>
          <p:cNvSpPr>
            <a:spLocks noGrp="1"/>
          </p:cNvSpPr>
          <p:nvPr>
            <p:ph type="title"/>
          </p:nvPr>
        </p:nvSpPr>
        <p:spPr>
          <a:xfrm>
            <a:off x="2234406" y="4560712"/>
            <a:ext cx="4675187" cy="1054448"/>
          </a:xfrm>
          <a:noFill/>
          <a:ln>
            <a:noFill/>
          </a:ln>
        </p:spPr>
        <p:txBody>
          <a:bodyPr>
            <a:normAutofit/>
          </a:bodyPr>
          <a:lstStyle/>
          <a:p>
            <a:r>
              <a:rPr lang="en-US" sz="6000" dirty="0"/>
              <a:t>Financial</a:t>
            </a:r>
          </a:p>
        </p:txBody>
      </p:sp>
    </p:spTree>
    <p:extLst>
      <p:ext uri="{BB962C8B-B14F-4D97-AF65-F5344CB8AC3E}">
        <p14:creationId xmlns:p14="http://schemas.microsoft.com/office/powerpoint/2010/main" val="38474457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A5F7F-79ED-44CE-A762-0AB16D22649D}"/>
              </a:ext>
            </a:extLst>
          </p:cNvPr>
          <p:cNvSpPr>
            <a:spLocks noGrp="1"/>
          </p:cNvSpPr>
          <p:nvPr>
            <p:ph type="title"/>
          </p:nvPr>
        </p:nvSpPr>
        <p:spPr/>
        <p:txBody>
          <a:bodyPr/>
          <a:lstStyle/>
          <a:p>
            <a:r>
              <a:rPr lang="en-US"/>
              <a:t>Financial Capacity</a:t>
            </a:r>
          </a:p>
        </p:txBody>
      </p:sp>
      <p:sp>
        <p:nvSpPr>
          <p:cNvPr id="4" name="Text Placeholder 3">
            <a:extLst>
              <a:ext uri="{FF2B5EF4-FFF2-40B4-BE49-F238E27FC236}">
                <a16:creationId xmlns:a16="http://schemas.microsoft.com/office/drawing/2014/main" id="{AA61C85B-9C35-4D5F-908E-C2A0F0C3116A}"/>
              </a:ext>
            </a:extLst>
          </p:cNvPr>
          <p:cNvSpPr>
            <a:spLocks noGrp="1"/>
          </p:cNvSpPr>
          <p:nvPr>
            <p:ph type="body" idx="1"/>
          </p:nvPr>
        </p:nvSpPr>
        <p:spPr>
          <a:solidFill>
            <a:schemeClr val="accent1">
              <a:alpha val="78000"/>
            </a:schemeClr>
          </a:solidFill>
        </p:spPr>
        <p:txBody>
          <a:bodyPr/>
          <a:lstStyle/>
          <a:p>
            <a:r>
              <a:rPr lang="en-US" dirty="0"/>
              <a:t>Short Term</a:t>
            </a:r>
          </a:p>
        </p:txBody>
      </p:sp>
      <p:sp>
        <p:nvSpPr>
          <p:cNvPr id="3" name="Content Placeholder 2"/>
          <p:cNvSpPr>
            <a:spLocks noGrp="1"/>
          </p:cNvSpPr>
          <p:nvPr>
            <p:ph sz="half" idx="2"/>
          </p:nvPr>
        </p:nvSpPr>
        <p:spPr/>
        <p:txBody>
          <a:bodyPr>
            <a:normAutofit/>
          </a:bodyPr>
          <a:lstStyle/>
          <a:p>
            <a:r>
              <a:rPr lang="en-US" dirty="0">
                <a:latin typeface="Arial"/>
                <a:cs typeface="Avenir Book"/>
              </a:rPr>
              <a:t>Pay staff</a:t>
            </a:r>
          </a:p>
          <a:p>
            <a:r>
              <a:rPr lang="en-US" dirty="0">
                <a:latin typeface="Arial"/>
                <a:cs typeface="Avenir Book"/>
              </a:rPr>
              <a:t>Utilities</a:t>
            </a:r>
          </a:p>
          <a:p>
            <a:r>
              <a:rPr lang="en-US" dirty="0">
                <a:latin typeface="Arial"/>
                <a:cs typeface="Avenir Book"/>
              </a:rPr>
              <a:t>Repairs</a:t>
            </a:r>
          </a:p>
          <a:p>
            <a:r>
              <a:rPr lang="en-US" dirty="0">
                <a:latin typeface="Arial"/>
                <a:cs typeface="Avenir Book"/>
              </a:rPr>
              <a:t>Leases</a:t>
            </a:r>
          </a:p>
          <a:p>
            <a:r>
              <a:rPr lang="en-US" dirty="0">
                <a:latin typeface="Arial"/>
                <a:cs typeface="Avenir Book"/>
              </a:rPr>
              <a:t>Contractors</a:t>
            </a:r>
          </a:p>
          <a:p>
            <a:r>
              <a:rPr lang="en-US" dirty="0">
                <a:latin typeface="Arial"/>
                <a:cs typeface="Avenir Book"/>
              </a:rPr>
              <a:t>Debt</a:t>
            </a:r>
          </a:p>
          <a:p>
            <a:pPr marL="457200" lvl="1" indent="0">
              <a:buNone/>
            </a:pPr>
            <a:endParaRPr lang="en-US" sz="2400" dirty="0">
              <a:latin typeface="Arial"/>
              <a:cs typeface="Avenir Book"/>
            </a:endParaRPr>
          </a:p>
        </p:txBody>
      </p:sp>
      <p:sp>
        <p:nvSpPr>
          <p:cNvPr id="5" name="Text Placeholder 4">
            <a:extLst>
              <a:ext uri="{FF2B5EF4-FFF2-40B4-BE49-F238E27FC236}">
                <a16:creationId xmlns:a16="http://schemas.microsoft.com/office/drawing/2014/main" id="{F3CDA584-A268-4A00-A4C4-7AF106401548}"/>
              </a:ext>
            </a:extLst>
          </p:cNvPr>
          <p:cNvSpPr>
            <a:spLocks noGrp="1"/>
          </p:cNvSpPr>
          <p:nvPr>
            <p:ph type="body" sz="quarter" idx="3"/>
          </p:nvPr>
        </p:nvSpPr>
        <p:spPr>
          <a:solidFill>
            <a:schemeClr val="accent1">
              <a:alpha val="78000"/>
            </a:schemeClr>
          </a:solidFill>
        </p:spPr>
        <p:txBody>
          <a:bodyPr/>
          <a:lstStyle/>
          <a:p>
            <a:r>
              <a:rPr lang="en-US" dirty="0"/>
              <a:t>Long Term</a:t>
            </a:r>
          </a:p>
        </p:txBody>
      </p:sp>
      <p:sp>
        <p:nvSpPr>
          <p:cNvPr id="6" name="Content Placeholder 5">
            <a:extLst>
              <a:ext uri="{FF2B5EF4-FFF2-40B4-BE49-F238E27FC236}">
                <a16:creationId xmlns:a16="http://schemas.microsoft.com/office/drawing/2014/main" id="{5FFA99EE-A1EF-442C-BA7B-57D4AB492A65}"/>
              </a:ext>
            </a:extLst>
          </p:cNvPr>
          <p:cNvSpPr>
            <a:spLocks noGrp="1"/>
          </p:cNvSpPr>
          <p:nvPr>
            <p:ph sz="quarter" idx="4"/>
          </p:nvPr>
        </p:nvSpPr>
        <p:spPr/>
        <p:txBody>
          <a:bodyPr/>
          <a:lstStyle/>
          <a:p>
            <a:r>
              <a:rPr lang="en-US" dirty="0">
                <a:latin typeface="Arial"/>
                <a:cs typeface="Avenir Book"/>
              </a:rPr>
              <a:t>Finance replacements</a:t>
            </a:r>
          </a:p>
          <a:p>
            <a:r>
              <a:rPr lang="en-US" dirty="0">
                <a:latin typeface="Arial"/>
                <a:cs typeface="Avenir Book"/>
              </a:rPr>
              <a:t>Retain staff</a:t>
            </a:r>
          </a:p>
          <a:p>
            <a:r>
              <a:rPr lang="en-US" dirty="0">
                <a:latin typeface="Arial"/>
                <a:cs typeface="Avenir Book"/>
              </a:rPr>
              <a:t>Ensure adequate water supplies</a:t>
            </a:r>
          </a:p>
          <a:p>
            <a:r>
              <a:rPr lang="en-US" dirty="0">
                <a:latin typeface="Arial"/>
                <a:cs typeface="Avenir Book"/>
              </a:rPr>
              <a:t>Capital improvements</a:t>
            </a:r>
          </a:p>
          <a:p>
            <a:endParaRPr lang="en-US" dirty="0"/>
          </a:p>
        </p:txBody>
      </p:sp>
      <p:sp>
        <p:nvSpPr>
          <p:cNvPr id="7" name="Content Placeholder 2"/>
          <p:cNvSpPr>
            <a:spLocks noGrp="1"/>
          </p:cNvSpPr>
          <p:nvPr/>
        </p:nvSpPr>
        <p:spPr>
          <a:xfrm>
            <a:off x="5725694" y="463189"/>
            <a:ext cx="3200400" cy="3712464"/>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28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24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40396530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r>
              <a:rPr lang="en-US"/>
              <a:t>Indicators of Financial Capacity</a:t>
            </a:r>
          </a:p>
        </p:txBody>
      </p:sp>
      <p:sp>
        <p:nvSpPr>
          <p:cNvPr id="5" name="Text Placeholder 4"/>
          <p:cNvSpPr>
            <a:spLocks noGrp="1"/>
          </p:cNvSpPr>
          <p:nvPr>
            <p:ph type="body" idx="1"/>
          </p:nvPr>
        </p:nvSpPr>
        <p:spPr>
          <a:xfrm>
            <a:off x="457200" y="1377863"/>
            <a:ext cx="4040188" cy="797012"/>
          </a:xfrm>
          <a:solidFill>
            <a:schemeClr val="accent1"/>
          </a:solidFill>
          <a:ln>
            <a:noFill/>
          </a:ln>
        </p:spPr>
        <p:txBody>
          <a:bodyPr>
            <a:normAutofit/>
          </a:bodyPr>
          <a:lstStyle/>
          <a:p>
            <a:r>
              <a:rPr lang="en-US" dirty="0"/>
              <a:t>Financial Resources</a:t>
            </a:r>
          </a:p>
        </p:txBody>
      </p:sp>
      <p:sp>
        <p:nvSpPr>
          <p:cNvPr id="6" name="Content Placeholder 5"/>
          <p:cNvSpPr>
            <a:spLocks noGrp="1"/>
          </p:cNvSpPr>
          <p:nvPr>
            <p:ph sz="half" idx="2"/>
          </p:nvPr>
        </p:nvSpPr>
        <p:spPr/>
        <p:txBody>
          <a:bodyPr/>
          <a:lstStyle/>
          <a:p>
            <a:r>
              <a:rPr lang="en-US"/>
              <a:t>Budgets</a:t>
            </a:r>
          </a:p>
          <a:p>
            <a:r>
              <a:rPr lang="en-US"/>
              <a:t>Rates &amp; Revenue</a:t>
            </a:r>
          </a:p>
          <a:p>
            <a:r>
              <a:rPr lang="en-US"/>
              <a:t>Financial Controls</a:t>
            </a:r>
          </a:p>
          <a:p>
            <a:r>
              <a:rPr lang="en-US"/>
              <a:t>Audits</a:t>
            </a:r>
          </a:p>
          <a:p>
            <a:r>
              <a:rPr lang="en-US"/>
              <a:t>Credit access</a:t>
            </a:r>
          </a:p>
        </p:txBody>
      </p:sp>
      <p:sp>
        <p:nvSpPr>
          <p:cNvPr id="8" name="Text Placeholder 7"/>
          <p:cNvSpPr>
            <a:spLocks noGrp="1"/>
          </p:cNvSpPr>
          <p:nvPr>
            <p:ph type="body" sz="quarter" idx="3"/>
          </p:nvPr>
        </p:nvSpPr>
        <p:spPr>
          <a:xfrm>
            <a:off x="4645025" y="1377863"/>
            <a:ext cx="4041775" cy="797012"/>
          </a:xfrm>
          <a:solidFill>
            <a:schemeClr val="accent1"/>
          </a:solidFill>
          <a:ln>
            <a:noFill/>
          </a:ln>
        </p:spPr>
        <p:txBody>
          <a:bodyPr>
            <a:normAutofit/>
          </a:bodyPr>
          <a:lstStyle/>
          <a:p>
            <a:r>
              <a:rPr lang="en-US" dirty="0"/>
              <a:t>Future Expenses</a:t>
            </a:r>
          </a:p>
        </p:txBody>
      </p:sp>
      <p:sp>
        <p:nvSpPr>
          <p:cNvPr id="10" name="Content Placeholder 9"/>
          <p:cNvSpPr>
            <a:spLocks noGrp="1"/>
          </p:cNvSpPr>
          <p:nvPr>
            <p:ph sz="quarter" idx="4"/>
          </p:nvPr>
        </p:nvSpPr>
        <p:spPr/>
        <p:txBody>
          <a:bodyPr/>
          <a:lstStyle/>
          <a:p>
            <a:r>
              <a:rPr lang="en-US"/>
              <a:t>Capital Improvements</a:t>
            </a:r>
          </a:p>
          <a:p>
            <a:r>
              <a:rPr lang="en-US"/>
              <a:t>Expenditures</a:t>
            </a:r>
          </a:p>
          <a:p>
            <a:r>
              <a:rPr lang="en-US"/>
              <a:t>Revenue meets expenses</a:t>
            </a:r>
          </a:p>
          <a:p>
            <a:r>
              <a:rPr lang="en-US"/>
              <a:t>Reserves</a:t>
            </a:r>
          </a:p>
          <a:p>
            <a:r>
              <a:rPr lang="en-US"/>
              <a:t>Regulatory changes</a:t>
            </a:r>
          </a:p>
        </p:txBody>
      </p:sp>
      <p:sp>
        <p:nvSpPr>
          <p:cNvPr id="7" name="Content Placeholder 2"/>
          <p:cNvSpPr>
            <a:spLocks noGrp="1"/>
          </p:cNvSpPr>
          <p:nvPr/>
        </p:nvSpPr>
        <p:spPr>
          <a:xfrm>
            <a:off x="5725694" y="463189"/>
            <a:ext cx="3200400" cy="3712464"/>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28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24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9pPr>
          </a:lstStyle>
          <a:p>
            <a:endParaRPr lang="en-US"/>
          </a:p>
        </p:txBody>
      </p:sp>
      <p:sp>
        <p:nvSpPr>
          <p:cNvPr id="9" name="Title 1"/>
          <p:cNvSpPr txBox="1">
            <a:spLocks/>
          </p:cNvSpPr>
          <p:nvPr/>
        </p:nvSpPr>
        <p:spPr>
          <a:xfrm>
            <a:off x="441786" y="853339"/>
            <a:ext cx="8259011" cy="119876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800">
              <a:latin typeface="Arial"/>
              <a:cs typeface="Arial"/>
            </a:endParaRPr>
          </a:p>
        </p:txBody>
      </p:sp>
    </p:spTree>
    <p:extLst>
      <p:ext uri="{BB962C8B-B14F-4D97-AF65-F5344CB8AC3E}">
        <p14:creationId xmlns:p14="http://schemas.microsoft.com/office/powerpoint/2010/main" val="38479400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251"/>
            <a:ext cx="8229600" cy="1143000"/>
          </a:xfrm>
        </p:spPr>
        <p:txBody>
          <a:bodyPr/>
          <a:lstStyle/>
          <a:p>
            <a:r>
              <a:rPr lang="en-US"/>
              <a:t>Fiduciary Duty</a:t>
            </a:r>
          </a:p>
        </p:txBody>
      </p:sp>
      <p:sp>
        <p:nvSpPr>
          <p:cNvPr id="3" name="Content Placeholder 2"/>
          <p:cNvSpPr>
            <a:spLocks noGrp="1"/>
          </p:cNvSpPr>
          <p:nvPr>
            <p:ph idx="1"/>
          </p:nvPr>
        </p:nvSpPr>
        <p:spPr>
          <a:xfrm>
            <a:off x="457200" y="1253251"/>
            <a:ext cx="8229600" cy="1414793"/>
          </a:xfrm>
        </p:spPr>
        <p:txBody>
          <a:bodyPr/>
          <a:lstStyle/>
          <a:p>
            <a:pPr marL="114300" indent="0">
              <a:buNone/>
            </a:pPr>
            <a:r>
              <a:rPr lang="en-US" dirty="0"/>
              <a:t>A system’s financial capacity is critical to the health &amp; well-being of individuals and the community.</a:t>
            </a:r>
          </a:p>
        </p:txBody>
      </p:sp>
      <p:pic>
        <p:nvPicPr>
          <p:cNvPr id="8" name="Picture 7" descr="A picture containing shape&#10;&#10;Description automatically generated">
            <a:extLst>
              <a:ext uri="{FF2B5EF4-FFF2-40B4-BE49-F238E27FC236}">
                <a16:creationId xmlns:a16="http://schemas.microsoft.com/office/drawing/2014/main" id="{74AEBF57-4CC5-4FB4-9B9B-53DADF1B28D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387894" y="2924566"/>
            <a:ext cx="5981574" cy="4115323"/>
          </a:xfrm>
          <a:prstGeom prst="rect">
            <a:avLst/>
          </a:prstGeom>
        </p:spPr>
      </p:pic>
      <p:sp>
        <p:nvSpPr>
          <p:cNvPr id="11" name="TextBox 10">
            <a:extLst>
              <a:ext uri="{FF2B5EF4-FFF2-40B4-BE49-F238E27FC236}">
                <a16:creationId xmlns:a16="http://schemas.microsoft.com/office/drawing/2014/main" id="{BE0366B6-6F7F-4027-97BF-514E965BFD58}"/>
              </a:ext>
            </a:extLst>
          </p:cNvPr>
          <p:cNvSpPr txBox="1"/>
          <p:nvPr/>
        </p:nvSpPr>
        <p:spPr>
          <a:xfrm>
            <a:off x="457200" y="2782669"/>
            <a:ext cx="4227534" cy="1815882"/>
          </a:xfrm>
          <a:prstGeom prst="rect">
            <a:avLst/>
          </a:prstGeom>
          <a:noFill/>
        </p:spPr>
        <p:txBody>
          <a:bodyPr wrap="square">
            <a:spAutoFit/>
          </a:bodyPr>
          <a:lstStyle/>
          <a:p>
            <a:pPr marL="112713" indent="0">
              <a:buNone/>
            </a:pPr>
            <a:r>
              <a:rPr lang="en-US" sz="2800" dirty="0">
                <a:latin typeface="Arial" panose="020B0604020202020204" pitchFamily="34" charset="0"/>
                <a:cs typeface="Arial" panose="020B0604020202020204" pitchFamily="34" charset="0"/>
              </a:rPr>
              <a:t>Board members are fiduciaries and must always act for the benefit of the public.</a:t>
            </a:r>
          </a:p>
        </p:txBody>
      </p:sp>
    </p:spTree>
    <p:extLst>
      <p:ext uri="{BB962C8B-B14F-4D97-AF65-F5344CB8AC3E}">
        <p14:creationId xmlns:p14="http://schemas.microsoft.com/office/powerpoint/2010/main" val="14559101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251"/>
            <a:ext cx="8229600" cy="1143000"/>
          </a:xfrm>
        </p:spPr>
        <p:txBody>
          <a:bodyPr/>
          <a:lstStyle/>
          <a:p>
            <a:r>
              <a:rPr lang="en-US"/>
              <a:t>Budgeting Tips for Water Utilities</a:t>
            </a:r>
          </a:p>
        </p:txBody>
      </p:sp>
      <p:sp>
        <p:nvSpPr>
          <p:cNvPr id="3" name="Text Placeholder 2"/>
          <p:cNvSpPr>
            <a:spLocks noGrp="1"/>
          </p:cNvSpPr>
          <p:nvPr>
            <p:ph type="body" idx="1"/>
          </p:nvPr>
        </p:nvSpPr>
        <p:spPr>
          <a:xfrm>
            <a:off x="457200" y="1535113"/>
            <a:ext cx="4040188" cy="639762"/>
          </a:xfrm>
          <a:solidFill>
            <a:schemeClr val="accent1">
              <a:lumMod val="75000"/>
            </a:schemeClr>
          </a:solidFill>
        </p:spPr>
        <p:txBody>
          <a:bodyPr/>
          <a:lstStyle/>
          <a:p>
            <a:pPr algn="ctr"/>
            <a:r>
              <a:rPr lang="en-US" sz="4000"/>
              <a:t>Remember</a:t>
            </a:r>
          </a:p>
        </p:txBody>
      </p:sp>
      <p:sp>
        <p:nvSpPr>
          <p:cNvPr id="4" name="Content Placeholder 3"/>
          <p:cNvSpPr>
            <a:spLocks noGrp="1"/>
          </p:cNvSpPr>
          <p:nvPr>
            <p:ph sz="half" idx="2"/>
          </p:nvPr>
        </p:nvSpPr>
        <p:spPr>
          <a:xfrm>
            <a:off x="457200" y="2174875"/>
            <a:ext cx="4040188" cy="3951288"/>
          </a:xfrm>
        </p:spPr>
        <p:txBody>
          <a:bodyPr>
            <a:normAutofit/>
          </a:bodyPr>
          <a:lstStyle/>
          <a:p>
            <a:r>
              <a:rPr lang="en-US" dirty="0"/>
              <a:t>Water use (and revenue) swing from year to year</a:t>
            </a:r>
          </a:p>
          <a:p>
            <a:r>
              <a:rPr lang="en-US" dirty="0"/>
              <a:t>Suppliers have good knowledge of future costs</a:t>
            </a:r>
          </a:p>
          <a:p>
            <a:r>
              <a:rPr lang="en-US" dirty="0"/>
              <a:t>Significant users</a:t>
            </a:r>
          </a:p>
          <a:p>
            <a:r>
              <a:rPr lang="en-US" dirty="0"/>
              <a:t>Reserve funds</a:t>
            </a:r>
          </a:p>
          <a:p>
            <a:endParaRPr lang="en-US" dirty="0"/>
          </a:p>
        </p:txBody>
      </p:sp>
      <p:sp>
        <p:nvSpPr>
          <p:cNvPr id="5" name="Text Placeholder 4"/>
          <p:cNvSpPr>
            <a:spLocks noGrp="1"/>
          </p:cNvSpPr>
          <p:nvPr>
            <p:ph type="body" sz="quarter" idx="3"/>
          </p:nvPr>
        </p:nvSpPr>
        <p:spPr>
          <a:xfrm>
            <a:off x="4645025" y="1535113"/>
            <a:ext cx="4041775" cy="639762"/>
          </a:xfrm>
          <a:solidFill>
            <a:schemeClr val="accent1">
              <a:lumMod val="75000"/>
            </a:schemeClr>
          </a:solidFill>
        </p:spPr>
        <p:txBody>
          <a:bodyPr/>
          <a:lstStyle/>
          <a:p>
            <a:pPr algn="ctr"/>
            <a:r>
              <a:rPr lang="en-US" sz="4000"/>
              <a:t>Always</a:t>
            </a:r>
          </a:p>
        </p:txBody>
      </p:sp>
      <p:sp>
        <p:nvSpPr>
          <p:cNvPr id="6" name="Content Placeholder 5"/>
          <p:cNvSpPr>
            <a:spLocks noGrp="1"/>
          </p:cNvSpPr>
          <p:nvPr>
            <p:ph sz="quarter" idx="4"/>
          </p:nvPr>
        </p:nvSpPr>
        <p:spPr>
          <a:xfrm>
            <a:off x="4645025" y="2174875"/>
            <a:ext cx="4041775" cy="3951288"/>
          </a:xfrm>
        </p:spPr>
        <p:txBody>
          <a:bodyPr>
            <a:normAutofit/>
          </a:bodyPr>
          <a:lstStyle/>
          <a:p>
            <a:r>
              <a:rPr lang="en-US" dirty="0"/>
              <a:t>Use several past years</a:t>
            </a:r>
          </a:p>
          <a:p>
            <a:r>
              <a:rPr lang="en-US" dirty="0"/>
              <a:t>Include major changes</a:t>
            </a:r>
          </a:p>
          <a:p>
            <a:r>
              <a:rPr lang="en-US" dirty="0"/>
              <a:t>Budget based on necessary expenditures</a:t>
            </a:r>
          </a:p>
          <a:p>
            <a:r>
              <a:rPr lang="en-US" dirty="0"/>
              <a:t>Consider life cycle costing</a:t>
            </a:r>
          </a:p>
          <a:p>
            <a:r>
              <a:rPr lang="en-US" dirty="0"/>
              <a:t>Factor in criticality of assets</a:t>
            </a:r>
          </a:p>
        </p:txBody>
      </p:sp>
    </p:spTree>
    <p:extLst>
      <p:ext uri="{BB962C8B-B14F-4D97-AF65-F5344CB8AC3E}">
        <p14:creationId xmlns:p14="http://schemas.microsoft.com/office/powerpoint/2010/main" val="19155853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3059" name="Rectangle 2">
            <a:extLst>
              <a:ext uri="{FF2B5EF4-FFF2-40B4-BE49-F238E27FC236}">
                <a16:creationId xmlns:a16="http://schemas.microsoft.com/office/drawing/2014/main" id="{32A0D737-31BA-4D1E-AEB9-4722EAF49AFB}"/>
              </a:ext>
            </a:extLst>
          </p:cNvPr>
          <p:cNvSpPr>
            <a:spLocks noGrp="1" noChangeArrowheads="1"/>
          </p:cNvSpPr>
          <p:nvPr>
            <p:ph type="title"/>
          </p:nvPr>
        </p:nvSpPr>
        <p:spPr>
          <a:xfrm>
            <a:off x="457200" y="110251"/>
            <a:ext cx="8229600" cy="1143000"/>
          </a:xfrm>
        </p:spPr>
        <p:txBody>
          <a:bodyPr/>
          <a:lstStyle/>
          <a:p>
            <a:r>
              <a:rPr lang="en-US" altLang="en-US"/>
              <a:t>Concept of Life Cycle Costing</a:t>
            </a:r>
          </a:p>
        </p:txBody>
      </p:sp>
      <p:graphicFrame>
        <p:nvGraphicFramePr>
          <p:cNvPr id="4" name="Content Placeholder 3">
            <a:extLst>
              <a:ext uri="{FF2B5EF4-FFF2-40B4-BE49-F238E27FC236}">
                <a16:creationId xmlns:a16="http://schemas.microsoft.com/office/drawing/2014/main" id="{698F9070-FF94-491F-A66A-3AD4E8E0C229}"/>
              </a:ext>
            </a:extLst>
          </p:cNvPr>
          <p:cNvGraphicFramePr>
            <a:graphicFrameLocks noGrp="1"/>
          </p:cNvGraphicFramePr>
          <p:nvPr>
            <p:ph idx="1"/>
            <p:extLst>
              <p:ext uri="{D42A27DB-BD31-4B8C-83A1-F6EECF244321}">
                <p14:modId xmlns:p14="http://schemas.microsoft.com/office/powerpoint/2010/main" val="1115717983"/>
              </p:ext>
            </p:extLst>
          </p:nvPr>
        </p:nvGraphicFramePr>
        <p:xfrm>
          <a:off x="457200" y="2167751"/>
          <a:ext cx="8229600" cy="50863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14">
            <a:extLst>
              <a:ext uri="{FF2B5EF4-FFF2-40B4-BE49-F238E27FC236}">
                <a16:creationId xmlns:a16="http://schemas.microsoft.com/office/drawing/2014/main" id="{806CD89E-FC1B-4FB3-A412-5615A5BE7CE9}"/>
              </a:ext>
            </a:extLst>
          </p:cNvPr>
          <p:cNvPicPr>
            <a:picLocks noChangeAspect="1"/>
          </p:cNvPicPr>
          <p:nvPr/>
        </p:nvPicPr>
        <p:blipFill>
          <a:blip r:embed="rId8"/>
          <a:srcRect/>
          <a:stretch/>
        </p:blipFill>
        <p:spPr>
          <a:xfrm>
            <a:off x="8051219" y="172873"/>
            <a:ext cx="888800" cy="888800"/>
          </a:xfrm>
          <a:prstGeom prst="rect">
            <a:avLst/>
          </a:prstGeom>
        </p:spPr>
      </p:pic>
      <p:sp>
        <p:nvSpPr>
          <p:cNvPr id="16" name="TextBox 15">
            <a:extLst>
              <a:ext uri="{FF2B5EF4-FFF2-40B4-BE49-F238E27FC236}">
                <a16:creationId xmlns:a16="http://schemas.microsoft.com/office/drawing/2014/main" id="{9D2F1785-FFEA-44D8-B193-01E6C225A5DC}"/>
              </a:ext>
            </a:extLst>
          </p:cNvPr>
          <p:cNvSpPr txBox="1"/>
          <p:nvPr/>
        </p:nvSpPr>
        <p:spPr>
          <a:xfrm>
            <a:off x="457201" y="1015777"/>
            <a:ext cx="7340800" cy="1384995"/>
          </a:xfrm>
          <a:prstGeom prst="rect">
            <a:avLst/>
          </a:prstGeom>
          <a:noFill/>
        </p:spPr>
        <p:txBody>
          <a:bodyPr wrap="square" rtlCol="0">
            <a:spAutoFit/>
          </a:bodyPr>
          <a:lstStyle/>
          <a:p>
            <a:r>
              <a:rPr lang="en-US" sz="2800" dirty="0"/>
              <a:t>Consider all costs of operating and maintaining the assets over the entire life cycle.  </a:t>
            </a:r>
          </a:p>
          <a:p>
            <a:endParaRPr lang="en-US" sz="28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7398" name="Rectangle 16">
            <a:extLst>
              <a:ext uri="{FF2B5EF4-FFF2-40B4-BE49-F238E27FC236}">
                <a16:creationId xmlns:a16="http://schemas.microsoft.com/office/drawing/2014/main" id="{7183334A-2764-47CC-B089-6AF86DCBD754}"/>
              </a:ext>
            </a:extLst>
          </p:cNvPr>
          <p:cNvSpPr>
            <a:spLocks noGrp="1" noChangeArrowheads="1"/>
          </p:cNvSpPr>
          <p:nvPr>
            <p:ph type="title"/>
          </p:nvPr>
        </p:nvSpPr>
        <p:spPr>
          <a:xfrm>
            <a:off x="457200" y="110251"/>
            <a:ext cx="8229600" cy="1143000"/>
          </a:xfrm>
        </p:spPr>
        <p:txBody>
          <a:bodyPr/>
          <a:lstStyle/>
          <a:p>
            <a:r>
              <a:rPr lang="en-US" altLang="en-US"/>
              <a:t>Maintenance Based on Criticality</a:t>
            </a:r>
          </a:p>
        </p:txBody>
      </p:sp>
      <p:grpSp>
        <p:nvGrpSpPr>
          <p:cNvPr id="28" name="Group 27">
            <a:extLst>
              <a:ext uri="{FF2B5EF4-FFF2-40B4-BE49-F238E27FC236}">
                <a16:creationId xmlns:a16="http://schemas.microsoft.com/office/drawing/2014/main" id="{F785ECF0-AE5D-480E-9180-570165EF97DA}"/>
              </a:ext>
            </a:extLst>
          </p:cNvPr>
          <p:cNvGrpSpPr/>
          <p:nvPr/>
        </p:nvGrpSpPr>
        <p:grpSpPr>
          <a:xfrm>
            <a:off x="1267883" y="1496124"/>
            <a:ext cx="6608234" cy="4573780"/>
            <a:chOff x="554566" y="1717709"/>
            <a:chExt cx="6608234" cy="4573780"/>
          </a:xfrm>
        </p:grpSpPr>
        <p:grpSp>
          <p:nvGrpSpPr>
            <p:cNvPr id="29" name="Group 28">
              <a:extLst>
                <a:ext uri="{FF2B5EF4-FFF2-40B4-BE49-F238E27FC236}">
                  <a16:creationId xmlns:a16="http://schemas.microsoft.com/office/drawing/2014/main" id="{3175427D-C977-4135-8DB6-1BC7E811B4BA}"/>
                </a:ext>
              </a:extLst>
            </p:cNvPr>
            <p:cNvGrpSpPr/>
            <p:nvPr/>
          </p:nvGrpSpPr>
          <p:grpSpPr>
            <a:xfrm>
              <a:off x="554566" y="1717709"/>
              <a:ext cx="492443" cy="4096444"/>
              <a:chOff x="554566" y="1717709"/>
              <a:chExt cx="492443" cy="4096444"/>
            </a:xfrm>
          </p:grpSpPr>
          <p:sp>
            <p:nvSpPr>
              <p:cNvPr id="42" name="Line 2086">
                <a:extLst>
                  <a:ext uri="{FF2B5EF4-FFF2-40B4-BE49-F238E27FC236}">
                    <a16:creationId xmlns:a16="http://schemas.microsoft.com/office/drawing/2014/main" id="{32C6F39E-1FE1-4063-A685-FA25194EC7CE}"/>
                  </a:ext>
                </a:extLst>
              </p:cNvPr>
              <p:cNvSpPr>
                <a:spLocks noChangeShapeType="1"/>
              </p:cNvSpPr>
              <p:nvPr/>
            </p:nvSpPr>
            <p:spPr bwMode="auto">
              <a:xfrm flipV="1">
                <a:off x="781122" y="1717709"/>
                <a:ext cx="0" cy="11858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Text Box 2083">
                <a:extLst>
                  <a:ext uri="{FF2B5EF4-FFF2-40B4-BE49-F238E27FC236}">
                    <a16:creationId xmlns:a16="http://schemas.microsoft.com/office/drawing/2014/main" id="{6687E039-5AEF-4462-8025-F0392C8A69BB}"/>
                  </a:ext>
                </a:extLst>
              </p:cNvPr>
              <p:cNvSpPr txBox="1">
                <a:spLocks noChangeArrowheads="1"/>
              </p:cNvSpPr>
              <p:nvPr/>
            </p:nvSpPr>
            <p:spPr bwMode="auto">
              <a:xfrm rot="10808464">
                <a:off x="554566" y="2904143"/>
                <a:ext cx="492443" cy="2910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Consequence of Failure</a:t>
                </a:r>
              </a:p>
            </p:txBody>
          </p:sp>
        </p:grpSp>
        <p:grpSp>
          <p:nvGrpSpPr>
            <p:cNvPr id="30" name="Group 29">
              <a:extLst>
                <a:ext uri="{FF2B5EF4-FFF2-40B4-BE49-F238E27FC236}">
                  <a16:creationId xmlns:a16="http://schemas.microsoft.com/office/drawing/2014/main" id="{4C7CBA41-525D-496B-903A-258DF6D14155}"/>
                </a:ext>
              </a:extLst>
            </p:cNvPr>
            <p:cNvGrpSpPr/>
            <p:nvPr/>
          </p:nvGrpSpPr>
          <p:grpSpPr>
            <a:xfrm>
              <a:off x="1115101" y="5891379"/>
              <a:ext cx="6033149" cy="400110"/>
              <a:chOff x="1115101" y="5891379"/>
              <a:chExt cx="6033149" cy="400110"/>
            </a:xfrm>
          </p:grpSpPr>
          <p:sp>
            <p:nvSpPr>
              <p:cNvPr id="40" name="Line 20">
                <a:extLst>
                  <a:ext uri="{FF2B5EF4-FFF2-40B4-BE49-F238E27FC236}">
                    <a16:creationId xmlns:a16="http://schemas.microsoft.com/office/drawing/2014/main" id="{A9E544DC-8A89-48ED-AAC2-7BD888016394}"/>
                  </a:ext>
                </a:extLst>
              </p:cNvPr>
              <p:cNvSpPr>
                <a:spLocks noChangeShapeType="1"/>
              </p:cNvSpPr>
              <p:nvPr/>
            </p:nvSpPr>
            <p:spPr bwMode="auto">
              <a:xfrm>
                <a:off x="3647767" y="6071522"/>
                <a:ext cx="350048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Text Box 2084">
                <a:extLst>
                  <a:ext uri="{FF2B5EF4-FFF2-40B4-BE49-F238E27FC236}">
                    <a16:creationId xmlns:a16="http://schemas.microsoft.com/office/drawing/2014/main" id="{0774B643-25EF-4383-A013-BA558E8DFA66}"/>
                  </a:ext>
                </a:extLst>
              </p:cNvPr>
              <p:cNvSpPr txBox="1">
                <a:spLocks noChangeArrowheads="1"/>
              </p:cNvSpPr>
              <p:nvPr/>
            </p:nvSpPr>
            <p:spPr bwMode="auto">
              <a:xfrm>
                <a:off x="1115101" y="5891379"/>
                <a:ext cx="26309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Probability of Failure</a:t>
                </a:r>
              </a:p>
            </p:txBody>
          </p:sp>
        </p:grpSp>
        <p:grpSp>
          <p:nvGrpSpPr>
            <p:cNvPr id="32" name="Group 31">
              <a:extLst>
                <a:ext uri="{FF2B5EF4-FFF2-40B4-BE49-F238E27FC236}">
                  <a16:creationId xmlns:a16="http://schemas.microsoft.com/office/drawing/2014/main" id="{D8EBF245-B60B-43D7-BA79-08947624830F}"/>
                </a:ext>
              </a:extLst>
            </p:cNvPr>
            <p:cNvGrpSpPr/>
            <p:nvPr/>
          </p:nvGrpSpPr>
          <p:grpSpPr>
            <a:xfrm>
              <a:off x="1103058" y="1717709"/>
              <a:ext cx="6059742" cy="4038600"/>
              <a:chOff x="957992" y="1500712"/>
              <a:chExt cx="6059742" cy="4038600"/>
            </a:xfrm>
          </p:grpSpPr>
          <p:sp>
            <p:nvSpPr>
              <p:cNvPr id="33" name="Rectangle 32">
                <a:extLst>
                  <a:ext uri="{FF2B5EF4-FFF2-40B4-BE49-F238E27FC236}">
                    <a16:creationId xmlns:a16="http://schemas.microsoft.com/office/drawing/2014/main" id="{861C387C-5D14-42B0-938A-4BF5182235E1}"/>
                  </a:ext>
                </a:extLst>
              </p:cNvPr>
              <p:cNvSpPr/>
              <p:nvPr/>
            </p:nvSpPr>
            <p:spPr>
              <a:xfrm>
                <a:off x="974124" y="1524527"/>
                <a:ext cx="6043610" cy="4014785"/>
              </a:xfrm>
              <a:prstGeom prst="rect">
                <a:avLst/>
              </a:prstGeom>
              <a:gradFill flip="none" rotWithShape="1">
                <a:gsLst>
                  <a:gs pos="50000">
                    <a:srgbClr val="FFFF00"/>
                  </a:gs>
                  <a:gs pos="18000">
                    <a:srgbClr val="00B050"/>
                  </a:gs>
                  <a:gs pos="86000">
                    <a:srgbClr val="FF0000"/>
                  </a:gs>
                </a:gsLst>
                <a:lin ang="189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 name="Straight Connector 21">
                <a:extLst>
                  <a:ext uri="{FF2B5EF4-FFF2-40B4-BE49-F238E27FC236}">
                    <a16:creationId xmlns:a16="http://schemas.microsoft.com/office/drawing/2014/main" id="{0B33650D-C948-4BF8-B273-E829E48E4481}"/>
                  </a:ext>
                </a:extLst>
              </p:cNvPr>
              <p:cNvCxnSpPr>
                <a:cxnSpLocks noChangeShapeType="1"/>
              </p:cNvCxnSpPr>
              <p:nvPr/>
            </p:nvCxnSpPr>
            <p:spPr bwMode="auto">
              <a:xfrm>
                <a:off x="3992642" y="1500712"/>
                <a:ext cx="0" cy="403860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35" name="Straight Connector 22">
                <a:extLst>
                  <a:ext uri="{FF2B5EF4-FFF2-40B4-BE49-F238E27FC236}">
                    <a16:creationId xmlns:a16="http://schemas.microsoft.com/office/drawing/2014/main" id="{FD24837B-6203-44A0-93A6-20DA56B9C1D0}"/>
                  </a:ext>
                </a:extLst>
              </p:cNvPr>
              <p:cNvCxnSpPr>
                <a:cxnSpLocks noChangeShapeType="1"/>
              </p:cNvCxnSpPr>
              <p:nvPr/>
            </p:nvCxnSpPr>
            <p:spPr bwMode="auto">
              <a:xfrm>
                <a:off x="963692" y="3476535"/>
                <a:ext cx="6043612" cy="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36" name="TextBox 35">
                <a:extLst>
                  <a:ext uri="{FF2B5EF4-FFF2-40B4-BE49-F238E27FC236}">
                    <a16:creationId xmlns:a16="http://schemas.microsoft.com/office/drawing/2014/main" id="{8059CD3A-CFE4-44D0-ADFD-EF0263D38025}"/>
                  </a:ext>
                </a:extLst>
              </p:cNvPr>
              <p:cNvSpPr txBox="1"/>
              <p:nvPr/>
            </p:nvSpPr>
            <p:spPr>
              <a:xfrm>
                <a:off x="963692" y="1942562"/>
                <a:ext cx="3016243" cy="1015663"/>
              </a:xfrm>
              <a:prstGeom prst="rect">
                <a:avLst/>
              </a:prstGeom>
              <a:noFill/>
            </p:spPr>
            <p:txBody>
              <a:bodyPr wrap="square" rtlCol="0" anchor="ctr">
                <a:spAutoFit/>
              </a:bodyPr>
              <a:lstStyle/>
              <a:p>
                <a:pPr algn="ctr"/>
                <a:r>
                  <a:rPr lang="en-US" sz="2000"/>
                  <a:t>Medium Risk:</a:t>
                </a:r>
              </a:p>
              <a:p>
                <a:pPr algn="ctr"/>
                <a:r>
                  <a:rPr lang="en-US" sz="2000"/>
                  <a:t>Maintenance Important 30% of Budget</a:t>
                </a:r>
              </a:p>
            </p:txBody>
          </p:sp>
          <p:sp>
            <p:nvSpPr>
              <p:cNvPr id="37" name="TextBox 36">
                <a:extLst>
                  <a:ext uri="{FF2B5EF4-FFF2-40B4-BE49-F238E27FC236}">
                    <a16:creationId xmlns:a16="http://schemas.microsoft.com/office/drawing/2014/main" id="{A1FF9207-CB40-4947-AAE1-2A99CBF8C42B}"/>
                  </a:ext>
                </a:extLst>
              </p:cNvPr>
              <p:cNvSpPr txBox="1"/>
              <p:nvPr/>
            </p:nvSpPr>
            <p:spPr>
              <a:xfrm>
                <a:off x="3920421" y="1796281"/>
                <a:ext cx="3016243" cy="1323439"/>
              </a:xfrm>
              <a:prstGeom prst="rect">
                <a:avLst/>
              </a:prstGeom>
              <a:noFill/>
            </p:spPr>
            <p:txBody>
              <a:bodyPr wrap="square" rtlCol="0" anchor="ctr">
                <a:spAutoFit/>
              </a:bodyPr>
              <a:lstStyle/>
              <a:p>
                <a:pPr algn="ctr"/>
                <a:r>
                  <a:rPr lang="en-US" sz="2000"/>
                  <a:t>High Risk:</a:t>
                </a:r>
              </a:p>
              <a:p>
                <a:pPr algn="ctr"/>
                <a:r>
                  <a:rPr lang="en-US" sz="2000"/>
                  <a:t>Maintenance Extremely Important</a:t>
                </a:r>
              </a:p>
              <a:p>
                <a:pPr algn="ctr"/>
                <a:r>
                  <a:rPr lang="en-US" sz="2000"/>
                  <a:t>45% of Budget</a:t>
                </a:r>
              </a:p>
            </p:txBody>
          </p:sp>
          <p:sp>
            <p:nvSpPr>
              <p:cNvPr id="38" name="TextBox 37">
                <a:extLst>
                  <a:ext uri="{FF2B5EF4-FFF2-40B4-BE49-F238E27FC236}">
                    <a16:creationId xmlns:a16="http://schemas.microsoft.com/office/drawing/2014/main" id="{F05D9F81-4F3A-4B9C-8D06-79CAC814FCE8}"/>
                  </a:ext>
                </a:extLst>
              </p:cNvPr>
              <p:cNvSpPr txBox="1"/>
              <p:nvPr/>
            </p:nvSpPr>
            <p:spPr>
              <a:xfrm>
                <a:off x="957992" y="3797866"/>
                <a:ext cx="3016243" cy="1323439"/>
              </a:xfrm>
              <a:prstGeom prst="rect">
                <a:avLst/>
              </a:prstGeom>
              <a:noFill/>
            </p:spPr>
            <p:txBody>
              <a:bodyPr wrap="square" rtlCol="0" anchor="ctr">
                <a:spAutoFit/>
              </a:bodyPr>
              <a:lstStyle/>
              <a:p>
                <a:pPr algn="ctr"/>
                <a:r>
                  <a:rPr lang="en-US" sz="2000"/>
                  <a:t>Low Risk:</a:t>
                </a:r>
              </a:p>
              <a:p>
                <a:pPr algn="ctr"/>
                <a:r>
                  <a:rPr lang="en-US" sz="2000"/>
                  <a:t>Maintenance Less Important</a:t>
                </a:r>
              </a:p>
              <a:p>
                <a:pPr algn="ctr"/>
                <a:r>
                  <a:rPr lang="en-US" sz="2000"/>
                  <a:t>5% of Budget</a:t>
                </a:r>
              </a:p>
            </p:txBody>
          </p:sp>
          <p:sp>
            <p:nvSpPr>
              <p:cNvPr id="39" name="TextBox 38">
                <a:extLst>
                  <a:ext uri="{FF2B5EF4-FFF2-40B4-BE49-F238E27FC236}">
                    <a16:creationId xmlns:a16="http://schemas.microsoft.com/office/drawing/2014/main" id="{DB461D82-BFEE-4C81-B776-41BEF2D8F190}"/>
                  </a:ext>
                </a:extLst>
              </p:cNvPr>
              <p:cNvSpPr txBox="1"/>
              <p:nvPr/>
            </p:nvSpPr>
            <p:spPr>
              <a:xfrm>
                <a:off x="3986942" y="3951754"/>
                <a:ext cx="3016243" cy="1015663"/>
              </a:xfrm>
              <a:prstGeom prst="rect">
                <a:avLst/>
              </a:prstGeom>
              <a:noFill/>
            </p:spPr>
            <p:txBody>
              <a:bodyPr wrap="square" rtlCol="0" anchor="ctr">
                <a:spAutoFit/>
              </a:bodyPr>
              <a:lstStyle/>
              <a:p>
                <a:pPr algn="ctr"/>
                <a:r>
                  <a:rPr lang="en-US" sz="2000"/>
                  <a:t>Medium Risk:</a:t>
                </a:r>
              </a:p>
              <a:p>
                <a:pPr algn="ctr"/>
                <a:r>
                  <a:rPr lang="en-US" sz="2000"/>
                  <a:t>Maintenance Important</a:t>
                </a:r>
              </a:p>
              <a:p>
                <a:pPr algn="ctr"/>
                <a:r>
                  <a:rPr lang="en-US" sz="2000"/>
                  <a:t>20% of Budget</a:t>
                </a:r>
              </a:p>
            </p:txBody>
          </p:sp>
        </p:grpSp>
      </p:grpSp>
      <p:pic>
        <p:nvPicPr>
          <p:cNvPr id="19" name="Picture 18">
            <a:extLst>
              <a:ext uri="{FF2B5EF4-FFF2-40B4-BE49-F238E27FC236}">
                <a16:creationId xmlns:a16="http://schemas.microsoft.com/office/drawing/2014/main" id="{6840295B-78BA-4DD6-9552-A4C8B0243562}"/>
              </a:ext>
            </a:extLst>
          </p:cNvPr>
          <p:cNvPicPr>
            <a:picLocks noChangeAspect="1"/>
          </p:cNvPicPr>
          <p:nvPr/>
        </p:nvPicPr>
        <p:blipFill>
          <a:blip r:embed="rId3"/>
          <a:srcRect/>
          <a:stretch/>
        </p:blipFill>
        <p:spPr>
          <a:xfrm>
            <a:off x="8111633" y="93526"/>
            <a:ext cx="888800" cy="8888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3539" name="Rectangle 2">
            <a:extLst>
              <a:ext uri="{FF2B5EF4-FFF2-40B4-BE49-F238E27FC236}">
                <a16:creationId xmlns:a16="http://schemas.microsoft.com/office/drawing/2014/main" id="{E3E7B914-D5AF-4999-9BD7-016091FFAD5C}"/>
              </a:ext>
            </a:extLst>
          </p:cNvPr>
          <p:cNvSpPr>
            <a:spLocks noGrp="1" noChangeArrowheads="1"/>
          </p:cNvSpPr>
          <p:nvPr>
            <p:ph type="title"/>
          </p:nvPr>
        </p:nvSpPr>
        <p:spPr/>
        <p:txBody>
          <a:bodyPr/>
          <a:lstStyle/>
          <a:p>
            <a:pPr eaLnBrk="1" hangingPunct="1"/>
            <a:r>
              <a:rPr lang="en-US" altLang="en-US"/>
              <a:t>Replacement of Assets &amp; Risk</a:t>
            </a:r>
          </a:p>
        </p:txBody>
      </p:sp>
      <p:sp>
        <p:nvSpPr>
          <p:cNvPr id="193540" name="Rectangle 3">
            <a:extLst>
              <a:ext uri="{FF2B5EF4-FFF2-40B4-BE49-F238E27FC236}">
                <a16:creationId xmlns:a16="http://schemas.microsoft.com/office/drawing/2014/main" id="{97068690-63E1-4029-8CFF-EC0C7ACC19AE}"/>
              </a:ext>
            </a:extLst>
          </p:cNvPr>
          <p:cNvSpPr>
            <a:spLocks noGrp="1" noChangeArrowheads="1"/>
          </p:cNvSpPr>
          <p:nvPr>
            <p:ph sz="half" idx="1"/>
          </p:nvPr>
        </p:nvSpPr>
        <p:spPr>
          <a:xfrm>
            <a:off x="457200" y="1313576"/>
            <a:ext cx="3057053" cy="911223"/>
          </a:xfrm>
        </p:spPr>
        <p:txBody>
          <a:bodyPr/>
          <a:lstStyle/>
          <a:p>
            <a:pPr eaLnBrk="1" hangingPunct="1">
              <a:buFontTx/>
              <a:buNone/>
            </a:pPr>
            <a:r>
              <a:rPr lang="en-US" altLang="en-US" dirty="0"/>
              <a:t>	High risk assets</a:t>
            </a:r>
          </a:p>
        </p:txBody>
      </p:sp>
      <p:sp>
        <p:nvSpPr>
          <p:cNvPr id="146436" name="Rectangle 4">
            <a:extLst>
              <a:ext uri="{FF2B5EF4-FFF2-40B4-BE49-F238E27FC236}">
                <a16:creationId xmlns:a16="http://schemas.microsoft.com/office/drawing/2014/main" id="{3B35BB0A-B1C4-4B92-A0A6-C275FAF5BF83}"/>
              </a:ext>
            </a:extLst>
          </p:cNvPr>
          <p:cNvSpPr>
            <a:spLocks noGrp="1" noChangeArrowheads="1"/>
          </p:cNvSpPr>
          <p:nvPr>
            <p:ph sz="half" idx="2"/>
          </p:nvPr>
        </p:nvSpPr>
        <p:spPr>
          <a:xfrm>
            <a:off x="4653917" y="1310163"/>
            <a:ext cx="4038600" cy="726708"/>
          </a:xfrm>
        </p:spPr>
        <p:txBody>
          <a:bodyPr/>
          <a:lstStyle/>
          <a:p>
            <a:pPr eaLnBrk="1" hangingPunct="1">
              <a:buFontTx/>
              <a:buNone/>
            </a:pPr>
            <a:r>
              <a:rPr lang="en-US" altLang="en-US" dirty="0"/>
              <a:t>	Low risk assets</a:t>
            </a:r>
          </a:p>
        </p:txBody>
      </p:sp>
      <p:pic>
        <p:nvPicPr>
          <p:cNvPr id="44" name="Picture 43">
            <a:extLst>
              <a:ext uri="{FF2B5EF4-FFF2-40B4-BE49-F238E27FC236}">
                <a16:creationId xmlns:a16="http://schemas.microsoft.com/office/drawing/2014/main" id="{1DF86AE8-5C04-4857-9F0D-8D85765B74A3}"/>
              </a:ext>
            </a:extLst>
          </p:cNvPr>
          <p:cNvPicPr>
            <a:picLocks noChangeAspect="1"/>
          </p:cNvPicPr>
          <p:nvPr/>
        </p:nvPicPr>
        <p:blipFill>
          <a:blip r:embed="rId3"/>
          <a:srcRect/>
          <a:stretch/>
        </p:blipFill>
        <p:spPr>
          <a:xfrm>
            <a:off x="8111633" y="93526"/>
            <a:ext cx="888800" cy="888800"/>
          </a:xfrm>
          <a:prstGeom prst="rect">
            <a:avLst/>
          </a:prstGeom>
        </p:spPr>
      </p:pic>
      <p:grpSp>
        <p:nvGrpSpPr>
          <p:cNvPr id="3" name="Group 2">
            <a:extLst>
              <a:ext uri="{FF2B5EF4-FFF2-40B4-BE49-F238E27FC236}">
                <a16:creationId xmlns:a16="http://schemas.microsoft.com/office/drawing/2014/main" id="{0E03DD39-EA76-4324-AE5B-C78473BBC44F}"/>
              </a:ext>
            </a:extLst>
          </p:cNvPr>
          <p:cNvGrpSpPr/>
          <p:nvPr/>
        </p:nvGrpSpPr>
        <p:grpSpPr>
          <a:xfrm>
            <a:off x="4653917" y="2342149"/>
            <a:ext cx="3768921" cy="3526206"/>
            <a:chOff x="5029200" y="3825240"/>
            <a:chExt cx="3406775" cy="2895600"/>
          </a:xfrm>
        </p:grpSpPr>
        <p:grpSp>
          <p:nvGrpSpPr>
            <p:cNvPr id="43" name="Group 20">
              <a:extLst>
                <a:ext uri="{FF2B5EF4-FFF2-40B4-BE49-F238E27FC236}">
                  <a16:creationId xmlns:a16="http://schemas.microsoft.com/office/drawing/2014/main" id="{706C557F-9809-4F70-B74D-E8ECC7DE7394}"/>
                </a:ext>
              </a:extLst>
            </p:cNvPr>
            <p:cNvGrpSpPr>
              <a:grpSpLocks/>
            </p:cNvGrpSpPr>
            <p:nvPr/>
          </p:nvGrpSpPr>
          <p:grpSpPr bwMode="auto">
            <a:xfrm>
              <a:off x="5029200" y="3825240"/>
              <a:ext cx="3406775" cy="2895600"/>
              <a:chOff x="336" y="2496"/>
              <a:chExt cx="2146" cy="1824"/>
            </a:xfrm>
          </p:grpSpPr>
          <p:grpSp>
            <p:nvGrpSpPr>
              <p:cNvPr id="45" name="Group 21">
                <a:extLst>
                  <a:ext uri="{FF2B5EF4-FFF2-40B4-BE49-F238E27FC236}">
                    <a16:creationId xmlns:a16="http://schemas.microsoft.com/office/drawing/2014/main" id="{DE86A74C-0DE7-4B9B-B013-16D52532471F}"/>
                  </a:ext>
                </a:extLst>
              </p:cNvPr>
              <p:cNvGrpSpPr>
                <a:grpSpLocks/>
              </p:cNvGrpSpPr>
              <p:nvPr/>
            </p:nvGrpSpPr>
            <p:grpSpPr bwMode="auto">
              <a:xfrm>
                <a:off x="624" y="2544"/>
                <a:ext cx="1858" cy="1508"/>
                <a:chOff x="624" y="2544"/>
                <a:chExt cx="1858" cy="1508"/>
              </a:xfrm>
            </p:grpSpPr>
            <p:grpSp>
              <p:nvGrpSpPr>
                <p:cNvPr id="50" name="Group 22">
                  <a:extLst>
                    <a:ext uri="{FF2B5EF4-FFF2-40B4-BE49-F238E27FC236}">
                      <a16:creationId xmlns:a16="http://schemas.microsoft.com/office/drawing/2014/main" id="{DC9EA3D6-5B0D-45B6-A867-AB90D11F8682}"/>
                    </a:ext>
                  </a:extLst>
                </p:cNvPr>
                <p:cNvGrpSpPr>
                  <a:grpSpLocks/>
                </p:cNvGrpSpPr>
                <p:nvPr/>
              </p:nvGrpSpPr>
              <p:grpSpPr bwMode="auto">
                <a:xfrm>
                  <a:off x="624" y="2544"/>
                  <a:ext cx="1858" cy="1507"/>
                  <a:chOff x="624" y="2544"/>
                  <a:chExt cx="1858" cy="1507"/>
                </a:xfrm>
              </p:grpSpPr>
              <p:sp>
                <p:nvSpPr>
                  <p:cNvPr id="54" name="Line 23">
                    <a:extLst>
                      <a:ext uri="{FF2B5EF4-FFF2-40B4-BE49-F238E27FC236}">
                        <a16:creationId xmlns:a16="http://schemas.microsoft.com/office/drawing/2014/main" id="{E85242E3-AA88-41A2-AC95-EBAA3D4650C0}"/>
                      </a:ext>
                    </a:extLst>
                  </p:cNvPr>
                  <p:cNvSpPr>
                    <a:spLocks noChangeShapeType="1"/>
                  </p:cNvSpPr>
                  <p:nvPr/>
                </p:nvSpPr>
                <p:spPr bwMode="auto">
                  <a:xfrm>
                    <a:off x="624" y="2544"/>
                    <a:ext cx="0" cy="150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 name="Line 24">
                    <a:extLst>
                      <a:ext uri="{FF2B5EF4-FFF2-40B4-BE49-F238E27FC236}">
                        <a16:creationId xmlns:a16="http://schemas.microsoft.com/office/drawing/2014/main" id="{CDAD163E-2759-4404-B60D-8A0687782AB7}"/>
                      </a:ext>
                    </a:extLst>
                  </p:cNvPr>
                  <p:cNvSpPr>
                    <a:spLocks noChangeShapeType="1"/>
                  </p:cNvSpPr>
                  <p:nvPr/>
                </p:nvSpPr>
                <p:spPr bwMode="auto">
                  <a:xfrm>
                    <a:off x="624" y="4051"/>
                    <a:ext cx="185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Freeform 25">
                    <a:extLst>
                      <a:ext uri="{FF2B5EF4-FFF2-40B4-BE49-F238E27FC236}">
                        <a16:creationId xmlns:a16="http://schemas.microsoft.com/office/drawing/2014/main" id="{723EC221-002E-4464-8180-78D7E6F6BC58}"/>
                      </a:ext>
                    </a:extLst>
                  </p:cNvPr>
                  <p:cNvSpPr>
                    <a:spLocks/>
                  </p:cNvSpPr>
                  <p:nvPr/>
                </p:nvSpPr>
                <p:spPr bwMode="auto">
                  <a:xfrm>
                    <a:off x="624" y="2753"/>
                    <a:ext cx="1638" cy="1141"/>
                  </a:xfrm>
                  <a:custGeom>
                    <a:avLst/>
                    <a:gdLst>
                      <a:gd name="T0" fmla="*/ 0 w 1680"/>
                      <a:gd name="T1" fmla="*/ 17 h 1192"/>
                      <a:gd name="T2" fmla="*/ 464 w 1680"/>
                      <a:gd name="T3" fmla="*/ 17 h 1192"/>
                      <a:gd name="T4" fmla="*/ 810 w 1680"/>
                      <a:gd name="T5" fmla="*/ 117 h 1192"/>
                      <a:gd name="T6" fmla="*/ 1013 w 1680"/>
                      <a:gd name="T7" fmla="*/ 498 h 1192"/>
                      <a:gd name="T8" fmla="*/ 0 60000 65536"/>
                      <a:gd name="T9" fmla="*/ 0 60000 65536"/>
                      <a:gd name="T10" fmla="*/ 0 60000 65536"/>
                      <a:gd name="T11" fmla="*/ 0 60000 65536"/>
                      <a:gd name="T12" fmla="*/ 0 w 1680"/>
                      <a:gd name="T13" fmla="*/ 0 h 1192"/>
                      <a:gd name="T14" fmla="*/ 1680 w 1680"/>
                      <a:gd name="T15" fmla="*/ 1192 h 1192"/>
                    </a:gdLst>
                    <a:ahLst/>
                    <a:cxnLst>
                      <a:cxn ang="T8">
                        <a:pos x="T0" y="T1"/>
                      </a:cxn>
                      <a:cxn ang="T9">
                        <a:pos x="T2" y="T3"/>
                      </a:cxn>
                      <a:cxn ang="T10">
                        <a:pos x="T4" y="T5"/>
                      </a:cxn>
                      <a:cxn ang="T11">
                        <a:pos x="T6" y="T7"/>
                      </a:cxn>
                    </a:cxnLst>
                    <a:rect l="T12" t="T13" r="T14" b="T15"/>
                    <a:pathLst>
                      <a:path w="1680" h="1192">
                        <a:moveTo>
                          <a:pt x="0" y="40"/>
                        </a:moveTo>
                        <a:cubicBezTo>
                          <a:pt x="272" y="20"/>
                          <a:pt x="544" y="0"/>
                          <a:pt x="768" y="40"/>
                        </a:cubicBezTo>
                        <a:cubicBezTo>
                          <a:pt x="992" y="80"/>
                          <a:pt x="1192" y="88"/>
                          <a:pt x="1344" y="280"/>
                        </a:cubicBezTo>
                        <a:cubicBezTo>
                          <a:pt x="1496" y="472"/>
                          <a:pt x="1624" y="1040"/>
                          <a:pt x="1680" y="1192"/>
                        </a:cubicBez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 name="Text Box 26">
                    <a:extLst>
                      <a:ext uri="{FF2B5EF4-FFF2-40B4-BE49-F238E27FC236}">
                        <a16:creationId xmlns:a16="http://schemas.microsoft.com/office/drawing/2014/main" id="{232E9EEF-1801-4BA5-9E8A-F38B3AD1ECDC}"/>
                      </a:ext>
                    </a:extLst>
                  </p:cNvPr>
                  <p:cNvSpPr txBox="1">
                    <a:spLocks noChangeArrowheads="1"/>
                  </p:cNvSpPr>
                  <p:nvPr/>
                </p:nvSpPr>
                <p:spPr bwMode="auto">
                  <a:xfrm>
                    <a:off x="1488" y="2688"/>
                    <a:ext cx="33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a:solidFill>
                          <a:srgbClr val="CC3300"/>
                        </a:solidFill>
                        <a:latin typeface="Arial" panose="020B0604020202020204" pitchFamily="34" charset="0"/>
                      </a:rPr>
                      <a:t>X</a:t>
                    </a:r>
                  </a:p>
                </p:txBody>
              </p:sp>
              <p:sp>
                <p:nvSpPr>
                  <p:cNvPr id="58" name="Text Box 27">
                    <a:extLst>
                      <a:ext uri="{FF2B5EF4-FFF2-40B4-BE49-F238E27FC236}">
                        <a16:creationId xmlns:a16="http://schemas.microsoft.com/office/drawing/2014/main" id="{28D4A87A-195E-4FD1-80AD-DB30288050DB}"/>
                      </a:ext>
                    </a:extLst>
                  </p:cNvPr>
                  <p:cNvSpPr txBox="1">
                    <a:spLocks noChangeArrowheads="1"/>
                  </p:cNvSpPr>
                  <p:nvPr/>
                </p:nvSpPr>
                <p:spPr bwMode="auto">
                  <a:xfrm rot="2411122">
                    <a:off x="1872" y="3024"/>
                    <a:ext cx="33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a:solidFill>
                          <a:srgbClr val="CC3300"/>
                        </a:solidFill>
                        <a:latin typeface="Arial" panose="020B0604020202020204" pitchFamily="34" charset="0"/>
                      </a:rPr>
                      <a:t>X</a:t>
                    </a:r>
                  </a:p>
                </p:txBody>
              </p:sp>
            </p:grpSp>
            <p:sp>
              <p:nvSpPr>
                <p:cNvPr id="51" name="Text Box 28">
                  <a:extLst>
                    <a:ext uri="{FF2B5EF4-FFF2-40B4-BE49-F238E27FC236}">
                      <a16:creationId xmlns:a16="http://schemas.microsoft.com/office/drawing/2014/main" id="{6CBDA2AC-F1F5-4666-80BB-B4E3EAC6E875}"/>
                    </a:ext>
                  </a:extLst>
                </p:cNvPr>
                <p:cNvSpPr txBox="1">
                  <a:spLocks noChangeArrowheads="1"/>
                </p:cNvSpPr>
                <p:nvPr/>
              </p:nvSpPr>
              <p:spPr bwMode="auto">
                <a:xfrm rot="3831281">
                  <a:off x="2094" y="3742"/>
                  <a:ext cx="3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a:solidFill>
                        <a:srgbClr val="CC3300"/>
                      </a:solidFill>
                      <a:latin typeface="Arial" panose="020B0604020202020204" pitchFamily="34" charset="0"/>
                    </a:rPr>
                    <a:t>X</a:t>
                  </a:r>
                </a:p>
              </p:txBody>
            </p:sp>
            <p:sp>
              <p:nvSpPr>
                <p:cNvPr id="52" name="Text Box 29">
                  <a:extLst>
                    <a:ext uri="{FF2B5EF4-FFF2-40B4-BE49-F238E27FC236}">
                      <a16:creationId xmlns:a16="http://schemas.microsoft.com/office/drawing/2014/main" id="{D565489F-E178-47F3-8731-B648AB60DE32}"/>
                    </a:ext>
                  </a:extLst>
                </p:cNvPr>
                <p:cNvSpPr txBox="1">
                  <a:spLocks noChangeArrowheads="1"/>
                </p:cNvSpPr>
                <p:nvPr/>
              </p:nvSpPr>
              <p:spPr bwMode="auto">
                <a:xfrm rot="3999999">
                  <a:off x="1994" y="3430"/>
                  <a:ext cx="33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a:solidFill>
                        <a:srgbClr val="CC3300"/>
                      </a:solidFill>
                      <a:latin typeface="Arial" panose="020B0604020202020204" pitchFamily="34" charset="0"/>
                    </a:rPr>
                    <a:t>X</a:t>
                  </a:r>
                </a:p>
              </p:txBody>
            </p:sp>
            <p:sp>
              <p:nvSpPr>
                <p:cNvPr id="53" name="Text Box 30">
                  <a:extLst>
                    <a:ext uri="{FF2B5EF4-FFF2-40B4-BE49-F238E27FC236}">
                      <a16:creationId xmlns:a16="http://schemas.microsoft.com/office/drawing/2014/main" id="{83A24291-8318-41AC-81DD-0CF8105DF46B}"/>
                    </a:ext>
                  </a:extLst>
                </p:cNvPr>
                <p:cNvSpPr txBox="1">
                  <a:spLocks noChangeArrowheads="1"/>
                </p:cNvSpPr>
                <p:nvPr/>
              </p:nvSpPr>
              <p:spPr bwMode="auto">
                <a:xfrm rot="3510940">
                  <a:off x="2041" y="3575"/>
                  <a:ext cx="3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a:solidFill>
                        <a:srgbClr val="CC3300"/>
                      </a:solidFill>
                      <a:latin typeface="Arial" panose="020B0604020202020204" pitchFamily="34" charset="0"/>
                    </a:rPr>
                    <a:t>X</a:t>
                  </a:r>
                </a:p>
              </p:txBody>
            </p:sp>
          </p:grpSp>
          <p:sp>
            <p:nvSpPr>
              <p:cNvPr id="46" name="Text Box 31">
                <a:extLst>
                  <a:ext uri="{FF2B5EF4-FFF2-40B4-BE49-F238E27FC236}">
                    <a16:creationId xmlns:a16="http://schemas.microsoft.com/office/drawing/2014/main" id="{8CA75B01-6462-481E-A6A3-9E651EE6791F}"/>
                  </a:ext>
                </a:extLst>
              </p:cNvPr>
              <p:cNvSpPr txBox="1">
                <a:spLocks noChangeArrowheads="1"/>
              </p:cNvSpPr>
              <p:nvPr/>
            </p:nvSpPr>
            <p:spPr bwMode="auto">
              <a:xfrm>
                <a:off x="620" y="4089"/>
                <a:ext cx="11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t>Time</a:t>
                </a:r>
              </a:p>
            </p:txBody>
          </p:sp>
          <p:sp>
            <p:nvSpPr>
              <p:cNvPr id="47" name="Text Box 32">
                <a:extLst>
                  <a:ext uri="{FF2B5EF4-FFF2-40B4-BE49-F238E27FC236}">
                    <a16:creationId xmlns:a16="http://schemas.microsoft.com/office/drawing/2014/main" id="{EE631E98-BDC8-488E-A8E2-80F30B6EA9CE}"/>
                  </a:ext>
                </a:extLst>
              </p:cNvPr>
              <p:cNvSpPr txBox="1">
                <a:spLocks noChangeArrowheads="1"/>
              </p:cNvSpPr>
              <p:nvPr/>
            </p:nvSpPr>
            <p:spPr bwMode="auto">
              <a:xfrm rot="-5400000">
                <a:off x="-98" y="3236"/>
                <a:ext cx="109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t>Condition</a:t>
                </a:r>
              </a:p>
            </p:txBody>
          </p:sp>
          <p:sp>
            <p:nvSpPr>
              <p:cNvPr id="48" name="Line 33">
                <a:extLst>
                  <a:ext uri="{FF2B5EF4-FFF2-40B4-BE49-F238E27FC236}">
                    <a16:creationId xmlns:a16="http://schemas.microsoft.com/office/drawing/2014/main" id="{D279786E-77BA-40B7-853C-360DA66D93D4}"/>
                  </a:ext>
                </a:extLst>
              </p:cNvPr>
              <p:cNvSpPr>
                <a:spLocks noChangeShapeType="1"/>
              </p:cNvSpPr>
              <p:nvPr/>
            </p:nvSpPr>
            <p:spPr bwMode="auto">
              <a:xfrm>
                <a:off x="1056" y="4224"/>
                <a:ext cx="135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 name="Line 34">
                <a:extLst>
                  <a:ext uri="{FF2B5EF4-FFF2-40B4-BE49-F238E27FC236}">
                    <a16:creationId xmlns:a16="http://schemas.microsoft.com/office/drawing/2014/main" id="{7DC1FC95-02A0-4BB2-954E-4E17534F4C1C}"/>
                  </a:ext>
                </a:extLst>
              </p:cNvPr>
              <p:cNvSpPr>
                <a:spLocks noChangeShapeType="1"/>
              </p:cNvSpPr>
              <p:nvPr/>
            </p:nvSpPr>
            <p:spPr bwMode="auto">
              <a:xfrm flipV="1">
                <a:off x="480" y="2496"/>
                <a:ext cx="0" cy="68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9" name="Group 39">
              <a:extLst>
                <a:ext uri="{FF2B5EF4-FFF2-40B4-BE49-F238E27FC236}">
                  <a16:creationId xmlns:a16="http://schemas.microsoft.com/office/drawing/2014/main" id="{4555947C-A3A5-4936-839C-6865DE13281C}"/>
                </a:ext>
              </a:extLst>
            </p:cNvPr>
            <p:cNvGrpSpPr>
              <a:grpSpLocks/>
            </p:cNvGrpSpPr>
            <p:nvPr/>
          </p:nvGrpSpPr>
          <p:grpSpPr bwMode="auto">
            <a:xfrm>
              <a:off x="5638800" y="5044440"/>
              <a:ext cx="2438400" cy="990600"/>
              <a:chOff x="3552" y="3168"/>
              <a:chExt cx="1536" cy="624"/>
            </a:xfrm>
          </p:grpSpPr>
          <p:sp>
            <p:nvSpPr>
              <p:cNvPr id="60" name="Line 40">
                <a:extLst>
                  <a:ext uri="{FF2B5EF4-FFF2-40B4-BE49-F238E27FC236}">
                    <a16:creationId xmlns:a16="http://schemas.microsoft.com/office/drawing/2014/main" id="{217447F7-361E-4CD5-9979-DAE05A7EEA38}"/>
                  </a:ext>
                </a:extLst>
              </p:cNvPr>
              <p:cNvSpPr>
                <a:spLocks noChangeShapeType="1"/>
              </p:cNvSpPr>
              <p:nvPr/>
            </p:nvSpPr>
            <p:spPr bwMode="auto">
              <a:xfrm>
                <a:off x="4368" y="3408"/>
                <a:ext cx="720" cy="384"/>
              </a:xfrm>
              <a:prstGeom prst="line">
                <a:avLst/>
              </a:prstGeom>
              <a:noFill/>
              <a:ln w="381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 name="Text Box 41">
                <a:extLst>
                  <a:ext uri="{FF2B5EF4-FFF2-40B4-BE49-F238E27FC236}">
                    <a16:creationId xmlns:a16="http://schemas.microsoft.com/office/drawing/2014/main" id="{5A29652B-70A2-4574-B092-AB47A010E266}"/>
                  </a:ext>
                </a:extLst>
              </p:cNvPr>
              <p:cNvSpPr txBox="1">
                <a:spLocks noChangeArrowheads="1"/>
              </p:cNvSpPr>
              <p:nvPr/>
            </p:nvSpPr>
            <p:spPr bwMode="auto">
              <a:xfrm>
                <a:off x="3552" y="3168"/>
                <a:ext cx="115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dirty="0"/>
                  <a:t>Replacement Point</a:t>
                </a:r>
              </a:p>
            </p:txBody>
          </p:sp>
        </p:grpSp>
      </p:grpSp>
      <p:grpSp>
        <p:nvGrpSpPr>
          <p:cNvPr id="4" name="Group 3">
            <a:extLst>
              <a:ext uri="{FF2B5EF4-FFF2-40B4-BE49-F238E27FC236}">
                <a16:creationId xmlns:a16="http://schemas.microsoft.com/office/drawing/2014/main" id="{BA12418E-36DA-4F6B-90AD-4509CEFD72C8}"/>
              </a:ext>
            </a:extLst>
          </p:cNvPr>
          <p:cNvGrpSpPr/>
          <p:nvPr/>
        </p:nvGrpSpPr>
        <p:grpSpPr>
          <a:xfrm>
            <a:off x="533399" y="2527300"/>
            <a:ext cx="3853567" cy="3341041"/>
            <a:chOff x="533400" y="3825240"/>
            <a:chExt cx="3406775" cy="2895600"/>
          </a:xfrm>
        </p:grpSpPr>
        <p:grpSp>
          <p:nvGrpSpPr>
            <p:cNvPr id="62" name="Group 5">
              <a:extLst>
                <a:ext uri="{FF2B5EF4-FFF2-40B4-BE49-F238E27FC236}">
                  <a16:creationId xmlns:a16="http://schemas.microsoft.com/office/drawing/2014/main" id="{AF9045F2-1BEB-48B7-8254-C1B1F64C0097}"/>
                </a:ext>
              </a:extLst>
            </p:cNvPr>
            <p:cNvGrpSpPr>
              <a:grpSpLocks/>
            </p:cNvGrpSpPr>
            <p:nvPr/>
          </p:nvGrpSpPr>
          <p:grpSpPr bwMode="auto">
            <a:xfrm>
              <a:off x="533400" y="3825240"/>
              <a:ext cx="3406775" cy="2895600"/>
              <a:chOff x="336" y="2496"/>
              <a:chExt cx="2146" cy="1824"/>
            </a:xfrm>
          </p:grpSpPr>
          <p:grpSp>
            <p:nvGrpSpPr>
              <p:cNvPr id="63" name="Group 6">
                <a:extLst>
                  <a:ext uri="{FF2B5EF4-FFF2-40B4-BE49-F238E27FC236}">
                    <a16:creationId xmlns:a16="http://schemas.microsoft.com/office/drawing/2014/main" id="{0625389B-D0AB-4514-B176-090AF376659F}"/>
                  </a:ext>
                </a:extLst>
              </p:cNvPr>
              <p:cNvGrpSpPr>
                <a:grpSpLocks/>
              </p:cNvGrpSpPr>
              <p:nvPr/>
            </p:nvGrpSpPr>
            <p:grpSpPr bwMode="auto">
              <a:xfrm>
                <a:off x="624" y="2544"/>
                <a:ext cx="1858" cy="1508"/>
                <a:chOff x="624" y="2544"/>
                <a:chExt cx="1858" cy="1508"/>
              </a:xfrm>
            </p:grpSpPr>
            <p:grpSp>
              <p:nvGrpSpPr>
                <p:cNvPr id="68" name="Group 7">
                  <a:extLst>
                    <a:ext uri="{FF2B5EF4-FFF2-40B4-BE49-F238E27FC236}">
                      <a16:creationId xmlns:a16="http://schemas.microsoft.com/office/drawing/2014/main" id="{35A25B6C-9C5E-4446-93F9-D540C9DCC509}"/>
                    </a:ext>
                  </a:extLst>
                </p:cNvPr>
                <p:cNvGrpSpPr>
                  <a:grpSpLocks/>
                </p:cNvGrpSpPr>
                <p:nvPr/>
              </p:nvGrpSpPr>
              <p:grpSpPr bwMode="auto">
                <a:xfrm>
                  <a:off x="624" y="2544"/>
                  <a:ext cx="1858" cy="1507"/>
                  <a:chOff x="624" y="2544"/>
                  <a:chExt cx="1858" cy="1507"/>
                </a:xfrm>
              </p:grpSpPr>
              <p:sp>
                <p:nvSpPr>
                  <p:cNvPr id="72" name="Line 8">
                    <a:extLst>
                      <a:ext uri="{FF2B5EF4-FFF2-40B4-BE49-F238E27FC236}">
                        <a16:creationId xmlns:a16="http://schemas.microsoft.com/office/drawing/2014/main" id="{291F25A9-6B14-43D1-9E97-06CA6AD0B5A0}"/>
                      </a:ext>
                    </a:extLst>
                  </p:cNvPr>
                  <p:cNvSpPr>
                    <a:spLocks noChangeShapeType="1"/>
                  </p:cNvSpPr>
                  <p:nvPr/>
                </p:nvSpPr>
                <p:spPr bwMode="auto">
                  <a:xfrm>
                    <a:off x="624" y="2544"/>
                    <a:ext cx="0" cy="150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 name="Line 9">
                    <a:extLst>
                      <a:ext uri="{FF2B5EF4-FFF2-40B4-BE49-F238E27FC236}">
                        <a16:creationId xmlns:a16="http://schemas.microsoft.com/office/drawing/2014/main" id="{1228E300-157B-484D-9E30-9F7BB22CFCC2}"/>
                      </a:ext>
                    </a:extLst>
                  </p:cNvPr>
                  <p:cNvSpPr>
                    <a:spLocks noChangeShapeType="1"/>
                  </p:cNvSpPr>
                  <p:nvPr/>
                </p:nvSpPr>
                <p:spPr bwMode="auto">
                  <a:xfrm>
                    <a:off x="624" y="4051"/>
                    <a:ext cx="185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 name="Freeform 10">
                    <a:extLst>
                      <a:ext uri="{FF2B5EF4-FFF2-40B4-BE49-F238E27FC236}">
                        <a16:creationId xmlns:a16="http://schemas.microsoft.com/office/drawing/2014/main" id="{841CA38C-C27E-4F76-882E-A4F522DD64A2}"/>
                      </a:ext>
                    </a:extLst>
                  </p:cNvPr>
                  <p:cNvSpPr>
                    <a:spLocks/>
                  </p:cNvSpPr>
                  <p:nvPr/>
                </p:nvSpPr>
                <p:spPr bwMode="auto">
                  <a:xfrm>
                    <a:off x="624" y="2753"/>
                    <a:ext cx="1638" cy="1141"/>
                  </a:xfrm>
                  <a:custGeom>
                    <a:avLst/>
                    <a:gdLst>
                      <a:gd name="T0" fmla="*/ 0 w 1680"/>
                      <a:gd name="T1" fmla="*/ 17 h 1192"/>
                      <a:gd name="T2" fmla="*/ 464 w 1680"/>
                      <a:gd name="T3" fmla="*/ 17 h 1192"/>
                      <a:gd name="T4" fmla="*/ 810 w 1680"/>
                      <a:gd name="T5" fmla="*/ 117 h 1192"/>
                      <a:gd name="T6" fmla="*/ 1013 w 1680"/>
                      <a:gd name="T7" fmla="*/ 498 h 1192"/>
                      <a:gd name="T8" fmla="*/ 0 60000 65536"/>
                      <a:gd name="T9" fmla="*/ 0 60000 65536"/>
                      <a:gd name="T10" fmla="*/ 0 60000 65536"/>
                      <a:gd name="T11" fmla="*/ 0 60000 65536"/>
                      <a:gd name="T12" fmla="*/ 0 w 1680"/>
                      <a:gd name="T13" fmla="*/ 0 h 1192"/>
                      <a:gd name="T14" fmla="*/ 1680 w 1680"/>
                      <a:gd name="T15" fmla="*/ 1192 h 1192"/>
                    </a:gdLst>
                    <a:ahLst/>
                    <a:cxnLst>
                      <a:cxn ang="T8">
                        <a:pos x="T0" y="T1"/>
                      </a:cxn>
                      <a:cxn ang="T9">
                        <a:pos x="T2" y="T3"/>
                      </a:cxn>
                      <a:cxn ang="T10">
                        <a:pos x="T4" y="T5"/>
                      </a:cxn>
                      <a:cxn ang="T11">
                        <a:pos x="T6" y="T7"/>
                      </a:cxn>
                    </a:cxnLst>
                    <a:rect l="T12" t="T13" r="T14" b="T15"/>
                    <a:pathLst>
                      <a:path w="1680" h="1192">
                        <a:moveTo>
                          <a:pt x="0" y="40"/>
                        </a:moveTo>
                        <a:cubicBezTo>
                          <a:pt x="272" y="20"/>
                          <a:pt x="544" y="0"/>
                          <a:pt x="768" y="40"/>
                        </a:cubicBezTo>
                        <a:cubicBezTo>
                          <a:pt x="992" y="80"/>
                          <a:pt x="1192" y="88"/>
                          <a:pt x="1344" y="280"/>
                        </a:cubicBezTo>
                        <a:cubicBezTo>
                          <a:pt x="1496" y="472"/>
                          <a:pt x="1624" y="1040"/>
                          <a:pt x="1680" y="1192"/>
                        </a:cubicBez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 name="Text Box 11">
                    <a:extLst>
                      <a:ext uri="{FF2B5EF4-FFF2-40B4-BE49-F238E27FC236}">
                        <a16:creationId xmlns:a16="http://schemas.microsoft.com/office/drawing/2014/main" id="{C6DFAEB2-285A-4375-AE45-EC535612C585}"/>
                      </a:ext>
                    </a:extLst>
                  </p:cNvPr>
                  <p:cNvSpPr txBox="1">
                    <a:spLocks noChangeArrowheads="1"/>
                  </p:cNvSpPr>
                  <p:nvPr/>
                </p:nvSpPr>
                <p:spPr bwMode="auto">
                  <a:xfrm>
                    <a:off x="1488" y="2688"/>
                    <a:ext cx="33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a:solidFill>
                          <a:srgbClr val="CC3300"/>
                        </a:solidFill>
                        <a:latin typeface="Arial" panose="020B0604020202020204" pitchFamily="34" charset="0"/>
                      </a:rPr>
                      <a:t>X</a:t>
                    </a:r>
                  </a:p>
                </p:txBody>
              </p:sp>
              <p:sp>
                <p:nvSpPr>
                  <p:cNvPr id="76" name="Text Box 12">
                    <a:extLst>
                      <a:ext uri="{FF2B5EF4-FFF2-40B4-BE49-F238E27FC236}">
                        <a16:creationId xmlns:a16="http://schemas.microsoft.com/office/drawing/2014/main" id="{4FC27682-4B4A-437E-B6E1-F71755C5D640}"/>
                      </a:ext>
                    </a:extLst>
                  </p:cNvPr>
                  <p:cNvSpPr txBox="1">
                    <a:spLocks noChangeArrowheads="1"/>
                  </p:cNvSpPr>
                  <p:nvPr/>
                </p:nvSpPr>
                <p:spPr bwMode="auto">
                  <a:xfrm rot="2411122">
                    <a:off x="1872" y="3024"/>
                    <a:ext cx="33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a:solidFill>
                          <a:srgbClr val="CC3300"/>
                        </a:solidFill>
                        <a:latin typeface="Arial" panose="020B0604020202020204" pitchFamily="34" charset="0"/>
                      </a:rPr>
                      <a:t>X</a:t>
                    </a:r>
                  </a:p>
                </p:txBody>
              </p:sp>
            </p:grpSp>
            <p:sp>
              <p:nvSpPr>
                <p:cNvPr id="69" name="Text Box 13">
                  <a:extLst>
                    <a:ext uri="{FF2B5EF4-FFF2-40B4-BE49-F238E27FC236}">
                      <a16:creationId xmlns:a16="http://schemas.microsoft.com/office/drawing/2014/main" id="{295F696D-FB36-4118-8503-3DB9F7A20787}"/>
                    </a:ext>
                  </a:extLst>
                </p:cNvPr>
                <p:cNvSpPr txBox="1">
                  <a:spLocks noChangeArrowheads="1"/>
                </p:cNvSpPr>
                <p:nvPr/>
              </p:nvSpPr>
              <p:spPr bwMode="auto">
                <a:xfrm rot="3831281">
                  <a:off x="2094" y="3742"/>
                  <a:ext cx="3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a:solidFill>
                        <a:srgbClr val="CC3300"/>
                      </a:solidFill>
                      <a:latin typeface="Arial" panose="020B0604020202020204" pitchFamily="34" charset="0"/>
                    </a:rPr>
                    <a:t>X</a:t>
                  </a:r>
                </a:p>
              </p:txBody>
            </p:sp>
            <p:sp>
              <p:nvSpPr>
                <p:cNvPr id="70" name="Text Box 14">
                  <a:extLst>
                    <a:ext uri="{FF2B5EF4-FFF2-40B4-BE49-F238E27FC236}">
                      <a16:creationId xmlns:a16="http://schemas.microsoft.com/office/drawing/2014/main" id="{3FF77E79-77CA-4D7D-BD34-E1F6602B353A}"/>
                    </a:ext>
                  </a:extLst>
                </p:cNvPr>
                <p:cNvSpPr txBox="1">
                  <a:spLocks noChangeArrowheads="1"/>
                </p:cNvSpPr>
                <p:nvPr/>
              </p:nvSpPr>
              <p:spPr bwMode="auto">
                <a:xfrm rot="3999999">
                  <a:off x="1994" y="3430"/>
                  <a:ext cx="33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a:solidFill>
                        <a:srgbClr val="CC3300"/>
                      </a:solidFill>
                      <a:latin typeface="Arial" panose="020B0604020202020204" pitchFamily="34" charset="0"/>
                    </a:rPr>
                    <a:t>X</a:t>
                  </a:r>
                </a:p>
              </p:txBody>
            </p:sp>
            <p:sp>
              <p:nvSpPr>
                <p:cNvPr id="71" name="Text Box 15">
                  <a:extLst>
                    <a:ext uri="{FF2B5EF4-FFF2-40B4-BE49-F238E27FC236}">
                      <a16:creationId xmlns:a16="http://schemas.microsoft.com/office/drawing/2014/main" id="{80B0368B-DEAB-471A-985D-62859C7CE9E9}"/>
                    </a:ext>
                  </a:extLst>
                </p:cNvPr>
                <p:cNvSpPr txBox="1">
                  <a:spLocks noChangeArrowheads="1"/>
                </p:cNvSpPr>
                <p:nvPr/>
              </p:nvSpPr>
              <p:spPr bwMode="auto">
                <a:xfrm rot="3510940">
                  <a:off x="2041" y="3575"/>
                  <a:ext cx="3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a:solidFill>
                        <a:srgbClr val="CC3300"/>
                      </a:solidFill>
                      <a:latin typeface="Arial" panose="020B0604020202020204" pitchFamily="34" charset="0"/>
                    </a:rPr>
                    <a:t>X</a:t>
                  </a:r>
                </a:p>
              </p:txBody>
            </p:sp>
          </p:grpSp>
          <p:sp>
            <p:nvSpPr>
              <p:cNvPr id="64" name="Text Box 16">
                <a:extLst>
                  <a:ext uri="{FF2B5EF4-FFF2-40B4-BE49-F238E27FC236}">
                    <a16:creationId xmlns:a16="http://schemas.microsoft.com/office/drawing/2014/main" id="{B5FEE516-C621-48F1-B7AB-BCB8FD832209}"/>
                  </a:ext>
                </a:extLst>
              </p:cNvPr>
              <p:cNvSpPr txBox="1">
                <a:spLocks noChangeArrowheads="1"/>
              </p:cNvSpPr>
              <p:nvPr/>
            </p:nvSpPr>
            <p:spPr bwMode="auto">
              <a:xfrm>
                <a:off x="620" y="4089"/>
                <a:ext cx="11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t>Time</a:t>
                </a:r>
              </a:p>
            </p:txBody>
          </p:sp>
          <p:sp>
            <p:nvSpPr>
              <p:cNvPr id="65" name="Text Box 17">
                <a:extLst>
                  <a:ext uri="{FF2B5EF4-FFF2-40B4-BE49-F238E27FC236}">
                    <a16:creationId xmlns:a16="http://schemas.microsoft.com/office/drawing/2014/main" id="{82D6898D-252A-45A8-A0E4-E01A0DCC0D71}"/>
                  </a:ext>
                </a:extLst>
              </p:cNvPr>
              <p:cNvSpPr txBox="1">
                <a:spLocks noChangeArrowheads="1"/>
              </p:cNvSpPr>
              <p:nvPr/>
            </p:nvSpPr>
            <p:spPr bwMode="auto">
              <a:xfrm rot="-5400000">
                <a:off x="-98" y="3236"/>
                <a:ext cx="109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t>Condition</a:t>
                </a:r>
              </a:p>
            </p:txBody>
          </p:sp>
          <p:sp>
            <p:nvSpPr>
              <p:cNvPr id="66" name="Line 18">
                <a:extLst>
                  <a:ext uri="{FF2B5EF4-FFF2-40B4-BE49-F238E27FC236}">
                    <a16:creationId xmlns:a16="http://schemas.microsoft.com/office/drawing/2014/main" id="{9959DD5A-9049-40FC-A5B2-1A84F043D003}"/>
                  </a:ext>
                </a:extLst>
              </p:cNvPr>
              <p:cNvSpPr>
                <a:spLocks noChangeShapeType="1"/>
              </p:cNvSpPr>
              <p:nvPr/>
            </p:nvSpPr>
            <p:spPr bwMode="auto">
              <a:xfrm>
                <a:off x="1056" y="4224"/>
                <a:ext cx="135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 name="Line 19">
                <a:extLst>
                  <a:ext uri="{FF2B5EF4-FFF2-40B4-BE49-F238E27FC236}">
                    <a16:creationId xmlns:a16="http://schemas.microsoft.com/office/drawing/2014/main" id="{F6538B67-F3FC-446A-9090-AE21A3E22170}"/>
                  </a:ext>
                </a:extLst>
              </p:cNvPr>
              <p:cNvSpPr>
                <a:spLocks noChangeShapeType="1"/>
              </p:cNvSpPr>
              <p:nvPr/>
            </p:nvSpPr>
            <p:spPr bwMode="auto">
              <a:xfrm flipV="1">
                <a:off x="480" y="2496"/>
                <a:ext cx="0" cy="68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77" name="Group 35">
              <a:extLst>
                <a:ext uri="{FF2B5EF4-FFF2-40B4-BE49-F238E27FC236}">
                  <a16:creationId xmlns:a16="http://schemas.microsoft.com/office/drawing/2014/main" id="{5B287AA9-0F68-4BC9-B643-F325083E4B72}"/>
                </a:ext>
              </a:extLst>
            </p:cNvPr>
            <p:cNvGrpSpPr>
              <a:grpSpLocks/>
            </p:cNvGrpSpPr>
            <p:nvPr/>
          </p:nvGrpSpPr>
          <p:grpSpPr bwMode="auto">
            <a:xfrm>
              <a:off x="1371600" y="4343400"/>
              <a:ext cx="1600200" cy="1250950"/>
              <a:chOff x="864" y="2736"/>
              <a:chExt cx="1008" cy="788"/>
            </a:xfrm>
          </p:grpSpPr>
          <p:sp>
            <p:nvSpPr>
              <p:cNvPr id="78" name="Line 36">
                <a:extLst>
                  <a:ext uri="{FF2B5EF4-FFF2-40B4-BE49-F238E27FC236}">
                    <a16:creationId xmlns:a16="http://schemas.microsoft.com/office/drawing/2014/main" id="{BFB5D939-0646-41BD-AC21-E4AA288EFD99}"/>
                  </a:ext>
                </a:extLst>
              </p:cNvPr>
              <p:cNvSpPr>
                <a:spLocks noChangeShapeType="1"/>
              </p:cNvSpPr>
              <p:nvPr/>
            </p:nvSpPr>
            <p:spPr bwMode="auto">
              <a:xfrm flipV="1">
                <a:off x="1536" y="2928"/>
                <a:ext cx="336" cy="192"/>
              </a:xfrm>
              <a:prstGeom prst="line">
                <a:avLst/>
              </a:prstGeom>
              <a:noFill/>
              <a:ln w="381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9" name="Text Box 37">
                <a:extLst>
                  <a:ext uri="{FF2B5EF4-FFF2-40B4-BE49-F238E27FC236}">
                    <a16:creationId xmlns:a16="http://schemas.microsoft.com/office/drawing/2014/main" id="{9EAF785E-178E-4001-9149-EDA5399BEB03}"/>
                  </a:ext>
                </a:extLst>
              </p:cNvPr>
              <p:cNvSpPr txBox="1">
                <a:spLocks noChangeArrowheads="1"/>
              </p:cNvSpPr>
              <p:nvPr/>
            </p:nvSpPr>
            <p:spPr bwMode="auto">
              <a:xfrm>
                <a:off x="864" y="3120"/>
                <a:ext cx="89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t>Replacement Point</a:t>
                </a:r>
              </a:p>
            </p:txBody>
          </p:sp>
          <p:sp>
            <p:nvSpPr>
              <p:cNvPr id="80" name="Line 38">
                <a:extLst>
                  <a:ext uri="{FF2B5EF4-FFF2-40B4-BE49-F238E27FC236}">
                    <a16:creationId xmlns:a16="http://schemas.microsoft.com/office/drawing/2014/main" id="{D7ABF7BB-DE56-47D5-9542-02B73250034D}"/>
                  </a:ext>
                </a:extLst>
              </p:cNvPr>
              <p:cNvSpPr>
                <a:spLocks noChangeShapeType="1"/>
              </p:cNvSpPr>
              <p:nvPr/>
            </p:nvSpPr>
            <p:spPr bwMode="auto">
              <a:xfrm flipV="1">
                <a:off x="1536" y="2736"/>
                <a:ext cx="0" cy="384"/>
              </a:xfrm>
              <a:prstGeom prst="line">
                <a:avLst/>
              </a:prstGeom>
              <a:noFill/>
              <a:ln w="381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643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6"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251"/>
            <a:ext cx="8229600" cy="1143000"/>
          </a:xfrm>
        </p:spPr>
        <p:txBody>
          <a:bodyPr anchor="ctr">
            <a:normAutofit/>
          </a:bodyPr>
          <a:lstStyle/>
          <a:p>
            <a:r>
              <a:rPr lang="en-US"/>
              <a:t>Financial Reserves</a:t>
            </a:r>
          </a:p>
        </p:txBody>
      </p:sp>
      <p:graphicFrame>
        <p:nvGraphicFramePr>
          <p:cNvPr id="21" name="Content Placeholder 18">
            <a:extLst>
              <a:ext uri="{FF2B5EF4-FFF2-40B4-BE49-F238E27FC236}">
                <a16:creationId xmlns:a16="http://schemas.microsoft.com/office/drawing/2014/main" id="{CD42DE08-440B-4A58-8B38-445746CCD1C5}"/>
              </a:ext>
            </a:extLst>
          </p:cNvPr>
          <p:cNvGraphicFramePr>
            <a:graphicFrameLocks noGrp="1"/>
          </p:cNvGraphicFramePr>
          <p:nvPr>
            <p:ph idx="1"/>
            <p:extLst>
              <p:ext uri="{D42A27DB-BD31-4B8C-83A1-F6EECF244321}">
                <p14:modId xmlns:p14="http://schemas.microsoft.com/office/powerpoint/2010/main" val="3023915751"/>
              </p:ext>
            </p:extLst>
          </p:nvPr>
        </p:nvGraphicFramePr>
        <p:xfrm>
          <a:off x="1676400" y="1048306"/>
          <a:ext cx="5791200" cy="5699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0247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B2926C9B-6D99-418F-8A89-4B6CF7D914E3}"/>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l="5617" r="5617"/>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6A1B3B0-C949-4CE5-A69E-F5018A17E630}"/>
              </a:ext>
            </a:extLst>
          </p:cNvPr>
          <p:cNvSpPr>
            <a:spLocks noGrp="1"/>
          </p:cNvSpPr>
          <p:nvPr>
            <p:ph type="title"/>
          </p:nvPr>
        </p:nvSpPr>
        <p:spPr/>
        <p:txBody>
          <a:bodyPr/>
          <a:lstStyle/>
          <a:p>
            <a:r>
              <a:rPr lang="en-US" dirty="0"/>
              <a:t>Capacity Development</a:t>
            </a:r>
          </a:p>
        </p:txBody>
      </p:sp>
      <p:sp>
        <p:nvSpPr>
          <p:cNvPr id="3" name="Content Placeholder 2">
            <a:extLst>
              <a:ext uri="{FF2B5EF4-FFF2-40B4-BE49-F238E27FC236}">
                <a16:creationId xmlns:a16="http://schemas.microsoft.com/office/drawing/2014/main" id="{DA89C5B6-54E5-49BC-8726-EC42C0D683C3}"/>
              </a:ext>
            </a:extLst>
          </p:cNvPr>
          <p:cNvSpPr>
            <a:spLocks noGrp="1"/>
          </p:cNvSpPr>
          <p:nvPr>
            <p:ph idx="1"/>
          </p:nvPr>
        </p:nvSpPr>
        <p:spPr/>
        <p:txBody>
          <a:bodyPr/>
          <a:lstStyle/>
          <a:p>
            <a:pPr marL="0" indent="0">
              <a:buNone/>
            </a:pPr>
            <a:r>
              <a:rPr lang="en-US" dirty="0"/>
              <a:t>Water system capacity is the ability of a system to plan for, achieve, and maintain compliance with drinking water standards now and into the future.</a:t>
            </a:r>
          </a:p>
        </p:txBody>
      </p:sp>
    </p:spTree>
    <p:extLst>
      <p:ext uri="{BB962C8B-B14F-4D97-AF65-F5344CB8AC3E}">
        <p14:creationId xmlns:p14="http://schemas.microsoft.com/office/powerpoint/2010/main" val="3346578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Capital Improvement Planning (CIP)</a:t>
            </a:r>
          </a:p>
        </p:txBody>
      </p:sp>
      <p:pic>
        <p:nvPicPr>
          <p:cNvPr id="6" name="Content Placeholder 5">
            <a:extLst>
              <a:ext uri="{FF2B5EF4-FFF2-40B4-BE49-F238E27FC236}">
                <a16:creationId xmlns:a16="http://schemas.microsoft.com/office/drawing/2014/main" id="{A396A0C0-F96A-4D61-B119-BC0A0AF20CAA}"/>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p:blipFill>
        <p:spPr>
          <a:xfrm>
            <a:off x="91812" y="2236400"/>
            <a:ext cx="4368745" cy="3295720"/>
          </a:xfrm>
        </p:spPr>
      </p:pic>
      <p:graphicFrame>
        <p:nvGraphicFramePr>
          <p:cNvPr id="5" name="Content Placeholder 2">
            <a:extLst>
              <a:ext uri="{FF2B5EF4-FFF2-40B4-BE49-F238E27FC236}">
                <a16:creationId xmlns:a16="http://schemas.microsoft.com/office/drawing/2014/main" id="{885F4663-72CF-476D-936C-47A427B3F967}"/>
              </a:ext>
            </a:extLst>
          </p:cNvPr>
          <p:cNvGraphicFramePr>
            <a:graphicFrameLocks noGrp="1"/>
          </p:cNvGraphicFramePr>
          <p:nvPr>
            <p:ph sz="quarter" idx="4294967295"/>
            <p:extLst>
              <p:ext uri="{D42A27DB-BD31-4B8C-83A1-F6EECF244321}">
                <p14:modId xmlns:p14="http://schemas.microsoft.com/office/powerpoint/2010/main" val="3206204396"/>
              </p:ext>
            </p:extLst>
          </p:nvPr>
        </p:nvGraphicFramePr>
        <p:xfrm>
          <a:off x="4858385" y="1600200"/>
          <a:ext cx="4285615" cy="4876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a:extLst>
              <a:ext uri="{FF2B5EF4-FFF2-40B4-BE49-F238E27FC236}">
                <a16:creationId xmlns:a16="http://schemas.microsoft.com/office/drawing/2014/main" id="{E7DFBB05-51FD-43C3-9D06-EB0CAE6B820C}"/>
              </a:ext>
            </a:extLst>
          </p:cNvPr>
          <p:cNvSpPr txBox="1"/>
          <p:nvPr/>
        </p:nvSpPr>
        <p:spPr>
          <a:xfrm>
            <a:off x="2787237" y="6947711"/>
            <a:ext cx="3569526" cy="230832"/>
          </a:xfrm>
          <a:prstGeom prst="rect">
            <a:avLst/>
          </a:prstGeom>
          <a:noFill/>
        </p:spPr>
        <p:txBody>
          <a:bodyPr wrap="square" rtlCol="0">
            <a:spAutoFit/>
          </a:bodyPr>
          <a:lstStyle/>
          <a:p>
            <a:r>
              <a:rPr lang="en-US" sz="900">
                <a:hlinkClick r:id="rId4" tooltip="http://rightmindedteamwork.com/here-is-a-practical-team-building-plan/"/>
              </a:rPr>
              <a:t>This Photo</a:t>
            </a:r>
            <a:r>
              <a:rPr lang="en-US" sz="900"/>
              <a:t> by Unknown Author is licensed under </a:t>
            </a:r>
            <a:r>
              <a:rPr lang="en-US" sz="900">
                <a:hlinkClick r:id="rId10" tooltip="https://creativecommons.org/licenses/by/3.0/"/>
              </a:rPr>
              <a:t>CC BY</a:t>
            </a:r>
            <a:endParaRPr lang="en-US" sz="900"/>
          </a:p>
        </p:txBody>
      </p:sp>
    </p:spTree>
    <p:extLst>
      <p:ext uri="{BB962C8B-B14F-4D97-AF65-F5344CB8AC3E}">
        <p14:creationId xmlns:p14="http://schemas.microsoft.com/office/powerpoint/2010/main" val="17177647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0337"/>
            <a:ext cx="8686800" cy="1143000"/>
          </a:xfrm>
        </p:spPr>
        <p:txBody>
          <a:bodyPr/>
          <a:lstStyle/>
          <a:p>
            <a:r>
              <a:rPr lang="en-US" dirty="0"/>
              <a:t>Tips for Capital Improvement Planning (CIP)</a:t>
            </a:r>
          </a:p>
        </p:txBody>
      </p:sp>
      <p:graphicFrame>
        <p:nvGraphicFramePr>
          <p:cNvPr id="4" name="Content Placeholder 3">
            <a:extLst>
              <a:ext uri="{FF2B5EF4-FFF2-40B4-BE49-F238E27FC236}">
                <a16:creationId xmlns:a16="http://schemas.microsoft.com/office/drawing/2014/main" id="{7FF6902F-4C96-414E-8C53-024CA3CAFC43}"/>
              </a:ext>
            </a:extLst>
          </p:cNvPr>
          <p:cNvGraphicFramePr>
            <a:graphicFrameLocks noGrp="1"/>
          </p:cNvGraphicFramePr>
          <p:nvPr>
            <p:ph idx="1"/>
            <p:extLst>
              <p:ext uri="{D42A27DB-BD31-4B8C-83A1-F6EECF244321}">
                <p14:modId xmlns:p14="http://schemas.microsoft.com/office/powerpoint/2010/main" val="3381409530"/>
              </p:ext>
            </p:extLst>
          </p:nvPr>
        </p:nvGraphicFramePr>
        <p:xfrm>
          <a:off x="457200" y="116601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08229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251"/>
            <a:ext cx="8229600" cy="1143000"/>
          </a:xfrm>
        </p:spPr>
        <p:txBody>
          <a:bodyPr/>
          <a:lstStyle/>
          <a:p>
            <a:r>
              <a:rPr lang="en-US" dirty="0"/>
              <a:t>Capital Improvement Reserves</a:t>
            </a:r>
          </a:p>
        </p:txBody>
      </p:sp>
      <p:graphicFrame>
        <p:nvGraphicFramePr>
          <p:cNvPr id="4" name="Content Placeholder 3">
            <a:extLst>
              <a:ext uri="{FF2B5EF4-FFF2-40B4-BE49-F238E27FC236}">
                <a16:creationId xmlns:a16="http://schemas.microsoft.com/office/drawing/2014/main" id="{E656E08B-5599-4E14-905D-0E4DC3D7AF2D}"/>
              </a:ext>
            </a:extLst>
          </p:cNvPr>
          <p:cNvGraphicFramePr>
            <a:graphicFrameLocks noGrp="1"/>
          </p:cNvGraphicFramePr>
          <p:nvPr>
            <p:ph idx="1"/>
            <p:extLst>
              <p:ext uri="{D42A27DB-BD31-4B8C-83A1-F6EECF244321}">
                <p14:modId xmlns:p14="http://schemas.microsoft.com/office/powerpoint/2010/main" val="2048570836"/>
              </p:ext>
            </p:extLst>
          </p:nvPr>
        </p:nvGraphicFramePr>
        <p:xfrm>
          <a:off x="1013460" y="1017826"/>
          <a:ext cx="7117080" cy="5729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94263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251"/>
            <a:ext cx="8229600" cy="1143000"/>
          </a:xfrm>
        </p:spPr>
        <p:txBody>
          <a:bodyPr/>
          <a:lstStyle/>
          <a:p>
            <a:r>
              <a:rPr lang="en-US"/>
              <a:t>Rates &amp; Revenue Sufficiency</a:t>
            </a:r>
          </a:p>
        </p:txBody>
      </p:sp>
      <p:sp>
        <p:nvSpPr>
          <p:cNvPr id="3" name="Content Placeholder 2"/>
          <p:cNvSpPr>
            <a:spLocks noGrp="1"/>
          </p:cNvSpPr>
          <p:nvPr>
            <p:ph idx="1"/>
          </p:nvPr>
        </p:nvSpPr>
        <p:spPr>
          <a:xfrm>
            <a:off x="457200" y="1600200"/>
            <a:ext cx="8229600" cy="4525963"/>
          </a:xfrm>
        </p:spPr>
        <p:txBody>
          <a:bodyPr>
            <a:normAutofit/>
          </a:bodyPr>
          <a:lstStyle/>
          <a:p>
            <a:r>
              <a:rPr lang="en-US" dirty="0"/>
              <a:t>Well-run water utility</a:t>
            </a:r>
          </a:p>
          <a:p>
            <a:r>
              <a:rPr lang="en-US" dirty="0"/>
              <a:t>Measure &amp; know all costs </a:t>
            </a:r>
          </a:p>
          <a:p>
            <a:r>
              <a:rPr lang="en-US" dirty="0"/>
              <a:t>True cost of service</a:t>
            </a:r>
          </a:p>
        </p:txBody>
      </p:sp>
      <p:pic>
        <p:nvPicPr>
          <p:cNvPr id="11" name="Picture 10" descr="Icon&#10;&#10;Description automatically generated">
            <a:extLst>
              <a:ext uri="{FF2B5EF4-FFF2-40B4-BE49-F238E27FC236}">
                <a16:creationId xmlns:a16="http://schemas.microsoft.com/office/drawing/2014/main" id="{F3C26B91-7066-49A4-932D-9ECA5A02A404}"/>
              </a:ext>
            </a:extLst>
          </p:cNvPr>
          <p:cNvPicPr>
            <a:picLocks noChangeAspect="1"/>
          </p:cNvPicPr>
          <p:nvPr/>
        </p:nvPicPr>
        <p:blipFill>
          <a:blip r:embed="rId3">
            <a:clrChange>
              <a:clrFrom>
                <a:srgbClr val="FFFFFF"/>
              </a:clrFrom>
              <a:clrTo>
                <a:srgbClr val="FFFFFF">
                  <a:alpha val="0"/>
                </a:srgbClr>
              </a:clrTo>
            </a:clrChange>
            <a:extLst>
              <a:ext uri="{837473B0-CC2E-450A-ABE3-18F120FF3D39}">
                <a1611:picAttrSrcUrl xmlns:a1611="http://schemas.microsoft.com/office/drawing/2016/11/main" r:id="rId4"/>
              </a:ext>
            </a:extLst>
          </a:blip>
          <a:stretch>
            <a:fillRect/>
          </a:stretch>
        </p:blipFill>
        <p:spPr>
          <a:xfrm>
            <a:off x="1516980" y="2943229"/>
            <a:ext cx="6110040" cy="4143371"/>
          </a:xfrm>
          <a:prstGeom prst="rect">
            <a:avLst/>
          </a:prstGeom>
        </p:spPr>
      </p:pic>
    </p:spTree>
    <p:extLst>
      <p:ext uri="{BB962C8B-B14F-4D97-AF65-F5344CB8AC3E}">
        <p14:creationId xmlns:p14="http://schemas.microsoft.com/office/powerpoint/2010/main" val="24635777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rial"/>
                <a:cs typeface="Arial"/>
              </a:rPr>
              <a:t>Rates &amp; Rate Setting</a:t>
            </a:r>
            <a:endParaRPr lang="en-US"/>
          </a:p>
        </p:txBody>
      </p:sp>
      <p:sp>
        <p:nvSpPr>
          <p:cNvPr id="4" name="Content Placeholder 3"/>
          <p:cNvSpPr>
            <a:spLocks noGrp="1"/>
          </p:cNvSpPr>
          <p:nvPr>
            <p:ph sz="half" idx="1"/>
          </p:nvPr>
        </p:nvSpPr>
        <p:spPr>
          <a:xfrm>
            <a:off x="457200" y="2880043"/>
            <a:ext cx="4038600" cy="3246120"/>
          </a:xfrm>
        </p:spPr>
        <p:txBody>
          <a:bodyPr vert="horz" lIns="91440" tIns="45720" rIns="91440" bIns="45720" rtlCol="0" anchor="t">
            <a:normAutofit/>
          </a:bodyPr>
          <a:lstStyle/>
          <a:p>
            <a:r>
              <a:rPr lang="en-US" sz="2800" dirty="0"/>
              <a:t>Simple </a:t>
            </a:r>
          </a:p>
          <a:p>
            <a:r>
              <a:rPr lang="en-US" sz="2800" dirty="0"/>
              <a:t>Based on expenses</a:t>
            </a:r>
          </a:p>
          <a:p>
            <a:r>
              <a:rPr lang="en-US" sz="2800" dirty="0"/>
              <a:t>Cover full costs</a:t>
            </a:r>
          </a:p>
          <a:p>
            <a:r>
              <a:rPr lang="en-US" sz="2800" dirty="0">
                <a:latin typeface="Arial"/>
                <a:cs typeface="Arial"/>
              </a:rPr>
              <a:t>Fair, affordable &amp; equitable</a:t>
            </a:r>
            <a:endParaRPr lang="en-US" sz="2800" dirty="0"/>
          </a:p>
        </p:txBody>
      </p:sp>
      <p:sp>
        <p:nvSpPr>
          <p:cNvPr id="7" name="Content Placeholder 6">
            <a:extLst>
              <a:ext uri="{FF2B5EF4-FFF2-40B4-BE49-F238E27FC236}">
                <a16:creationId xmlns:a16="http://schemas.microsoft.com/office/drawing/2014/main" id="{4CEFA07F-BB09-434C-A77B-7F5371C5E27A}"/>
              </a:ext>
            </a:extLst>
          </p:cNvPr>
          <p:cNvSpPr>
            <a:spLocks noGrp="1"/>
          </p:cNvSpPr>
          <p:nvPr>
            <p:ph sz="half" idx="2"/>
          </p:nvPr>
        </p:nvSpPr>
        <p:spPr>
          <a:xfrm>
            <a:off x="4648202" y="2880043"/>
            <a:ext cx="4038600" cy="3246121"/>
          </a:xfrm>
        </p:spPr>
        <p:txBody>
          <a:bodyPr>
            <a:normAutofit/>
          </a:bodyPr>
          <a:lstStyle/>
          <a:p>
            <a:r>
              <a:rPr lang="en-US" sz="2800" dirty="0"/>
              <a:t>Super-complicated</a:t>
            </a:r>
          </a:p>
          <a:p>
            <a:r>
              <a:rPr lang="en-US" sz="2800" dirty="0"/>
              <a:t>Frozen in time</a:t>
            </a:r>
          </a:p>
          <a:p>
            <a:r>
              <a:rPr lang="en-US" sz="2800" dirty="0"/>
              <a:t>Based on political desires</a:t>
            </a:r>
          </a:p>
          <a:p>
            <a:r>
              <a:rPr lang="en-US" sz="2800" dirty="0"/>
              <a:t>Based upon neighbors</a:t>
            </a:r>
          </a:p>
        </p:txBody>
      </p:sp>
      <p:pic>
        <p:nvPicPr>
          <p:cNvPr id="9" name="Graphic 8" descr="Thumbs Down with solid fill">
            <a:extLst>
              <a:ext uri="{FF2B5EF4-FFF2-40B4-BE49-F238E27FC236}">
                <a16:creationId xmlns:a16="http://schemas.microsoft.com/office/drawing/2014/main" id="{9E5C64DF-65AD-44A8-8D4B-09480795B0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75975" y="1253251"/>
            <a:ext cx="1754464" cy="1754464"/>
          </a:xfrm>
          <a:prstGeom prst="rect">
            <a:avLst/>
          </a:prstGeom>
        </p:spPr>
      </p:pic>
      <p:pic>
        <p:nvPicPr>
          <p:cNvPr id="12" name="Graphic 11" descr="Thumbs up sign with solid fill">
            <a:extLst>
              <a:ext uri="{FF2B5EF4-FFF2-40B4-BE49-F238E27FC236}">
                <a16:creationId xmlns:a16="http://schemas.microsoft.com/office/drawing/2014/main" id="{976D4BA7-61B2-412E-B06F-E9C11748C554}"/>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249683" y="1067495"/>
            <a:ext cx="1754464" cy="1754464"/>
          </a:xfrm>
          <a:prstGeom prst="rect">
            <a:avLst/>
          </a:prstGeom>
        </p:spPr>
      </p:pic>
    </p:spTree>
    <p:extLst>
      <p:ext uri="{BB962C8B-B14F-4D97-AF65-F5344CB8AC3E}">
        <p14:creationId xmlns:p14="http://schemas.microsoft.com/office/powerpoint/2010/main" val="2291283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251"/>
            <a:ext cx="8229600" cy="1143000"/>
          </a:xfrm>
        </p:spPr>
        <p:txBody>
          <a:bodyPr/>
          <a:lstStyle/>
          <a:p>
            <a:r>
              <a:rPr lang="en-US"/>
              <a:t>Financial Controls</a:t>
            </a:r>
          </a:p>
        </p:txBody>
      </p:sp>
      <p:graphicFrame>
        <p:nvGraphicFramePr>
          <p:cNvPr id="4" name="Content Placeholder 3">
            <a:extLst>
              <a:ext uri="{FF2B5EF4-FFF2-40B4-BE49-F238E27FC236}">
                <a16:creationId xmlns:a16="http://schemas.microsoft.com/office/drawing/2014/main" id="{9B64B5EE-FBE2-402D-A20C-F5B2DFA70F26}"/>
              </a:ext>
            </a:extLst>
          </p:cNvPr>
          <p:cNvGraphicFramePr>
            <a:graphicFrameLocks noGrp="1"/>
          </p:cNvGraphicFramePr>
          <p:nvPr>
            <p:ph idx="1"/>
            <p:extLst>
              <p:ext uri="{D42A27DB-BD31-4B8C-83A1-F6EECF244321}">
                <p14:modId xmlns:p14="http://schemas.microsoft.com/office/powerpoint/2010/main" val="53236107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70267" y="2694273"/>
            <a:ext cx="8403466" cy="523220"/>
          </a:xfrm>
          <a:prstGeom prst="rect">
            <a:avLst/>
          </a:prstGeom>
          <a:noFill/>
        </p:spPr>
        <p:txBody>
          <a:bodyPr wrap="square" rtlCol="0">
            <a:spAutoFit/>
          </a:bodyPr>
          <a:lstStyle/>
          <a:p>
            <a:endParaRPr lang="en-US" sz="2800"/>
          </a:p>
        </p:txBody>
      </p:sp>
    </p:spTree>
    <p:extLst>
      <p:ext uri="{BB962C8B-B14F-4D97-AF65-F5344CB8AC3E}">
        <p14:creationId xmlns:p14="http://schemas.microsoft.com/office/powerpoint/2010/main" val="21461589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251"/>
            <a:ext cx="8229600" cy="1143000"/>
          </a:xfrm>
        </p:spPr>
        <p:txBody>
          <a:bodyPr/>
          <a:lstStyle/>
          <a:p>
            <a:r>
              <a:rPr lang="en-US"/>
              <a:t>Access to Credit Markets</a:t>
            </a:r>
          </a:p>
        </p:txBody>
      </p:sp>
      <p:sp>
        <p:nvSpPr>
          <p:cNvPr id="4" name="Content Placeholder 3"/>
          <p:cNvSpPr>
            <a:spLocks noGrp="1"/>
          </p:cNvSpPr>
          <p:nvPr>
            <p:ph sz="half" idx="2"/>
          </p:nvPr>
        </p:nvSpPr>
        <p:spPr>
          <a:xfrm>
            <a:off x="457200" y="2174875"/>
            <a:ext cx="4040188" cy="3951288"/>
          </a:xfrm>
        </p:spPr>
        <p:txBody>
          <a:bodyPr vert="horz" lIns="91440" tIns="45720" rIns="91440" bIns="45720" rtlCol="0" anchor="t">
            <a:normAutofit/>
          </a:bodyPr>
          <a:lstStyle/>
          <a:p>
            <a:r>
              <a:rPr lang="en-US" dirty="0">
                <a:latin typeface="Arial"/>
                <a:cs typeface="Arial"/>
              </a:rPr>
              <a:t>Credit is essential to finance large capital projects</a:t>
            </a:r>
          </a:p>
          <a:p>
            <a:r>
              <a:rPr lang="en-US" dirty="0">
                <a:latin typeface="Arial"/>
                <a:cs typeface="Arial"/>
              </a:rPr>
              <a:t>Small systems often rely on mix of loans &amp; grants</a:t>
            </a:r>
          </a:p>
          <a:p>
            <a:r>
              <a:rPr lang="en-US" dirty="0">
                <a:latin typeface="Arial"/>
                <a:cs typeface="Arial"/>
              </a:rPr>
              <a:t>Larger systems typically rely on bond issuance</a:t>
            </a:r>
          </a:p>
          <a:p>
            <a:endParaRPr lang="en-US" dirty="0"/>
          </a:p>
        </p:txBody>
      </p:sp>
      <p:sp>
        <p:nvSpPr>
          <p:cNvPr id="6" name="Content Placeholder 5"/>
          <p:cNvSpPr>
            <a:spLocks noGrp="1"/>
          </p:cNvSpPr>
          <p:nvPr>
            <p:ph sz="quarter" idx="4"/>
          </p:nvPr>
        </p:nvSpPr>
        <p:spPr>
          <a:xfrm>
            <a:off x="4645025" y="2174875"/>
            <a:ext cx="4041775" cy="3951288"/>
          </a:xfrm>
        </p:spPr>
        <p:txBody>
          <a:bodyPr/>
          <a:lstStyle/>
          <a:p>
            <a:r>
              <a:rPr lang="en-US" dirty="0"/>
              <a:t>Proper financial management necessary</a:t>
            </a:r>
          </a:p>
          <a:p>
            <a:r>
              <a:rPr lang="en-US" dirty="0"/>
              <a:t>Debt covenants must be followed</a:t>
            </a:r>
          </a:p>
          <a:p>
            <a:r>
              <a:rPr lang="en-US" dirty="0"/>
              <a:t>Rates increases regularly</a:t>
            </a:r>
          </a:p>
        </p:txBody>
      </p:sp>
      <p:sp>
        <p:nvSpPr>
          <p:cNvPr id="8" name="Text Placeholder 7">
            <a:extLst>
              <a:ext uri="{FF2B5EF4-FFF2-40B4-BE49-F238E27FC236}">
                <a16:creationId xmlns:a16="http://schemas.microsoft.com/office/drawing/2014/main" id="{AFF3BEF0-2585-4430-8BCE-A75ADAF738AF}"/>
              </a:ext>
            </a:extLst>
          </p:cNvPr>
          <p:cNvSpPr>
            <a:spLocks noGrp="1"/>
          </p:cNvSpPr>
          <p:nvPr>
            <p:ph type="body" idx="1"/>
          </p:nvPr>
        </p:nvSpPr>
        <p:spPr/>
        <p:txBody>
          <a:bodyPr/>
          <a:lstStyle/>
          <a:p>
            <a:r>
              <a:rPr lang="en-US" dirty="0"/>
              <a:t>Why Finance?</a:t>
            </a:r>
          </a:p>
        </p:txBody>
      </p:sp>
      <p:sp>
        <p:nvSpPr>
          <p:cNvPr id="12" name="Text Placeholder 11">
            <a:extLst>
              <a:ext uri="{FF2B5EF4-FFF2-40B4-BE49-F238E27FC236}">
                <a16:creationId xmlns:a16="http://schemas.microsoft.com/office/drawing/2014/main" id="{DFDB2546-4C06-49CC-AFF5-6E24C4BF278E}"/>
              </a:ext>
            </a:extLst>
          </p:cNvPr>
          <p:cNvSpPr>
            <a:spLocks noGrp="1"/>
          </p:cNvSpPr>
          <p:nvPr>
            <p:ph type="body" sz="quarter" idx="3"/>
          </p:nvPr>
        </p:nvSpPr>
        <p:spPr/>
        <p:txBody>
          <a:bodyPr/>
          <a:lstStyle/>
          <a:p>
            <a:r>
              <a:rPr lang="en-US" dirty="0"/>
              <a:t>What to do?</a:t>
            </a:r>
          </a:p>
        </p:txBody>
      </p:sp>
    </p:spTree>
    <p:extLst>
      <p:ext uri="{BB962C8B-B14F-4D97-AF65-F5344CB8AC3E}">
        <p14:creationId xmlns:p14="http://schemas.microsoft.com/office/powerpoint/2010/main" val="12970825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56F404-DB89-462B-A07F-EEE0B887375E}"/>
              </a:ext>
            </a:extLst>
          </p:cNvPr>
          <p:cNvSpPr>
            <a:spLocks noGrp="1"/>
          </p:cNvSpPr>
          <p:nvPr>
            <p:ph type="title"/>
          </p:nvPr>
        </p:nvSpPr>
        <p:spPr/>
        <p:txBody>
          <a:bodyPr/>
          <a:lstStyle/>
          <a:p>
            <a:r>
              <a:rPr lang="en-US" dirty="0"/>
              <a:t>Funding Sources</a:t>
            </a:r>
          </a:p>
        </p:txBody>
      </p:sp>
      <p:pic>
        <p:nvPicPr>
          <p:cNvPr id="17" name="Picture 16">
            <a:extLst>
              <a:ext uri="{FF2B5EF4-FFF2-40B4-BE49-F238E27FC236}">
                <a16:creationId xmlns:a16="http://schemas.microsoft.com/office/drawing/2014/main" id="{312DA0FA-430E-4661-BC34-74CC85E83F49}"/>
              </a:ext>
            </a:extLst>
          </p:cNvPr>
          <p:cNvPicPr>
            <a:picLocks noChangeAspect="1"/>
          </p:cNvPicPr>
          <p:nvPr/>
        </p:nvPicPr>
        <p:blipFill>
          <a:blip r:embed="rId3"/>
          <a:srcRect/>
          <a:stretch/>
        </p:blipFill>
        <p:spPr>
          <a:xfrm>
            <a:off x="8111633" y="93526"/>
            <a:ext cx="888800" cy="888800"/>
          </a:xfrm>
          <a:prstGeom prst="rect">
            <a:avLst/>
          </a:prstGeom>
        </p:spPr>
      </p:pic>
      <p:graphicFrame>
        <p:nvGraphicFramePr>
          <p:cNvPr id="9" name="Diagram 8">
            <a:extLst>
              <a:ext uri="{FF2B5EF4-FFF2-40B4-BE49-F238E27FC236}">
                <a16:creationId xmlns:a16="http://schemas.microsoft.com/office/drawing/2014/main" id="{5EEAC458-8956-48D0-99BE-653544CE183D}"/>
              </a:ext>
            </a:extLst>
          </p:cNvPr>
          <p:cNvGraphicFramePr/>
          <p:nvPr>
            <p:extLst>
              <p:ext uri="{D42A27DB-BD31-4B8C-83A1-F6EECF244321}">
                <p14:modId xmlns:p14="http://schemas.microsoft.com/office/powerpoint/2010/main" val="1318857551"/>
              </p:ext>
            </p:extLst>
          </p:nvPr>
        </p:nvGraphicFramePr>
        <p:xfrm>
          <a:off x="143567" y="982326"/>
          <a:ext cx="5205673" cy="56165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6" name="Diagram 15">
            <a:extLst>
              <a:ext uri="{FF2B5EF4-FFF2-40B4-BE49-F238E27FC236}">
                <a16:creationId xmlns:a16="http://schemas.microsoft.com/office/drawing/2014/main" id="{F4A056AD-52A3-403B-A3E7-9D6AAB9DF6A6}"/>
              </a:ext>
            </a:extLst>
          </p:cNvPr>
          <p:cNvGraphicFramePr/>
          <p:nvPr>
            <p:extLst>
              <p:ext uri="{D42A27DB-BD31-4B8C-83A1-F6EECF244321}">
                <p14:modId xmlns:p14="http://schemas.microsoft.com/office/powerpoint/2010/main" val="1058588460"/>
              </p:ext>
            </p:extLst>
          </p:nvPr>
        </p:nvGraphicFramePr>
        <p:xfrm>
          <a:off x="4415184" y="887403"/>
          <a:ext cx="5205673" cy="580644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4259" name="Rectangle 2">
            <a:extLst>
              <a:ext uri="{FF2B5EF4-FFF2-40B4-BE49-F238E27FC236}">
                <a16:creationId xmlns:a16="http://schemas.microsoft.com/office/drawing/2014/main" id="{45DDC29F-2FC7-4560-8C0E-56969BC5A3B9}"/>
              </a:ext>
            </a:extLst>
          </p:cNvPr>
          <p:cNvSpPr>
            <a:spLocks noGrp="1" noChangeArrowheads="1"/>
          </p:cNvSpPr>
          <p:nvPr>
            <p:ph type="title"/>
          </p:nvPr>
        </p:nvSpPr>
        <p:spPr>
          <a:xfrm>
            <a:off x="457200" y="110251"/>
            <a:ext cx="8229600" cy="1143000"/>
          </a:xfrm>
        </p:spPr>
        <p:txBody>
          <a:bodyPr anchor="ctr">
            <a:normAutofit/>
          </a:bodyPr>
          <a:lstStyle/>
          <a:p>
            <a:pPr eaLnBrk="1" hangingPunct="1"/>
            <a:r>
              <a:rPr lang="en-US" altLang="en-US"/>
              <a:t>Funding for Energy Efficiency</a:t>
            </a:r>
          </a:p>
        </p:txBody>
      </p:sp>
      <p:graphicFrame>
        <p:nvGraphicFramePr>
          <p:cNvPr id="224262" name="Rectangle 3">
            <a:extLst>
              <a:ext uri="{FF2B5EF4-FFF2-40B4-BE49-F238E27FC236}">
                <a16:creationId xmlns:a16="http://schemas.microsoft.com/office/drawing/2014/main" id="{B468AE5F-03D4-416B-A570-78451DEFB3A6}"/>
              </a:ext>
            </a:extLst>
          </p:cNvPr>
          <p:cNvGraphicFramePr>
            <a:graphicFrameLocks noGrp="1"/>
          </p:cNvGraphicFramePr>
          <p:nvPr>
            <p:ph idx="1"/>
            <p:extLst>
              <p:ext uri="{D42A27DB-BD31-4B8C-83A1-F6EECF244321}">
                <p14:modId xmlns:p14="http://schemas.microsoft.com/office/powerpoint/2010/main" val="417271103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rial"/>
                <a:cs typeface="Arial"/>
              </a:rPr>
              <a:t>Final Thoughts on Financial Management</a:t>
            </a:r>
            <a:endParaRPr lang="en-US"/>
          </a:p>
        </p:txBody>
      </p:sp>
      <p:graphicFrame>
        <p:nvGraphicFramePr>
          <p:cNvPr id="5" name="Content Placeholder 2">
            <a:extLst>
              <a:ext uri="{FF2B5EF4-FFF2-40B4-BE49-F238E27FC236}">
                <a16:creationId xmlns:a16="http://schemas.microsoft.com/office/drawing/2014/main" id="{3FBC3DDC-8CF9-4FE1-8E4B-09D17AF8A942}"/>
              </a:ext>
            </a:extLst>
          </p:cNvPr>
          <p:cNvGraphicFramePr>
            <a:graphicFrameLocks noGrp="1"/>
          </p:cNvGraphicFramePr>
          <p:nvPr>
            <p:ph idx="1"/>
            <p:extLst>
              <p:ext uri="{D42A27DB-BD31-4B8C-83A1-F6EECF244321}">
                <p14:modId xmlns:p14="http://schemas.microsoft.com/office/powerpoint/2010/main" val="1794860510"/>
              </p:ext>
            </p:extLst>
          </p:nvPr>
        </p:nvGraphicFramePr>
        <p:xfrm>
          <a:off x="1028700" y="1253251"/>
          <a:ext cx="7185660" cy="53148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1886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8BF81-477F-43E0-A96A-5466067EC79E}"/>
              </a:ext>
            </a:extLst>
          </p:cNvPr>
          <p:cNvSpPr>
            <a:spLocks noGrp="1"/>
          </p:cNvSpPr>
          <p:nvPr>
            <p:ph type="title"/>
          </p:nvPr>
        </p:nvSpPr>
        <p:spPr>
          <a:xfrm>
            <a:off x="457200" y="110251"/>
            <a:ext cx="8229600" cy="1143000"/>
          </a:xfrm>
        </p:spPr>
        <p:txBody>
          <a:bodyPr>
            <a:normAutofit/>
          </a:bodyPr>
          <a:lstStyle/>
          <a:p>
            <a:r>
              <a:rPr lang="en-US"/>
              <a:t>Drinking Water Utility Capacity</a:t>
            </a:r>
            <a:br>
              <a:rPr lang="en-US"/>
            </a:br>
            <a:r>
              <a:rPr lang="en-US"/>
              <a:t>(Outlined in 1996 SDWA Amendments):</a:t>
            </a:r>
          </a:p>
        </p:txBody>
      </p:sp>
      <p:graphicFrame>
        <p:nvGraphicFramePr>
          <p:cNvPr id="6" name="Content Placeholder 2">
            <a:extLst>
              <a:ext uri="{FF2B5EF4-FFF2-40B4-BE49-F238E27FC236}">
                <a16:creationId xmlns:a16="http://schemas.microsoft.com/office/drawing/2014/main" id="{3EBE7B89-0FB3-4D8E-8C6D-F1749345FB20}"/>
              </a:ext>
            </a:extLst>
          </p:cNvPr>
          <p:cNvGraphicFramePr>
            <a:graphicFrameLocks noGrp="1"/>
          </p:cNvGraphicFramePr>
          <p:nvPr>
            <p:ph idx="1"/>
            <p:extLst>
              <p:ext uri="{D42A27DB-BD31-4B8C-83A1-F6EECF244321}">
                <p14:modId xmlns:p14="http://schemas.microsoft.com/office/powerpoint/2010/main" val="390069890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D7A8BB7E-3E41-4985-8B26-D26A72A9188F}"/>
              </a:ext>
            </a:extLst>
          </p:cNvPr>
          <p:cNvSpPr txBox="1"/>
          <p:nvPr/>
        </p:nvSpPr>
        <p:spPr>
          <a:xfrm>
            <a:off x="5803392" y="5636441"/>
            <a:ext cx="2883409" cy="300082"/>
          </a:xfrm>
          <a:prstGeom prst="rect">
            <a:avLst/>
          </a:prstGeom>
          <a:noFill/>
        </p:spPr>
        <p:txBody>
          <a:bodyPr wrap="square" rtlCol="0">
            <a:spAutoFit/>
          </a:bodyPr>
          <a:lstStyle/>
          <a:p>
            <a:pPr algn="r"/>
            <a:r>
              <a:rPr lang="en-US" sz="1350"/>
              <a:t>Source: Peter Shanaghan. USEPA 2020</a:t>
            </a:r>
          </a:p>
        </p:txBody>
      </p:sp>
    </p:spTree>
    <p:extLst>
      <p:ext uri="{BB962C8B-B14F-4D97-AF65-F5344CB8AC3E}">
        <p14:creationId xmlns:p14="http://schemas.microsoft.com/office/powerpoint/2010/main" val="39632656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1"/>
          <p:cNvSpPr>
            <a:spLocks noGrp="1"/>
          </p:cNvSpPr>
          <p:nvPr>
            <p:ph type="title"/>
          </p:nvPr>
        </p:nvSpPr>
        <p:spPr>
          <a:xfrm>
            <a:off x="731663" y="320485"/>
            <a:ext cx="7752156" cy="978911"/>
          </a:xfrm>
        </p:spPr>
        <p:txBody>
          <a:bodyPr>
            <a:normAutofit/>
          </a:bodyPr>
          <a:lstStyle/>
          <a:p>
            <a:r>
              <a:rPr lang="en-US">
                <a:latin typeface="Arial"/>
                <a:cs typeface="Arial"/>
              </a:rPr>
              <a:t>Acknowledgements</a:t>
            </a:r>
          </a:p>
        </p:txBody>
      </p:sp>
      <p:pic>
        <p:nvPicPr>
          <p:cNvPr id="5" name="Picture 4" descr="KDHE_color_150p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583" y="1849553"/>
            <a:ext cx="1945053" cy="1306994"/>
          </a:xfrm>
          <a:prstGeom prst="rect">
            <a:avLst/>
          </a:prstGeom>
        </p:spPr>
      </p:pic>
      <p:pic>
        <p:nvPicPr>
          <p:cNvPr id="6" name="Picture 5" descr="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6983" y="2038370"/>
            <a:ext cx="2260956" cy="830351"/>
          </a:xfrm>
          <a:prstGeom prst="rect">
            <a:avLst/>
          </a:prstGeom>
        </p:spPr>
      </p:pic>
      <p:pic>
        <p:nvPicPr>
          <p:cNvPr id="7" name="Picture 6" descr="EFC-logo-wichita-state-wsu-edit.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955636" y="3375337"/>
            <a:ext cx="2700885" cy="1183032"/>
          </a:xfrm>
          <a:prstGeom prst="rect">
            <a:avLst/>
          </a:prstGeom>
        </p:spPr>
      </p:pic>
      <p:pic>
        <p:nvPicPr>
          <p:cNvPr id="2" name="Picture 1" descr="Southwest-EFC-Logo-4-21-15.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1939" y="4948044"/>
            <a:ext cx="2286000" cy="904401"/>
          </a:xfrm>
          <a:prstGeom prst="rect">
            <a:avLst/>
          </a:prstGeom>
        </p:spPr>
      </p:pic>
      <p:pic>
        <p:nvPicPr>
          <p:cNvPr id="3" name="Picture 7" descr="Logo&#10;&#10;Description automatically generated">
            <a:extLst>
              <a:ext uri="{FF2B5EF4-FFF2-40B4-BE49-F238E27FC236}">
                <a16:creationId xmlns:a16="http://schemas.microsoft.com/office/drawing/2014/main" id="{B6F19D6E-E1BB-4105-838C-2DDB3270AFE4}"/>
              </a:ext>
            </a:extLst>
          </p:cNvPr>
          <p:cNvPicPr>
            <a:picLocks noChangeAspect="1"/>
          </p:cNvPicPr>
          <p:nvPr/>
        </p:nvPicPr>
        <p:blipFill>
          <a:blip r:embed="rId7"/>
          <a:stretch>
            <a:fillRect/>
          </a:stretch>
        </p:blipFill>
        <p:spPr>
          <a:xfrm>
            <a:off x="1010735" y="4943293"/>
            <a:ext cx="3245010" cy="897158"/>
          </a:xfrm>
          <a:prstGeom prst="rect">
            <a:avLst/>
          </a:prstGeom>
        </p:spPr>
      </p:pic>
    </p:spTree>
    <p:extLst>
      <p:ext uri="{BB962C8B-B14F-4D97-AF65-F5344CB8AC3E}">
        <p14:creationId xmlns:p14="http://schemas.microsoft.com/office/powerpoint/2010/main" val="5611113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F5F30B3-B80F-4F3E-B593-1AB4A3D9B9C6}"/>
              </a:ext>
            </a:extLst>
          </p:cNvPr>
          <p:cNvSpPr>
            <a:spLocks noGrp="1"/>
          </p:cNvSpPr>
          <p:nvPr>
            <p:ph type="title"/>
          </p:nvPr>
        </p:nvSpPr>
        <p:spPr>
          <a:xfrm>
            <a:off x="1017414" y="566821"/>
            <a:ext cx="6638716" cy="978911"/>
          </a:xfrm>
        </p:spPr>
        <p:txBody>
          <a:bodyPr>
            <a:normAutofit/>
          </a:bodyPr>
          <a:lstStyle/>
          <a:p>
            <a:r>
              <a:rPr lang="en-US">
                <a:latin typeface="Arial"/>
                <a:cs typeface="Arial"/>
              </a:rPr>
              <a:t>Disclaimer</a:t>
            </a:r>
          </a:p>
        </p:txBody>
      </p:sp>
      <p:sp>
        <p:nvSpPr>
          <p:cNvPr id="9" name="TextBox 8">
            <a:extLst>
              <a:ext uri="{FF2B5EF4-FFF2-40B4-BE49-F238E27FC236}">
                <a16:creationId xmlns:a16="http://schemas.microsoft.com/office/drawing/2014/main" id="{71235BF1-D1BC-4554-B8CA-846A18F84157}"/>
              </a:ext>
            </a:extLst>
          </p:cNvPr>
          <p:cNvSpPr txBox="1"/>
          <p:nvPr/>
        </p:nvSpPr>
        <p:spPr>
          <a:xfrm>
            <a:off x="973521" y="1436633"/>
            <a:ext cx="7325053"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latin typeface="Arial"/>
                <a:cs typeface="Arial"/>
              </a:rPr>
              <a:t>This</a:t>
            </a:r>
            <a:r>
              <a:rPr lang="en-US" i="1">
                <a:latin typeface="Arial"/>
                <a:ea typeface="+mn-lt"/>
                <a:cs typeface="+mn-lt"/>
              </a:rPr>
              <a:t> project has been funded wholly or in part by the United States Environmental Protection Agency under assistance agreement A18-0408-001 to the University of North Carolina at Chapel Hill. The contents of this document do not necessarily reflect the views and policies of the Environmental Protection Agency, nor does the EPA endorse trade names or recommend the use of commercial products mentioned in this document.</a:t>
            </a:r>
            <a:endParaRPr lang="en-US">
              <a:latin typeface="Arial"/>
              <a:cs typeface="Arial"/>
            </a:endParaRPr>
          </a:p>
          <a:p>
            <a:endParaRPr lang="en-US">
              <a:latin typeface="Arial"/>
              <a:cs typeface="Arial"/>
            </a:endParaRPr>
          </a:p>
        </p:txBody>
      </p:sp>
    </p:spTree>
    <p:extLst>
      <p:ext uri="{BB962C8B-B14F-4D97-AF65-F5344CB8AC3E}">
        <p14:creationId xmlns:p14="http://schemas.microsoft.com/office/powerpoint/2010/main" val="980790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51ADA-8F64-4A05-8EC3-28D1FE5CD91B}"/>
              </a:ext>
            </a:extLst>
          </p:cNvPr>
          <p:cNvSpPr>
            <a:spLocks noGrp="1"/>
          </p:cNvSpPr>
          <p:nvPr>
            <p:ph type="title"/>
          </p:nvPr>
        </p:nvSpPr>
        <p:spPr>
          <a:xfrm>
            <a:off x="457200" y="110251"/>
            <a:ext cx="8229600" cy="1143000"/>
          </a:xfrm>
        </p:spPr>
        <p:txBody>
          <a:bodyPr anchor="ctr">
            <a:normAutofit/>
          </a:bodyPr>
          <a:lstStyle/>
          <a:p>
            <a:r>
              <a:rPr lang="en-US"/>
              <a:t>Capacity Development Requirements</a:t>
            </a:r>
          </a:p>
        </p:txBody>
      </p:sp>
      <p:graphicFrame>
        <p:nvGraphicFramePr>
          <p:cNvPr id="8" name="Content Placeholder 5">
            <a:extLst>
              <a:ext uri="{FF2B5EF4-FFF2-40B4-BE49-F238E27FC236}">
                <a16:creationId xmlns:a16="http://schemas.microsoft.com/office/drawing/2014/main" id="{93734DF3-79ED-4B5B-919B-B9596C3D4AD4}"/>
              </a:ext>
            </a:extLst>
          </p:cNvPr>
          <p:cNvGraphicFramePr>
            <a:graphicFrameLocks noGrp="1"/>
          </p:cNvGraphicFramePr>
          <p:nvPr>
            <p:ph idx="1"/>
            <p:extLst>
              <p:ext uri="{D42A27DB-BD31-4B8C-83A1-F6EECF244321}">
                <p14:modId xmlns:p14="http://schemas.microsoft.com/office/powerpoint/2010/main" val="23420035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1381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DA042-EB54-49FD-BEA7-B5DBF42A63E2}"/>
              </a:ext>
            </a:extLst>
          </p:cNvPr>
          <p:cNvSpPr>
            <a:spLocks noGrp="1"/>
          </p:cNvSpPr>
          <p:nvPr>
            <p:ph type="title"/>
          </p:nvPr>
        </p:nvSpPr>
        <p:spPr>
          <a:xfrm>
            <a:off x="457200" y="110251"/>
            <a:ext cx="8229600" cy="1143000"/>
          </a:xfrm>
        </p:spPr>
        <p:txBody>
          <a:bodyPr anchor="ctr">
            <a:normAutofit/>
          </a:bodyPr>
          <a:lstStyle/>
          <a:p>
            <a:r>
              <a:rPr lang="en-US" sz="3000" dirty="0"/>
              <a:t>American Water Infrastructure Act of 2018 (AWIA) Asset Management Requirements</a:t>
            </a:r>
          </a:p>
        </p:txBody>
      </p:sp>
      <p:pic>
        <p:nvPicPr>
          <p:cNvPr id="6" name="Picture 5">
            <a:extLst>
              <a:ext uri="{FF2B5EF4-FFF2-40B4-BE49-F238E27FC236}">
                <a16:creationId xmlns:a16="http://schemas.microsoft.com/office/drawing/2014/main" id="{915ADD39-AE06-4E53-92DC-A14603B4DE8E}"/>
              </a:ext>
            </a:extLst>
          </p:cNvPr>
          <p:cNvPicPr>
            <a:picLocks noChangeAspect="1"/>
          </p:cNvPicPr>
          <p:nvPr/>
        </p:nvPicPr>
        <p:blipFill>
          <a:blip r:embed="rId3"/>
          <a:stretch>
            <a:fillRect/>
          </a:stretch>
        </p:blipFill>
        <p:spPr>
          <a:xfrm>
            <a:off x="252484" y="1253251"/>
            <a:ext cx="4038600" cy="4118100"/>
          </a:xfrm>
          <a:prstGeom prst="rect">
            <a:avLst/>
          </a:prstGeom>
          <a:noFill/>
        </p:spPr>
      </p:pic>
      <p:sp>
        <p:nvSpPr>
          <p:cNvPr id="3" name="Content Placeholder 2">
            <a:extLst>
              <a:ext uri="{FF2B5EF4-FFF2-40B4-BE49-F238E27FC236}">
                <a16:creationId xmlns:a16="http://schemas.microsoft.com/office/drawing/2014/main" id="{E31A3319-A256-456D-9FC2-BF44488BBACD}"/>
              </a:ext>
            </a:extLst>
          </p:cNvPr>
          <p:cNvSpPr>
            <a:spLocks noGrp="1"/>
          </p:cNvSpPr>
          <p:nvPr>
            <p:ph sz="half" idx="2"/>
          </p:nvPr>
        </p:nvSpPr>
        <p:spPr>
          <a:xfrm>
            <a:off x="4648200" y="1832212"/>
            <a:ext cx="4038600" cy="4525963"/>
          </a:xfrm>
        </p:spPr>
        <p:txBody>
          <a:bodyPr>
            <a:normAutofit/>
          </a:bodyPr>
          <a:lstStyle/>
          <a:p>
            <a:r>
              <a:rPr lang="en-US" dirty="0"/>
              <a:t>Description of Asset Management strategy</a:t>
            </a:r>
          </a:p>
          <a:p>
            <a:r>
              <a:rPr lang="en-US" dirty="0"/>
              <a:t>Approval and implementation requirements</a:t>
            </a:r>
          </a:p>
          <a:p>
            <a:r>
              <a:rPr lang="en-US" dirty="0"/>
              <a:t>EPA to review and update</a:t>
            </a:r>
          </a:p>
        </p:txBody>
      </p:sp>
    </p:spTree>
    <p:extLst>
      <p:ext uri="{BB962C8B-B14F-4D97-AF65-F5344CB8AC3E}">
        <p14:creationId xmlns:p14="http://schemas.microsoft.com/office/powerpoint/2010/main" val="4235819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01432-45BA-47FD-BAB3-A76875FA7FE2}"/>
              </a:ext>
            </a:extLst>
          </p:cNvPr>
          <p:cNvSpPr>
            <a:spLocks noGrp="1"/>
          </p:cNvSpPr>
          <p:nvPr>
            <p:ph type="title"/>
          </p:nvPr>
        </p:nvSpPr>
        <p:spPr>
          <a:xfrm>
            <a:off x="628650" y="365126"/>
            <a:ext cx="7886700" cy="1325563"/>
          </a:xfrm>
        </p:spPr>
        <p:txBody>
          <a:bodyPr anchor="ctr">
            <a:normAutofit/>
          </a:bodyPr>
          <a:lstStyle/>
          <a:p>
            <a:r>
              <a:rPr lang="en-US" b="1" dirty="0">
                <a:latin typeface="Arial" panose="020B0604020202020204" pitchFamily="34" charset="0"/>
                <a:cs typeface="Arial" panose="020B0604020202020204" pitchFamily="34" charset="0"/>
              </a:rPr>
              <a:t>Asset Management</a:t>
            </a:r>
          </a:p>
        </p:txBody>
      </p:sp>
      <p:sp>
        <p:nvSpPr>
          <p:cNvPr id="39940" name="Rectangle 3">
            <a:extLst>
              <a:ext uri="{FF2B5EF4-FFF2-40B4-BE49-F238E27FC236}">
                <a16:creationId xmlns:a16="http://schemas.microsoft.com/office/drawing/2014/main" id="{C7CBEC13-8D67-4DBC-8506-A372BFFC1F16}"/>
              </a:ext>
            </a:extLst>
          </p:cNvPr>
          <p:cNvSpPr>
            <a:spLocks noGrp="1" noChangeArrowheads="1"/>
          </p:cNvSpPr>
          <p:nvPr>
            <p:ph sz="half" idx="1"/>
          </p:nvPr>
        </p:nvSpPr>
        <p:spPr>
          <a:xfrm>
            <a:off x="628650" y="1825625"/>
            <a:ext cx="3886200" cy="4351339"/>
          </a:xfrm>
        </p:spPr>
        <p:txBody>
          <a:bodyPr>
            <a:noAutofit/>
          </a:bodyPr>
          <a:lstStyle/>
          <a:p>
            <a:r>
              <a:rPr lang="en-US" altLang="en-US" sz="2600" dirty="0">
                <a:latin typeface="Arial" panose="020B0604020202020204" pitchFamily="34" charset="0"/>
                <a:cs typeface="Arial" panose="020B0604020202020204" pitchFamily="34" charset="0"/>
              </a:rPr>
              <a:t>Maintain a desired level of service at the lowest life cycle cost.</a:t>
            </a:r>
          </a:p>
          <a:p>
            <a:r>
              <a:rPr lang="en-US" altLang="en-US" sz="2600" dirty="0">
                <a:latin typeface="Arial" panose="020B0604020202020204" pitchFamily="34" charset="0"/>
                <a:cs typeface="Arial" panose="020B0604020202020204" pitchFamily="34" charset="0"/>
              </a:rPr>
              <a:t>Consider each asset</a:t>
            </a:r>
          </a:p>
          <a:p>
            <a:r>
              <a:rPr lang="en-US" altLang="en-US" sz="2600" dirty="0">
                <a:latin typeface="Arial" panose="020B0604020202020204" pitchFamily="34" charset="0"/>
                <a:cs typeface="Arial" panose="020B0604020202020204" pitchFamily="34" charset="0"/>
              </a:rPr>
              <a:t>Rely on:</a:t>
            </a:r>
          </a:p>
          <a:p>
            <a:pPr lvl="1">
              <a:buFont typeface="Arial" panose="020B0604020202020204" pitchFamily="34" charset="0"/>
              <a:buChar char="•"/>
            </a:pPr>
            <a:r>
              <a:rPr lang="en-US" altLang="en-US" sz="2600" dirty="0">
                <a:latin typeface="Arial" panose="020B0604020202020204" pitchFamily="34" charset="0"/>
                <a:cs typeface="Arial" panose="020B0604020202020204" pitchFamily="34" charset="0"/>
              </a:rPr>
              <a:t>What you already know</a:t>
            </a:r>
          </a:p>
          <a:p>
            <a:pPr lvl="1">
              <a:buFont typeface="Arial" panose="020B0604020202020204" pitchFamily="34" charset="0"/>
              <a:buChar char="•"/>
            </a:pPr>
            <a:r>
              <a:rPr lang="en-US" altLang="en-US" sz="2600" dirty="0">
                <a:latin typeface="Arial" panose="020B0604020202020204" pitchFamily="34" charset="0"/>
                <a:cs typeface="Arial" panose="020B0604020202020204" pitchFamily="34" charset="0"/>
              </a:rPr>
              <a:t>Resources you have available to you</a:t>
            </a:r>
          </a:p>
          <a:p>
            <a:pPr lvl="1">
              <a:buFont typeface="Arial" panose="020B0604020202020204" pitchFamily="34" charset="0"/>
              <a:buChar char="•"/>
            </a:pPr>
            <a:r>
              <a:rPr lang="en-US" altLang="en-US" sz="2600" dirty="0">
                <a:latin typeface="Arial" panose="020B0604020202020204" pitchFamily="34" charset="0"/>
                <a:cs typeface="Arial" panose="020B0604020202020204" pitchFamily="34" charset="0"/>
              </a:rPr>
              <a:t>Knowledge of the </a:t>
            </a:r>
            <a:r>
              <a:rPr lang="en-US" altLang="en-US" sz="2600" b="1" dirty="0">
                <a:latin typeface="Arial" panose="020B0604020202020204" pitchFamily="34" charset="0"/>
                <a:cs typeface="Arial" panose="020B0604020202020204" pitchFamily="34" charset="0"/>
              </a:rPr>
              <a:t>ENTIRE</a:t>
            </a:r>
            <a:r>
              <a:rPr lang="en-US" altLang="en-US" sz="2600" dirty="0">
                <a:latin typeface="Arial" panose="020B0604020202020204" pitchFamily="34" charset="0"/>
                <a:cs typeface="Arial" panose="020B0604020202020204" pitchFamily="34" charset="0"/>
              </a:rPr>
              <a:t> workforce</a:t>
            </a:r>
          </a:p>
        </p:txBody>
      </p:sp>
      <p:pic>
        <p:nvPicPr>
          <p:cNvPr id="21" name="Content Placeholder 20" descr="A picture containing text, electronics&#10;&#10;Description automatically generated">
            <a:extLst>
              <a:ext uri="{FF2B5EF4-FFF2-40B4-BE49-F238E27FC236}">
                <a16:creationId xmlns:a16="http://schemas.microsoft.com/office/drawing/2014/main" id="{3B1FB9AF-1145-4A31-B541-3FA9B11C52A0}"/>
              </a:ext>
            </a:extLst>
          </p:cNvPr>
          <p:cNvPicPr>
            <a:picLocks noGrp="1" noChangeAspect="1"/>
          </p:cNvPicPr>
          <p:nvPr>
            <p:ph sz="half" idx="2"/>
          </p:nvPr>
        </p:nvPicPr>
        <p:blipFill>
          <a:blip r:embed="rId3"/>
          <a:stretch>
            <a:fillRect/>
          </a:stretch>
        </p:blipFill>
        <p:spPr>
          <a:xfrm>
            <a:off x="4514850" y="2418153"/>
            <a:ext cx="4432793" cy="316628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ASPOLLED" val="981A9C7A38624DD18A2944ED5F5CAB04"/>
  <p:tag name="TPVERSION" val="5"/>
  <p:tag name="TPFULLVERSION" val="5.3.2.24"/>
  <p:tag name="PPTVERSION" val="15"/>
  <p:tag name="TPOS"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M Presentation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sz="4000" dirty="0">
            <a:latin typeface="Raleway" panose="020B0503030101060003" pitchFamily="34" charset="77"/>
          </a:defRPr>
        </a:defPPr>
      </a:lstStyle>
    </a:txDef>
  </a:objectDefaults>
  <a:extraClrSchemeLst/>
  <a:extLst>
    <a:ext uri="{05A4C25C-085E-4340-85A3-A5531E510DB2}">
      <thm15:themeFamily xmlns:thm15="http://schemas.microsoft.com/office/thememl/2012/main" name="AM Presentations" id="{FFA95008-73D8-420C-9D77-AC9B1050E58D}" vid="{C13B4D83-00E6-44A5-9240-A93917394CD7}"/>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EFC Template 7-27-20" id="{BCF797B3-67F0-CB45-B917-85891F231E31}" vid="{0D3ADB63-F8F4-0F4C-927A-83C931AA7EDC}"/>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D1B08F83B609C45AE33B566D9C9D828" ma:contentTypeVersion="6" ma:contentTypeDescription="Create a new document." ma:contentTypeScope="" ma:versionID="007e51fc8cc1883d4446a5f3eb0bde61">
  <xsd:schema xmlns:xsd="http://www.w3.org/2001/XMLSchema" xmlns:xs="http://www.w3.org/2001/XMLSchema" xmlns:p="http://schemas.microsoft.com/office/2006/metadata/properties" xmlns:ns2="e27e5c5f-d3ed-4c57-8463-f1e9ba0d6504" xmlns:ns3="56319ace-e6d3-484a-9abf-9cfdeee9f326" targetNamespace="http://schemas.microsoft.com/office/2006/metadata/properties" ma:root="true" ma:fieldsID="30dd936194d80ec6f506f838dcc84b35" ns2:_="" ns3:_="">
    <xsd:import namespace="e27e5c5f-d3ed-4c57-8463-f1e9ba0d6504"/>
    <xsd:import namespace="56319ace-e6d3-484a-9abf-9cfdeee9f32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7e5c5f-d3ed-4c57-8463-f1e9ba0d65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6319ace-e6d3-484a-9abf-9cfdeee9f3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207723-A589-435B-AE48-E0B2A6F2A543}">
  <ds:schemaRefs>
    <ds:schemaRef ds:uri="http://schemas.microsoft.com/sharepoint/v3/contenttype/forms"/>
  </ds:schemaRefs>
</ds:datastoreItem>
</file>

<file path=customXml/itemProps2.xml><?xml version="1.0" encoding="utf-8"?>
<ds:datastoreItem xmlns:ds="http://schemas.openxmlformats.org/officeDocument/2006/customXml" ds:itemID="{C4BE4A3C-1436-4642-816E-A6C24E3B0A1D}">
  <ds:schemaRef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56319ace-e6d3-484a-9abf-9cfdeee9f326"/>
    <ds:schemaRef ds:uri="http://www.w3.org/XML/1998/namespace"/>
    <ds:schemaRef ds:uri="http://purl.org/dc/terms/"/>
    <ds:schemaRef ds:uri="http://schemas.microsoft.com/office/infopath/2007/PartnerControls"/>
    <ds:schemaRef ds:uri="e27e5c5f-d3ed-4c57-8463-f1e9ba0d6504"/>
    <ds:schemaRef ds:uri="http://purl.org/dc/dcmitype/"/>
  </ds:schemaRefs>
</ds:datastoreItem>
</file>

<file path=customXml/itemProps3.xml><?xml version="1.0" encoding="utf-8"?>
<ds:datastoreItem xmlns:ds="http://schemas.openxmlformats.org/officeDocument/2006/customXml" ds:itemID="{3A0B1FBB-04BB-4556-9600-0B6E0B9B175C}">
  <ds:schemaRefs>
    <ds:schemaRef ds:uri="56319ace-e6d3-484a-9abf-9cfdeee9f326"/>
    <ds:schemaRef ds:uri="e27e5c5f-d3ed-4c57-8463-f1e9ba0d65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AM Presentations</Template>
  <TotalTime>619</TotalTime>
  <Words>8511</Words>
  <Application>Microsoft Office PowerPoint</Application>
  <PresentationFormat>On-screen Show (4:3)</PresentationFormat>
  <Paragraphs>799</Paragraphs>
  <Slides>61</Slides>
  <Notes>60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61</vt:i4>
      </vt:variant>
    </vt:vector>
  </HeadingPairs>
  <TitlesOfParts>
    <vt:vector size="71" baseType="lpstr">
      <vt:lpstr>Arial</vt:lpstr>
      <vt:lpstr>Calibri</vt:lpstr>
      <vt:lpstr>Courier New</vt:lpstr>
      <vt:lpstr>Oswald</vt:lpstr>
      <vt:lpstr>Raleway</vt:lpstr>
      <vt:lpstr>Wingdings</vt:lpstr>
      <vt:lpstr>Office Theme</vt:lpstr>
      <vt:lpstr>AM Presentations</vt:lpstr>
      <vt:lpstr>2_Office Theme</vt:lpstr>
      <vt:lpstr>3_Office Theme</vt:lpstr>
      <vt:lpstr>This is not a complete presentation</vt:lpstr>
      <vt:lpstr>Capacity Development &amp; Asset Management</vt:lpstr>
      <vt:lpstr>Agenda</vt:lpstr>
      <vt:lpstr>Introductions</vt:lpstr>
      <vt:lpstr>Capacity Development</vt:lpstr>
      <vt:lpstr>Drinking Water Utility Capacity (Outlined in 1996 SDWA Amendments):</vt:lpstr>
      <vt:lpstr>Capacity Development Requirements</vt:lpstr>
      <vt:lpstr>American Water Infrastructure Act of 2018 (AWIA) Asset Management Requirements</vt:lpstr>
      <vt:lpstr>Asset Management</vt:lpstr>
      <vt:lpstr>Benefits of Asset Management</vt:lpstr>
      <vt:lpstr>Five Core Components of AM</vt:lpstr>
      <vt:lpstr>Foundations</vt:lpstr>
      <vt:lpstr>Legal Framework: The Board</vt:lpstr>
      <vt:lpstr>Board Basics</vt:lpstr>
      <vt:lpstr>Team Building Skills Checklist</vt:lpstr>
      <vt:lpstr>Goal Setting</vt:lpstr>
      <vt:lpstr>management</vt:lpstr>
      <vt:lpstr>National Drinking Water Regulations</vt:lpstr>
      <vt:lpstr>Effective Managerial Capacity</vt:lpstr>
      <vt:lpstr>Policies &amp; Procedures</vt:lpstr>
      <vt:lpstr>Personnel Policies</vt:lpstr>
      <vt:lpstr>Purchasing Policies</vt:lpstr>
      <vt:lpstr>Contracting for Services</vt:lpstr>
      <vt:lpstr>Customer Service Policy</vt:lpstr>
      <vt:lpstr>Level of Service </vt:lpstr>
      <vt:lpstr>Level of Service Process</vt:lpstr>
      <vt:lpstr>Level of Service – Gaining Input</vt:lpstr>
      <vt:lpstr>Communicating with Customers</vt:lpstr>
      <vt:lpstr>Energy Efficiency and Level of Service</vt:lpstr>
      <vt:lpstr>technical</vt:lpstr>
      <vt:lpstr>Technical Capacity</vt:lpstr>
      <vt:lpstr>Technical Capacity and Asset Management</vt:lpstr>
      <vt:lpstr>The Asset Inventory</vt:lpstr>
      <vt:lpstr>Criticality</vt:lpstr>
      <vt:lpstr>Critical Assets – Risk Analysis</vt:lpstr>
      <vt:lpstr>Criticality &amp; Energy Prioritization</vt:lpstr>
      <vt:lpstr>Multiple Barrier Approach</vt:lpstr>
      <vt:lpstr>Utility Sustainability Programs </vt:lpstr>
      <vt:lpstr>Water Loss Control</vt:lpstr>
      <vt:lpstr>Energy Efficiency</vt:lpstr>
      <vt:lpstr>Financial</vt:lpstr>
      <vt:lpstr>Financial Capacity</vt:lpstr>
      <vt:lpstr>Indicators of Financial Capacity</vt:lpstr>
      <vt:lpstr>Fiduciary Duty</vt:lpstr>
      <vt:lpstr>Budgeting Tips for Water Utilities</vt:lpstr>
      <vt:lpstr>Concept of Life Cycle Costing</vt:lpstr>
      <vt:lpstr>Maintenance Based on Criticality</vt:lpstr>
      <vt:lpstr>Replacement of Assets &amp; Risk</vt:lpstr>
      <vt:lpstr>Financial Reserves</vt:lpstr>
      <vt:lpstr>Capital Improvement Planning (CIP)</vt:lpstr>
      <vt:lpstr>Tips for Capital Improvement Planning (CIP)</vt:lpstr>
      <vt:lpstr>Capital Improvement Reserves</vt:lpstr>
      <vt:lpstr>Rates &amp; Revenue Sufficiency</vt:lpstr>
      <vt:lpstr>Rates &amp; Rate Setting</vt:lpstr>
      <vt:lpstr>Financial Controls</vt:lpstr>
      <vt:lpstr>Access to Credit Markets</vt:lpstr>
      <vt:lpstr>Funding Sources</vt:lpstr>
      <vt:lpstr>Funding for Energy Efficiency</vt:lpstr>
      <vt:lpstr>Final Thoughts on Financial Management</vt:lpstr>
      <vt:lpstr>Acknowledgements</vt:lpstr>
      <vt:lpstr>Disclaimer</vt:lpstr>
    </vt:vector>
  </TitlesOfParts>
  <Company>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 x</dc:creator>
  <cp:lastModifiedBy>Dehaven, Michelle</cp:lastModifiedBy>
  <cp:revision>44</cp:revision>
  <cp:lastPrinted>2015-11-04T22:41:34Z</cp:lastPrinted>
  <dcterms:created xsi:type="dcterms:W3CDTF">2015-05-28T18:46:55Z</dcterms:created>
  <dcterms:modified xsi:type="dcterms:W3CDTF">2022-01-20T00:45:27Z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0x0101009D1B08F83B609C45AE33B566D9C9D828</vt:lpwstr>
  </property>
</Properties>
</file>