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9" r:id="rId2"/>
    <p:sldId id="269" r:id="rId3"/>
    <p:sldId id="270" r:id="rId4"/>
    <p:sldId id="283" r:id="rId5"/>
    <p:sldId id="285" r:id="rId6"/>
    <p:sldId id="286" r:id="rId7"/>
    <p:sldId id="287" r:id="rId8"/>
    <p:sldId id="288" r:id="rId9"/>
    <p:sldId id="275" r:id="rId10"/>
    <p:sldId id="28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E1454-4E60-4022-8589-21E8A366E83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3BE015F-01D6-466C-97F0-0C9E6F02053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Name</a:t>
          </a:r>
        </a:p>
      </dgm:t>
    </dgm:pt>
    <dgm:pt modelId="{5723A102-E110-4F88-B482-C6F7E1D2DF87}" type="parTrans" cxnId="{0D7016C6-51BC-4BB5-8DF8-E61D792C9FB0}">
      <dgm:prSet/>
      <dgm:spPr/>
      <dgm:t>
        <a:bodyPr/>
        <a:lstStyle/>
        <a:p>
          <a:endParaRPr lang="en-US"/>
        </a:p>
      </dgm:t>
    </dgm:pt>
    <dgm:pt modelId="{2CE38F52-C844-4E34-BF4E-5BA6DF990DDD}" type="sibTrans" cxnId="{0D7016C6-51BC-4BB5-8DF8-E61D792C9FB0}">
      <dgm:prSet/>
      <dgm:spPr/>
      <dgm:t>
        <a:bodyPr/>
        <a:lstStyle/>
        <a:p>
          <a:endParaRPr lang="en-US"/>
        </a:p>
      </dgm:t>
    </dgm:pt>
    <dgm:pt modelId="{89A1070E-2B7A-40A2-97E1-71134E2B4CC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Title</a:t>
          </a:r>
        </a:p>
      </dgm:t>
    </dgm:pt>
    <dgm:pt modelId="{1406D06B-B2C5-4A1E-9030-476650939DE4}" type="parTrans" cxnId="{EA121B66-2DF9-4D32-B167-99D177C221E7}">
      <dgm:prSet/>
      <dgm:spPr/>
      <dgm:t>
        <a:bodyPr/>
        <a:lstStyle/>
        <a:p>
          <a:endParaRPr lang="en-US"/>
        </a:p>
      </dgm:t>
    </dgm:pt>
    <dgm:pt modelId="{944CE76D-6213-4A0D-8678-1D8BE80BA4DD}" type="sibTrans" cxnId="{EA121B66-2DF9-4D32-B167-99D177C221E7}">
      <dgm:prSet/>
      <dgm:spPr/>
      <dgm:t>
        <a:bodyPr/>
        <a:lstStyle/>
        <a:p>
          <a:endParaRPr lang="en-US"/>
        </a:p>
      </dgm:t>
    </dgm:pt>
    <dgm:pt modelId="{A103854B-1ED1-4F80-AD6C-05A2FB1F13D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Organization</a:t>
          </a:r>
        </a:p>
      </dgm:t>
    </dgm:pt>
    <dgm:pt modelId="{0CC70476-F831-4DD2-B241-5C9A4146E813}" type="parTrans" cxnId="{39DF03DC-9D17-46B4-9B48-507687398CEF}">
      <dgm:prSet/>
      <dgm:spPr/>
      <dgm:t>
        <a:bodyPr/>
        <a:lstStyle/>
        <a:p>
          <a:endParaRPr lang="en-US"/>
        </a:p>
      </dgm:t>
    </dgm:pt>
    <dgm:pt modelId="{7FD19141-93B0-4907-8660-3F00E630C761}" type="sibTrans" cxnId="{39DF03DC-9D17-46B4-9B48-507687398CEF}">
      <dgm:prSet/>
      <dgm:spPr/>
      <dgm:t>
        <a:bodyPr/>
        <a:lstStyle/>
        <a:p>
          <a:endParaRPr lang="en-US"/>
        </a:p>
      </dgm:t>
    </dgm:pt>
    <dgm:pt modelId="{5FA1A267-2519-42BF-803D-65E2F10D37A6}" type="pres">
      <dgm:prSet presAssocID="{9D5E1454-4E60-4022-8589-21E8A366E836}" presName="root" presStyleCnt="0">
        <dgm:presLayoutVars>
          <dgm:dir/>
          <dgm:resizeHandles val="exact"/>
        </dgm:presLayoutVars>
      </dgm:prSet>
      <dgm:spPr/>
    </dgm:pt>
    <dgm:pt modelId="{EA33A304-7322-42D2-9CC2-53B645EAF778}" type="pres">
      <dgm:prSet presAssocID="{93BE015F-01D6-466C-97F0-0C9E6F020532}" presName="compNode" presStyleCnt="0"/>
      <dgm:spPr/>
    </dgm:pt>
    <dgm:pt modelId="{14F3C329-CD28-45E8-9AE2-D81BF524D4F4}" type="pres">
      <dgm:prSet presAssocID="{93BE015F-01D6-466C-97F0-0C9E6F020532}" presName="iconBgRect" presStyleLbl="bgShp" presStyleIdx="0" presStyleCnt="3"/>
      <dgm:spPr/>
    </dgm:pt>
    <dgm:pt modelId="{14684FEC-13C4-4F12-8E71-89D342DC338F}" type="pres">
      <dgm:prSet presAssocID="{93BE015F-01D6-466C-97F0-0C9E6F02053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7AE035F0-E186-43DC-A984-4F64F4BDD7DE}" type="pres">
      <dgm:prSet presAssocID="{93BE015F-01D6-466C-97F0-0C9E6F020532}" presName="spaceRect" presStyleCnt="0"/>
      <dgm:spPr/>
    </dgm:pt>
    <dgm:pt modelId="{F565665E-4C96-4F95-A1E3-7480236C8AEC}" type="pres">
      <dgm:prSet presAssocID="{93BE015F-01D6-466C-97F0-0C9E6F020532}" presName="textRect" presStyleLbl="revTx" presStyleIdx="0" presStyleCnt="3">
        <dgm:presLayoutVars>
          <dgm:chMax val="1"/>
          <dgm:chPref val="1"/>
        </dgm:presLayoutVars>
      </dgm:prSet>
      <dgm:spPr/>
    </dgm:pt>
    <dgm:pt modelId="{491E932B-BB4D-482D-999A-04D4FE01978A}" type="pres">
      <dgm:prSet presAssocID="{2CE38F52-C844-4E34-BF4E-5BA6DF990DDD}" presName="sibTrans" presStyleCnt="0"/>
      <dgm:spPr/>
    </dgm:pt>
    <dgm:pt modelId="{15990F42-A36D-488B-8DB4-81CC905B4C81}" type="pres">
      <dgm:prSet presAssocID="{89A1070E-2B7A-40A2-97E1-71134E2B4CCD}" presName="compNode" presStyleCnt="0"/>
      <dgm:spPr/>
    </dgm:pt>
    <dgm:pt modelId="{845C83B4-26A4-4941-B4DC-42982B6451F2}" type="pres">
      <dgm:prSet presAssocID="{89A1070E-2B7A-40A2-97E1-71134E2B4CCD}" presName="iconBgRect" presStyleLbl="bgShp" presStyleIdx="1" presStyleCnt="3"/>
      <dgm:spPr/>
    </dgm:pt>
    <dgm:pt modelId="{A47DD21D-0819-49A2-B76F-14A55F34A9A0}" type="pres">
      <dgm:prSet presAssocID="{89A1070E-2B7A-40A2-97E1-71134E2B4CC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D5B27612-012D-4482-ABA2-CE7BC41135B6}" type="pres">
      <dgm:prSet presAssocID="{89A1070E-2B7A-40A2-97E1-71134E2B4CCD}" presName="spaceRect" presStyleCnt="0"/>
      <dgm:spPr/>
    </dgm:pt>
    <dgm:pt modelId="{3E9065D9-D319-4AE4-BE53-D667AF68FBF3}" type="pres">
      <dgm:prSet presAssocID="{89A1070E-2B7A-40A2-97E1-71134E2B4CCD}" presName="textRect" presStyleLbl="revTx" presStyleIdx="1" presStyleCnt="3">
        <dgm:presLayoutVars>
          <dgm:chMax val="1"/>
          <dgm:chPref val="1"/>
        </dgm:presLayoutVars>
      </dgm:prSet>
      <dgm:spPr/>
    </dgm:pt>
    <dgm:pt modelId="{77724A5F-AB73-4113-AD23-D9BF4D808F5B}" type="pres">
      <dgm:prSet presAssocID="{944CE76D-6213-4A0D-8678-1D8BE80BA4DD}" presName="sibTrans" presStyleCnt="0"/>
      <dgm:spPr/>
    </dgm:pt>
    <dgm:pt modelId="{50915739-4417-4CDA-B7F2-C74E47977BF1}" type="pres">
      <dgm:prSet presAssocID="{A103854B-1ED1-4F80-AD6C-05A2FB1F13DA}" presName="compNode" presStyleCnt="0"/>
      <dgm:spPr/>
    </dgm:pt>
    <dgm:pt modelId="{69009143-3FC4-408E-BC4B-03033C7FC5A0}" type="pres">
      <dgm:prSet presAssocID="{A103854B-1ED1-4F80-AD6C-05A2FB1F13DA}" presName="iconBgRect" presStyleLbl="bgShp" presStyleIdx="2" presStyleCnt="3"/>
      <dgm:spPr/>
    </dgm:pt>
    <dgm:pt modelId="{8AAE7B88-7EC9-408E-BB4B-F8550C32F620}" type="pres">
      <dgm:prSet presAssocID="{A103854B-1ED1-4F80-AD6C-05A2FB1F13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Org Chart"/>
        </a:ext>
      </dgm:extLst>
    </dgm:pt>
    <dgm:pt modelId="{8EC73B04-E5F2-44E4-BE65-9F592D107C77}" type="pres">
      <dgm:prSet presAssocID="{A103854B-1ED1-4F80-AD6C-05A2FB1F13DA}" presName="spaceRect" presStyleCnt="0"/>
      <dgm:spPr/>
    </dgm:pt>
    <dgm:pt modelId="{41E2A982-59C4-4678-B9DA-DC16D72711D9}" type="pres">
      <dgm:prSet presAssocID="{A103854B-1ED1-4F80-AD6C-05A2FB1F13D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610D30E-D92A-4A42-8860-1D36E8818D70}" type="presOf" srcId="{89A1070E-2B7A-40A2-97E1-71134E2B4CCD}" destId="{3E9065D9-D319-4AE4-BE53-D667AF68FBF3}" srcOrd="0" destOrd="0" presId="urn:microsoft.com/office/officeart/2018/5/layout/IconCircleLabelList"/>
    <dgm:cxn modelId="{EA121B66-2DF9-4D32-B167-99D177C221E7}" srcId="{9D5E1454-4E60-4022-8589-21E8A366E836}" destId="{89A1070E-2B7A-40A2-97E1-71134E2B4CCD}" srcOrd="1" destOrd="0" parTransId="{1406D06B-B2C5-4A1E-9030-476650939DE4}" sibTransId="{944CE76D-6213-4A0D-8678-1D8BE80BA4DD}"/>
    <dgm:cxn modelId="{115CFF4D-9DF4-4369-A224-9B25E0DC9E80}" type="presOf" srcId="{9D5E1454-4E60-4022-8589-21E8A366E836}" destId="{5FA1A267-2519-42BF-803D-65E2F10D37A6}" srcOrd="0" destOrd="0" presId="urn:microsoft.com/office/officeart/2018/5/layout/IconCircleLabelList"/>
    <dgm:cxn modelId="{1D99BE77-895E-43C3-8D50-31656294D594}" type="presOf" srcId="{A103854B-1ED1-4F80-AD6C-05A2FB1F13DA}" destId="{41E2A982-59C4-4678-B9DA-DC16D72711D9}" srcOrd="0" destOrd="0" presId="urn:microsoft.com/office/officeart/2018/5/layout/IconCircleLabelList"/>
    <dgm:cxn modelId="{567FCDB5-A106-4B71-9C40-43597DEBBE5E}" type="presOf" srcId="{93BE015F-01D6-466C-97F0-0C9E6F020532}" destId="{F565665E-4C96-4F95-A1E3-7480236C8AEC}" srcOrd="0" destOrd="0" presId="urn:microsoft.com/office/officeart/2018/5/layout/IconCircleLabelList"/>
    <dgm:cxn modelId="{0D7016C6-51BC-4BB5-8DF8-E61D792C9FB0}" srcId="{9D5E1454-4E60-4022-8589-21E8A366E836}" destId="{93BE015F-01D6-466C-97F0-0C9E6F020532}" srcOrd="0" destOrd="0" parTransId="{5723A102-E110-4F88-B482-C6F7E1D2DF87}" sibTransId="{2CE38F52-C844-4E34-BF4E-5BA6DF990DDD}"/>
    <dgm:cxn modelId="{39DF03DC-9D17-46B4-9B48-507687398CEF}" srcId="{9D5E1454-4E60-4022-8589-21E8A366E836}" destId="{A103854B-1ED1-4F80-AD6C-05A2FB1F13DA}" srcOrd="2" destOrd="0" parTransId="{0CC70476-F831-4DD2-B241-5C9A4146E813}" sibTransId="{7FD19141-93B0-4907-8660-3F00E630C761}"/>
    <dgm:cxn modelId="{5D4AB537-1142-4F89-8F47-71DD4FB09D84}" type="presParOf" srcId="{5FA1A267-2519-42BF-803D-65E2F10D37A6}" destId="{EA33A304-7322-42D2-9CC2-53B645EAF778}" srcOrd="0" destOrd="0" presId="urn:microsoft.com/office/officeart/2018/5/layout/IconCircleLabelList"/>
    <dgm:cxn modelId="{3322DAD7-9C9E-4B1A-8534-1B29ED0242D0}" type="presParOf" srcId="{EA33A304-7322-42D2-9CC2-53B645EAF778}" destId="{14F3C329-CD28-45E8-9AE2-D81BF524D4F4}" srcOrd="0" destOrd="0" presId="urn:microsoft.com/office/officeart/2018/5/layout/IconCircleLabelList"/>
    <dgm:cxn modelId="{8FB50246-1B95-42B1-895F-8649645EA17A}" type="presParOf" srcId="{EA33A304-7322-42D2-9CC2-53B645EAF778}" destId="{14684FEC-13C4-4F12-8E71-89D342DC338F}" srcOrd="1" destOrd="0" presId="urn:microsoft.com/office/officeart/2018/5/layout/IconCircleLabelList"/>
    <dgm:cxn modelId="{9BCEA3A0-E420-47EF-843A-C82A42169046}" type="presParOf" srcId="{EA33A304-7322-42D2-9CC2-53B645EAF778}" destId="{7AE035F0-E186-43DC-A984-4F64F4BDD7DE}" srcOrd="2" destOrd="0" presId="urn:microsoft.com/office/officeart/2018/5/layout/IconCircleLabelList"/>
    <dgm:cxn modelId="{FE0D3B6D-0D50-4CF9-9168-E39E9111A2B8}" type="presParOf" srcId="{EA33A304-7322-42D2-9CC2-53B645EAF778}" destId="{F565665E-4C96-4F95-A1E3-7480236C8AEC}" srcOrd="3" destOrd="0" presId="urn:microsoft.com/office/officeart/2018/5/layout/IconCircleLabelList"/>
    <dgm:cxn modelId="{B7C1906A-1799-4CE3-ACB7-DBACFBBCA81C}" type="presParOf" srcId="{5FA1A267-2519-42BF-803D-65E2F10D37A6}" destId="{491E932B-BB4D-482D-999A-04D4FE01978A}" srcOrd="1" destOrd="0" presId="urn:microsoft.com/office/officeart/2018/5/layout/IconCircleLabelList"/>
    <dgm:cxn modelId="{ECA0208A-10E7-4BD5-9D00-56AFB7F67E11}" type="presParOf" srcId="{5FA1A267-2519-42BF-803D-65E2F10D37A6}" destId="{15990F42-A36D-488B-8DB4-81CC905B4C81}" srcOrd="2" destOrd="0" presId="urn:microsoft.com/office/officeart/2018/5/layout/IconCircleLabelList"/>
    <dgm:cxn modelId="{20E9B117-D3A5-4FA2-B9E7-5D2361DEBD3D}" type="presParOf" srcId="{15990F42-A36D-488B-8DB4-81CC905B4C81}" destId="{845C83B4-26A4-4941-B4DC-42982B6451F2}" srcOrd="0" destOrd="0" presId="urn:microsoft.com/office/officeart/2018/5/layout/IconCircleLabelList"/>
    <dgm:cxn modelId="{A9094FEF-F533-4D7C-AE2E-F28CB81EFA7C}" type="presParOf" srcId="{15990F42-A36D-488B-8DB4-81CC905B4C81}" destId="{A47DD21D-0819-49A2-B76F-14A55F34A9A0}" srcOrd="1" destOrd="0" presId="urn:microsoft.com/office/officeart/2018/5/layout/IconCircleLabelList"/>
    <dgm:cxn modelId="{7ECFBF0E-D44A-4B99-A9EB-739318182985}" type="presParOf" srcId="{15990F42-A36D-488B-8DB4-81CC905B4C81}" destId="{D5B27612-012D-4482-ABA2-CE7BC41135B6}" srcOrd="2" destOrd="0" presId="urn:microsoft.com/office/officeart/2018/5/layout/IconCircleLabelList"/>
    <dgm:cxn modelId="{5139442B-0946-4AAB-B0FA-1C154C0C958A}" type="presParOf" srcId="{15990F42-A36D-488B-8DB4-81CC905B4C81}" destId="{3E9065D9-D319-4AE4-BE53-D667AF68FBF3}" srcOrd="3" destOrd="0" presId="urn:microsoft.com/office/officeart/2018/5/layout/IconCircleLabelList"/>
    <dgm:cxn modelId="{0687895D-54DE-434B-AAED-2836FDAED716}" type="presParOf" srcId="{5FA1A267-2519-42BF-803D-65E2F10D37A6}" destId="{77724A5F-AB73-4113-AD23-D9BF4D808F5B}" srcOrd="3" destOrd="0" presId="urn:microsoft.com/office/officeart/2018/5/layout/IconCircleLabelList"/>
    <dgm:cxn modelId="{528F24FB-BC8B-4E6A-AD6F-53062067CD0D}" type="presParOf" srcId="{5FA1A267-2519-42BF-803D-65E2F10D37A6}" destId="{50915739-4417-4CDA-B7F2-C74E47977BF1}" srcOrd="4" destOrd="0" presId="urn:microsoft.com/office/officeart/2018/5/layout/IconCircleLabelList"/>
    <dgm:cxn modelId="{F07E9E0B-0F13-425A-8F6F-BA5BF9C1F508}" type="presParOf" srcId="{50915739-4417-4CDA-B7F2-C74E47977BF1}" destId="{69009143-3FC4-408E-BC4B-03033C7FC5A0}" srcOrd="0" destOrd="0" presId="urn:microsoft.com/office/officeart/2018/5/layout/IconCircleLabelList"/>
    <dgm:cxn modelId="{D049219D-4120-46EF-9599-8A2FC6CE4959}" type="presParOf" srcId="{50915739-4417-4CDA-B7F2-C74E47977BF1}" destId="{8AAE7B88-7EC9-408E-BB4B-F8550C32F620}" srcOrd="1" destOrd="0" presId="urn:microsoft.com/office/officeart/2018/5/layout/IconCircleLabelList"/>
    <dgm:cxn modelId="{83E02817-8E91-4F21-9635-285F16131C18}" type="presParOf" srcId="{50915739-4417-4CDA-B7F2-C74E47977BF1}" destId="{8EC73B04-E5F2-44E4-BE65-9F592D107C77}" srcOrd="2" destOrd="0" presId="urn:microsoft.com/office/officeart/2018/5/layout/IconCircleLabelList"/>
    <dgm:cxn modelId="{F30072B5-B61F-47B0-A402-9B02E3027ACE}" type="presParOf" srcId="{50915739-4417-4CDA-B7F2-C74E47977BF1}" destId="{41E2A982-59C4-4678-B9DA-DC16D72711D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3C329-CD28-45E8-9AE2-D81BF524D4F4}">
      <dsp:nvSpPr>
        <dsp:cNvPr id="0" name=""/>
        <dsp:cNvSpPr/>
      </dsp:nvSpPr>
      <dsp:spPr>
        <a:xfrm>
          <a:off x="1053642" y="18497"/>
          <a:ext cx="1681312" cy="16813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84FEC-13C4-4F12-8E71-89D342DC338F}">
      <dsp:nvSpPr>
        <dsp:cNvPr id="0" name=""/>
        <dsp:cNvSpPr/>
      </dsp:nvSpPr>
      <dsp:spPr>
        <a:xfrm>
          <a:off x="1411955" y="376810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5665E-4C96-4F95-A1E3-7480236C8AEC}">
      <dsp:nvSpPr>
        <dsp:cNvPr id="0" name=""/>
        <dsp:cNvSpPr/>
      </dsp:nvSpPr>
      <dsp:spPr>
        <a:xfrm>
          <a:off x="516174" y="2223498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Name</a:t>
          </a:r>
        </a:p>
      </dsp:txBody>
      <dsp:txXfrm>
        <a:off x="516174" y="2223498"/>
        <a:ext cx="2756250" cy="720000"/>
      </dsp:txXfrm>
    </dsp:sp>
    <dsp:sp modelId="{845C83B4-26A4-4941-B4DC-42982B6451F2}">
      <dsp:nvSpPr>
        <dsp:cNvPr id="0" name=""/>
        <dsp:cNvSpPr/>
      </dsp:nvSpPr>
      <dsp:spPr>
        <a:xfrm>
          <a:off x="4292236" y="18497"/>
          <a:ext cx="1681312" cy="16813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DD21D-0819-49A2-B76F-14A55F34A9A0}">
      <dsp:nvSpPr>
        <dsp:cNvPr id="0" name=""/>
        <dsp:cNvSpPr/>
      </dsp:nvSpPr>
      <dsp:spPr>
        <a:xfrm>
          <a:off x="4650549" y="376810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065D9-D319-4AE4-BE53-D667AF68FBF3}">
      <dsp:nvSpPr>
        <dsp:cNvPr id="0" name=""/>
        <dsp:cNvSpPr/>
      </dsp:nvSpPr>
      <dsp:spPr>
        <a:xfrm>
          <a:off x="3754768" y="2223498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Title</a:t>
          </a:r>
        </a:p>
      </dsp:txBody>
      <dsp:txXfrm>
        <a:off x="3754768" y="2223498"/>
        <a:ext cx="2756250" cy="720000"/>
      </dsp:txXfrm>
    </dsp:sp>
    <dsp:sp modelId="{69009143-3FC4-408E-BC4B-03033C7FC5A0}">
      <dsp:nvSpPr>
        <dsp:cNvPr id="0" name=""/>
        <dsp:cNvSpPr/>
      </dsp:nvSpPr>
      <dsp:spPr>
        <a:xfrm>
          <a:off x="7530830" y="18497"/>
          <a:ext cx="1681312" cy="16813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AE7B88-7EC9-408E-BB4B-F8550C32F620}">
      <dsp:nvSpPr>
        <dsp:cNvPr id="0" name=""/>
        <dsp:cNvSpPr/>
      </dsp:nvSpPr>
      <dsp:spPr>
        <a:xfrm>
          <a:off x="7889143" y="376810"/>
          <a:ext cx="964687" cy="9646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2A982-59C4-4678-B9DA-DC16D72711D9}">
      <dsp:nvSpPr>
        <dsp:cNvPr id="0" name=""/>
        <dsp:cNvSpPr/>
      </dsp:nvSpPr>
      <dsp:spPr>
        <a:xfrm>
          <a:off x="6993361" y="2223498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Organization</a:t>
          </a:r>
        </a:p>
      </dsp:txBody>
      <dsp:txXfrm>
        <a:off x="6993361" y="2223498"/>
        <a:ext cx="275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2DEE3-6184-47E5-A823-CA886BF2746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10B00-22EF-4111-8A3B-CCE3C424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1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derimpact.wordpress.com/2012/03/09/4-early-warning-signs-of-a-narcissistic-leader/" TargetMode="External"/><Relationship Id="rId7" Type="http://schemas.openxmlformats.org/officeDocument/2006/relationships/hyperlink" Target="http://www.publicdomainpictures.net/view-image.php?image=1092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hyperlink" Target="http://theswirlworld.com/2013/01/09/reaching-the-goal/" TargetMode="External"/><Relationship Id="rId4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3018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19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5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8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54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9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4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1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5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5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9A90388-11C5-4117-AC88-A79C6B4BC1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6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2259" r="25659"/>
          <a:stretch/>
        </p:blipFill>
        <p:spPr>
          <a:xfrm>
            <a:off x="0" y="0"/>
            <a:ext cx="3971925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8C90BB-4168-4E02-A0BE-3CEF507404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36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34010" r="19531"/>
          <a:stretch/>
        </p:blipFill>
        <p:spPr>
          <a:xfrm>
            <a:off x="3971925" y="0"/>
            <a:ext cx="424815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2EDBAD-63CB-4358-B3D1-4C3C841B06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36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21238" r="26667"/>
          <a:stretch/>
        </p:blipFill>
        <p:spPr>
          <a:xfrm>
            <a:off x="8220074" y="0"/>
            <a:ext cx="3971925" cy="684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2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5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79FC3-24E7-483E-B574-86E40A6D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– Remove before using.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471B8-B331-41C7-A507-BE8C77839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slide deck is formatted for 1 breakout sessions.</a:t>
            </a:r>
          </a:p>
          <a:p>
            <a:r>
              <a:rPr lang="en-US" dirty="0"/>
              <a:t>Add a question to each slide to allow for conversation and notetaking. </a:t>
            </a:r>
          </a:p>
          <a:p>
            <a:pPr lvl="1"/>
            <a:r>
              <a:rPr lang="en-US" dirty="0"/>
              <a:t>Suggested questions are on each slide that can facilitate action-oriented conversation.</a:t>
            </a:r>
          </a:p>
          <a:p>
            <a:r>
              <a:rPr lang="en-US" b="1" dirty="0"/>
              <a:t>NOTE: </a:t>
            </a:r>
            <a:r>
              <a:rPr lang="en-US" dirty="0"/>
              <a:t>You cannot type in the slide if you are sharing the presentation in “presentation mode”. </a:t>
            </a:r>
          </a:p>
        </p:txBody>
      </p:sp>
    </p:spTree>
    <p:extLst>
      <p:ext uri="{BB962C8B-B14F-4D97-AF65-F5344CB8AC3E}">
        <p14:creationId xmlns:p14="http://schemas.microsoft.com/office/powerpoint/2010/main" val="6883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DA63-ACC8-408E-9849-691A5960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2-3 Action Items to Share with the Main Room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6FA1E9-877F-4C4E-ACC6-CABEDC215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77880"/>
            <a:ext cx="8915400" cy="42333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4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FDA42-B28D-472F-BE60-13A8B0A43B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Breakout Room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F3A4A6-7FE3-4D71-88E5-B5B42169B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Visions | Goals | Actions</a:t>
            </a:r>
          </a:p>
        </p:txBody>
      </p:sp>
    </p:spTree>
    <p:extLst>
      <p:ext uri="{BB962C8B-B14F-4D97-AF65-F5344CB8AC3E}">
        <p14:creationId xmlns:p14="http://schemas.microsoft.com/office/powerpoint/2010/main" val="267004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FF9D47-F621-433D-9264-E6A2AFA64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Introductions</a:t>
            </a: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883007-14A6-41FF-8F5B-944371851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534261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4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6DC960-BA9B-4497-90AD-EF966521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150" y="157385"/>
            <a:ext cx="11007461" cy="1280890"/>
          </a:xfrm>
        </p:spPr>
        <p:txBody>
          <a:bodyPr>
            <a:normAutofit/>
          </a:bodyPr>
          <a:lstStyle/>
          <a:p>
            <a:r>
              <a:rPr lang="en-US" dirty="0"/>
              <a:t>Question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254AB-A37B-46FE-A84A-A4A92C8C8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606857"/>
            <a:ext cx="11007461" cy="516541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8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6DC960-BA9B-4497-90AD-EF966521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2" y="157385"/>
            <a:ext cx="10865419" cy="1698048"/>
          </a:xfrm>
        </p:spPr>
        <p:txBody>
          <a:bodyPr>
            <a:normAutofit fontScale="90000"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a perfect world, with no budget or time or administrative barriers, what does reducing food waste and feeding hungry people in the 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[insert community name] 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look like? 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254AB-A37B-46FE-A84A-A4A92C8C8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1855433"/>
            <a:ext cx="10865419" cy="49168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6DC960-BA9B-4497-90AD-EF966521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416" y="157385"/>
            <a:ext cx="11201844" cy="1280890"/>
          </a:xfrm>
        </p:spPr>
        <p:txBody>
          <a:bodyPr/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“big picture” goals are there that could reduce/eliminate those barriers? 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254AB-A37B-46FE-A84A-A4A92C8C8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6" y="1438275"/>
            <a:ext cx="11201845" cy="52623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78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6DC960-BA9B-4497-90AD-EF966521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271" y="157385"/>
            <a:ext cx="11263989" cy="1280890"/>
          </a:xfrm>
        </p:spPr>
        <p:txBody>
          <a:bodyPr/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opportunities do you see for collaborating with other organizations to achieve these goals?  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254AB-A37B-46FE-A84A-A4A92C8C8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438275"/>
            <a:ext cx="11263989" cy="52623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86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6DC960-BA9B-4497-90AD-EF966521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271" y="157385"/>
            <a:ext cx="11263989" cy="1280890"/>
          </a:xfrm>
        </p:spPr>
        <p:txBody>
          <a:bodyPr/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realistic action items could you start working on today that could help the community achieve these goals? 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254AB-A37B-46FE-A84A-A4A92C8C8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686757"/>
            <a:ext cx="11263989" cy="501385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40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DA63-ACC8-408E-9849-691A5960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2-3 Goals to Share with the Main Room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3B05F4-32C7-4D82-A851-0FAB8E5E7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47059"/>
            <a:ext cx="8915400" cy="487384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8750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173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Wisp</vt:lpstr>
      <vt:lpstr>Instructions – Remove before using.</vt:lpstr>
      <vt:lpstr>Breakout Room</vt:lpstr>
      <vt:lpstr>Introductions</vt:lpstr>
      <vt:lpstr>Question 1</vt:lpstr>
      <vt:lpstr>In a perfect world, with no budget or time or administrative barriers, what does reducing food waste and feeding hungry people in the [insert community name] look like? </vt:lpstr>
      <vt:lpstr>What “big picture” goals are there that could reduce/eliminate those barriers? </vt:lpstr>
      <vt:lpstr>What opportunities do you see for collaborating with other organizations to achieve these goals?  </vt:lpstr>
      <vt:lpstr>What realistic action items could you start working on today that could help the community achieve these goals? </vt:lpstr>
      <vt:lpstr>2-3 Goals to Share with the Main Room</vt:lpstr>
      <vt:lpstr>2-3 Action Items to Share with the Main Room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Room</dc:title>
  <dc:creator>Dehaven, Michelle</dc:creator>
  <cp:lastModifiedBy>Dehaven, Michelle</cp:lastModifiedBy>
  <cp:revision>29</cp:revision>
  <dcterms:created xsi:type="dcterms:W3CDTF">2020-11-08T23:04:18Z</dcterms:created>
  <dcterms:modified xsi:type="dcterms:W3CDTF">2021-12-14T17:29:49Z</dcterms:modified>
</cp:coreProperties>
</file>