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notesMasterIdLst>
    <p:notesMasterId r:id="rId11"/>
  </p:notesMasterIdLst>
  <p:sldIdLst>
    <p:sldId id="256" r:id="rId2"/>
    <p:sldId id="260" r:id="rId3"/>
    <p:sldId id="268" r:id="rId4"/>
    <p:sldId id="269" r:id="rId5"/>
    <p:sldId id="270" r:id="rId6"/>
    <p:sldId id="267" r:id="rId7"/>
    <p:sldId id="262" r:id="rId8"/>
    <p:sldId id="263" r:id="rId9"/>
    <p:sldId id="271" r:id="rId1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37" d="100"/>
          <a:sy n="37" d="100"/>
        </p:scale>
        <p:origin x="968"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ata5.xml.rels><?xml version="1.0" encoding="UTF-8" standalone="yes"?>
<Relationships xmlns="http://schemas.openxmlformats.org/package/2006/relationships"><Relationship Id="rId8" Type="http://schemas.openxmlformats.org/officeDocument/2006/relationships/image" Target="../media/image15.svg"/><Relationship Id="rId13" Type="http://schemas.openxmlformats.org/officeDocument/2006/relationships/image" Target="../media/image20.png"/><Relationship Id="rId3" Type="http://schemas.openxmlformats.org/officeDocument/2006/relationships/image" Target="../media/image10.png"/><Relationship Id="rId7" Type="http://schemas.openxmlformats.org/officeDocument/2006/relationships/image" Target="../media/image14.png"/><Relationship Id="rId12" Type="http://schemas.openxmlformats.org/officeDocument/2006/relationships/image" Target="../media/image19.sv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11" Type="http://schemas.openxmlformats.org/officeDocument/2006/relationships/image" Target="../media/image18.png"/><Relationship Id="rId5" Type="http://schemas.openxmlformats.org/officeDocument/2006/relationships/image" Target="../media/image12.png"/><Relationship Id="rId10" Type="http://schemas.openxmlformats.org/officeDocument/2006/relationships/image" Target="../media/image17.svg"/><Relationship Id="rId4" Type="http://schemas.openxmlformats.org/officeDocument/2006/relationships/image" Target="../media/image11.svg"/><Relationship Id="rId9" Type="http://schemas.openxmlformats.org/officeDocument/2006/relationships/image" Target="../media/image16.png"/><Relationship Id="rId14" Type="http://schemas.openxmlformats.org/officeDocument/2006/relationships/image" Target="../media/image21.svg"/></Relationships>
</file>

<file path=ppt/diagrams/_rels/data6.xml.rels><?xml version="1.0" encoding="UTF-8" standalone="yes"?>
<Relationships xmlns="http://schemas.openxmlformats.org/package/2006/relationships"><Relationship Id="rId8" Type="http://schemas.openxmlformats.org/officeDocument/2006/relationships/image" Target="../media/image29.svg"/><Relationship Id="rId3" Type="http://schemas.openxmlformats.org/officeDocument/2006/relationships/image" Target="../media/image24.png"/><Relationship Id="rId7" Type="http://schemas.openxmlformats.org/officeDocument/2006/relationships/image" Target="../media/image28.png"/><Relationship Id="rId12" Type="http://schemas.openxmlformats.org/officeDocument/2006/relationships/image" Target="../media/image33.svg"/><Relationship Id="rId2" Type="http://schemas.openxmlformats.org/officeDocument/2006/relationships/image" Target="../media/image23.svg"/><Relationship Id="rId1" Type="http://schemas.openxmlformats.org/officeDocument/2006/relationships/image" Target="../media/image22.png"/><Relationship Id="rId6" Type="http://schemas.openxmlformats.org/officeDocument/2006/relationships/image" Target="../media/image27.svg"/><Relationship Id="rId11" Type="http://schemas.openxmlformats.org/officeDocument/2006/relationships/image" Target="../media/image32.png"/><Relationship Id="rId5" Type="http://schemas.openxmlformats.org/officeDocument/2006/relationships/image" Target="../media/image26.png"/><Relationship Id="rId10" Type="http://schemas.openxmlformats.org/officeDocument/2006/relationships/image" Target="../media/image31.svg"/><Relationship Id="rId4" Type="http://schemas.openxmlformats.org/officeDocument/2006/relationships/image" Target="../media/image25.svg"/><Relationship Id="rId9" Type="http://schemas.openxmlformats.org/officeDocument/2006/relationships/image" Target="../media/image30.pn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5.xml.rels><?xml version="1.0" encoding="UTF-8" standalone="yes"?>
<Relationships xmlns="http://schemas.openxmlformats.org/package/2006/relationships"><Relationship Id="rId8" Type="http://schemas.openxmlformats.org/officeDocument/2006/relationships/image" Target="../media/image15.svg"/><Relationship Id="rId13" Type="http://schemas.openxmlformats.org/officeDocument/2006/relationships/image" Target="../media/image20.png"/><Relationship Id="rId3" Type="http://schemas.openxmlformats.org/officeDocument/2006/relationships/image" Target="../media/image10.png"/><Relationship Id="rId7" Type="http://schemas.openxmlformats.org/officeDocument/2006/relationships/image" Target="../media/image14.png"/><Relationship Id="rId12" Type="http://schemas.openxmlformats.org/officeDocument/2006/relationships/image" Target="../media/image19.sv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11" Type="http://schemas.openxmlformats.org/officeDocument/2006/relationships/image" Target="../media/image18.png"/><Relationship Id="rId5" Type="http://schemas.openxmlformats.org/officeDocument/2006/relationships/image" Target="../media/image12.png"/><Relationship Id="rId10" Type="http://schemas.openxmlformats.org/officeDocument/2006/relationships/image" Target="../media/image17.svg"/><Relationship Id="rId4" Type="http://schemas.openxmlformats.org/officeDocument/2006/relationships/image" Target="../media/image11.svg"/><Relationship Id="rId9" Type="http://schemas.openxmlformats.org/officeDocument/2006/relationships/image" Target="../media/image16.png"/><Relationship Id="rId14" Type="http://schemas.openxmlformats.org/officeDocument/2006/relationships/image" Target="../media/image21.svg"/></Relationships>
</file>

<file path=ppt/diagrams/_rels/drawing6.xml.rels><?xml version="1.0" encoding="UTF-8" standalone="yes"?>
<Relationships xmlns="http://schemas.openxmlformats.org/package/2006/relationships"><Relationship Id="rId8" Type="http://schemas.openxmlformats.org/officeDocument/2006/relationships/image" Target="../media/image29.svg"/><Relationship Id="rId3" Type="http://schemas.openxmlformats.org/officeDocument/2006/relationships/image" Target="../media/image24.png"/><Relationship Id="rId7" Type="http://schemas.openxmlformats.org/officeDocument/2006/relationships/image" Target="../media/image28.png"/><Relationship Id="rId12" Type="http://schemas.openxmlformats.org/officeDocument/2006/relationships/image" Target="../media/image33.svg"/><Relationship Id="rId2" Type="http://schemas.openxmlformats.org/officeDocument/2006/relationships/image" Target="../media/image23.svg"/><Relationship Id="rId1" Type="http://schemas.openxmlformats.org/officeDocument/2006/relationships/image" Target="../media/image22.png"/><Relationship Id="rId6" Type="http://schemas.openxmlformats.org/officeDocument/2006/relationships/image" Target="../media/image27.svg"/><Relationship Id="rId11" Type="http://schemas.openxmlformats.org/officeDocument/2006/relationships/image" Target="../media/image32.png"/><Relationship Id="rId5" Type="http://schemas.openxmlformats.org/officeDocument/2006/relationships/image" Target="../media/image26.png"/><Relationship Id="rId10" Type="http://schemas.openxmlformats.org/officeDocument/2006/relationships/image" Target="../media/image31.svg"/><Relationship Id="rId4" Type="http://schemas.openxmlformats.org/officeDocument/2006/relationships/image" Target="../media/image25.svg"/><Relationship Id="rId9" Type="http://schemas.openxmlformats.org/officeDocument/2006/relationships/image" Target="../media/image30.pn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0E24F3C-2E69-4153-9E55-BABF71AD029D}"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17F17CAF-AA58-4716-85B9-263557E6A459}">
      <dgm:prSet/>
      <dgm:spPr/>
      <dgm:t>
        <a:bodyPr/>
        <a:lstStyle/>
        <a:p>
          <a:r>
            <a:rPr lang="en-US"/>
            <a:t>Social Change Model of Leadership Development (Komives, 2016)</a:t>
          </a:r>
        </a:p>
      </dgm:t>
    </dgm:pt>
    <dgm:pt modelId="{4CF3B4C9-A227-469D-80B6-951CDF57B9A5}" type="parTrans" cxnId="{EC9DA5AB-CC68-4DA6-B9F0-F4A4EB4B4502}">
      <dgm:prSet/>
      <dgm:spPr/>
      <dgm:t>
        <a:bodyPr/>
        <a:lstStyle/>
        <a:p>
          <a:endParaRPr lang="en-US"/>
        </a:p>
      </dgm:t>
    </dgm:pt>
    <dgm:pt modelId="{88CCC8E1-C482-4592-B1DC-8F8A74641361}" type="sibTrans" cxnId="{EC9DA5AB-CC68-4DA6-B9F0-F4A4EB4B4502}">
      <dgm:prSet/>
      <dgm:spPr/>
      <dgm:t>
        <a:bodyPr/>
        <a:lstStyle/>
        <a:p>
          <a:endParaRPr lang="en-US"/>
        </a:p>
      </dgm:t>
    </dgm:pt>
    <dgm:pt modelId="{BE6C0146-B58E-4CA1-AAB3-807E97D9363B}">
      <dgm:prSet/>
      <dgm:spPr/>
      <dgm:t>
        <a:bodyPr/>
        <a:lstStyle/>
        <a:p>
          <a:r>
            <a:rPr lang="en-US" dirty="0"/>
            <a:t>City as Text/ Place as Text (Braid, 2000) National Collegiate Honors Council</a:t>
          </a:r>
        </a:p>
      </dgm:t>
    </dgm:pt>
    <dgm:pt modelId="{5FB6E5F3-5618-49B7-AAAB-D3ED515336CA}" type="parTrans" cxnId="{061E38D1-3121-41AB-B643-C2E79DDD0F6B}">
      <dgm:prSet/>
      <dgm:spPr/>
      <dgm:t>
        <a:bodyPr/>
        <a:lstStyle/>
        <a:p>
          <a:endParaRPr lang="en-US"/>
        </a:p>
      </dgm:t>
    </dgm:pt>
    <dgm:pt modelId="{96F81E22-79A5-47C6-A3DF-83C8308401FC}" type="sibTrans" cxnId="{061E38D1-3121-41AB-B643-C2E79DDD0F6B}">
      <dgm:prSet/>
      <dgm:spPr/>
      <dgm:t>
        <a:bodyPr/>
        <a:lstStyle/>
        <a:p>
          <a:endParaRPr lang="en-US"/>
        </a:p>
      </dgm:t>
    </dgm:pt>
    <dgm:pt modelId="{F1F9D682-8E28-432F-AA54-7817E7674E70}">
      <dgm:prSet/>
      <dgm:spPr/>
      <dgm:t>
        <a:bodyPr/>
        <a:lstStyle/>
        <a:p>
          <a:r>
            <a:rPr lang="en-US"/>
            <a:t>Meaningful problem-based/ solution-based learning</a:t>
          </a:r>
        </a:p>
      </dgm:t>
    </dgm:pt>
    <dgm:pt modelId="{B749F880-A04B-4D13-B9F1-9A8641EF9A69}" type="parTrans" cxnId="{A7584071-CF68-4FC5-B455-A5AC4807684F}">
      <dgm:prSet/>
      <dgm:spPr/>
      <dgm:t>
        <a:bodyPr/>
        <a:lstStyle/>
        <a:p>
          <a:endParaRPr lang="en-US"/>
        </a:p>
      </dgm:t>
    </dgm:pt>
    <dgm:pt modelId="{FF50ADB2-280D-4FB3-A776-2812AD304876}" type="sibTrans" cxnId="{A7584071-CF68-4FC5-B455-A5AC4807684F}">
      <dgm:prSet/>
      <dgm:spPr/>
      <dgm:t>
        <a:bodyPr/>
        <a:lstStyle/>
        <a:p>
          <a:endParaRPr lang="en-US"/>
        </a:p>
      </dgm:t>
    </dgm:pt>
    <dgm:pt modelId="{AAF634D9-79EC-4953-894F-D103383C4784}" type="pres">
      <dgm:prSet presAssocID="{C0E24F3C-2E69-4153-9E55-BABF71AD029D}" presName="root" presStyleCnt="0">
        <dgm:presLayoutVars>
          <dgm:dir/>
          <dgm:resizeHandles val="exact"/>
        </dgm:presLayoutVars>
      </dgm:prSet>
      <dgm:spPr/>
    </dgm:pt>
    <dgm:pt modelId="{697BC785-864A-435F-B0AD-B2E07D16AC00}" type="pres">
      <dgm:prSet presAssocID="{17F17CAF-AA58-4716-85B9-263557E6A459}" presName="compNode" presStyleCnt="0"/>
      <dgm:spPr/>
    </dgm:pt>
    <dgm:pt modelId="{9E06D3C9-7C8A-41BC-B277-49294438AA22}" type="pres">
      <dgm:prSet presAssocID="{17F17CAF-AA58-4716-85B9-263557E6A459}" presName="bgRect" presStyleLbl="bgShp" presStyleIdx="0" presStyleCnt="3"/>
      <dgm:spPr/>
    </dgm:pt>
    <dgm:pt modelId="{43F09DE7-0224-4D71-8207-734A4820B53B}" type="pres">
      <dgm:prSet presAssocID="{17F17CAF-AA58-4716-85B9-263557E6A459}"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Questions"/>
        </a:ext>
      </dgm:extLst>
    </dgm:pt>
    <dgm:pt modelId="{82611EFE-F555-46AF-8571-2523E7F82E2C}" type="pres">
      <dgm:prSet presAssocID="{17F17CAF-AA58-4716-85B9-263557E6A459}" presName="spaceRect" presStyleCnt="0"/>
      <dgm:spPr/>
    </dgm:pt>
    <dgm:pt modelId="{3C507AFA-23BF-4AD1-ADE3-9499D4B084D0}" type="pres">
      <dgm:prSet presAssocID="{17F17CAF-AA58-4716-85B9-263557E6A459}" presName="parTx" presStyleLbl="revTx" presStyleIdx="0" presStyleCnt="3">
        <dgm:presLayoutVars>
          <dgm:chMax val="0"/>
          <dgm:chPref val="0"/>
        </dgm:presLayoutVars>
      </dgm:prSet>
      <dgm:spPr/>
    </dgm:pt>
    <dgm:pt modelId="{A8F92FC2-5F2D-4A9F-9F82-6A2A41F29686}" type="pres">
      <dgm:prSet presAssocID="{88CCC8E1-C482-4592-B1DC-8F8A74641361}" presName="sibTrans" presStyleCnt="0"/>
      <dgm:spPr/>
    </dgm:pt>
    <dgm:pt modelId="{35D93AEC-5E45-457A-8548-208BC9118492}" type="pres">
      <dgm:prSet presAssocID="{BE6C0146-B58E-4CA1-AAB3-807E97D9363B}" presName="compNode" presStyleCnt="0"/>
      <dgm:spPr/>
    </dgm:pt>
    <dgm:pt modelId="{F1A621E2-91ED-4A06-AFB4-22B5E74607DF}" type="pres">
      <dgm:prSet presAssocID="{BE6C0146-B58E-4CA1-AAB3-807E97D9363B}" presName="bgRect" presStyleLbl="bgShp" presStyleIdx="1" presStyleCnt="3"/>
      <dgm:spPr/>
    </dgm:pt>
    <dgm:pt modelId="{D135E58D-8EAB-4363-98C8-F95BB9248B9B}" type="pres">
      <dgm:prSet presAssocID="{BE6C0146-B58E-4CA1-AAB3-807E97D9363B}"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Map with pin"/>
        </a:ext>
      </dgm:extLst>
    </dgm:pt>
    <dgm:pt modelId="{749F5099-E934-46E5-9A24-D8488C9074D8}" type="pres">
      <dgm:prSet presAssocID="{BE6C0146-B58E-4CA1-AAB3-807E97D9363B}" presName="spaceRect" presStyleCnt="0"/>
      <dgm:spPr/>
    </dgm:pt>
    <dgm:pt modelId="{285B8B4A-31EC-419E-B991-DABC85D98CEB}" type="pres">
      <dgm:prSet presAssocID="{BE6C0146-B58E-4CA1-AAB3-807E97D9363B}" presName="parTx" presStyleLbl="revTx" presStyleIdx="1" presStyleCnt="3">
        <dgm:presLayoutVars>
          <dgm:chMax val="0"/>
          <dgm:chPref val="0"/>
        </dgm:presLayoutVars>
      </dgm:prSet>
      <dgm:spPr/>
    </dgm:pt>
    <dgm:pt modelId="{97E7196C-0DA4-4DD0-B46B-65472FF2139B}" type="pres">
      <dgm:prSet presAssocID="{96F81E22-79A5-47C6-A3DF-83C8308401FC}" presName="sibTrans" presStyleCnt="0"/>
      <dgm:spPr/>
    </dgm:pt>
    <dgm:pt modelId="{3F8B418D-B4F2-42F9-BAD7-E6907FC56F50}" type="pres">
      <dgm:prSet presAssocID="{F1F9D682-8E28-432F-AA54-7817E7674E70}" presName="compNode" presStyleCnt="0"/>
      <dgm:spPr/>
    </dgm:pt>
    <dgm:pt modelId="{5413E274-2818-4A11-8352-F2370898A5F3}" type="pres">
      <dgm:prSet presAssocID="{F1F9D682-8E28-432F-AA54-7817E7674E70}" presName="bgRect" presStyleLbl="bgShp" presStyleIdx="2" presStyleCnt="3"/>
      <dgm:spPr/>
    </dgm:pt>
    <dgm:pt modelId="{E15303B5-558F-468D-B64F-9BE1A8E56EB5}" type="pres">
      <dgm:prSet presAssocID="{F1F9D682-8E28-432F-AA54-7817E7674E70}"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ead with Gears"/>
        </a:ext>
      </dgm:extLst>
    </dgm:pt>
    <dgm:pt modelId="{AB64F808-155B-4382-8500-4DEFC9EE5C8F}" type="pres">
      <dgm:prSet presAssocID="{F1F9D682-8E28-432F-AA54-7817E7674E70}" presName="spaceRect" presStyleCnt="0"/>
      <dgm:spPr/>
    </dgm:pt>
    <dgm:pt modelId="{775E38BB-19AC-4E81-9050-400320C8F266}" type="pres">
      <dgm:prSet presAssocID="{F1F9D682-8E28-432F-AA54-7817E7674E70}" presName="parTx" presStyleLbl="revTx" presStyleIdx="2" presStyleCnt="3">
        <dgm:presLayoutVars>
          <dgm:chMax val="0"/>
          <dgm:chPref val="0"/>
        </dgm:presLayoutVars>
      </dgm:prSet>
      <dgm:spPr/>
    </dgm:pt>
  </dgm:ptLst>
  <dgm:cxnLst>
    <dgm:cxn modelId="{8CD4EE09-A6AC-49FD-9FA2-6B284CDAC48B}" type="presOf" srcId="{BE6C0146-B58E-4CA1-AAB3-807E97D9363B}" destId="{285B8B4A-31EC-419E-B991-DABC85D98CEB}" srcOrd="0" destOrd="0" presId="urn:microsoft.com/office/officeart/2018/2/layout/IconVerticalSolidList"/>
    <dgm:cxn modelId="{2FB26E23-24BB-4D46-8F3F-0A59D76E9123}" type="presOf" srcId="{17F17CAF-AA58-4716-85B9-263557E6A459}" destId="{3C507AFA-23BF-4AD1-ADE3-9499D4B084D0}" srcOrd="0" destOrd="0" presId="urn:microsoft.com/office/officeart/2018/2/layout/IconVerticalSolidList"/>
    <dgm:cxn modelId="{F5F79835-EB8B-4034-9109-0C221B769D65}" type="presOf" srcId="{C0E24F3C-2E69-4153-9E55-BABF71AD029D}" destId="{AAF634D9-79EC-4953-894F-D103383C4784}" srcOrd="0" destOrd="0" presId="urn:microsoft.com/office/officeart/2018/2/layout/IconVerticalSolidList"/>
    <dgm:cxn modelId="{A7584071-CF68-4FC5-B455-A5AC4807684F}" srcId="{C0E24F3C-2E69-4153-9E55-BABF71AD029D}" destId="{F1F9D682-8E28-432F-AA54-7817E7674E70}" srcOrd="2" destOrd="0" parTransId="{B749F880-A04B-4D13-B9F1-9A8641EF9A69}" sibTransId="{FF50ADB2-280D-4FB3-A776-2812AD304876}"/>
    <dgm:cxn modelId="{EC9DA5AB-CC68-4DA6-B9F0-F4A4EB4B4502}" srcId="{C0E24F3C-2E69-4153-9E55-BABF71AD029D}" destId="{17F17CAF-AA58-4716-85B9-263557E6A459}" srcOrd="0" destOrd="0" parTransId="{4CF3B4C9-A227-469D-80B6-951CDF57B9A5}" sibTransId="{88CCC8E1-C482-4592-B1DC-8F8A74641361}"/>
    <dgm:cxn modelId="{848E87C4-B31D-4B81-9501-18C18C85A713}" type="presOf" srcId="{F1F9D682-8E28-432F-AA54-7817E7674E70}" destId="{775E38BB-19AC-4E81-9050-400320C8F266}" srcOrd="0" destOrd="0" presId="urn:microsoft.com/office/officeart/2018/2/layout/IconVerticalSolidList"/>
    <dgm:cxn modelId="{061E38D1-3121-41AB-B643-C2E79DDD0F6B}" srcId="{C0E24F3C-2E69-4153-9E55-BABF71AD029D}" destId="{BE6C0146-B58E-4CA1-AAB3-807E97D9363B}" srcOrd="1" destOrd="0" parTransId="{5FB6E5F3-5618-49B7-AAAB-D3ED515336CA}" sibTransId="{96F81E22-79A5-47C6-A3DF-83C8308401FC}"/>
    <dgm:cxn modelId="{FE9683F2-240E-4B8A-A301-3A5F3B8661F7}" type="presParOf" srcId="{AAF634D9-79EC-4953-894F-D103383C4784}" destId="{697BC785-864A-435F-B0AD-B2E07D16AC00}" srcOrd="0" destOrd="0" presId="urn:microsoft.com/office/officeart/2018/2/layout/IconVerticalSolidList"/>
    <dgm:cxn modelId="{C6E2F4E3-297F-46D5-B5C0-D3E43114DB61}" type="presParOf" srcId="{697BC785-864A-435F-B0AD-B2E07D16AC00}" destId="{9E06D3C9-7C8A-41BC-B277-49294438AA22}" srcOrd="0" destOrd="0" presId="urn:microsoft.com/office/officeart/2018/2/layout/IconVerticalSolidList"/>
    <dgm:cxn modelId="{DDEBF47F-4757-4713-90F8-C4471D76BA53}" type="presParOf" srcId="{697BC785-864A-435F-B0AD-B2E07D16AC00}" destId="{43F09DE7-0224-4D71-8207-734A4820B53B}" srcOrd="1" destOrd="0" presId="urn:microsoft.com/office/officeart/2018/2/layout/IconVerticalSolidList"/>
    <dgm:cxn modelId="{48C53C9F-06C4-4C2B-B190-8D7478740166}" type="presParOf" srcId="{697BC785-864A-435F-B0AD-B2E07D16AC00}" destId="{82611EFE-F555-46AF-8571-2523E7F82E2C}" srcOrd="2" destOrd="0" presId="urn:microsoft.com/office/officeart/2018/2/layout/IconVerticalSolidList"/>
    <dgm:cxn modelId="{A87D441C-9E55-4C17-BD31-9B37039F9E14}" type="presParOf" srcId="{697BC785-864A-435F-B0AD-B2E07D16AC00}" destId="{3C507AFA-23BF-4AD1-ADE3-9499D4B084D0}" srcOrd="3" destOrd="0" presId="urn:microsoft.com/office/officeart/2018/2/layout/IconVerticalSolidList"/>
    <dgm:cxn modelId="{A4749D65-AE11-4FBF-9738-94C2FDE3D5FC}" type="presParOf" srcId="{AAF634D9-79EC-4953-894F-D103383C4784}" destId="{A8F92FC2-5F2D-4A9F-9F82-6A2A41F29686}" srcOrd="1" destOrd="0" presId="urn:microsoft.com/office/officeart/2018/2/layout/IconVerticalSolidList"/>
    <dgm:cxn modelId="{39BE31E8-BE70-4D70-8043-41AD3574BFAC}" type="presParOf" srcId="{AAF634D9-79EC-4953-894F-D103383C4784}" destId="{35D93AEC-5E45-457A-8548-208BC9118492}" srcOrd="2" destOrd="0" presId="urn:microsoft.com/office/officeart/2018/2/layout/IconVerticalSolidList"/>
    <dgm:cxn modelId="{6A005450-3E5D-4981-A7F3-A6DD66A1FC27}" type="presParOf" srcId="{35D93AEC-5E45-457A-8548-208BC9118492}" destId="{F1A621E2-91ED-4A06-AFB4-22B5E74607DF}" srcOrd="0" destOrd="0" presId="urn:microsoft.com/office/officeart/2018/2/layout/IconVerticalSolidList"/>
    <dgm:cxn modelId="{E70D88E9-AFBF-44A7-8C19-F25DF552AC32}" type="presParOf" srcId="{35D93AEC-5E45-457A-8548-208BC9118492}" destId="{D135E58D-8EAB-4363-98C8-F95BB9248B9B}" srcOrd="1" destOrd="0" presId="urn:microsoft.com/office/officeart/2018/2/layout/IconVerticalSolidList"/>
    <dgm:cxn modelId="{D0177EF2-A4BD-45F4-9306-D167FC8C0C44}" type="presParOf" srcId="{35D93AEC-5E45-457A-8548-208BC9118492}" destId="{749F5099-E934-46E5-9A24-D8488C9074D8}" srcOrd="2" destOrd="0" presId="urn:microsoft.com/office/officeart/2018/2/layout/IconVerticalSolidList"/>
    <dgm:cxn modelId="{56E13A78-FA69-4265-94F1-4D7EC1EC1DF9}" type="presParOf" srcId="{35D93AEC-5E45-457A-8548-208BC9118492}" destId="{285B8B4A-31EC-419E-B991-DABC85D98CEB}" srcOrd="3" destOrd="0" presId="urn:microsoft.com/office/officeart/2018/2/layout/IconVerticalSolidList"/>
    <dgm:cxn modelId="{15DA22BB-33FB-493C-BC40-FBD7C025CA32}" type="presParOf" srcId="{AAF634D9-79EC-4953-894F-D103383C4784}" destId="{97E7196C-0DA4-4DD0-B46B-65472FF2139B}" srcOrd="3" destOrd="0" presId="urn:microsoft.com/office/officeart/2018/2/layout/IconVerticalSolidList"/>
    <dgm:cxn modelId="{1A54B885-7EE7-4E0E-A17E-D055CA4DB74C}" type="presParOf" srcId="{AAF634D9-79EC-4953-894F-D103383C4784}" destId="{3F8B418D-B4F2-42F9-BAD7-E6907FC56F50}" srcOrd="4" destOrd="0" presId="urn:microsoft.com/office/officeart/2018/2/layout/IconVerticalSolidList"/>
    <dgm:cxn modelId="{3834CE80-D2E3-4705-8972-4339E05F70FC}" type="presParOf" srcId="{3F8B418D-B4F2-42F9-BAD7-E6907FC56F50}" destId="{5413E274-2818-4A11-8352-F2370898A5F3}" srcOrd="0" destOrd="0" presId="urn:microsoft.com/office/officeart/2018/2/layout/IconVerticalSolidList"/>
    <dgm:cxn modelId="{EBD8B625-C159-436C-9015-36F33C1FBF60}" type="presParOf" srcId="{3F8B418D-B4F2-42F9-BAD7-E6907FC56F50}" destId="{E15303B5-558F-468D-B64F-9BE1A8E56EB5}" srcOrd="1" destOrd="0" presId="urn:microsoft.com/office/officeart/2018/2/layout/IconVerticalSolidList"/>
    <dgm:cxn modelId="{615973DC-EE6F-4BAC-8841-A198CF0AF787}" type="presParOf" srcId="{3F8B418D-B4F2-42F9-BAD7-E6907FC56F50}" destId="{AB64F808-155B-4382-8500-4DEFC9EE5C8F}" srcOrd="2" destOrd="0" presId="urn:microsoft.com/office/officeart/2018/2/layout/IconVerticalSolidList"/>
    <dgm:cxn modelId="{AA3A8A44-B4E8-41BB-BF69-A9A24ABF36FB}" type="presParOf" srcId="{3F8B418D-B4F2-42F9-BAD7-E6907FC56F50}" destId="{775E38BB-19AC-4E81-9050-400320C8F26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FCFFCB0-03AC-47DD-823D-8D8BF4911F7A}" type="doc">
      <dgm:prSet loTypeId="urn:microsoft.com/office/officeart/2017/3/layout/HorizontalPathTimeline" loCatId="process" qsTypeId="urn:microsoft.com/office/officeart/2005/8/quickstyle/simple1" qsCatId="simple" csTypeId="urn:microsoft.com/office/officeart/2005/8/colors/colorful2" csCatId="colorful" phldr="1"/>
      <dgm:spPr/>
      <dgm:t>
        <a:bodyPr/>
        <a:lstStyle/>
        <a:p>
          <a:endParaRPr lang="en-US"/>
        </a:p>
      </dgm:t>
    </dgm:pt>
    <dgm:pt modelId="{2A6EB6D6-4BF2-46B1-A982-FAB7CAE0C5AD}">
      <dgm:prSet/>
      <dgm:spPr/>
      <dgm:t>
        <a:bodyPr/>
        <a:lstStyle/>
        <a:p>
          <a:pPr>
            <a:defRPr b="1"/>
          </a:pPr>
          <a:r>
            <a:rPr lang="en-US"/>
            <a:t>2021</a:t>
          </a:r>
        </a:p>
      </dgm:t>
    </dgm:pt>
    <dgm:pt modelId="{0152D888-AC39-483E-9CFF-8D64D8023F6B}" type="parTrans" cxnId="{62FE38E0-8F06-4AE0-95EF-4A253B10DBDB}">
      <dgm:prSet/>
      <dgm:spPr/>
      <dgm:t>
        <a:bodyPr/>
        <a:lstStyle/>
        <a:p>
          <a:endParaRPr lang="en-US"/>
        </a:p>
      </dgm:t>
    </dgm:pt>
    <dgm:pt modelId="{CFE489ED-722F-4B65-B331-9AC29B5980E4}" type="sibTrans" cxnId="{62FE38E0-8F06-4AE0-95EF-4A253B10DBDB}">
      <dgm:prSet/>
      <dgm:spPr/>
      <dgm:t>
        <a:bodyPr/>
        <a:lstStyle/>
        <a:p>
          <a:endParaRPr lang="en-US"/>
        </a:p>
      </dgm:t>
    </dgm:pt>
    <dgm:pt modelId="{8EA5EFCE-A049-4D50-B33C-8253836EC59E}">
      <dgm:prSet/>
      <dgm:spPr/>
      <dgm:t>
        <a:bodyPr/>
        <a:lstStyle/>
        <a:p>
          <a:r>
            <a:rPr lang="en-US"/>
            <a:t>The Stories We Weave: Understating Culture and Community through Visual and Verbal Stories.</a:t>
          </a:r>
        </a:p>
      </dgm:t>
    </dgm:pt>
    <dgm:pt modelId="{288E5D3A-F285-4B3A-AFB9-68E868473889}" type="parTrans" cxnId="{4D86AD36-E6C8-4DD2-8B87-6168B795047C}">
      <dgm:prSet/>
      <dgm:spPr/>
      <dgm:t>
        <a:bodyPr/>
        <a:lstStyle/>
        <a:p>
          <a:endParaRPr lang="en-US"/>
        </a:p>
      </dgm:t>
    </dgm:pt>
    <dgm:pt modelId="{2A50C6C4-8A80-4EF7-B13F-D88F1C203C8D}" type="sibTrans" cxnId="{4D86AD36-E6C8-4DD2-8B87-6168B795047C}">
      <dgm:prSet/>
      <dgm:spPr/>
      <dgm:t>
        <a:bodyPr/>
        <a:lstStyle/>
        <a:p>
          <a:endParaRPr lang="en-US"/>
        </a:p>
      </dgm:t>
    </dgm:pt>
    <dgm:pt modelId="{290456BD-FBE2-4E31-AA77-085DFE1D9C1F}">
      <dgm:prSet/>
      <dgm:spPr/>
      <dgm:t>
        <a:bodyPr/>
        <a:lstStyle/>
        <a:p>
          <a:pPr>
            <a:defRPr b="1"/>
          </a:pPr>
          <a:r>
            <a:rPr lang="en-US"/>
            <a:t>2022</a:t>
          </a:r>
        </a:p>
      </dgm:t>
    </dgm:pt>
    <dgm:pt modelId="{2EBF8B63-9E15-44BB-968C-011DDFE5981E}" type="parTrans" cxnId="{23665F5D-4EA6-48D3-BA22-E2619728F9B7}">
      <dgm:prSet/>
      <dgm:spPr/>
      <dgm:t>
        <a:bodyPr/>
        <a:lstStyle/>
        <a:p>
          <a:endParaRPr lang="en-US"/>
        </a:p>
      </dgm:t>
    </dgm:pt>
    <dgm:pt modelId="{ABC3B01F-95E8-4329-AD6D-B004D417F331}" type="sibTrans" cxnId="{23665F5D-4EA6-48D3-BA22-E2619728F9B7}">
      <dgm:prSet/>
      <dgm:spPr/>
      <dgm:t>
        <a:bodyPr/>
        <a:lstStyle/>
        <a:p>
          <a:endParaRPr lang="en-US"/>
        </a:p>
      </dgm:t>
    </dgm:pt>
    <dgm:pt modelId="{BC4EF1AF-7131-49F9-8AA7-A10251B393C0}">
      <dgm:prSet/>
      <dgm:spPr/>
      <dgm:t>
        <a:bodyPr/>
        <a:lstStyle/>
        <a:p>
          <a:r>
            <a:rPr lang="en-US"/>
            <a:t>One Step Back. Two Steps Forward: Lessons Learned from a Global Event.</a:t>
          </a:r>
        </a:p>
      </dgm:t>
    </dgm:pt>
    <dgm:pt modelId="{F15E7C4C-E52E-4DBD-B4A8-7F9D36285534}" type="parTrans" cxnId="{CBB72E23-50ED-4B85-B2AA-DB8093D806C2}">
      <dgm:prSet/>
      <dgm:spPr/>
      <dgm:t>
        <a:bodyPr/>
        <a:lstStyle/>
        <a:p>
          <a:endParaRPr lang="en-US"/>
        </a:p>
      </dgm:t>
    </dgm:pt>
    <dgm:pt modelId="{A9312E14-B3BD-4422-8572-7A5B403F50B9}" type="sibTrans" cxnId="{CBB72E23-50ED-4B85-B2AA-DB8093D806C2}">
      <dgm:prSet/>
      <dgm:spPr/>
      <dgm:t>
        <a:bodyPr/>
        <a:lstStyle/>
        <a:p>
          <a:endParaRPr lang="en-US"/>
        </a:p>
      </dgm:t>
    </dgm:pt>
    <dgm:pt modelId="{388AC5F4-1997-4D83-9C8C-77B1DC33F024}">
      <dgm:prSet/>
      <dgm:spPr/>
      <dgm:t>
        <a:bodyPr/>
        <a:lstStyle/>
        <a:p>
          <a:pPr>
            <a:defRPr b="1"/>
          </a:pPr>
          <a:r>
            <a:rPr lang="en-US"/>
            <a:t>2023</a:t>
          </a:r>
        </a:p>
      </dgm:t>
    </dgm:pt>
    <dgm:pt modelId="{63A864CC-6995-47BC-B30A-A4CC360CF450}" type="parTrans" cxnId="{229003EF-4683-4505-9579-5694D292BE9B}">
      <dgm:prSet/>
      <dgm:spPr/>
      <dgm:t>
        <a:bodyPr/>
        <a:lstStyle/>
        <a:p>
          <a:endParaRPr lang="en-US"/>
        </a:p>
      </dgm:t>
    </dgm:pt>
    <dgm:pt modelId="{05DE6FCF-D00C-4ADC-9360-C3E17AF9B2B7}" type="sibTrans" cxnId="{229003EF-4683-4505-9579-5694D292BE9B}">
      <dgm:prSet/>
      <dgm:spPr/>
      <dgm:t>
        <a:bodyPr/>
        <a:lstStyle/>
        <a:p>
          <a:endParaRPr lang="en-US"/>
        </a:p>
      </dgm:t>
    </dgm:pt>
    <dgm:pt modelId="{BDC2AD30-C92D-4953-BE3D-22F981969B5E}">
      <dgm:prSet/>
      <dgm:spPr/>
      <dgm:t>
        <a:bodyPr/>
        <a:lstStyle/>
        <a:p>
          <a:r>
            <a:rPr lang="en-US"/>
            <a:t>We Don’t All Start at the Same Place: Social Class, Access, and Inclusion in Education.</a:t>
          </a:r>
        </a:p>
      </dgm:t>
    </dgm:pt>
    <dgm:pt modelId="{0F458025-9ABC-4FF8-A4A5-6A6FA47B7F5B}" type="parTrans" cxnId="{A412CC06-258E-4A3E-A986-A59E062FA329}">
      <dgm:prSet/>
      <dgm:spPr/>
      <dgm:t>
        <a:bodyPr/>
        <a:lstStyle/>
        <a:p>
          <a:endParaRPr lang="en-US"/>
        </a:p>
      </dgm:t>
    </dgm:pt>
    <dgm:pt modelId="{13AB5FA0-F30E-4860-8AC7-5D2B2B6FE86A}" type="sibTrans" cxnId="{A412CC06-258E-4A3E-A986-A59E062FA329}">
      <dgm:prSet/>
      <dgm:spPr/>
      <dgm:t>
        <a:bodyPr/>
        <a:lstStyle/>
        <a:p>
          <a:endParaRPr lang="en-US"/>
        </a:p>
      </dgm:t>
    </dgm:pt>
    <dgm:pt modelId="{6B0663D7-2F9D-4E95-8108-A1C470394161}">
      <dgm:prSet/>
      <dgm:spPr/>
      <dgm:t>
        <a:bodyPr/>
        <a:lstStyle/>
        <a:p>
          <a:pPr>
            <a:defRPr b="1"/>
          </a:pPr>
          <a:r>
            <a:rPr lang="en-US"/>
            <a:t>2024</a:t>
          </a:r>
        </a:p>
      </dgm:t>
    </dgm:pt>
    <dgm:pt modelId="{D260F719-43A9-4BA7-8E34-AB1E3ADEA3AA}" type="parTrans" cxnId="{972BFB13-B01F-4F4C-806E-03E11038C7A8}">
      <dgm:prSet/>
      <dgm:spPr/>
      <dgm:t>
        <a:bodyPr/>
        <a:lstStyle/>
        <a:p>
          <a:endParaRPr lang="en-US"/>
        </a:p>
      </dgm:t>
    </dgm:pt>
    <dgm:pt modelId="{95AB6C6F-5B1D-4EFF-873B-CF78A4084248}" type="sibTrans" cxnId="{972BFB13-B01F-4F4C-806E-03E11038C7A8}">
      <dgm:prSet/>
      <dgm:spPr/>
      <dgm:t>
        <a:bodyPr/>
        <a:lstStyle/>
        <a:p>
          <a:endParaRPr lang="en-US"/>
        </a:p>
      </dgm:t>
    </dgm:pt>
    <dgm:pt modelId="{0244A465-1FC6-434C-B654-F7477AA9C9E1}">
      <dgm:prSet/>
      <dgm:spPr/>
      <dgm:t>
        <a:bodyPr/>
        <a:lstStyle/>
        <a:p>
          <a:r>
            <a:rPr lang="en-US"/>
            <a:t>Understanding Global Citizenship through Connection and Reflection</a:t>
          </a:r>
        </a:p>
      </dgm:t>
    </dgm:pt>
    <dgm:pt modelId="{7B9284D8-BE50-4FE9-8A6F-4BDDA50D0A44}" type="parTrans" cxnId="{AC81E44B-9A31-45A3-894E-ACD502FBCF8B}">
      <dgm:prSet/>
      <dgm:spPr/>
      <dgm:t>
        <a:bodyPr/>
        <a:lstStyle/>
        <a:p>
          <a:endParaRPr lang="en-US"/>
        </a:p>
      </dgm:t>
    </dgm:pt>
    <dgm:pt modelId="{668DA754-0314-4272-AF0E-1DAAD96CC0E2}" type="sibTrans" cxnId="{AC81E44B-9A31-45A3-894E-ACD502FBCF8B}">
      <dgm:prSet/>
      <dgm:spPr/>
      <dgm:t>
        <a:bodyPr/>
        <a:lstStyle/>
        <a:p>
          <a:endParaRPr lang="en-US"/>
        </a:p>
      </dgm:t>
    </dgm:pt>
    <dgm:pt modelId="{2C0DA06D-89AA-419A-A032-14E7F2EF4C94}" type="pres">
      <dgm:prSet presAssocID="{FFCFFCB0-03AC-47DD-823D-8D8BF4911F7A}" presName="root" presStyleCnt="0">
        <dgm:presLayoutVars>
          <dgm:chMax/>
          <dgm:chPref/>
          <dgm:animLvl val="lvl"/>
        </dgm:presLayoutVars>
      </dgm:prSet>
      <dgm:spPr/>
    </dgm:pt>
    <dgm:pt modelId="{705110FB-E93F-43D8-BB10-EB92F767C955}" type="pres">
      <dgm:prSet presAssocID="{FFCFFCB0-03AC-47DD-823D-8D8BF4911F7A}" presName="divider" presStyleLbl="node1" presStyleIdx="0" presStyleCnt="1"/>
      <dgm:spPr/>
    </dgm:pt>
    <dgm:pt modelId="{81C5340A-C4A2-4496-A648-F6EAA82A78FF}" type="pres">
      <dgm:prSet presAssocID="{FFCFFCB0-03AC-47DD-823D-8D8BF4911F7A}" presName="nodes" presStyleCnt="0">
        <dgm:presLayoutVars>
          <dgm:chMax/>
          <dgm:chPref/>
          <dgm:animLvl val="lvl"/>
        </dgm:presLayoutVars>
      </dgm:prSet>
      <dgm:spPr/>
    </dgm:pt>
    <dgm:pt modelId="{4E32D146-5424-478B-9981-17AE8762B492}" type="pres">
      <dgm:prSet presAssocID="{2A6EB6D6-4BF2-46B1-A982-FAB7CAE0C5AD}" presName="composite" presStyleCnt="0"/>
      <dgm:spPr/>
    </dgm:pt>
    <dgm:pt modelId="{956F7E8C-10F3-4744-B7F0-AA3234E01BFF}" type="pres">
      <dgm:prSet presAssocID="{2A6EB6D6-4BF2-46B1-A982-FAB7CAE0C5AD}" presName="L1TextContainer" presStyleLbl="revTx" presStyleIdx="0" presStyleCnt="4">
        <dgm:presLayoutVars>
          <dgm:chMax val="1"/>
          <dgm:chPref val="1"/>
          <dgm:bulletEnabled val="1"/>
        </dgm:presLayoutVars>
      </dgm:prSet>
      <dgm:spPr/>
    </dgm:pt>
    <dgm:pt modelId="{E162A8B5-AEAF-48FE-8215-DACD9E544C14}" type="pres">
      <dgm:prSet presAssocID="{2A6EB6D6-4BF2-46B1-A982-FAB7CAE0C5AD}" presName="L2TextContainerWrapper" presStyleCnt="0">
        <dgm:presLayoutVars>
          <dgm:chMax val="0"/>
          <dgm:chPref val="0"/>
          <dgm:bulletEnabled val="1"/>
        </dgm:presLayoutVars>
      </dgm:prSet>
      <dgm:spPr/>
    </dgm:pt>
    <dgm:pt modelId="{2BC8AB48-58E5-469D-9D7C-A13D691194D8}" type="pres">
      <dgm:prSet presAssocID="{2A6EB6D6-4BF2-46B1-A982-FAB7CAE0C5AD}" presName="L2TextContainer" presStyleLbl="bgAccFollowNode1" presStyleIdx="0" presStyleCnt="4"/>
      <dgm:spPr/>
    </dgm:pt>
    <dgm:pt modelId="{1A83BB7C-BA1F-41E0-8491-1B01F6C265DF}" type="pres">
      <dgm:prSet presAssocID="{2A6EB6D6-4BF2-46B1-A982-FAB7CAE0C5AD}" presName="FlexibleEmptyPlaceHolder" presStyleCnt="0"/>
      <dgm:spPr/>
    </dgm:pt>
    <dgm:pt modelId="{FE997220-924F-4242-848C-FE3116C250A5}" type="pres">
      <dgm:prSet presAssocID="{2A6EB6D6-4BF2-46B1-A982-FAB7CAE0C5AD}" presName="ConnectLine" presStyleLbl="alignNode1" presStyleIdx="0" presStyleCnt="4"/>
      <dgm:spPr>
        <a:solidFill>
          <a:schemeClr val="accent2">
            <a:hueOff val="0"/>
            <a:satOff val="0"/>
            <a:lumOff val="0"/>
            <a:alphaOff val="0"/>
          </a:schemeClr>
        </a:solidFill>
        <a:ln w="6350" cap="flat" cmpd="sng" algn="ctr">
          <a:solidFill>
            <a:schemeClr val="accent2">
              <a:hueOff val="0"/>
              <a:satOff val="0"/>
              <a:lumOff val="0"/>
              <a:alphaOff val="0"/>
            </a:schemeClr>
          </a:solidFill>
          <a:prstDash val="dash"/>
        </a:ln>
        <a:effectLst/>
      </dgm:spPr>
    </dgm:pt>
    <dgm:pt modelId="{67B4D33F-85FE-4915-A11B-1659C2653850}" type="pres">
      <dgm:prSet presAssocID="{2A6EB6D6-4BF2-46B1-A982-FAB7CAE0C5AD}" presName="ConnectorPoint" presStyleLbl="fgAcc1" presStyleIdx="0" presStyleCnt="4"/>
      <dgm:spPr>
        <a:solidFill>
          <a:schemeClr val="lt1">
            <a:alpha val="90000"/>
            <a:hueOff val="0"/>
            <a:satOff val="0"/>
            <a:lumOff val="0"/>
            <a:alphaOff val="0"/>
          </a:schemeClr>
        </a:solidFill>
        <a:ln w="12700" cap="flat" cmpd="sng" algn="ctr">
          <a:noFill/>
          <a:prstDash val="solid"/>
        </a:ln>
        <a:effectLst/>
      </dgm:spPr>
    </dgm:pt>
    <dgm:pt modelId="{66593C55-B1C1-49A1-9A81-90B12105B62C}" type="pres">
      <dgm:prSet presAssocID="{2A6EB6D6-4BF2-46B1-A982-FAB7CAE0C5AD}" presName="EmptyPlaceHolder" presStyleCnt="0"/>
      <dgm:spPr/>
    </dgm:pt>
    <dgm:pt modelId="{80D305F9-6D61-421B-9E16-5FA319007302}" type="pres">
      <dgm:prSet presAssocID="{CFE489ED-722F-4B65-B331-9AC29B5980E4}" presName="spaceBetweenRectangles" presStyleCnt="0"/>
      <dgm:spPr/>
    </dgm:pt>
    <dgm:pt modelId="{CC352C34-D3C5-4B84-B516-C81999F8F233}" type="pres">
      <dgm:prSet presAssocID="{290456BD-FBE2-4E31-AA77-085DFE1D9C1F}" presName="composite" presStyleCnt="0"/>
      <dgm:spPr/>
    </dgm:pt>
    <dgm:pt modelId="{A3032AD6-C1B7-41EA-ADF9-729FA2C3CCFD}" type="pres">
      <dgm:prSet presAssocID="{290456BD-FBE2-4E31-AA77-085DFE1D9C1F}" presName="L1TextContainer" presStyleLbl="revTx" presStyleIdx="1" presStyleCnt="4">
        <dgm:presLayoutVars>
          <dgm:chMax val="1"/>
          <dgm:chPref val="1"/>
          <dgm:bulletEnabled val="1"/>
        </dgm:presLayoutVars>
      </dgm:prSet>
      <dgm:spPr/>
    </dgm:pt>
    <dgm:pt modelId="{5DEF31CD-6A58-446E-B3CD-6507C0A640FD}" type="pres">
      <dgm:prSet presAssocID="{290456BD-FBE2-4E31-AA77-085DFE1D9C1F}" presName="L2TextContainerWrapper" presStyleCnt="0">
        <dgm:presLayoutVars>
          <dgm:chMax val="0"/>
          <dgm:chPref val="0"/>
          <dgm:bulletEnabled val="1"/>
        </dgm:presLayoutVars>
      </dgm:prSet>
      <dgm:spPr/>
    </dgm:pt>
    <dgm:pt modelId="{51EAB1D0-3A90-490B-A729-B825068BB736}" type="pres">
      <dgm:prSet presAssocID="{290456BD-FBE2-4E31-AA77-085DFE1D9C1F}" presName="L2TextContainer" presStyleLbl="bgAccFollowNode1" presStyleIdx="1" presStyleCnt="4"/>
      <dgm:spPr/>
    </dgm:pt>
    <dgm:pt modelId="{051CA4A2-74C6-4880-AAF3-A87169A8A648}" type="pres">
      <dgm:prSet presAssocID="{290456BD-FBE2-4E31-AA77-085DFE1D9C1F}" presName="FlexibleEmptyPlaceHolder" presStyleCnt="0"/>
      <dgm:spPr/>
    </dgm:pt>
    <dgm:pt modelId="{6AB04FCD-8807-4FD8-89BB-1F590F96F965}" type="pres">
      <dgm:prSet presAssocID="{290456BD-FBE2-4E31-AA77-085DFE1D9C1F}" presName="ConnectLine" presStyleLbl="alignNode1" presStyleIdx="1" presStyleCnt="4"/>
      <dgm:spPr>
        <a:solidFill>
          <a:schemeClr val="accent2">
            <a:hueOff val="-3450629"/>
            <a:satOff val="15286"/>
            <a:lumOff val="-5621"/>
            <a:alphaOff val="0"/>
          </a:schemeClr>
        </a:solidFill>
        <a:ln w="6350" cap="flat" cmpd="sng" algn="ctr">
          <a:solidFill>
            <a:schemeClr val="accent2">
              <a:hueOff val="-3450629"/>
              <a:satOff val="15286"/>
              <a:lumOff val="-5621"/>
              <a:alphaOff val="0"/>
            </a:schemeClr>
          </a:solidFill>
          <a:prstDash val="dash"/>
        </a:ln>
        <a:effectLst/>
      </dgm:spPr>
    </dgm:pt>
    <dgm:pt modelId="{8BE7FD6D-EB73-48F0-84E7-1745095B1E74}" type="pres">
      <dgm:prSet presAssocID="{290456BD-FBE2-4E31-AA77-085DFE1D9C1F}" presName="ConnectorPoint" presStyleLbl="fgAcc1" presStyleIdx="1" presStyleCnt="4"/>
      <dgm:spPr>
        <a:solidFill>
          <a:schemeClr val="lt1">
            <a:alpha val="90000"/>
            <a:hueOff val="0"/>
            <a:satOff val="0"/>
            <a:lumOff val="0"/>
            <a:alphaOff val="0"/>
          </a:schemeClr>
        </a:solidFill>
        <a:ln w="12700" cap="flat" cmpd="sng" algn="ctr">
          <a:noFill/>
          <a:prstDash val="solid"/>
        </a:ln>
        <a:effectLst/>
      </dgm:spPr>
    </dgm:pt>
    <dgm:pt modelId="{FC6D883D-5691-4DE2-A209-9888F48B8D50}" type="pres">
      <dgm:prSet presAssocID="{290456BD-FBE2-4E31-AA77-085DFE1D9C1F}" presName="EmptyPlaceHolder" presStyleCnt="0"/>
      <dgm:spPr/>
    </dgm:pt>
    <dgm:pt modelId="{37E63397-E72E-43D2-90E4-7C86D68B3EF0}" type="pres">
      <dgm:prSet presAssocID="{ABC3B01F-95E8-4329-AD6D-B004D417F331}" presName="spaceBetweenRectangles" presStyleCnt="0"/>
      <dgm:spPr/>
    </dgm:pt>
    <dgm:pt modelId="{D8A833AE-C087-457F-BCF8-F79104DDC4F6}" type="pres">
      <dgm:prSet presAssocID="{388AC5F4-1997-4D83-9C8C-77B1DC33F024}" presName="composite" presStyleCnt="0"/>
      <dgm:spPr/>
    </dgm:pt>
    <dgm:pt modelId="{635938F7-39E6-410B-B038-2E50F0178D06}" type="pres">
      <dgm:prSet presAssocID="{388AC5F4-1997-4D83-9C8C-77B1DC33F024}" presName="L1TextContainer" presStyleLbl="revTx" presStyleIdx="2" presStyleCnt="4">
        <dgm:presLayoutVars>
          <dgm:chMax val="1"/>
          <dgm:chPref val="1"/>
          <dgm:bulletEnabled val="1"/>
        </dgm:presLayoutVars>
      </dgm:prSet>
      <dgm:spPr/>
    </dgm:pt>
    <dgm:pt modelId="{E7BCDAA1-56FA-4EF7-A873-75AA034E2734}" type="pres">
      <dgm:prSet presAssocID="{388AC5F4-1997-4D83-9C8C-77B1DC33F024}" presName="L2TextContainerWrapper" presStyleCnt="0">
        <dgm:presLayoutVars>
          <dgm:chMax val="0"/>
          <dgm:chPref val="0"/>
          <dgm:bulletEnabled val="1"/>
        </dgm:presLayoutVars>
      </dgm:prSet>
      <dgm:spPr/>
    </dgm:pt>
    <dgm:pt modelId="{F192B3FB-E85C-4985-9E37-B3ED76FBEEBF}" type="pres">
      <dgm:prSet presAssocID="{388AC5F4-1997-4D83-9C8C-77B1DC33F024}" presName="L2TextContainer" presStyleLbl="bgAccFollowNode1" presStyleIdx="2" presStyleCnt="4"/>
      <dgm:spPr/>
    </dgm:pt>
    <dgm:pt modelId="{768E03AB-B5D9-4B83-B507-084A0EE30171}" type="pres">
      <dgm:prSet presAssocID="{388AC5F4-1997-4D83-9C8C-77B1DC33F024}" presName="FlexibleEmptyPlaceHolder" presStyleCnt="0"/>
      <dgm:spPr/>
    </dgm:pt>
    <dgm:pt modelId="{567AC04E-C63A-4FE9-A8D6-892598508809}" type="pres">
      <dgm:prSet presAssocID="{388AC5F4-1997-4D83-9C8C-77B1DC33F024}" presName="ConnectLine" presStyleLbl="alignNode1" presStyleIdx="2" presStyleCnt="4"/>
      <dgm:spPr>
        <a:solidFill>
          <a:schemeClr val="accent2">
            <a:hueOff val="-6901259"/>
            <a:satOff val="30573"/>
            <a:lumOff val="-11243"/>
            <a:alphaOff val="0"/>
          </a:schemeClr>
        </a:solidFill>
        <a:ln w="6350" cap="flat" cmpd="sng" algn="ctr">
          <a:solidFill>
            <a:schemeClr val="accent2">
              <a:hueOff val="-6901259"/>
              <a:satOff val="30573"/>
              <a:lumOff val="-11243"/>
              <a:alphaOff val="0"/>
            </a:schemeClr>
          </a:solidFill>
          <a:prstDash val="dash"/>
        </a:ln>
        <a:effectLst/>
      </dgm:spPr>
    </dgm:pt>
    <dgm:pt modelId="{F3B8E27C-DC1E-4BE3-AC72-E4303C6BE737}" type="pres">
      <dgm:prSet presAssocID="{388AC5F4-1997-4D83-9C8C-77B1DC33F024}" presName="ConnectorPoint" presStyleLbl="fgAcc1" presStyleIdx="2" presStyleCnt="4"/>
      <dgm:spPr>
        <a:solidFill>
          <a:schemeClr val="lt1">
            <a:alpha val="90000"/>
            <a:hueOff val="0"/>
            <a:satOff val="0"/>
            <a:lumOff val="0"/>
            <a:alphaOff val="0"/>
          </a:schemeClr>
        </a:solidFill>
        <a:ln w="12700" cap="flat" cmpd="sng" algn="ctr">
          <a:noFill/>
          <a:prstDash val="solid"/>
        </a:ln>
        <a:effectLst/>
      </dgm:spPr>
    </dgm:pt>
    <dgm:pt modelId="{7520A975-37D9-4B02-B57A-2C6994088F97}" type="pres">
      <dgm:prSet presAssocID="{388AC5F4-1997-4D83-9C8C-77B1DC33F024}" presName="EmptyPlaceHolder" presStyleCnt="0"/>
      <dgm:spPr/>
    </dgm:pt>
    <dgm:pt modelId="{9484DB05-559A-40FA-9923-28A9BA70F580}" type="pres">
      <dgm:prSet presAssocID="{05DE6FCF-D00C-4ADC-9360-C3E17AF9B2B7}" presName="spaceBetweenRectangles" presStyleCnt="0"/>
      <dgm:spPr/>
    </dgm:pt>
    <dgm:pt modelId="{610A19CB-BFE6-466C-9F28-4284BF03D4E5}" type="pres">
      <dgm:prSet presAssocID="{6B0663D7-2F9D-4E95-8108-A1C470394161}" presName="composite" presStyleCnt="0"/>
      <dgm:spPr/>
    </dgm:pt>
    <dgm:pt modelId="{1D19D1E5-651A-4C21-B70C-BE32DF2108FB}" type="pres">
      <dgm:prSet presAssocID="{6B0663D7-2F9D-4E95-8108-A1C470394161}" presName="L1TextContainer" presStyleLbl="revTx" presStyleIdx="3" presStyleCnt="4">
        <dgm:presLayoutVars>
          <dgm:chMax val="1"/>
          <dgm:chPref val="1"/>
          <dgm:bulletEnabled val="1"/>
        </dgm:presLayoutVars>
      </dgm:prSet>
      <dgm:spPr/>
    </dgm:pt>
    <dgm:pt modelId="{FDBDFB52-37FE-4F76-B23F-75E832BA4DC6}" type="pres">
      <dgm:prSet presAssocID="{6B0663D7-2F9D-4E95-8108-A1C470394161}" presName="L2TextContainerWrapper" presStyleCnt="0">
        <dgm:presLayoutVars>
          <dgm:chMax val="0"/>
          <dgm:chPref val="0"/>
          <dgm:bulletEnabled val="1"/>
        </dgm:presLayoutVars>
      </dgm:prSet>
      <dgm:spPr/>
    </dgm:pt>
    <dgm:pt modelId="{2BC57AAA-8613-43AC-8936-E0CBD30C0030}" type="pres">
      <dgm:prSet presAssocID="{6B0663D7-2F9D-4E95-8108-A1C470394161}" presName="L2TextContainer" presStyleLbl="bgAccFollowNode1" presStyleIdx="3" presStyleCnt="4"/>
      <dgm:spPr/>
    </dgm:pt>
    <dgm:pt modelId="{E20D7E44-3452-47DF-B7B5-AC83449ABBFB}" type="pres">
      <dgm:prSet presAssocID="{6B0663D7-2F9D-4E95-8108-A1C470394161}" presName="FlexibleEmptyPlaceHolder" presStyleCnt="0"/>
      <dgm:spPr/>
    </dgm:pt>
    <dgm:pt modelId="{DD516182-88A3-41D0-A034-0ECA5AA8C21F}" type="pres">
      <dgm:prSet presAssocID="{6B0663D7-2F9D-4E95-8108-A1C470394161}" presName="ConnectLine" presStyleLbl="alignNode1" presStyleIdx="3" presStyleCnt="4"/>
      <dgm:spPr>
        <a:solidFill>
          <a:schemeClr val="accent2">
            <a:hueOff val="-10351888"/>
            <a:satOff val="45859"/>
            <a:lumOff val="-16864"/>
            <a:alphaOff val="0"/>
          </a:schemeClr>
        </a:solidFill>
        <a:ln w="6350" cap="flat" cmpd="sng" algn="ctr">
          <a:solidFill>
            <a:schemeClr val="accent2">
              <a:hueOff val="-10351888"/>
              <a:satOff val="45859"/>
              <a:lumOff val="-16864"/>
              <a:alphaOff val="0"/>
            </a:schemeClr>
          </a:solidFill>
          <a:prstDash val="dash"/>
        </a:ln>
        <a:effectLst/>
      </dgm:spPr>
    </dgm:pt>
    <dgm:pt modelId="{8CC92B85-5958-45C1-9DC5-3A32B0B854A2}" type="pres">
      <dgm:prSet presAssocID="{6B0663D7-2F9D-4E95-8108-A1C470394161}" presName="ConnectorPoint" presStyleLbl="fgAcc1" presStyleIdx="3" presStyleCnt="4"/>
      <dgm:spPr>
        <a:solidFill>
          <a:schemeClr val="lt1">
            <a:alpha val="90000"/>
            <a:hueOff val="0"/>
            <a:satOff val="0"/>
            <a:lumOff val="0"/>
            <a:alphaOff val="0"/>
          </a:schemeClr>
        </a:solidFill>
        <a:ln w="12700" cap="flat" cmpd="sng" algn="ctr">
          <a:noFill/>
          <a:prstDash val="solid"/>
        </a:ln>
        <a:effectLst/>
      </dgm:spPr>
    </dgm:pt>
    <dgm:pt modelId="{E3680FB6-98C8-4BCC-AC70-A936378A97D9}" type="pres">
      <dgm:prSet presAssocID="{6B0663D7-2F9D-4E95-8108-A1C470394161}" presName="EmptyPlaceHolder" presStyleCnt="0"/>
      <dgm:spPr/>
    </dgm:pt>
  </dgm:ptLst>
  <dgm:cxnLst>
    <dgm:cxn modelId="{A412CC06-258E-4A3E-A986-A59E062FA329}" srcId="{388AC5F4-1997-4D83-9C8C-77B1DC33F024}" destId="{BDC2AD30-C92D-4953-BE3D-22F981969B5E}" srcOrd="0" destOrd="0" parTransId="{0F458025-9ABC-4FF8-A4A5-6A6FA47B7F5B}" sibTransId="{13AB5FA0-F30E-4860-8AC7-5D2B2B6FE86A}"/>
    <dgm:cxn modelId="{444F1E0E-A9C1-4CB1-8D96-2CBB879EB290}" type="presOf" srcId="{0244A465-1FC6-434C-B654-F7477AA9C9E1}" destId="{2BC57AAA-8613-43AC-8936-E0CBD30C0030}" srcOrd="0" destOrd="0" presId="urn:microsoft.com/office/officeart/2017/3/layout/HorizontalPathTimeline"/>
    <dgm:cxn modelId="{972BFB13-B01F-4F4C-806E-03E11038C7A8}" srcId="{FFCFFCB0-03AC-47DD-823D-8D8BF4911F7A}" destId="{6B0663D7-2F9D-4E95-8108-A1C470394161}" srcOrd="3" destOrd="0" parTransId="{D260F719-43A9-4BA7-8E34-AB1E3ADEA3AA}" sibTransId="{95AB6C6F-5B1D-4EFF-873B-CF78A4084248}"/>
    <dgm:cxn modelId="{CBB72E23-50ED-4B85-B2AA-DB8093D806C2}" srcId="{290456BD-FBE2-4E31-AA77-085DFE1D9C1F}" destId="{BC4EF1AF-7131-49F9-8AA7-A10251B393C0}" srcOrd="0" destOrd="0" parTransId="{F15E7C4C-E52E-4DBD-B4A8-7F9D36285534}" sibTransId="{A9312E14-B3BD-4422-8572-7A5B403F50B9}"/>
    <dgm:cxn modelId="{06C5DC26-3EB1-4125-B9D5-990EDB52387C}" type="presOf" srcId="{290456BD-FBE2-4E31-AA77-085DFE1D9C1F}" destId="{A3032AD6-C1B7-41EA-ADF9-729FA2C3CCFD}" srcOrd="0" destOrd="0" presId="urn:microsoft.com/office/officeart/2017/3/layout/HorizontalPathTimeline"/>
    <dgm:cxn modelId="{4D86AD36-E6C8-4DD2-8B87-6168B795047C}" srcId="{2A6EB6D6-4BF2-46B1-A982-FAB7CAE0C5AD}" destId="{8EA5EFCE-A049-4D50-B33C-8253836EC59E}" srcOrd="0" destOrd="0" parTransId="{288E5D3A-F285-4B3A-AFB9-68E868473889}" sibTransId="{2A50C6C4-8A80-4EF7-B13F-D88F1C203C8D}"/>
    <dgm:cxn modelId="{70600237-EF76-4BFF-9489-457216B83AD6}" type="presOf" srcId="{6B0663D7-2F9D-4E95-8108-A1C470394161}" destId="{1D19D1E5-651A-4C21-B70C-BE32DF2108FB}" srcOrd="0" destOrd="0" presId="urn:microsoft.com/office/officeart/2017/3/layout/HorizontalPathTimeline"/>
    <dgm:cxn modelId="{23665F5D-4EA6-48D3-BA22-E2619728F9B7}" srcId="{FFCFFCB0-03AC-47DD-823D-8D8BF4911F7A}" destId="{290456BD-FBE2-4E31-AA77-085DFE1D9C1F}" srcOrd="1" destOrd="0" parTransId="{2EBF8B63-9E15-44BB-968C-011DDFE5981E}" sibTransId="{ABC3B01F-95E8-4329-AD6D-B004D417F331}"/>
    <dgm:cxn modelId="{ECB6EE5F-92C5-4752-8F84-9CE21666D9A0}" type="presOf" srcId="{BC4EF1AF-7131-49F9-8AA7-A10251B393C0}" destId="{51EAB1D0-3A90-490B-A729-B825068BB736}" srcOrd="0" destOrd="0" presId="urn:microsoft.com/office/officeart/2017/3/layout/HorizontalPathTimeline"/>
    <dgm:cxn modelId="{AC81E44B-9A31-45A3-894E-ACD502FBCF8B}" srcId="{6B0663D7-2F9D-4E95-8108-A1C470394161}" destId="{0244A465-1FC6-434C-B654-F7477AA9C9E1}" srcOrd="0" destOrd="0" parTransId="{7B9284D8-BE50-4FE9-8A6F-4BDDA50D0A44}" sibTransId="{668DA754-0314-4272-AF0E-1DAAD96CC0E2}"/>
    <dgm:cxn modelId="{BE471883-FABD-4A75-BDA4-AF6FE416B1E7}" type="presOf" srcId="{2A6EB6D6-4BF2-46B1-A982-FAB7CAE0C5AD}" destId="{956F7E8C-10F3-4744-B7F0-AA3234E01BFF}" srcOrd="0" destOrd="0" presId="urn:microsoft.com/office/officeart/2017/3/layout/HorizontalPathTimeline"/>
    <dgm:cxn modelId="{174DF6B6-ABE6-40DE-8F92-96303A999EBE}" type="presOf" srcId="{8EA5EFCE-A049-4D50-B33C-8253836EC59E}" destId="{2BC8AB48-58E5-469D-9D7C-A13D691194D8}" srcOrd="0" destOrd="0" presId="urn:microsoft.com/office/officeart/2017/3/layout/HorizontalPathTimeline"/>
    <dgm:cxn modelId="{59E5C0C3-7917-43AF-BBD7-EE7D0F0785DD}" type="presOf" srcId="{388AC5F4-1997-4D83-9C8C-77B1DC33F024}" destId="{635938F7-39E6-410B-B038-2E50F0178D06}" srcOrd="0" destOrd="0" presId="urn:microsoft.com/office/officeart/2017/3/layout/HorizontalPathTimeline"/>
    <dgm:cxn modelId="{D31403D3-AB28-451E-82A2-91791034646D}" type="presOf" srcId="{BDC2AD30-C92D-4953-BE3D-22F981969B5E}" destId="{F192B3FB-E85C-4985-9E37-B3ED76FBEEBF}" srcOrd="0" destOrd="0" presId="urn:microsoft.com/office/officeart/2017/3/layout/HorizontalPathTimeline"/>
    <dgm:cxn modelId="{B3FB4ED5-47F2-4B16-9147-932F6010D687}" type="presOf" srcId="{FFCFFCB0-03AC-47DD-823D-8D8BF4911F7A}" destId="{2C0DA06D-89AA-419A-A032-14E7F2EF4C94}" srcOrd="0" destOrd="0" presId="urn:microsoft.com/office/officeart/2017/3/layout/HorizontalPathTimeline"/>
    <dgm:cxn modelId="{62FE38E0-8F06-4AE0-95EF-4A253B10DBDB}" srcId="{FFCFFCB0-03AC-47DD-823D-8D8BF4911F7A}" destId="{2A6EB6D6-4BF2-46B1-A982-FAB7CAE0C5AD}" srcOrd="0" destOrd="0" parTransId="{0152D888-AC39-483E-9CFF-8D64D8023F6B}" sibTransId="{CFE489ED-722F-4B65-B331-9AC29B5980E4}"/>
    <dgm:cxn modelId="{229003EF-4683-4505-9579-5694D292BE9B}" srcId="{FFCFFCB0-03AC-47DD-823D-8D8BF4911F7A}" destId="{388AC5F4-1997-4D83-9C8C-77B1DC33F024}" srcOrd="2" destOrd="0" parTransId="{63A864CC-6995-47BC-B30A-A4CC360CF450}" sibTransId="{05DE6FCF-D00C-4ADC-9360-C3E17AF9B2B7}"/>
    <dgm:cxn modelId="{7957C2D7-9344-4EBD-BDA2-8C8C5BD7218E}" type="presParOf" srcId="{2C0DA06D-89AA-419A-A032-14E7F2EF4C94}" destId="{705110FB-E93F-43D8-BB10-EB92F767C955}" srcOrd="0" destOrd="0" presId="urn:microsoft.com/office/officeart/2017/3/layout/HorizontalPathTimeline"/>
    <dgm:cxn modelId="{6C6D5C5A-40B5-4385-B8BA-94C45BAAB35C}" type="presParOf" srcId="{2C0DA06D-89AA-419A-A032-14E7F2EF4C94}" destId="{81C5340A-C4A2-4496-A648-F6EAA82A78FF}" srcOrd="1" destOrd="0" presId="urn:microsoft.com/office/officeart/2017/3/layout/HorizontalPathTimeline"/>
    <dgm:cxn modelId="{CBC76654-5C64-42BC-8F5A-AF963670C33F}" type="presParOf" srcId="{81C5340A-C4A2-4496-A648-F6EAA82A78FF}" destId="{4E32D146-5424-478B-9981-17AE8762B492}" srcOrd="0" destOrd="0" presId="urn:microsoft.com/office/officeart/2017/3/layout/HorizontalPathTimeline"/>
    <dgm:cxn modelId="{4FA50611-5D8D-4780-8A93-50FF5CE8F03A}" type="presParOf" srcId="{4E32D146-5424-478B-9981-17AE8762B492}" destId="{956F7E8C-10F3-4744-B7F0-AA3234E01BFF}" srcOrd="0" destOrd="0" presId="urn:microsoft.com/office/officeart/2017/3/layout/HorizontalPathTimeline"/>
    <dgm:cxn modelId="{CD785987-01E0-4F27-9DBB-D5A81A016CC4}" type="presParOf" srcId="{4E32D146-5424-478B-9981-17AE8762B492}" destId="{E162A8B5-AEAF-48FE-8215-DACD9E544C14}" srcOrd="1" destOrd="0" presId="urn:microsoft.com/office/officeart/2017/3/layout/HorizontalPathTimeline"/>
    <dgm:cxn modelId="{1BC6F664-2FD4-443E-8778-AF2BE8601B75}" type="presParOf" srcId="{E162A8B5-AEAF-48FE-8215-DACD9E544C14}" destId="{2BC8AB48-58E5-469D-9D7C-A13D691194D8}" srcOrd="0" destOrd="0" presId="urn:microsoft.com/office/officeart/2017/3/layout/HorizontalPathTimeline"/>
    <dgm:cxn modelId="{9A72418F-C15F-44D2-81EF-9F57A77C2D3A}" type="presParOf" srcId="{E162A8B5-AEAF-48FE-8215-DACD9E544C14}" destId="{1A83BB7C-BA1F-41E0-8491-1B01F6C265DF}" srcOrd="1" destOrd="0" presId="urn:microsoft.com/office/officeart/2017/3/layout/HorizontalPathTimeline"/>
    <dgm:cxn modelId="{0BF9BE39-DA33-4705-8872-073BD00DDA4C}" type="presParOf" srcId="{4E32D146-5424-478B-9981-17AE8762B492}" destId="{FE997220-924F-4242-848C-FE3116C250A5}" srcOrd="2" destOrd="0" presId="urn:microsoft.com/office/officeart/2017/3/layout/HorizontalPathTimeline"/>
    <dgm:cxn modelId="{CF2BA3C2-72EF-447A-BD3E-3CD342EC68F7}" type="presParOf" srcId="{4E32D146-5424-478B-9981-17AE8762B492}" destId="{67B4D33F-85FE-4915-A11B-1659C2653850}" srcOrd="3" destOrd="0" presId="urn:microsoft.com/office/officeart/2017/3/layout/HorizontalPathTimeline"/>
    <dgm:cxn modelId="{6330F610-5659-4333-A9EB-375B05A3A7FD}" type="presParOf" srcId="{4E32D146-5424-478B-9981-17AE8762B492}" destId="{66593C55-B1C1-49A1-9A81-90B12105B62C}" srcOrd="4" destOrd="0" presId="urn:microsoft.com/office/officeart/2017/3/layout/HorizontalPathTimeline"/>
    <dgm:cxn modelId="{C59FE0F0-05A4-440C-904B-85B50C16B374}" type="presParOf" srcId="{81C5340A-C4A2-4496-A648-F6EAA82A78FF}" destId="{80D305F9-6D61-421B-9E16-5FA319007302}" srcOrd="1" destOrd="0" presId="urn:microsoft.com/office/officeart/2017/3/layout/HorizontalPathTimeline"/>
    <dgm:cxn modelId="{3C7624DC-9D5B-4158-96FE-07FB9BB37861}" type="presParOf" srcId="{81C5340A-C4A2-4496-A648-F6EAA82A78FF}" destId="{CC352C34-D3C5-4B84-B516-C81999F8F233}" srcOrd="2" destOrd="0" presId="urn:microsoft.com/office/officeart/2017/3/layout/HorizontalPathTimeline"/>
    <dgm:cxn modelId="{5C2BBE34-3013-4A8A-A082-7C395AE89D16}" type="presParOf" srcId="{CC352C34-D3C5-4B84-B516-C81999F8F233}" destId="{A3032AD6-C1B7-41EA-ADF9-729FA2C3CCFD}" srcOrd="0" destOrd="0" presId="urn:microsoft.com/office/officeart/2017/3/layout/HorizontalPathTimeline"/>
    <dgm:cxn modelId="{4F658AC3-CD5D-4FB0-876A-78BD1C6EE2AB}" type="presParOf" srcId="{CC352C34-D3C5-4B84-B516-C81999F8F233}" destId="{5DEF31CD-6A58-446E-B3CD-6507C0A640FD}" srcOrd="1" destOrd="0" presId="urn:microsoft.com/office/officeart/2017/3/layout/HorizontalPathTimeline"/>
    <dgm:cxn modelId="{065F1C80-A42B-4DD8-848E-D9C11606DA14}" type="presParOf" srcId="{5DEF31CD-6A58-446E-B3CD-6507C0A640FD}" destId="{51EAB1D0-3A90-490B-A729-B825068BB736}" srcOrd="0" destOrd="0" presId="urn:microsoft.com/office/officeart/2017/3/layout/HorizontalPathTimeline"/>
    <dgm:cxn modelId="{11540411-8AC9-432C-802A-FCFFC03A4955}" type="presParOf" srcId="{5DEF31CD-6A58-446E-B3CD-6507C0A640FD}" destId="{051CA4A2-74C6-4880-AAF3-A87169A8A648}" srcOrd="1" destOrd="0" presId="urn:microsoft.com/office/officeart/2017/3/layout/HorizontalPathTimeline"/>
    <dgm:cxn modelId="{48386C6E-328C-4522-8CB7-7CDD4FA415CC}" type="presParOf" srcId="{CC352C34-D3C5-4B84-B516-C81999F8F233}" destId="{6AB04FCD-8807-4FD8-89BB-1F590F96F965}" srcOrd="2" destOrd="0" presId="urn:microsoft.com/office/officeart/2017/3/layout/HorizontalPathTimeline"/>
    <dgm:cxn modelId="{59A066CC-2094-41F5-88D2-A713319663A2}" type="presParOf" srcId="{CC352C34-D3C5-4B84-B516-C81999F8F233}" destId="{8BE7FD6D-EB73-48F0-84E7-1745095B1E74}" srcOrd="3" destOrd="0" presId="urn:microsoft.com/office/officeart/2017/3/layout/HorizontalPathTimeline"/>
    <dgm:cxn modelId="{F9E8E361-DBCB-48F5-B225-1F40D75B07EF}" type="presParOf" srcId="{CC352C34-D3C5-4B84-B516-C81999F8F233}" destId="{FC6D883D-5691-4DE2-A209-9888F48B8D50}" srcOrd="4" destOrd="0" presId="urn:microsoft.com/office/officeart/2017/3/layout/HorizontalPathTimeline"/>
    <dgm:cxn modelId="{79643761-8BCC-4CD5-9D5B-0D51E9333D8D}" type="presParOf" srcId="{81C5340A-C4A2-4496-A648-F6EAA82A78FF}" destId="{37E63397-E72E-43D2-90E4-7C86D68B3EF0}" srcOrd="3" destOrd="0" presId="urn:microsoft.com/office/officeart/2017/3/layout/HorizontalPathTimeline"/>
    <dgm:cxn modelId="{B341CF13-DDEF-485B-97D3-05DB13AC55BC}" type="presParOf" srcId="{81C5340A-C4A2-4496-A648-F6EAA82A78FF}" destId="{D8A833AE-C087-457F-BCF8-F79104DDC4F6}" srcOrd="4" destOrd="0" presId="urn:microsoft.com/office/officeart/2017/3/layout/HorizontalPathTimeline"/>
    <dgm:cxn modelId="{5C3A7B59-E4C4-4365-B056-0152D3F10BFE}" type="presParOf" srcId="{D8A833AE-C087-457F-BCF8-F79104DDC4F6}" destId="{635938F7-39E6-410B-B038-2E50F0178D06}" srcOrd="0" destOrd="0" presId="urn:microsoft.com/office/officeart/2017/3/layout/HorizontalPathTimeline"/>
    <dgm:cxn modelId="{5A4646D2-810F-4042-AA96-2B62CBC161BC}" type="presParOf" srcId="{D8A833AE-C087-457F-BCF8-F79104DDC4F6}" destId="{E7BCDAA1-56FA-4EF7-A873-75AA034E2734}" srcOrd="1" destOrd="0" presId="urn:microsoft.com/office/officeart/2017/3/layout/HorizontalPathTimeline"/>
    <dgm:cxn modelId="{D819FA8F-00B8-4D9E-931A-F3BC0595911B}" type="presParOf" srcId="{E7BCDAA1-56FA-4EF7-A873-75AA034E2734}" destId="{F192B3FB-E85C-4985-9E37-B3ED76FBEEBF}" srcOrd="0" destOrd="0" presId="urn:microsoft.com/office/officeart/2017/3/layout/HorizontalPathTimeline"/>
    <dgm:cxn modelId="{47D8837C-B921-4991-A18E-42D25F4BE09F}" type="presParOf" srcId="{E7BCDAA1-56FA-4EF7-A873-75AA034E2734}" destId="{768E03AB-B5D9-4B83-B507-084A0EE30171}" srcOrd="1" destOrd="0" presId="urn:microsoft.com/office/officeart/2017/3/layout/HorizontalPathTimeline"/>
    <dgm:cxn modelId="{6676FEC5-D797-4EF7-B255-1B81FBEDCC1A}" type="presParOf" srcId="{D8A833AE-C087-457F-BCF8-F79104DDC4F6}" destId="{567AC04E-C63A-4FE9-A8D6-892598508809}" srcOrd="2" destOrd="0" presId="urn:microsoft.com/office/officeart/2017/3/layout/HorizontalPathTimeline"/>
    <dgm:cxn modelId="{55CE06D1-F94A-4B9B-9DFA-C11EDE2D868B}" type="presParOf" srcId="{D8A833AE-C087-457F-BCF8-F79104DDC4F6}" destId="{F3B8E27C-DC1E-4BE3-AC72-E4303C6BE737}" srcOrd="3" destOrd="0" presId="urn:microsoft.com/office/officeart/2017/3/layout/HorizontalPathTimeline"/>
    <dgm:cxn modelId="{D609A3B7-22D9-48E3-B724-E7EDA9CDD89A}" type="presParOf" srcId="{D8A833AE-C087-457F-BCF8-F79104DDC4F6}" destId="{7520A975-37D9-4B02-B57A-2C6994088F97}" srcOrd="4" destOrd="0" presId="urn:microsoft.com/office/officeart/2017/3/layout/HorizontalPathTimeline"/>
    <dgm:cxn modelId="{19091F3C-9418-49CE-B466-C0AA61008639}" type="presParOf" srcId="{81C5340A-C4A2-4496-A648-F6EAA82A78FF}" destId="{9484DB05-559A-40FA-9923-28A9BA70F580}" srcOrd="5" destOrd="0" presId="urn:microsoft.com/office/officeart/2017/3/layout/HorizontalPathTimeline"/>
    <dgm:cxn modelId="{4ACB0402-19BF-4E11-97CE-0AC894D78371}" type="presParOf" srcId="{81C5340A-C4A2-4496-A648-F6EAA82A78FF}" destId="{610A19CB-BFE6-466C-9F28-4284BF03D4E5}" srcOrd="6" destOrd="0" presId="urn:microsoft.com/office/officeart/2017/3/layout/HorizontalPathTimeline"/>
    <dgm:cxn modelId="{A3E86DBE-1A1A-4D4C-ACE7-386EDAB64648}" type="presParOf" srcId="{610A19CB-BFE6-466C-9F28-4284BF03D4E5}" destId="{1D19D1E5-651A-4C21-B70C-BE32DF2108FB}" srcOrd="0" destOrd="0" presId="urn:microsoft.com/office/officeart/2017/3/layout/HorizontalPathTimeline"/>
    <dgm:cxn modelId="{8BAA6B59-5BC0-4F61-8DA3-DC5BF516CA2A}" type="presParOf" srcId="{610A19CB-BFE6-466C-9F28-4284BF03D4E5}" destId="{FDBDFB52-37FE-4F76-B23F-75E832BA4DC6}" srcOrd="1" destOrd="0" presId="urn:microsoft.com/office/officeart/2017/3/layout/HorizontalPathTimeline"/>
    <dgm:cxn modelId="{8F808B6D-1FE7-43AB-8F2A-C52B1E208E6B}" type="presParOf" srcId="{FDBDFB52-37FE-4F76-B23F-75E832BA4DC6}" destId="{2BC57AAA-8613-43AC-8936-E0CBD30C0030}" srcOrd="0" destOrd="0" presId="urn:microsoft.com/office/officeart/2017/3/layout/HorizontalPathTimeline"/>
    <dgm:cxn modelId="{16FDDC23-615D-4D03-8893-6372467C4A18}" type="presParOf" srcId="{FDBDFB52-37FE-4F76-B23F-75E832BA4DC6}" destId="{E20D7E44-3452-47DF-B7B5-AC83449ABBFB}" srcOrd="1" destOrd="0" presId="urn:microsoft.com/office/officeart/2017/3/layout/HorizontalPathTimeline"/>
    <dgm:cxn modelId="{6A3D374D-BB97-45B7-8F99-371F207B9E58}" type="presParOf" srcId="{610A19CB-BFE6-466C-9F28-4284BF03D4E5}" destId="{DD516182-88A3-41D0-A034-0ECA5AA8C21F}" srcOrd="2" destOrd="0" presId="urn:microsoft.com/office/officeart/2017/3/layout/HorizontalPathTimeline"/>
    <dgm:cxn modelId="{928F2B07-B91A-46BD-A09D-860EBA03ED2C}" type="presParOf" srcId="{610A19CB-BFE6-466C-9F28-4284BF03D4E5}" destId="{8CC92B85-5958-45C1-9DC5-3A32B0B854A2}" srcOrd="3" destOrd="0" presId="urn:microsoft.com/office/officeart/2017/3/layout/HorizontalPathTimeline"/>
    <dgm:cxn modelId="{331324AF-04F4-4AC8-9D06-BEAD1A5182F9}" type="presParOf" srcId="{610A19CB-BFE6-466C-9F28-4284BF03D4E5}" destId="{E3680FB6-98C8-4BCC-AC70-A936378A97D9}" srcOrd="4" destOrd="0" presId="urn:microsoft.com/office/officeart/2017/3/layout/HorizontalPath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159458A-F166-4777-9301-A52C1D8F53F2}" type="doc">
      <dgm:prSet loTypeId="urn:microsoft.com/office/officeart/2008/layout/CircleAccentTimeline" loCatId="process" qsTypeId="urn:microsoft.com/office/officeart/2005/8/quickstyle/simple1" qsCatId="simple" csTypeId="urn:microsoft.com/office/officeart/2005/8/colors/colorful2" csCatId="colorful" phldr="1"/>
      <dgm:spPr/>
      <dgm:t>
        <a:bodyPr/>
        <a:lstStyle/>
        <a:p>
          <a:endParaRPr lang="en-US"/>
        </a:p>
      </dgm:t>
    </dgm:pt>
    <dgm:pt modelId="{6A730070-941E-457E-AB5B-88180523D1CA}">
      <dgm:prSet phldrT="[Text]"/>
      <dgm:spPr/>
      <dgm:t>
        <a:bodyPr/>
        <a:lstStyle/>
        <a:p>
          <a:r>
            <a:rPr lang="en-US" dirty="0"/>
            <a:t>Topical/ Problem Exploration</a:t>
          </a:r>
        </a:p>
      </dgm:t>
    </dgm:pt>
    <dgm:pt modelId="{79ACF62A-694C-4301-83C9-0ED83F99E2DC}" type="parTrans" cxnId="{22E4614C-9B56-4991-9BB7-A5C2D45554D0}">
      <dgm:prSet/>
      <dgm:spPr/>
      <dgm:t>
        <a:bodyPr/>
        <a:lstStyle/>
        <a:p>
          <a:endParaRPr lang="en-US"/>
        </a:p>
      </dgm:t>
    </dgm:pt>
    <dgm:pt modelId="{75174103-2FD6-4D8D-9CE9-2A90C363F909}" type="sibTrans" cxnId="{22E4614C-9B56-4991-9BB7-A5C2D45554D0}">
      <dgm:prSet/>
      <dgm:spPr/>
      <dgm:t>
        <a:bodyPr/>
        <a:lstStyle/>
        <a:p>
          <a:endParaRPr lang="en-US"/>
        </a:p>
      </dgm:t>
    </dgm:pt>
    <dgm:pt modelId="{F62FF006-73A0-40A5-BBAA-B9A3B3E7EC28}">
      <dgm:prSet phldrT="[Text]"/>
      <dgm:spPr/>
      <dgm:t>
        <a:bodyPr/>
        <a:lstStyle/>
        <a:p>
          <a:r>
            <a:rPr lang="en-US" dirty="0"/>
            <a:t>Global Immersion</a:t>
          </a:r>
        </a:p>
      </dgm:t>
    </dgm:pt>
    <dgm:pt modelId="{ADCEE25D-3A7A-4E25-8D4C-6D37C25E0DBC}" type="parTrans" cxnId="{610EDC6B-0191-4CF0-9358-817BBF4D911B}">
      <dgm:prSet/>
      <dgm:spPr/>
      <dgm:t>
        <a:bodyPr/>
        <a:lstStyle/>
        <a:p>
          <a:endParaRPr lang="en-US"/>
        </a:p>
      </dgm:t>
    </dgm:pt>
    <dgm:pt modelId="{C9FED494-2E64-41D3-B183-CBBF8BDBE5B9}" type="sibTrans" cxnId="{610EDC6B-0191-4CF0-9358-817BBF4D911B}">
      <dgm:prSet/>
      <dgm:spPr/>
      <dgm:t>
        <a:bodyPr/>
        <a:lstStyle/>
        <a:p>
          <a:endParaRPr lang="en-US"/>
        </a:p>
      </dgm:t>
    </dgm:pt>
    <dgm:pt modelId="{55C63CEF-F318-4DBA-A5DF-3F921BBEDB32}">
      <dgm:prSet phldrT="[Text]"/>
      <dgm:spPr/>
      <dgm:t>
        <a:bodyPr/>
        <a:lstStyle/>
        <a:p>
          <a:r>
            <a:rPr lang="en-US"/>
            <a:t>Leadership for a Better World (Social Change Model of Leadership Development)</a:t>
          </a:r>
          <a:endParaRPr lang="en-US" dirty="0"/>
        </a:p>
      </dgm:t>
    </dgm:pt>
    <dgm:pt modelId="{517AB3AF-F05B-464E-A96F-3A27DC24B399}" type="parTrans" cxnId="{07951D8C-ED1D-47A3-A5EE-9CBFD9D1004F}">
      <dgm:prSet/>
      <dgm:spPr/>
      <dgm:t>
        <a:bodyPr/>
        <a:lstStyle/>
        <a:p>
          <a:endParaRPr lang="en-US"/>
        </a:p>
      </dgm:t>
    </dgm:pt>
    <dgm:pt modelId="{3C4332A8-3D28-4CE0-94C9-7E4CF737A055}" type="sibTrans" cxnId="{07951D8C-ED1D-47A3-A5EE-9CBFD9D1004F}">
      <dgm:prSet/>
      <dgm:spPr/>
      <dgm:t>
        <a:bodyPr/>
        <a:lstStyle/>
        <a:p>
          <a:endParaRPr lang="en-US"/>
        </a:p>
      </dgm:t>
    </dgm:pt>
    <dgm:pt modelId="{7424F817-090A-42BD-8671-E92463817FAE}">
      <dgm:prSet phldrT="[Text]"/>
      <dgm:spPr/>
      <dgm:t>
        <a:bodyPr/>
        <a:lstStyle/>
        <a:p>
          <a:r>
            <a:rPr lang="en-US" dirty="0"/>
            <a:t>Solution Retreat</a:t>
          </a:r>
        </a:p>
      </dgm:t>
    </dgm:pt>
    <dgm:pt modelId="{27F6022C-8D0D-4DE0-ACC1-4E340DE6EE36}" type="parTrans" cxnId="{A6C7398D-7DAA-4B8A-90DE-F9D0AF8AAF17}">
      <dgm:prSet/>
      <dgm:spPr/>
      <dgm:t>
        <a:bodyPr/>
        <a:lstStyle/>
        <a:p>
          <a:endParaRPr lang="en-US"/>
        </a:p>
      </dgm:t>
    </dgm:pt>
    <dgm:pt modelId="{F629C79B-D1DA-40C0-8CD5-D64D48939171}" type="sibTrans" cxnId="{A6C7398D-7DAA-4B8A-90DE-F9D0AF8AAF17}">
      <dgm:prSet/>
      <dgm:spPr/>
      <dgm:t>
        <a:bodyPr/>
        <a:lstStyle/>
        <a:p>
          <a:endParaRPr lang="en-US"/>
        </a:p>
      </dgm:t>
    </dgm:pt>
    <dgm:pt modelId="{4EAED7C8-CC1D-4024-98E1-018F4D8406BE}">
      <dgm:prSet phldrT="[Text]"/>
      <dgm:spPr/>
      <dgm:t>
        <a:bodyPr/>
        <a:lstStyle/>
        <a:p>
          <a:r>
            <a:rPr lang="en-US" dirty="0"/>
            <a:t>Project, Plan, Proposal Pitch</a:t>
          </a:r>
        </a:p>
      </dgm:t>
    </dgm:pt>
    <dgm:pt modelId="{C6595999-0C3B-463C-AB24-51797D54108E}" type="parTrans" cxnId="{67E8FA74-5F5D-4F8B-AFF9-73AB54CDE0A2}">
      <dgm:prSet/>
      <dgm:spPr/>
      <dgm:t>
        <a:bodyPr/>
        <a:lstStyle/>
        <a:p>
          <a:endParaRPr lang="en-US"/>
        </a:p>
      </dgm:t>
    </dgm:pt>
    <dgm:pt modelId="{F00158CC-59BF-4331-8223-AB364B4AD844}" type="sibTrans" cxnId="{67E8FA74-5F5D-4F8B-AFF9-73AB54CDE0A2}">
      <dgm:prSet/>
      <dgm:spPr/>
      <dgm:t>
        <a:bodyPr/>
        <a:lstStyle/>
        <a:p>
          <a:endParaRPr lang="en-US"/>
        </a:p>
      </dgm:t>
    </dgm:pt>
    <dgm:pt modelId="{1720C681-BD4E-4567-B926-647BA9FAF1F8}">
      <dgm:prSet phldrT="[Text]"/>
      <dgm:spPr/>
      <dgm:t>
        <a:bodyPr/>
        <a:lstStyle/>
        <a:p>
          <a:r>
            <a:rPr lang="en-US" dirty="0"/>
            <a:t>8 Week Course</a:t>
          </a:r>
        </a:p>
      </dgm:t>
    </dgm:pt>
    <dgm:pt modelId="{B492CB1B-0DE2-4CF7-9FEF-4CB9D29161C9}" type="parTrans" cxnId="{5B5ED662-8A4A-42A6-9DF0-637AE9357959}">
      <dgm:prSet/>
      <dgm:spPr/>
      <dgm:t>
        <a:bodyPr/>
        <a:lstStyle/>
        <a:p>
          <a:endParaRPr lang="en-US"/>
        </a:p>
      </dgm:t>
    </dgm:pt>
    <dgm:pt modelId="{3BD01967-31C5-4215-97AF-1063F684B3B9}" type="sibTrans" cxnId="{5B5ED662-8A4A-42A6-9DF0-637AE9357959}">
      <dgm:prSet/>
      <dgm:spPr/>
      <dgm:t>
        <a:bodyPr/>
        <a:lstStyle/>
        <a:p>
          <a:endParaRPr lang="en-US"/>
        </a:p>
      </dgm:t>
    </dgm:pt>
    <dgm:pt modelId="{1D3FF586-5910-4A63-A68B-ED0D50E65C43}" type="pres">
      <dgm:prSet presAssocID="{4159458A-F166-4777-9301-A52C1D8F53F2}" presName="Name0" presStyleCnt="0">
        <dgm:presLayoutVars>
          <dgm:dir/>
        </dgm:presLayoutVars>
      </dgm:prSet>
      <dgm:spPr/>
    </dgm:pt>
    <dgm:pt modelId="{E9DE569F-C00D-441E-9641-89599351791F}" type="pres">
      <dgm:prSet presAssocID="{1720C681-BD4E-4567-B926-647BA9FAF1F8}" presName="parComposite" presStyleCnt="0"/>
      <dgm:spPr/>
    </dgm:pt>
    <dgm:pt modelId="{FCFBCE13-FF14-4E40-8D7E-1AEB77F9D63B}" type="pres">
      <dgm:prSet presAssocID="{1720C681-BD4E-4567-B926-647BA9FAF1F8}" presName="parBigCircle" presStyleLbl="node0" presStyleIdx="0" presStyleCnt="3"/>
      <dgm:spPr/>
    </dgm:pt>
    <dgm:pt modelId="{10286DE2-37F5-4FE6-B13E-0D44DEAF853C}" type="pres">
      <dgm:prSet presAssocID="{1720C681-BD4E-4567-B926-647BA9FAF1F8}" presName="parTx" presStyleLbl="revTx" presStyleIdx="0" presStyleCnt="9"/>
      <dgm:spPr/>
    </dgm:pt>
    <dgm:pt modelId="{2FDA5A67-68B1-41DF-8093-FBF84B42BDD5}" type="pres">
      <dgm:prSet presAssocID="{1720C681-BD4E-4567-B926-647BA9FAF1F8}" presName="bSpace" presStyleCnt="0"/>
      <dgm:spPr/>
    </dgm:pt>
    <dgm:pt modelId="{94E9E773-89CB-43A2-81E4-3963D4F22CAA}" type="pres">
      <dgm:prSet presAssocID="{1720C681-BD4E-4567-B926-647BA9FAF1F8}" presName="parBackupNorm" presStyleCnt="0"/>
      <dgm:spPr/>
    </dgm:pt>
    <dgm:pt modelId="{E7410EEC-0AC7-4186-A7C9-0F37B90F64E9}" type="pres">
      <dgm:prSet presAssocID="{3BD01967-31C5-4215-97AF-1063F684B3B9}" presName="parSpace" presStyleCnt="0"/>
      <dgm:spPr/>
    </dgm:pt>
    <dgm:pt modelId="{4EECBA79-4BE5-4C93-BDDB-26AF38634F81}" type="pres">
      <dgm:prSet presAssocID="{6A730070-941E-457E-AB5B-88180523D1CA}" presName="desBackupLeftNorm" presStyleCnt="0"/>
      <dgm:spPr/>
    </dgm:pt>
    <dgm:pt modelId="{22CE570F-B165-4C38-A387-39B454618B28}" type="pres">
      <dgm:prSet presAssocID="{6A730070-941E-457E-AB5B-88180523D1CA}" presName="desComposite" presStyleCnt="0"/>
      <dgm:spPr/>
    </dgm:pt>
    <dgm:pt modelId="{57B402B7-E8EA-4099-8D64-A651D439936A}" type="pres">
      <dgm:prSet presAssocID="{6A730070-941E-457E-AB5B-88180523D1CA}" presName="desCircle" presStyleLbl="node1" presStyleIdx="0" presStyleCnt="3"/>
      <dgm:spPr/>
    </dgm:pt>
    <dgm:pt modelId="{45B2BF17-2183-44FD-BFE4-0F13E768B6C0}" type="pres">
      <dgm:prSet presAssocID="{6A730070-941E-457E-AB5B-88180523D1CA}" presName="chTx" presStyleLbl="revTx" presStyleIdx="1" presStyleCnt="9"/>
      <dgm:spPr/>
    </dgm:pt>
    <dgm:pt modelId="{6ECD8843-B7DF-46C3-9C38-B3A5645FC3DD}" type="pres">
      <dgm:prSet presAssocID="{6A730070-941E-457E-AB5B-88180523D1CA}" presName="desTx" presStyleLbl="revTx" presStyleIdx="2" presStyleCnt="9">
        <dgm:presLayoutVars>
          <dgm:bulletEnabled val="1"/>
        </dgm:presLayoutVars>
      </dgm:prSet>
      <dgm:spPr/>
    </dgm:pt>
    <dgm:pt modelId="{F7B97500-390C-4022-AF51-5A4F4AAAAA94}" type="pres">
      <dgm:prSet presAssocID="{6A730070-941E-457E-AB5B-88180523D1CA}" presName="desBackupRightNorm" presStyleCnt="0"/>
      <dgm:spPr/>
    </dgm:pt>
    <dgm:pt modelId="{F41695DA-91D1-47C6-B149-267331010BBD}" type="pres">
      <dgm:prSet presAssocID="{75174103-2FD6-4D8D-9CE9-2A90C363F909}" presName="desSpace" presStyleCnt="0"/>
      <dgm:spPr/>
    </dgm:pt>
    <dgm:pt modelId="{D3F4F552-3005-4AA3-BEE5-FF51516FC036}" type="pres">
      <dgm:prSet presAssocID="{55C63CEF-F318-4DBA-A5DF-3F921BBEDB32}" presName="desBackupLeftNorm" presStyleCnt="0"/>
      <dgm:spPr/>
    </dgm:pt>
    <dgm:pt modelId="{A623DCA4-A13D-4ED6-AAD4-EFDC8CB48CC1}" type="pres">
      <dgm:prSet presAssocID="{55C63CEF-F318-4DBA-A5DF-3F921BBEDB32}" presName="desComposite" presStyleCnt="0"/>
      <dgm:spPr/>
    </dgm:pt>
    <dgm:pt modelId="{21975AC9-F3FD-4852-A7E5-B9F431A56FEE}" type="pres">
      <dgm:prSet presAssocID="{55C63CEF-F318-4DBA-A5DF-3F921BBEDB32}" presName="desCircle" presStyleLbl="node1" presStyleIdx="1" presStyleCnt="3"/>
      <dgm:spPr/>
    </dgm:pt>
    <dgm:pt modelId="{366D845C-B5D5-4AE8-AB90-921E7CE03822}" type="pres">
      <dgm:prSet presAssocID="{55C63CEF-F318-4DBA-A5DF-3F921BBEDB32}" presName="chTx" presStyleLbl="revTx" presStyleIdx="3" presStyleCnt="9"/>
      <dgm:spPr/>
    </dgm:pt>
    <dgm:pt modelId="{74FB91D2-95F2-44F1-96FB-2CA4A882EB6C}" type="pres">
      <dgm:prSet presAssocID="{55C63CEF-F318-4DBA-A5DF-3F921BBEDB32}" presName="desTx" presStyleLbl="revTx" presStyleIdx="4" presStyleCnt="9">
        <dgm:presLayoutVars>
          <dgm:bulletEnabled val="1"/>
        </dgm:presLayoutVars>
      </dgm:prSet>
      <dgm:spPr/>
    </dgm:pt>
    <dgm:pt modelId="{3B37DC2E-B6F6-4444-97D8-02844CB44020}" type="pres">
      <dgm:prSet presAssocID="{55C63CEF-F318-4DBA-A5DF-3F921BBEDB32}" presName="desBackupRightNorm" presStyleCnt="0"/>
      <dgm:spPr/>
    </dgm:pt>
    <dgm:pt modelId="{FDBADA20-FBB6-461C-842B-0E26E796A3FF}" type="pres">
      <dgm:prSet presAssocID="{3C4332A8-3D28-4CE0-94C9-7E4CF737A055}" presName="desSpace" presStyleCnt="0"/>
      <dgm:spPr/>
    </dgm:pt>
    <dgm:pt modelId="{A59222B5-9D83-4038-9B83-D35095C2DA8E}" type="pres">
      <dgm:prSet presAssocID="{F62FF006-73A0-40A5-BBAA-B9A3B3E7EC28}" presName="parComposite" presStyleCnt="0"/>
      <dgm:spPr/>
    </dgm:pt>
    <dgm:pt modelId="{E23F00DD-D880-4C34-88DB-680340721800}" type="pres">
      <dgm:prSet presAssocID="{F62FF006-73A0-40A5-BBAA-B9A3B3E7EC28}" presName="parBigCircle" presStyleLbl="node0" presStyleIdx="1" presStyleCnt="3"/>
      <dgm:spPr/>
    </dgm:pt>
    <dgm:pt modelId="{7E34EE79-0E8C-4FD6-B3CE-B8091BE89DD6}" type="pres">
      <dgm:prSet presAssocID="{F62FF006-73A0-40A5-BBAA-B9A3B3E7EC28}" presName="parTx" presStyleLbl="revTx" presStyleIdx="5" presStyleCnt="9"/>
      <dgm:spPr/>
    </dgm:pt>
    <dgm:pt modelId="{DC0BCC99-9FDB-4B66-86C0-1AD65F84637D}" type="pres">
      <dgm:prSet presAssocID="{F62FF006-73A0-40A5-BBAA-B9A3B3E7EC28}" presName="bSpace" presStyleCnt="0"/>
      <dgm:spPr/>
    </dgm:pt>
    <dgm:pt modelId="{4F428D70-FA03-4EF4-88E5-AE3662732D92}" type="pres">
      <dgm:prSet presAssocID="{F62FF006-73A0-40A5-BBAA-B9A3B3E7EC28}" presName="parBackupNorm" presStyleCnt="0"/>
      <dgm:spPr/>
    </dgm:pt>
    <dgm:pt modelId="{50F6ECAB-8259-400A-966E-CA34707E3111}" type="pres">
      <dgm:prSet presAssocID="{C9FED494-2E64-41D3-B183-CBBF8BDBE5B9}" presName="parSpace" presStyleCnt="0"/>
      <dgm:spPr/>
    </dgm:pt>
    <dgm:pt modelId="{FD493EAA-BD2C-4C9F-A45B-778936350D5F}" type="pres">
      <dgm:prSet presAssocID="{7424F817-090A-42BD-8671-E92463817FAE}" presName="parComposite" presStyleCnt="0"/>
      <dgm:spPr/>
    </dgm:pt>
    <dgm:pt modelId="{C37B6752-95A6-4923-9218-2F6F293BEB9F}" type="pres">
      <dgm:prSet presAssocID="{7424F817-090A-42BD-8671-E92463817FAE}" presName="parBigCircle" presStyleLbl="node0" presStyleIdx="2" presStyleCnt="3"/>
      <dgm:spPr/>
    </dgm:pt>
    <dgm:pt modelId="{D106060E-17B2-4D96-B4FD-AF6DF7DE0B57}" type="pres">
      <dgm:prSet presAssocID="{7424F817-090A-42BD-8671-E92463817FAE}" presName="parTx" presStyleLbl="revTx" presStyleIdx="6" presStyleCnt="9"/>
      <dgm:spPr/>
    </dgm:pt>
    <dgm:pt modelId="{4CDC460C-765D-41FB-B41A-6254F77A1A84}" type="pres">
      <dgm:prSet presAssocID="{7424F817-090A-42BD-8671-E92463817FAE}" presName="bSpace" presStyleCnt="0"/>
      <dgm:spPr/>
    </dgm:pt>
    <dgm:pt modelId="{3E2DECEA-FA25-4334-9A42-0D550FC20BEC}" type="pres">
      <dgm:prSet presAssocID="{7424F817-090A-42BD-8671-E92463817FAE}" presName="parBackupNorm" presStyleCnt="0"/>
      <dgm:spPr/>
    </dgm:pt>
    <dgm:pt modelId="{6DC67595-D262-4CFE-9D2B-B4FB25DE0FE7}" type="pres">
      <dgm:prSet presAssocID="{F629C79B-D1DA-40C0-8CD5-D64D48939171}" presName="parSpace" presStyleCnt="0"/>
      <dgm:spPr/>
    </dgm:pt>
    <dgm:pt modelId="{9BBA0218-BBA5-41AB-B5F7-61A933B7D6A0}" type="pres">
      <dgm:prSet presAssocID="{4EAED7C8-CC1D-4024-98E1-018F4D8406BE}" presName="desBackupLeftNorm" presStyleCnt="0"/>
      <dgm:spPr/>
    </dgm:pt>
    <dgm:pt modelId="{45F068C5-C045-4BCB-AF8B-D130BAAA086C}" type="pres">
      <dgm:prSet presAssocID="{4EAED7C8-CC1D-4024-98E1-018F4D8406BE}" presName="desComposite" presStyleCnt="0"/>
      <dgm:spPr/>
    </dgm:pt>
    <dgm:pt modelId="{493E6BD9-15C0-4FD8-A316-F3A8D7D41E67}" type="pres">
      <dgm:prSet presAssocID="{4EAED7C8-CC1D-4024-98E1-018F4D8406BE}" presName="desCircle" presStyleLbl="node1" presStyleIdx="2" presStyleCnt="3"/>
      <dgm:spPr/>
    </dgm:pt>
    <dgm:pt modelId="{D31C4B16-DB1B-4C9F-9ED0-4B22211C05AE}" type="pres">
      <dgm:prSet presAssocID="{4EAED7C8-CC1D-4024-98E1-018F4D8406BE}" presName="chTx" presStyleLbl="revTx" presStyleIdx="7" presStyleCnt="9"/>
      <dgm:spPr/>
    </dgm:pt>
    <dgm:pt modelId="{8650E8D8-C32B-43C1-BB74-BF23048C0BDF}" type="pres">
      <dgm:prSet presAssocID="{4EAED7C8-CC1D-4024-98E1-018F4D8406BE}" presName="desTx" presStyleLbl="revTx" presStyleIdx="8" presStyleCnt="9">
        <dgm:presLayoutVars>
          <dgm:bulletEnabled val="1"/>
        </dgm:presLayoutVars>
      </dgm:prSet>
      <dgm:spPr/>
    </dgm:pt>
    <dgm:pt modelId="{D47460BA-2DEB-4AC3-97AB-C78ADEB4091F}" type="pres">
      <dgm:prSet presAssocID="{4EAED7C8-CC1D-4024-98E1-018F4D8406BE}" presName="desBackupRightNorm" presStyleCnt="0"/>
      <dgm:spPr/>
    </dgm:pt>
    <dgm:pt modelId="{D775843B-6A2F-49D5-9A61-81B453EE4591}" type="pres">
      <dgm:prSet presAssocID="{F00158CC-59BF-4331-8223-AB364B4AD844}" presName="desSpace" presStyleCnt="0"/>
      <dgm:spPr/>
    </dgm:pt>
  </dgm:ptLst>
  <dgm:cxnLst>
    <dgm:cxn modelId="{2E6D1C22-BE80-48DA-8CC3-234F7287E6BE}" type="presOf" srcId="{7424F817-090A-42BD-8671-E92463817FAE}" destId="{D106060E-17B2-4D96-B4FD-AF6DF7DE0B57}" srcOrd="0" destOrd="0" presId="urn:microsoft.com/office/officeart/2008/layout/CircleAccentTimeline"/>
    <dgm:cxn modelId="{5B5ED662-8A4A-42A6-9DF0-637AE9357959}" srcId="{4159458A-F166-4777-9301-A52C1D8F53F2}" destId="{1720C681-BD4E-4567-B926-647BA9FAF1F8}" srcOrd="0" destOrd="0" parTransId="{B492CB1B-0DE2-4CF7-9FEF-4CB9D29161C9}" sibTransId="{3BD01967-31C5-4215-97AF-1063F684B3B9}"/>
    <dgm:cxn modelId="{3CEEA265-56E6-43B2-BFDC-FB1A39324AE1}" type="presOf" srcId="{4159458A-F166-4777-9301-A52C1D8F53F2}" destId="{1D3FF586-5910-4A63-A68B-ED0D50E65C43}" srcOrd="0" destOrd="0" presId="urn:microsoft.com/office/officeart/2008/layout/CircleAccentTimeline"/>
    <dgm:cxn modelId="{AB9B946A-5406-48ED-BD47-B2719834BBE2}" type="presOf" srcId="{6A730070-941E-457E-AB5B-88180523D1CA}" destId="{45B2BF17-2183-44FD-BFE4-0F13E768B6C0}" srcOrd="0" destOrd="0" presId="urn:microsoft.com/office/officeart/2008/layout/CircleAccentTimeline"/>
    <dgm:cxn modelId="{610EDC6B-0191-4CF0-9358-817BBF4D911B}" srcId="{4159458A-F166-4777-9301-A52C1D8F53F2}" destId="{F62FF006-73A0-40A5-BBAA-B9A3B3E7EC28}" srcOrd="1" destOrd="0" parTransId="{ADCEE25D-3A7A-4E25-8D4C-6D37C25E0DBC}" sibTransId="{C9FED494-2E64-41D3-B183-CBBF8BDBE5B9}"/>
    <dgm:cxn modelId="{22E4614C-9B56-4991-9BB7-A5C2D45554D0}" srcId="{1720C681-BD4E-4567-B926-647BA9FAF1F8}" destId="{6A730070-941E-457E-AB5B-88180523D1CA}" srcOrd="0" destOrd="0" parTransId="{79ACF62A-694C-4301-83C9-0ED83F99E2DC}" sibTransId="{75174103-2FD6-4D8D-9CE9-2A90C363F909}"/>
    <dgm:cxn modelId="{67E8FA74-5F5D-4F8B-AFF9-73AB54CDE0A2}" srcId="{7424F817-090A-42BD-8671-E92463817FAE}" destId="{4EAED7C8-CC1D-4024-98E1-018F4D8406BE}" srcOrd="0" destOrd="0" parTransId="{C6595999-0C3B-463C-AB24-51797D54108E}" sibTransId="{F00158CC-59BF-4331-8223-AB364B4AD844}"/>
    <dgm:cxn modelId="{DE6FF986-F3DE-4DD7-9FDA-1427A95603E2}" type="presOf" srcId="{F62FF006-73A0-40A5-BBAA-B9A3B3E7EC28}" destId="{7E34EE79-0E8C-4FD6-B3CE-B8091BE89DD6}" srcOrd="0" destOrd="0" presId="urn:microsoft.com/office/officeart/2008/layout/CircleAccentTimeline"/>
    <dgm:cxn modelId="{07951D8C-ED1D-47A3-A5EE-9CBFD9D1004F}" srcId="{1720C681-BD4E-4567-B926-647BA9FAF1F8}" destId="{55C63CEF-F318-4DBA-A5DF-3F921BBEDB32}" srcOrd="1" destOrd="0" parTransId="{517AB3AF-F05B-464E-A96F-3A27DC24B399}" sibTransId="{3C4332A8-3D28-4CE0-94C9-7E4CF737A055}"/>
    <dgm:cxn modelId="{A6C7398D-7DAA-4B8A-90DE-F9D0AF8AAF17}" srcId="{4159458A-F166-4777-9301-A52C1D8F53F2}" destId="{7424F817-090A-42BD-8671-E92463817FAE}" srcOrd="2" destOrd="0" parTransId="{27F6022C-8D0D-4DE0-ACC1-4E340DE6EE36}" sibTransId="{F629C79B-D1DA-40C0-8CD5-D64D48939171}"/>
    <dgm:cxn modelId="{F4873DB2-0F9D-4F60-90B5-5528337A6C7C}" type="presOf" srcId="{1720C681-BD4E-4567-B926-647BA9FAF1F8}" destId="{10286DE2-37F5-4FE6-B13E-0D44DEAF853C}" srcOrd="0" destOrd="0" presId="urn:microsoft.com/office/officeart/2008/layout/CircleAccentTimeline"/>
    <dgm:cxn modelId="{7E001FBA-3EBB-4333-AFD8-8EAF241F4093}" type="presOf" srcId="{55C63CEF-F318-4DBA-A5DF-3F921BBEDB32}" destId="{366D845C-B5D5-4AE8-AB90-921E7CE03822}" srcOrd="0" destOrd="0" presId="urn:microsoft.com/office/officeart/2008/layout/CircleAccentTimeline"/>
    <dgm:cxn modelId="{6A61DDCF-8820-4679-AB90-15111383736C}" type="presOf" srcId="{4EAED7C8-CC1D-4024-98E1-018F4D8406BE}" destId="{D31C4B16-DB1B-4C9F-9ED0-4B22211C05AE}" srcOrd="0" destOrd="0" presId="urn:microsoft.com/office/officeart/2008/layout/CircleAccentTimeline"/>
    <dgm:cxn modelId="{8080A5FE-BC39-4592-A2EA-D5E9F8A4F4C6}" type="presParOf" srcId="{1D3FF586-5910-4A63-A68B-ED0D50E65C43}" destId="{E9DE569F-C00D-441E-9641-89599351791F}" srcOrd="0" destOrd="0" presId="urn:microsoft.com/office/officeart/2008/layout/CircleAccentTimeline"/>
    <dgm:cxn modelId="{6036DE95-6900-4F82-8D42-6E080B760624}" type="presParOf" srcId="{E9DE569F-C00D-441E-9641-89599351791F}" destId="{FCFBCE13-FF14-4E40-8D7E-1AEB77F9D63B}" srcOrd="0" destOrd="0" presId="urn:microsoft.com/office/officeart/2008/layout/CircleAccentTimeline"/>
    <dgm:cxn modelId="{6F461821-2697-4B98-84A1-9463E53338DD}" type="presParOf" srcId="{E9DE569F-C00D-441E-9641-89599351791F}" destId="{10286DE2-37F5-4FE6-B13E-0D44DEAF853C}" srcOrd="1" destOrd="0" presId="urn:microsoft.com/office/officeart/2008/layout/CircleAccentTimeline"/>
    <dgm:cxn modelId="{4A72FC87-BC93-4D03-B6D2-68051F4F83AF}" type="presParOf" srcId="{E9DE569F-C00D-441E-9641-89599351791F}" destId="{2FDA5A67-68B1-41DF-8093-FBF84B42BDD5}" srcOrd="2" destOrd="0" presId="urn:microsoft.com/office/officeart/2008/layout/CircleAccentTimeline"/>
    <dgm:cxn modelId="{868D34D3-8EEC-4790-8DB9-A4E1A59022E6}" type="presParOf" srcId="{1D3FF586-5910-4A63-A68B-ED0D50E65C43}" destId="{94E9E773-89CB-43A2-81E4-3963D4F22CAA}" srcOrd="1" destOrd="0" presId="urn:microsoft.com/office/officeart/2008/layout/CircleAccentTimeline"/>
    <dgm:cxn modelId="{415FEBAB-0C7F-41E1-9663-2428A7A00D08}" type="presParOf" srcId="{1D3FF586-5910-4A63-A68B-ED0D50E65C43}" destId="{E7410EEC-0AC7-4186-A7C9-0F37B90F64E9}" srcOrd="2" destOrd="0" presId="urn:microsoft.com/office/officeart/2008/layout/CircleAccentTimeline"/>
    <dgm:cxn modelId="{CD29B668-4F9B-4D75-8369-C27A06A0D242}" type="presParOf" srcId="{1D3FF586-5910-4A63-A68B-ED0D50E65C43}" destId="{4EECBA79-4BE5-4C93-BDDB-26AF38634F81}" srcOrd="3" destOrd="0" presId="urn:microsoft.com/office/officeart/2008/layout/CircleAccentTimeline"/>
    <dgm:cxn modelId="{EED2C982-D784-45B6-B9A4-8328217053A9}" type="presParOf" srcId="{1D3FF586-5910-4A63-A68B-ED0D50E65C43}" destId="{22CE570F-B165-4C38-A387-39B454618B28}" srcOrd="4" destOrd="0" presId="urn:microsoft.com/office/officeart/2008/layout/CircleAccentTimeline"/>
    <dgm:cxn modelId="{5DC70E1A-6A66-446C-B3ED-E85B108F0DA5}" type="presParOf" srcId="{22CE570F-B165-4C38-A387-39B454618B28}" destId="{57B402B7-E8EA-4099-8D64-A651D439936A}" srcOrd="0" destOrd="0" presId="urn:microsoft.com/office/officeart/2008/layout/CircleAccentTimeline"/>
    <dgm:cxn modelId="{85687257-D669-49F3-B44B-2878F36977DF}" type="presParOf" srcId="{22CE570F-B165-4C38-A387-39B454618B28}" destId="{45B2BF17-2183-44FD-BFE4-0F13E768B6C0}" srcOrd="1" destOrd="0" presId="urn:microsoft.com/office/officeart/2008/layout/CircleAccentTimeline"/>
    <dgm:cxn modelId="{CC8CD948-A819-49B9-B710-1DFF6C53D614}" type="presParOf" srcId="{22CE570F-B165-4C38-A387-39B454618B28}" destId="{6ECD8843-B7DF-46C3-9C38-B3A5645FC3DD}" srcOrd="2" destOrd="0" presId="urn:microsoft.com/office/officeart/2008/layout/CircleAccentTimeline"/>
    <dgm:cxn modelId="{94B7DA6F-46E8-4E2B-A2B8-F175CD640453}" type="presParOf" srcId="{1D3FF586-5910-4A63-A68B-ED0D50E65C43}" destId="{F7B97500-390C-4022-AF51-5A4F4AAAAA94}" srcOrd="5" destOrd="0" presId="urn:microsoft.com/office/officeart/2008/layout/CircleAccentTimeline"/>
    <dgm:cxn modelId="{C43EC21B-C6D7-4158-B7CF-10A35E895495}" type="presParOf" srcId="{1D3FF586-5910-4A63-A68B-ED0D50E65C43}" destId="{F41695DA-91D1-47C6-B149-267331010BBD}" srcOrd="6" destOrd="0" presId="urn:microsoft.com/office/officeart/2008/layout/CircleAccentTimeline"/>
    <dgm:cxn modelId="{29154C6B-065C-495C-B861-2ADF604E1062}" type="presParOf" srcId="{1D3FF586-5910-4A63-A68B-ED0D50E65C43}" destId="{D3F4F552-3005-4AA3-BEE5-FF51516FC036}" srcOrd="7" destOrd="0" presId="urn:microsoft.com/office/officeart/2008/layout/CircleAccentTimeline"/>
    <dgm:cxn modelId="{BF953CD9-F130-41CB-BFCA-1E269614AD3A}" type="presParOf" srcId="{1D3FF586-5910-4A63-A68B-ED0D50E65C43}" destId="{A623DCA4-A13D-4ED6-AAD4-EFDC8CB48CC1}" srcOrd="8" destOrd="0" presId="urn:microsoft.com/office/officeart/2008/layout/CircleAccentTimeline"/>
    <dgm:cxn modelId="{177548F4-D91B-446D-A840-AD79720093D0}" type="presParOf" srcId="{A623DCA4-A13D-4ED6-AAD4-EFDC8CB48CC1}" destId="{21975AC9-F3FD-4852-A7E5-B9F431A56FEE}" srcOrd="0" destOrd="0" presId="urn:microsoft.com/office/officeart/2008/layout/CircleAccentTimeline"/>
    <dgm:cxn modelId="{17FFF7D2-2A20-49F1-B1E6-26158798E23E}" type="presParOf" srcId="{A623DCA4-A13D-4ED6-AAD4-EFDC8CB48CC1}" destId="{366D845C-B5D5-4AE8-AB90-921E7CE03822}" srcOrd="1" destOrd="0" presId="urn:microsoft.com/office/officeart/2008/layout/CircleAccentTimeline"/>
    <dgm:cxn modelId="{18ED4C63-5986-4BDB-ACB9-D524095CA5AD}" type="presParOf" srcId="{A623DCA4-A13D-4ED6-AAD4-EFDC8CB48CC1}" destId="{74FB91D2-95F2-44F1-96FB-2CA4A882EB6C}" srcOrd="2" destOrd="0" presId="urn:microsoft.com/office/officeart/2008/layout/CircleAccentTimeline"/>
    <dgm:cxn modelId="{2DD6C3A4-DE86-4523-AD7B-A4C8110027EB}" type="presParOf" srcId="{1D3FF586-5910-4A63-A68B-ED0D50E65C43}" destId="{3B37DC2E-B6F6-4444-97D8-02844CB44020}" srcOrd="9" destOrd="0" presId="urn:microsoft.com/office/officeart/2008/layout/CircleAccentTimeline"/>
    <dgm:cxn modelId="{2778F4C6-D989-4C67-B8D5-7C1D78C6F603}" type="presParOf" srcId="{1D3FF586-5910-4A63-A68B-ED0D50E65C43}" destId="{FDBADA20-FBB6-461C-842B-0E26E796A3FF}" srcOrd="10" destOrd="0" presId="urn:microsoft.com/office/officeart/2008/layout/CircleAccentTimeline"/>
    <dgm:cxn modelId="{5653B8ED-2348-4139-B4C3-DEAD6923AB88}" type="presParOf" srcId="{1D3FF586-5910-4A63-A68B-ED0D50E65C43}" destId="{A59222B5-9D83-4038-9B83-D35095C2DA8E}" srcOrd="11" destOrd="0" presId="urn:microsoft.com/office/officeart/2008/layout/CircleAccentTimeline"/>
    <dgm:cxn modelId="{3469894C-59C5-4384-85D3-96F9546E0FB0}" type="presParOf" srcId="{A59222B5-9D83-4038-9B83-D35095C2DA8E}" destId="{E23F00DD-D880-4C34-88DB-680340721800}" srcOrd="0" destOrd="0" presId="urn:microsoft.com/office/officeart/2008/layout/CircleAccentTimeline"/>
    <dgm:cxn modelId="{0DE8B5C4-86F1-40DF-B281-42B83D0D70C6}" type="presParOf" srcId="{A59222B5-9D83-4038-9B83-D35095C2DA8E}" destId="{7E34EE79-0E8C-4FD6-B3CE-B8091BE89DD6}" srcOrd="1" destOrd="0" presId="urn:microsoft.com/office/officeart/2008/layout/CircleAccentTimeline"/>
    <dgm:cxn modelId="{10B90F0C-DD67-4AD8-9C54-B300CB5E1CB8}" type="presParOf" srcId="{A59222B5-9D83-4038-9B83-D35095C2DA8E}" destId="{DC0BCC99-9FDB-4B66-86C0-1AD65F84637D}" srcOrd="2" destOrd="0" presId="urn:microsoft.com/office/officeart/2008/layout/CircleAccentTimeline"/>
    <dgm:cxn modelId="{B668FE61-7A27-4744-9766-42F9FCD76CA9}" type="presParOf" srcId="{1D3FF586-5910-4A63-A68B-ED0D50E65C43}" destId="{4F428D70-FA03-4EF4-88E5-AE3662732D92}" srcOrd="12" destOrd="0" presId="urn:microsoft.com/office/officeart/2008/layout/CircleAccentTimeline"/>
    <dgm:cxn modelId="{5F1E755D-605A-4632-9DB2-DC44EC463C42}" type="presParOf" srcId="{1D3FF586-5910-4A63-A68B-ED0D50E65C43}" destId="{50F6ECAB-8259-400A-966E-CA34707E3111}" srcOrd="13" destOrd="0" presId="urn:microsoft.com/office/officeart/2008/layout/CircleAccentTimeline"/>
    <dgm:cxn modelId="{9812BD75-82CE-408A-B931-A1B9A0F140E5}" type="presParOf" srcId="{1D3FF586-5910-4A63-A68B-ED0D50E65C43}" destId="{FD493EAA-BD2C-4C9F-A45B-778936350D5F}" srcOrd="14" destOrd="0" presId="urn:microsoft.com/office/officeart/2008/layout/CircleAccentTimeline"/>
    <dgm:cxn modelId="{6A84318E-7D03-45CF-85AC-66DC28626D6A}" type="presParOf" srcId="{FD493EAA-BD2C-4C9F-A45B-778936350D5F}" destId="{C37B6752-95A6-4923-9218-2F6F293BEB9F}" srcOrd="0" destOrd="0" presId="urn:microsoft.com/office/officeart/2008/layout/CircleAccentTimeline"/>
    <dgm:cxn modelId="{5C2BA842-CB43-4758-AF80-CD3CCBC3E323}" type="presParOf" srcId="{FD493EAA-BD2C-4C9F-A45B-778936350D5F}" destId="{D106060E-17B2-4D96-B4FD-AF6DF7DE0B57}" srcOrd="1" destOrd="0" presId="urn:microsoft.com/office/officeart/2008/layout/CircleAccentTimeline"/>
    <dgm:cxn modelId="{AA99762C-659B-4A02-A37A-357B8982DFCD}" type="presParOf" srcId="{FD493EAA-BD2C-4C9F-A45B-778936350D5F}" destId="{4CDC460C-765D-41FB-B41A-6254F77A1A84}" srcOrd="2" destOrd="0" presId="urn:microsoft.com/office/officeart/2008/layout/CircleAccentTimeline"/>
    <dgm:cxn modelId="{D1EFB9E4-F380-44DD-B7F1-EDE46B8E2B8D}" type="presParOf" srcId="{1D3FF586-5910-4A63-A68B-ED0D50E65C43}" destId="{3E2DECEA-FA25-4334-9A42-0D550FC20BEC}" srcOrd="15" destOrd="0" presId="urn:microsoft.com/office/officeart/2008/layout/CircleAccentTimeline"/>
    <dgm:cxn modelId="{27ED1E57-CBB0-4CF5-B007-94D44599A249}" type="presParOf" srcId="{1D3FF586-5910-4A63-A68B-ED0D50E65C43}" destId="{6DC67595-D262-4CFE-9D2B-B4FB25DE0FE7}" srcOrd="16" destOrd="0" presId="urn:microsoft.com/office/officeart/2008/layout/CircleAccentTimeline"/>
    <dgm:cxn modelId="{BA48AC25-12C9-45D5-8EF2-D039F14D08F7}" type="presParOf" srcId="{1D3FF586-5910-4A63-A68B-ED0D50E65C43}" destId="{9BBA0218-BBA5-41AB-B5F7-61A933B7D6A0}" srcOrd="17" destOrd="0" presId="urn:microsoft.com/office/officeart/2008/layout/CircleAccentTimeline"/>
    <dgm:cxn modelId="{FE416D68-97D9-49BD-8ED6-912FC7A59D69}" type="presParOf" srcId="{1D3FF586-5910-4A63-A68B-ED0D50E65C43}" destId="{45F068C5-C045-4BCB-AF8B-D130BAAA086C}" srcOrd="18" destOrd="0" presId="urn:microsoft.com/office/officeart/2008/layout/CircleAccentTimeline"/>
    <dgm:cxn modelId="{C7A9DAB2-5BEF-4B0D-A7DE-E4F53FAC9F76}" type="presParOf" srcId="{45F068C5-C045-4BCB-AF8B-D130BAAA086C}" destId="{493E6BD9-15C0-4FD8-A316-F3A8D7D41E67}" srcOrd="0" destOrd="0" presId="urn:microsoft.com/office/officeart/2008/layout/CircleAccentTimeline"/>
    <dgm:cxn modelId="{23C61CD3-11F8-41EE-939B-3542B29C8B34}" type="presParOf" srcId="{45F068C5-C045-4BCB-AF8B-D130BAAA086C}" destId="{D31C4B16-DB1B-4C9F-9ED0-4B22211C05AE}" srcOrd="1" destOrd="0" presId="urn:microsoft.com/office/officeart/2008/layout/CircleAccentTimeline"/>
    <dgm:cxn modelId="{EA38ED2F-F660-423D-A42A-8D15EBB7E94C}" type="presParOf" srcId="{45F068C5-C045-4BCB-AF8B-D130BAAA086C}" destId="{8650E8D8-C32B-43C1-BB74-BF23048C0BDF}" srcOrd="2" destOrd="0" presId="urn:microsoft.com/office/officeart/2008/layout/CircleAccentTimeline"/>
    <dgm:cxn modelId="{5BCDA9C5-6778-4ADA-A913-CD526B88217E}" type="presParOf" srcId="{1D3FF586-5910-4A63-A68B-ED0D50E65C43}" destId="{D47460BA-2DEB-4AC3-97AB-C78ADEB4091F}" srcOrd="19" destOrd="0" presId="urn:microsoft.com/office/officeart/2008/layout/CircleAccentTimeline"/>
    <dgm:cxn modelId="{C1371287-7296-4997-86FB-8D8A9B6A106A}" type="presParOf" srcId="{1D3FF586-5910-4A63-A68B-ED0D50E65C43}" destId="{D775843B-6A2F-49D5-9A61-81B453EE4591}" srcOrd="20" destOrd="0" presId="urn:microsoft.com/office/officeart/2008/layout/CircleAccent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5598299-231D-45E3-A36B-68A7260EBD40}" type="doc">
      <dgm:prSet loTypeId="urn:microsoft.com/office/officeart/2005/8/layout/hChevron3" loCatId="process" qsTypeId="urn:microsoft.com/office/officeart/2005/8/quickstyle/simple1" qsCatId="simple" csTypeId="urn:microsoft.com/office/officeart/2005/8/colors/accent0_3" csCatId="mainScheme" phldr="1"/>
      <dgm:spPr/>
    </dgm:pt>
    <dgm:pt modelId="{103573CA-A478-4A0C-A129-6AEDCF44D430}">
      <dgm:prSet phldrT="[Text]" custT="1"/>
      <dgm:spPr/>
      <dgm:t>
        <a:bodyPr/>
        <a:lstStyle/>
        <a:p>
          <a:r>
            <a:rPr lang="en-US" sz="1400" dirty="0"/>
            <a:t>2</a:t>
          </a:r>
          <a:r>
            <a:rPr lang="en-US" sz="1400" baseline="30000" dirty="0"/>
            <a:t>nd</a:t>
          </a:r>
          <a:r>
            <a:rPr lang="en-US" sz="1400" dirty="0"/>
            <a:t> 8 Week Course</a:t>
          </a:r>
        </a:p>
      </dgm:t>
    </dgm:pt>
    <dgm:pt modelId="{7A5B04C3-5DF4-4F8F-BA38-E74E01971DB0}" type="parTrans" cxnId="{6F4265D2-6670-407C-9A02-6AFE88F5B4B9}">
      <dgm:prSet/>
      <dgm:spPr/>
      <dgm:t>
        <a:bodyPr/>
        <a:lstStyle/>
        <a:p>
          <a:endParaRPr lang="en-US"/>
        </a:p>
      </dgm:t>
    </dgm:pt>
    <dgm:pt modelId="{C44A98C9-9F3F-45D6-9DDD-ABC4C824BD6A}" type="sibTrans" cxnId="{6F4265D2-6670-407C-9A02-6AFE88F5B4B9}">
      <dgm:prSet/>
      <dgm:spPr/>
      <dgm:t>
        <a:bodyPr/>
        <a:lstStyle/>
        <a:p>
          <a:endParaRPr lang="en-US"/>
        </a:p>
      </dgm:t>
    </dgm:pt>
    <dgm:pt modelId="{32FB1B50-EA11-408D-8BAF-E281959ED54B}">
      <dgm:prSet phldrT="[Text]" custT="1"/>
      <dgm:spPr/>
      <dgm:t>
        <a:bodyPr/>
        <a:lstStyle/>
        <a:p>
          <a:r>
            <a:rPr lang="en-US" sz="1600" dirty="0"/>
            <a:t>May Pre-Session</a:t>
          </a:r>
        </a:p>
      </dgm:t>
    </dgm:pt>
    <dgm:pt modelId="{633E7E64-CBF0-4CB1-9443-BF30FBF87C9A}" type="parTrans" cxnId="{EA05B50A-923C-4D13-B870-A01FAD040816}">
      <dgm:prSet/>
      <dgm:spPr/>
      <dgm:t>
        <a:bodyPr/>
        <a:lstStyle/>
        <a:p>
          <a:endParaRPr lang="en-US"/>
        </a:p>
      </dgm:t>
    </dgm:pt>
    <dgm:pt modelId="{78026777-B2E1-4900-A196-19932E4EF089}" type="sibTrans" cxnId="{EA05B50A-923C-4D13-B870-A01FAD040816}">
      <dgm:prSet/>
      <dgm:spPr/>
      <dgm:t>
        <a:bodyPr/>
        <a:lstStyle/>
        <a:p>
          <a:endParaRPr lang="en-US"/>
        </a:p>
      </dgm:t>
    </dgm:pt>
    <dgm:pt modelId="{BBBE5129-01FD-4175-842C-FA37E4F423EA}">
      <dgm:prSet phldrT="[Text]" custT="1"/>
      <dgm:spPr/>
      <dgm:t>
        <a:bodyPr/>
        <a:lstStyle/>
        <a:p>
          <a:r>
            <a:rPr lang="en-US" sz="1600" dirty="0"/>
            <a:t>Early Summer (2-3 day retreat)</a:t>
          </a:r>
        </a:p>
      </dgm:t>
    </dgm:pt>
    <dgm:pt modelId="{FDDB7B3B-0CEB-483E-B4D3-E245CC28516F}" type="parTrans" cxnId="{BD028D00-F273-4935-B2B9-C8C72420B5BF}">
      <dgm:prSet/>
      <dgm:spPr/>
      <dgm:t>
        <a:bodyPr/>
        <a:lstStyle/>
        <a:p>
          <a:endParaRPr lang="en-US"/>
        </a:p>
      </dgm:t>
    </dgm:pt>
    <dgm:pt modelId="{99E82029-20ED-4AB9-A3D5-A91FEAE09069}" type="sibTrans" cxnId="{BD028D00-F273-4935-B2B9-C8C72420B5BF}">
      <dgm:prSet/>
      <dgm:spPr/>
      <dgm:t>
        <a:bodyPr/>
        <a:lstStyle/>
        <a:p>
          <a:endParaRPr lang="en-US"/>
        </a:p>
      </dgm:t>
    </dgm:pt>
    <dgm:pt modelId="{F6A93F09-EB3A-43EB-B5E6-B9B3BE8C5F74}" type="pres">
      <dgm:prSet presAssocID="{25598299-231D-45E3-A36B-68A7260EBD40}" presName="Name0" presStyleCnt="0">
        <dgm:presLayoutVars>
          <dgm:dir/>
          <dgm:resizeHandles val="exact"/>
        </dgm:presLayoutVars>
      </dgm:prSet>
      <dgm:spPr/>
    </dgm:pt>
    <dgm:pt modelId="{4B72BD4F-62A4-434C-AD0B-8BCC86E61FD2}" type="pres">
      <dgm:prSet presAssocID="{103573CA-A478-4A0C-A129-6AEDCF44D430}" presName="parTxOnly" presStyleLbl="node1" presStyleIdx="0" presStyleCnt="3" custScaleX="40908" custScaleY="26411" custLinFactX="-9672" custLinFactNeighborX="-100000" custLinFactNeighborY="-2208">
        <dgm:presLayoutVars>
          <dgm:bulletEnabled val="1"/>
        </dgm:presLayoutVars>
      </dgm:prSet>
      <dgm:spPr/>
    </dgm:pt>
    <dgm:pt modelId="{E508E761-9811-4408-A9EA-08ECA79D0112}" type="pres">
      <dgm:prSet presAssocID="{C44A98C9-9F3F-45D6-9DDD-ABC4C824BD6A}" presName="parSpace" presStyleCnt="0"/>
      <dgm:spPr/>
    </dgm:pt>
    <dgm:pt modelId="{42D0B080-6BD6-4D91-B503-86DCC584B807}" type="pres">
      <dgm:prSet presAssocID="{32FB1B50-EA11-408D-8BAF-E281959ED54B}" presName="parTxOnly" presStyleLbl="node1" presStyleIdx="1" presStyleCnt="3" custScaleX="20223" custScaleY="25923" custLinFactNeighborX="-16624" custLinFactNeighborY="-1974">
        <dgm:presLayoutVars>
          <dgm:bulletEnabled val="1"/>
        </dgm:presLayoutVars>
      </dgm:prSet>
      <dgm:spPr/>
    </dgm:pt>
    <dgm:pt modelId="{41C090CA-CB10-4EE9-8D83-A36272942757}" type="pres">
      <dgm:prSet presAssocID="{78026777-B2E1-4900-A196-19932E4EF089}" presName="parSpace" presStyleCnt="0"/>
      <dgm:spPr/>
    </dgm:pt>
    <dgm:pt modelId="{E785B77D-86CD-40A3-B913-732B7BF984A4}" type="pres">
      <dgm:prSet presAssocID="{BBBE5129-01FD-4175-842C-FA37E4F423EA}" presName="parTxOnly" presStyleLbl="node1" presStyleIdx="2" presStyleCnt="3" custScaleX="48447" custScaleY="26078" custLinFactNeighborX="54890" custLinFactNeighborY="-2052">
        <dgm:presLayoutVars>
          <dgm:bulletEnabled val="1"/>
        </dgm:presLayoutVars>
      </dgm:prSet>
      <dgm:spPr/>
    </dgm:pt>
  </dgm:ptLst>
  <dgm:cxnLst>
    <dgm:cxn modelId="{BD028D00-F273-4935-B2B9-C8C72420B5BF}" srcId="{25598299-231D-45E3-A36B-68A7260EBD40}" destId="{BBBE5129-01FD-4175-842C-FA37E4F423EA}" srcOrd="2" destOrd="0" parTransId="{FDDB7B3B-0CEB-483E-B4D3-E245CC28516F}" sibTransId="{99E82029-20ED-4AB9-A3D5-A91FEAE09069}"/>
    <dgm:cxn modelId="{EA05B50A-923C-4D13-B870-A01FAD040816}" srcId="{25598299-231D-45E3-A36B-68A7260EBD40}" destId="{32FB1B50-EA11-408D-8BAF-E281959ED54B}" srcOrd="1" destOrd="0" parTransId="{633E7E64-CBF0-4CB1-9443-BF30FBF87C9A}" sibTransId="{78026777-B2E1-4900-A196-19932E4EF089}"/>
    <dgm:cxn modelId="{28716B7E-162C-4814-9EB6-091AA10146D8}" type="presOf" srcId="{25598299-231D-45E3-A36B-68A7260EBD40}" destId="{F6A93F09-EB3A-43EB-B5E6-B9B3BE8C5F74}" srcOrd="0" destOrd="0" presId="urn:microsoft.com/office/officeart/2005/8/layout/hChevron3"/>
    <dgm:cxn modelId="{82AB83A8-CFF7-4668-B2F6-30AFAE8FE3A3}" type="presOf" srcId="{103573CA-A478-4A0C-A129-6AEDCF44D430}" destId="{4B72BD4F-62A4-434C-AD0B-8BCC86E61FD2}" srcOrd="0" destOrd="0" presId="urn:microsoft.com/office/officeart/2005/8/layout/hChevron3"/>
    <dgm:cxn modelId="{6F4265D2-6670-407C-9A02-6AFE88F5B4B9}" srcId="{25598299-231D-45E3-A36B-68A7260EBD40}" destId="{103573CA-A478-4A0C-A129-6AEDCF44D430}" srcOrd="0" destOrd="0" parTransId="{7A5B04C3-5DF4-4F8F-BA38-E74E01971DB0}" sibTransId="{C44A98C9-9F3F-45D6-9DDD-ABC4C824BD6A}"/>
    <dgm:cxn modelId="{CBC514E9-5907-4E65-9926-BD504ED81937}" type="presOf" srcId="{32FB1B50-EA11-408D-8BAF-E281959ED54B}" destId="{42D0B080-6BD6-4D91-B503-86DCC584B807}" srcOrd="0" destOrd="0" presId="urn:microsoft.com/office/officeart/2005/8/layout/hChevron3"/>
    <dgm:cxn modelId="{16EABAFD-21EE-4DA8-8A95-41320DAF218D}" type="presOf" srcId="{BBBE5129-01FD-4175-842C-FA37E4F423EA}" destId="{E785B77D-86CD-40A3-B913-732B7BF984A4}" srcOrd="0" destOrd="0" presId="urn:microsoft.com/office/officeart/2005/8/layout/hChevron3"/>
    <dgm:cxn modelId="{126D92BD-5A41-4616-A4F9-77D2BA8A8184}" type="presParOf" srcId="{F6A93F09-EB3A-43EB-B5E6-B9B3BE8C5F74}" destId="{4B72BD4F-62A4-434C-AD0B-8BCC86E61FD2}" srcOrd="0" destOrd="0" presId="urn:microsoft.com/office/officeart/2005/8/layout/hChevron3"/>
    <dgm:cxn modelId="{F76C1D00-8F29-4029-B36B-F2503BA5DC34}" type="presParOf" srcId="{F6A93F09-EB3A-43EB-B5E6-B9B3BE8C5F74}" destId="{E508E761-9811-4408-A9EA-08ECA79D0112}" srcOrd="1" destOrd="0" presId="urn:microsoft.com/office/officeart/2005/8/layout/hChevron3"/>
    <dgm:cxn modelId="{CD8FF7B1-7FC5-4ADE-8F1C-63BA765C6726}" type="presParOf" srcId="{F6A93F09-EB3A-43EB-B5E6-B9B3BE8C5F74}" destId="{42D0B080-6BD6-4D91-B503-86DCC584B807}" srcOrd="2" destOrd="0" presId="urn:microsoft.com/office/officeart/2005/8/layout/hChevron3"/>
    <dgm:cxn modelId="{E4F0951F-304C-4504-BB58-44EACEB07908}" type="presParOf" srcId="{F6A93F09-EB3A-43EB-B5E6-B9B3BE8C5F74}" destId="{41C090CA-CB10-4EE9-8D83-A36272942757}" srcOrd="3" destOrd="0" presId="urn:microsoft.com/office/officeart/2005/8/layout/hChevron3"/>
    <dgm:cxn modelId="{9FEA00AE-E82C-4780-93A3-A7585A04D827}" type="presParOf" srcId="{F6A93F09-EB3A-43EB-B5E6-B9B3BE8C5F74}" destId="{E785B77D-86CD-40A3-B913-732B7BF984A4}" srcOrd="4" destOrd="0" presId="urn:microsoft.com/office/officeart/2005/8/layout/hChevron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49B2D22-1F3C-44BE-8A52-8836003D602D}"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842F4EDC-1C36-493B-B8CD-5264C9A2F360}">
      <dgm:prSet/>
      <dgm:spPr/>
      <dgm:t>
        <a:bodyPr/>
        <a:lstStyle/>
        <a:p>
          <a:pPr>
            <a:lnSpc>
              <a:spcPct val="100000"/>
            </a:lnSpc>
          </a:pPr>
          <a:r>
            <a:rPr lang="en-US" baseline="0"/>
            <a:t>Consciousness of Self</a:t>
          </a:r>
          <a:endParaRPr lang="en-US"/>
        </a:p>
      </dgm:t>
    </dgm:pt>
    <dgm:pt modelId="{505FA341-6C8E-4952-8CC2-561F963E1669}" type="parTrans" cxnId="{161163B9-74E1-4313-94AD-8F8F6F52887B}">
      <dgm:prSet/>
      <dgm:spPr/>
      <dgm:t>
        <a:bodyPr/>
        <a:lstStyle/>
        <a:p>
          <a:endParaRPr lang="en-US"/>
        </a:p>
      </dgm:t>
    </dgm:pt>
    <dgm:pt modelId="{180D8C73-1F60-419A-AE43-AC3D973BF145}" type="sibTrans" cxnId="{161163B9-74E1-4313-94AD-8F8F6F52887B}">
      <dgm:prSet/>
      <dgm:spPr/>
      <dgm:t>
        <a:bodyPr/>
        <a:lstStyle/>
        <a:p>
          <a:pPr>
            <a:lnSpc>
              <a:spcPct val="100000"/>
            </a:lnSpc>
          </a:pPr>
          <a:endParaRPr lang="en-US"/>
        </a:p>
      </dgm:t>
    </dgm:pt>
    <dgm:pt modelId="{B67AB24C-B299-4E1D-B354-3861FFE219EC}">
      <dgm:prSet/>
      <dgm:spPr/>
      <dgm:t>
        <a:bodyPr/>
        <a:lstStyle/>
        <a:p>
          <a:pPr>
            <a:lnSpc>
              <a:spcPct val="100000"/>
            </a:lnSpc>
          </a:pPr>
          <a:r>
            <a:rPr lang="en-US" baseline="0"/>
            <a:t>Congruence</a:t>
          </a:r>
          <a:endParaRPr lang="en-US"/>
        </a:p>
      </dgm:t>
    </dgm:pt>
    <dgm:pt modelId="{565CDD93-8E28-4618-8467-0CEF8E5C15B5}" type="parTrans" cxnId="{93F0E720-BA33-4CFC-AB09-4F0327232805}">
      <dgm:prSet/>
      <dgm:spPr/>
      <dgm:t>
        <a:bodyPr/>
        <a:lstStyle/>
        <a:p>
          <a:endParaRPr lang="en-US"/>
        </a:p>
      </dgm:t>
    </dgm:pt>
    <dgm:pt modelId="{801A9F2F-EC28-4AC8-B49D-A77417DD0B63}" type="sibTrans" cxnId="{93F0E720-BA33-4CFC-AB09-4F0327232805}">
      <dgm:prSet/>
      <dgm:spPr/>
      <dgm:t>
        <a:bodyPr/>
        <a:lstStyle/>
        <a:p>
          <a:pPr>
            <a:lnSpc>
              <a:spcPct val="100000"/>
            </a:lnSpc>
          </a:pPr>
          <a:endParaRPr lang="en-US"/>
        </a:p>
      </dgm:t>
    </dgm:pt>
    <dgm:pt modelId="{145705F6-12AC-4824-ACE0-9C965E3FB2E8}">
      <dgm:prSet/>
      <dgm:spPr/>
      <dgm:t>
        <a:bodyPr/>
        <a:lstStyle/>
        <a:p>
          <a:pPr>
            <a:lnSpc>
              <a:spcPct val="100000"/>
            </a:lnSpc>
          </a:pPr>
          <a:r>
            <a:rPr lang="en-US" baseline="0"/>
            <a:t>Commitment</a:t>
          </a:r>
          <a:endParaRPr lang="en-US"/>
        </a:p>
      </dgm:t>
    </dgm:pt>
    <dgm:pt modelId="{B797665D-3A3D-4390-895D-A066FEA06E9B}" type="parTrans" cxnId="{351F149A-5DA5-40B6-B719-4CBE91FA091C}">
      <dgm:prSet/>
      <dgm:spPr/>
      <dgm:t>
        <a:bodyPr/>
        <a:lstStyle/>
        <a:p>
          <a:endParaRPr lang="en-US"/>
        </a:p>
      </dgm:t>
    </dgm:pt>
    <dgm:pt modelId="{C61CE021-3401-431A-9559-A4CD7097CA0C}" type="sibTrans" cxnId="{351F149A-5DA5-40B6-B719-4CBE91FA091C}">
      <dgm:prSet/>
      <dgm:spPr/>
      <dgm:t>
        <a:bodyPr/>
        <a:lstStyle/>
        <a:p>
          <a:pPr>
            <a:lnSpc>
              <a:spcPct val="100000"/>
            </a:lnSpc>
          </a:pPr>
          <a:endParaRPr lang="en-US"/>
        </a:p>
      </dgm:t>
    </dgm:pt>
    <dgm:pt modelId="{2E0B93B5-62D9-4697-8F49-9F4FDD2AF20A}">
      <dgm:prSet/>
      <dgm:spPr/>
      <dgm:t>
        <a:bodyPr/>
        <a:lstStyle/>
        <a:p>
          <a:pPr>
            <a:lnSpc>
              <a:spcPct val="100000"/>
            </a:lnSpc>
          </a:pPr>
          <a:r>
            <a:rPr lang="en-US" baseline="0"/>
            <a:t>Collaboration</a:t>
          </a:r>
          <a:endParaRPr lang="en-US"/>
        </a:p>
      </dgm:t>
    </dgm:pt>
    <dgm:pt modelId="{13564128-3B72-4808-8EFC-D1A9959439A7}" type="parTrans" cxnId="{FDB6A9DE-16AD-4392-A5B6-942D8DA29EE0}">
      <dgm:prSet/>
      <dgm:spPr/>
      <dgm:t>
        <a:bodyPr/>
        <a:lstStyle/>
        <a:p>
          <a:endParaRPr lang="en-US"/>
        </a:p>
      </dgm:t>
    </dgm:pt>
    <dgm:pt modelId="{75D7F08B-7AB2-4E38-A5B2-ECFE2C59DB79}" type="sibTrans" cxnId="{FDB6A9DE-16AD-4392-A5B6-942D8DA29EE0}">
      <dgm:prSet/>
      <dgm:spPr/>
      <dgm:t>
        <a:bodyPr/>
        <a:lstStyle/>
        <a:p>
          <a:pPr>
            <a:lnSpc>
              <a:spcPct val="100000"/>
            </a:lnSpc>
          </a:pPr>
          <a:endParaRPr lang="en-US"/>
        </a:p>
      </dgm:t>
    </dgm:pt>
    <dgm:pt modelId="{78281736-7FA4-4095-8ECF-617F6E652B38}">
      <dgm:prSet/>
      <dgm:spPr/>
      <dgm:t>
        <a:bodyPr/>
        <a:lstStyle/>
        <a:p>
          <a:pPr>
            <a:lnSpc>
              <a:spcPct val="100000"/>
            </a:lnSpc>
          </a:pPr>
          <a:r>
            <a:rPr lang="en-US" baseline="0"/>
            <a:t>Common Purpose</a:t>
          </a:r>
          <a:endParaRPr lang="en-US"/>
        </a:p>
      </dgm:t>
    </dgm:pt>
    <dgm:pt modelId="{D8512B23-D7A7-45CE-8964-C23C19787DCA}" type="parTrans" cxnId="{5463CE54-5669-434E-8D14-2C6E0721FE83}">
      <dgm:prSet/>
      <dgm:spPr/>
      <dgm:t>
        <a:bodyPr/>
        <a:lstStyle/>
        <a:p>
          <a:endParaRPr lang="en-US"/>
        </a:p>
      </dgm:t>
    </dgm:pt>
    <dgm:pt modelId="{5F499F97-F714-42DF-8CEE-5987320FB5B5}" type="sibTrans" cxnId="{5463CE54-5669-434E-8D14-2C6E0721FE83}">
      <dgm:prSet/>
      <dgm:spPr/>
      <dgm:t>
        <a:bodyPr/>
        <a:lstStyle/>
        <a:p>
          <a:pPr>
            <a:lnSpc>
              <a:spcPct val="100000"/>
            </a:lnSpc>
          </a:pPr>
          <a:endParaRPr lang="en-US"/>
        </a:p>
      </dgm:t>
    </dgm:pt>
    <dgm:pt modelId="{712C860A-3AAD-4C5A-BBFA-ACC31BC231ED}">
      <dgm:prSet/>
      <dgm:spPr/>
      <dgm:t>
        <a:bodyPr/>
        <a:lstStyle/>
        <a:p>
          <a:pPr>
            <a:lnSpc>
              <a:spcPct val="100000"/>
            </a:lnSpc>
          </a:pPr>
          <a:r>
            <a:rPr lang="en-US" baseline="0"/>
            <a:t>Controversy with Civility</a:t>
          </a:r>
          <a:endParaRPr lang="en-US"/>
        </a:p>
      </dgm:t>
    </dgm:pt>
    <dgm:pt modelId="{65391AD5-A29D-4035-92E8-694E98E8605E}" type="parTrans" cxnId="{2B9440C2-4CB1-4753-BE58-725A9F19CD36}">
      <dgm:prSet/>
      <dgm:spPr/>
      <dgm:t>
        <a:bodyPr/>
        <a:lstStyle/>
        <a:p>
          <a:endParaRPr lang="en-US"/>
        </a:p>
      </dgm:t>
    </dgm:pt>
    <dgm:pt modelId="{9511379F-A60A-4EAD-90D1-867E93513EEC}" type="sibTrans" cxnId="{2B9440C2-4CB1-4753-BE58-725A9F19CD36}">
      <dgm:prSet/>
      <dgm:spPr/>
      <dgm:t>
        <a:bodyPr/>
        <a:lstStyle/>
        <a:p>
          <a:pPr>
            <a:lnSpc>
              <a:spcPct val="100000"/>
            </a:lnSpc>
          </a:pPr>
          <a:endParaRPr lang="en-US"/>
        </a:p>
      </dgm:t>
    </dgm:pt>
    <dgm:pt modelId="{E1E64E75-373C-4CBD-8A28-F69652E0A77E}">
      <dgm:prSet/>
      <dgm:spPr/>
      <dgm:t>
        <a:bodyPr/>
        <a:lstStyle/>
        <a:p>
          <a:pPr>
            <a:lnSpc>
              <a:spcPct val="100000"/>
            </a:lnSpc>
          </a:pPr>
          <a:r>
            <a:rPr lang="en-US" baseline="0"/>
            <a:t>Citizenship</a:t>
          </a:r>
          <a:endParaRPr lang="en-US"/>
        </a:p>
      </dgm:t>
    </dgm:pt>
    <dgm:pt modelId="{50F866FA-8254-4625-8274-6C3E93F45AC3}" type="parTrans" cxnId="{E01A0639-D481-4495-80B7-0BA20E84A955}">
      <dgm:prSet/>
      <dgm:spPr/>
      <dgm:t>
        <a:bodyPr/>
        <a:lstStyle/>
        <a:p>
          <a:endParaRPr lang="en-US"/>
        </a:p>
      </dgm:t>
    </dgm:pt>
    <dgm:pt modelId="{EDF452D0-B4DA-4816-8BE1-CC5FA10D3896}" type="sibTrans" cxnId="{E01A0639-D481-4495-80B7-0BA20E84A955}">
      <dgm:prSet/>
      <dgm:spPr/>
      <dgm:t>
        <a:bodyPr/>
        <a:lstStyle/>
        <a:p>
          <a:endParaRPr lang="en-US"/>
        </a:p>
      </dgm:t>
    </dgm:pt>
    <dgm:pt modelId="{54DEA517-9DF5-4BC7-863F-24A032B4F9D5}" type="pres">
      <dgm:prSet presAssocID="{049B2D22-1F3C-44BE-8A52-8836003D602D}" presName="root" presStyleCnt="0">
        <dgm:presLayoutVars>
          <dgm:dir/>
          <dgm:resizeHandles val="exact"/>
        </dgm:presLayoutVars>
      </dgm:prSet>
      <dgm:spPr/>
    </dgm:pt>
    <dgm:pt modelId="{5345BC0C-0A3C-42BA-A977-00F325396F1E}" type="pres">
      <dgm:prSet presAssocID="{842F4EDC-1C36-493B-B8CD-5264C9A2F360}" presName="compNode" presStyleCnt="0"/>
      <dgm:spPr/>
    </dgm:pt>
    <dgm:pt modelId="{C4FD65DD-DFF8-4B3D-92FE-F74A0F201E93}" type="pres">
      <dgm:prSet presAssocID="{842F4EDC-1C36-493B-B8CD-5264C9A2F360}" presName="iconRect" presStyleLbl="node1" presStyleIdx="0" presStyleCnt="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rain in head"/>
        </a:ext>
      </dgm:extLst>
    </dgm:pt>
    <dgm:pt modelId="{A298500F-A9F3-48E5-ADCB-CB9C1E19969E}" type="pres">
      <dgm:prSet presAssocID="{842F4EDC-1C36-493B-B8CD-5264C9A2F360}" presName="spaceRect" presStyleCnt="0"/>
      <dgm:spPr/>
    </dgm:pt>
    <dgm:pt modelId="{B9B69888-148D-4FF3-B2D0-C5A9A04BC5E7}" type="pres">
      <dgm:prSet presAssocID="{842F4EDC-1C36-493B-B8CD-5264C9A2F360}" presName="textRect" presStyleLbl="revTx" presStyleIdx="0" presStyleCnt="7">
        <dgm:presLayoutVars>
          <dgm:chMax val="1"/>
          <dgm:chPref val="1"/>
        </dgm:presLayoutVars>
      </dgm:prSet>
      <dgm:spPr/>
    </dgm:pt>
    <dgm:pt modelId="{ECE2C14E-D86A-4CCC-B16C-B907090D1914}" type="pres">
      <dgm:prSet presAssocID="{180D8C73-1F60-419A-AE43-AC3D973BF145}" presName="sibTrans" presStyleCnt="0"/>
      <dgm:spPr/>
    </dgm:pt>
    <dgm:pt modelId="{F3AEB003-6CEF-47EF-874A-858E8CD7B710}" type="pres">
      <dgm:prSet presAssocID="{B67AB24C-B299-4E1D-B354-3861FFE219EC}" presName="compNode" presStyleCnt="0"/>
      <dgm:spPr/>
    </dgm:pt>
    <dgm:pt modelId="{5CEF0F39-2975-429C-A143-61267531FDD2}" type="pres">
      <dgm:prSet presAssocID="{B67AB24C-B299-4E1D-B354-3861FFE219EC}" presName="iconRect" presStyleLbl="node1" presStyleIdx="1" presStyleCnt="7"/>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cument"/>
        </a:ext>
      </dgm:extLst>
    </dgm:pt>
    <dgm:pt modelId="{75D51F0A-3EDB-40FC-A3D5-C88080D4687A}" type="pres">
      <dgm:prSet presAssocID="{B67AB24C-B299-4E1D-B354-3861FFE219EC}" presName="spaceRect" presStyleCnt="0"/>
      <dgm:spPr/>
    </dgm:pt>
    <dgm:pt modelId="{F244A14E-379D-4C73-97F9-67CB554B90FC}" type="pres">
      <dgm:prSet presAssocID="{B67AB24C-B299-4E1D-B354-3861FFE219EC}" presName="textRect" presStyleLbl="revTx" presStyleIdx="1" presStyleCnt="7">
        <dgm:presLayoutVars>
          <dgm:chMax val="1"/>
          <dgm:chPref val="1"/>
        </dgm:presLayoutVars>
      </dgm:prSet>
      <dgm:spPr/>
    </dgm:pt>
    <dgm:pt modelId="{B77F3CC8-1400-4C43-B21E-EF3AFE64709B}" type="pres">
      <dgm:prSet presAssocID="{801A9F2F-EC28-4AC8-B49D-A77417DD0B63}" presName="sibTrans" presStyleCnt="0"/>
      <dgm:spPr/>
    </dgm:pt>
    <dgm:pt modelId="{8D53DA88-D977-4CF3-A420-239817AD66B3}" type="pres">
      <dgm:prSet presAssocID="{145705F6-12AC-4824-ACE0-9C965E3FB2E8}" presName="compNode" presStyleCnt="0"/>
      <dgm:spPr/>
    </dgm:pt>
    <dgm:pt modelId="{68B07A84-F251-453C-8786-D04ABB194E55}" type="pres">
      <dgm:prSet presAssocID="{145705F6-12AC-4824-ACE0-9C965E3FB2E8}" presName="iconRect" presStyleLbl="node1" presStyleIdx="2" presStyleCnt="7"/>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andshake"/>
        </a:ext>
      </dgm:extLst>
    </dgm:pt>
    <dgm:pt modelId="{8790699C-8E23-4780-A119-7BDDAC0B4249}" type="pres">
      <dgm:prSet presAssocID="{145705F6-12AC-4824-ACE0-9C965E3FB2E8}" presName="spaceRect" presStyleCnt="0"/>
      <dgm:spPr/>
    </dgm:pt>
    <dgm:pt modelId="{46BE4AB7-3B28-4A28-A6FD-1953367D715D}" type="pres">
      <dgm:prSet presAssocID="{145705F6-12AC-4824-ACE0-9C965E3FB2E8}" presName="textRect" presStyleLbl="revTx" presStyleIdx="2" presStyleCnt="7">
        <dgm:presLayoutVars>
          <dgm:chMax val="1"/>
          <dgm:chPref val="1"/>
        </dgm:presLayoutVars>
      </dgm:prSet>
      <dgm:spPr/>
    </dgm:pt>
    <dgm:pt modelId="{26BF4955-C2D0-42F5-AFF7-A00BBB940D4F}" type="pres">
      <dgm:prSet presAssocID="{C61CE021-3401-431A-9559-A4CD7097CA0C}" presName="sibTrans" presStyleCnt="0"/>
      <dgm:spPr/>
    </dgm:pt>
    <dgm:pt modelId="{4A3D36B3-5E54-4A8A-8291-D5D13274BC86}" type="pres">
      <dgm:prSet presAssocID="{2E0B93B5-62D9-4697-8F49-9F4FDD2AF20A}" presName="compNode" presStyleCnt="0"/>
      <dgm:spPr/>
    </dgm:pt>
    <dgm:pt modelId="{DFD5B010-5FAD-4C44-A6BB-3BA36EDCB492}" type="pres">
      <dgm:prSet presAssocID="{2E0B93B5-62D9-4697-8F49-9F4FDD2AF20A}" presName="iconRect" presStyleLbl="node1" presStyleIdx="3" presStyleCnt="7"/>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Meeting"/>
        </a:ext>
      </dgm:extLst>
    </dgm:pt>
    <dgm:pt modelId="{3D40CDE5-D2D6-42B8-A3D5-928D9EF341A0}" type="pres">
      <dgm:prSet presAssocID="{2E0B93B5-62D9-4697-8F49-9F4FDD2AF20A}" presName="spaceRect" presStyleCnt="0"/>
      <dgm:spPr/>
    </dgm:pt>
    <dgm:pt modelId="{E44D7B84-C971-4D07-8320-8E28A38CBECA}" type="pres">
      <dgm:prSet presAssocID="{2E0B93B5-62D9-4697-8F49-9F4FDD2AF20A}" presName="textRect" presStyleLbl="revTx" presStyleIdx="3" presStyleCnt="7">
        <dgm:presLayoutVars>
          <dgm:chMax val="1"/>
          <dgm:chPref val="1"/>
        </dgm:presLayoutVars>
      </dgm:prSet>
      <dgm:spPr/>
    </dgm:pt>
    <dgm:pt modelId="{52C6315E-9C86-4B60-AD68-086220A3F551}" type="pres">
      <dgm:prSet presAssocID="{75D7F08B-7AB2-4E38-A5B2-ECFE2C59DB79}" presName="sibTrans" presStyleCnt="0"/>
      <dgm:spPr/>
    </dgm:pt>
    <dgm:pt modelId="{408EF3FF-3074-4103-B1B0-53E8513AD1DA}" type="pres">
      <dgm:prSet presAssocID="{78281736-7FA4-4095-8ECF-617F6E652B38}" presName="compNode" presStyleCnt="0"/>
      <dgm:spPr/>
    </dgm:pt>
    <dgm:pt modelId="{6653B45A-78E0-477A-BCB7-0CE76163293C}" type="pres">
      <dgm:prSet presAssocID="{78281736-7FA4-4095-8ECF-617F6E652B38}" presName="iconRect" presStyleLbl="node1" presStyleIdx="4" presStyleCnt="7"/>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Bullseye"/>
        </a:ext>
      </dgm:extLst>
    </dgm:pt>
    <dgm:pt modelId="{3D4CA29E-2F01-4F96-B493-499CFF983853}" type="pres">
      <dgm:prSet presAssocID="{78281736-7FA4-4095-8ECF-617F6E652B38}" presName="spaceRect" presStyleCnt="0"/>
      <dgm:spPr/>
    </dgm:pt>
    <dgm:pt modelId="{D9003889-A33A-4202-A483-AF5425AE589F}" type="pres">
      <dgm:prSet presAssocID="{78281736-7FA4-4095-8ECF-617F6E652B38}" presName="textRect" presStyleLbl="revTx" presStyleIdx="4" presStyleCnt="7">
        <dgm:presLayoutVars>
          <dgm:chMax val="1"/>
          <dgm:chPref val="1"/>
        </dgm:presLayoutVars>
      </dgm:prSet>
      <dgm:spPr/>
    </dgm:pt>
    <dgm:pt modelId="{0A46E795-A65E-4FD6-BEF0-DD092FC236D7}" type="pres">
      <dgm:prSet presAssocID="{5F499F97-F714-42DF-8CEE-5987320FB5B5}" presName="sibTrans" presStyleCnt="0"/>
      <dgm:spPr/>
    </dgm:pt>
    <dgm:pt modelId="{F12DC0B3-F647-40E2-8137-3DB487DD1E12}" type="pres">
      <dgm:prSet presAssocID="{712C860A-3AAD-4C5A-BBFA-ACC31BC231ED}" presName="compNode" presStyleCnt="0"/>
      <dgm:spPr/>
    </dgm:pt>
    <dgm:pt modelId="{D6252C10-DD8F-4069-B023-0D39E3DCF75C}" type="pres">
      <dgm:prSet presAssocID="{712C860A-3AAD-4C5A-BBFA-ACC31BC231ED}" presName="iconRect" presStyleLbl="node1" presStyleIdx="5" presStyleCnt="7"/>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Questions"/>
        </a:ext>
      </dgm:extLst>
    </dgm:pt>
    <dgm:pt modelId="{C78DAD5E-A16E-4304-BB76-B4981E68501B}" type="pres">
      <dgm:prSet presAssocID="{712C860A-3AAD-4C5A-BBFA-ACC31BC231ED}" presName="spaceRect" presStyleCnt="0"/>
      <dgm:spPr/>
    </dgm:pt>
    <dgm:pt modelId="{D2402FB7-5633-4643-BAB7-B2D0831989F1}" type="pres">
      <dgm:prSet presAssocID="{712C860A-3AAD-4C5A-BBFA-ACC31BC231ED}" presName="textRect" presStyleLbl="revTx" presStyleIdx="5" presStyleCnt="7">
        <dgm:presLayoutVars>
          <dgm:chMax val="1"/>
          <dgm:chPref val="1"/>
        </dgm:presLayoutVars>
      </dgm:prSet>
      <dgm:spPr/>
    </dgm:pt>
    <dgm:pt modelId="{0C6E6391-B7AE-4527-9B04-6779329380BB}" type="pres">
      <dgm:prSet presAssocID="{9511379F-A60A-4EAD-90D1-867E93513EEC}" presName="sibTrans" presStyleCnt="0"/>
      <dgm:spPr/>
    </dgm:pt>
    <dgm:pt modelId="{19E90C00-D678-4068-AA16-0F4A852E49E5}" type="pres">
      <dgm:prSet presAssocID="{E1E64E75-373C-4CBD-8A28-F69652E0A77E}" presName="compNode" presStyleCnt="0"/>
      <dgm:spPr/>
    </dgm:pt>
    <dgm:pt modelId="{F2846577-6453-4E9B-89BA-9DDEFCFFAFDC}" type="pres">
      <dgm:prSet presAssocID="{E1E64E75-373C-4CBD-8A28-F69652E0A77E}" presName="iconRect" presStyleLbl="node1" presStyleIdx="6" presStyleCnt="7"/>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dgm:spPr>
      <dgm:extLst>
        <a:ext uri="{E40237B7-FDA0-4F09-8148-C483321AD2D9}">
          <dgm14:cNvPr xmlns:dgm14="http://schemas.microsoft.com/office/drawing/2010/diagram" id="0" name="" descr="Earth Globe Americas"/>
        </a:ext>
      </dgm:extLst>
    </dgm:pt>
    <dgm:pt modelId="{0B5131CD-E3B5-41F7-920E-4C72C7D1D09B}" type="pres">
      <dgm:prSet presAssocID="{E1E64E75-373C-4CBD-8A28-F69652E0A77E}" presName="spaceRect" presStyleCnt="0"/>
      <dgm:spPr/>
    </dgm:pt>
    <dgm:pt modelId="{9756ED58-A635-4D98-A908-08E904B9E55D}" type="pres">
      <dgm:prSet presAssocID="{E1E64E75-373C-4CBD-8A28-F69652E0A77E}" presName="textRect" presStyleLbl="revTx" presStyleIdx="6" presStyleCnt="7">
        <dgm:presLayoutVars>
          <dgm:chMax val="1"/>
          <dgm:chPref val="1"/>
        </dgm:presLayoutVars>
      </dgm:prSet>
      <dgm:spPr/>
    </dgm:pt>
  </dgm:ptLst>
  <dgm:cxnLst>
    <dgm:cxn modelId="{5CC93A18-9C3C-4DE4-BE67-4209F62A91DC}" type="presOf" srcId="{842F4EDC-1C36-493B-B8CD-5264C9A2F360}" destId="{B9B69888-148D-4FF3-B2D0-C5A9A04BC5E7}" srcOrd="0" destOrd="0" presId="urn:microsoft.com/office/officeart/2018/2/layout/IconLabelList"/>
    <dgm:cxn modelId="{93F0E720-BA33-4CFC-AB09-4F0327232805}" srcId="{049B2D22-1F3C-44BE-8A52-8836003D602D}" destId="{B67AB24C-B299-4E1D-B354-3861FFE219EC}" srcOrd="1" destOrd="0" parTransId="{565CDD93-8E28-4618-8467-0CEF8E5C15B5}" sibTransId="{801A9F2F-EC28-4AC8-B49D-A77417DD0B63}"/>
    <dgm:cxn modelId="{E01A0639-D481-4495-80B7-0BA20E84A955}" srcId="{049B2D22-1F3C-44BE-8A52-8836003D602D}" destId="{E1E64E75-373C-4CBD-8A28-F69652E0A77E}" srcOrd="6" destOrd="0" parTransId="{50F866FA-8254-4625-8274-6C3E93F45AC3}" sibTransId="{EDF452D0-B4DA-4816-8BE1-CC5FA10D3896}"/>
    <dgm:cxn modelId="{FC0F4941-D63C-4166-BBDB-3E2777EA056C}" type="presOf" srcId="{049B2D22-1F3C-44BE-8A52-8836003D602D}" destId="{54DEA517-9DF5-4BC7-863F-24A032B4F9D5}" srcOrd="0" destOrd="0" presId="urn:microsoft.com/office/officeart/2018/2/layout/IconLabelList"/>
    <dgm:cxn modelId="{09D31E54-C9EA-46D0-93AE-46DD32272948}" type="presOf" srcId="{E1E64E75-373C-4CBD-8A28-F69652E0A77E}" destId="{9756ED58-A635-4D98-A908-08E904B9E55D}" srcOrd="0" destOrd="0" presId="urn:microsoft.com/office/officeart/2018/2/layout/IconLabelList"/>
    <dgm:cxn modelId="{5463CE54-5669-434E-8D14-2C6E0721FE83}" srcId="{049B2D22-1F3C-44BE-8A52-8836003D602D}" destId="{78281736-7FA4-4095-8ECF-617F6E652B38}" srcOrd="4" destOrd="0" parTransId="{D8512B23-D7A7-45CE-8964-C23C19787DCA}" sibTransId="{5F499F97-F714-42DF-8CEE-5987320FB5B5}"/>
    <dgm:cxn modelId="{7DE2757A-D3AD-4D26-84A7-5D6A88A8B84B}" type="presOf" srcId="{78281736-7FA4-4095-8ECF-617F6E652B38}" destId="{D9003889-A33A-4202-A483-AF5425AE589F}" srcOrd="0" destOrd="0" presId="urn:microsoft.com/office/officeart/2018/2/layout/IconLabelList"/>
    <dgm:cxn modelId="{351F149A-5DA5-40B6-B719-4CBE91FA091C}" srcId="{049B2D22-1F3C-44BE-8A52-8836003D602D}" destId="{145705F6-12AC-4824-ACE0-9C965E3FB2E8}" srcOrd="2" destOrd="0" parTransId="{B797665D-3A3D-4390-895D-A066FEA06E9B}" sibTransId="{C61CE021-3401-431A-9559-A4CD7097CA0C}"/>
    <dgm:cxn modelId="{161163B9-74E1-4313-94AD-8F8F6F52887B}" srcId="{049B2D22-1F3C-44BE-8A52-8836003D602D}" destId="{842F4EDC-1C36-493B-B8CD-5264C9A2F360}" srcOrd="0" destOrd="0" parTransId="{505FA341-6C8E-4952-8CC2-561F963E1669}" sibTransId="{180D8C73-1F60-419A-AE43-AC3D973BF145}"/>
    <dgm:cxn modelId="{5517A1BF-B596-48DA-8F53-CEDFD07F1222}" type="presOf" srcId="{712C860A-3AAD-4C5A-BBFA-ACC31BC231ED}" destId="{D2402FB7-5633-4643-BAB7-B2D0831989F1}" srcOrd="0" destOrd="0" presId="urn:microsoft.com/office/officeart/2018/2/layout/IconLabelList"/>
    <dgm:cxn modelId="{CA934BC0-E16E-4DA1-AEA0-4239EC6F73C2}" type="presOf" srcId="{2E0B93B5-62D9-4697-8F49-9F4FDD2AF20A}" destId="{E44D7B84-C971-4D07-8320-8E28A38CBECA}" srcOrd="0" destOrd="0" presId="urn:microsoft.com/office/officeart/2018/2/layout/IconLabelList"/>
    <dgm:cxn modelId="{2B9440C2-4CB1-4753-BE58-725A9F19CD36}" srcId="{049B2D22-1F3C-44BE-8A52-8836003D602D}" destId="{712C860A-3AAD-4C5A-BBFA-ACC31BC231ED}" srcOrd="5" destOrd="0" parTransId="{65391AD5-A29D-4035-92E8-694E98E8605E}" sibTransId="{9511379F-A60A-4EAD-90D1-867E93513EEC}"/>
    <dgm:cxn modelId="{EAB042D3-8232-4AF6-9A2E-C09B9ACC04B8}" type="presOf" srcId="{B67AB24C-B299-4E1D-B354-3861FFE219EC}" destId="{F244A14E-379D-4C73-97F9-67CB554B90FC}" srcOrd="0" destOrd="0" presId="urn:microsoft.com/office/officeart/2018/2/layout/IconLabelList"/>
    <dgm:cxn modelId="{FDB6A9DE-16AD-4392-A5B6-942D8DA29EE0}" srcId="{049B2D22-1F3C-44BE-8A52-8836003D602D}" destId="{2E0B93B5-62D9-4697-8F49-9F4FDD2AF20A}" srcOrd="3" destOrd="0" parTransId="{13564128-3B72-4808-8EFC-D1A9959439A7}" sibTransId="{75D7F08B-7AB2-4E38-A5B2-ECFE2C59DB79}"/>
    <dgm:cxn modelId="{6512E9E7-20A8-4C9B-9701-45038F08DC0F}" type="presOf" srcId="{145705F6-12AC-4824-ACE0-9C965E3FB2E8}" destId="{46BE4AB7-3B28-4A28-A6FD-1953367D715D}" srcOrd="0" destOrd="0" presId="urn:microsoft.com/office/officeart/2018/2/layout/IconLabelList"/>
    <dgm:cxn modelId="{1F38B45D-A65A-4D64-B9F8-1B131E7CD5C8}" type="presParOf" srcId="{54DEA517-9DF5-4BC7-863F-24A032B4F9D5}" destId="{5345BC0C-0A3C-42BA-A977-00F325396F1E}" srcOrd="0" destOrd="0" presId="urn:microsoft.com/office/officeart/2018/2/layout/IconLabelList"/>
    <dgm:cxn modelId="{4B6594EC-0560-4E97-B0E2-3C9B19554972}" type="presParOf" srcId="{5345BC0C-0A3C-42BA-A977-00F325396F1E}" destId="{C4FD65DD-DFF8-4B3D-92FE-F74A0F201E93}" srcOrd="0" destOrd="0" presId="urn:microsoft.com/office/officeart/2018/2/layout/IconLabelList"/>
    <dgm:cxn modelId="{658325B1-2DA2-43B8-87C2-F3BAB20AF699}" type="presParOf" srcId="{5345BC0C-0A3C-42BA-A977-00F325396F1E}" destId="{A298500F-A9F3-48E5-ADCB-CB9C1E19969E}" srcOrd="1" destOrd="0" presId="urn:microsoft.com/office/officeart/2018/2/layout/IconLabelList"/>
    <dgm:cxn modelId="{2028424E-5AB9-44D5-BC26-3BA433A7F5D4}" type="presParOf" srcId="{5345BC0C-0A3C-42BA-A977-00F325396F1E}" destId="{B9B69888-148D-4FF3-B2D0-C5A9A04BC5E7}" srcOrd="2" destOrd="0" presId="urn:microsoft.com/office/officeart/2018/2/layout/IconLabelList"/>
    <dgm:cxn modelId="{5BC4FF33-EB32-4EE1-A3A4-E532FE9A62FA}" type="presParOf" srcId="{54DEA517-9DF5-4BC7-863F-24A032B4F9D5}" destId="{ECE2C14E-D86A-4CCC-B16C-B907090D1914}" srcOrd="1" destOrd="0" presId="urn:microsoft.com/office/officeart/2018/2/layout/IconLabelList"/>
    <dgm:cxn modelId="{7A372B48-4FF3-476D-8B78-2B7E0DBB0F0F}" type="presParOf" srcId="{54DEA517-9DF5-4BC7-863F-24A032B4F9D5}" destId="{F3AEB003-6CEF-47EF-874A-858E8CD7B710}" srcOrd="2" destOrd="0" presId="urn:microsoft.com/office/officeart/2018/2/layout/IconLabelList"/>
    <dgm:cxn modelId="{563F6408-05FC-49D0-B1C7-C95B8E00F1EF}" type="presParOf" srcId="{F3AEB003-6CEF-47EF-874A-858E8CD7B710}" destId="{5CEF0F39-2975-429C-A143-61267531FDD2}" srcOrd="0" destOrd="0" presId="urn:microsoft.com/office/officeart/2018/2/layout/IconLabelList"/>
    <dgm:cxn modelId="{39CB97ED-FC48-4EB6-8EAE-B823F76AA217}" type="presParOf" srcId="{F3AEB003-6CEF-47EF-874A-858E8CD7B710}" destId="{75D51F0A-3EDB-40FC-A3D5-C88080D4687A}" srcOrd="1" destOrd="0" presId="urn:microsoft.com/office/officeart/2018/2/layout/IconLabelList"/>
    <dgm:cxn modelId="{83137063-0338-490A-BCD8-757BDD42F408}" type="presParOf" srcId="{F3AEB003-6CEF-47EF-874A-858E8CD7B710}" destId="{F244A14E-379D-4C73-97F9-67CB554B90FC}" srcOrd="2" destOrd="0" presId="urn:microsoft.com/office/officeart/2018/2/layout/IconLabelList"/>
    <dgm:cxn modelId="{33FADB63-163A-4586-A8E2-D00CC84A5E08}" type="presParOf" srcId="{54DEA517-9DF5-4BC7-863F-24A032B4F9D5}" destId="{B77F3CC8-1400-4C43-B21E-EF3AFE64709B}" srcOrd="3" destOrd="0" presId="urn:microsoft.com/office/officeart/2018/2/layout/IconLabelList"/>
    <dgm:cxn modelId="{5008871D-D52C-4B91-84E9-5D9E57C99111}" type="presParOf" srcId="{54DEA517-9DF5-4BC7-863F-24A032B4F9D5}" destId="{8D53DA88-D977-4CF3-A420-239817AD66B3}" srcOrd="4" destOrd="0" presId="urn:microsoft.com/office/officeart/2018/2/layout/IconLabelList"/>
    <dgm:cxn modelId="{AC67851A-C912-4163-A283-0065325A8563}" type="presParOf" srcId="{8D53DA88-D977-4CF3-A420-239817AD66B3}" destId="{68B07A84-F251-453C-8786-D04ABB194E55}" srcOrd="0" destOrd="0" presId="urn:microsoft.com/office/officeart/2018/2/layout/IconLabelList"/>
    <dgm:cxn modelId="{9AF313EA-8965-43C1-BE69-CAC2F25F0CC0}" type="presParOf" srcId="{8D53DA88-D977-4CF3-A420-239817AD66B3}" destId="{8790699C-8E23-4780-A119-7BDDAC0B4249}" srcOrd="1" destOrd="0" presId="urn:microsoft.com/office/officeart/2018/2/layout/IconLabelList"/>
    <dgm:cxn modelId="{243F9097-096A-469C-81A0-492CAF37C698}" type="presParOf" srcId="{8D53DA88-D977-4CF3-A420-239817AD66B3}" destId="{46BE4AB7-3B28-4A28-A6FD-1953367D715D}" srcOrd="2" destOrd="0" presId="urn:microsoft.com/office/officeart/2018/2/layout/IconLabelList"/>
    <dgm:cxn modelId="{A01F0ABC-19E7-4478-AC54-CD7FC35869B7}" type="presParOf" srcId="{54DEA517-9DF5-4BC7-863F-24A032B4F9D5}" destId="{26BF4955-C2D0-42F5-AFF7-A00BBB940D4F}" srcOrd="5" destOrd="0" presId="urn:microsoft.com/office/officeart/2018/2/layout/IconLabelList"/>
    <dgm:cxn modelId="{8942D974-23C8-4E1A-A85D-D3504CAEC1EE}" type="presParOf" srcId="{54DEA517-9DF5-4BC7-863F-24A032B4F9D5}" destId="{4A3D36B3-5E54-4A8A-8291-D5D13274BC86}" srcOrd="6" destOrd="0" presId="urn:microsoft.com/office/officeart/2018/2/layout/IconLabelList"/>
    <dgm:cxn modelId="{B503F601-1DC0-423C-9DFD-7ED4DB4A5AF5}" type="presParOf" srcId="{4A3D36B3-5E54-4A8A-8291-D5D13274BC86}" destId="{DFD5B010-5FAD-4C44-A6BB-3BA36EDCB492}" srcOrd="0" destOrd="0" presId="urn:microsoft.com/office/officeart/2018/2/layout/IconLabelList"/>
    <dgm:cxn modelId="{9E8E42B2-DC2E-48A7-9BD9-D6CABD3CCDB1}" type="presParOf" srcId="{4A3D36B3-5E54-4A8A-8291-D5D13274BC86}" destId="{3D40CDE5-D2D6-42B8-A3D5-928D9EF341A0}" srcOrd="1" destOrd="0" presId="urn:microsoft.com/office/officeart/2018/2/layout/IconLabelList"/>
    <dgm:cxn modelId="{288C9261-45B6-4D70-ACC0-BE7B70CE6CB5}" type="presParOf" srcId="{4A3D36B3-5E54-4A8A-8291-D5D13274BC86}" destId="{E44D7B84-C971-4D07-8320-8E28A38CBECA}" srcOrd="2" destOrd="0" presId="urn:microsoft.com/office/officeart/2018/2/layout/IconLabelList"/>
    <dgm:cxn modelId="{1204B441-6A1B-4BA7-80E1-491834A7CAF3}" type="presParOf" srcId="{54DEA517-9DF5-4BC7-863F-24A032B4F9D5}" destId="{52C6315E-9C86-4B60-AD68-086220A3F551}" srcOrd="7" destOrd="0" presId="urn:microsoft.com/office/officeart/2018/2/layout/IconLabelList"/>
    <dgm:cxn modelId="{47287679-42D6-4828-B11E-266324B93E75}" type="presParOf" srcId="{54DEA517-9DF5-4BC7-863F-24A032B4F9D5}" destId="{408EF3FF-3074-4103-B1B0-53E8513AD1DA}" srcOrd="8" destOrd="0" presId="urn:microsoft.com/office/officeart/2018/2/layout/IconLabelList"/>
    <dgm:cxn modelId="{0BDDA8B1-CB25-41A3-B674-739994F21F7E}" type="presParOf" srcId="{408EF3FF-3074-4103-B1B0-53E8513AD1DA}" destId="{6653B45A-78E0-477A-BCB7-0CE76163293C}" srcOrd="0" destOrd="0" presId="urn:microsoft.com/office/officeart/2018/2/layout/IconLabelList"/>
    <dgm:cxn modelId="{D32B270C-F3D9-4610-B9F1-718209F0A37F}" type="presParOf" srcId="{408EF3FF-3074-4103-B1B0-53E8513AD1DA}" destId="{3D4CA29E-2F01-4F96-B493-499CFF983853}" srcOrd="1" destOrd="0" presId="urn:microsoft.com/office/officeart/2018/2/layout/IconLabelList"/>
    <dgm:cxn modelId="{BFF04B71-977E-4130-88DB-E68AA009F0CD}" type="presParOf" srcId="{408EF3FF-3074-4103-B1B0-53E8513AD1DA}" destId="{D9003889-A33A-4202-A483-AF5425AE589F}" srcOrd="2" destOrd="0" presId="urn:microsoft.com/office/officeart/2018/2/layout/IconLabelList"/>
    <dgm:cxn modelId="{C3C9A33C-4883-4861-8832-E03216390CC2}" type="presParOf" srcId="{54DEA517-9DF5-4BC7-863F-24A032B4F9D5}" destId="{0A46E795-A65E-4FD6-BEF0-DD092FC236D7}" srcOrd="9" destOrd="0" presId="urn:microsoft.com/office/officeart/2018/2/layout/IconLabelList"/>
    <dgm:cxn modelId="{A61BD1B6-7F93-4691-A554-FDA5ACC20B91}" type="presParOf" srcId="{54DEA517-9DF5-4BC7-863F-24A032B4F9D5}" destId="{F12DC0B3-F647-40E2-8137-3DB487DD1E12}" srcOrd="10" destOrd="0" presId="urn:microsoft.com/office/officeart/2018/2/layout/IconLabelList"/>
    <dgm:cxn modelId="{BFBC1E22-73D5-4243-95A1-0186DF50B74C}" type="presParOf" srcId="{F12DC0B3-F647-40E2-8137-3DB487DD1E12}" destId="{D6252C10-DD8F-4069-B023-0D39E3DCF75C}" srcOrd="0" destOrd="0" presId="urn:microsoft.com/office/officeart/2018/2/layout/IconLabelList"/>
    <dgm:cxn modelId="{C071444B-6D51-4C0A-B696-504089CC701C}" type="presParOf" srcId="{F12DC0B3-F647-40E2-8137-3DB487DD1E12}" destId="{C78DAD5E-A16E-4304-BB76-B4981E68501B}" srcOrd="1" destOrd="0" presId="urn:microsoft.com/office/officeart/2018/2/layout/IconLabelList"/>
    <dgm:cxn modelId="{EBC27DEE-DA20-4373-83CC-4C8AF90AFECF}" type="presParOf" srcId="{F12DC0B3-F647-40E2-8137-3DB487DD1E12}" destId="{D2402FB7-5633-4643-BAB7-B2D0831989F1}" srcOrd="2" destOrd="0" presId="urn:microsoft.com/office/officeart/2018/2/layout/IconLabelList"/>
    <dgm:cxn modelId="{C577226D-889F-4940-8F70-199E73B8291C}" type="presParOf" srcId="{54DEA517-9DF5-4BC7-863F-24A032B4F9D5}" destId="{0C6E6391-B7AE-4527-9B04-6779329380BB}" srcOrd="11" destOrd="0" presId="urn:microsoft.com/office/officeart/2018/2/layout/IconLabelList"/>
    <dgm:cxn modelId="{81D74A08-66E4-4C5D-A4F4-0D070BF3BBA7}" type="presParOf" srcId="{54DEA517-9DF5-4BC7-863F-24A032B4F9D5}" destId="{19E90C00-D678-4068-AA16-0F4A852E49E5}" srcOrd="12" destOrd="0" presId="urn:microsoft.com/office/officeart/2018/2/layout/IconLabelList"/>
    <dgm:cxn modelId="{9EE05DB6-EF13-4129-86E1-FD05D048FEBB}" type="presParOf" srcId="{19E90C00-D678-4068-AA16-0F4A852E49E5}" destId="{F2846577-6453-4E9B-89BA-9DDEFCFFAFDC}" srcOrd="0" destOrd="0" presId="urn:microsoft.com/office/officeart/2018/2/layout/IconLabelList"/>
    <dgm:cxn modelId="{A5353985-6B67-4C8D-B9E6-9B1EF5520607}" type="presParOf" srcId="{19E90C00-D678-4068-AA16-0F4A852E49E5}" destId="{0B5131CD-E3B5-41F7-920E-4C72C7D1D09B}" srcOrd="1" destOrd="0" presId="urn:microsoft.com/office/officeart/2018/2/layout/IconLabelList"/>
    <dgm:cxn modelId="{A97DA2DE-68F5-4231-A7C8-4405AB23883C}" type="presParOf" srcId="{19E90C00-D678-4068-AA16-0F4A852E49E5}" destId="{9756ED58-A635-4D98-A908-08E904B9E55D}"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73F9568-D9CC-4CE3-9962-620E7C95C3F7}"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891A1C23-E5C5-4E47-89ED-9232B591B9D4}">
      <dgm:prSet/>
      <dgm:spPr/>
      <dgm:t>
        <a:bodyPr/>
        <a:lstStyle/>
        <a:p>
          <a:pPr>
            <a:lnSpc>
              <a:spcPct val="100000"/>
            </a:lnSpc>
            <a:defRPr cap="all"/>
          </a:pPr>
          <a:r>
            <a:rPr lang="en-US"/>
            <a:t>Regard the world as a book</a:t>
          </a:r>
        </a:p>
      </dgm:t>
    </dgm:pt>
    <dgm:pt modelId="{77FE7A14-9836-4C1B-9E59-7C293C141C26}" type="parTrans" cxnId="{2133E191-D6AC-4C5C-A03A-CCB91AA9CACB}">
      <dgm:prSet/>
      <dgm:spPr/>
      <dgm:t>
        <a:bodyPr/>
        <a:lstStyle/>
        <a:p>
          <a:endParaRPr lang="en-US"/>
        </a:p>
      </dgm:t>
    </dgm:pt>
    <dgm:pt modelId="{7298B79D-5333-4234-A59A-D9B2D8464928}" type="sibTrans" cxnId="{2133E191-D6AC-4C5C-A03A-CCB91AA9CACB}">
      <dgm:prSet/>
      <dgm:spPr/>
      <dgm:t>
        <a:bodyPr/>
        <a:lstStyle/>
        <a:p>
          <a:pPr>
            <a:lnSpc>
              <a:spcPct val="100000"/>
            </a:lnSpc>
          </a:pPr>
          <a:endParaRPr lang="en-US"/>
        </a:p>
      </dgm:t>
    </dgm:pt>
    <dgm:pt modelId="{57B7CCD0-D860-426D-9A30-3A5B8728B818}">
      <dgm:prSet/>
      <dgm:spPr/>
      <dgm:t>
        <a:bodyPr/>
        <a:lstStyle/>
        <a:p>
          <a:pPr>
            <a:lnSpc>
              <a:spcPct val="100000"/>
            </a:lnSpc>
            <a:defRPr cap="all"/>
          </a:pPr>
          <a:r>
            <a:rPr lang="en-US"/>
            <a:t>Walkabouts emerge from a combination of site-specific elements (geography, culture, economics)</a:t>
          </a:r>
        </a:p>
      </dgm:t>
    </dgm:pt>
    <dgm:pt modelId="{7BC9A300-B394-47BB-AE73-6F075081978E}" type="parTrans" cxnId="{E819CA4B-4F62-4211-BF4D-4FE63D1A5C3C}">
      <dgm:prSet/>
      <dgm:spPr/>
      <dgm:t>
        <a:bodyPr/>
        <a:lstStyle/>
        <a:p>
          <a:endParaRPr lang="en-US"/>
        </a:p>
      </dgm:t>
    </dgm:pt>
    <dgm:pt modelId="{70147F1C-3483-4F39-B9D1-F2578F9E3970}" type="sibTrans" cxnId="{E819CA4B-4F62-4211-BF4D-4FE63D1A5C3C}">
      <dgm:prSet/>
      <dgm:spPr/>
      <dgm:t>
        <a:bodyPr/>
        <a:lstStyle/>
        <a:p>
          <a:pPr>
            <a:lnSpc>
              <a:spcPct val="100000"/>
            </a:lnSpc>
          </a:pPr>
          <a:endParaRPr lang="en-US"/>
        </a:p>
      </dgm:t>
    </dgm:pt>
    <dgm:pt modelId="{05BF488C-D7B0-4FD4-A243-10FE8113A463}">
      <dgm:prSet/>
      <dgm:spPr/>
      <dgm:t>
        <a:bodyPr/>
        <a:lstStyle/>
        <a:p>
          <a:pPr>
            <a:lnSpc>
              <a:spcPct val="100000"/>
            </a:lnSpc>
            <a:defRPr cap="all"/>
          </a:pPr>
          <a:r>
            <a:rPr lang="en-US"/>
            <a:t>Theme to guide the exploration</a:t>
          </a:r>
        </a:p>
      </dgm:t>
    </dgm:pt>
    <dgm:pt modelId="{2BDEF70B-F1BE-4795-ABA8-C85FE0AD1B37}" type="parTrans" cxnId="{5166FBEC-D9CE-4B6A-8FBE-D888E2ADC276}">
      <dgm:prSet/>
      <dgm:spPr/>
      <dgm:t>
        <a:bodyPr/>
        <a:lstStyle/>
        <a:p>
          <a:endParaRPr lang="en-US"/>
        </a:p>
      </dgm:t>
    </dgm:pt>
    <dgm:pt modelId="{CBACCCB1-E879-4F0C-BF07-C71263446745}" type="sibTrans" cxnId="{5166FBEC-D9CE-4B6A-8FBE-D888E2ADC276}">
      <dgm:prSet/>
      <dgm:spPr/>
      <dgm:t>
        <a:bodyPr/>
        <a:lstStyle/>
        <a:p>
          <a:pPr>
            <a:lnSpc>
              <a:spcPct val="100000"/>
            </a:lnSpc>
          </a:pPr>
          <a:endParaRPr lang="en-US"/>
        </a:p>
      </dgm:t>
    </dgm:pt>
    <dgm:pt modelId="{C2D78E55-9B7A-48E6-AA15-D64859FCAB50}">
      <dgm:prSet/>
      <dgm:spPr/>
      <dgm:t>
        <a:bodyPr/>
        <a:lstStyle/>
        <a:p>
          <a:pPr>
            <a:lnSpc>
              <a:spcPct val="100000"/>
            </a:lnSpc>
            <a:defRPr cap="all"/>
          </a:pPr>
          <a:r>
            <a:rPr lang="en-US" dirty="0"/>
            <a:t>Organizer needs to assign pre-readings/ prepare for immersion</a:t>
          </a:r>
        </a:p>
      </dgm:t>
    </dgm:pt>
    <dgm:pt modelId="{564EE084-AD43-42E3-8552-1AEFE7DDB14D}" type="parTrans" cxnId="{8A9A93A1-53FA-49C7-A0A0-0A7CEC870651}">
      <dgm:prSet/>
      <dgm:spPr/>
      <dgm:t>
        <a:bodyPr/>
        <a:lstStyle/>
        <a:p>
          <a:endParaRPr lang="en-US"/>
        </a:p>
      </dgm:t>
    </dgm:pt>
    <dgm:pt modelId="{AE5AE211-C014-4990-A8A8-96185C1204F0}" type="sibTrans" cxnId="{8A9A93A1-53FA-49C7-A0A0-0A7CEC870651}">
      <dgm:prSet/>
      <dgm:spPr/>
      <dgm:t>
        <a:bodyPr/>
        <a:lstStyle/>
        <a:p>
          <a:pPr>
            <a:lnSpc>
              <a:spcPct val="100000"/>
            </a:lnSpc>
          </a:pPr>
          <a:endParaRPr lang="en-US"/>
        </a:p>
      </dgm:t>
    </dgm:pt>
    <dgm:pt modelId="{6A3226B7-0D53-49C7-B3CE-D77E5E28EF37}">
      <dgm:prSet/>
      <dgm:spPr/>
      <dgm:t>
        <a:bodyPr/>
        <a:lstStyle/>
        <a:p>
          <a:pPr>
            <a:lnSpc>
              <a:spcPct val="100000"/>
            </a:lnSpc>
            <a:defRPr cap="all"/>
          </a:pPr>
          <a:r>
            <a:rPr lang="en-US"/>
            <a:t>Larger groups need to be divided into working teams</a:t>
          </a:r>
        </a:p>
      </dgm:t>
    </dgm:pt>
    <dgm:pt modelId="{B1B081CE-AF6A-4C4D-9B55-CAA422434AA5}" type="parTrans" cxnId="{E1000B14-1082-40F0-8BE1-84F325068AC4}">
      <dgm:prSet/>
      <dgm:spPr/>
      <dgm:t>
        <a:bodyPr/>
        <a:lstStyle/>
        <a:p>
          <a:endParaRPr lang="en-US"/>
        </a:p>
      </dgm:t>
    </dgm:pt>
    <dgm:pt modelId="{009AF782-CEDA-411A-AB9A-732AF5FAF639}" type="sibTrans" cxnId="{E1000B14-1082-40F0-8BE1-84F325068AC4}">
      <dgm:prSet/>
      <dgm:spPr/>
      <dgm:t>
        <a:bodyPr/>
        <a:lstStyle/>
        <a:p>
          <a:pPr>
            <a:lnSpc>
              <a:spcPct val="100000"/>
            </a:lnSpc>
          </a:pPr>
          <a:endParaRPr lang="en-US"/>
        </a:p>
      </dgm:t>
    </dgm:pt>
    <dgm:pt modelId="{DBEF3165-9C14-4AED-AE2D-6F9FDDEA9EA7}">
      <dgm:prSet/>
      <dgm:spPr/>
      <dgm:t>
        <a:bodyPr/>
        <a:lstStyle/>
        <a:p>
          <a:pPr>
            <a:lnSpc>
              <a:spcPct val="100000"/>
            </a:lnSpc>
            <a:defRPr cap="all"/>
          </a:pPr>
          <a:r>
            <a:rPr lang="en-US" dirty="0"/>
            <a:t>Teams must set out on a journey- unchartered territory</a:t>
          </a:r>
        </a:p>
      </dgm:t>
    </dgm:pt>
    <dgm:pt modelId="{4C9CE188-FFCD-4388-94ED-4AD51065EE54}" type="parTrans" cxnId="{CFA97498-DFB0-4C47-87D9-8E2DA6BA9379}">
      <dgm:prSet/>
      <dgm:spPr/>
      <dgm:t>
        <a:bodyPr/>
        <a:lstStyle/>
        <a:p>
          <a:endParaRPr lang="en-US"/>
        </a:p>
      </dgm:t>
    </dgm:pt>
    <dgm:pt modelId="{88EAAE08-F31F-40C4-AC38-8DDABEFF2642}" type="sibTrans" cxnId="{CFA97498-DFB0-4C47-87D9-8E2DA6BA9379}">
      <dgm:prSet/>
      <dgm:spPr/>
      <dgm:t>
        <a:bodyPr/>
        <a:lstStyle/>
        <a:p>
          <a:endParaRPr lang="en-US"/>
        </a:p>
      </dgm:t>
    </dgm:pt>
    <dgm:pt modelId="{55BD5436-A782-4167-8A74-B77FF066A5A9}" type="pres">
      <dgm:prSet presAssocID="{F73F9568-D9CC-4CE3-9962-620E7C95C3F7}" presName="root" presStyleCnt="0">
        <dgm:presLayoutVars>
          <dgm:dir/>
          <dgm:resizeHandles val="exact"/>
        </dgm:presLayoutVars>
      </dgm:prSet>
      <dgm:spPr/>
    </dgm:pt>
    <dgm:pt modelId="{FE278629-CF29-41A7-9AC9-D5F04B774FF2}" type="pres">
      <dgm:prSet presAssocID="{891A1C23-E5C5-4E47-89ED-9232B591B9D4}" presName="compNode" presStyleCnt="0"/>
      <dgm:spPr/>
    </dgm:pt>
    <dgm:pt modelId="{DBCE70E6-A9D8-4DAB-B12C-B16597E18B59}" type="pres">
      <dgm:prSet presAssocID="{891A1C23-E5C5-4E47-89ED-9232B591B9D4}" presName="iconBgRect" presStyleLbl="bgShp" presStyleIdx="0" presStyleCnt="6"/>
      <dgm:spPr>
        <a:prstGeom prst="round2DiagRect">
          <a:avLst>
            <a:gd name="adj1" fmla="val 29727"/>
            <a:gd name="adj2" fmla="val 0"/>
          </a:avLst>
        </a:prstGeom>
      </dgm:spPr>
    </dgm:pt>
    <dgm:pt modelId="{38551D65-0734-4D0B-BEA3-0B99AB1B9149}" type="pres">
      <dgm:prSet presAssocID="{891A1C23-E5C5-4E47-89ED-9232B591B9D4}"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outh America"/>
        </a:ext>
      </dgm:extLst>
    </dgm:pt>
    <dgm:pt modelId="{CCAA8AB5-F1E6-45BB-9B8B-59DA015B319D}" type="pres">
      <dgm:prSet presAssocID="{891A1C23-E5C5-4E47-89ED-9232B591B9D4}" presName="spaceRect" presStyleCnt="0"/>
      <dgm:spPr/>
    </dgm:pt>
    <dgm:pt modelId="{67445AC3-329F-4727-A06B-587866B19D78}" type="pres">
      <dgm:prSet presAssocID="{891A1C23-E5C5-4E47-89ED-9232B591B9D4}" presName="textRect" presStyleLbl="revTx" presStyleIdx="0" presStyleCnt="6">
        <dgm:presLayoutVars>
          <dgm:chMax val="1"/>
          <dgm:chPref val="1"/>
        </dgm:presLayoutVars>
      </dgm:prSet>
      <dgm:spPr/>
    </dgm:pt>
    <dgm:pt modelId="{518FDD2F-C772-4C0B-979A-C26A9A770A1B}" type="pres">
      <dgm:prSet presAssocID="{7298B79D-5333-4234-A59A-D9B2D8464928}" presName="sibTrans" presStyleCnt="0"/>
      <dgm:spPr/>
    </dgm:pt>
    <dgm:pt modelId="{AD166607-7757-4167-A189-C6802539F20B}" type="pres">
      <dgm:prSet presAssocID="{C2D78E55-9B7A-48E6-AA15-D64859FCAB50}" presName="compNode" presStyleCnt="0"/>
      <dgm:spPr/>
    </dgm:pt>
    <dgm:pt modelId="{F4A369F7-7970-4575-B60C-EE79D0D3A99B}" type="pres">
      <dgm:prSet presAssocID="{C2D78E55-9B7A-48E6-AA15-D64859FCAB50}" presName="iconBgRect" presStyleLbl="bgShp" presStyleIdx="1" presStyleCnt="6"/>
      <dgm:spPr>
        <a:prstGeom prst="round2DiagRect">
          <a:avLst>
            <a:gd name="adj1" fmla="val 29727"/>
            <a:gd name="adj2" fmla="val 0"/>
          </a:avLst>
        </a:prstGeom>
      </dgm:spPr>
    </dgm:pt>
    <dgm:pt modelId="{4D11B0E8-7CCC-43E3-897F-9E7EBB26AE4B}" type="pres">
      <dgm:prSet presAssocID="{C2D78E55-9B7A-48E6-AA15-D64859FCAB50}"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losed Book"/>
        </a:ext>
      </dgm:extLst>
    </dgm:pt>
    <dgm:pt modelId="{BFEBCBBE-E630-4EBD-8269-AF999CA95B9B}" type="pres">
      <dgm:prSet presAssocID="{C2D78E55-9B7A-48E6-AA15-D64859FCAB50}" presName="spaceRect" presStyleCnt="0"/>
      <dgm:spPr/>
    </dgm:pt>
    <dgm:pt modelId="{CE405A78-36C0-4169-8343-69F6F2101964}" type="pres">
      <dgm:prSet presAssocID="{C2D78E55-9B7A-48E6-AA15-D64859FCAB50}" presName="textRect" presStyleLbl="revTx" presStyleIdx="1" presStyleCnt="6">
        <dgm:presLayoutVars>
          <dgm:chMax val="1"/>
          <dgm:chPref val="1"/>
        </dgm:presLayoutVars>
      </dgm:prSet>
      <dgm:spPr/>
    </dgm:pt>
    <dgm:pt modelId="{E130FB33-7004-4750-8C41-79E8305747A1}" type="pres">
      <dgm:prSet presAssocID="{AE5AE211-C014-4990-A8A8-96185C1204F0}" presName="sibTrans" presStyleCnt="0"/>
      <dgm:spPr/>
    </dgm:pt>
    <dgm:pt modelId="{91262365-A056-4AB7-90C3-FA7D66B9ECBF}" type="pres">
      <dgm:prSet presAssocID="{57B7CCD0-D860-426D-9A30-3A5B8728B818}" presName="compNode" presStyleCnt="0"/>
      <dgm:spPr/>
    </dgm:pt>
    <dgm:pt modelId="{C26FD6E4-763C-4381-AE02-E20014489775}" type="pres">
      <dgm:prSet presAssocID="{57B7CCD0-D860-426D-9A30-3A5B8728B818}" presName="iconBgRect" presStyleLbl="bgShp" presStyleIdx="2" presStyleCnt="6"/>
      <dgm:spPr>
        <a:prstGeom prst="round2DiagRect">
          <a:avLst>
            <a:gd name="adj1" fmla="val 29727"/>
            <a:gd name="adj2" fmla="val 0"/>
          </a:avLst>
        </a:prstGeom>
      </dgm:spPr>
    </dgm:pt>
    <dgm:pt modelId="{5400547D-FBCD-41CE-8DE8-58249806D801}" type="pres">
      <dgm:prSet presAssocID="{57B7CCD0-D860-426D-9A30-3A5B8728B818}"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Asia"/>
        </a:ext>
      </dgm:extLst>
    </dgm:pt>
    <dgm:pt modelId="{4009A6EF-B537-4767-AC88-B47B38840B64}" type="pres">
      <dgm:prSet presAssocID="{57B7CCD0-D860-426D-9A30-3A5B8728B818}" presName="spaceRect" presStyleCnt="0"/>
      <dgm:spPr/>
    </dgm:pt>
    <dgm:pt modelId="{1ECE52AC-CB4E-48D4-BD77-201AF3361DFF}" type="pres">
      <dgm:prSet presAssocID="{57B7CCD0-D860-426D-9A30-3A5B8728B818}" presName="textRect" presStyleLbl="revTx" presStyleIdx="2" presStyleCnt="6">
        <dgm:presLayoutVars>
          <dgm:chMax val="1"/>
          <dgm:chPref val="1"/>
        </dgm:presLayoutVars>
      </dgm:prSet>
      <dgm:spPr/>
    </dgm:pt>
    <dgm:pt modelId="{CBF2268E-B3BC-404D-9468-E8C9B20FF7EF}" type="pres">
      <dgm:prSet presAssocID="{70147F1C-3483-4F39-B9D1-F2578F9E3970}" presName="sibTrans" presStyleCnt="0"/>
      <dgm:spPr/>
    </dgm:pt>
    <dgm:pt modelId="{6C95B093-774A-40A5-A2EC-1AC90C21A529}" type="pres">
      <dgm:prSet presAssocID="{05BF488C-D7B0-4FD4-A243-10FE8113A463}" presName="compNode" presStyleCnt="0"/>
      <dgm:spPr/>
    </dgm:pt>
    <dgm:pt modelId="{96E7EC9A-C6B0-4069-86CB-76F5DEEB1C7C}" type="pres">
      <dgm:prSet presAssocID="{05BF488C-D7B0-4FD4-A243-10FE8113A463}" presName="iconBgRect" presStyleLbl="bgShp" presStyleIdx="3" presStyleCnt="6"/>
      <dgm:spPr>
        <a:prstGeom prst="round2DiagRect">
          <a:avLst>
            <a:gd name="adj1" fmla="val 29727"/>
            <a:gd name="adj2" fmla="val 0"/>
          </a:avLst>
        </a:prstGeom>
      </dgm:spPr>
    </dgm:pt>
    <dgm:pt modelId="{C1BB5D00-9E46-4BD9-A893-329E2F64F6DA}" type="pres">
      <dgm:prSet presAssocID="{05BF488C-D7B0-4FD4-A243-10FE8113A463}"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Map compass"/>
        </a:ext>
      </dgm:extLst>
    </dgm:pt>
    <dgm:pt modelId="{1EF7FCF3-2BFA-43E0-A55C-2CD6E3A41BCE}" type="pres">
      <dgm:prSet presAssocID="{05BF488C-D7B0-4FD4-A243-10FE8113A463}" presName="spaceRect" presStyleCnt="0"/>
      <dgm:spPr/>
    </dgm:pt>
    <dgm:pt modelId="{D6449698-CF8B-43A7-A350-987A28CA3D7F}" type="pres">
      <dgm:prSet presAssocID="{05BF488C-D7B0-4FD4-A243-10FE8113A463}" presName="textRect" presStyleLbl="revTx" presStyleIdx="3" presStyleCnt="6">
        <dgm:presLayoutVars>
          <dgm:chMax val="1"/>
          <dgm:chPref val="1"/>
        </dgm:presLayoutVars>
      </dgm:prSet>
      <dgm:spPr/>
    </dgm:pt>
    <dgm:pt modelId="{F49A326F-5A47-473B-AA97-B547CC68A1D8}" type="pres">
      <dgm:prSet presAssocID="{CBACCCB1-E879-4F0C-BF07-C71263446745}" presName="sibTrans" presStyleCnt="0"/>
      <dgm:spPr/>
    </dgm:pt>
    <dgm:pt modelId="{DABCAEA1-4AEF-4F59-8F20-E650089F5555}" type="pres">
      <dgm:prSet presAssocID="{6A3226B7-0D53-49C7-B3CE-D77E5E28EF37}" presName="compNode" presStyleCnt="0"/>
      <dgm:spPr/>
    </dgm:pt>
    <dgm:pt modelId="{DAB47876-DFD8-40F6-A3F8-1F08C2C3F4FC}" type="pres">
      <dgm:prSet presAssocID="{6A3226B7-0D53-49C7-B3CE-D77E5E28EF37}" presName="iconBgRect" presStyleLbl="bgShp" presStyleIdx="4" presStyleCnt="6"/>
      <dgm:spPr>
        <a:prstGeom prst="round2DiagRect">
          <a:avLst>
            <a:gd name="adj1" fmla="val 29727"/>
            <a:gd name="adj2" fmla="val 0"/>
          </a:avLst>
        </a:prstGeom>
      </dgm:spPr>
    </dgm:pt>
    <dgm:pt modelId="{D7B1610A-4A96-4434-A570-0843F5EF3DDF}" type="pres">
      <dgm:prSet presAssocID="{6A3226B7-0D53-49C7-B3CE-D77E5E28EF37}"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Users"/>
        </a:ext>
      </dgm:extLst>
    </dgm:pt>
    <dgm:pt modelId="{25DBBFBC-F5F6-46E7-9E9A-8A2D19BB941D}" type="pres">
      <dgm:prSet presAssocID="{6A3226B7-0D53-49C7-B3CE-D77E5E28EF37}" presName="spaceRect" presStyleCnt="0"/>
      <dgm:spPr/>
    </dgm:pt>
    <dgm:pt modelId="{2D9647F3-1C27-4455-927B-7D57877BEE60}" type="pres">
      <dgm:prSet presAssocID="{6A3226B7-0D53-49C7-B3CE-D77E5E28EF37}" presName="textRect" presStyleLbl="revTx" presStyleIdx="4" presStyleCnt="6">
        <dgm:presLayoutVars>
          <dgm:chMax val="1"/>
          <dgm:chPref val="1"/>
        </dgm:presLayoutVars>
      </dgm:prSet>
      <dgm:spPr/>
    </dgm:pt>
    <dgm:pt modelId="{E6CCFF13-DB80-4FB0-93BD-5E4DE83EE7F8}" type="pres">
      <dgm:prSet presAssocID="{009AF782-CEDA-411A-AB9A-732AF5FAF639}" presName="sibTrans" presStyleCnt="0"/>
      <dgm:spPr/>
    </dgm:pt>
    <dgm:pt modelId="{EFD40E73-47F9-4642-AAAE-03D283DF631E}" type="pres">
      <dgm:prSet presAssocID="{DBEF3165-9C14-4AED-AE2D-6F9FDDEA9EA7}" presName="compNode" presStyleCnt="0"/>
      <dgm:spPr/>
    </dgm:pt>
    <dgm:pt modelId="{6E322A9A-E75F-40DF-872C-B102E97DB959}" type="pres">
      <dgm:prSet presAssocID="{DBEF3165-9C14-4AED-AE2D-6F9FDDEA9EA7}" presName="iconBgRect" presStyleLbl="bgShp" presStyleIdx="5" presStyleCnt="6"/>
      <dgm:spPr>
        <a:prstGeom prst="round2DiagRect">
          <a:avLst>
            <a:gd name="adj1" fmla="val 29727"/>
            <a:gd name="adj2" fmla="val 0"/>
          </a:avLst>
        </a:prstGeom>
      </dgm:spPr>
    </dgm:pt>
    <dgm:pt modelId="{99243D33-6D67-4481-8C7D-A2C201B4FD2A}" type="pres">
      <dgm:prSet presAssocID="{DBEF3165-9C14-4AED-AE2D-6F9FDDEA9EA7}"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Wind Chime"/>
        </a:ext>
      </dgm:extLst>
    </dgm:pt>
    <dgm:pt modelId="{17C55D7D-0CEF-4182-B37D-E4D42D73D94F}" type="pres">
      <dgm:prSet presAssocID="{DBEF3165-9C14-4AED-AE2D-6F9FDDEA9EA7}" presName="spaceRect" presStyleCnt="0"/>
      <dgm:spPr/>
    </dgm:pt>
    <dgm:pt modelId="{EC004ADE-C439-4CF6-B030-F60F8913C345}" type="pres">
      <dgm:prSet presAssocID="{DBEF3165-9C14-4AED-AE2D-6F9FDDEA9EA7}" presName="textRect" presStyleLbl="revTx" presStyleIdx="5" presStyleCnt="6">
        <dgm:presLayoutVars>
          <dgm:chMax val="1"/>
          <dgm:chPref val="1"/>
        </dgm:presLayoutVars>
      </dgm:prSet>
      <dgm:spPr/>
    </dgm:pt>
  </dgm:ptLst>
  <dgm:cxnLst>
    <dgm:cxn modelId="{F405B403-7FE2-42F7-B400-99260BC143EE}" type="presOf" srcId="{F73F9568-D9CC-4CE3-9962-620E7C95C3F7}" destId="{55BD5436-A782-4167-8A74-B77FF066A5A9}" srcOrd="0" destOrd="0" presId="urn:microsoft.com/office/officeart/2018/5/layout/IconLeafLabelList"/>
    <dgm:cxn modelId="{963F7211-28CE-498E-96DB-940A7DAC40FE}" type="presOf" srcId="{891A1C23-E5C5-4E47-89ED-9232B591B9D4}" destId="{67445AC3-329F-4727-A06B-587866B19D78}" srcOrd="0" destOrd="0" presId="urn:microsoft.com/office/officeart/2018/5/layout/IconLeafLabelList"/>
    <dgm:cxn modelId="{E1000B14-1082-40F0-8BE1-84F325068AC4}" srcId="{F73F9568-D9CC-4CE3-9962-620E7C95C3F7}" destId="{6A3226B7-0D53-49C7-B3CE-D77E5E28EF37}" srcOrd="4" destOrd="0" parTransId="{B1B081CE-AF6A-4C4D-9B55-CAA422434AA5}" sibTransId="{009AF782-CEDA-411A-AB9A-732AF5FAF639}"/>
    <dgm:cxn modelId="{D913F628-2179-4F26-9D79-FC5431F77BA4}" type="presOf" srcId="{05BF488C-D7B0-4FD4-A243-10FE8113A463}" destId="{D6449698-CF8B-43A7-A350-987A28CA3D7F}" srcOrd="0" destOrd="0" presId="urn:microsoft.com/office/officeart/2018/5/layout/IconLeafLabelList"/>
    <dgm:cxn modelId="{19FB9B2A-722A-489C-B4DE-26E7EE1C5DEE}" type="presOf" srcId="{C2D78E55-9B7A-48E6-AA15-D64859FCAB50}" destId="{CE405A78-36C0-4169-8343-69F6F2101964}" srcOrd="0" destOrd="0" presId="urn:microsoft.com/office/officeart/2018/5/layout/IconLeafLabelList"/>
    <dgm:cxn modelId="{AE3B643A-DAB6-4927-8B0D-608C0D39D662}" type="presOf" srcId="{6A3226B7-0D53-49C7-B3CE-D77E5E28EF37}" destId="{2D9647F3-1C27-4455-927B-7D57877BEE60}" srcOrd="0" destOrd="0" presId="urn:microsoft.com/office/officeart/2018/5/layout/IconLeafLabelList"/>
    <dgm:cxn modelId="{E819CA4B-4F62-4211-BF4D-4FE63D1A5C3C}" srcId="{F73F9568-D9CC-4CE3-9962-620E7C95C3F7}" destId="{57B7CCD0-D860-426D-9A30-3A5B8728B818}" srcOrd="2" destOrd="0" parTransId="{7BC9A300-B394-47BB-AE73-6F075081978E}" sibTransId="{70147F1C-3483-4F39-B9D1-F2578F9E3970}"/>
    <dgm:cxn modelId="{2133E191-D6AC-4C5C-A03A-CCB91AA9CACB}" srcId="{F73F9568-D9CC-4CE3-9962-620E7C95C3F7}" destId="{891A1C23-E5C5-4E47-89ED-9232B591B9D4}" srcOrd="0" destOrd="0" parTransId="{77FE7A14-9836-4C1B-9E59-7C293C141C26}" sibTransId="{7298B79D-5333-4234-A59A-D9B2D8464928}"/>
    <dgm:cxn modelId="{CFA97498-DFB0-4C47-87D9-8E2DA6BA9379}" srcId="{F73F9568-D9CC-4CE3-9962-620E7C95C3F7}" destId="{DBEF3165-9C14-4AED-AE2D-6F9FDDEA9EA7}" srcOrd="5" destOrd="0" parTransId="{4C9CE188-FFCD-4388-94ED-4AD51065EE54}" sibTransId="{88EAAE08-F31F-40C4-AC38-8DDABEFF2642}"/>
    <dgm:cxn modelId="{8A9A93A1-53FA-49C7-A0A0-0A7CEC870651}" srcId="{F73F9568-D9CC-4CE3-9962-620E7C95C3F7}" destId="{C2D78E55-9B7A-48E6-AA15-D64859FCAB50}" srcOrd="1" destOrd="0" parTransId="{564EE084-AD43-42E3-8552-1AEFE7DDB14D}" sibTransId="{AE5AE211-C014-4990-A8A8-96185C1204F0}"/>
    <dgm:cxn modelId="{A04164B0-A292-434C-BC8B-BB86283E6509}" type="presOf" srcId="{57B7CCD0-D860-426D-9A30-3A5B8728B818}" destId="{1ECE52AC-CB4E-48D4-BD77-201AF3361DFF}" srcOrd="0" destOrd="0" presId="urn:microsoft.com/office/officeart/2018/5/layout/IconLeafLabelList"/>
    <dgm:cxn modelId="{4411F6D4-CF20-43B8-A412-BFE2CFE853BF}" type="presOf" srcId="{DBEF3165-9C14-4AED-AE2D-6F9FDDEA9EA7}" destId="{EC004ADE-C439-4CF6-B030-F60F8913C345}" srcOrd="0" destOrd="0" presId="urn:microsoft.com/office/officeart/2018/5/layout/IconLeafLabelList"/>
    <dgm:cxn modelId="{5166FBEC-D9CE-4B6A-8FBE-D888E2ADC276}" srcId="{F73F9568-D9CC-4CE3-9962-620E7C95C3F7}" destId="{05BF488C-D7B0-4FD4-A243-10FE8113A463}" srcOrd="3" destOrd="0" parTransId="{2BDEF70B-F1BE-4795-ABA8-C85FE0AD1B37}" sibTransId="{CBACCCB1-E879-4F0C-BF07-C71263446745}"/>
    <dgm:cxn modelId="{5D8218FF-14C3-43B8-80DC-718F9941BB8C}" type="presParOf" srcId="{55BD5436-A782-4167-8A74-B77FF066A5A9}" destId="{FE278629-CF29-41A7-9AC9-D5F04B774FF2}" srcOrd="0" destOrd="0" presId="urn:microsoft.com/office/officeart/2018/5/layout/IconLeafLabelList"/>
    <dgm:cxn modelId="{E310666E-340C-4A26-A2A0-C0809D8C6252}" type="presParOf" srcId="{FE278629-CF29-41A7-9AC9-D5F04B774FF2}" destId="{DBCE70E6-A9D8-4DAB-B12C-B16597E18B59}" srcOrd="0" destOrd="0" presId="urn:microsoft.com/office/officeart/2018/5/layout/IconLeafLabelList"/>
    <dgm:cxn modelId="{E9730945-B18A-4B43-B5AA-10DDE7F74C31}" type="presParOf" srcId="{FE278629-CF29-41A7-9AC9-D5F04B774FF2}" destId="{38551D65-0734-4D0B-BEA3-0B99AB1B9149}" srcOrd="1" destOrd="0" presId="urn:microsoft.com/office/officeart/2018/5/layout/IconLeafLabelList"/>
    <dgm:cxn modelId="{11A4F411-72D4-4DFD-8CEF-9E52A1437880}" type="presParOf" srcId="{FE278629-CF29-41A7-9AC9-D5F04B774FF2}" destId="{CCAA8AB5-F1E6-45BB-9B8B-59DA015B319D}" srcOrd="2" destOrd="0" presId="urn:microsoft.com/office/officeart/2018/5/layout/IconLeafLabelList"/>
    <dgm:cxn modelId="{C210543E-D85F-4B70-AB63-5097DD943F11}" type="presParOf" srcId="{FE278629-CF29-41A7-9AC9-D5F04B774FF2}" destId="{67445AC3-329F-4727-A06B-587866B19D78}" srcOrd="3" destOrd="0" presId="urn:microsoft.com/office/officeart/2018/5/layout/IconLeafLabelList"/>
    <dgm:cxn modelId="{22CDB404-744A-4252-9C30-0952CB430E55}" type="presParOf" srcId="{55BD5436-A782-4167-8A74-B77FF066A5A9}" destId="{518FDD2F-C772-4C0B-979A-C26A9A770A1B}" srcOrd="1" destOrd="0" presId="urn:microsoft.com/office/officeart/2018/5/layout/IconLeafLabelList"/>
    <dgm:cxn modelId="{F6613E2E-F57A-4808-B03E-27119EEDA993}" type="presParOf" srcId="{55BD5436-A782-4167-8A74-B77FF066A5A9}" destId="{AD166607-7757-4167-A189-C6802539F20B}" srcOrd="2" destOrd="0" presId="urn:microsoft.com/office/officeart/2018/5/layout/IconLeafLabelList"/>
    <dgm:cxn modelId="{474DAFA4-3EA3-4645-8530-01948DCF6D77}" type="presParOf" srcId="{AD166607-7757-4167-A189-C6802539F20B}" destId="{F4A369F7-7970-4575-B60C-EE79D0D3A99B}" srcOrd="0" destOrd="0" presId="urn:microsoft.com/office/officeart/2018/5/layout/IconLeafLabelList"/>
    <dgm:cxn modelId="{4EE11DDC-76C1-4570-A462-588DBA478E72}" type="presParOf" srcId="{AD166607-7757-4167-A189-C6802539F20B}" destId="{4D11B0E8-7CCC-43E3-897F-9E7EBB26AE4B}" srcOrd="1" destOrd="0" presId="urn:microsoft.com/office/officeart/2018/5/layout/IconLeafLabelList"/>
    <dgm:cxn modelId="{5DC12DB4-DB87-42FC-9BA7-7C4FF9F14539}" type="presParOf" srcId="{AD166607-7757-4167-A189-C6802539F20B}" destId="{BFEBCBBE-E630-4EBD-8269-AF999CA95B9B}" srcOrd="2" destOrd="0" presId="urn:microsoft.com/office/officeart/2018/5/layout/IconLeafLabelList"/>
    <dgm:cxn modelId="{16C36A66-4914-452B-904F-365BB4E52393}" type="presParOf" srcId="{AD166607-7757-4167-A189-C6802539F20B}" destId="{CE405A78-36C0-4169-8343-69F6F2101964}" srcOrd="3" destOrd="0" presId="urn:microsoft.com/office/officeart/2018/5/layout/IconLeafLabelList"/>
    <dgm:cxn modelId="{FD3D1A05-3D9D-4734-AF3B-37A14B74A43A}" type="presParOf" srcId="{55BD5436-A782-4167-8A74-B77FF066A5A9}" destId="{E130FB33-7004-4750-8C41-79E8305747A1}" srcOrd="3" destOrd="0" presId="urn:microsoft.com/office/officeart/2018/5/layout/IconLeafLabelList"/>
    <dgm:cxn modelId="{45A10A77-0737-4390-BD11-159B66AC2BDE}" type="presParOf" srcId="{55BD5436-A782-4167-8A74-B77FF066A5A9}" destId="{91262365-A056-4AB7-90C3-FA7D66B9ECBF}" srcOrd="4" destOrd="0" presId="urn:microsoft.com/office/officeart/2018/5/layout/IconLeafLabelList"/>
    <dgm:cxn modelId="{2EB29C10-33DF-46DF-9C8E-0F7A318DE72E}" type="presParOf" srcId="{91262365-A056-4AB7-90C3-FA7D66B9ECBF}" destId="{C26FD6E4-763C-4381-AE02-E20014489775}" srcOrd="0" destOrd="0" presId="urn:microsoft.com/office/officeart/2018/5/layout/IconLeafLabelList"/>
    <dgm:cxn modelId="{0DA1CA29-B9EF-492E-BCC9-CF5E1D72150E}" type="presParOf" srcId="{91262365-A056-4AB7-90C3-FA7D66B9ECBF}" destId="{5400547D-FBCD-41CE-8DE8-58249806D801}" srcOrd="1" destOrd="0" presId="urn:microsoft.com/office/officeart/2018/5/layout/IconLeafLabelList"/>
    <dgm:cxn modelId="{32775910-4AB2-4E21-9284-9D0064F1FE14}" type="presParOf" srcId="{91262365-A056-4AB7-90C3-FA7D66B9ECBF}" destId="{4009A6EF-B537-4767-AC88-B47B38840B64}" srcOrd="2" destOrd="0" presId="urn:microsoft.com/office/officeart/2018/5/layout/IconLeafLabelList"/>
    <dgm:cxn modelId="{9864C2CF-F402-40AE-B310-47F814C3F2F5}" type="presParOf" srcId="{91262365-A056-4AB7-90C3-FA7D66B9ECBF}" destId="{1ECE52AC-CB4E-48D4-BD77-201AF3361DFF}" srcOrd="3" destOrd="0" presId="urn:microsoft.com/office/officeart/2018/5/layout/IconLeafLabelList"/>
    <dgm:cxn modelId="{85775E49-40EA-444C-9D0A-25D3F4152E79}" type="presParOf" srcId="{55BD5436-A782-4167-8A74-B77FF066A5A9}" destId="{CBF2268E-B3BC-404D-9468-E8C9B20FF7EF}" srcOrd="5" destOrd="0" presId="urn:microsoft.com/office/officeart/2018/5/layout/IconLeafLabelList"/>
    <dgm:cxn modelId="{FF3BFDDA-E0FB-4F82-B1FF-066FC5578ECE}" type="presParOf" srcId="{55BD5436-A782-4167-8A74-B77FF066A5A9}" destId="{6C95B093-774A-40A5-A2EC-1AC90C21A529}" srcOrd="6" destOrd="0" presId="urn:microsoft.com/office/officeart/2018/5/layout/IconLeafLabelList"/>
    <dgm:cxn modelId="{06C922FE-E874-4669-BE8D-CBC36E920870}" type="presParOf" srcId="{6C95B093-774A-40A5-A2EC-1AC90C21A529}" destId="{96E7EC9A-C6B0-4069-86CB-76F5DEEB1C7C}" srcOrd="0" destOrd="0" presId="urn:microsoft.com/office/officeart/2018/5/layout/IconLeafLabelList"/>
    <dgm:cxn modelId="{1F0DDE44-6B06-42D6-B3DC-5584E59C42D6}" type="presParOf" srcId="{6C95B093-774A-40A5-A2EC-1AC90C21A529}" destId="{C1BB5D00-9E46-4BD9-A893-329E2F64F6DA}" srcOrd="1" destOrd="0" presId="urn:microsoft.com/office/officeart/2018/5/layout/IconLeafLabelList"/>
    <dgm:cxn modelId="{8357DC0E-CC30-4BD0-8C6E-0C7FA32F69ED}" type="presParOf" srcId="{6C95B093-774A-40A5-A2EC-1AC90C21A529}" destId="{1EF7FCF3-2BFA-43E0-A55C-2CD6E3A41BCE}" srcOrd="2" destOrd="0" presId="urn:microsoft.com/office/officeart/2018/5/layout/IconLeafLabelList"/>
    <dgm:cxn modelId="{DDDD4517-691C-44CA-B773-0AB60FCA2CF1}" type="presParOf" srcId="{6C95B093-774A-40A5-A2EC-1AC90C21A529}" destId="{D6449698-CF8B-43A7-A350-987A28CA3D7F}" srcOrd="3" destOrd="0" presId="urn:microsoft.com/office/officeart/2018/5/layout/IconLeafLabelList"/>
    <dgm:cxn modelId="{A47FBF52-EC4E-4F6F-97A1-44833A1E71AE}" type="presParOf" srcId="{55BD5436-A782-4167-8A74-B77FF066A5A9}" destId="{F49A326F-5A47-473B-AA97-B547CC68A1D8}" srcOrd="7" destOrd="0" presId="urn:microsoft.com/office/officeart/2018/5/layout/IconLeafLabelList"/>
    <dgm:cxn modelId="{579B91EB-9A64-4DA3-B8FD-0A170328C416}" type="presParOf" srcId="{55BD5436-A782-4167-8A74-B77FF066A5A9}" destId="{DABCAEA1-4AEF-4F59-8F20-E650089F5555}" srcOrd="8" destOrd="0" presId="urn:microsoft.com/office/officeart/2018/5/layout/IconLeafLabelList"/>
    <dgm:cxn modelId="{3272D9B0-7412-428E-AD29-DE880CB36D41}" type="presParOf" srcId="{DABCAEA1-4AEF-4F59-8F20-E650089F5555}" destId="{DAB47876-DFD8-40F6-A3F8-1F08C2C3F4FC}" srcOrd="0" destOrd="0" presId="urn:microsoft.com/office/officeart/2018/5/layout/IconLeafLabelList"/>
    <dgm:cxn modelId="{F8954237-E217-44EE-BF51-30E19DF3F6EB}" type="presParOf" srcId="{DABCAEA1-4AEF-4F59-8F20-E650089F5555}" destId="{D7B1610A-4A96-4434-A570-0843F5EF3DDF}" srcOrd="1" destOrd="0" presId="urn:microsoft.com/office/officeart/2018/5/layout/IconLeafLabelList"/>
    <dgm:cxn modelId="{64C3A96F-9D4D-48BF-8190-0220B0BAD6A7}" type="presParOf" srcId="{DABCAEA1-4AEF-4F59-8F20-E650089F5555}" destId="{25DBBFBC-F5F6-46E7-9E9A-8A2D19BB941D}" srcOrd="2" destOrd="0" presId="urn:microsoft.com/office/officeart/2018/5/layout/IconLeafLabelList"/>
    <dgm:cxn modelId="{B7B0BB79-0A78-42BB-BD09-C996E4D6B0BC}" type="presParOf" srcId="{DABCAEA1-4AEF-4F59-8F20-E650089F5555}" destId="{2D9647F3-1C27-4455-927B-7D57877BEE60}" srcOrd="3" destOrd="0" presId="urn:microsoft.com/office/officeart/2018/5/layout/IconLeafLabelList"/>
    <dgm:cxn modelId="{435412C0-DB0F-458E-869D-518986F37EC8}" type="presParOf" srcId="{55BD5436-A782-4167-8A74-B77FF066A5A9}" destId="{E6CCFF13-DB80-4FB0-93BD-5E4DE83EE7F8}" srcOrd="9" destOrd="0" presId="urn:microsoft.com/office/officeart/2018/5/layout/IconLeafLabelList"/>
    <dgm:cxn modelId="{05EBBC0E-50F4-4489-A460-BE1902700E91}" type="presParOf" srcId="{55BD5436-A782-4167-8A74-B77FF066A5A9}" destId="{EFD40E73-47F9-4642-AAAE-03D283DF631E}" srcOrd="10" destOrd="0" presId="urn:microsoft.com/office/officeart/2018/5/layout/IconLeafLabelList"/>
    <dgm:cxn modelId="{FEF21D3C-EDD9-4507-AC43-9DD955BD46C5}" type="presParOf" srcId="{EFD40E73-47F9-4642-AAAE-03D283DF631E}" destId="{6E322A9A-E75F-40DF-872C-B102E97DB959}" srcOrd="0" destOrd="0" presId="urn:microsoft.com/office/officeart/2018/5/layout/IconLeafLabelList"/>
    <dgm:cxn modelId="{00466667-E859-44E3-8C46-0E2BA472C84B}" type="presParOf" srcId="{EFD40E73-47F9-4642-AAAE-03D283DF631E}" destId="{99243D33-6D67-4481-8C7D-A2C201B4FD2A}" srcOrd="1" destOrd="0" presId="urn:microsoft.com/office/officeart/2018/5/layout/IconLeafLabelList"/>
    <dgm:cxn modelId="{3AB06EBB-12F7-4FC0-B366-AC4667683184}" type="presParOf" srcId="{EFD40E73-47F9-4642-AAAE-03D283DF631E}" destId="{17C55D7D-0CEF-4182-B37D-E4D42D73D94F}" srcOrd="2" destOrd="0" presId="urn:microsoft.com/office/officeart/2018/5/layout/IconLeafLabelList"/>
    <dgm:cxn modelId="{E184889C-111A-4E4F-811C-FB29F0D21DBA}" type="presParOf" srcId="{EFD40E73-47F9-4642-AAAE-03D283DF631E}" destId="{EC004ADE-C439-4CF6-B030-F60F8913C345}"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06D3C9-7C8A-41BC-B277-49294438AA22}">
      <dsp:nvSpPr>
        <dsp:cNvPr id="0" name=""/>
        <dsp:cNvSpPr/>
      </dsp:nvSpPr>
      <dsp:spPr>
        <a:xfrm>
          <a:off x="0" y="644"/>
          <a:ext cx="6151562" cy="1507303"/>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3F09DE7-0224-4D71-8207-734A4820B53B}">
      <dsp:nvSpPr>
        <dsp:cNvPr id="0" name=""/>
        <dsp:cNvSpPr/>
      </dsp:nvSpPr>
      <dsp:spPr>
        <a:xfrm>
          <a:off x="455959" y="339787"/>
          <a:ext cx="829016" cy="82901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C507AFA-23BF-4AD1-ADE3-9499D4B084D0}">
      <dsp:nvSpPr>
        <dsp:cNvPr id="0" name=""/>
        <dsp:cNvSpPr/>
      </dsp:nvSpPr>
      <dsp:spPr>
        <a:xfrm>
          <a:off x="1740935" y="644"/>
          <a:ext cx="4410627" cy="15073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9523" tIns="159523" rIns="159523" bIns="159523" numCol="1" spcCol="1270" anchor="ctr" anchorCtr="0">
          <a:noAutofit/>
        </a:bodyPr>
        <a:lstStyle/>
        <a:p>
          <a:pPr marL="0" lvl="0" indent="0" algn="l" defTabSz="1111250">
            <a:lnSpc>
              <a:spcPct val="90000"/>
            </a:lnSpc>
            <a:spcBef>
              <a:spcPct val="0"/>
            </a:spcBef>
            <a:spcAft>
              <a:spcPct val="35000"/>
            </a:spcAft>
            <a:buNone/>
          </a:pPr>
          <a:r>
            <a:rPr lang="en-US" sz="2500" kern="1200"/>
            <a:t>Social Change Model of Leadership Development (Komives, 2016)</a:t>
          </a:r>
        </a:p>
      </dsp:txBody>
      <dsp:txXfrm>
        <a:off x="1740935" y="644"/>
        <a:ext cx="4410627" cy="1507303"/>
      </dsp:txXfrm>
    </dsp:sp>
    <dsp:sp modelId="{F1A621E2-91ED-4A06-AFB4-22B5E74607DF}">
      <dsp:nvSpPr>
        <dsp:cNvPr id="0" name=""/>
        <dsp:cNvSpPr/>
      </dsp:nvSpPr>
      <dsp:spPr>
        <a:xfrm>
          <a:off x="0" y="1884773"/>
          <a:ext cx="6151562" cy="150730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35E58D-8EAB-4363-98C8-F95BB9248B9B}">
      <dsp:nvSpPr>
        <dsp:cNvPr id="0" name=""/>
        <dsp:cNvSpPr/>
      </dsp:nvSpPr>
      <dsp:spPr>
        <a:xfrm>
          <a:off x="455959" y="2223916"/>
          <a:ext cx="829016" cy="82901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85B8B4A-31EC-419E-B991-DABC85D98CEB}">
      <dsp:nvSpPr>
        <dsp:cNvPr id="0" name=""/>
        <dsp:cNvSpPr/>
      </dsp:nvSpPr>
      <dsp:spPr>
        <a:xfrm>
          <a:off x="1740935" y="1884773"/>
          <a:ext cx="4410627" cy="15073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9523" tIns="159523" rIns="159523" bIns="159523" numCol="1" spcCol="1270" anchor="ctr" anchorCtr="0">
          <a:noAutofit/>
        </a:bodyPr>
        <a:lstStyle/>
        <a:p>
          <a:pPr marL="0" lvl="0" indent="0" algn="l" defTabSz="1111250">
            <a:lnSpc>
              <a:spcPct val="90000"/>
            </a:lnSpc>
            <a:spcBef>
              <a:spcPct val="0"/>
            </a:spcBef>
            <a:spcAft>
              <a:spcPct val="35000"/>
            </a:spcAft>
            <a:buNone/>
          </a:pPr>
          <a:r>
            <a:rPr lang="en-US" sz="2500" kern="1200" dirty="0"/>
            <a:t>City as Text/ Place as Text (Braid, 2000) National Collegiate Honors Council</a:t>
          </a:r>
        </a:p>
      </dsp:txBody>
      <dsp:txXfrm>
        <a:off x="1740935" y="1884773"/>
        <a:ext cx="4410627" cy="1507303"/>
      </dsp:txXfrm>
    </dsp:sp>
    <dsp:sp modelId="{5413E274-2818-4A11-8352-F2370898A5F3}">
      <dsp:nvSpPr>
        <dsp:cNvPr id="0" name=""/>
        <dsp:cNvSpPr/>
      </dsp:nvSpPr>
      <dsp:spPr>
        <a:xfrm>
          <a:off x="0" y="3768902"/>
          <a:ext cx="6151562" cy="1507303"/>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15303B5-558F-468D-B64F-9BE1A8E56EB5}">
      <dsp:nvSpPr>
        <dsp:cNvPr id="0" name=""/>
        <dsp:cNvSpPr/>
      </dsp:nvSpPr>
      <dsp:spPr>
        <a:xfrm>
          <a:off x="455959" y="4108045"/>
          <a:ext cx="829016" cy="82901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75E38BB-19AC-4E81-9050-400320C8F266}">
      <dsp:nvSpPr>
        <dsp:cNvPr id="0" name=""/>
        <dsp:cNvSpPr/>
      </dsp:nvSpPr>
      <dsp:spPr>
        <a:xfrm>
          <a:off x="1740935" y="3768902"/>
          <a:ext cx="4410627" cy="15073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9523" tIns="159523" rIns="159523" bIns="159523" numCol="1" spcCol="1270" anchor="ctr" anchorCtr="0">
          <a:noAutofit/>
        </a:bodyPr>
        <a:lstStyle/>
        <a:p>
          <a:pPr marL="0" lvl="0" indent="0" algn="l" defTabSz="1111250">
            <a:lnSpc>
              <a:spcPct val="90000"/>
            </a:lnSpc>
            <a:spcBef>
              <a:spcPct val="0"/>
            </a:spcBef>
            <a:spcAft>
              <a:spcPct val="35000"/>
            </a:spcAft>
            <a:buNone/>
          </a:pPr>
          <a:r>
            <a:rPr lang="en-US" sz="2500" kern="1200"/>
            <a:t>Meaningful problem-based/ solution-based learning</a:t>
          </a:r>
        </a:p>
      </dsp:txBody>
      <dsp:txXfrm>
        <a:off x="1740935" y="3768902"/>
        <a:ext cx="4410627" cy="15073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6F7E8C-10F3-4744-B7F0-AA3234E01BFF}">
      <dsp:nvSpPr>
        <dsp:cNvPr id="0" name=""/>
        <dsp:cNvSpPr/>
      </dsp:nvSpPr>
      <dsp:spPr>
        <a:xfrm>
          <a:off x="246753" y="2833668"/>
          <a:ext cx="1968019" cy="5962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889000">
            <a:lnSpc>
              <a:spcPct val="90000"/>
            </a:lnSpc>
            <a:spcBef>
              <a:spcPct val="0"/>
            </a:spcBef>
            <a:spcAft>
              <a:spcPct val="35000"/>
            </a:spcAft>
            <a:buNone/>
            <a:defRPr b="1"/>
          </a:pPr>
          <a:r>
            <a:rPr lang="en-US" sz="2000" kern="1200"/>
            <a:t>2021</a:t>
          </a:r>
        </a:p>
      </dsp:txBody>
      <dsp:txXfrm>
        <a:off x="246753" y="2833668"/>
        <a:ext cx="1968019" cy="596284"/>
      </dsp:txXfrm>
    </dsp:sp>
    <dsp:sp modelId="{705110FB-E93F-43D8-BB10-EB92F767C955}">
      <dsp:nvSpPr>
        <dsp:cNvPr id="0" name=""/>
        <dsp:cNvSpPr/>
      </dsp:nvSpPr>
      <dsp:spPr>
        <a:xfrm>
          <a:off x="0" y="2532888"/>
          <a:ext cx="6151562" cy="211074"/>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BC8AB48-58E5-469D-9D7C-A13D691194D8}">
      <dsp:nvSpPr>
        <dsp:cNvPr id="0" name=""/>
        <dsp:cNvSpPr/>
      </dsp:nvSpPr>
      <dsp:spPr>
        <a:xfrm>
          <a:off x="148352" y="347612"/>
          <a:ext cx="2164821" cy="1288211"/>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875" tIns="142875" rIns="142875" bIns="142875" numCol="1" spcCol="1270" anchor="ctr" anchorCtr="0">
          <a:noAutofit/>
        </a:bodyPr>
        <a:lstStyle/>
        <a:p>
          <a:pPr marL="0" lvl="0" indent="0" algn="l" defTabSz="666750">
            <a:lnSpc>
              <a:spcPct val="90000"/>
            </a:lnSpc>
            <a:spcBef>
              <a:spcPct val="0"/>
            </a:spcBef>
            <a:spcAft>
              <a:spcPct val="35000"/>
            </a:spcAft>
            <a:buNone/>
          </a:pPr>
          <a:r>
            <a:rPr lang="en-US" sz="1500" kern="1200"/>
            <a:t>The Stories We Weave: Understating Culture and Community through Visual and Verbal Stories.</a:t>
          </a:r>
        </a:p>
      </dsp:txBody>
      <dsp:txXfrm>
        <a:off x="148352" y="347612"/>
        <a:ext cx="2164821" cy="1288211"/>
      </dsp:txXfrm>
    </dsp:sp>
    <dsp:sp modelId="{FE997220-924F-4242-848C-FE3116C250A5}">
      <dsp:nvSpPr>
        <dsp:cNvPr id="0" name=""/>
        <dsp:cNvSpPr/>
      </dsp:nvSpPr>
      <dsp:spPr>
        <a:xfrm>
          <a:off x="1230763" y="1635823"/>
          <a:ext cx="0" cy="897064"/>
        </a:xfrm>
        <a:prstGeom prst="line">
          <a:avLst/>
        </a:prstGeom>
        <a:solidFill>
          <a:schemeClr val="accent2">
            <a:hueOff val="0"/>
            <a:satOff val="0"/>
            <a:lumOff val="0"/>
            <a:alphaOff val="0"/>
          </a:schemeClr>
        </a:solidFill>
        <a:ln w="6350" cap="flat" cmpd="sng" algn="ctr">
          <a:solidFill>
            <a:schemeClr val="accent2">
              <a:hueOff val="0"/>
              <a:satOff val="0"/>
              <a:lumOff val="0"/>
              <a:alphaOff val="0"/>
            </a:schemeClr>
          </a:solidFill>
          <a:prstDash val="dash"/>
        </a:ln>
        <a:effectLst/>
      </dsp:spPr>
      <dsp:style>
        <a:lnRef idx="2">
          <a:scrgbClr r="0" g="0" b="0"/>
        </a:lnRef>
        <a:fillRef idx="1">
          <a:scrgbClr r="0" g="0" b="0"/>
        </a:fillRef>
        <a:effectRef idx="0">
          <a:scrgbClr r="0" g="0" b="0"/>
        </a:effectRef>
        <a:fontRef idx="minor">
          <a:schemeClr val="lt1"/>
        </a:fontRef>
      </dsp:style>
    </dsp:sp>
    <dsp:sp modelId="{A3032AD6-C1B7-41EA-ADF9-729FA2C3CCFD}">
      <dsp:nvSpPr>
        <dsp:cNvPr id="0" name=""/>
        <dsp:cNvSpPr/>
      </dsp:nvSpPr>
      <dsp:spPr>
        <a:xfrm>
          <a:off x="1476765" y="1846897"/>
          <a:ext cx="1968019" cy="5962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889000">
            <a:lnSpc>
              <a:spcPct val="90000"/>
            </a:lnSpc>
            <a:spcBef>
              <a:spcPct val="0"/>
            </a:spcBef>
            <a:spcAft>
              <a:spcPct val="35000"/>
            </a:spcAft>
            <a:buNone/>
            <a:defRPr b="1"/>
          </a:pPr>
          <a:r>
            <a:rPr lang="en-US" sz="2000" kern="1200"/>
            <a:t>2022</a:t>
          </a:r>
        </a:p>
      </dsp:txBody>
      <dsp:txXfrm>
        <a:off x="1476765" y="1846897"/>
        <a:ext cx="1968019" cy="596284"/>
      </dsp:txXfrm>
    </dsp:sp>
    <dsp:sp modelId="{51EAB1D0-3A90-490B-A729-B825068BB736}">
      <dsp:nvSpPr>
        <dsp:cNvPr id="0" name=""/>
        <dsp:cNvSpPr/>
      </dsp:nvSpPr>
      <dsp:spPr>
        <a:xfrm>
          <a:off x="1378364" y="3641026"/>
          <a:ext cx="2164821" cy="1081177"/>
        </a:xfrm>
        <a:prstGeom prst="rect">
          <a:avLst/>
        </a:prstGeom>
        <a:solidFill>
          <a:schemeClr val="accent2">
            <a:tint val="40000"/>
            <a:alpha val="90000"/>
            <a:hueOff val="-3648662"/>
            <a:satOff val="10440"/>
            <a:lumOff val="-695"/>
            <a:alphaOff val="0"/>
          </a:schemeClr>
        </a:solidFill>
        <a:ln w="12700" cap="flat" cmpd="sng" algn="ctr">
          <a:solidFill>
            <a:schemeClr val="accent2">
              <a:tint val="40000"/>
              <a:alpha val="90000"/>
              <a:hueOff val="-3648662"/>
              <a:satOff val="10440"/>
              <a:lumOff val="-69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875" tIns="142875" rIns="142875" bIns="142875" numCol="1" spcCol="1270" anchor="ctr" anchorCtr="0">
          <a:noAutofit/>
        </a:bodyPr>
        <a:lstStyle/>
        <a:p>
          <a:pPr marL="0" lvl="0" indent="0" algn="l" defTabSz="666750">
            <a:lnSpc>
              <a:spcPct val="90000"/>
            </a:lnSpc>
            <a:spcBef>
              <a:spcPct val="0"/>
            </a:spcBef>
            <a:spcAft>
              <a:spcPct val="35000"/>
            </a:spcAft>
            <a:buNone/>
          </a:pPr>
          <a:r>
            <a:rPr lang="en-US" sz="1500" kern="1200"/>
            <a:t>One Step Back. Two Steps Forward: Lessons Learned from a Global Event.</a:t>
          </a:r>
        </a:p>
      </dsp:txBody>
      <dsp:txXfrm>
        <a:off x="1378364" y="3641026"/>
        <a:ext cx="2164821" cy="1081177"/>
      </dsp:txXfrm>
    </dsp:sp>
    <dsp:sp modelId="{6AB04FCD-8807-4FD8-89BB-1F590F96F965}">
      <dsp:nvSpPr>
        <dsp:cNvPr id="0" name=""/>
        <dsp:cNvSpPr/>
      </dsp:nvSpPr>
      <dsp:spPr>
        <a:xfrm>
          <a:off x="2460775" y="2743962"/>
          <a:ext cx="0" cy="897064"/>
        </a:xfrm>
        <a:prstGeom prst="line">
          <a:avLst/>
        </a:prstGeom>
        <a:solidFill>
          <a:schemeClr val="accent2">
            <a:hueOff val="-3450629"/>
            <a:satOff val="15286"/>
            <a:lumOff val="-5621"/>
            <a:alphaOff val="0"/>
          </a:schemeClr>
        </a:solidFill>
        <a:ln w="6350" cap="flat" cmpd="sng" algn="ctr">
          <a:solidFill>
            <a:schemeClr val="accent2">
              <a:hueOff val="-3450629"/>
              <a:satOff val="15286"/>
              <a:lumOff val="-5621"/>
              <a:alphaOff val="0"/>
            </a:schemeClr>
          </a:solidFill>
          <a:prstDash val="dash"/>
        </a:ln>
        <a:effectLst/>
      </dsp:spPr>
      <dsp:style>
        <a:lnRef idx="2">
          <a:scrgbClr r="0" g="0" b="0"/>
        </a:lnRef>
        <a:fillRef idx="1">
          <a:scrgbClr r="0" g="0" b="0"/>
        </a:fillRef>
        <a:effectRef idx="0">
          <a:scrgbClr r="0" g="0" b="0"/>
        </a:effectRef>
        <a:fontRef idx="minor">
          <a:schemeClr val="lt1"/>
        </a:fontRef>
      </dsp:style>
    </dsp:sp>
    <dsp:sp modelId="{67B4D33F-85FE-4915-A11B-1659C2653850}">
      <dsp:nvSpPr>
        <dsp:cNvPr id="0" name=""/>
        <dsp:cNvSpPr/>
      </dsp:nvSpPr>
      <dsp:spPr>
        <a:xfrm>
          <a:off x="1164802" y="2572464"/>
          <a:ext cx="131921" cy="131921"/>
        </a:xfrm>
        <a:prstGeom prst="ellipse">
          <a:avLst/>
        </a:prstGeom>
        <a:solidFill>
          <a:schemeClr val="lt1">
            <a:alpha val="90000"/>
            <a:hueOff val="0"/>
            <a:satOff val="0"/>
            <a:lumOff val="0"/>
            <a:alphaOff val="0"/>
          </a:schemeClr>
        </a:solidFill>
        <a:ln w="12700" cap="flat" cmpd="sng" algn="ctr">
          <a:noFill/>
          <a:prstDash val="solid"/>
        </a:ln>
        <a:effectLst/>
      </dsp:spPr>
      <dsp:style>
        <a:lnRef idx="2">
          <a:scrgbClr r="0" g="0" b="0"/>
        </a:lnRef>
        <a:fillRef idx="1">
          <a:scrgbClr r="0" g="0" b="0"/>
        </a:fillRef>
        <a:effectRef idx="0">
          <a:scrgbClr r="0" g="0" b="0"/>
        </a:effectRef>
        <a:fontRef idx="minor"/>
      </dsp:style>
    </dsp:sp>
    <dsp:sp modelId="{8BE7FD6D-EB73-48F0-84E7-1745095B1E74}">
      <dsp:nvSpPr>
        <dsp:cNvPr id="0" name=""/>
        <dsp:cNvSpPr/>
      </dsp:nvSpPr>
      <dsp:spPr>
        <a:xfrm>
          <a:off x="2394814" y="2572464"/>
          <a:ext cx="131921" cy="131921"/>
        </a:xfrm>
        <a:prstGeom prst="ellipse">
          <a:avLst/>
        </a:prstGeom>
        <a:solidFill>
          <a:schemeClr val="lt1">
            <a:alpha val="90000"/>
            <a:hueOff val="0"/>
            <a:satOff val="0"/>
            <a:lumOff val="0"/>
            <a:alphaOff val="0"/>
          </a:schemeClr>
        </a:solidFill>
        <a:ln w="12700" cap="flat" cmpd="sng" algn="ctr">
          <a:noFill/>
          <a:prstDash val="solid"/>
        </a:ln>
        <a:effectLst/>
      </dsp:spPr>
      <dsp:style>
        <a:lnRef idx="2">
          <a:scrgbClr r="0" g="0" b="0"/>
        </a:lnRef>
        <a:fillRef idx="1">
          <a:scrgbClr r="0" g="0" b="0"/>
        </a:fillRef>
        <a:effectRef idx="0">
          <a:scrgbClr r="0" g="0" b="0"/>
        </a:effectRef>
        <a:fontRef idx="minor"/>
      </dsp:style>
    </dsp:sp>
    <dsp:sp modelId="{635938F7-39E6-410B-B038-2E50F0178D06}">
      <dsp:nvSpPr>
        <dsp:cNvPr id="0" name=""/>
        <dsp:cNvSpPr/>
      </dsp:nvSpPr>
      <dsp:spPr>
        <a:xfrm>
          <a:off x="2706777" y="2833668"/>
          <a:ext cx="1968019" cy="5962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889000">
            <a:lnSpc>
              <a:spcPct val="90000"/>
            </a:lnSpc>
            <a:spcBef>
              <a:spcPct val="0"/>
            </a:spcBef>
            <a:spcAft>
              <a:spcPct val="35000"/>
            </a:spcAft>
            <a:buNone/>
            <a:defRPr b="1"/>
          </a:pPr>
          <a:r>
            <a:rPr lang="en-US" sz="2000" kern="1200"/>
            <a:t>2023</a:t>
          </a:r>
        </a:p>
      </dsp:txBody>
      <dsp:txXfrm>
        <a:off x="2706777" y="2833668"/>
        <a:ext cx="1968019" cy="596284"/>
      </dsp:txXfrm>
    </dsp:sp>
    <dsp:sp modelId="{F192B3FB-E85C-4985-9E37-B3ED76FBEEBF}">
      <dsp:nvSpPr>
        <dsp:cNvPr id="0" name=""/>
        <dsp:cNvSpPr/>
      </dsp:nvSpPr>
      <dsp:spPr>
        <a:xfrm>
          <a:off x="2608376" y="554646"/>
          <a:ext cx="2164821" cy="1081177"/>
        </a:xfrm>
        <a:prstGeom prst="rect">
          <a:avLst/>
        </a:prstGeom>
        <a:solidFill>
          <a:schemeClr val="accent2">
            <a:tint val="40000"/>
            <a:alpha val="90000"/>
            <a:hueOff val="-7297324"/>
            <a:satOff val="20881"/>
            <a:lumOff val="-1389"/>
            <a:alphaOff val="0"/>
          </a:schemeClr>
        </a:solidFill>
        <a:ln w="12700" cap="flat" cmpd="sng" algn="ctr">
          <a:solidFill>
            <a:schemeClr val="accent2">
              <a:tint val="40000"/>
              <a:alpha val="90000"/>
              <a:hueOff val="-7297324"/>
              <a:satOff val="20881"/>
              <a:lumOff val="-138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875" tIns="142875" rIns="142875" bIns="142875" numCol="1" spcCol="1270" anchor="ctr" anchorCtr="0">
          <a:noAutofit/>
        </a:bodyPr>
        <a:lstStyle/>
        <a:p>
          <a:pPr marL="0" lvl="0" indent="0" algn="l" defTabSz="666750">
            <a:lnSpc>
              <a:spcPct val="90000"/>
            </a:lnSpc>
            <a:spcBef>
              <a:spcPct val="0"/>
            </a:spcBef>
            <a:spcAft>
              <a:spcPct val="35000"/>
            </a:spcAft>
            <a:buNone/>
          </a:pPr>
          <a:r>
            <a:rPr lang="en-US" sz="1500" kern="1200"/>
            <a:t>We Don’t All Start at the Same Place: Social Class, Access, and Inclusion in Education.</a:t>
          </a:r>
        </a:p>
      </dsp:txBody>
      <dsp:txXfrm>
        <a:off x="2608376" y="554646"/>
        <a:ext cx="2164821" cy="1081177"/>
      </dsp:txXfrm>
    </dsp:sp>
    <dsp:sp modelId="{567AC04E-C63A-4FE9-A8D6-892598508809}">
      <dsp:nvSpPr>
        <dsp:cNvPr id="0" name=""/>
        <dsp:cNvSpPr/>
      </dsp:nvSpPr>
      <dsp:spPr>
        <a:xfrm>
          <a:off x="3690787" y="1635823"/>
          <a:ext cx="0" cy="897064"/>
        </a:xfrm>
        <a:prstGeom prst="line">
          <a:avLst/>
        </a:prstGeom>
        <a:solidFill>
          <a:schemeClr val="accent2">
            <a:hueOff val="-6901259"/>
            <a:satOff val="30573"/>
            <a:lumOff val="-11243"/>
            <a:alphaOff val="0"/>
          </a:schemeClr>
        </a:solidFill>
        <a:ln w="6350" cap="flat" cmpd="sng" algn="ctr">
          <a:solidFill>
            <a:schemeClr val="accent2">
              <a:hueOff val="-6901259"/>
              <a:satOff val="30573"/>
              <a:lumOff val="-11243"/>
              <a:alphaOff val="0"/>
            </a:schemeClr>
          </a:solidFill>
          <a:prstDash val="dash"/>
        </a:ln>
        <a:effectLst/>
      </dsp:spPr>
      <dsp:style>
        <a:lnRef idx="2">
          <a:scrgbClr r="0" g="0" b="0"/>
        </a:lnRef>
        <a:fillRef idx="1">
          <a:scrgbClr r="0" g="0" b="0"/>
        </a:fillRef>
        <a:effectRef idx="0">
          <a:scrgbClr r="0" g="0" b="0"/>
        </a:effectRef>
        <a:fontRef idx="minor">
          <a:schemeClr val="lt1"/>
        </a:fontRef>
      </dsp:style>
    </dsp:sp>
    <dsp:sp modelId="{1D19D1E5-651A-4C21-B70C-BE32DF2108FB}">
      <dsp:nvSpPr>
        <dsp:cNvPr id="0" name=""/>
        <dsp:cNvSpPr/>
      </dsp:nvSpPr>
      <dsp:spPr>
        <a:xfrm>
          <a:off x="3936790" y="1846897"/>
          <a:ext cx="1968019" cy="5962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889000">
            <a:lnSpc>
              <a:spcPct val="90000"/>
            </a:lnSpc>
            <a:spcBef>
              <a:spcPct val="0"/>
            </a:spcBef>
            <a:spcAft>
              <a:spcPct val="35000"/>
            </a:spcAft>
            <a:buNone/>
            <a:defRPr b="1"/>
          </a:pPr>
          <a:r>
            <a:rPr lang="en-US" sz="2000" kern="1200"/>
            <a:t>2024</a:t>
          </a:r>
        </a:p>
      </dsp:txBody>
      <dsp:txXfrm>
        <a:off x="3936790" y="1846897"/>
        <a:ext cx="1968019" cy="596284"/>
      </dsp:txXfrm>
    </dsp:sp>
    <dsp:sp modelId="{2BC57AAA-8613-43AC-8936-E0CBD30C0030}">
      <dsp:nvSpPr>
        <dsp:cNvPr id="0" name=""/>
        <dsp:cNvSpPr/>
      </dsp:nvSpPr>
      <dsp:spPr>
        <a:xfrm>
          <a:off x="3838389" y="3641026"/>
          <a:ext cx="2164821" cy="1081177"/>
        </a:xfrm>
        <a:prstGeom prst="rect">
          <a:avLst/>
        </a:prstGeom>
        <a:solidFill>
          <a:schemeClr val="accent2">
            <a:tint val="40000"/>
            <a:alpha val="90000"/>
            <a:hueOff val="-10945986"/>
            <a:satOff val="31321"/>
            <a:lumOff val="-2084"/>
            <a:alphaOff val="0"/>
          </a:schemeClr>
        </a:solidFill>
        <a:ln w="12700" cap="flat" cmpd="sng" algn="ctr">
          <a:solidFill>
            <a:schemeClr val="accent2">
              <a:tint val="40000"/>
              <a:alpha val="90000"/>
              <a:hueOff val="-10945986"/>
              <a:satOff val="31321"/>
              <a:lumOff val="-208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875" tIns="142875" rIns="142875" bIns="142875" numCol="1" spcCol="1270" anchor="ctr" anchorCtr="0">
          <a:noAutofit/>
        </a:bodyPr>
        <a:lstStyle/>
        <a:p>
          <a:pPr marL="0" lvl="0" indent="0" algn="l" defTabSz="666750">
            <a:lnSpc>
              <a:spcPct val="90000"/>
            </a:lnSpc>
            <a:spcBef>
              <a:spcPct val="0"/>
            </a:spcBef>
            <a:spcAft>
              <a:spcPct val="35000"/>
            </a:spcAft>
            <a:buNone/>
          </a:pPr>
          <a:r>
            <a:rPr lang="en-US" sz="1500" kern="1200"/>
            <a:t>Understanding Global Citizenship through Connection and Reflection</a:t>
          </a:r>
        </a:p>
      </dsp:txBody>
      <dsp:txXfrm>
        <a:off x="3838389" y="3641026"/>
        <a:ext cx="2164821" cy="1081177"/>
      </dsp:txXfrm>
    </dsp:sp>
    <dsp:sp modelId="{DD516182-88A3-41D0-A034-0ECA5AA8C21F}">
      <dsp:nvSpPr>
        <dsp:cNvPr id="0" name=""/>
        <dsp:cNvSpPr/>
      </dsp:nvSpPr>
      <dsp:spPr>
        <a:xfrm>
          <a:off x="4920799" y="2743962"/>
          <a:ext cx="0" cy="897064"/>
        </a:xfrm>
        <a:prstGeom prst="line">
          <a:avLst/>
        </a:prstGeom>
        <a:solidFill>
          <a:schemeClr val="accent2">
            <a:hueOff val="-10351888"/>
            <a:satOff val="45859"/>
            <a:lumOff val="-16864"/>
            <a:alphaOff val="0"/>
          </a:schemeClr>
        </a:solidFill>
        <a:ln w="6350" cap="flat" cmpd="sng" algn="ctr">
          <a:solidFill>
            <a:schemeClr val="accent2">
              <a:hueOff val="-10351888"/>
              <a:satOff val="45859"/>
              <a:lumOff val="-16864"/>
              <a:alphaOff val="0"/>
            </a:schemeClr>
          </a:solidFill>
          <a:prstDash val="dash"/>
        </a:ln>
        <a:effectLst/>
      </dsp:spPr>
      <dsp:style>
        <a:lnRef idx="2">
          <a:scrgbClr r="0" g="0" b="0"/>
        </a:lnRef>
        <a:fillRef idx="1">
          <a:scrgbClr r="0" g="0" b="0"/>
        </a:fillRef>
        <a:effectRef idx="0">
          <a:scrgbClr r="0" g="0" b="0"/>
        </a:effectRef>
        <a:fontRef idx="minor">
          <a:schemeClr val="lt1"/>
        </a:fontRef>
      </dsp:style>
    </dsp:sp>
    <dsp:sp modelId="{F3B8E27C-DC1E-4BE3-AC72-E4303C6BE737}">
      <dsp:nvSpPr>
        <dsp:cNvPr id="0" name=""/>
        <dsp:cNvSpPr/>
      </dsp:nvSpPr>
      <dsp:spPr>
        <a:xfrm>
          <a:off x="3624826" y="2572464"/>
          <a:ext cx="131921" cy="131921"/>
        </a:xfrm>
        <a:prstGeom prst="ellipse">
          <a:avLst/>
        </a:prstGeom>
        <a:solidFill>
          <a:schemeClr val="lt1">
            <a:alpha val="90000"/>
            <a:hueOff val="0"/>
            <a:satOff val="0"/>
            <a:lumOff val="0"/>
            <a:alphaOff val="0"/>
          </a:schemeClr>
        </a:solidFill>
        <a:ln w="12700" cap="flat" cmpd="sng" algn="ctr">
          <a:noFill/>
          <a:prstDash val="solid"/>
        </a:ln>
        <a:effectLst/>
      </dsp:spPr>
      <dsp:style>
        <a:lnRef idx="2">
          <a:scrgbClr r="0" g="0" b="0"/>
        </a:lnRef>
        <a:fillRef idx="1">
          <a:scrgbClr r="0" g="0" b="0"/>
        </a:fillRef>
        <a:effectRef idx="0">
          <a:scrgbClr r="0" g="0" b="0"/>
        </a:effectRef>
        <a:fontRef idx="minor"/>
      </dsp:style>
    </dsp:sp>
    <dsp:sp modelId="{8CC92B85-5958-45C1-9DC5-3A32B0B854A2}">
      <dsp:nvSpPr>
        <dsp:cNvPr id="0" name=""/>
        <dsp:cNvSpPr/>
      </dsp:nvSpPr>
      <dsp:spPr>
        <a:xfrm>
          <a:off x="4854839" y="2572464"/>
          <a:ext cx="131921" cy="131921"/>
        </a:xfrm>
        <a:prstGeom prst="ellipse">
          <a:avLst/>
        </a:prstGeom>
        <a:solidFill>
          <a:schemeClr val="lt1">
            <a:alpha val="90000"/>
            <a:hueOff val="0"/>
            <a:satOff val="0"/>
            <a:lumOff val="0"/>
            <a:alphaOff val="0"/>
          </a:schemeClr>
        </a:solidFill>
        <a:ln w="12700" cap="flat" cmpd="sng" algn="ctr">
          <a:no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FBCE13-FF14-4E40-8D7E-1AEB77F9D63B}">
      <dsp:nvSpPr>
        <dsp:cNvPr id="0" name=""/>
        <dsp:cNvSpPr/>
      </dsp:nvSpPr>
      <dsp:spPr>
        <a:xfrm>
          <a:off x="1388393" y="1864111"/>
          <a:ext cx="1546242" cy="1546242"/>
        </a:xfrm>
        <a:prstGeom prst="donut">
          <a:avLst>
            <a:gd name="adj" fmla="val 2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286DE2-37F5-4FE6-B13E-0D44DEAF853C}">
      <dsp:nvSpPr>
        <dsp:cNvPr id="0" name=""/>
        <dsp:cNvSpPr/>
      </dsp:nvSpPr>
      <dsp:spPr>
        <a:xfrm rot="17700000">
          <a:off x="1933219" y="603607"/>
          <a:ext cx="1922151" cy="9263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0" rIns="0" bIns="0" numCol="1" spcCol="1270" anchor="ctr" anchorCtr="0">
          <a:noAutofit/>
        </a:bodyPr>
        <a:lstStyle/>
        <a:p>
          <a:pPr marL="0" lvl="0" indent="0" algn="l" defTabSz="1466850">
            <a:lnSpc>
              <a:spcPct val="90000"/>
            </a:lnSpc>
            <a:spcBef>
              <a:spcPct val="0"/>
            </a:spcBef>
            <a:spcAft>
              <a:spcPct val="35000"/>
            </a:spcAft>
            <a:buNone/>
          </a:pPr>
          <a:r>
            <a:rPr lang="en-US" sz="3300" kern="1200" dirty="0"/>
            <a:t>8 Week Course</a:t>
          </a:r>
        </a:p>
      </dsp:txBody>
      <dsp:txXfrm>
        <a:off x="1933219" y="603607"/>
        <a:ext cx="1922151" cy="926328"/>
      </dsp:txXfrm>
    </dsp:sp>
    <dsp:sp modelId="{57B402B7-E8EA-4099-8D64-A651D439936A}">
      <dsp:nvSpPr>
        <dsp:cNvPr id="0" name=""/>
        <dsp:cNvSpPr/>
      </dsp:nvSpPr>
      <dsp:spPr>
        <a:xfrm>
          <a:off x="3051104" y="2235933"/>
          <a:ext cx="802597" cy="802597"/>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5B2BF17-2183-44FD-BFE4-0F13E768B6C0}">
      <dsp:nvSpPr>
        <dsp:cNvPr id="0" name=""/>
        <dsp:cNvSpPr/>
      </dsp:nvSpPr>
      <dsp:spPr>
        <a:xfrm rot="17700000">
          <a:off x="2100537" y="3353023"/>
          <a:ext cx="1662751" cy="8017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3020" bIns="0" numCol="1" spcCol="1270" anchor="ctr" anchorCtr="0">
          <a:noAutofit/>
        </a:bodyPr>
        <a:lstStyle/>
        <a:p>
          <a:pPr marL="0" lvl="0" indent="0" algn="r" defTabSz="577850">
            <a:lnSpc>
              <a:spcPct val="90000"/>
            </a:lnSpc>
            <a:spcBef>
              <a:spcPct val="0"/>
            </a:spcBef>
            <a:spcAft>
              <a:spcPct val="35000"/>
            </a:spcAft>
            <a:buNone/>
          </a:pPr>
          <a:r>
            <a:rPr lang="en-US" sz="1300" kern="1200" dirty="0"/>
            <a:t>Topical/ Problem Exploration</a:t>
          </a:r>
        </a:p>
      </dsp:txBody>
      <dsp:txXfrm>
        <a:off x="2100537" y="3353023"/>
        <a:ext cx="1662751" cy="801716"/>
      </dsp:txXfrm>
    </dsp:sp>
    <dsp:sp modelId="{6ECD8843-B7DF-46C3-9C38-B3A5645FC3DD}">
      <dsp:nvSpPr>
        <dsp:cNvPr id="0" name=""/>
        <dsp:cNvSpPr/>
      </dsp:nvSpPr>
      <dsp:spPr>
        <a:xfrm rot="17700000">
          <a:off x="3141518" y="1119725"/>
          <a:ext cx="1662751" cy="801716"/>
        </a:xfrm>
        <a:prstGeom prst="rect">
          <a:avLst/>
        </a:prstGeom>
        <a:noFill/>
        <a:ln>
          <a:noFill/>
        </a:ln>
        <a:effectLst/>
      </dsp:spPr>
      <dsp:style>
        <a:lnRef idx="0">
          <a:scrgbClr r="0" g="0" b="0"/>
        </a:lnRef>
        <a:fillRef idx="0">
          <a:scrgbClr r="0" g="0" b="0"/>
        </a:fillRef>
        <a:effectRef idx="0">
          <a:scrgbClr r="0" g="0" b="0"/>
        </a:effectRef>
        <a:fontRef idx="minor"/>
      </dsp:style>
    </dsp:sp>
    <dsp:sp modelId="{21975AC9-F3FD-4852-A7E5-B9F431A56FEE}">
      <dsp:nvSpPr>
        <dsp:cNvPr id="0" name=""/>
        <dsp:cNvSpPr/>
      </dsp:nvSpPr>
      <dsp:spPr>
        <a:xfrm>
          <a:off x="3970047" y="2235933"/>
          <a:ext cx="802597" cy="802597"/>
        </a:xfrm>
        <a:prstGeom prst="ellipse">
          <a:avLst/>
        </a:prstGeom>
        <a:solidFill>
          <a:schemeClr val="accent2">
            <a:hueOff val="-5175944"/>
            <a:satOff val="22930"/>
            <a:lumOff val="-8432"/>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66D845C-B5D5-4AE8-AB90-921E7CE03822}">
      <dsp:nvSpPr>
        <dsp:cNvPr id="0" name=""/>
        <dsp:cNvSpPr/>
      </dsp:nvSpPr>
      <dsp:spPr>
        <a:xfrm rot="17700000">
          <a:off x="3019480" y="3353023"/>
          <a:ext cx="1662751" cy="8017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3020" bIns="0" numCol="1" spcCol="1270" anchor="ctr" anchorCtr="0">
          <a:noAutofit/>
        </a:bodyPr>
        <a:lstStyle/>
        <a:p>
          <a:pPr marL="0" lvl="0" indent="0" algn="r" defTabSz="577850">
            <a:lnSpc>
              <a:spcPct val="90000"/>
            </a:lnSpc>
            <a:spcBef>
              <a:spcPct val="0"/>
            </a:spcBef>
            <a:spcAft>
              <a:spcPct val="35000"/>
            </a:spcAft>
            <a:buNone/>
          </a:pPr>
          <a:r>
            <a:rPr lang="en-US" sz="1300" kern="1200"/>
            <a:t>Leadership for a Better World (Social Change Model of Leadership Development)</a:t>
          </a:r>
          <a:endParaRPr lang="en-US" sz="1300" kern="1200" dirty="0"/>
        </a:p>
      </dsp:txBody>
      <dsp:txXfrm>
        <a:off x="3019480" y="3353023"/>
        <a:ext cx="1662751" cy="801716"/>
      </dsp:txXfrm>
    </dsp:sp>
    <dsp:sp modelId="{74FB91D2-95F2-44F1-96FB-2CA4A882EB6C}">
      <dsp:nvSpPr>
        <dsp:cNvPr id="0" name=""/>
        <dsp:cNvSpPr/>
      </dsp:nvSpPr>
      <dsp:spPr>
        <a:xfrm rot="17700000">
          <a:off x="4060461" y="1119725"/>
          <a:ext cx="1662751" cy="801716"/>
        </a:xfrm>
        <a:prstGeom prst="rect">
          <a:avLst/>
        </a:prstGeom>
        <a:noFill/>
        <a:ln>
          <a:noFill/>
        </a:ln>
        <a:effectLst/>
      </dsp:spPr>
      <dsp:style>
        <a:lnRef idx="0">
          <a:scrgbClr r="0" g="0" b="0"/>
        </a:lnRef>
        <a:fillRef idx="0">
          <a:scrgbClr r="0" g="0" b="0"/>
        </a:fillRef>
        <a:effectRef idx="0">
          <a:scrgbClr r="0" g="0" b="0"/>
        </a:effectRef>
        <a:fontRef idx="minor"/>
      </dsp:style>
    </dsp:sp>
    <dsp:sp modelId="{E23F00DD-D880-4C34-88DB-680340721800}">
      <dsp:nvSpPr>
        <dsp:cNvPr id="0" name=""/>
        <dsp:cNvSpPr/>
      </dsp:nvSpPr>
      <dsp:spPr>
        <a:xfrm>
          <a:off x="4889114" y="1864111"/>
          <a:ext cx="1546242" cy="1546242"/>
        </a:xfrm>
        <a:prstGeom prst="donut">
          <a:avLst>
            <a:gd name="adj" fmla="val 2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E34EE79-0E8C-4FD6-B3CE-B8091BE89DD6}">
      <dsp:nvSpPr>
        <dsp:cNvPr id="0" name=""/>
        <dsp:cNvSpPr/>
      </dsp:nvSpPr>
      <dsp:spPr>
        <a:xfrm rot="17700000">
          <a:off x="5433940" y="603607"/>
          <a:ext cx="1922151" cy="9263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0" rIns="0" bIns="0" numCol="1" spcCol="1270" anchor="ctr" anchorCtr="0">
          <a:noAutofit/>
        </a:bodyPr>
        <a:lstStyle/>
        <a:p>
          <a:pPr marL="0" lvl="0" indent="0" algn="l" defTabSz="1466850">
            <a:lnSpc>
              <a:spcPct val="90000"/>
            </a:lnSpc>
            <a:spcBef>
              <a:spcPct val="0"/>
            </a:spcBef>
            <a:spcAft>
              <a:spcPct val="35000"/>
            </a:spcAft>
            <a:buNone/>
          </a:pPr>
          <a:r>
            <a:rPr lang="en-US" sz="3300" kern="1200" dirty="0"/>
            <a:t>Global Immersion</a:t>
          </a:r>
        </a:p>
      </dsp:txBody>
      <dsp:txXfrm>
        <a:off x="5433940" y="603607"/>
        <a:ext cx="1922151" cy="926328"/>
      </dsp:txXfrm>
    </dsp:sp>
    <dsp:sp modelId="{C37B6752-95A6-4923-9218-2F6F293BEB9F}">
      <dsp:nvSpPr>
        <dsp:cNvPr id="0" name=""/>
        <dsp:cNvSpPr/>
      </dsp:nvSpPr>
      <dsp:spPr>
        <a:xfrm>
          <a:off x="6551948" y="1864111"/>
          <a:ext cx="1546242" cy="1546242"/>
        </a:xfrm>
        <a:prstGeom prst="donut">
          <a:avLst>
            <a:gd name="adj" fmla="val 2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106060E-17B2-4D96-B4FD-AF6DF7DE0B57}">
      <dsp:nvSpPr>
        <dsp:cNvPr id="0" name=""/>
        <dsp:cNvSpPr/>
      </dsp:nvSpPr>
      <dsp:spPr>
        <a:xfrm rot="17700000">
          <a:off x="7096775" y="603607"/>
          <a:ext cx="1922151" cy="9263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0" rIns="0" bIns="0" numCol="1" spcCol="1270" anchor="ctr" anchorCtr="0">
          <a:noAutofit/>
        </a:bodyPr>
        <a:lstStyle/>
        <a:p>
          <a:pPr marL="0" lvl="0" indent="0" algn="l" defTabSz="1466850">
            <a:lnSpc>
              <a:spcPct val="90000"/>
            </a:lnSpc>
            <a:spcBef>
              <a:spcPct val="0"/>
            </a:spcBef>
            <a:spcAft>
              <a:spcPct val="35000"/>
            </a:spcAft>
            <a:buNone/>
          </a:pPr>
          <a:r>
            <a:rPr lang="en-US" sz="3300" kern="1200" dirty="0"/>
            <a:t>Solution Retreat</a:t>
          </a:r>
        </a:p>
      </dsp:txBody>
      <dsp:txXfrm>
        <a:off x="7096775" y="603607"/>
        <a:ext cx="1922151" cy="926328"/>
      </dsp:txXfrm>
    </dsp:sp>
    <dsp:sp modelId="{493E6BD9-15C0-4FD8-A316-F3A8D7D41E67}">
      <dsp:nvSpPr>
        <dsp:cNvPr id="0" name=""/>
        <dsp:cNvSpPr/>
      </dsp:nvSpPr>
      <dsp:spPr>
        <a:xfrm>
          <a:off x="8214660" y="2235933"/>
          <a:ext cx="802597" cy="802597"/>
        </a:xfrm>
        <a:prstGeom prst="ellipse">
          <a:avLst/>
        </a:prstGeom>
        <a:solidFill>
          <a:schemeClr val="accent2">
            <a:hueOff val="-10351888"/>
            <a:satOff val="45859"/>
            <a:lumOff val="-1686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31C4B16-DB1B-4C9F-9ED0-4B22211C05AE}">
      <dsp:nvSpPr>
        <dsp:cNvPr id="0" name=""/>
        <dsp:cNvSpPr/>
      </dsp:nvSpPr>
      <dsp:spPr>
        <a:xfrm rot="17700000">
          <a:off x="7264092" y="3353023"/>
          <a:ext cx="1662751" cy="8017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3020" bIns="0" numCol="1" spcCol="1270" anchor="ctr" anchorCtr="0">
          <a:noAutofit/>
        </a:bodyPr>
        <a:lstStyle/>
        <a:p>
          <a:pPr marL="0" lvl="0" indent="0" algn="r" defTabSz="577850">
            <a:lnSpc>
              <a:spcPct val="90000"/>
            </a:lnSpc>
            <a:spcBef>
              <a:spcPct val="0"/>
            </a:spcBef>
            <a:spcAft>
              <a:spcPct val="35000"/>
            </a:spcAft>
            <a:buNone/>
          </a:pPr>
          <a:r>
            <a:rPr lang="en-US" sz="1300" kern="1200" dirty="0"/>
            <a:t>Project, Plan, Proposal Pitch</a:t>
          </a:r>
        </a:p>
      </dsp:txBody>
      <dsp:txXfrm>
        <a:off x="7264092" y="3353023"/>
        <a:ext cx="1662751" cy="801716"/>
      </dsp:txXfrm>
    </dsp:sp>
    <dsp:sp modelId="{8650E8D8-C32B-43C1-BB74-BF23048C0BDF}">
      <dsp:nvSpPr>
        <dsp:cNvPr id="0" name=""/>
        <dsp:cNvSpPr/>
      </dsp:nvSpPr>
      <dsp:spPr>
        <a:xfrm rot="17700000">
          <a:off x="8305073" y="1119725"/>
          <a:ext cx="1662751" cy="801716"/>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72BD4F-62A4-434C-AD0B-8BCC86E61FD2}">
      <dsp:nvSpPr>
        <dsp:cNvPr id="0" name=""/>
        <dsp:cNvSpPr/>
      </dsp:nvSpPr>
      <dsp:spPr>
        <a:xfrm>
          <a:off x="0" y="1616164"/>
          <a:ext cx="3935475" cy="1016327"/>
        </a:xfrm>
        <a:prstGeom prst="homePlat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4676" tIns="37338" rIns="18669" bIns="37338" numCol="1" spcCol="1270" anchor="ctr" anchorCtr="0">
          <a:noAutofit/>
        </a:bodyPr>
        <a:lstStyle/>
        <a:p>
          <a:pPr marL="0" lvl="0" indent="0" algn="ctr" defTabSz="622300">
            <a:lnSpc>
              <a:spcPct val="90000"/>
            </a:lnSpc>
            <a:spcBef>
              <a:spcPct val="0"/>
            </a:spcBef>
            <a:spcAft>
              <a:spcPct val="35000"/>
            </a:spcAft>
            <a:buNone/>
          </a:pPr>
          <a:r>
            <a:rPr lang="en-US" sz="1400" kern="1200" dirty="0"/>
            <a:t>2</a:t>
          </a:r>
          <a:r>
            <a:rPr lang="en-US" sz="1400" kern="1200" baseline="30000" dirty="0"/>
            <a:t>nd</a:t>
          </a:r>
          <a:r>
            <a:rPr lang="en-US" sz="1400" kern="1200" dirty="0"/>
            <a:t> 8 Week Course</a:t>
          </a:r>
        </a:p>
      </dsp:txBody>
      <dsp:txXfrm>
        <a:off x="0" y="1616164"/>
        <a:ext cx="3681393" cy="1016327"/>
      </dsp:txXfrm>
    </dsp:sp>
    <dsp:sp modelId="{42D0B080-6BD6-4D91-B503-86DCC584B807}">
      <dsp:nvSpPr>
        <dsp:cNvPr id="0" name=""/>
        <dsp:cNvSpPr/>
      </dsp:nvSpPr>
      <dsp:spPr>
        <a:xfrm>
          <a:off x="3154903" y="1634558"/>
          <a:ext cx="1945514" cy="997548"/>
        </a:xfrm>
        <a:prstGeom prst="chevron">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42672" rIns="21336" bIns="42672" numCol="1" spcCol="1270" anchor="ctr" anchorCtr="0">
          <a:noAutofit/>
        </a:bodyPr>
        <a:lstStyle/>
        <a:p>
          <a:pPr marL="0" lvl="0" indent="0" algn="ctr" defTabSz="711200">
            <a:lnSpc>
              <a:spcPct val="90000"/>
            </a:lnSpc>
            <a:spcBef>
              <a:spcPct val="0"/>
            </a:spcBef>
            <a:spcAft>
              <a:spcPct val="35000"/>
            </a:spcAft>
            <a:buNone/>
          </a:pPr>
          <a:r>
            <a:rPr lang="en-US" sz="1600" kern="1200" dirty="0"/>
            <a:t>May Pre-Session</a:t>
          </a:r>
        </a:p>
      </dsp:txBody>
      <dsp:txXfrm>
        <a:off x="3653677" y="1634558"/>
        <a:ext cx="947966" cy="997548"/>
      </dsp:txXfrm>
    </dsp:sp>
    <dsp:sp modelId="{E785B77D-86CD-40A3-B913-732B7BF984A4}">
      <dsp:nvSpPr>
        <dsp:cNvPr id="0" name=""/>
        <dsp:cNvSpPr/>
      </dsp:nvSpPr>
      <dsp:spPr>
        <a:xfrm>
          <a:off x="4552329" y="1628574"/>
          <a:ext cx="4660750" cy="1003513"/>
        </a:xfrm>
        <a:prstGeom prst="chevron">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42672" rIns="21336" bIns="42672" numCol="1" spcCol="1270" anchor="ctr" anchorCtr="0">
          <a:noAutofit/>
        </a:bodyPr>
        <a:lstStyle/>
        <a:p>
          <a:pPr marL="0" lvl="0" indent="0" algn="ctr" defTabSz="711200">
            <a:lnSpc>
              <a:spcPct val="90000"/>
            </a:lnSpc>
            <a:spcBef>
              <a:spcPct val="0"/>
            </a:spcBef>
            <a:spcAft>
              <a:spcPct val="35000"/>
            </a:spcAft>
            <a:buNone/>
          </a:pPr>
          <a:r>
            <a:rPr lang="en-US" sz="1600" kern="1200" dirty="0"/>
            <a:t>Early Summer (2-3 day retreat)</a:t>
          </a:r>
        </a:p>
      </dsp:txBody>
      <dsp:txXfrm>
        <a:off x="5054086" y="1628574"/>
        <a:ext cx="3657237" cy="100351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FD65DD-DFF8-4B3D-92FE-F74A0F201E93}">
      <dsp:nvSpPr>
        <dsp:cNvPr id="0" name=""/>
        <dsp:cNvSpPr/>
      </dsp:nvSpPr>
      <dsp:spPr>
        <a:xfrm>
          <a:off x="380259" y="307554"/>
          <a:ext cx="585351" cy="58535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9B69888-148D-4FF3-B2D0-C5A9A04BC5E7}">
      <dsp:nvSpPr>
        <dsp:cNvPr id="0" name=""/>
        <dsp:cNvSpPr/>
      </dsp:nvSpPr>
      <dsp:spPr>
        <a:xfrm>
          <a:off x="22544" y="1107789"/>
          <a:ext cx="1300781" cy="520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en-US" sz="1700" kern="1200" baseline="0"/>
            <a:t>Consciousness of Self</a:t>
          </a:r>
          <a:endParaRPr lang="en-US" sz="1700" kern="1200"/>
        </a:p>
      </dsp:txBody>
      <dsp:txXfrm>
        <a:off x="22544" y="1107789"/>
        <a:ext cx="1300781" cy="520312"/>
      </dsp:txXfrm>
    </dsp:sp>
    <dsp:sp modelId="{5CEF0F39-2975-429C-A143-61267531FDD2}">
      <dsp:nvSpPr>
        <dsp:cNvPr id="0" name=""/>
        <dsp:cNvSpPr/>
      </dsp:nvSpPr>
      <dsp:spPr>
        <a:xfrm>
          <a:off x="1908677" y="307554"/>
          <a:ext cx="585351" cy="58535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244A14E-379D-4C73-97F9-67CB554B90FC}">
      <dsp:nvSpPr>
        <dsp:cNvPr id="0" name=""/>
        <dsp:cNvSpPr/>
      </dsp:nvSpPr>
      <dsp:spPr>
        <a:xfrm>
          <a:off x="1550962" y="1107789"/>
          <a:ext cx="1300781" cy="520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en-US" sz="1700" kern="1200" baseline="0"/>
            <a:t>Congruence</a:t>
          </a:r>
          <a:endParaRPr lang="en-US" sz="1700" kern="1200"/>
        </a:p>
      </dsp:txBody>
      <dsp:txXfrm>
        <a:off x="1550962" y="1107789"/>
        <a:ext cx="1300781" cy="520312"/>
      </dsp:txXfrm>
    </dsp:sp>
    <dsp:sp modelId="{68B07A84-F251-453C-8786-D04ABB194E55}">
      <dsp:nvSpPr>
        <dsp:cNvPr id="0" name=""/>
        <dsp:cNvSpPr/>
      </dsp:nvSpPr>
      <dsp:spPr>
        <a:xfrm>
          <a:off x="3437095" y="307554"/>
          <a:ext cx="585351" cy="58535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6BE4AB7-3B28-4A28-A6FD-1953367D715D}">
      <dsp:nvSpPr>
        <dsp:cNvPr id="0" name=""/>
        <dsp:cNvSpPr/>
      </dsp:nvSpPr>
      <dsp:spPr>
        <a:xfrm>
          <a:off x="3079380" y="1107789"/>
          <a:ext cx="1300781" cy="520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en-US" sz="1700" kern="1200" baseline="0"/>
            <a:t>Commitment</a:t>
          </a:r>
          <a:endParaRPr lang="en-US" sz="1700" kern="1200"/>
        </a:p>
      </dsp:txBody>
      <dsp:txXfrm>
        <a:off x="3079380" y="1107789"/>
        <a:ext cx="1300781" cy="520312"/>
      </dsp:txXfrm>
    </dsp:sp>
    <dsp:sp modelId="{DFD5B010-5FAD-4C44-A6BB-3BA36EDCB492}">
      <dsp:nvSpPr>
        <dsp:cNvPr id="0" name=""/>
        <dsp:cNvSpPr/>
      </dsp:nvSpPr>
      <dsp:spPr>
        <a:xfrm>
          <a:off x="4965513" y="307554"/>
          <a:ext cx="585351" cy="58535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44D7B84-C971-4D07-8320-8E28A38CBECA}">
      <dsp:nvSpPr>
        <dsp:cNvPr id="0" name=""/>
        <dsp:cNvSpPr/>
      </dsp:nvSpPr>
      <dsp:spPr>
        <a:xfrm>
          <a:off x="4607798" y="1107789"/>
          <a:ext cx="1300781" cy="520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en-US" sz="1700" kern="1200" baseline="0"/>
            <a:t>Collaboration</a:t>
          </a:r>
          <a:endParaRPr lang="en-US" sz="1700" kern="1200"/>
        </a:p>
      </dsp:txBody>
      <dsp:txXfrm>
        <a:off x="4607798" y="1107789"/>
        <a:ext cx="1300781" cy="520312"/>
      </dsp:txXfrm>
    </dsp:sp>
    <dsp:sp modelId="{6653B45A-78E0-477A-BCB7-0CE76163293C}">
      <dsp:nvSpPr>
        <dsp:cNvPr id="0" name=""/>
        <dsp:cNvSpPr/>
      </dsp:nvSpPr>
      <dsp:spPr>
        <a:xfrm>
          <a:off x="6493931" y="307554"/>
          <a:ext cx="585351" cy="585351"/>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9003889-A33A-4202-A483-AF5425AE589F}">
      <dsp:nvSpPr>
        <dsp:cNvPr id="0" name=""/>
        <dsp:cNvSpPr/>
      </dsp:nvSpPr>
      <dsp:spPr>
        <a:xfrm>
          <a:off x="6136216" y="1107789"/>
          <a:ext cx="1300781" cy="520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en-US" sz="1700" kern="1200" baseline="0"/>
            <a:t>Common Purpose</a:t>
          </a:r>
          <a:endParaRPr lang="en-US" sz="1700" kern="1200"/>
        </a:p>
      </dsp:txBody>
      <dsp:txXfrm>
        <a:off x="6136216" y="1107789"/>
        <a:ext cx="1300781" cy="520312"/>
      </dsp:txXfrm>
    </dsp:sp>
    <dsp:sp modelId="{D6252C10-DD8F-4069-B023-0D39E3DCF75C}">
      <dsp:nvSpPr>
        <dsp:cNvPr id="0" name=""/>
        <dsp:cNvSpPr/>
      </dsp:nvSpPr>
      <dsp:spPr>
        <a:xfrm>
          <a:off x="2672886" y="1953297"/>
          <a:ext cx="585351" cy="585351"/>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2402FB7-5633-4643-BAB7-B2D0831989F1}">
      <dsp:nvSpPr>
        <dsp:cNvPr id="0" name=""/>
        <dsp:cNvSpPr/>
      </dsp:nvSpPr>
      <dsp:spPr>
        <a:xfrm>
          <a:off x="2315171" y="2753533"/>
          <a:ext cx="1300781" cy="520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en-US" sz="1700" kern="1200" baseline="0"/>
            <a:t>Controversy with Civility</a:t>
          </a:r>
          <a:endParaRPr lang="en-US" sz="1700" kern="1200"/>
        </a:p>
      </dsp:txBody>
      <dsp:txXfrm>
        <a:off x="2315171" y="2753533"/>
        <a:ext cx="1300781" cy="520312"/>
      </dsp:txXfrm>
    </dsp:sp>
    <dsp:sp modelId="{F2846577-6453-4E9B-89BA-9DDEFCFFAFDC}">
      <dsp:nvSpPr>
        <dsp:cNvPr id="0" name=""/>
        <dsp:cNvSpPr/>
      </dsp:nvSpPr>
      <dsp:spPr>
        <a:xfrm>
          <a:off x="4201304" y="1953297"/>
          <a:ext cx="585351" cy="585351"/>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756ED58-A635-4D98-A908-08E904B9E55D}">
      <dsp:nvSpPr>
        <dsp:cNvPr id="0" name=""/>
        <dsp:cNvSpPr/>
      </dsp:nvSpPr>
      <dsp:spPr>
        <a:xfrm>
          <a:off x="3843589" y="2753533"/>
          <a:ext cx="1300781" cy="520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en-US" sz="1700" kern="1200" baseline="0"/>
            <a:t>Citizenship</a:t>
          </a:r>
          <a:endParaRPr lang="en-US" sz="1700" kern="1200"/>
        </a:p>
      </dsp:txBody>
      <dsp:txXfrm>
        <a:off x="3843589" y="2753533"/>
        <a:ext cx="1300781" cy="52031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CE70E6-A9D8-4DAB-B12C-B16597E18B59}">
      <dsp:nvSpPr>
        <dsp:cNvPr id="0" name=""/>
        <dsp:cNvSpPr/>
      </dsp:nvSpPr>
      <dsp:spPr>
        <a:xfrm>
          <a:off x="291748" y="621134"/>
          <a:ext cx="910353" cy="910353"/>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8551D65-0734-4D0B-BEA3-0B99AB1B9149}">
      <dsp:nvSpPr>
        <dsp:cNvPr id="0" name=""/>
        <dsp:cNvSpPr/>
      </dsp:nvSpPr>
      <dsp:spPr>
        <a:xfrm>
          <a:off x="485758" y="815144"/>
          <a:ext cx="522333" cy="52233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7445AC3-329F-4727-A06B-587866B19D78}">
      <dsp:nvSpPr>
        <dsp:cNvPr id="0" name=""/>
        <dsp:cNvSpPr/>
      </dsp:nvSpPr>
      <dsp:spPr>
        <a:xfrm>
          <a:off x="734" y="1815040"/>
          <a:ext cx="1492382" cy="671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a:t>Regard the world as a book</a:t>
          </a:r>
        </a:p>
      </dsp:txBody>
      <dsp:txXfrm>
        <a:off x="734" y="1815040"/>
        <a:ext cx="1492382" cy="671572"/>
      </dsp:txXfrm>
    </dsp:sp>
    <dsp:sp modelId="{F4A369F7-7970-4575-B60C-EE79D0D3A99B}">
      <dsp:nvSpPr>
        <dsp:cNvPr id="0" name=""/>
        <dsp:cNvSpPr/>
      </dsp:nvSpPr>
      <dsp:spPr>
        <a:xfrm>
          <a:off x="2045298" y="621134"/>
          <a:ext cx="910353" cy="910353"/>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D11B0E8-7CCC-43E3-897F-9E7EBB26AE4B}">
      <dsp:nvSpPr>
        <dsp:cNvPr id="0" name=""/>
        <dsp:cNvSpPr/>
      </dsp:nvSpPr>
      <dsp:spPr>
        <a:xfrm>
          <a:off x="2239308" y="815144"/>
          <a:ext cx="522333" cy="52233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E405A78-36C0-4169-8343-69F6F2101964}">
      <dsp:nvSpPr>
        <dsp:cNvPr id="0" name=""/>
        <dsp:cNvSpPr/>
      </dsp:nvSpPr>
      <dsp:spPr>
        <a:xfrm>
          <a:off x="1754283" y="1815040"/>
          <a:ext cx="1492382" cy="671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dirty="0"/>
            <a:t>Organizer needs to assign pre-readings/ prepare for immersion</a:t>
          </a:r>
        </a:p>
      </dsp:txBody>
      <dsp:txXfrm>
        <a:off x="1754283" y="1815040"/>
        <a:ext cx="1492382" cy="671572"/>
      </dsp:txXfrm>
    </dsp:sp>
    <dsp:sp modelId="{C26FD6E4-763C-4381-AE02-E20014489775}">
      <dsp:nvSpPr>
        <dsp:cNvPr id="0" name=""/>
        <dsp:cNvSpPr/>
      </dsp:nvSpPr>
      <dsp:spPr>
        <a:xfrm>
          <a:off x="3798848" y="621134"/>
          <a:ext cx="910353" cy="910353"/>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400547D-FBCD-41CE-8DE8-58249806D801}">
      <dsp:nvSpPr>
        <dsp:cNvPr id="0" name=""/>
        <dsp:cNvSpPr/>
      </dsp:nvSpPr>
      <dsp:spPr>
        <a:xfrm>
          <a:off x="3992858" y="815144"/>
          <a:ext cx="522333" cy="52233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ECE52AC-CB4E-48D4-BD77-201AF3361DFF}">
      <dsp:nvSpPr>
        <dsp:cNvPr id="0" name=""/>
        <dsp:cNvSpPr/>
      </dsp:nvSpPr>
      <dsp:spPr>
        <a:xfrm>
          <a:off x="3507833" y="1815040"/>
          <a:ext cx="1492382" cy="671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a:t>Walkabouts emerge from a combination of site-specific elements (geography, culture, economics)</a:t>
          </a:r>
        </a:p>
      </dsp:txBody>
      <dsp:txXfrm>
        <a:off x="3507833" y="1815040"/>
        <a:ext cx="1492382" cy="671572"/>
      </dsp:txXfrm>
    </dsp:sp>
    <dsp:sp modelId="{96E7EC9A-C6B0-4069-86CB-76F5DEEB1C7C}">
      <dsp:nvSpPr>
        <dsp:cNvPr id="0" name=""/>
        <dsp:cNvSpPr/>
      </dsp:nvSpPr>
      <dsp:spPr>
        <a:xfrm>
          <a:off x="5552398" y="621134"/>
          <a:ext cx="910353" cy="910353"/>
        </a:xfrm>
        <a:prstGeom prst="round2DiagRect">
          <a:avLst>
            <a:gd name="adj1" fmla="val 29727"/>
            <a:gd name="adj2" fmla="val 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1BB5D00-9E46-4BD9-A893-329E2F64F6DA}">
      <dsp:nvSpPr>
        <dsp:cNvPr id="0" name=""/>
        <dsp:cNvSpPr/>
      </dsp:nvSpPr>
      <dsp:spPr>
        <a:xfrm>
          <a:off x="5746407" y="815144"/>
          <a:ext cx="522333" cy="52233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6449698-CF8B-43A7-A350-987A28CA3D7F}">
      <dsp:nvSpPr>
        <dsp:cNvPr id="0" name=""/>
        <dsp:cNvSpPr/>
      </dsp:nvSpPr>
      <dsp:spPr>
        <a:xfrm>
          <a:off x="5261383" y="1815040"/>
          <a:ext cx="1492382" cy="671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a:t>Theme to guide the exploration</a:t>
          </a:r>
        </a:p>
      </dsp:txBody>
      <dsp:txXfrm>
        <a:off x="5261383" y="1815040"/>
        <a:ext cx="1492382" cy="671572"/>
      </dsp:txXfrm>
    </dsp:sp>
    <dsp:sp modelId="{DAB47876-DFD8-40F6-A3F8-1F08C2C3F4FC}">
      <dsp:nvSpPr>
        <dsp:cNvPr id="0" name=""/>
        <dsp:cNvSpPr/>
      </dsp:nvSpPr>
      <dsp:spPr>
        <a:xfrm>
          <a:off x="7305947" y="621134"/>
          <a:ext cx="910353" cy="910353"/>
        </a:xfrm>
        <a:prstGeom prst="round2DiagRect">
          <a:avLst>
            <a:gd name="adj1" fmla="val 29727"/>
            <a:gd name="adj2" fmla="val 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7B1610A-4A96-4434-A570-0843F5EF3DDF}">
      <dsp:nvSpPr>
        <dsp:cNvPr id="0" name=""/>
        <dsp:cNvSpPr/>
      </dsp:nvSpPr>
      <dsp:spPr>
        <a:xfrm>
          <a:off x="7499957" y="815144"/>
          <a:ext cx="522333" cy="522333"/>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D9647F3-1C27-4455-927B-7D57877BEE60}">
      <dsp:nvSpPr>
        <dsp:cNvPr id="0" name=""/>
        <dsp:cNvSpPr/>
      </dsp:nvSpPr>
      <dsp:spPr>
        <a:xfrm>
          <a:off x="7014933" y="1815040"/>
          <a:ext cx="1492382" cy="671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a:t>Larger groups need to be divided into working teams</a:t>
          </a:r>
        </a:p>
      </dsp:txBody>
      <dsp:txXfrm>
        <a:off x="7014933" y="1815040"/>
        <a:ext cx="1492382" cy="671572"/>
      </dsp:txXfrm>
    </dsp:sp>
    <dsp:sp modelId="{6E322A9A-E75F-40DF-872C-B102E97DB959}">
      <dsp:nvSpPr>
        <dsp:cNvPr id="0" name=""/>
        <dsp:cNvSpPr/>
      </dsp:nvSpPr>
      <dsp:spPr>
        <a:xfrm>
          <a:off x="9059497" y="621134"/>
          <a:ext cx="910353" cy="910353"/>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9243D33-6D67-4481-8C7D-A2C201B4FD2A}">
      <dsp:nvSpPr>
        <dsp:cNvPr id="0" name=""/>
        <dsp:cNvSpPr/>
      </dsp:nvSpPr>
      <dsp:spPr>
        <a:xfrm>
          <a:off x="9253507" y="815144"/>
          <a:ext cx="522333" cy="522333"/>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C004ADE-C439-4CF6-B030-F60F8913C345}">
      <dsp:nvSpPr>
        <dsp:cNvPr id="0" name=""/>
        <dsp:cNvSpPr/>
      </dsp:nvSpPr>
      <dsp:spPr>
        <a:xfrm>
          <a:off x="8768483" y="1815040"/>
          <a:ext cx="1492382" cy="671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dirty="0"/>
            <a:t>Teams must set out on a journey- unchartered territory</a:t>
          </a:r>
        </a:p>
      </dsp:txBody>
      <dsp:txXfrm>
        <a:off x="8768483" y="1815040"/>
        <a:ext cx="1492382" cy="671572"/>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7/3/layout/HorizontalPathTimeline">
  <dgm:title val="Horizontal Path Timeline"/>
  <dgm:desc val="Use to show a list of events in chronological order. The rectangular shape contains the description while the date is shown near the circular dot along the time line. It's the perfect SmartArt for displaying large amount of text with a short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refType="h" fact="0.04"/>
      <dgm:constr type="ctrY" for="ch" forName="divider" refType="h" fact="0.5"/>
      <dgm:constr type="l" for="ch" forName="divider"/>
      <dgm:constr type="w" for="ch" forName="nodes" refType="w"/>
      <dgm:constr type="h" for="ch" forName="nodes" refType="h"/>
    </dgm:constrLst>
    <dgm:layoutNode name="divider" styleLbl="node1">
      <dgm:alg type="sp"/>
      <dgm:shape xmlns:r="http://schemas.openxmlformats.org/officeDocument/2006/relationships" type="rect" r:blip="" zOrderOff="2">
        <dgm:adjLst/>
      </dgm:shap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hoose name="constrBasedOnChildrenCount">
        <dgm:if name="constrForTwoChildren" axis="ch" ptType="node" func="cnt" op="lte" val="2">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
            <dgm:constr type="w" for="ch" ptType="sibTrans" op="equ"/>
            <dgm:constr type="primFontSz" for="des" forName="L1TextContainer" op="equ"/>
            <dgm:constr type="primFontSz" for="des" forName="L2TextContainer" op="equ"/>
          </dgm:constrLst>
        </dgm:if>
        <dgm:else name="constrForRest">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Lst>
        </dgm:else>
      </dgm:choose>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1TextContainer" refType="w" fact="0.8"/>
                <dgm:constr type="l" for="ch" forName="L1TextContainer" refType="w" fact="0.1"/>
                <dgm:constr type="t" for="ch" forName="L1TextContainer" refType="h" fact="0.537"/>
                <dgm:constr type="h" for="ch" forName="L1TextContainer" refType="h" fact="0.113"/>
                <dgm:constr type="w" for="ch" forName="L2TextContainerWrapper" refType="w" fact="0.88"/>
                <dgm:constr type="h" for="ch" forName="L2TextContainerWrapper" refType="h" fact="0.31"/>
                <dgm:constr type="b" for="ch" forName="L2TextContainerWrapper" refType="h" fact="0.31"/>
                <dgm:constr type="l" for="ch" forName="L2TextContainerWrapper" refType="w" fact="0.06"/>
                <dgm:constr type="w" for="ch" forName="ConnectLine"/>
                <dgm:constr type="l" for="ch" forName="ConnectLine" refType="w" fact="0.5"/>
                <dgm:constr type="h" for="ch" forName="ConnectLine" refType="h" fact="0.17"/>
                <dgm:constr type="t" for="ch" forName="ConnectLine" refType="h" fact="0.31"/>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EmptyPlaceHolder" refType="w"/>
                <dgm:constr type="t" for="ch" forName="EmptyPlaceHolder" refType="h" fact="0.65"/>
                <dgm:constr type="h" for="ch" forName="EmptyPlaceHolder" refType="h" fact="0.35"/>
              </dgm:constrLst>
            </dgm:if>
            <dgm:else name="CaseForPlacingNodeBelowDivider">
              <dgm:constrLst>
                <dgm:constr type="w" for="ch" forName="L1TextContainer" refType="w" fact="0.8"/>
                <dgm:constr type="l" for="ch" forName="L1TextContainer" refType="w" fact="0.1"/>
                <dgm:constr type="t" for="ch" forName="L1TextContainer" refType="h" fact="0.35"/>
                <dgm:constr type="h" for="ch" forName="L1TextContainer" refType="h" fact="0.113"/>
                <dgm:constr type="w" for="ch" forName="L2TextContainerWrapper" refType="w" fact="0.88"/>
                <dgm:constr type="h" for="ch" forName="L2TextContainerWrapper" refType="h" fact="0.31"/>
                <dgm:constr type="t" for="ch" forName="L2TextContainerWrapper" refType="h" fact="0.69"/>
                <dgm:constr type="l" for="ch" forName="L2TextContainerWrapper" refType="w" fact="0.06"/>
                <dgm:constr type="w" for="ch" forName="ConnectLine"/>
                <dgm:constr type="l" for="ch" forName="ConnectLine" refType="w" fact="0.5"/>
                <dgm:constr type="h" for="ch" forName="ConnectLine" refType="h" fact="0.17"/>
                <dgm:constr type="t" for="ch" forName="ConnectLine" refType="h" fact="0.52"/>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EmptyPlaceHolder" refType="w"/>
                <dgm:constr type="h" for="ch" forName="EmptyPlaceHolder" refType="h" fact="0.35"/>
                <dgm:constr type="t" for="ch" forName="EmptyPlaceHolder" refType="h" fact="0"/>
              </dgm:constrLst>
            </dgm:else>
          </dgm:choose>
          <dgm:layoutNode name="L1TextContainer" styleLbl="revTx">
            <dgm:varLst>
              <dgm:chMax val="1"/>
              <dgm:chPref val="1"/>
              <dgm:bulletEnabled val="1"/>
            </dgm:varLst>
            <dgm:choose name="casesForTxtDirLogic">
              <dgm:if name="Name78" axis="self" ptType="node" func="posOdd" op="equ" val="1">
                <dgm:alg type="tx">
                  <dgm:param type="txAnchorHorz" val="ctr"/>
                  <dgm:param type="txAnchorVert" val="t"/>
                  <dgm:param type="parTxLTRAlign" val="ctr"/>
                  <dgm:param type="parTxRTLAlign" val="ctr"/>
                </dgm:alg>
              </dgm:if>
              <dgm:else name="Name89">
                <dgm:alg type="tx">
                  <dgm:param type="txAnchorHorz" val="ctr"/>
                  <dgm:param type="txAnchorVert" val="b"/>
                  <dgm:param type="parTxLTRAlign" val="ctr"/>
                  <dgm:param type="parTxRTLAlign" val="ctr"/>
                </dgm:alg>
              </dgm:else>
            </dgm:choose>
            <dgm:shape xmlns:r="http://schemas.openxmlformats.org/officeDocument/2006/relationships" type="rect" r:blip="">
              <dgm:adjLst/>
            </dgm:shape>
            <dgm:presOf axis="self"/>
            <dgm:constrLst>
              <dgm:constr type="lMarg"/>
              <dgm:constr type="rMarg"/>
              <dgm:constr type="tMarg"/>
              <dgm:constr type="bMarg"/>
            </dgm:constrLst>
            <dgm:ruleLst>
              <dgm:rule type="primFontSz" val="14" fact="NaN" max="NaN"/>
            </dgm:ruleLst>
          </dgm:layoutNode>
          <dgm:layoutNode name="L2TextContainerWrapper" styleLbl="bgAccFollowNode1">
            <dgm:varLst>
              <dgm:chMax val="0"/>
              <dgm:chPref val="0"/>
              <dgm:bulletEnabled val="1"/>
            </dgm:varLst>
            <dgm:alg type="composite"/>
            <dgm:choose name="L2TextContainerConstr">
              <dgm:if name="CaseForPlacingL2TextContaineAboveDivider" axis="self" ptType="node" func="posOdd" op="equ" val="1">
                <dgm:constrLst>
                  <dgm:constr type="h" for="ch" forName="L2TextContainer" refType="h" fact="0.45"/>
                  <dgm:constr type="b" for="ch" forName="L2TextContainer" refType="h"/>
                  <dgm:constr type="h" for="ch" forName="FlexibleEmptyPlaceHolder" refType="h" fact="0.55"/>
                </dgm:constrLst>
              </dgm:if>
              <dgm:else name="CaseForPlacingL2TextContaineBelowDivider">
                <dgm:constrLst>
                  <dgm:constr type="h" for="ch" forName="L2TextContainer" refType="h" fact="0.45"/>
                  <dgm:constr type="h" for="ch" forName="FlexibleEmptyPlaceHolder" refType="h" fact="0.55"/>
                  <dgm:constr type="b" for="ch" forName="FlexibleEmptyPlaceHolder" refType="h"/>
                </dgm:constrLst>
              </dgm:else>
            </dgm:choose>
            <dgm:layoutNode name="L2TextContainer" styleLbl="bgAccFollowNode1">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ect" r:blip="">
                <dgm:adjLst/>
              </dgm:shape>
              <dgm:presOf axis="des" ptType="node"/>
              <dgm:constrLst>
                <dgm:constr type="lMarg" refType="primFontSz" fact="0.75"/>
                <dgm:constr type="rMarg" refType="primFontSz" fact="0.75"/>
                <dgm:constr type="tMarg" refType="primFontSz" fact="0.75"/>
                <dgm:constr type="bMarg" refType="primFontSz" fact="0.75"/>
              </dgm:constrLst>
              <dgm:ruleLst>
                <dgm:rule type="h" val="INF" fact="NaN" max="NaN"/>
                <dgm:rule type="primFontSz" val="11" fact="NaN" max="NaN"/>
                <dgm:rule type="secFontSz" val="9" fact="NaN" max="NaN"/>
              </dgm:ruleLst>
            </dgm:layoutNode>
            <dgm:layoutNode name="FlexibleEmptyPlaceHolder">
              <dgm:alg type="sp"/>
              <dgm:shape xmlns:r="http://schemas.openxmlformats.org/officeDocument/2006/relationships" r:blip="">
                <dgm:adjLst/>
              </dgm:shape>
              <dgm:presOf/>
              <dgm:constrLst/>
            </dgm:layoutNode>
          </dgm:layoutNode>
          <dgm:layoutNode name="ConnectLine" styleLbl="alignNode1" moveWith="L2TextContainer">
            <dgm:alg type="sp"/>
            <dgm:shape xmlns:r="http://schemas.openxmlformats.org/officeDocument/2006/relationships" type="line" r:blip="" zOrderOff="-1">
              <dgm:adjLst/>
              <dgm:extLst>
                <a:ext uri="{B698B0E9-8C71-41B9-8309-B3DCBF30829C}">
                  <dgm1612:spPr xmlns:dgm1612="http://schemas.microsoft.com/office/drawing/2016/12/diagram">
                    <a:ln w="6350">
                      <a:prstDash val="dash"/>
                    </a:ln>
                  </dgm1612:spPr>
                </a:ext>
              </dgm:extLst>
            </dgm:shape>
            <dgm:presOf/>
            <dgm:constrLst/>
          </dgm:layoutNode>
          <dgm:layoutNode name="ConnectorPoint" styleLbl="fgAcc1" moveWith="L2TextContainer">
            <dgm:alg type="sp"/>
            <dgm:shape xmlns:r="http://schemas.openxmlformats.org/officeDocument/2006/relationships" type="ellipse" r:blip="" zOrderOff="10">
              <dgm:adjLst/>
              <dgm:extLst>
                <a:ext uri="{B698B0E9-8C71-41B9-8309-B3DCBF30829C}">
                  <dgm1612:spPr xmlns:dgm1612="http://schemas.microsoft.com/office/drawing/2016/12/diagram">
                    <a:ln>
                      <a:noFill/>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extLst>
    <a:ext uri="{68A01E43-0DF5-4B5B-8FA6-DAF915123BFB}">
      <dgm1612:lstStyle xmlns:dgm1612="http://schemas.microsoft.com/office/drawing/2016/12/diagram">
        <a:lvl1pPr>
          <a:defRPr b="1"/>
        </a:lvl1pPr>
      </dgm1612:lstStyle>
    </a:ext>
  </dgm:extLst>
</dgm:layoutDef>
</file>

<file path=ppt/diagrams/layout3.xml><?xml version="1.0" encoding="utf-8"?>
<dgm:layoutDef xmlns:dgm="http://schemas.openxmlformats.org/drawingml/2006/diagram" xmlns:a="http://schemas.openxmlformats.org/drawingml/2006/main" uniqueId="urn:microsoft.com/office/officeart/2008/layout/CircleAccentTimeline">
  <dgm:title val=""/>
  <dgm:desc val=""/>
  <dgm:catLst>
    <dgm:cat type="process" pri="7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clrData>
  <dgm:layoutNode name="Name0">
    <dgm:varLst>
      <dgm:dir/>
    </dgm:varLst>
    <dgm:choose name="Name1">
      <dgm:if name="Name2" func="var" arg="dir" op="equ" val="norm">
        <dgm:alg type="lin">
          <dgm:param type="fallback" val="2D"/>
          <dgm:param type="nodeVertAlign" val="b"/>
        </dgm:alg>
      </dgm:if>
      <dgm:else name="Name3">
        <dgm:alg type="lin">
          <dgm:param type="fallback" val="2D"/>
          <dgm:param type="nodeVertAlign" val="b"/>
          <dgm:param type="linDir" val="fromR"/>
        </dgm:alg>
      </dgm:else>
    </dgm:choose>
    <dgm:shape xmlns:r="http://schemas.openxmlformats.org/officeDocument/2006/relationships" r:blip="">
      <dgm:adjLst/>
    </dgm:shape>
    <dgm:constrLst>
      <dgm:constr type="h" for="ch" forName="parComposite" refType="h"/>
      <dgm:constr type="w" for="ch" forName="parComposite" refType="h" refFor="ch" refForName="parComposite" fact="0.4986"/>
      <dgm:constr type="h" for="ch" forName="desComposite" refType="h" fact="0.8722"/>
      <dgm:constr type="w" for="ch" forName="desComposite" refType="h" refFor="ch" refForName="desComposite" fact="0.6056"/>
      <dgm:constr type="w" for="ch" forName="parBackupNorm" refType="w" refFor="ch" refForName="parComposite" fact="-0.3369"/>
      <dgm:constr type="w" for="ch" forName="parBackupRTL" refType="w" refFor="ch" refForName="parComposite" fact="-0.3369"/>
      <dgm:constr type="w" for="ch" forName="parBackupRev" refType="w" refFor="ch" refForName="parComposite" fact="0"/>
      <dgm:constr type="w" for="ch" forName="desBackupLeftNorm" refType="w" refFor="ch" refForName="desComposite" fact="-0.3376"/>
      <dgm:constr type="w" for="ch" forName="desBackupLeftRev" refType="w" refFor="ch" refForName="desComposite" fact="-0.3376"/>
      <dgm:constr type="w" for="ch" forName="desBackupRightNorm" refType="w" refFor="ch" refForName="desComposite" fact="-0.3376"/>
      <dgm:constr type="w" for="ch" forName="desBackupRightRev" refType="w" refFor="ch" refForName="desComposite" fact="-0.3376"/>
      <dgm:constr type="w" for="ch" forName="parSpace" refType="w" refFor="ch" refForName="parComposite" fact="0.05"/>
      <dgm:constr type="w" for="ch" forName="desSpace" refType="w" refFor="ch" refForName="parComposite" fact="0.05"/>
      <dgm:constr type="primFontSz" for="des" forName="parTx" op="equ" val="65"/>
      <dgm:constr type="primFontSz" for="des" forName="chTx" refType="primFontSz" refFor="des" refForName="parTx" op="lte" val="65"/>
      <dgm:constr type="primFontSz" for="des" forName="desTx" refType="primFontSz" refFor="des" refForName="chTx" op="lte" val="65"/>
      <dgm:constr type="primFontSz" for="des" forName="desTx" refType="primFontSz" refFor="des" refForName="parTx" op="lte"/>
    </dgm:constrLst>
    <dgm:forEach name="Name4" axis="ch" ptType="node">
      <dgm:layoutNode name="parComposite">
        <dgm:alg type="composite"/>
        <dgm:shape xmlns:r="http://schemas.openxmlformats.org/officeDocument/2006/relationships" r:blip="">
          <dgm:adjLst/>
        </dgm:shape>
        <dgm:choose name="Name5">
          <dgm:if name="Name6" func="var" arg="dir" op="equ" val="norm">
            <dgm:constrLst>
              <dgm:constr type="l" for="ch" forName="parBigCircle"/>
              <dgm:constr type="ctrY" for="ch" forName="parBigCircle" refType="h" fact="0.5639"/>
              <dgm:constr type="w" for="ch" forName="parBigCircle" refType="w" fact="0.6631"/>
              <dgm:constr type="h" for="ch" forName="parBigCircle" refType="w" refFor="ch" refForName="parBigCircle"/>
              <dgm:constr type="r" for="ch" forName="parTx" refType="w"/>
              <dgm:constr type="t" for="ch" forName="parTx"/>
              <dgm:constr type="w" for="ch" forName="parTx" refType="w" fact="0.7084"/>
              <dgm:constr type="h" for="ch" forName="parTx" refType="h" fact="0.4562"/>
              <dgm:constr type="t" for="ch" forName="bSpace" refType="ctrY" refFor="ch" refForName="parBigCircle"/>
              <dgm:constr type="b" for="ch" forName="bSpace" refType="h"/>
              <dgm:constr type="l" for="ch" forName="bSpace"/>
              <dgm:constr type="w" for="ch" forName="bSpace" val="1"/>
            </dgm:constrLst>
          </dgm:if>
          <dgm:else name="Name7">
            <dgm:constrLst>
              <dgm:constr type="r" for="ch" forName="parBigCircle" refType="w"/>
              <dgm:constr type="ctrY" for="ch" forName="parBigCircle" refType="h" fact="0.5639"/>
              <dgm:constr type="w" for="ch" forName="parBigCircle" refType="w" fact="0.6631"/>
              <dgm:constr type="h" for="ch" forName="parBigCircle" refType="w" refFor="ch" refForName="parBigCircle"/>
              <dgm:constr type="l" for="ch" forName="parTx" fact="0"/>
              <dgm:constr type="t" for="ch" forName="parTx"/>
              <dgm:constr type="w" for="ch" forName="parTx" refType="w" fact="0.7084"/>
              <dgm:constr type="h" for="ch" forName="parTx" refType="h" fact="0.4562"/>
              <dgm:constr type="t" for="ch" forName="bSpace" refType="ctrY" refFor="ch" refForName="parBigCircle"/>
              <dgm:constr type="b" for="ch" forName="bSpace" refType="h"/>
              <dgm:constr type="r" for="ch" forName="bSpace"/>
              <dgm:constr type="w" for="ch" forName="bSpace" val="1"/>
            </dgm:constrLst>
          </dgm:else>
        </dgm:choose>
        <dgm:layoutNode name="parBigCircle" styleLbl="node0">
          <dgm:alg type="sp"/>
          <dgm:shape xmlns:r="http://schemas.openxmlformats.org/officeDocument/2006/relationships" type="donut" r:blip="">
            <dgm:adjLst>
              <dgm:adj idx="1" val="0.2"/>
            </dgm:adjLst>
          </dgm:shape>
          <dgm:presOf/>
          <dgm:constrLst>
            <dgm:constr type="h" refType="w" op="equ"/>
          </dgm:constrLst>
        </dgm:layoutNode>
        <dgm:layoutNode name="parTx" styleLbl="revTx">
          <dgm:choose name="Name8">
            <dgm:if name="Name9" func="var" arg="dir" op="equ" val="norm">
              <dgm:alg type="tx">
                <dgm:param type="autoTxRot" val="grav"/>
                <dgm:param type="parTxLTRAlign" val="l"/>
              </dgm:alg>
              <dgm:shape xmlns:r="http://schemas.openxmlformats.org/officeDocument/2006/relationships" rot="295" type="rect" r:blip="">
                <dgm:adjLst/>
              </dgm:shape>
              <dgm:presOf axis="self" ptType="node"/>
              <dgm:constrLst>
                <dgm:constr type="lMarg" refType="primFontSz" fact="0.2"/>
                <dgm:constr type="rMarg"/>
                <dgm:constr type="tMarg"/>
                <dgm:constr type="bMarg"/>
              </dgm:constrLst>
            </dgm:if>
            <dgm:else name="Name10">
              <dgm:alg type="tx">
                <dgm:param type="autoTxRot" val="grav"/>
                <dgm:param type="parTxLTRAlign" val="r"/>
              </dgm:alg>
              <dgm:shape xmlns:r="http://schemas.openxmlformats.org/officeDocument/2006/relationships" rot="65" type="rect" r:blip="">
                <dgm:adjLst/>
              </dgm:shape>
              <dgm:presOf axis="self" ptType="node"/>
              <dgm:constrLst>
                <dgm:constr type="lMarg"/>
                <dgm:constr type="rMarg" refType="primFontSz" fact="0.2"/>
                <dgm:constr type="tMarg"/>
                <dgm:constr type="bMarg"/>
              </dgm:constrLst>
            </dgm:else>
          </dgm:choose>
          <dgm:ruleLst>
            <dgm:rule type="primFontSz" val="5" fact="NaN" max="NaN"/>
          </dgm:ruleLst>
        </dgm:layoutNode>
        <dgm:layoutNode name="bSpace">
          <dgm:alg type="sp"/>
          <dgm:shape xmlns:r="http://schemas.openxmlformats.org/officeDocument/2006/relationships" r:blip="">
            <dgm:adjLst/>
          </dgm:shape>
          <dgm:presOf/>
        </dgm:layoutNode>
      </dgm:layoutNode>
      <dgm:choose name="Name11">
        <dgm:if name="Name12" func="var" arg="dir" op="equ" val="norm">
          <dgm:layoutNode name="parBackupNorm">
            <dgm:alg type="sp"/>
            <dgm:shape xmlns:r="http://schemas.openxmlformats.org/officeDocument/2006/relationships" r:blip="">
              <dgm:adjLst/>
            </dgm:shape>
            <dgm:presOf/>
          </dgm:layoutNode>
        </dgm:if>
        <dgm:else name="Name13">
          <dgm:layoutNode name="parBackupRTL">
            <dgm:alg type="sp"/>
            <dgm:shape xmlns:r="http://schemas.openxmlformats.org/officeDocument/2006/relationships" r:blip="">
              <dgm:adjLst/>
            </dgm:shape>
            <dgm:presOf/>
          </dgm:layoutNode>
        </dgm:else>
      </dgm:choose>
      <dgm:forEach name="Name14" axis="followSib" ptType="sibTrans" hideLastTrans="0" cnt="1">
        <dgm:layoutNode name="parSpace">
          <dgm:alg type="sp"/>
          <dgm:shape xmlns:r="http://schemas.openxmlformats.org/officeDocument/2006/relationships" r:blip="">
            <dgm:adjLst/>
          </dgm:shape>
          <dgm:presOf/>
        </dgm:layoutNode>
      </dgm:forEach>
      <dgm:forEach name="Name15" axis="ch" ptType="node">
        <dgm:choose name="Name16">
          <dgm:if name="Name17" func="var" arg="dir" op="equ" val="norm">
            <dgm:layoutNode name="desBackupLeftNorm">
              <dgm:alg type="sp"/>
              <dgm:shape xmlns:r="http://schemas.openxmlformats.org/officeDocument/2006/relationships" r:blip="">
                <dgm:adjLst/>
              </dgm:shape>
              <dgm:presOf/>
            </dgm:layoutNode>
          </dgm:if>
          <dgm:else name="Name18">
            <dgm:choose name="Name19">
              <dgm:if name="Name20" axis="self" ptType="node" func="pos" op="equ" val="1">
                <dgm:layoutNode name="desBackupRightRev">
                  <dgm:alg type="sp"/>
                  <dgm:shape xmlns:r="http://schemas.openxmlformats.org/officeDocument/2006/relationships" r:blip="">
                    <dgm:adjLst/>
                  </dgm:shape>
                  <dgm:presOf/>
                </dgm:layoutNode>
              </dgm:if>
              <dgm:else name="Name21"/>
            </dgm:choose>
          </dgm:else>
        </dgm:choose>
        <dgm:layoutNode name="desComposite">
          <dgm:alg type="composite"/>
          <dgm:shape xmlns:r="http://schemas.openxmlformats.org/officeDocument/2006/relationships" r:blip="">
            <dgm:adjLst/>
          </dgm:shape>
          <dgm:choose name="Name22">
            <dgm:if name="Name23" func="var" arg="dir" op="equ" val="norm">
              <dgm:constrLst>
                <dgm:constr type="ctrX" for="ch" forName="desCircle" refType="w" fact="0.5"/>
                <dgm:constr type="ctrY" for="ch" forName="desCircle" refType="h" fact="0.5"/>
                <dgm:constr type="w" for="ch" forName="desCircle" refType="w" fact="0.3249"/>
                <dgm:constr type="h" for="ch" forName="desCircle" refType="w" refFor="ch" refForName="desCircle"/>
                <dgm:constr type="l" for="ch" forName="chTx"/>
                <dgm:constr type="b" for="ch" forName="chTx" refType="h"/>
                <dgm:constr type="w" for="ch" forName="chTx" refType="w" fact="0.5786"/>
                <dgm:constr type="h" for="ch" forName="chTx" refType="h" fact="0.4525"/>
                <dgm:constr type="r" for="ch" forName="desTx" refType="w"/>
                <dgm:constr type="t" for="ch" forName="desTx"/>
                <dgm:constr type="w" for="ch" forName="desTx" refType="w" fact="0.5786"/>
                <dgm:constr type="h" for="ch" forName="desTx" refType="h" fact="0.4525"/>
              </dgm:constrLst>
            </dgm:if>
            <dgm:else name="Name24">
              <dgm:constrLst>
                <dgm:constr type="ctrX" for="ch" forName="desCircle" refType="w" fact="0.5"/>
                <dgm:constr type="ctrY" for="ch" forName="desCircle" refType="h" fact="0.5"/>
                <dgm:constr type="w" for="ch" forName="desCircle" refType="w" fact="0.3249"/>
                <dgm:constr type="h" for="ch" forName="desCircle" refType="w" refFor="ch" refForName="desCircle"/>
                <dgm:constr type="r" for="ch" forName="chTx" refType="w"/>
                <dgm:constr type="b" for="ch" forName="chTx" refType="h"/>
                <dgm:constr type="w" for="ch" forName="chTx" refType="w" fact="0.5786"/>
                <dgm:constr type="h" for="ch" forName="chTx" refType="h" fact="0.4525"/>
                <dgm:constr type="l" for="ch" forName="desTx"/>
                <dgm:constr type="t" for="ch" forName="desTx"/>
                <dgm:constr type="w" for="ch" forName="desTx" refType="w" fact="0.5786"/>
                <dgm:constr type="h" for="ch" forName="desTx" refType="h" fact="0.4525"/>
              </dgm:constrLst>
            </dgm:else>
          </dgm:choose>
          <dgm:layoutNode name="desCircle" styleLbl="node1">
            <dgm:alg type="sp"/>
            <dgm:shape xmlns:r="http://schemas.openxmlformats.org/officeDocument/2006/relationships" type="ellipse" r:blip="">
              <dgm:adjLst/>
            </dgm:shape>
            <dgm:presOf/>
            <dgm:constrLst>
              <dgm:constr type="h" refType="w" op="equ"/>
            </dgm:constrLst>
          </dgm:layoutNode>
          <dgm:layoutNode name="chTx" styleLbl="revTx">
            <dgm:choose name="Name25">
              <dgm:if name="Name26" func="var" arg="dir" op="equ" val="norm">
                <dgm:alg type="tx">
                  <dgm:param type="autoTxRot" val="grav"/>
                  <dgm:param type="parTxLTRAlign" val="r"/>
                  <dgm:param type="txAnchorVert" val="mid"/>
                  <dgm:param type="txAnchorVertCh" val="mid"/>
                </dgm:alg>
                <dgm:shape xmlns:r="http://schemas.openxmlformats.org/officeDocument/2006/relationships" rot="295" type="rect" r:blip="">
                  <dgm:adjLst/>
                </dgm:shape>
                <dgm:presOf axis="self" ptType="node"/>
              </dgm:if>
              <dgm:else name="Name27">
                <dgm:alg type="tx">
                  <dgm:param type="autoTxRot" val="grav"/>
                  <dgm:param type="parTxLTRAlign" val="l"/>
                  <dgm:param type="txAnchorVert" val="mid"/>
                  <dgm:param type="txAnchorVertCh" val="mid"/>
                </dgm:alg>
                <dgm:shape xmlns:r="http://schemas.openxmlformats.org/officeDocument/2006/relationships" rot="65" type="rect" r:blip="">
                  <dgm:adjLst/>
                </dgm:shape>
                <dgm:presOf axis="self" ptType="node"/>
              </dgm:else>
            </dgm:choose>
            <dgm:choose name="Name28">
              <dgm:if name="Name29" func="var" arg="dir" op="equ" val="norm">
                <dgm:constrLst>
                  <dgm:constr type="lMarg"/>
                  <dgm:constr type="rMarg" refType="primFontSz" fact="0.2"/>
                  <dgm:constr type="tMarg"/>
                  <dgm:constr type="bMarg"/>
                </dgm:constrLst>
              </dgm:if>
              <dgm:else name="Name30">
                <dgm:constrLst>
                  <dgm:constr type="rMarg"/>
                  <dgm:constr type="lMarg" refType="primFontSz" fact="0.2"/>
                  <dgm:constr type="tMarg"/>
                  <dgm:constr type="bMarg"/>
                </dgm:constrLst>
              </dgm:else>
            </dgm:choose>
            <dgm:ruleLst>
              <dgm:rule type="primFontSz" val="5" fact="NaN" max="NaN"/>
            </dgm:ruleLst>
          </dgm:layoutNode>
          <dgm:layoutNode name="desTx" styleLbl="revTx">
            <dgm:varLst>
              <dgm:bulletEnabled val="1"/>
            </dgm:varLst>
            <dgm:choose name="Name31">
              <dgm:if name="Name32" func="var" arg="dir" op="equ" val="norm">
                <dgm:alg type="tx">
                  <dgm:param type="autoTxRot" val="grav"/>
                  <dgm:param type="parTxLTRAlign" val="l"/>
                  <dgm:param type="shpTxLTRAlignCh" val="l"/>
                  <dgm:param type="stBulletLvl" val="1"/>
                  <dgm:param type="txAnchorVert" val="mid"/>
                </dgm:alg>
                <dgm:shape xmlns:r="http://schemas.openxmlformats.org/officeDocument/2006/relationships" rot="295" type="rect" r:blip="">
                  <dgm:adjLst/>
                </dgm:shape>
                <dgm:presOf axis="des" ptType="node"/>
              </dgm:if>
              <dgm:else name="Name33">
                <dgm:alg type="tx">
                  <dgm:param type="autoTxRot" val="grav"/>
                  <dgm:param type="parTxLTRAlign" val="r"/>
                  <dgm:param type="shpTxLTRAlignCh" val="r"/>
                  <dgm:param type="stBulletLvl" val="1"/>
                  <dgm:param type="txAnchorVert" val="mid"/>
                </dgm:alg>
                <dgm:shape xmlns:r="http://schemas.openxmlformats.org/officeDocument/2006/relationships" rot="65" type="rect" r:blip="">
                  <dgm:adjLst/>
                </dgm:shape>
                <dgm:presOf axis="des" ptType="node"/>
              </dgm:else>
            </dgm:choose>
            <dgm:choose name="Name34">
              <dgm:if name="Name35" func="var" arg="dir" op="equ" val="norm">
                <dgm:constrLst>
                  <dgm:constr type="rMarg"/>
                  <dgm:constr type="lMarg" refType="primFontSz" fact="0.2"/>
                  <dgm:constr type="tMarg"/>
                  <dgm:constr type="bMarg"/>
                </dgm:constrLst>
              </dgm:if>
              <dgm:else name="Name36">
                <dgm:constrLst>
                  <dgm:constr type="lMarg"/>
                  <dgm:constr type="rMarg" refType="primFontSz" fact="0.2"/>
                  <dgm:constr type="tMarg"/>
                  <dgm:constr type="bMarg"/>
                </dgm:constrLst>
              </dgm:else>
            </dgm:choose>
            <dgm:ruleLst>
              <dgm:rule type="primFontSz" val="5" fact="NaN" max="NaN"/>
            </dgm:ruleLst>
          </dgm:layoutNode>
        </dgm:layoutNode>
        <dgm:layoutNode name="desBackupRightNorm">
          <dgm:alg type="sp"/>
          <dgm:shape xmlns:r="http://schemas.openxmlformats.org/officeDocument/2006/relationships" r:blip="">
            <dgm:adjLst/>
          </dgm:shape>
          <dgm:presOf/>
        </dgm:layoutNode>
        <dgm:choose name="Name37">
          <dgm:if name="Name38" func="var" arg="dir" op="neq" val="norm">
            <dgm:choose name="Name39">
              <dgm:if name="Name40" axis="self" ptType="node" func="revPos" op="neq" val="1">
                <dgm:layoutNode name="desBackupLeftRev">
                  <dgm:alg type="sp"/>
                  <dgm:shape xmlns:r="http://schemas.openxmlformats.org/officeDocument/2006/relationships" r:blip="">
                    <dgm:adjLst/>
                  </dgm:shape>
                  <dgm:presOf/>
                </dgm:layoutNode>
              </dgm:if>
              <dgm:else name="Name41"/>
            </dgm:choose>
          </dgm:if>
          <dgm:else name="Name42"/>
        </dgm:choose>
        <dgm:forEach name="Name43" axis="followSib" ptType="sibTrans" hideLastTrans="0" cnt="1">
          <dgm:layoutNode name="desSpace">
            <dgm:alg type="sp"/>
            <dgm:shape xmlns:r="http://schemas.openxmlformats.org/officeDocument/2006/relationships" r:blip="">
              <dgm:adjLst/>
            </dgm:shape>
            <dgm:presOf/>
          </dgm:layoutNode>
        </dgm:forEach>
      </dgm:forEach>
      <dgm:choose name="Name44">
        <dgm:if name="Name45" func="var" arg="dir" op="neq" val="norm">
          <dgm:layoutNode name="parBackupRev">
            <dgm:alg type="sp"/>
            <dgm:shape xmlns:r="http://schemas.openxmlformats.org/officeDocument/2006/relationships" r:blip="">
              <dgm:adjLst/>
            </dgm:shape>
            <dgm:presOf/>
          </dgm:layoutNode>
        </dgm:if>
        <dgm:else name="Name46"/>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6.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CA03F8E-882F-4600-AE7E-EA71AE085FD3}" type="datetimeFigureOut">
              <a:rPr lang="en-US" smtClean="0"/>
              <a:t>5/18/2020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57D9EFE-E2CB-4DD3-BA47-22C34B500948}" type="slidenum">
              <a:rPr lang="en-US" smtClean="0"/>
              <a:t>‹#›</a:t>
            </a:fld>
            <a:endParaRPr lang="en-US"/>
          </a:p>
        </p:txBody>
      </p:sp>
    </p:spTree>
    <p:extLst>
      <p:ext uri="{BB962C8B-B14F-4D97-AF65-F5344CB8AC3E}">
        <p14:creationId xmlns:p14="http://schemas.microsoft.com/office/powerpoint/2010/main" val="3816543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7D9EFE-E2CB-4DD3-BA47-22C34B500948}" type="slidenum">
              <a:rPr lang="en-US" smtClean="0"/>
              <a:t>5</a:t>
            </a:fld>
            <a:endParaRPr lang="en-US"/>
          </a:p>
        </p:txBody>
      </p:sp>
    </p:spTree>
    <p:extLst>
      <p:ext uri="{BB962C8B-B14F-4D97-AF65-F5344CB8AC3E}">
        <p14:creationId xmlns:p14="http://schemas.microsoft.com/office/powerpoint/2010/main" val="38687470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5/18/2020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5/18/2020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5/18/2020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5/18/2020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5/18/2020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5/18/2020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5/18/2020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5/18/2020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5/18/2020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5/18/2020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5/18/2020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5/18/2020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C578F-6956-4420-8251-36F37D76D90B}"/>
              </a:ext>
            </a:extLst>
          </p:cNvPr>
          <p:cNvSpPr>
            <a:spLocks noGrp="1"/>
          </p:cNvSpPr>
          <p:nvPr>
            <p:ph type="ctrTitle"/>
          </p:nvPr>
        </p:nvSpPr>
        <p:spPr/>
        <p:txBody>
          <a:bodyPr/>
          <a:lstStyle/>
          <a:p>
            <a:r>
              <a:rPr lang="en-US" dirty="0"/>
              <a:t>Lead for Tomorrow</a:t>
            </a:r>
          </a:p>
        </p:txBody>
      </p:sp>
      <p:sp>
        <p:nvSpPr>
          <p:cNvPr id="3" name="Subtitle 2">
            <a:extLst>
              <a:ext uri="{FF2B5EF4-FFF2-40B4-BE49-F238E27FC236}">
                <a16:creationId xmlns:a16="http://schemas.microsoft.com/office/drawing/2014/main" id="{FA440FCC-66CB-43BB-8490-C27D58F81931}"/>
              </a:ext>
            </a:extLst>
          </p:cNvPr>
          <p:cNvSpPr>
            <a:spLocks noGrp="1"/>
          </p:cNvSpPr>
          <p:nvPr>
            <p:ph type="subTitle" idx="1"/>
          </p:nvPr>
        </p:nvSpPr>
        <p:spPr/>
        <p:txBody>
          <a:bodyPr/>
          <a:lstStyle/>
          <a:p>
            <a:r>
              <a:rPr lang="en-US" dirty="0"/>
              <a:t>Working Document for Cohen Honors Leadership Academy</a:t>
            </a:r>
          </a:p>
        </p:txBody>
      </p:sp>
    </p:spTree>
    <p:extLst>
      <p:ext uri="{BB962C8B-B14F-4D97-AF65-F5344CB8AC3E}">
        <p14:creationId xmlns:p14="http://schemas.microsoft.com/office/powerpoint/2010/main" val="2668654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E866FF9-A729-45F0-A163-10E89E8716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38255"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DF92DE4-9BC3-4F46-96B1-FB7DDAF213DA}"/>
              </a:ext>
            </a:extLst>
          </p:cNvPr>
          <p:cNvSpPr>
            <a:spLocks noGrp="1"/>
          </p:cNvSpPr>
          <p:nvPr>
            <p:ph type="title"/>
          </p:nvPr>
        </p:nvSpPr>
        <p:spPr>
          <a:xfrm>
            <a:off x="640080" y="1450108"/>
            <a:ext cx="3401568" cy="3426691"/>
          </a:xfrm>
          <a:solidFill>
            <a:srgbClr val="FFFFFF"/>
          </a:solidFill>
          <a:ln>
            <a:solidFill>
              <a:srgbClr val="262626"/>
            </a:solidFill>
          </a:ln>
        </p:spPr>
        <p:txBody>
          <a:bodyPr>
            <a:normAutofit/>
          </a:bodyPr>
          <a:lstStyle/>
          <a:p>
            <a:r>
              <a:rPr lang="en-US" dirty="0"/>
              <a:t>Over Arching Components</a:t>
            </a:r>
            <a:br>
              <a:rPr lang="en-US" dirty="0"/>
            </a:br>
            <a:br>
              <a:rPr lang="en-US" dirty="0"/>
            </a:br>
            <a:br>
              <a:rPr lang="en-US" dirty="0"/>
            </a:br>
            <a:r>
              <a:rPr lang="en-US" dirty="0"/>
              <a:t> (regardless of </a:t>
            </a:r>
            <a:r>
              <a:rPr lang="en-US" dirty="0" err="1"/>
              <a:t>YEar</a:t>
            </a:r>
            <a:r>
              <a:rPr lang="en-US" dirty="0"/>
              <a:t>) </a:t>
            </a:r>
          </a:p>
        </p:txBody>
      </p:sp>
      <p:sp useBgFill="1">
        <p:nvSpPr>
          <p:cNvPr id="12" name="Rectangle 11">
            <a:extLst>
              <a:ext uri="{FF2B5EF4-FFF2-40B4-BE49-F238E27FC236}">
                <a16:creationId xmlns:a16="http://schemas.microsoft.com/office/drawing/2014/main" id="{A804366F-2366-4688-98E7-B101C7BC61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3278" y="0"/>
            <a:ext cx="743872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8942677E-C024-4289-977D-C6E61A6A710F}"/>
              </a:ext>
            </a:extLst>
          </p:cNvPr>
          <p:cNvGraphicFramePr>
            <a:graphicFrameLocks noGrp="1"/>
          </p:cNvGraphicFramePr>
          <p:nvPr>
            <p:ph idx="1"/>
            <p:extLst>
              <p:ext uri="{D42A27DB-BD31-4B8C-83A1-F6EECF244321}">
                <p14:modId xmlns:p14="http://schemas.microsoft.com/office/powerpoint/2010/main" val="1398605274"/>
              </p:ext>
            </p:extLst>
          </p:nvPr>
        </p:nvGraphicFramePr>
        <p:xfrm>
          <a:off x="5397500" y="639763"/>
          <a:ext cx="6151563" cy="5276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11902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915DC-7D85-4D16-92E8-CE73E6A0D0BA}"/>
              </a:ext>
            </a:extLst>
          </p:cNvPr>
          <p:cNvSpPr>
            <a:spLocks noGrp="1"/>
          </p:cNvSpPr>
          <p:nvPr>
            <p:ph type="title"/>
          </p:nvPr>
        </p:nvSpPr>
        <p:spPr>
          <a:xfrm>
            <a:off x="804672" y="978776"/>
            <a:ext cx="5925310" cy="1174991"/>
          </a:xfrm>
        </p:spPr>
        <p:txBody>
          <a:bodyPr>
            <a:normAutofit/>
          </a:bodyPr>
          <a:lstStyle/>
          <a:p>
            <a:r>
              <a:rPr lang="en-US" sz="2400"/>
              <a:t>Learning Outcomes</a:t>
            </a:r>
          </a:p>
        </p:txBody>
      </p:sp>
      <p:sp>
        <p:nvSpPr>
          <p:cNvPr id="14" name="Content Placeholder 2">
            <a:extLst>
              <a:ext uri="{FF2B5EF4-FFF2-40B4-BE49-F238E27FC236}">
                <a16:creationId xmlns:a16="http://schemas.microsoft.com/office/drawing/2014/main" id="{ADD3B47E-FA29-4919-B36E-225DA0C06824}"/>
              </a:ext>
            </a:extLst>
          </p:cNvPr>
          <p:cNvSpPr>
            <a:spLocks noGrp="1"/>
          </p:cNvSpPr>
          <p:nvPr>
            <p:ph idx="1"/>
          </p:nvPr>
        </p:nvSpPr>
        <p:spPr>
          <a:xfrm>
            <a:off x="804672" y="2640692"/>
            <a:ext cx="5925310" cy="3255252"/>
          </a:xfrm>
        </p:spPr>
        <p:txBody>
          <a:bodyPr>
            <a:normAutofit/>
          </a:bodyPr>
          <a:lstStyle/>
          <a:p>
            <a:pPr fontAlgn="base">
              <a:lnSpc>
                <a:spcPct val="90000"/>
              </a:lnSpc>
            </a:pPr>
            <a:r>
              <a:rPr lang="en-US" sz="1700"/>
              <a:t>Academy students will foster self-development through active participation in all aspects of the Leadership Academy. Students will learn how to use their head, their hearts, their hands, their voices, and their ears to collaborate and engage in collective leadership. </a:t>
            </a:r>
          </a:p>
          <a:p>
            <a:pPr fontAlgn="base">
              <a:lnSpc>
                <a:spcPct val="90000"/>
              </a:lnSpc>
            </a:pPr>
            <a:r>
              <a:rPr lang="en-US" sz="1700"/>
              <a:t>Academy students will demonstrate an understanding of interdisciplinary inquiry through a commitment to curiosity, sharing of one’s chosen discipline, and an interest in other disciplines. </a:t>
            </a:r>
          </a:p>
          <a:p>
            <a:pPr fontAlgn="base">
              <a:lnSpc>
                <a:spcPct val="90000"/>
              </a:lnSpc>
            </a:pPr>
            <a:r>
              <a:rPr lang="en-US" sz="1700"/>
              <a:t>Academy students will develop foundational knowledge of change processes and systems and be able to identify and critically examine obstacles to change. </a:t>
            </a:r>
          </a:p>
        </p:txBody>
      </p:sp>
      <p:pic>
        <p:nvPicPr>
          <p:cNvPr id="15" name="Picture 4">
            <a:extLst>
              <a:ext uri="{FF2B5EF4-FFF2-40B4-BE49-F238E27FC236}">
                <a16:creationId xmlns:a16="http://schemas.microsoft.com/office/drawing/2014/main" id="{4C6B7A9D-9838-43B0-B601-D9C9310A359B}"/>
              </a:ext>
            </a:extLst>
          </p:cNvPr>
          <p:cNvPicPr>
            <a:picLocks noChangeAspect="1"/>
          </p:cNvPicPr>
          <p:nvPr/>
        </p:nvPicPr>
        <p:blipFill rotWithShape="1">
          <a:blip r:embed="rId2"/>
          <a:srcRect l="38714" r="15955" b="-1"/>
          <a:stretch/>
        </p:blipFill>
        <p:spPr>
          <a:xfrm>
            <a:off x="7534654" y="10"/>
            <a:ext cx="4657345" cy="6857990"/>
          </a:xfrm>
          <a:prstGeom prst="rect">
            <a:avLst/>
          </a:prstGeom>
        </p:spPr>
      </p:pic>
    </p:spTree>
    <p:extLst>
      <p:ext uri="{BB962C8B-B14F-4D97-AF65-F5344CB8AC3E}">
        <p14:creationId xmlns:p14="http://schemas.microsoft.com/office/powerpoint/2010/main" val="708392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915DC-7D85-4D16-92E8-CE73E6A0D0BA}"/>
              </a:ext>
            </a:extLst>
          </p:cNvPr>
          <p:cNvSpPr>
            <a:spLocks noGrp="1"/>
          </p:cNvSpPr>
          <p:nvPr>
            <p:ph type="title"/>
          </p:nvPr>
        </p:nvSpPr>
        <p:spPr>
          <a:xfrm>
            <a:off x="5445496" y="978776"/>
            <a:ext cx="5925310" cy="1174991"/>
          </a:xfrm>
        </p:spPr>
        <p:txBody>
          <a:bodyPr>
            <a:normAutofit/>
          </a:bodyPr>
          <a:lstStyle/>
          <a:p>
            <a:r>
              <a:rPr lang="en-US" sz="2400"/>
              <a:t>Learning Outcomes</a:t>
            </a:r>
          </a:p>
        </p:txBody>
      </p:sp>
      <p:pic>
        <p:nvPicPr>
          <p:cNvPr id="15" name="Picture 4">
            <a:extLst>
              <a:ext uri="{FF2B5EF4-FFF2-40B4-BE49-F238E27FC236}">
                <a16:creationId xmlns:a16="http://schemas.microsoft.com/office/drawing/2014/main" id="{4C6B7A9D-9838-43B0-B601-D9C9310A359B}"/>
              </a:ext>
            </a:extLst>
          </p:cNvPr>
          <p:cNvPicPr>
            <a:picLocks noChangeAspect="1"/>
          </p:cNvPicPr>
          <p:nvPr/>
        </p:nvPicPr>
        <p:blipFill rotWithShape="1">
          <a:blip r:embed="rId2"/>
          <a:srcRect l="38714" r="15955" b="-1"/>
          <a:stretch/>
        </p:blipFill>
        <p:spPr>
          <a:xfrm>
            <a:off x="20" y="10"/>
            <a:ext cx="4657325" cy="6857990"/>
          </a:xfrm>
          <a:prstGeom prst="rect">
            <a:avLst/>
          </a:prstGeom>
        </p:spPr>
      </p:pic>
      <p:sp>
        <p:nvSpPr>
          <p:cNvPr id="14" name="Content Placeholder 2">
            <a:extLst>
              <a:ext uri="{FF2B5EF4-FFF2-40B4-BE49-F238E27FC236}">
                <a16:creationId xmlns:a16="http://schemas.microsoft.com/office/drawing/2014/main" id="{ADD3B47E-FA29-4919-B36E-225DA0C06824}"/>
              </a:ext>
            </a:extLst>
          </p:cNvPr>
          <p:cNvSpPr>
            <a:spLocks noGrp="1"/>
          </p:cNvSpPr>
          <p:nvPr>
            <p:ph idx="1"/>
          </p:nvPr>
        </p:nvSpPr>
        <p:spPr>
          <a:xfrm>
            <a:off x="5445496" y="2640692"/>
            <a:ext cx="5925310" cy="3255252"/>
          </a:xfrm>
        </p:spPr>
        <p:txBody>
          <a:bodyPr>
            <a:normAutofit/>
          </a:bodyPr>
          <a:lstStyle/>
          <a:p>
            <a:pPr fontAlgn="base">
              <a:lnSpc>
                <a:spcPct val="90000"/>
              </a:lnSpc>
            </a:pPr>
            <a:r>
              <a:rPr lang="en-US"/>
              <a:t>Academy students will engage in creative approaches to solving problems, serving as positive social change agents. </a:t>
            </a:r>
          </a:p>
          <a:p>
            <a:pPr fontAlgn="base">
              <a:lnSpc>
                <a:spcPct val="90000"/>
              </a:lnSpc>
            </a:pPr>
            <a:r>
              <a:rPr lang="en-US"/>
              <a:t>Academy students will act out of a commitment to social justice, an open-minded embrace of diversity in backgrounds, values, and perspectives. </a:t>
            </a:r>
          </a:p>
          <a:p>
            <a:pPr fontAlgn="base">
              <a:lnSpc>
                <a:spcPct val="90000"/>
              </a:lnSpc>
            </a:pPr>
            <a:r>
              <a:rPr lang="en-US"/>
              <a:t>Academy students will understand how ethics, morals, and values relate to the application of leadership.</a:t>
            </a:r>
          </a:p>
          <a:p>
            <a:pPr fontAlgn="base">
              <a:lnSpc>
                <a:spcPct val="90000"/>
              </a:lnSpc>
            </a:pPr>
            <a:r>
              <a:rPr lang="en-US"/>
              <a:t>Academy students will be able to integrate their lived experiences and collective Academy experiences into their leadership development and understand the importance of inspiring others. </a:t>
            </a:r>
          </a:p>
        </p:txBody>
      </p:sp>
    </p:spTree>
    <p:extLst>
      <p:ext uri="{BB962C8B-B14F-4D97-AF65-F5344CB8AC3E}">
        <p14:creationId xmlns:p14="http://schemas.microsoft.com/office/powerpoint/2010/main" val="2140475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E866FF9-A729-45F0-A163-10E89E8716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38255"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5BC277B-150A-448D-8BD8-4B61A9959BE1}"/>
              </a:ext>
            </a:extLst>
          </p:cNvPr>
          <p:cNvSpPr>
            <a:spLocks noGrp="1"/>
          </p:cNvSpPr>
          <p:nvPr>
            <p:ph type="title"/>
          </p:nvPr>
        </p:nvSpPr>
        <p:spPr>
          <a:xfrm>
            <a:off x="640080" y="2681105"/>
            <a:ext cx="3401568" cy="1495794"/>
          </a:xfrm>
          <a:solidFill>
            <a:srgbClr val="FFFFFF"/>
          </a:solidFill>
          <a:ln>
            <a:solidFill>
              <a:srgbClr val="262626"/>
            </a:solidFill>
          </a:ln>
        </p:spPr>
        <p:txBody>
          <a:bodyPr>
            <a:normAutofit/>
          </a:bodyPr>
          <a:lstStyle/>
          <a:p>
            <a:r>
              <a:rPr lang="en-US" sz="2000"/>
              <a:t>Themes- Framing Problem/Solution </a:t>
            </a:r>
          </a:p>
        </p:txBody>
      </p:sp>
      <p:sp useBgFill="1">
        <p:nvSpPr>
          <p:cNvPr id="12" name="Rectangle 11">
            <a:extLst>
              <a:ext uri="{FF2B5EF4-FFF2-40B4-BE49-F238E27FC236}">
                <a16:creationId xmlns:a16="http://schemas.microsoft.com/office/drawing/2014/main" id="{A804366F-2366-4688-98E7-B101C7BC61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3278" y="0"/>
            <a:ext cx="743872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87E8D75D-E9F1-453E-818F-247DD239610B}"/>
              </a:ext>
            </a:extLst>
          </p:cNvPr>
          <p:cNvGraphicFramePr>
            <a:graphicFrameLocks noGrp="1"/>
          </p:cNvGraphicFramePr>
          <p:nvPr>
            <p:ph idx="1"/>
            <p:extLst>
              <p:ext uri="{D42A27DB-BD31-4B8C-83A1-F6EECF244321}">
                <p14:modId xmlns:p14="http://schemas.microsoft.com/office/powerpoint/2010/main" val="2900120450"/>
              </p:ext>
            </p:extLst>
          </p:nvPr>
        </p:nvGraphicFramePr>
        <p:xfrm>
          <a:off x="5397500" y="639763"/>
          <a:ext cx="6151563" cy="52768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26477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301E3-2AB6-48AE-BC5C-613CDADC712A}"/>
              </a:ext>
            </a:extLst>
          </p:cNvPr>
          <p:cNvSpPr>
            <a:spLocks noGrp="1"/>
          </p:cNvSpPr>
          <p:nvPr>
            <p:ph type="title"/>
          </p:nvPr>
        </p:nvSpPr>
        <p:spPr>
          <a:xfrm>
            <a:off x="2231136" y="105432"/>
            <a:ext cx="7729728" cy="1188720"/>
          </a:xfrm>
        </p:spPr>
        <p:txBody>
          <a:bodyPr/>
          <a:lstStyle/>
          <a:p>
            <a:r>
              <a:rPr lang="en-US"/>
              <a:t>Selected Model (</a:t>
            </a:r>
            <a:r>
              <a:rPr lang="en-US" dirty="0"/>
              <a:t>Late Spring/ Early Summer)</a:t>
            </a:r>
          </a:p>
        </p:txBody>
      </p:sp>
      <p:graphicFrame>
        <p:nvGraphicFramePr>
          <p:cNvPr id="4" name="Content Placeholder 3">
            <a:extLst>
              <a:ext uri="{FF2B5EF4-FFF2-40B4-BE49-F238E27FC236}">
                <a16:creationId xmlns:a16="http://schemas.microsoft.com/office/drawing/2014/main" id="{A3BD4EF4-DC3B-4701-BB71-9D2943D81245}"/>
              </a:ext>
            </a:extLst>
          </p:cNvPr>
          <p:cNvGraphicFramePr>
            <a:graphicFrameLocks noGrp="1"/>
          </p:cNvGraphicFramePr>
          <p:nvPr>
            <p:ph idx="1"/>
            <p:extLst>
              <p:ext uri="{D42A27DB-BD31-4B8C-83A1-F6EECF244321}">
                <p14:modId xmlns:p14="http://schemas.microsoft.com/office/powerpoint/2010/main" val="1158531452"/>
              </p:ext>
            </p:extLst>
          </p:nvPr>
        </p:nvGraphicFramePr>
        <p:xfrm>
          <a:off x="624543" y="1215705"/>
          <a:ext cx="11239499" cy="46767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a:extLst>
              <a:ext uri="{FF2B5EF4-FFF2-40B4-BE49-F238E27FC236}">
                <a16:creationId xmlns:a16="http://schemas.microsoft.com/office/drawing/2014/main" id="{382B5E39-615B-4994-B088-44EECF3F7611}"/>
              </a:ext>
            </a:extLst>
          </p:cNvPr>
          <p:cNvGraphicFramePr/>
          <p:nvPr>
            <p:extLst>
              <p:ext uri="{D42A27DB-BD31-4B8C-83A1-F6EECF244321}">
                <p14:modId xmlns:p14="http://schemas.microsoft.com/office/powerpoint/2010/main" val="3300250907"/>
              </p:ext>
            </p:extLst>
          </p:nvPr>
        </p:nvGraphicFramePr>
        <p:xfrm>
          <a:off x="1260213" y="4035105"/>
          <a:ext cx="9620308" cy="441859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036888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6601" y="685800"/>
            <a:ext cx="8178799" cy="1485900"/>
          </a:xfrm>
          <a:noFill/>
        </p:spPr>
        <p:txBody>
          <a:bodyPr>
            <a:normAutofit/>
          </a:bodyPr>
          <a:lstStyle/>
          <a:p>
            <a:pPr algn="ctr"/>
            <a:r>
              <a:rPr lang="en-US"/>
              <a:t>7 C’s of the Social Change Model</a:t>
            </a:r>
          </a:p>
        </p:txBody>
      </p:sp>
      <p:graphicFrame>
        <p:nvGraphicFramePr>
          <p:cNvPr id="13" name="Content Placeholder 2">
            <a:extLst>
              <a:ext uri="{FF2B5EF4-FFF2-40B4-BE49-F238E27FC236}">
                <a16:creationId xmlns:a16="http://schemas.microsoft.com/office/drawing/2014/main" id="{546A17FD-4575-4155-80A0-FF911B45611F}"/>
              </a:ext>
            </a:extLst>
          </p:cNvPr>
          <p:cNvGraphicFramePr>
            <a:graphicFrameLocks noGrp="1"/>
          </p:cNvGraphicFramePr>
          <p:nvPr>
            <p:ph idx="1"/>
          </p:nvPr>
        </p:nvGraphicFramePr>
        <p:xfrm>
          <a:off x="2366229" y="2286000"/>
          <a:ext cx="7459542" cy="358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5532C-28BE-4B67-B9C6-CDFF7974B237}"/>
              </a:ext>
            </a:extLst>
          </p:cNvPr>
          <p:cNvSpPr>
            <a:spLocks noGrp="1"/>
          </p:cNvSpPr>
          <p:nvPr>
            <p:ph type="title"/>
          </p:nvPr>
        </p:nvSpPr>
        <p:spPr>
          <a:xfrm>
            <a:off x="2231136" y="964692"/>
            <a:ext cx="7729728" cy="1188720"/>
          </a:xfrm>
        </p:spPr>
        <p:txBody>
          <a:bodyPr>
            <a:normAutofit/>
          </a:bodyPr>
          <a:lstStyle/>
          <a:p>
            <a:r>
              <a:rPr lang="en-US" dirty="0"/>
              <a:t>City as text | Place as text</a:t>
            </a:r>
          </a:p>
        </p:txBody>
      </p:sp>
      <p:graphicFrame>
        <p:nvGraphicFramePr>
          <p:cNvPr id="5" name="Content Placeholder 2">
            <a:extLst>
              <a:ext uri="{FF2B5EF4-FFF2-40B4-BE49-F238E27FC236}">
                <a16:creationId xmlns:a16="http://schemas.microsoft.com/office/drawing/2014/main" id="{EDE05A61-6DC5-4229-BA6D-2F58E99B8F88}"/>
              </a:ext>
            </a:extLst>
          </p:cNvPr>
          <p:cNvGraphicFramePr>
            <a:graphicFrameLocks noGrp="1"/>
          </p:cNvGraphicFramePr>
          <p:nvPr>
            <p:ph idx="1"/>
            <p:extLst>
              <p:ext uri="{D42A27DB-BD31-4B8C-83A1-F6EECF244321}">
                <p14:modId xmlns:p14="http://schemas.microsoft.com/office/powerpoint/2010/main" val="1585094994"/>
              </p:ext>
            </p:extLst>
          </p:nvPr>
        </p:nvGraphicFramePr>
        <p:xfrm>
          <a:off x="965200" y="2638425"/>
          <a:ext cx="10261600" cy="31077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564339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797CF-3703-43E5-B2FA-5EDE6A3D034C}"/>
              </a:ext>
            </a:extLst>
          </p:cNvPr>
          <p:cNvSpPr>
            <a:spLocks noGrp="1"/>
          </p:cNvSpPr>
          <p:nvPr>
            <p:ph type="ctrTitle"/>
          </p:nvPr>
        </p:nvSpPr>
        <p:spPr/>
        <p:txBody>
          <a:bodyPr/>
          <a:lstStyle/>
          <a:p>
            <a:r>
              <a:rPr lang="en-US" dirty="0"/>
              <a:t>Thoughts, Comments, Musings, Questions</a:t>
            </a:r>
          </a:p>
        </p:txBody>
      </p:sp>
    </p:spTree>
    <p:extLst>
      <p:ext uri="{BB962C8B-B14F-4D97-AF65-F5344CB8AC3E}">
        <p14:creationId xmlns:p14="http://schemas.microsoft.com/office/powerpoint/2010/main" val="532095833"/>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TotalTime>
  <Words>316</Words>
  <Application>Microsoft Office PowerPoint</Application>
  <PresentationFormat>Widescreen</PresentationFormat>
  <Paragraphs>51</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Gill Sans MT</vt:lpstr>
      <vt:lpstr>Parcel</vt:lpstr>
      <vt:lpstr>Lead for Tomorrow</vt:lpstr>
      <vt:lpstr>Over Arching Components    (regardless of YEar) </vt:lpstr>
      <vt:lpstr>Learning Outcomes</vt:lpstr>
      <vt:lpstr>Learning Outcomes</vt:lpstr>
      <vt:lpstr>Themes- Framing Problem/Solution </vt:lpstr>
      <vt:lpstr>Selected Model (Late Spring/ Early Summer)</vt:lpstr>
      <vt:lpstr>7 C’s of the Social Change Model</vt:lpstr>
      <vt:lpstr>City as text | Place as text</vt:lpstr>
      <vt:lpstr>Thoughts, Comments, Musings,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 for Tomorrow</dc:title>
  <dc:creator>Redger-Marquardt, Chelsea</dc:creator>
  <cp:lastModifiedBy>Carla Mann</cp:lastModifiedBy>
  <cp:revision>4</cp:revision>
  <dcterms:created xsi:type="dcterms:W3CDTF">2020-05-13T15:29:14Z</dcterms:created>
  <dcterms:modified xsi:type="dcterms:W3CDTF">2020-05-18T14:34:25Z</dcterms:modified>
</cp:coreProperties>
</file>