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35"/>
  </p:notesMasterIdLst>
  <p:sldIdLst>
    <p:sldId id="265" r:id="rId4"/>
    <p:sldId id="289" r:id="rId5"/>
    <p:sldId id="286" r:id="rId6"/>
    <p:sldId id="263" r:id="rId7"/>
    <p:sldId id="306" r:id="rId8"/>
    <p:sldId id="317" r:id="rId9"/>
    <p:sldId id="297" r:id="rId10"/>
    <p:sldId id="298" r:id="rId11"/>
    <p:sldId id="303" r:id="rId12"/>
    <p:sldId id="299" r:id="rId13"/>
    <p:sldId id="300" r:id="rId14"/>
    <p:sldId id="301" r:id="rId15"/>
    <p:sldId id="302" r:id="rId16"/>
    <p:sldId id="283" r:id="rId17"/>
    <p:sldId id="322" r:id="rId18"/>
    <p:sldId id="319" r:id="rId19"/>
    <p:sldId id="272" r:id="rId20"/>
    <p:sldId id="274" r:id="rId21"/>
    <p:sldId id="288" r:id="rId22"/>
    <p:sldId id="277" r:id="rId23"/>
    <p:sldId id="275" r:id="rId24"/>
    <p:sldId id="278" r:id="rId25"/>
    <p:sldId id="320" r:id="rId26"/>
    <p:sldId id="321" r:id="rId27"/>
    <p:sldId id="309" r:id="rId28"/>
    <p:sldId id="311" r:id="rId29"/>
    <p:sldId id="312" r:id="rId30"/>
    <p:sldId id="314" r:id="rId31"/>
    <p:sldId id="313" r:id="rId32"/>
    <p:sldId id="318" r:id="rId33"/>
    <p:sldId id="2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5000" autoAdjust="0"/>
  </p:normalViewPr>
  <p:slideViewPr>
    <p:cSldViewPr snapToGrid="0">
      <p:cViewPr varScale="1">
        <p:scale>
          <a:sx n="80" d="100"/>
          <a:sy n="80" d="100"/>
        </p:scale>
        <p:origin x="264" y="84"/>
      </p:cViewPr>
      <p:guideLst/>
    </p:cSldViewPr>
  </p:slideViewPr>
  <p:outlineViewPr>
    <p:cViewPr>
      <p:scale>
        <a:sx n="33" d="100"/>
        <a:sy n="33" d="100"/>
      </p:scale>
      <p:origin x="0" y="-81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07484-DD30-4A8B-908C-9EE16FCDFFE1}" type="doc">
      <dgm:prSet loTypeId="urn:diagrams.loki3.com/BracketList" loCatId="officeonline" qsTypeId="urn:microsoft.com/office/officeart/2005/8/quickstyle/simple2" qsCatId="simple" csTypeId="urn:microsoft.com/office/officeart/2005/8/colors/accent1_1" csCatId="accent1" phldr="1"/>
      <dgm:spPr/>
      <dgm:t>
        <a:bodyPr/>
        <a:lstStyle/>
        <a:p>
          <a:endParaRPr lang="en-US"/>
        </a:p>
      </dgm:t>
    </dgm:pt>
    <dgm:pt modelId="{D4C36D19-54DF-4A20-9D05-53221AEDAAFF}">
      <dgm:prSet phldrT="[Text]" custT="1"/>
      <dgm:spPr/>
      <dgm:t>
        <a:bodyPr/>
        <a:lstStyle/>
        <a:p>
          <a:r>
            <a:rPr lang="en-US" sz="1400" b="1" u="sng"/>
            <a:t>1972</a:t>
          </a:r>
          <a:endParaRPr lang="en-US" sz="1400" b="1" u="sng" dirty="0"/>
        </a:p>
      </dgm:t>
    </dgm:pt>
    <dgm:pt modelId="{06F3E7B8-7B03-4D22-8070-9EDABE543B44}" type="parTrans" cxnId="{507DC4E6-88C9-4B79-A83E-0B9E04963BD7}">
      <dgm:prSet/>
      <dgm:spPr/>
      <dgm:t>
        <a:bodyPr/>
        <a:lstStyle/>
        <a:p>
          <a:endParaRPr lang="en-US">
            <a:solidFill>
              <a:sysClr val="windowText" lastClr="000000"/>
            </a:solidFill>
          </a:endParaRPr>
        </a:p>
      </dgm:t>
    </dgm:pt>
    <dgm:pt modelId="{8977B57E-BB4D-48FF-90D2-4ADD93351CC9}" type="sibTrans" cxnId="{507DC4E6-88C9-4B79-A83E-0B9E04963BD7}">
      <dgm:prSet/>
      <dgm:spPr/>
      <dgm:t>
        <a:bodyPr/>
        <a:lstStyle/>
        <a:p>
          <a:endParaRPr lang="en-US">
            <a:solidFill>
              <a:sysClr val="windowText" lastClr="000000"/>
            </a:solidFill>
          </a:endParaRPr>
        </a:p>
      </dgm:t>
    </dgm:pt>
    <dgm:pt modelId="{9E840D77-1771-484B-8DA3-2DC3222F6F7A}">
      <dgm:prSet phldrT="[Text]" custT="1"/>
      <dgm:spPr/>
      <dgm:t>
        <a:bodyPr/>
        <a:lstStyle/>
        <a:p>
          <a:r>
            <a:rPr lang="en-US" sz="1400" b="1" u="sng"/>
            <a:t>2011</a:t>
          </a:r>
          <a:endParaRPr lang="en-US" sz="1400" b="1" u="sng" dirty="0"/>
        </a:p>
      </dgm:t>
    </dgm:pt>
    <dgm:pt modelId="{8B4ABEB3-651E-44D1-83CF-E7994E67AC61}" type="parTrans" cxnId="{3E4EE883-F7CC-4CA2-B729-2B49D6DFFB79}">
      <dgm:prSet/>
      <dgm:spPr/>
      <dgm:t>
        <a:bodyPr/>
        <a:lstStyle/>
        <a:p>
          <a:endParaRPr lang="en-US">
            <a:solidFill>
              <a:sysClr val="windowText" lastClr="000000"/>
            </a:solidFill>
          </a:endParaRPr>
        </a:p>
      </dgm:t>
    </dgm:pt>
    <dgm:pt modelId="{DC8CE628-B4C6-422F-8A68-D1458C26A5E3}" type="sibTrans" cxnId="{3E4EE883-F7CC-4CA2-B729-2B49D6DFFB79}">
      <dgm:prSet/>
      <dgm:spPr/>
      <dgm:t>
        <a:bodyPr/>
        <a:lstStyle/>
        <a:p>
          <a:endParaRPr lang="en-US">
            <a:solidFill>
              <a:sysClr val="windowText" lastClr="000000"/>
            </a:solidFill>
          </a:endParaRPr>
        </a:p>
      </dgm:t>
    </dgm:pt>
    <dgm:pt modelId="{43F2B545-475A-4292-8F7B-104E3994C6E7}">
      <dgm:prSet phldrT="[Text]" custT="1"/>
      <dgm:spPr/>
      <dgm:t>
        <a:bodyPr/>
        <a:lstStyle/>
        <a:p>
          <a:r>
            <a:rPr lang="en-US" sz="1400" b="1" u="sng"/>
            <a:t>2020</a:t>
          </a:r>
          <a:endParaRPr lang="en-US" sz="1400" b="1" u="sng" dirty="0"/>
        </a:p>
      </dgm:t>
    </dgm:pt>
    <dgm:pt modelId="{35F7F035-528E-4106-A0C2-94B9DF2BC41F}" type="parTrans" cxnId="{016379A8-B34A-4B65-9CBF-81D40571F9BA}">
      <dgm:prSet/>
      <dgm:spPr/>
      <dgm:t>
        <a:bodyPr/>
        <a:lstStyle/>
        <a:p>
          <a:endParaRPr lang="en-US">
            <a:solidFill>
              <a:sysClr val="windowText" lastClr="000000"/>
            </a:solidFill>
          </a:endParaRPr>
        </a:p>
      </dgm:t>
    </dgm:pt>
    <dgm:pt modelId="{93837FA4-06FE-4C46-9766-F60D04D6933D}" type="sibTrans" cxnId="{016379A8-B34A-4B65-9CBF-81D40571F9BA}">
      <dgm:prSet/>
      <dgm:spPr/>
      <dgm:t>
        <a:bodyPr/>
        <a:lstStyle/>
        <a:p>
          <a:endParaRPr lang="en-US">
            <a:solidFill>
              <a:sysClr val="windowText" lastClr="000000"/>
            </a:solidFill>
          </a:endParaRPr>
        </a:p>
      </dgm:t>
    </dgm:pt>
    <dgm:pt modelId="{1D49F9A4-B031-4117-B9F9-D6A268318B63}">
      <dgm:prSet phldrT="[Text]" custT="1"/>
      <dgm:spPr/>
      <dgm:t>
        <a:bodyPr/>
        <a:lstStyle/>
        <a:p>
          <a:r>
            <a:rPr lang="en-US" sz="1400" b="1" u="sng"/>
            <a:t>2024</a:t>
          </a:r>
          <a:endParaRPr lang="en-US" sz="1400" b="1" u="sng" dirty="0"/>
        </a:p>
      </dgm:t>
    </dgm:pt>
    <dgm:pt modelId="{DA8C44CB-5C2B-4B3F-A859-14609C363704}" type="parTrans" cxnId="{2D8DB7F7-496B-4CC8-85C5-AE83F0C58450}">
      <dgm:prSet/>
      <dgm:spPr/>
      <dgm:t>
        <a:bodyPr/>
        <a:lstStyle/>
        <a:p>
          <a:endParaRPr lang="en-US">
            <a:solidFill>
              <a:sysClr val="windowText" lastClr="000000"/>
            </a:solidFill>
          </a:endParaRPr>
        </a:p>
      </dgm:t>
    </dgm:pt>
    <dgm:pt modelId="{A1BFFC47-223A-4E1C-8BFE-DBEE23A9DF1A}" type="sibTrans" cxnId="{2D8DB7F7-496B-4CC8-85C5-AE83F0C58450}">
      <dgm:prSet/>
      <dgm:spPr/>
      <dgm:t>
        <a:bodyPr/>
        <a:lstStyle/>
        <a:p>
          <a:endParaRPr lang="en-US">
            <a:solidFill>
              <a:sysClr val="windowText" lastClr="000000"/>
            </a:solidFill>
          </a:endParaRPr>
        </a:p>
      </dgm:t>
    </dgm:pt>
    <dgm:pt modelId="{9E613668-BF00-4B0C-BE4A-C63EF6F16F1B}">
      <dgm:prSet phldrT="[Text]" custT="1"/>
      <dgm:spPr/>
      <dgm:t>
        <a:bodyPr/>
        <a:lstStyle/>
        <a:p>
          <a:r>
            <a:rPr lang="en-US" sz="1400"/>
            <a:t>Enacted in the Education Amendments of 1972</a:t>
          </a:r>
          <a:endParaRPr lang="en-US" sz="1400" dirty="0"/>
        </a:p>
      </dgm:t>
    </dgm:pt>
    <dgm:pt modelId="{E5C492B6-C5B4-44D8-8DBB-803088BECF5E}" type="parTrans" cxnId="{59A128D0-866B-4996-8625-CB4149797AC5}">
      <dgm:prSet/>
      <dgm:spPr/>
      <dgm:t>
        <a:bodyPr/>
        <a:lstStyle/>
        <a:p>
          <a:endParaRPr lang="en-US">
            <a:solidFill>
              <a:sysClr val="windowText" lastClr="000000"/>
            </a:solidFill>
          </a:endParaRPr>
        </a:p>
      </dgm:t>
    </dgm:pt>
    <dgm:pt modelId="{D5BACC83-D6A0-4E21-A815-7600C74856C5}" type="sibTrans" cxnId="{59A128D0-866B-4996-8625-CB4149797AC5}">
      <dgm:prSet/>
      <dgm:spPr/>
      <dgm:t>
        <a:bodyPr/>
        <a:lstStyle/>
        <a:p>
          <a:endParaRPr lang="en-US">
            <a:solidFill>
              <a:sysClr val="windowText" lastClr="000000"/>
            </a:solidFill>
          </a:endParaRPr>
        </a:p>
      </dgm:t>
    </dgm:pt>
    <dgm:pt modelId="{70878D3B-DD4E-4C15-ABB7-69C3BBB377A4}">
      <dgm:prSet phldrT="[Text]" custT="1"/>
      <dgm:spPr/>
      <dgm:t>
        <a:bodyPr/>
        <a:lstStyle/>
        <a:p>
          <a:r>
            <a:rPr lang="en-US" sz="1400" b="1"/>
            <a:t>Dear Colleague Letter</a:t>
          </a:r>
          <a:endParaRPr lang="en-US" sz="1400" b="1" dirty="0"/>
        </a:p>
      </dgm:t>
    </dgm:pt>
    <dgm:pt modelId="{6CADA65F-8DFC-49A7-873B-677082F8DDDD}" type="parTrans" cxnId="{4605EE89-31D1-46C7-BFDE-C4E148B4D640}">
      <dgm:prSet/>
      <dgm:spPr/>
      <dgm:t>
        <a:bodyPr/>
        <a:lstStyle/>
        <a:p>
          <a:endParaRPr lang="en-US">
            <a:solidFill>
              <a:sysClr val="windowText" lastClr="000000"/>
            </a:solidFill>
          </a:endParaRPr>
        </a:p>
      </dgm:t>
    </dgm:pt>
    <dgm:pt modelId="{575FDDC7-47FA-46AA-93F6-DED68C7A90B0}" type="sibTrans" cxnId="{4605EE89-31D1-46C7-BFDE-C4E148B4D640}">
      <dgm:prSet/>
      <dgm:spPr/>
      <dgm:t>
        <a:bodyPr/>
        <a:lstStyle/>
        <a:p>
          <a:endParaRPr lang="en-US">
            <a:solidFill>
              <a:sysClr val="windowText" lastClr="000000"/>
            </a:solidFill>
          </a:endParaRPr>
        </a:p>
      </dgm:t>
    </dgm:pt>
    <dgm:pt modelId="{6A455EFA-72B7-487D-9F04-0D26C7BCA44C}">
      <dgm:prSet phldrT="[Text]" custT="1"/>
      <dgm:spPr/>
      <dgm:t>
        <a:bodyPr/>
        <a:lstStyle/>
        <a:p>
          <a:r>
            <a:rPr lang="en-US" sz="1400" b="1"/>
            <a:t>The Final Rule</a:t>
          </a:r>
          <a:endParaRPr lang="en-US" sz="1400" b="1" dirty="0"/>
        </a:p>
      </dgm:t>
    </dgm:pt>
    <dgm:pt modelId="{6E13243D-668D-413A-B3CC-6CF32978FAC6}" type="parTrans" cxnId="{1C478865-B315-4766-89B3-4C975217C18B}">
      <dgm:prSet/>
      <dgm:spPr/>
      <dgm:t>
        <a:bodyPr/>
        <a:lstStyle/>
        <a:p>
          <a:endParaRPr lang="en-US">
            <a:solidFill>
              <a:sysClr val="windowText" lastClr="000000"/>
            </a:solidFill>
          </a:endParaRPr>
        </a:p>
      </dgm:t>
    </dgm:pt>
    <dgm:pt modelId="{E533E77E-552D-4B5E-8840-09D6EE8BDA81}" type="sibTrans" cxnId="{1C478865-B315-4766-89B3-4C975217C18B}">
      <dgm:prSet/>
      <dgm:spPr/>
      <dgm:t>
        <a:bodyPr/>
        <a:lstStyle/>
        <a:p>
          <a:endParaRPr lang="en-US">
            <a:solidFill>
              <a:sysClr val="windowText" lastClr="000000"/>
            </a:solidFill>
          </a:endParaRPr>
        </a:p>
      </dgm:t>
    </dgm:pt>
    <dgm:pt modelId="{F366E106-C612-4A85-A91D-7510945C246F}">
      <dgm:prSet phldrT="[Text]" custT="1"/>
      <dgm:spPr/>
      <dgm:t>
        <a:bodyPr/>
        <a:lstStyle/>
        <a:p>
          <a:r>
            <a:rPr lang="en-US" sz="1400" b="1"/>
            <a:t>The Final Rule</a:t>
          </a:r>
          <a:endParaRPr lang="en-US" sz="1400" b="1" dirty="0"/>
        </a:p>
      </dgm:t>
    </dgm:pt>
    <dgm:pt modelId="{30721B15-18CA-4EF6-A3F9-4B1296AC3537}" type="parTrans" cxnId="{26DD7CC4-E0BB-4A1E-BCBC-DB210DDF76BA}">
      <dgm:prSet/>
      <dgm:spPr/>
      <dgm:t>
        <a:bodyPr/>
        <a:lstStyle/>
        <a:p>
          <a:endParaRPr lang="en-US">
            <a:solidFill>
              <a:sysClr val="windowText" lastClr="000000"/>
            </a:solidFill>
          </a:endParaRPr>
        </a:p>
      </dgm:t>
    </dgm:pt>
    <dgm:pt modelId="{BA0074D7-0C8B-40E3-BB05-086FF30865AD}" type="sibTrans" cxnId="{26DD7CC4-E0BB-4A1E-BCBC-DB210DDF76BA}">
      <dgm:prSet/>
      <dgm:spPr/>
      <dgm:t>
        <a:bodyPr/>
        <a:lstStyle/>
        <a:p>
          <a:endParaRPr lang="en-US">
            <a:solidFill>
              <a:sysClr val="windowText" lastClr="000000"/>
            </a:solidFill>
          </a:endParaRPr>
        </a:p>
      </dgm:t>
    </dgm:pt>
    <dgm:pt modelId="{66DD66E9-262C-46F5-A2E2-4D310DD39AD8}">
      <dgm:prSet phldrT="[Text]" custT="1"/>
      <dgm:spPr/>
      <dgm:t>
        <a:bodyPr/>
        <a:lstStyle/>
        <a:p>
          <a:r>
            <a:rPr lang="en-US" sz="1400" dirty="0"/>
            <a:t>provide protections against discrimination, on the basis of sex, for students </a:t>
          </a:r>
          <a:r>
            <a:rPr lang="en-US" sz="1400" i="1" dirty="0"/>
            <a:t>and</a:t>
          </a:r>
          <a:r>
            <a:rPr lang="en-US" sz="1400" dirty="0"/>
            <a:t> employees</a:t>
          </a:r>
        </a:p>
      </dgm:t>
    </dgm:pt>
    <dgm:pt modelId="{3E389957-8534-4A86-B986-1CD5378E4757}" type="parTrans" cxnId="{FF686EB9-190E-450C-B6EB-C59692CF893B}">
      <dgm:prSet/>
      <dgm:spPr/>
      <dgm:t>
        <a:bodyPr/>
        <a:lstStyle/>
        <a:p>
          <a:endParaRPr lang="en-US">
            <a:solidFill>
              <a:sysClr val="windowText" lastClr="000000"/>
            </a:solidFill>
          </a:endParaRPr>
        </a:p>
      </dgm:t>
    </dgm:pt>
    <dgm:pt modelId="{3CC91F27-95D2-40DF-985A-FF38E57B8327}" type="sibTrans" cxnId="{FF686EB9-190E-450C-B6EB-C59692CF893B}">
      <dgm:prSet/>
      <dgm:spPr/>
      <dgm:t>
        <a:bodyPr/>
        <a:lstStyle/>
        <a:p>
          <a:endParaRPr lang="en-US">
            <a:solidFill>
              <a:sysClr val="windowText" lastClr="000000"/>
            </a:solidFill>
          </a:endParaRPr>
        </a:p>
      </dgm:t>
    </dgm:pt>
    <dgm:pt modelId="{262FAB35-9F74-4C07-8808-3936F8C1D1A8}">
      <dgm:prSet phldrT="[Text]" custT="1"/>
      <dgm:spPr/>
      <dgm:t>
        <a:bodyPr/>
        <a:lstStyle/>
        <a:p>
          <a:r>
            <a:rPr lang="en-US" sz="1400"/>
            <a:t>Hearing:  required to include mandatory cross-examination</a:t>
          </a:r>
          <a:endParaRPr lang="en-US" sz="1400" dirty="0"/>
        </a:p>
      </dgm:t>
    </dgm:pt>
    <dgm:pt modelId="{34CF9B82-AE4E-4DD2-B258-9D48288A2F47}" type="parTrans" cxnId="{5EC70DBF-64A9-4A96-94B1-F1FCAFDA4C31}">
      <dgm:prSet/>
      <dgm:spPr/>
      <dgm:t>
        <a:bodyPr/>
        <a:lstStyle/>
        <a:p>
          <a:endParaRPr lang="en-US">
            <a:solidFill>
              <a:sysClr val="windowText" lastClr="000000"/>
            </a:solidFill>
          </a:endParaRPr>
        </a:p>
      </dgm:t>
    </dgm:pt>
    <dgm:pt modelId="{69C797E6-359A-4685-938E-3231A790E758}" type="sibTrans" cxnId="{5EC70DBF-64A9-4A96-94B1-F1FCAFDA4C31}">
      <dgm:prSet/>
      <dgm:spPr/>
      <dgm:t>
        <a:bodyPr/>
        <a:lstStyle/>
        <a:p>
          <a:endParaRPr lang="en-US">
            <a:solidFill>
              <a:sysClr val="windowText" lastClr="000000"/>
            </a:solidFill>
          </a:endParaRPr>
        </a:p>
      </dgm:t>
    </dgm:pt>
    <dgm:pt modelId="{7D414068-BDBE-405B-8717-070D8D50AAC1}">
      <dgm:prSet phldrT="[Text]" custT="1"/>
      <dgm:spPr/>
      <dgm:t>
        <a:bodyPr/>
        <a:lstStyle/>
        <a:p>
          <a:r>
            <a:rPr lang="en-US" sz="1400"/>
            <a:t>Threshold = </a:t>
          </a:r>
          <a:r>
            <a:rPr lang="en-US" sz="1400" i="1"/>
            <a:t>so</a:t>
          </a:r>
          <a:r>
            <a:rPr lang="en-US" sz="1400"/>
            <a:t> severe, pervasive, </a:t>
          </a:r>
          <a:r>
            <a:rPr lang="en-US" sz="1400" b="1"/>
            <a:t>and</a:t>
          </a:r>
          <a:r>
            <a:rPr lang="en-US" sz="1400"/>
            <a:t> objectively offensive</a:t>
          </a:r>
          <a:endParaRPr lang="en-US" sz="1400" dirty="0"/>
        </a:p>
      </dgm:t>
    </dgm:pt>
    <dgm:pt modelId="{3AB6BD37-551B-4503-8122-6932791632DF}" type="parTrans" cxnId="{708AEDAB-C623-4D7D-99B5-02AA9B8F6587}">
      <dgm:prSet/>
      <dgm:spPr/>
      <dgm:t>
        <a:bodyPr/>
        <a:lstStyle/>
        <a:p>
          <a:endParaRPr lang="en-US">
            <a:solidFill>
              <a:sysClr val="windowText" lastClr="000000"/>
            </a:solidFill>
          </a:endParaRPr>
        </a:p>
      </dgm:t>
    </dgm:pt>
    <dgm:pt modelId="{5B0D0302-1A1A-43BE-B716-4D88148575B9}" type="sibTrans" cxnId="{708AEDAB-C623-4D7D-99B5-02AA9B8F6587}">
      <dgm:prSet/>
      <dgm:spPr/>
      <dgm:t>
        <a:bodyPr/>
        <a:lstStyle/>
        <a:p>
          <a:endParaRPr lang="en-US">
            <a:solidFill>
              <a:sysClr val="windowText" lastClr="000000"/>
            </a:solidFill>
          </a:endParaRPr>
        </a:p>
      </dgm:t>
    </dgm:pt>
    <dgm:pt modelId="{B2138F86-222C-4BD7-954D-AA1B77184AE2}">
      <dgm:prSet phldrT="[Text]" custT="1"/>
      <dgm:spPr/>
      <dgm:t>
        <a:bodyPr/>
        <a:lstStyle/>
        <a:p>
          <a:r>
            <a:rPr lang="en-US" sz="1400"/>
            <a:t>Hearing:  required but should not mirror judicial proceeding</a:t>
          </a:r>
          <a:endParaRPr lang="en-US" sz="1400" dirty="0"/>
        </a:p>
      </dgm:t>
    </dgm:pt>
    <dgm:pt modelId="{3599D4CC-CDA6-4AFD-86C3-DEF34B652A7E}" type="parTrans" cxnId="{B13F41F2-F373-4800-86CE-143EAEF6F7D4}">
      <dgm:prSet/>
      <dgm:spPr/>
      <dgm:t>
        <a:bodyPr/>
        <a:lstStyle/>
        <a:p>
          <a:endParaRPr lang="en-US"/>
        </a:p>
      </dgm:t>
    </dgm:pt>
    <dgm:pt modelId="{1D6E3B39-1885-4B44-AD82-791BB0CA653C}" type="sibTrans" cxnId="{B13F41F2-F373-4800-86CE-143EAEF6F7D4}">
      <dgm:prSet/>
      <dgm:spPr/>
      <dgm:t>
        <a:bodyPr/>
        <a:lstStyle/>
        <a:p>
          <a:endParaRPr lang="en-US"/>
        </a:p>
      </dgm:t>
    </dgm:pt>
    <dgm:pt modelId="{3CA16DC9-DF40-4AD8-8682-38F1DEEA936E}">
      <dgm:prSet phldrT="[Text]" custT="1"/>
      <dgm:spPr/>
      <dgm:t>
        <a:bodyPr/>
        <a:lstStyle/>
        <a:p>
          <a:r>
            <a:rPr lang="en-US" sz="1400"/>
            <a:t>Threshold = </a:t>
          </a:r>
          <a:r>
            <a:rPr lang="en-US" sz="1400" i="1"/>
            <a:t>so</a:t>
          </a:r>
          <a:r>
            <a:rPr lang="en-US" sz="1400"/>
            <a:t> severe </a:t>
          </a:r>
          <a:r>
            <a:rPr lang="en-US" sz="1400" b="1"/>
            <a:t>or</a:t>
          </a:r>
          <a:r>
            <a:rPr lang="en-US" sz="1400"/>
            <a:t> pervasive</a:t>
          </a:r>
          <a:endParaRPr lang="en-US" sz="1400" dirty="0"/>
        </a:p>
      </dgm:t>
    </dgm:pt>
    <dgm:pt modelId="{6D620A50-66BA-4CB7-9822-B8C56FFAC98B}" type="parTrans" cxnId="{F8D957E4-38A3-4A0D-BF94-240F7AA97640}">
      <dgm:prSet/>
      <dgm:spPr/>
      <dgm:t>
        <a:bodyPr/>
        <a:lstStyle/>
        <a:p>
          <a:endParaRPr lang="en-US"/>
        </a:p>
      </dgm:t>
    </dgm:pt>
    <dgm:pt modelId="{97C4EFB5-36BD-410C-B7E3-CEE64B76F082}" type="sibTrans" cxnId="{F8D957E4-38A3-4A0D-BF94-240F7AA97640}">
      <dgm:prSet/>
      <dgm:spPr/>
      <dgm:t>
        <a:bodyPr/>
        <a:lstStyle/>
        <a:p>
          <a:endParaRPr lang="en-US"/>
        </a:p>
      </dgm:t>
    </dgm:pt>
    <dgm:pt modelId="{4B05E943-C41A-4ED4-82B2-A7717B71498B}">
      <dgm:prSet phldrT="[Text]" custT="1"/>
      <dgm:spPr/>
      <dgm:t>
        <a:bodyPr/>
        <a:lstStyle/>
        <a:p>
          <a:r>
            <a:rPr lang="en-US" sz="1400"/>
            <a:t>Jurisdiction = </a:t>
          </a:r>
          <a:r>
            <a:rPr lang="en-US" sz="1400" i="1"/>
            <a:t>anywhere</a:t>
          </a:r>
          <a:r>
            <a:rPr lang="en-US" sz="1400"/>
            <a:t> in the United States</a:t>
          </a:r>
          <a:endParaRPr lang="en-US" sz="1400" dirty="0"/>
        </a:p>
      </dgm:t>
    </dgm:pt>
    <dgm:pt modelId="{1A7CE4F9-8DA4-46F9-9841-C02CAC4600D9}" type="parTrans" cxnId="{13FBCB7F-DF4F-4F71-8F36-56FBD9BF8DC1}">
      <dgm:prSet/>
      <dgm:spPr/>
      <dgm:t>
        <a:bodyPr/>
        <a:lstStyle/>
        <a:p>
          <a:endParaRPr lang="en-US"/>
        </a:p>
      </dgm:t>
    </dgm:pt>
    <dgm:pt modelId="{B59FC1FF-1819-433C-8753-16045B147B50}" type="sibTrans" cxnId="{13FBCB7F-DF4F-4F71-8F36-56FBD9BF8DC1}">
      <dgm:prSet/>
      <dgm:spPr/>
      <dgm:t>
        <a:bodyPr/>
        <a:lstStyle/>
        <a:p>
          <a:endParaRPr lang="en-US"/>
        </a:p>
      </dgm:t>
    </dgm:pt>
    <dgm:pt modelId="{4439628B-D122-4E52-9CD1-CFA59B5A87E8}">
      <dgm:prSet phldrT="[Text]" custT="1"/>
      <dgm:spPr/>
      <dgm:t>
        <a:bodyPr/>
        <a:lstStyle/>
        <a:p>
          <a:r>
            <a:rPr lang="en-US" sz="1400"/>
            <a:t>Jurisdiction = on campus</a:t>
          </a:r>
          <a:endParaRPr lang="en-US" sz="1400" dirty="0"/>
        </a:p>
      </dgm:t>
    </dgm:pt>
    <dgm:pt modelId="{FFEE773B-F733-4B8B-8F5B-FDCCE3198BA5}" type="parTrans" cxnId="{DD9279AB-FC24-4B15-8FAC-3D5FCD48E946}">
      <dgm:prSet/>
      <dgm:spPr/>
      <dgm:t>
        <a:bodyPr/>
        <a:lstStyle/>
        <a:p>
          <a:endParaRPr lang="en-US"/>
        </a:p>
      </dgm:t>
    </dgm:pt>
    <dgm:pt modelId="{9C115FFD-1F68-4299-B389-317967B24D9B}" type="sibTrans" cxnId="{DD9279AB-FC24-4B15-8FAC-3D5FCD48E946}">
      <dgm:prSet/>
      <dgm:spPr/>
      <dgm:t>
        <a:bodyPr/>
        <a:lstStyle/>
        <a:p>
          <a:endParaRPr lang="en-US"/>
        </a:p>
      </dgm:t>
    </dgm:pt>
    <dgm:pt modelId="{90E6E20B-C5C3-4C88-A665-02F6C06C769B}">
      <dgm:prSet phldrT="[Text]" custT="1"/>
      <dgm:spPr/>
      <dgm:t>
        <a:bodyPr/>
        <a:lstStyle/>
        <a:p>
          <a:r>
            <a:rPr lang="en-US" sz="1400" b="1" u="sng"/>
            <a:t>2024</a:t>
          </a:r>
          <a:endParaRPr lang="en-US" sz="1400" b="1" u="sng" dirty="0"/>
        </a:p>
      </dgm:t>
    </dgm:pt>
    <dgm:pt modelId="{A5BAB06F-1E6A-47C2-B641-36D856C46D6B}" type="parTrans" cxnId="{40C6C39B-E305-4D68-AFAC-880CA42FBE8F}">
      <dgm:prSet/>
      <dgm:spPr/>
      <dgm:t>
        <a:bodyPr/>
        <a:lstStyle/>
        <a:p>
          <a:endParaRPr lang="en-US"/>
        </a:p>
      </dgm:t>
    </dgm:pt>
    <dgm:pt modelId="{CC80085D-D681-4FC4-8C89-49191E752D52}" type="sibTrans" cxnId="{40C6C39B-E305-4D68-AFAC-880CA42FBE8F}">
      <dgm:prSet/>
      <dgm:spPr/>
      <dgm:t>
        <a:bodyPr/>
        <a:lstStyle/>
        <a:p>
          <a:endParaRPr lang="en-US"/>
        </a:p>
      </dgm:t>
    </dgm:pt>
    <dgm:pt modelId="{7E13552D-32BE-4932-B376-954F34C05438}">
      <dgm:prSet phldrT="[Text]" custT="1"/>
      <dgm:spPr/>
      <dgm:t>
        <a:bodyPr/>
        <a:lstStyle/>
        <a:p>
          <a:r>
            <a:rPr lang="en-US" sz="1400" b="1"/>
            <a:t>New Final Rule</a:t>
          </a:r>
          <a:endParaRPr lang="en-US" sz="1400" b="1" u="sng" dirty="0"/>
        </a:p>
      </dgm:t>
    </dgm:pt>
    <dgm:pt modelId="{7B09A08E-99D1-4B03-8FA8-0CBEB354880D}" type="parTrans" cxnId="{4878A6C5-135C-4D62-A4CC-FC9297C8E92B}">
      <dgm:prSet/>
      <dgm:spPr/>
      <dgm:t>
        <a:bodyPr/>
        <a:lstStyle/>
        <a:p>
          <a:endParaRPr lang="en-US"/>
        </a:p>
      </dgm:t>
    </dgm:pt>
    <dgm:pt modelId="{7C388EF5-DCE7-44E5-B697-482F7B3898E0}" type="sibTrans" cxnId="{4878A6C5-135C-4D62-A4CC-FC9297C8E92B}">
      <dgm:prSet/>
      <dgm:spPr/>
      <dgm:t>
        <a:bodyPr/>
        <a:lstStyle/>
        <a:p>
          <a:endParaRPr lang="en-US"/>
        </a:p>
      </dgm:t>
    </dgm:pt>
    <dgm:pt modelId="{4D31C770-78DD-4BB6-9680-CCE9C88E8CA0}">
      <dgm:prSet phldrT="[Text]" custT="1"/>
      <dgm:spPr/>
      <dgm:t>
        <a:bodyPr/>
        <a:lstStyle/>
        <a:p>
          <a:r>
            <a:rPr lang="en-US" sz="1400"/>
            <a:t>Hearing:  optional</a:t>
          </a:r>
          <a:endParaRPr lang="en-US" sz="1400" dirty="0"/>
        </a:p>
      </dgm:t>
    </dgm:pt>
    <dgm:pt modelId="{C1723FEF-56EE-43EA-AF0C-B5132BAB250C}" type="parTrans" cxnId="{F3F12609-61C9-4FE5-93F7-92725E2BCA38}">
      <dgm:prSet/>
      <dgm:spPr/>
      <dgm:t>
        <a:bodyPr/>
        <a:lstStyle/>
        <a:p>
          <a:endParaRPr lang="en-US"/>
        </a:p>
      </dgm:t>
    </dgm:pt>
    <dgm:pt modelId="{FC3A6259-3D4A-4AB3-917D-45EAB920C95D}" type="sibTrans" cxnId="{F3F12609-61C9-4FE5-93F7-92725E2BCA38}">
      <dgm:prSet/>
      <dgm:spPr/>
      <dgm:t>
        <a:bodyPr/>
        <a:lstStyle/>
        <a:p>
          <a:endParaRPr lang="en-US"/>
        </a:p>
      </dgm:t>
    </dgm:pt>
    <dgm:pt modelId="{0C2174ED-A8B9-478A-945F-48FB14D3A4C6}">
      <dgm:prSet phldrT="[Text]" custT="1"/>
      <dgm:spPr/>
      <dgm:t>
        <a:bodyPr/>
        <a:lstStyle/>
        <a:p>
          <a:r>
            <a:rPr lang="en-US" sz="1400"/>
            <a:t>Threshold = </a:t>
          </a:r>
          <a:r>
            <a:rPr lang="en-US" sz="1400" i="1"/>
            <a:t>so</a:t>
          </a:r>
          <a:r>
            <a:rPr lang="en-US" sz="1400"/>
            <a:t> severe </a:t>
          </a:r>
          <a:r>
            <a:rPr lang="en-US" sz="1400" b="1"/>
            <a:t>or</a:t>
          </a:r>
          <a:r>
            <a:rPr lang="en-US" sz="1400"/>
            <a:t> pervasive</a:t>
          </a:r>
          <a:endParaRPr lang="en-US" sz="1400" dirty="0"/>
        </a:p>
      </dgm:t>
    </dgm:pt>
    <dgm:pt modelId="{B2DBCCE9-973F-406D-8DEB-5C133BEB689D}" type="parTrans" cxnId="{168328F8-753A-4D9E-8A28-A55E298067F2}">
      <dgm:prSet/>
      <dgm:spPr/>
      <dgm:t>
        <a:bodyPr/>
        <a:lstStyle/>
        <a:p>
          <a:endParaRPr lang="en-US"/>
        </a:p>
      </dgm:t>
    </dgm:pt>
    <dgm:pt modelId="{A0963659-7962-413E-B824-5A65BFC1389B}" type="sibTrans" cxnId="{168328F8-753A-4D9E-8A28-A55E298067F2}">
      <dgm:prSet/>
      <dgm:spPr/>
      <dgm:t>
        <a:bodyPr/>
        <a:lstStyle/>
        <a:p>
          <a:endParaRPr lang="en-US"/>
        </a:p>
      </dgm:t>
    </dgm:pt>
    <dgm:pt modelId="{C3FC2C7A-7A65-4B6D-8D8D-AFFFB613CB5F}">
      <dgm:prSet phldrT="[Text]" custT="1"/>
      <dgm:spPr/>
      <dgm:t>
        <a:bodyPr/>
        <a:lstStyle/>
        <a:p>
          <a:r>
            <a:rPr lang="en-US" sz="1400"/>
            <a:t>Jurisdiction = </a:t>
          </a:r>
          <a:r>
            <a:rPr lang="en-US" sz="1400" i="1"/>
            <a:t>anywhere</a:t>
          </a:r>
          <a:r>
            <a:rPr lang="en-US" sz="1400"/>
            <a:t> in the United States</a:t>
          </a:r>
          <a:endParaRPr lang="en-US" sz="1400" dirty="0"/>
        </a:p>
      </dgm:t>
    </dgm:pt>
    <dgm:pt modelId="{0FBE59D1-9558-4DB2-AE53-EC70EFA285A5}" type="parTrans" cxnId="{9263B6BC-F88F-456D-A9D0-54215D6B6064}">
      <dgm:prSet/>
      <dgm:spPr/>
      <dgm:t>
        <a:bodyPr/>
        <a:lstStyle/>
        <a:p>
          <a:endParaRPr lang="en-US"/>
        </a:p>
      </dgm:t>
    </dgm:pt>
    <dgm:pt modelId="{72981496-FCD4-4118-8742-5DF78A57E7DC}" type="sibTrans" cxnId="{9263B6BC-F88F-456D-A9D0-54215D6B6064}">
      <dgm:prSet/>
      <dgm:spPr/>
      <dgm:t>
        <a:bodyPr/>
        <a:lstStyle/>
        <a:p>
          <a:endParaRPr lang="en-US"/>
        </a:p>
      </dgm:t>
    </dgm:pt>
    <dgm:pt modelId="{29BE5990-2CA3-4870-AFA6-3E36830BE74A}">
      <dgm:prSet phldrT="[Text]" custT="1"/>
      <dgm:spPr/>
      <dgm:t>
        <a:bodyPr/>
        <a:lstStyle/>
        <a:p>
          <a:r>
            <a:rPr lang="en-US" sz="1400"/>
            <a:t>Hearing:  required to include mandatory cross-examination</a:t>
          </a:r>
          <a:endParaRPr lang="en-US" sz="1400" dirty="0"/>
        </a:p>
      </dgm:t>
    </dgm:pt>
    <dgm:pt modelId="{0F5C8292-06CC-4E6C-B55B-011533A5012F}" type="parTrans" cxnId="{0B4BB88B-067B-4E5A-915D-3465C829BD45}">
      <dgm:prSet/>
      <dgm:spPr/>
      <dgm:t>
        <a:bodyPr/>
        <a:lstStyle/>
        <a:p>
          <a:endParaRPr lang="en-US"/>
        </a:p>
      </dgm:t>
    </dgm:pt>
    <dgm:pt modelId="{5F382988-0DE5-41CE-9815-DEEF2BC7AAF1}" type="sibTrans" cxnId="{0B4BB88B-067B-4E5A-915D-3465C829BD45}">
      <dgm:prSet/>
      <dgm:spPr/>
      <dgm:t>
        <a:bodyPr/>
        <a:lstStyle/>
        <a:p>
          <a:endParaRPr lang="en-US"/>
        </a:p>
      </dgm:t>
    </dgm:pt>
    <dgm:pt modelId="{21031E82-68D6-43ED-8E85-D927F682ED76}">
      <dgm:prSet phldrT="[Text]" custT="1"/>
      <dgm:spPr/>
      <dgm:t>
        <a:bodyPr/>
        <a:lstStyle/>
        <a:p>
          <a:r>
            <a:rPr lang="en-US" sz="1400"/>
            <a:t>Threshold = </a:t>
          </a:r>
          <a:r>
            <a:rPr lang="en-US" sz="1400" i="1"/>
            <a:t>so</a:t>
          </a:r>
          <a:r>
            <a:rPr lang="en-US" sz="1400"/>
            <a:t> severe, pervasive, </a:t>
          </a:r>
          <a:r>
            <a:rPr lang="en-US" sz="1400" b="1"/>
            <a:t>and</a:t>
          </a:r>
          <a:r>
            <a:rPr lang="en-US" sz="1400"/>
            <a:t> objectively offensive</a:t>
          </a:r>
          <a:endParaRPr lang="en-US" sz="1400" dirty="0"/>
        </a:p>
      </dgm:t>
    </dgm:pt>
    <dgm:pt modelId="{A0120F5E-29BE-44A5-B87D-44F0E5DD712B}" type="parTrans" cxnId="{3DF4FB64-5482-41F7-AE18-6E00A248CB47}">
      <dgm:prSet/>
      <dgm:spPr/>
      <dgm:t>
        <a:bodyPr/>
        <a:lstStyle/>
        <a:p>
          <a:endParaRPr lang="en-US"/>
        </a:p>
      </dgm:t>
    </dgm:pt>
    <dgm:pt modelId="{BD6012F3-0216-461F-8EE5-B55E7AE7E23B}" type="sibTrans" cxnId="{3DF4FB64-5482-41F7-AE18-6E00A248CB47}">
      <dgm:prSet/>
      <dgm:spPr/>
      <dgm:t>
        <a:bodyPr/>
        <a:lstStyle/>
        <a:p>
          <a:endParaRPr lang="en-US"/>
        </a:p>
      </dgm:t>
    </dgm:pt>
    <dgm:pt modelId="{D0BC685B-4D5E-4C9F-AFC9-8CB682F132E1}">
      <dgm:prSet phldrT="[Text]" custT="1"/>
      <dgm:spPr/>
      <dgm:t>
        <a:bodyPr/>
        <a:lstStyle/>
        <a:p>
          <a:r>
            <a:rPr lang="en-US" sz="1400"/>
            <a:t>Jurisdiction = on campus</a:t>
          </a:r>
          <a:endParaRPr lang="en-US" sz="1400" dirty="0"/>
        </a:p>
      </dgm:t>
    </dgm:pt>
    <dgm:pt modelId="{7B72B585-F08A-4704-B98D-9FFB6E12D964}" type="parTrans" cxnId="{3E536685-CFB9-49E5-8073-FC012E8ECE4D}">
      <dgm:prSet/>
      <dgm:spPr/>
      <dgm:t>
        <a:bodyPr/>
        <a:lstStyle/>
        <a:p>
          <a:endParaRPr lang="en-US"/>
        </a:p>
      </dgm:t>
    </dgm:pt>
    <dgm:pt modelId="{0523661D-E82D-4E6C-A4B8-BF1BDBC265DB}" type="sibTrans" cxnId="{3E536685-CFB9-49E5-8073-FC012E8ECE4D}">
      <dgm:prSet/>
      <dgm:spPr/>
      <dgm:t>
        <a:bodyPr/>
        <a:lstStyle/>
        <a:p>
          <a:endParaRPr lang="en-US"/>
        </a:p>
      </dgm:t>
    </dgm:pt>
    <dgm:pt modelId="{3DEFD338-329D-494B-88AE-DA16D993F366}" type="pres">
      <dgm:prSet presAssocID="{EF907484-DD30-4A8B-908C-9EE16FCDFFE1}" presName="Name0" presStyleCnt="0">
        <dgm:presLayoutVars>
          <dgm:dir/>
          <dgm:animLvl val="lvl"/>
          <dgm:resizeHandles val="exact"/>
        </dgm:presLayoutVars>
      </dgm:prSet>
      <dgm:spPr/>
    </dgm:pt>
    <dgm:pt modelId="{A8475401-74D4-421F-8747-CC4BDEC34CF0}" type="pres">
      <dgm:prSet presAssocID="{D4C36D19-54DF-4A20-9D05-53221AEDAAFF}" presName="linNode" presStyleCnt="0"/>
      <dgm:spPr/>
    </dgm:pt>
    <dgm:pt modelId="{9E6C99CB-B3B6-483A-B75B-D3E0DF55E504}" type="pres">
      <dgm:prSet presAssocID="{D4C36D19-54DF-4A20-9D05-53221AEDAAFF}" presName="parTx" presStyleLbl="revTx" presStyleIdx="0" presStyleCnt="5">
        <dgm:presLayoutVars>
          <dgm:chMax val="1"/>
          <dgm:bulletEnabled val="1"/>
        </dgm:presLayoutVars>
      </dgm:prSet>
      <dgm:spPr/>
    </dgm:pt>
    <dgm:pt modelId="{1F01F248-F62A-452D-903C-14F4CBEFC4F8}" type="pres">
      <dgm:prSet presAssocID="{D4C36D19-54DF-4A20-9D05-53221AEDAAFF}" presName="bracket" presStyleLbl="parChTrans1D1" presStyleIdx="0" presStyleCnt="5"/>
      <dgm:spPr/>
    </dgm:pt>
    <dgm:pt modelId="{49E46030-3B2B-425B-B8A2-E83846A7A5AF}" type="pres">
      <dgm:prSet presAssocID="{D4C36D19-54DF-4A20-9D05-53221AEDAAFF}" presName="spH" presStyleCnt="0"/>
      <dgm:spPr/>
    </dgm:pt>
    <dgm:pt modelId="{12BEE1C1-37EF-43E1-915C-6DFE6348C241}" type="pres">
      <dgm:prSet presAssocID="{D4C36D19-54DF-4A20-9D05-53221AEDAAFF}" presName="desTx" presStyleLbl="node1" presStyleIdx="0" presStyleCnt="5">
        <dgm:presLayoutVars>
          <dgm:bulletEnabled val="1"/>
        </dgm:presLayoutVars>
      </dgm:prSet>
      <dgm:spPr/>
    </dgm:pt>
    <dgm:pt modelId="{2B07C5AB-033B-475A-A3B1-759FB7E13D35}" type="pres">
      <dgm:prSet presAssocID="{8977B57E-BB4D-48FF-90D2-4ADD93351CC9}" presName="spV" presStyleCnt="0"/>
      <dgm:spPr/>
    </dgm:pt>
    <dgm:pt modelId="{FC726B9F-3FF8-4DD3-BBF0-BEEFE6FEF57F}" type="pres">
      <dgm:prSet presAssocID="{9E840D77-1771-484B-8DA3-2DC3222F6F7A}" presName="linNode" presStyleCnt="0"/>
      <dgm:spPr/>
    </dgm:pt>
    <dgm:pt modelId="{2CBFD768-91BE-4A98-98EF-C6E3ED1A00CD}" type="pres">
      <dgm:prSet presAssocID="{9E840D77-1771-484B-8DA3-2DC3222F6F7A}" presName="parTx" presStyleLbl="revTx" presStyleIdx="1" presStyleCnt="5">
        <dgm:presLayoutVars>
          <dgm:chMax val="1"/>
          <dgm:bulletEnabled val="1"/>
        </dgm:presLayoutVars>
      </dgm:prSet>
      <dgm:spPr/>
    </dgm:pt>
    <dgm:pt modelId="{D0F04DD2-F617-4C43-A29F-1B458284A432}" type="pres">
      <dgm:prSet presAssocID="{9E840D77-1771-484B-8DA3-2DC3222F6F7A}" presName="bracket" presStyleLbl="parChTrans1D1" presStyleIdx="1" presStyleCnt="5"/>
      <dgm:spPr/>
    </dgm:pt>
    <dgm:pt modelId="{4103DFDC-72A4-4872-AD95-D62E84A7A275}" type="pres">
      <dgm:prSet presAssocID="{9E840D77-1771-484B-8DA3-2DC3222F6F7A}" presName="spH" presStyleCnt="0"/>
      <dgm:spPr/>
    </dgm:pt>
    <dgm:pt modelId="{C287F9A9-BABB-4243-8E73-5B638CE4705E}" type="pres">
      <dgm:prSet presAssocID="{9E840D77-1771-484B-8DA3-2DC3222F6F7A}" presName="desTx" presStyleLbl="node1" presStyleIdx="1" presStyleCnt="5">
        <dgm:presLayoutVars>
          <dgm:bulletEnabled val="1"/>
        </dgm:presLayoutVars>
      </dgm:prSet>
      <dgm:spPr/>
    </dgm:pt>
    <dgm:pt modelId="{03ADA504-277C-4310-99A8-95C682010B96}" type="pres">
      <dgm:prSet presAssocID="{DC8CE628-B4C6-422F-8A68-D1458C26A5E3}" presName="spV" presStyleCnt="0"/>
      <dgm:spPr/>
    </dgm:pt>
    <dgm:pt modelId="{599061BC-C65E-47FE-8CB2-9DD0CC128AED}" type="pres">
      <dgm:prSet presAssocID="{43F2B545-475A-4292-8F7B-104E3994C6E7}" presName="linNode" presStyleCnt="0"/>
      <dgm:spPr/>
    </dgm:pt>
    <dgm:pt modelId="{C6ECF91D-BA12-4B5D-95DE-FDC208438016}" type="pres">
      <dgm:prSet presAssocID="{43F2B545-475A-4292-8F7B-104E3994C6E7}" presName="parTx" presStyleLbl="revTx" presStyleIdx="2" presStyleCnt="5">
        <dgm:presLayoutVars>
          <dgm:chMax val="1"/>
          <dgm:bulletEnabled val="1"/>
        </dgm:presLayoutVars>
      </dgm:prSet>
      <dgm:spPr/>
    </dgm:pt>
    <dgm:pt modelId="{71977AD1-A559-42E0-B3AA-4E919A9418B5}" type="pres">
      <dgm:prSet presAssocID="{43F2B545-475A-4292-8F7B-104E3994C6E7}" presName="bracket" presStyleLbl="parChTrans1D1" presStyleIdx="2" presStyleCnt="5"/>
      <dgm:spPr/>
    </dgm:pt>
    <dgm:pt modelId="{34ADEA12-284F-43D3-BBAF-567BBECE5122}" type="pres">
      <dgm:prSet presAssocID="{43F2B545-475A-4292-8F7B-104E3994C6E7}" presName="spH" presStyleCnt="0"/>
      <dgm:spPr/>
    </dgm:pt>
    <dgm:pt modelId="{E38E66F8-4B2C-4298-B7F5-D831244C06C7}" type="pres">
      <dgm:prSet presAssocID="{43F2B545-475A-4292-8F7B-104E3994C6E7}" presName="desTx" presStyleLbl="node1" presStyleIdx="2" presStyleCnt="5">
        <dgm:presLayoutVars>
          <dgm:bulletEnabled val="1"/>
        </dgm:presLayoutVars>
      </dgm:prSet>
      <dgm:spPr/>
    </dgm:pt>
    <dgm:pt modelId="{37ECEA22-217F-4048-ACE1-8410FE4B8032}" type="pres">
      <dgm:prSet presAssocID="{93837FA4-06FE-4C46-9766-F60D04D6933D}" presName="spV" presStyleCnt="0"/>
      <dgm:spPr/>
    </dgm:pt>
    <dgm:pt modelId="{441F624A-08DD-4FD1-81BD-3E8BBB7B4E21}" type="pres">
      <dgm:prSet presAssocID="{1D49F9A4-B031-4117-B9F9-D6A268318B63}" presName="linNode" presStyleCnt="0"/>
      <dgm:spPr/>
    </dgm:pt>
    <dgm:pt modelId="{204ED2CF-061E-410E-A609-B805BC05BBDA}" type="pres">
      <dgm:prSet presAssocID="{1D49F9A4-B031-4117-B9F9-D6A268318B63}" presName="parTx" presStyleLbl="revTx" presStyleIdx="3" presStyleCnt="5">
        <dgm:presLayoutVars>
          <dgm:chMax val="1"/>
          <dgm:bulletEnabled val="1"/>
        </dgm:presLayoutVars>
      </dgm:prSet>
      <dgm:spPr/>
    </dgm:pt>
    <dgm:pt modelId="{2BD82901-166F-4F7A-AA76-D5F373224D0F}" type="pres">
      <dgm:prSet presAssocID="{1D49F9A4-B031-4117-B9F9-D6A268318B63}" presName="bracket" presStyleLbl="parChTrans1D1" presStyleIdx="3" presStyleCnt="5"/>
      <dgm:spPr/>
    </dgm:pt>
    <dgm:pt modelId="{AE164C9F-A8AA-43A6-A7F2-2473A7CC87DD}" type="pres">
      <dgm:prSet presAssocID="{1D49F9A4-B031-4117-B9F9-D6A268318B63}" presName="spH" presStyleCnt="0"/>
      <dgm:spPr/>
    </dgm:pt>
    <dgm:pt modelId="{1C0A02B0-8B19-4A86-A884-3D3F5F5DD34F}" type="pres">
      <dgm:prSet presAssocID="{1D49F9A4-B031-4117-B9F9-D6A268318B63}" presName="desTx" presStyleLbl="node1" presStyleIdx="3" presStyleCnt="5">
        <dgm:presLayoutVars>
          <dgm:bulletEnabled val="1"/>
        </dgm:presLayoutVars>
      </dgm:prSet>
      <dgm:spPr/>
    </dgm:pt>
    <dgm:pt modelId="{D228BBF5-08AA-4A1A-914A-53A87DF5B5DA}" type="pres">
      <dgm:prSet presAssocID="{A1BFFC47-223A-4E1C-8BFE-DBEE23A9DF1A}" presName="spV" presStyleCnt="0"/>
      <dgm:spPr/>
    </dgm:pt>
    <dgm:pt modelId="{D62EC68D-C493-401B-B857-2D07D255C32F}" type="pres">
      <dgm:prSet presAssocID="{90E6E20B-C5C3-4C88-A665-02F6C06C769B}" presName="linNode" presStyleCnt="0"/>
      <dgm:spPr/>
    </dgm:pt>
    <dgm:pt modelId="{5CB9397C-5B59-4E49-9A55-44821851C8DD}" type="pres">
      <dgm:prSet presAssocID="{90E6E20B-C5C3-4C88-A665-02F6C06C769B}" presName="parTx" presStyleLbl="revTx" presStyleIdx="4" presStyleCnt="5">
        <dgm:presLayoutVars>
          <dgm:chMax val="1"/>
          <dgm:bulletEnabled val="1"/>
        </dgm:presLayoutVars>
      </dgm:prSet>
      <dgm:spPr/>
    </dgm:pt>
    <dgm:pt modelId="{392B0860-E816-42D8-A2F6-7762D51373FE}" type="pres">
      <dgm:prSet presAssocID="{90E6E20B-C5C3-4C88-A665-02F6C06C769B}" presName="bracket" presStyleLbl="parChTrans1D1" presStyleIdx="4" presStyleCnt="5"/>
      <dgm:spPr/>
    </dgm:pt>
    <dgm:pt modelId="{93D45F05-9A4F-48FF-8582-A201203D027A}" type="pres">
      <dgm:prSet presAssocID="{90E6E20B-C5C3-4C88-A665-02F6C06C769B}" presName="spH" presStyleCnt="0"/>
      <dgm:spPr/>
    </dgm:pt>
    <dgm:pt modelId="{73C4133B-216A-48DB-BC7B-4FC9B5D25541}" type="pres">
      <dgm:prSet presAssocID="{90E6E20B-C5C3-4C88-A665-02F6C06C769B}" presName="desTx" presStyleLbl="node1" presStyleIdx="4" presStyleCnt="5">
        <dgm:presLayoutVars>
          <dgm:bulletEnabled val="1"/>
        </dgm:presLayoutVars>
      </dgm:prSet>
      <dgm:spPr/>
    </dgm:pt>
  </dgm:ptLst>
  <dgm:cxnLst>
    <dgm:cxn modelId="{F3F12609-61C9-4FE5-93F7-92725E2BCA38}" srcId="{1D49F9A4-B031-4117-B9F9-D6A268318B63}" destId="{4D31C770-78DD-4BB6-9680-CCE9C88E8CA0}" srcOrd="1" destOrd="0" parTransId="{C1723FEF-56EE-43EA-AF0C-B5132BAB250C}" sibTransId="{FC3A6259-3D4A-4AB3-917D-45EAB920C95D}"/>
    <dgm:cxn modelId="{59D54B2A-10EA-417C-BD3A-5BAD466DAD24}" type="presOf" srcId="{4439628B-D122-4E52-9CD1-CFA59B5A87E8}" destId="{E38E66F8-4B2C-4298-B7F5-D831244C06C7}" srcOrd="0" destOrd="3" presId="urn:diagrams.loki3.com/BracketList"/>
    <dgm:cxn modelId="{ACB0035E-6387-46D1-9A4B-7F811A64B252}" type="presOf" srcId="{D0BC685B-4D5E-4C9F-AFC9-8CB682F132E1}" destId="{73C4133B-216A-48DB-BC7B-4FC9B5D25541}" srcOrd="0" destOrd="3" presId="urn:diagrams.loki3.com/BracketList"/>
    <dgm:cxn modelId="{3DF4FB64-5482-41F7-AE18-6E00A248CB47}" srcId="{90E6E20B-C5C3-4C88-A665-02F6C06C769B}" destId="{21031E82-68D6-43ED-8E85-D927F682ED76}" srcOrd="2" destOrd="0" parTransId="{A0120F5E-29BE-44A5-B87D-44F0E5DD712B}" sibTransId="{BD6012F3-0216-461F-8EE5-B55E7AE7E23B}"/>
    <dgm:cxn modelId="{1C478865-B315-4766-89B3-4C975217C18B}" srcId="{43F2B545-475A-4292-8F7B-104E3994C6E7}" destId="{6A455EFA-72B7-487D-9F04-0D26C7BCA44C}" srcOrd="0" destOrd="0" parTransId="{6E13243D-668D-413A-B3CC-6CF32978FAC6}" sibTransId="{E533E77E-552D-4B5E-8840-09D6EE8BDA81}"/>
    <dgm:cxn modelId="{4B527347-AC8A-4E11-95A6-E52A3F0B2E93}" type="presOf" srcId="{70878D3B-DD4E-4C15-ABB7-69C3BBB377A4}" destId="{C287F9A9-BABB-4243-8E73-5B638CE4705E}" srcOrd="0" destOrd="0" presId="urn:diagrams.loki3.com/BracketList"/>
    <dgm:cxn modelId="{A2C67F6A-9DD9-4531-BB28-2AAF71170CF9}" type="presOf" srcId="{C3FC2C7A-7A65-4B6D-8D8D-AFFFB613CB5F}" destId="{1C0A02B0-8B19-4A86-A884-3D3F5F5DD34F}" srcOrd="0" destOrd="3" presId="urn:diagrams.loki3.com/BracketList"/>
    <dgm:cxn modelId="{29B2994A-F392-4E20-A063-140DA688C4B3}" type="presOf" srcId="{D4C36D19-54DF-4A20-9D05-53221AEDAAFF}" destId="{9E6C99CB-B3B6-483A-B75B-D3E0DF55E504}" srcOrd="0" destOrd="0" presId="urn:diagrams.loki3.com/BracketList"/>
    <dgm:cxn modelId="{2E46C46B-141A-4833-905D-BFB012940966}" type="presOf" srcId="{4D31C770-78DD-4BB6-9680-CCE9C88E8CA0}" destId="{1C0A02B0-8B19-4A86-A884-3D3F5F5DD34F}" srcOrd="0" destOrd="1" presId="urn:diagrams.loki3.com/BracketList"/>
    <dgm:cxn modelId="{66315051-955E-4ED1-AED6-E056C5414DAB}" type="presOf" srcId="{66DD66E9-262C-46F5-A2E2-4D310DD39AD8}" destId="{12BEE1C1-37EF-43E1-915C-6DFE6348C241}" srcOrd="0" destOrd="1" presId="urn:diagrams.loki3.com/BracketList"/>
    <dgm:cxn modelId="{9A0D9F51-2E16-4390-8CA3-29D1217F4504}" type="presOf" srcId="{F366E106-C612-4A85-A91D-7510945C246F}" destId="{73C4133B-216A-48DB-BC7B-4FC9B5D25541}" srcOrd="0" destOrd="0" presId="urn:diagrams.loki3.com/BracketList"/>
    <dgm:cxn modelId="{35950F75-851F-45A1-B4A7-004ECEBDF005}" type="presOf" srcId="{4B05E943-C41A-4ED4-82B2-A7717B71498B}" destId="{C287F9A9-BABB-4243-8E73-5B638CE4705E}" srcOrd="0" destOrd="3" presId="urn:diagrams.loki3.com/BracketList"/>
    <dgm:cxn modelId="{7AAC527C-9AA2-4E21-BB1B-A6865957D7E7}" type="presOf" srcId="{262FAB35-9F74-4C07-8808-3936F8C1D1A8}" destId="{E38E66F8-4B2C-4298-B7F5-D831244C06C7}" srcOrd="0" destOrd="1" presId="urn:diagrams.loki3.com/BracketList"/>
    <dgm:cxn modelId="{13FBCB7F-DF4F-4F71-8F36-56FBD9BF8DC1}" srcId="{9E840D77-1771-484B-8DA3-2DC3222F6F7A}" destId="{4B05E943-C41A-4ED4-82B2-A7717B71498B}" srcOrd="3" destOrd="0" parTransId="{1A7CE4F9-8DA4-46F9-9841-C02CAC4600D9}" sibTransId="{B59FC1FF-1819-433C-8753-16045B147B50}"/>
    <dgm:cxn modelId="{3E4EE883-F7CC-4CA2-B729-2B49D6DFFB79}" srcId="{EF907484-DD30-4A8B-908C-9EE16FCDFFE1}" destId="{9E840D77-1771-484B-8DA3-2DC3222F6F7A}" srcOrd="1" destOrd="0" parTransId="{8B4ABEB3-651E-44D1-83CF-E7994E67AC61}" sibTransId="{DC8CE628-B4C6-422F-8A68-D1458C26A5E3}"/>
    <dgm:cxn modelId="{3E536685-CFB9-49E5-8073-FC012E8ECE4D}" srcId="{90E6E20B-C5C3-4C88-A665-02F6C06C769B}" destId="{D0BC685B-4D5E-4C9F-AFC9-8CB682F132E1}" srcOrd="3" destOrd="0" parTransId="{7B72B585-F08A-4704-B98D-9FFB6E12D964}" sibTransId="{0523661D-E82D-4E6C-A4B8-BF1BDBC265DB}"/>
    <dgm:cxn modelId="{4605EE89-31D1-46C7-BFDE-C4E148B4D640}" srcId="{9E840D77-1771-484B-8DA3-2DC3222F6F7A}" destId="{70878D3B-DD4E-4C15-ABB7-69C3BBB377A4}" srcOrd="0" destOrd="0" parTransId="{6CADA65F-8DFC-49A7-873B-677082F8DDDD}" sibTransId="{575FDDC7-47FA-46AA-93F6-DED68C7A90B0}"/>
    <dgm:cxn modelId="{7DD47F8A-B40B-4808-A496-29A736052507}" type="presOf" srcId="{B2138F86-222C-4BD7-954D-AA1B77184AE2}" destId="{C287F9A9-BABB-4243-8E73-5B638CE4705E}" srcOrd="0" destOrd="1" presId="urn:diagrams.loki3.com/BracketList"/>
    <dgm:cxn modelId="{0B4BB88B-067B-4E5A-915D-3465C829BD45}" srcId="{90E6E20B-C5C3-4C88-A665-02F6C06C769B}" destId="{29BE5990-2CA3-4870-AFA6-3E36830BE74A}" srcOrd="1" destOrd="0" parTransId="{0F5C8292-06CC-4E6C-B55B-011533A5012F}" sibTransId="{5F382988-0DE5-41CE-9815-DEEF2BC7AAF1}"/>
    <dgm:cxn modelId="{40C6C39B-E305-4D68-AFAC-880CA42FBE8F}" srcId="{EF907484-DD30-4A8B-908C-9EE16FCDFFE1}" destId="{90E6E20B-C5C3-4C88-A665-02F6C06C769B}" srcOrd="4" destOrd="0" parTransId="{A5BAB06F-1E6A-47C2-B641-36D856C46D6B}" sibTransId="{CC80085D-D681-4FC4-8C89-49191E752D52}"/>
    <dgm:cxn modelId="{8BC218A7-27B0-45F3-A48D-1E025A66BD80}" type="presOf" srcId="{29BE5990-2CA3-4870-AFA6-3E36830BE74A}" destId="{73C4133B-216A-48DB-BC7B-4FC9B5D25541}" srcOrd="0" destOrd="1" presId="urn:diagrams.loki3.com/BracketList"/>
    <dgm:cxn modelId="{016379A8-B34A-4B65-9CBF-81D40571F9BA}" srcId="{EF907484-DD30-4A8B-908C-9EE16FCDFFE1}" destId="{43F2B545-475A-4292-8F7B-104E3994C6E7}" srcOrd="2" destOrd="0" parTransId="{35F7F035-528E-4106-A0C2-94B9DF2BC41F}" sibTransId="{93837FA4-06FE-4C46-9766-F60D04D6933D}"/>
    <dgm:cxn modelId="{DD9279AB-FC24-4B15-8FAC-3D5FCD48E946}" srcId="{43F2B545-475A-4292-8F7B-104E3994C6E7}" destId="{4439628B-D122-4E52-9CD1-CFA59B5A87E8}" srcOrd="3" destOrd="0" parTransId="{FFEE773B-F733-4B8B-8F5B-FDCCE3198BA5}" sibTransId="{9C115FFD-1F68-4299-B389-317967B24D9B}"/>
    <dgm:cxn modelId="{708AEDAB-C623-4D7D-99B5-02AA9B8F6587}" srcId="{43F2B545-475A-4292-8F7B-104E3994C6E7}" destId="{7D414068-BDBE-405B-8717-070D8D50AAC1}" srcOrd="2" destOrd="0" parTransId="{3AB6BD37-551B-4503-8122-6932791632DF}" sibTransId="{5B0D0302-1A1A-43BE-B716-4D88148575B9}"/>
    <dgm:cxn modelId="{C0FE87AD-B96A-4776-B9DF-2D54CDCF1157}" type="presOf" srcId="{90E6E20B-C5C3-4C88-A665-02F6C06C769B}" destId="{5CB9397C-5B59-4E49-9A55-44821851C8DD}" srcOrd="0" destOrd="0" presId="urn:diagrams.loki3.com/BracketList"/>
    <dgm:cxn modelId="{403DA8B4-7B83-469C-9510-63688D628AD1}" type="presOf" srcId="{43F2B545-475A-4292-8F7B-104E3994C6E7}" destId="{C6ECF91D-BA12-4B5D-95DE-FDC208438016}" srcOrd="0" destOrd="0" presId="urn:diagrams.loki3.com/BracketList"/>
    <dgm:cxn modelId="{50F839B7-18F7-4858-9ABF-57CFA6A04A0E}" type="presOf" srcId="{21031E82-68D6-43ED-8E85-D927F682ED76}" destId="{73C4133B-216A-48DB-BC7B-4FC9B5D25541}" srcOrd="0" destOrd="2" presId="urn:diagrams.loki3.com/BracketList"/>
    <dgm:cxn modelId="{FF686EB9-190E-450C-B6EB-C59692CF893B}" srcId="{D4C36D19-54DF-4A20-9D05-53221AEDAAFF}" destId="{66DD66E9-262C-46F5-A2E2-4D310DD39AD8}" srcOrd="1" destOrd="0" parTransId="{3E389957-8534-4A86-B986-1CD5378E4757}" sibTransId="{3CC91F27-95D2-40DF-985A-FF38E57B8327}"/>
    <dgm:cxn modelId="{9263B6BC-F88F-456D-A9D0-54215D6B6064}" srcId="{1D49F9A4-B031-4117-B9F9-D6A268318B63}" destId="{C3FC2C7A-7A65-4B6D-8D8D-AFFFB613CB5F}" srcOrd="3" destOrd="0" parTransId="{0FBE59D1-9558-4DB2-AE53-EC70EFA285A5}" sibTransId="{72981496-FCD4-4118-8742-5DF78A57E7DC}"/>
    <dgm:cxn modelId="{5EC70DBF-64A9-4A96-94B1-F1FCAFDA4C31}" srcId="{43F2B545-475A-4292-8F7B-104E3994C6E7}" destId="{262FAB35-9F74-4C07-8808-3936F8C1D1A8}" srcOrd="1" destOrd="0" parTransId="{34CF9B82-AE4E-4DD2-B258-9D48288A2F47}" sibTransId="{69C797E6-359A-4685-938E-3231A790E758}"/>
    <dgm:cxn modelId="{D12FB5C3-F111-47C9-971E-8797C428E807}" type="presOf" srcId="{3CA16DC9-DF40-4AD8-8682-38F1DEEA936E}" destId="{C287F9A9-BABB-4243-8E73-5B638CE4705E}" srcOrd="0" destOrd="2" presId="urn:diagrams.loki3.com/BracketList"/>
    <dgm:cxn modelId="{26DD7CC4-E0BB-4A1E-BCBC-DB210DDF76BA}" srcId="{90E6E20B-C5C3-4C88-A665-02F6C06C769B}" destId="{F366E106-C612-4A85-A91D-7510945C246F}" srcOrd="0" destOrd="0" parTransId="{30721B15-18CA-4EF6-A3F9-4B1296AC3537}" sibTransId="{BA0074D7-0C8B-40E3-BB05-086FF30865AD}"/>
    <dgm:cxn modelId="{4878A6C5-135C-4D62-A4CC-FC9297C8E92B}" srcId="{1D49F9A4-B031-4117-B9F9-D6A268318B63}" destId="{7E13552D-32BE-4932-B376-954F34C05438}" srcOrd="0" destOrd="0" parTransId="{7B09A08E-99D1-4B03-8FA8-0CBEB354880D}" sibTransId="{7C388EF5-DCE7-44E5-B697-482F7B3898E0}"/>
    <dgm:cxn modelId="{89158BCA-8A38-4AE3-BF9E-440824DB5F2C}" type="presOf" srcId="{9E840D77-1771-484B-8DA3-2DC3222F6F7A}" destId="{2CBFD768-91BE-4A98-98EF-C6E3ED1A00CD}" srcOrd="0" destOrd="0" presId="urn:diagrams.loki3.com/BracketList"/>
    <dgm:cxn modelId="{59A128D0-866B-4996-8625-CB4149797AC5}" srcId="{D4C36D19-54DF-4A20-9D05-53221AEDAAFF}" destId="{9E613668-BF00-4B0C-BE4A-C63EF6F16F1B}" srcOrd="0" destOrd="0" parTransId="{E5C492B6-C5B4-44D8-8DBB-803088BECF5E}" sibTransId="{D5BACC83-D6A0-4E21-A815-7600C74856C5}"/>
    <dgm:cxn modelId="{721C5CD0-7150-493F-9C1F-24D7D7F38F9F}" type="presOf" srcId="{9E613668-BF00-4B0C-BE4A-C63EF6F16F1B}" destId="{12BEE1C1-37EF-43E1-915C-6DFE6348C241}" srcOrd="0" destOrd="0" presId="urn:diagrams.loki3.com/BracketList"/>
    <dgm:cxn modelId="{11F1C1D8-D96B-4BFE-A372-D5D476542332}" type="presOf" srcId="{7D414068-BDBE-405B-8717-070D8D50AAC1}" destId="{E38E66F8-4B2C-4298-B7F5-D831244C06C7}" srcOrd="0" destOrd="2" presId="urn:diagrams.loki3.com/BracketList"/>
    <dgm:cxn modelId="{7FAECBD9-3648-488D-92AA-605E1C7F269E}" type="presOf" srcId="{7E13552D-32BE-4932-B376-954F34C05438}" destId="{1C0A02B0-8B19-4A86-A884-3D3F5F5DD34F}" srcOrd="0" destOrd="0" presId="urn:diagrams.loki3.com/BracketList"/>
    <dgm:cxn modelId="{F8D957E4-38A3-4A0D-BF94-240F7AA97640}" srcId="{9E840D77-1771-484B-8DA3-2DC3222F6F7A}" destId="{3CA16DC9-DF40-4AD8-8682-38F1DEEA936E}" srcOrd="2" destOrd="0" parTransId="{6D620A50-66BA-4CB7-9822-B8C56FFAC98B}" sibTransId="{97C4EFB5-36BD-410C-B7E3-CEE64B76F082}"/>
    <dgm:cxn modelId="{368711E5-1715-44C1-A640-B949BF07D8E7}" type="presOf" srcId="{0C2174ED-A8B9-478A-945F-48FB14D3A4C6}" destId="{1C0A02B0-8B19-4A86-A884-3D3F5F5DD34F}" srcOrd="0" destOrd="2" presId="urn:diagrams.loki3.com/BracketList"/>
    <dgm:cxn modelId="{507DC4E6-88C9-4B79-A83E-0B9E04963BD7}" srcId="{EF907484-DD30-4A8B-908C-9EE16FCDFFE1}" destId="{D4C36D19-54DF-4A20-9D05-53221AEDAAFF}" srcOrd="0" destOrd="0" parTransId="{06F3E7B8-7B03-4D22-8070-9EDABE543B44}" sibTransId="{8977B57E-BB4D-48FF-90D2-4ADD93351CC9}"/>
    <dgm:cxn modelId="{4E7C31EC-D4CE-4D31-9991-952EFE209A29}" type="presOf" srcId="{EF907484-DD30-4A8B-908C-9EE16FCDFFE1}" destId="{3DEFD338-329D-494B-88AE-DA16D993F366}" srcOrd="0" destOrd="0" presId="urn:diagrams.loki3.com/BracketList"/>
    <dgm:cxn modelId="{6B433FEF-B55C-4BD6-B303-704AE7EE053E}" type="presOf" srcId="{1D49F9A4-B031-4117-B9F9-D6A268318B63}" destId="{204ED2CF-061E-410E-A609-B805BC05BBDA}" srcOrd="0" destOrd="0" presId="urn:diagrams.loki3.com/BracketList"/>
    <dgm:cxn modelId="{B13F41F2-F373-4800-86CE-143EAEF6F7D4}" srcId="{9E840D77-1771-484B-8DA3-2DC3222F6F7A}" destId="{B2138F86-222C-4BD7-954D-AA1B77184AE2}" srcOrd="1" destOrd="0" parTransId="{3599D4CC-CDA6-4AFD-86C3-DEF34B652A7E}" sibTransId="{1D6E3B39-1885-4B44-AD82-791BB0CA653C}"/>
    <dgm:cxn modelId="{2D8DB7F7-496B-4CC8-85C5-AE83F0C58450}" srcId="{EF907484-DD30-4A8B-908C-9EE16FCDFFE1}" destId="{1D49F9A4-B031-4117-B9F9-D6A268318B63}" srcOrd="3" destOrd="0" parTransId="{DA8C44CB-5C2B-4B3F-A859-14609C363704}" sibTransId="{A1BFFC47-223A-4E1C-8BFE-DBEE23A9DF1A}"/>
    <dgm:cxn modelId="{168328F8-753A-4D9E-8A28-A55E298067F2}" srcId="{1D49F9A4-B031-4117-B9F9-D6A268318B63}" destId="{0C2174ED-A8B9-478A-945F-48FB14D3A4C6}" srcOrd="2" destOrd="0" parTransId="{B2DBCCE9-973F-406D-8DEB-5C133BEB689D}" sibTransId="{A0963659-7962-413E-B824-5A65BFC1389B}"/>
    <dgm:cxn modelId="{9367B2FA-407B-4AC0-94B9-837DEBE12A57}" type="presOf" srcId="{6A455EFA-72B7-487D-9F04-0D26C7BCA44C}" destId="{E38E66F8-4B2C-4298-B7F5-D831244C06C7}" srcOrd="0" destOrd="0" presId="urn:diagrams.loki3.com/BracketList"/>
    <dgm:cxn modelId="{25828B34-D7D3-48E9-B1A1-D7EFDE1E1103}" type="presParOf" srcId="{3DEFD338-329D-494B-88AE-DA16D993F366}" destId="{A8475401-74D4-421F-8747-CC4BDEC34CF0}" srcOrd="0" destOrd="0" presId="urn:diagrams.loki3.com/BracketList"/>
    <dgm:cxn modelId="{380F3ACF-646F-43FF-935C-260380FAF90D}" type="presParOf" srcId="{A8475401-74D4-421F-8747-CC4BDEC34CF0}" destId="{9E6C99CB-B3B6-483A-B75B-D3E0DF55E504}" srcOrd="0" destOrd="0" presId="urn:diagrams.loki3.com/BracketList"/>
    <dgm:cxn modelId="{673734A2-F7D9-4BD6-BEE9-0371F0466567}" type="presParOf" srcId="{A8475401-74D4-421F-8747-CC4BDEC34CF0}" destId="{1F01F248-F62A-452D-903C-14F4CBEFC4F8}" srcOrd="1" destOrd="0" presId="urn:diagrams.loki3.com/BracketList"/>
    <dgm:cxn modelId="{7BAB0682-C7F5-4E88-A38D-462F489201A9}" type="presParOf" srcId="{A8475401-74D4-421F-8747-CC4BDEC34CF0}" destId="{49E46030-3B2B-425B-B8A2-E83846A7A5AF}" srcOrd="2" destOrd="0" presId="urn:diagrams.loki3.com/BracketList"/>
    <dgm:cxn modelId="{A00067BF-AB73-4B12-B08F-76DA59CB2671}" type="presParOf" srcId="{A8475401-74D4-421F-8747-CC4BDEC34CF0}" destId="{12BEE1C1-37EF-43E1-915C-6DFE6348C241}" srcOrd="3" destOrd="0" presId="urn:diagrams.loki3.com/BracketList"/>
    <dgm:cxn modelId="{54CBE84D-F838-456C-9001-1007FFCCE5F6}" type="presParOf" srcId="{3DEFD338-329D-494B-88AE-DA16D993F366}" destId="{2B07C5AB-033B-475A-A3B1-759FB7E13D35}" srcOrd="1" destOrd="0" presId="urn:diagrams.loki3.com/BracketList"/>
    <dgm:cxn modelId="{B474512D-B792-4D40-BC72-AA9FD1E6D852}" type="presParOf" srcId="{3DEFD338-329D-494B-88AE-DA16D993F366}" destId="{FC726B9F-3FF8-4DD3-BBF0-BEEFE6FEF57F}" srcOrd="2" destOrd="0" presId="urn:diagrams.loki3.com/BracketList"/>
    <dgm:cxn modelId="{E2AEC19E-F2C7-40B6-88DB-431E7F96920D}" type="presParOf" srcId="{FC726B9F-3FF8-4DD3-BBF0-BEEFE6FEF57F}" destId="{2CBFD768-91BE-4A98-98EF-C6E3ED1A00CD}" srcOrd="0" destOrd="0" presId="urn:diagrams.loki3.com/BracketList"/>
    <dgm:cxn modelId="{E587D090-D1C8-45EE-AB1D-29CF8C9483AB}" type="presParOf" srcId="{FC726B9F-3FF8-4DD3-BBF0-BEEFE6FEF57F}" destId="{D0F04DD2-F617-4C43-A29F-1B458284A432}" srcOrd="1" destOrd="0" presId="urn:diagrams.loki3.com/BracketList"/>
    <dgm:cxn modelId="{5EF3B58C-5B37-4880-B81A-0CFD163F8FB4}" type="presParOf" srcId="{FC726B9F-3FF8-4DD3-BBF0-BEEFE6FEF57F}" destId="{4103DFDC-72A4-4872-AD95-D62E84A7A275}" srcOrd="2" destOrd="0" presId="urn:diagrams.loki3.com/BracketList"/>
    <dgm:cxn modelId="{725CC07D-1521-41BC-946E-5082D4DADA95}" type="presParOf" srcId="{FC726B9F-3FF8-4DD3-BBF0-BEEFE6FEF57F}" destId="{C287F9A9-BABB-4243-8E73-5B638CE4705E}" srcOrd="3" destOrd="0" presId="urn:diagrams.loki3.com/BracketList"/>
    <dgm:cxn modelId="{50318834-CC5B-470C-BC1C-40948FCD8A92}" type="presParOf" srcId="{3DEFD338-329D-494B-88AE-DA16D993F366}" destId="{03ADA504-277C-4310-99A8-95C682010B96}" srcOrd="3" destOrd="0" presId="urn:diagrams.loki3.com/BracketList"/>
    <dgm:cxn modelId="{CC5FF523-55FF-4EB5-8EA3-8B3C046B64DA}" type="presParOf" srcId="{3DEFD338-329D-494B-88AE-DA16D993F366}" destId="{599061BC-C65E-47FE-8CB2-9DD0CC128AED}" srcOrd="4" destOrd="0" presId="urn:diagrams.loki3.com/BracketList"/>
    <dgm:cxn modelId="{193B0CA7-8F16-4F0D-AB26-45C9680A90D2}" type="presParOf" srcId="{599061BC-C65E-47FE-8CB2-9DD0CC128AED}" destId="{C6ECF91D-BA12-4B5D-95DE-FDC208438016}" srcOrd="0" destOrd="0" presId="urn:diagrams.loki3.com/BracketList"/>
    <dgm:cxn modelId="{8E58F045-EE41-4B52-A659-94BFFD5ECCCA}" type="presParOf" srcId="{599061BC-C65E-47FE-8CB2-9DD0CC128AED}" destId="{71977AD1-A559-42E0-B3AA-4E919A9418B5}" srcOrd="1" destOrd="0" presId="urn:diagrams.loki3.com/BracketList"/>
    <dgm:cxn modelId="{BFE43358-4C79-40F4-BB75-12B0B73C1475}" type="presParOf" srcId="{599061BC-C65E-47FE-8CB2-9DD0CC128AED}" destId="{34ADEA12-284F-43D3-BBAF-567BBECE5122}" srcOrd="2" destOrd="0" presId="urn:diagrams.loki3.com/BracketList"/>
    <dgm:cxn modelId="{D0A49F49-CE9A-48F3-B541-372CEF44C6DE}" type="presParOf" srcId="{599061BC-C65E-47FE-8CB2-9DD0CC128AED}" destId="{E38E66F8-4B2C-4298-B7F5-D831244C06C7}" srcOrd="3" destOrd="0" presId="urn:diagrams.loki3.com/BracketList"/>
    <dgm:cxn modelId="{6BCFF8B2-CFC4-42B2-9457-87097ECB74FA}" type="presParOf" srcId="{3DEFD338-329D-494B-88AE-DA16D993F366}" destId="{37ECEA22-217F-4048-ACE1-8410FE4B8032}" srcOrd="5" destOrd="0" presId="urn:diagrams.loki3.com/BracketList"/>
    <dgm:cxn modelId="{E0440A7A-BD4D-408A-BAEA-D407F9D80496}" type="presParOf" srcId="{3DEFD338-329D-494B-88AE-DA16D993F366}" destId="{441F624A-08DD-4FD1-81BD-3E8BBB7B4E21}" srcOrd="6" destOrd="0" presId="urn:diagrams.loki3.com/BracketList"/>
    <dgm:cxn modelId="{BE22E817-D5C1-420D-9611-CCA4E38EB2AE}" type="presParOf" srcId="{441F624A-08DD-4FD1-81BD-3E8BBB7B4E21}" destId="{204ED2CF-061E-410E-A609-B805BC05BBDA}" srcOrd="0" destOrd="0" presId="urn:diagrams.loki3.com/BracketList"/>
    <dgm:cxn modelId="{FA6A89DA-93B9-400C-952C-2DCEDA7723FD}" type="presParOf" srcId="{441F624A-08DD-4FD1-81BD-3E8BBB7B4E21}" destId="{2BD82901-166F-4F7A-AA76-D5F373224D0F}" srcOrd="1" destOrd="0" presId="urn:diagrams.loki3.com/BracketList"/>
    <dgm:cxn modelId="{10241B91-70C1-4A6E-9F31-6A324A67297B}" type="presParOf" srcId="{441F624A-08DD-4FD1-81BD-3E8BBB7B4E21}" destId="{AE164C9F-A8AA-43A6-A7F2-2473A7CC87DD}" srcOrd="2" destOrd="0" presId="urn:diagrams.loki3.com/BracketList"/>
    <dgm:cxn modelId="{D021FD52-F1C4-404F-94F7-D07FE90CB710}" type="presParOf" srcId="{441F624A-08DD-4FD1-81BD-3E8BBB7B4E21}" destId="{1C0A02B0-8B19-4A86-A884-3D3F5F5DD34F}" srcOrd="3" destOrd="0" presId="urn:diagrams.loki3.com/BracketList"/>
    <dgm:cxn modelId="{CF3C65F1-6F23-4173-964C-74DD969554A8}" type="presParOf" srcId="{3DEFD338-329D-494B-88AE-DA16D993F366}" destId="{D228BBF5-08AA-4A1A-914A-53A87DF5B5DA}" srcOrd="7" destOrd="0" presId="urn:diagrams.loki3.com/BracketList"/>
    <dgm:cxn modelId="{049522E5-5142-47A7-8E97-A3BA69A85757}" type="presParOf" srcId="{3DEFD338-329D-494B-88AE-DA16D993F366}" destId="{D62EC68D-C493-401B-B857-2D07D255C32F}" srcOrd="8" destOrd="0" presId="urn:diagrams.loki3.com/BracketList"/>
    <dgm:cxn modelId="{BEF171C1-F652-4103-AF2E-3AF7B08226E2}" type="presParOf" srcId="{D62EC68D-C493-401B-B857-2D07D255C32F}" destId="{5CB9397C-5B59-4E49-9A55-44821851C8DD}" srcOrd="0" destOrd="0" presId="urn:diagrams.loki3.com/BracketList"/>
    <dgm:cxn modelId="{A4589223-2656-40DF-B51C-5E5A3CDCE258}" type="presParOf" srcId="{D62EC68D-C493-401B-B857-2D07D255C32F}" destId="{392B0860-E816-42D8-A2F6-7762D51373FE}" srcOrd="1" destOrd="0" presId="urn:diagrams.loki3.com/BracketList"/>
    <dgm:cxn modelId="{210E2BE5-72BC-48CB-B7B0-F190122209C3}" type="presParOf" srcId="{D62EC68D-C493-401B-B857-2D07D255C32F}" destId="{93D45F05-9A4F-48FF-8582-A201203D027A}" srcOrd="2" destOrd="0" presId="urn:diagrams.loki3.com/BracketList"/>
    <dgm:cxn modelId="{888B100E-C36C-4966-B0D6-5FAC1869FC97}" type="presParOf" srcId="{D62EC68D-C493-401B-B857-2D07D255C32F}" destId="{73C4133B-216A-48DB-BC7B-4FC9B5D2554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6E0AD-B4EA-414E-9717-C8BCDB0090BD}" type="doc">
      <dgm:prSet loTypeId="urn:microsoft.com/office/officeart/2005/8/layout/lProcess1" loCatId="process" qsTypeId="urn:microsoft.com/office/officeart/2005/8/quickstyle/simple1" qsCatId="simple" csTypeId="urn:microsoft.com/office/officeart/2005/8/colors/accent4_2" csCatId="accent4" phldr="1"/>
      <dgm:spPr/>
      <dgm:t>
        <a:bodyPr/>
        <a:lstStyle/>
        <a:p>
          <a:endParaRPr lang="en-US"/>
        </a:p>
      </dgm:t>
    </dgm:pt>
    <dgm:pt modelId="{8B50239C-D901-4A0B-A672-91AF863F0D24}">
      <dgm:prSet phldrT="[Text]" custT="1"/>
      <dgm:spPr>
        <a:solidFill>
          <a:srgbClr val="FACD00"/>
        </a:solidFill>
      </dgm:spPr>
      <dgm:t>
        <a:bodyPr/>
        <a:lstStyle/>
        <a:p>
          <a:r>
            <a:rPr lang="en-US" sz="1600" b="1" dirty="0">
              <a:solidFill>
                <a:schemeClr val="tx1"/>
              </a:solidFill>
              <a:latin typeface="+mj-lt"/>
            </a:rPr>
            <a:t>Formal</a:t>
          </a:r>
        </a:p>
        <a:p>
          <a:r>
            <a:rPr lang="en-US" sz="1600" b="1" dirty="0">
              <a:solidFill>
                <a:schemeClr val="tx1"/>
              </a:solidFill>
              <a:latin typeface="+mj-lt"/>
            </a:rPr>
            <a:t>Complaint</a:t>
          </a:r>
        </a:p>
        <a:p>
          <a:r>
            <a:rPr lang="en-US" sz="1600" b="1" dirty="0">
              <a:solidFill>
                <a:schemeClr val="tx1"/>
              </a:solidFill>
              <a:latin typeface="+mj-lt"/>
            </a:rPr>
            <a:t>Signed</a:t>
          </a:r>
        </a:p>
      </dgm:t>
    </dgm:pt>
    <dgm:pt modelId="{44ED61AF-0CB0-45E0-B87D-C8F566106B1E}" type="parTrans" cxnId="{62CC8A6B-9259-4970-B978-462154F7B9EC}">
      <dgm:prSet/>
      <dgm:spPr/>
      <dgm:t>
        <a:bodyPr/>
        <a:lstStyle/>
        <a:p>
          <a:endParaRPr lang="en-US" sz="1600">
            <a:solidFill>
              <a:schemeClr val="tx1"/>
            </a:solidFill>
          </a:endParaRPr>
        </a:p>
      </dgm:t>
    </dgm:pt>
    <dgm:pt modelId="{95A18CB4-F036-4EB2-B611-3B6C7013E3F5}" type="sibTrans" cxnId="{62CC8A6B-9259-4970-B978-462154F7B9EC}">
      <dgm:prSet/>
      <dgm:spPr/>
      <dgm:t>
        <a:bodyPr/>
        <a:lstStyle/>
        <a:p>
          <a:endParaRPr lang="en-US" sz="1600">
            <a:solidFill>
              <a:schemeClr val="tx1"/>
            </a:solidFill>
          </a:endParaRPr>
        </a:p>
      </dgm:t>
    </dgm:pt>
    <dgm:pt modelId="{773F9560-4499-4CAB-BD71-215CD4057DD7}">
      <dgm:prSet phldrT="[Text]" custT="1"/>
      <dgm:spPr>
        <a:solidFill>
          <a:srgbClr val="FACD00"/>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Initial</a:t>
          </a:r>
        </a:p>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Assessment</a:t>
          </a:r>
        </a:p>
      </dgm:t>
    </dgm:pt>
    <dgm:pt modelId="{B5F12578-9B67-4CD6-981F-E68522426651}" type="parTrans" cxnId="{0C857A78-6DC9-4700-8FEA-C9450921F85E}">
      <dgm:prSet/>
      <dgm:spPr/>
      <dgm:t>
        <a:bodyPr/>
        <a:lstStyle/>
        <a:p>
          <a:endParaRPr lang="en-US" sz="1600">
            <a:solidFill>
              <a:schemeClr val="tx1"/>
            </a:solidFill>
          </a:endParaRPr>
        </a:p>
      </dgm:t>
    </dgm:pt>
    <dgm:pt modelId="{F6C50C55-8B30-4C69-87C7-21D641A18358}" type="sibTrans" cxnId="{0C857A78-6DC9-4700-8FEA-C9450921F85E}">
      <dgm:prSet/>
      <dgm:spPr/>
      <dgm:t>
        <a:bodyPr/>
        <a:lstStyle/>
        <a:p>
          <a:endParaRPr lang="en-US" sz="1600">
            <a:solidFill>
              <a:schemeClr val="tx1"/>
            </a:solidFill>
          </a:endParaRPr>
        </a:p>
      </dgm:t>
    </dgm:pt>
    <dgm:pt modelId="{9AA0F973-64A1-4D43-8C37-CD6B7232AA09}">
      <dgm:prSet phldrT="[Text]" custT="1"/>
      <dgm:spPr>
        <a:solidFill>
          <a:srgbClr val="FACD00"/>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Notice to Respondent</a:t>
          </a:r>
        </a:p>
      </dgm:t>
    </dgm:pt>
    <dgm:pt modelId="{0C5B613F-3BFD-4216-AC97-88C8273B62F0}" type="parTrans" cxnId="{50CB79B7-D7A7-49DF-A205-69989A1D453F}">
      <dgm:prSet/>
      <dgm:spPr/>
      <dgm:t>
        <a:bodyPr/>
        <a:lstStyle/>
        <a:p>
          <a:endParaRPr lang="en-US" sz="1600">
            <a:solidFill>
              <a:schemeClr val="tx1"/>
            </a:solidFill>
          </a:endParaRPr>
        </a:p>
      </dgm:t>
    </dgm:pt>
    <dgm:pt modelId="{8EF68CA7-2033-45E9-AB26-8CA5A4BF3ACE}" type="sibTrans" cxnId="{50CB79B7-D7A7-49DF-A205-69989A1D453F}">
      <dgm:prSet/>
      <dgm:spPr/>
      <dgm:t>
        <a:bodyPr/>
        <a:lstStyle/>
        <a:p>
          <a:endParaRPr lang="en-US" sz="1600">
            <a:solidFill>
              <a:schemeClr val="tx1"/>
            </a:solidFill>
          </a:endParaRPr>
        </a:p>
      </dgm:t>
    </dgm:pt>
    <dgm:pt modelId="{40209ADD-D5B0-4926-BB50-B89F754E43AD}">
      <dgm:prSet phldrT="[Text]" custT="1"/>
      <dgm:spPr>
        <a:solidFill>
          <a:srgbClr val="FACD00"/>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Comprehensive Investigation</a:t>
          </a:r>
        </a:p>
      </dgm:t>
    </dgm:pt>
    <dgm:pt modelId="{B9FAA14C-057D-4835-B090-1DE3AACC7C84}" type="parTrans" cxnId="{9BAC52AC-4CBA-47C1-B7EE-BEDA8D8B3F9B}">
      <dgm:prSet/>
      <dgm:spPr/>
      <dgm:t>
        <a:bodyPr/>
        <a:lstStyle/>
        <a:p>
          <a:endParaRPr lang="en-US" sz="1600">
            <a:solidFill>
              <a:schemeClr val="tx1"/>
            </a:solidFill>
          </a:endParaRPr>
        </a:p>
      </dgm:t>
    </dgm:pt>
    <dgm:pt modelId="{87AC1EAE-F207-4BDD-B6E7-A41DCA7434D0}" type="sibTrans" cxnId="{9BAC52AC-4CBA-47C1-B7EE-BEDA8D8B3F9B}">
      <dgm:prSet/>
      <dgm:spPr/>
      <dgm:t>
        <a:bodyPr/>
        <a:lstStyle/>
        <a:p>
          <a:endParaRPr lang="en-US" sz="1600">
            <a:solidFill>
              <a:schemeClr val="tx1"/>
            </a:solidFill>
          </a:endParaRPr>
        </a:p>
      </dgm:t>
    </dgm:pt>
    <dgm:pt modelId="{B2359A42-75E3-4547-A96D-510D73959EE6}">
      <dgm:prSet phldrT="[Text]" custT="1"/>
      <dgm:spPr>
        <a:solidFill>
          <a:srgbClr val="FACD00"/>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Parties</a:t>
          </a:r>
        </a:p>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Review</a:t>
          </a:r>
        </a:p>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Evidence</a:t>
          </a:r>
        </a:p>
      </dgm:t>
    </dgm:pt>
    <dgm:pt modelId="{7FA6A3EB-E284-49AD-8D2E-16E2470FF928}" type="parTrans" cxnId="{C6949ED0-5C22-4857-A179-9936CEEEC864}">
      <dgm:prSet/>
      <dgm:spPr/>
      <dgm:t>
        <a:bodyPr/>
        <a:lstStyle/>
        <a:p>
          <a:endParaRPr lang="en-US" sz="1600">
            <a:solidFill>
              <a:schemeClr val="tx1"/>
            </a:solidFill>
          </a:endParaRPr>
        </a:p>
      </dgm:t>
    </dgm:pt>
    <dgm:pt modelId="{DBEDFFB9-A106-459E-ACA9-6989D3B9D2FF}" type="sibTrans" cxnId="{C6949ED0-5C22-4857-A179-9936CEEEC864}">
      <dgm:prSet/>
      <dgm:spPr/>
      <dgm:t>
        <a:bodyPr/>
        <a:lstStyle/>
        <a:p>
          <a:endParaRPr lang="en-US" sz="1600">
            <a:solidFill>
              <a:schemeClr val="tx1"/>
            </a:solidFill>
          </a:endParaRPr>
        </a:p>
      </dgm:t>
    </dgm:pt>
    <dgm:pt modelId="{355FAC11-0D17-431D-98F9-4E208329D45B}">
      <dgm:prSet phldrT="[Text]" custT="1"/>
      <dgm:spPr>
        <a:solidFill>
          <a:srgbClr val="FACD00"/>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Live</a:t>
          </a:r>
        </a:p>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Hearing</a:t>
          </a:r>
        </a:p>
      </dgm:t>
    </dgm:pt>
    <dgm:pt modelId="{4C30811E-6987-4CFC-B74E-9E749E34CF8A}" type="parTrans" cxnId="{62528758-CAFA-4FFE-BBF6-21CF199D688C}">
      <dgm:prSet/>
      <dgm:spPr/>
      <dgm:t>
        <a:bodyPr/>
        <a:lstStyle/>
        <a:p>
          <a:endParaRPr lang="en-US" sz="1600">
            <a:solidFill>
              <a:schemeClr val="tx1"/>
            </a:solidFill>
          </a:endParaRPr>
        </a:p>
      </dgm:t>
    </dgm:pt>
    <dgm:pt modelId="{D71C311D-CB17-4048-8FAA-61C5AED16B54}" type="sibTrans" cxnId="{62528758-CAFA-4FFE-BBF6-21CF199D688C}">
      <dgm:prSet/>
      <dgm:spPr/>
      <dgm:t>
        <a:bodyPr/>
        <a:lstStyle/>
        <a:p>
          <a:endParaRPr lang="en-US" sz="1600">
            <a:solidFill>
              <a:schemeClr val="tx1"/>
            </a:solidFill>
          </a:endParaRPr>
        </a:p>
      </dgm:t>
    </dgm:pt>
    <dgm:pt modelId="{21DE9CF8-F9B7-4422-91D2-9FF8264889C0}">
      <dgm:prSet phldrT="[Text]" custT="1"/>
      <dgm:spPr>
        <a:solidFill>
          <a:srgbClr val="FFF2B9">
            <a:alpha val="89804"/>
          </a:srgbClr>
        </a:solidFill>
      </dgm:spPr>
      <dgm:t>
        <a:bodyPr/>
        <a:lstStyle/>
        <a:p>
          <a:r>
            <a:rPr lang="en-US" sz="1400" dirty="0">
              <a:solidFill>
                <a:schemeClr val="tx1"/>
              </a:solidFill>
              <a:latin typeface="+mj-lt"/>
            </a:rPr>
            <a:t>Determine if ongoing threat to victim or campus</a:t>
          </a:r>
        </a:p>
      </dgm:t>
    </dgm:pt>
    <dgm:pt modelId="{7E3996BB-79D1-49CB-AAEF-55BE22FF48F2}" type="parTrans" cxnId="{082F2D67-8DE3-45DB-8B38-BA1DA1FC7AD7}">
      <dgm:prSet/>
      <dgm:spPr/>
      <dgm:t>
        <a:bodyPr/>
        <a:lstStyle/>
        <a:p>
          <a:endParaRPr lang="en-US" sz="1600">
            <a:solidFill>
              <a:schemeClr val="tx1"/>
            </a:solidFill>
          </a:endParaRPr>
        </a:p>
      </dgm:t>
    </dgm:pt>
    <dgm:pt modelId="{7C53FEDF-A549-4600-A2D2-C69EB50C8C54}" type="sibTrans" cxnId="{082F2D67-8DE3-45DB-8B38-BA1DA1FC7AD7}">
      <dgm:prSet/>
      <dgm:spPr/>
      <dgm:t>
        <a:bodyPr/>
        <a:lstStyle/>
        <a:p>
          <a:endParaRPr lang="en-US" sz="1600">
            <a:solidFill>
              <a:schemeClr val="tx1"/>
            </a:solidFill>
          </a:endParaRPr>
        </a:p>
      </dgm:t>
    </dgm:pt>
    <dgm:pt modelId="{1453D5AD-5DFD-4629-B8AB-C41301D08539}">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Determine jurisdiction</a:t>
          </a:r>
        </a:p>
      </dgm:t>
    </dgm:pt>
    <dgm:pt modelId="{EBA83B11-42F5-495C-87EC-BE205DE98C66}" type="parTrans" cxnId="{744FCD7C-EC7B-46C4-A4BB-DAC243C0123C}">
      <dgm:prSet/>
      <dgm:spPr/>
      <dgm:t>
        <a:bodyPr/>
        <a:lstStyle/>
        <a:p>
          <a:endParaRPr lang="en-US" sz="1600">
            <a:solidFill>
              <a:schemeClr val="tx1"/>
            </a:solidFill>
          </a:endParaRPr>
        </a:p>
      </dgm:t>
    </dgm:pt>
    <dgm:pt modelId="{137E120E-9087-4765-A246-7A8AA997981A}" type="sibTrans" cxnId="{744FCD7C-EC7B-46C4-A4BB-DAC243C0123C}">
      <dgm:prSet/>
      <dgm:spPr/>
      <dgm:t>
        <a:bodyPr/>
        <a:lstStyle/>
        <a:p>
          <a:endParaRPr lang="en-US" sz="1600">
            <a:solidFill>
              <a:schemeClr val="tx1"/>
            </a:solidFill>
          </a:endParaRPr>
        </a:p>
      </dgm:t>
    </dgm:pt>
    <dgm:pt modelId="{8DD28B4B-791C-4A63-97A0-40FE7D2118E4}">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Parties &amp; witnesses interviewed</a:t>
          </a:r>
        </a:p>
      </dgm:t>
    </dgm:pt>
    <dgm:pt modelId="{D03C77D3-38B2-448F-8D48-8A0A06BFEF61}" type="parTrans" cxnId="{CDDC221B-A3B3-4770-979F-999B6F55F835}">
      <dgm:prSet/>
      <dgm:spPr/>
      <dgm:t>
        <a:bodyPr/>
        <a:lstStyle/>
        <a:p>
          <a:endParaRPr lang="en-US" sz="1600">
            <a:solidFill>
              <a:schemeClr val="tx1"/>
            </a:solidFill>
          </a:endParaRPr>
        </a:p>
      </dgm:t>
    </dgm:pt>
    <dgm:pt modelId="{1E161A83-EB08-4B19-BBD4-72B9CE0FEDD1}" type="sibTrans" cxnId="{CDDC221B-A3B3-4770-979F-999B6F55F835}">
      <dgm:prSet/>
      <dgm:spPr/>
      <dgm:t>
        <a:bodyPr/>
        <a:lstStyle/>
        <a:p>
          <a:endParaRPr lang="en-US" sz="1600">
            <a:solidFill>
              <a:schemeClr val="tx1"/>
            </a:solidFill>
          </a:endParaRPr>
        </a:p>
      </dgm:t>
    </dgm:pt>
    <dgm:pt modelId="{4B73B0E9-D10E-464C-91BB-35E46E79320D}">
      <dgm:prSet phldrT="[Text]" custT="1"/>
      <dgm:spPr>
        <a:solidFill>
          <a:srgbClr val="FFF2B9">
            <a:alpha val="90000"/>
          </a:srgbClr>
        </a:solidFill>
      </dgm:spPr>
      <dgm:t>
        <a:bodyPr spcFirstLastPara="0" vert="horz" wrap="square" lIns="17780" tIns="17780" rIns="17780" bIns="17780" numCol="1" spcCol="1270" anchor="ctr" anchorCtr="0"/>
        <a:lstStyle/>
        <a:p>
          <a:r>
            <a:rPr lang="en-US" sz="1400" kern="1200" dirty="0">
              <a:solidFill>
                <a:schemeClr val="tx1"/>
              </a:solidFill>
              <a:latin typeface="Calibri Light" panose="020F0302020204030204"/>
              <a:ea typeface="+mn-ea"/>
              <a:cs typeface="+mn-cs"/>
            </a:rPr>
            <a:t>Evidence</a:t>
          </a:r>
          <a:r>
            <a:rPr lang="en-US" sz="1400" kern="1200" dirty="0">
              <a:solidFill>
                <a:schemeClr val="tx1"/>
              </a:solidFill>
            </a:rPr>
            <a:t> collected</a:t>
          </a:r>
        </a:p>
      </dgm:t>
    </dgm:pt>
    <dgm:pt modelId="{79F3451B-2009-4922-A029-C3BFD74920D1}" type="parTrans" cxnId="{85977F40-B730-4A47-A8D8-5DFA042C7E8A}">
      <dgm:prSet/>
      <dgm:spPr/>
      <dgm:t>
        <a:bodyPr/>
        <a:lstStyle/>
        <a:p>
          <a:endParaRPr lang="en-US" sz="1600">
            <a:solidFill>
              <a:schemeClr val="tx1"/>
            </a:solidFill>
          </a:endParaRPr>
        </a:p>
      </dgm:t>
    </dgm:pt>
    <dgm:pt modelId="{56B46537-555A-46A2-B7D7-229268533591}" type="sibTrans" cxnId="{85977F40-B730-4A47-A8D8-5DFA042C7E8A}">
      <dgm:prSet/>
      <dgm:spPr/>
      <dgm:t>
        <a:bodyPr/>
        <a:lstStyle/>
        <a:p>
          <a:endParaRPr lang="en-US" sz="1600">
            <a:solidFill>
              <a:schemeClr val="tx1"/>
            </a:solidFill>
          </a:endParaRPr>
        </a:p>
      </dgm:t>
    </dgm:pt>
    <dgm:pt modelId="{42BD7B9C-B99A-4D64-86DC-B4FA0B2912CB}">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Parties review all evidence collected and may respond</a:t>
          </a:r>
        </a:p>
      </dgm:t>
    </dgm:pt>
    <dgm:pt modelId="{501B9723-88C6-49D1-B540-62F302509402}" type="parTrans" cxnId="{E29A3EB4-445C-4682-8094-8A3F849200FD}">
      <dgm:prSet/>
      <dgm:spPr/>
      <dgm:t>
        <a:bodyPr/>
        <a:lstStyle/>
        <a:p>
          <a:endParaRPr lang="en-US" sz="1600">
            <a:solidFill>
              <a:schemeClr val="tx1"/>
            </a:solidFill>
          </a:endParaRPr>
        </a:p>
      </dgm:t>
    </dgm:pt>
    <dgm:pt modelId="{57F8E011-47BD-4F07-AF44-C5B516802977}" type="sibTrans" cxnId="{E29A3EB4-445C-4682-8094-8A3F849200FD}">
      <dgm:prSet/>
      <dgm:spPr/>
      <dgm:t>
        <a:bodyPr/>
        <a:lstStyle/>
        <a:p>
          <a:endParaRPr lang="en-US" sz="1600">
            <a:solidFill>
              <a:schemeClr val="tx1"/>
            </a:solidFill>
          </a:endParaRPr>
        </a:p>
      </dgm:t>
    </dgm:pt>
    <dgm:pt modelId="{C960D2C9-8DD1-4B4D-A1C1-BB7E1C6CF743}">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Hearing before a panel</a:t>
          </a:r>
        </a:p>
      </dgm:t>
    </dgm:pt>
    <dgm:pt modelId="{8E818BCA-7C3F-47D7-9B6A-ED97D0B928B5}" type="parTrans" cxnId="{92291853-DF39-44E7-B9C2-0B24CA54B419}">
      <dgm:prSet/>
      <dgm:spPr/>
      <dgm:t>
        <a:bodyPr/>
        <a:lstStyle/>
        <a:p>
          <a:endParaRPr lang="en-US" sz="1600">
            <a:solidFill>
              <a:schemeClr val="tx1"/>
            </a:solidFill>
          </a:endParaRPr>
        </a:p>
      </dgm:t>
    </dgm:pt>
    <dgm:pt modelId="{13FBDC8F-973E-417F-9A09-FA510194EA08}" type="sibTrans" cxnId="{92291853-DF39-44E7-B9C2-0B24CA54B419}">
      <dgm:prSet/>
      <dgm:spPr/>
      <dgm:t>
        <a:bodyPr/>
        <a:lstStyle/>
        <a:p>
          <a:endParaRPr lang="en-US" sz="1600">
            <a:solidFill>
              <a:schemeClr val="tx1"/>
            </a:solidFill>
          </a:endParaRPr>
        </a:p>
      </dgm:t>
    </dgm:pt>
    <dgm:pt modelId="{99B691D8-76AB-4EFA-91BB-4E181BD88C86}">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Parties must submit to cross-examination</a:t>
          </a:r>
        </a:p>
      </dgm:t>
    </dgm:pt>
    <dgm:pt modelId="{D24E08D1-EACE-479E-9ABF-8E231C38CE9D}" type="parTrans" cxnId="{91CF9D45-3B9B-4280-85A1-416C703FBB33}">
      <dgm:prSet/>
      <dgm:spPr/>
      <dgm:t>
        <a:bodyPr/>
        <a:lstStyle/>
        <a:p>
          <a:endParaRPr lang="en-US" sz="1600">
            <a:solidFill>
              <a:schemeClr val="tx1"/>
            </a:solidFill>
          </a:endParaRPr>
        </a:p>
      </dgm:t>
    </dgm:pt>
    <dgm:pt modelId="{9F4E261D-80E9-4306-BA1B-3A11F8F02148}" type="sibTrans" cxnId="{91CF9D45-3B9B-4280-85A1-416C703FBB33}">
      <dgm:prSet/>
      <dgm:spPr/>
      <dgm:t>
        <a:bodyPr/>
        <a:lstStyle/>
        <a:p>
          <a:endParaRPr lang="en-US" sz="1600">
            <a:solidFill>
              <a:schemeClr val="tx1"/>
            </a:solidFill>
          </a:endParaRPr>
        </a:p>
      </dgm:t>
    </dgm:pt>
    <dgm:pt modelId="{6E7C9001-C4E8-4721-AF90-091822D94AAD}">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Review of draft investigation report</a:t>
          </a:r>
        </a:p>
      </dgm:t>
    </dgm:pt>
    <dgm:pt modelId="{457E4803-5B88-4FEB-B605-F3EC33214B1E}" type="parTrans" cxnId="{F37841C1-F980-43FA-8389-5919D827790F}">
      <dgm:prSet/>
      <dgm:spPr/>
      <dgm:t>
        <a:bodyPr/>
        <a:lstStyle/>
        <a:p>
          <a:endParaRPr lang="en-US"/>
        </a:p>
      </dgm:t>
    </dgm:pt>
    <dgm:pt modelId="{2BC50408-E8B9-471B-8A59-57A74BA94B80}" type="sibTrans" cxnId="{F37841C1-F980-43FA-8389-5919D827790F}">
      <dgm:prSet/>
      <dgm:spPr/>
      <dgm:t>
        <a:bodyPr/>
        <a:lstStyle/>
        <a:p>
          <a:endParaRPr lang="en-US"/>
        </a:p>
      </dgm:t>
    </dgm:pt>
    <dgm:pt modelId="{22D34DCF-1D9D-4C8E-906E-A521A7299945}" type="pres">
      <dgm:prSet presAssocID="{2776E0AD-B4EA-414E-9717-C8BCDB0090BD}" presName="Name0" presStyleCnt="0">
        <dgm:presLayoutVars>
          <dgm:dir/>
          <dgm:animLvl val="lvl"/>
          <dgm:resizeHandles val="exact"/>
        </dgm:presLayoutVars>
      </dgm:prSet>
      <dgm:spPr/>
    </dgm:pt>
    <dgm:pt modelId="{1E5439E0-72AE-46CB-A9F2-3240AAF01272}" type="pres">
      <dgm:prSet presAssocID="{8B50239C-D901-4A0B-A672-91AF863F0D24}" presName="vertFlow" presStyleCnt="0"/>
      <dgm:spPr/>
    </dgm:pt>
    <dgm:pt modelId="{6AAD919F-EFCD-4E1F-94EC-E519E0845F5D}" type="pres">
      <dgm:prSet presAssocID="{8B50239C-D901-4A0B-A672-91AF863F0D24}" presName="header" presStyleLbl="node1" presStyleIdx="0" presStyleCnt="6" custScaleX="99362" custScaleY="407674"/>
      <dgm:spPr/>
    </dgm:pt>
    <dgm:pt modelId="{26C52B06-4525-4A6B-BFF0-FF16611C3E2F}" type="pres">
      <dgm:prSet presAssocID="{8B50239C-D901-4A0B-A672-91AF863F0D24}" presName="hSp" presStyleCnt="0"/>
      <dgm:spPr/>
    </dgm:pt>
    <dgm:pt modelId="{9BA56880-10E6-402E-9ECE-D37F0CAB4E57}" type="pres">
      <dgm:prSet presAssocID="{773F9560-4499-4CAB-BD71-215CD4057DD7}" presName="vertFlow" presStyleCnt="0"/>
      <dgm:spPr/>
    </dgm:pt>
    <dgm:pt modelId="{10634246-37CA-4AD3-BC3A-FCD538FF0CCD}" type="pres">
      <dgm:prSet presAssocID="{773F9560-4499-4CAB-BD71-215CD4057DD7}" presName="header" presStyleLbl="node1" presStyleIdx="1" presStyleCnt="6" custScaleX="99362" custScaleY="407674"/>
      <dgm:spPr>
        <a:xfrm>
          <a:off x="1435561" y="777053"/>
          <a:ext cx="1200980" cy="1231880"/>
        </a:xfrm>
        <a:prstGeom prst="roundRect">
          <a:avLst>
            <a:gd name="adj" fmla="val 10000"/>
          </a:avLst>
        </a:prstGeom>
      </dgm:spPr>
    </dgm:pt>
    <dgm:pt modelId="{A1F567C0-D116-451C-8F8B-1E8DBF290382}" type="pres">
      <dgm:prSet presAssocID="{7E3996BB-79D1-49CB-AAEF-55BE22FF48F2}" presName="parTrans" presStyleLbl="sibTrans2D1" presStyleIdx="0" presStyleCnt="8"/>
      <dgm:spPr/>
    </dgm:pt>
    <dgm:pt modelId="{41872B01-93AC-4D31-917C-811BAB93578F}" type="pres">
      <dgm:prSet presAssocID="{21DE9CF8-F9B7-4422-91D2-9FF8264889C0}" presName="child" presStyleLbl="alignAccFollowNode1" presStyleIdx="0" presStyleCnt="8" custScaleX="109180" custScaleY="300895">
        <dgm:presLayoutVars>
          <dgm:chMax val="0"/>
          <dgm:bulletEnabled val="1"/>
        </dgm:presLayoutVars>
      </dgm:prSet>
      <dgm:spPr/>
    </dgm:pt>
    <dgm:pt modelId="{4AF5326F-2AB3-43BE-B820-1DA1D1109868}" type="pres">
      <dgm:prSet presAssocID="{7C53FEDF-A549-4600-A2D2-C69EB50C8C54}" presName="sibTrans" presStyleLbl="sibTrans2D1" presStyleIdx="1" presStyleCnt="8"/>
      <dgm:spPr/>
    </dgm:pt>
    <dgm:pt modelId="{0E1D9AA8-3F51-46C2-AA89-CE4A6EB4E11A}" type="pres">
      <dgm:prSet presAssocID="{1453D5AD-5DFD-4629-B8AB-C41301D08539}" presName="child" presStyleLbl="alignAccFollowNode1" presStyleIdx="1" presStyleCnt="8" custScaleX="109180" custScaleY="300895">
        <dgm:presLayoutVars>
          <dgm:chMax val="0"/>
          <dgm:bulletEnabled val="1"/>
        </dgm:presLayoutVars>
      </dgm:prSet>
      <dgm:spPr>
        <a:xfrm>
          <a:off x="1376227" y="3129678"/>
          <a:ext cx="1319649" cy="909223"/>
        </a:xfrm>
        <a:prstGeom prst="roundRect">
          <a:avLst>
            <a:gd name="adj" fmla="val 10000"/>
          </a:avLst>
        </a:prstGeom>
      </dgm:spPr>
    </dgm:pt>
    <dgm:pt modelId="{68CEF47E-E47A-49BE-B933-34FB1ED4804B}" type="pres">
      <dgm:prSet presAssocID="{773F9560-4499-4CAB-BD71-215CD4057DD7}" presName="hSp" presStyleCnt="0"/>
      <dgm:spPr/>
    </dgm:pt>
    <dgm:pt modelId="{ED415D1F-BDFF-4EBE-A0B2-0A8847EAFF3C}" type="pres">
      <dgm:prSet presAssocID="{9AA0F973-64A1-4D43-8C37-CD6B7232AA09}" presName="vertFlow" presStyleCnt="0"/>
      <dgm:spPr/>
    </dgm:pt>
    <dgm:pt modelId="{4AA20925-8A86-41DA-9F90-3277B04C7DBF}" type="pres">
      <dgm:prSet presAssocID="{9AA0F973-64A1-4D43-8C37-CD6B7232AA09}" presName="header" presStyleLbl="node1" presStyleIdx="2" presStyleCnt="6" custScaleX="99362" custScaleY="407674"/>
      <dgm:spPr>
        <a:xfrm>
          <a:off x="2865093" y="777053"/>
          <a:ext cx="1200980" cy="1231880"/>
        </a:xfrm>
        <a:prstGeom prst="roundRect">
          <a:avLst>
            <a:gd name="adj" fmla="val 10000"/>
          </a:avLst>
        </a:prstGeom>
      </dgm:spPr>
    </dgm:pt>
    <dgm:pt modelId="{E2F5E706-E104-4EF6-ABF1-67DF2E64DEE9}" type="pres">
      <dgm:prSet presAssocID="{9AA0F973-64A1-4D43-8C37-CD6B7232AA09}" presName="hSp" presStyleCnt="0"/>
      <dgm:spPr/>
    </dgm:pt>
    <dgm:pt modelId="{F6AFB8B1-563D-4116-833F-BAC550EB54C1}" type="pres">
      <dgm:prSet presAssocID="{40209ADD-D5B0-4926-BB50-B89F754E43AD}" presName="vertFlow" presStyleCnt="0"/>
      <dgm:spPr/>
    </dgm:pt>
    <dgm:pt modelId="{CD35CB82-92B4-4489-B365-EA1D52E96126}" type="pres">
      <dgm:prSet presAssocID="{40209ADD-D5B0-4926-BB50-B89F754E43AD}" presName="header" presStyleLbl="node1" presStyleIdx="3" presStyleCnt="6" custScaleX="115425" custScaleY="407674"/>
      <dgm:spPr>
        <a:xfrm>
          <a:off x="4294625" y="777053"/>
          <a:ext cx="1200980" cy="1231880"/>
        </a:xfrm>
        <a:prstGeom prst="roundRect">
          <a:avLst>
            <a:gd name="adj" fmla="val 10000"/>
          </a:avLst>
        </a:prstGeom>
      </dgm:spPr>
    </dgm:pt>
    <dgm:pt modelId="{CA9FFAAD-32BA-4A42-907D-2745F421C7B8}" type="pres">
      <dgm:prSet presAssocID="{D03C77D3-38B2-448F-8D48-8A0A06BFEF61}" presName="parTrans" presStyleLbl="sibTrans2D1" presStyleIdx="2" presStyleCnt="8"/>
      <dgm:spPr/>
    </dgm:pt>
    <dgm:pt modelId="{A404E9B6-A607-4E23-B52B-2F36AC11CE39}" type="pres">
      <dgm:prSet presAssocID="{8DD28B4B-791C-4A63-97A0-40FE7D2118E4}" presName="child" presStyleLbl="alignAccFollowNode1" presStyleIdx="2" presStyleCnt="8" custScaleX="109180" custScaleY="300895">
        <dgm:presLayoutVars>
          <dgm:chMax val="0"/>
          <dgm:bulletEnabled val="1"/>
        </dgm:presLayoutVars>
      </dgm:prSet>
      <dgm:spPr>
        <a:xfrm>
          <a:off x="4235290" y="2114694"/>
          <a:ext cx="1319649" cy="909223"/>
        </a:xfrm>
        <a:prstGeom prst="roundRect">
          <a:avLst>
            <a:gd name="adj" fmla="val 10000"/>
          </a:avLst>
        </a:prstGeom>
      </dgm:spPr>
    </dgm:pt>
    <dgm:pt modelId="{E4E32666-6718-481B-AB80-6AD22ADC9F28}" type="pres">
      <dgm:prSet presAssocID="{1E161A83-EB08-4B19-BBD4-72B9CE0FEDD1}" presName="sibTrans" presStyleLbl="sibTrans2D1" presStyleIdx="3" presStyleCnt="8"/>
      <dgm:spPr/>
    </dgm:pt>
    <dgm:pt modelId="{52A92A19-CCF6-4E23-A940-25D1E130E54E}" type="pres">
      <dgm:prSet presAssocID="{4B73B0E9-D10E-464C-91BB-35E46E79320D}" presName="child" presStyleLbl="alignAccFollowNode1" presStyleIdx="3" presStyleCnt="8" custScaleX="109180" custScaleY="300895">
        <dgm:presLayoutVars>
          <dgm:chMax val="0"/>
          <dgm:bulletEnabled val="1"/>
        </dgm:presLayoutVars>
      </dgm:prSet>
      <dgm:spPr>
        <a:xfrm>
          <a:off x="4235290" y="3129678"/>
          <a:ext cx="1319649" cy="909223"/>
        </a:xfrm>
        <a:prstGeom prst="roundRect">
          <a:avLst>
            <a:gd name="adj" fmla="val 10000"/>
          </a:avLst>
        </a:prstGeom>
      </dgm:spPr>
    </dgm:pt>
    <dgm:pt modelId="{605B77B3-F52E-4142-A1EF-B42EEA1BCE69}" type="pres">
      <dgm:prSet presAssocID="{40209ADD-D5B0-4926-BB50-B89F754E43AD}" presName="hSp" presStyleCnt="0"/>
      <dgm:spPr/>
    </dgm:pt>
    <dgm:pt modelId="{CC637EB6-85CC-4A82-AE52-EDDDD7469BC9}" type="pres">
      <dgm:prSet presAssocID="{B2359A42-75E3-4547-A96D-510D73959EE6}" presName="vertFlow" presStyleCnt="0"/>
      <dgm:spPr/>
    </dgm:pt>
    <dgm:pt modelId="{C6F682B4-3A3D-4E36-852F-5689CB974524}" type="pres">
      <dgm:prSet presAssocID="{B2359A42-75E3-4547-A96D-510D73959EE6}" presName="header" presStyleLbl="node1" presStyleIdx="4" presStyleCnt="6" custScaleX="99362" custScaleY="407674"/>
      <dgm:spPr>
        <a:xfrm>
          <a:off x="5783492" y="777053"/>
          <a:ext cx="1200980" cy="1231880"/>
        </a:xfrm>
        <a:prstGeom prst="roundRect">
          <a:avLst>
            <a:gd name="adj" fmla="val 10000"/>
          </a:avLst>
        </a:prstGeom>
      </dgm:spPr>
    </dgm:pt>
    <dgm:pt modelId="{C75EB4F0-4938-4958-A2F1-F601F887EE74}" type="pres">
      <dgm:prSet presAssocID="{501B9723-88C6-49D1-B540-62F302509402}" presName="parTrans" presStyleLbl="sibTrans2D1" presStyleIdx="4" presStyleCnt="8"/>
      <dgm:spPr/>
    </dgm:pt>
    <dgm:pt modelId="{368D29CE-84E0-4478-A00E-8A454BAAD4BD}" type="pres">
      <dgm:prSet presAssocID="{42BD7B9C-B99A-4D64-86DC-B4FA0B2912CB}" presName="child" presStyleLbl="alignAccFollowNode1" presStyleIdx="4" presStyleCnt="8" custScaleX="109180" custScaleY="300895">
        <dgm:presLayoutVars>
          <dgm:chMax val="0"/>
          <dgm:bulletEnabled val="1"/>
        </dgm:presLayoutVars>
      </dgm:prSet>
      <dgm:spPr>
        <a:xfrm>
          <a:off x="5724157" y="2114694"/>
          <a:ext cx="1319649" cy="909223"/>
        </a:xfrm>
        <a:prstGeom prst="roundRect">
          <a:avLst>
            <a:gd name="adj" fmla="val 10000"/>
          </a:avLst>
        </a:prstGeom>
      </dgm:spPr>
    </dgm:pt>
    <dgm:pt modelId="{1437E311-EFD9-4F83-BCBA-670DFD2D0B91}" type="pres">
      <dgm:prSet presAssocID="{57F8E011-47BD-4F07-AF44-C5B516802977}" presName="sibTrans" presStyleLbl="sibTrans2D1" presStyleIdx="5" presStyleCnt="8"/>
      <dgm:spPr/>
    </dgm:pt>
    <dgm:pt modelId="{5E6AE19A-F6DD-4733-A784-66AA153C8CF1}" type="pres">
      <dgm:prSet presAssocID="{6E7C9001-C4E8-4721-AF90-091822D94AAD}" presName="child" presStyleLbl="alignAccFollowNode1" presStyleIdx="5" presStyleCnt="8" custScaleX="109347" custScaleY="301532">
        <dgm:presLayoutVars>
          <dgm:chMax val="0"/>
          <dgm:bulletEnabled val="1"/>
        </dgm:presLayoutVars>
      </dgm:prSet>
      <dgm:spPr/>
    </dgm:pt>
    <dgm:pt modelId="{D7E27388-13DF-4E7C-840D-0BF8BDBF449D}" type="pres">
      <dgm:prSet presAssocID="{B2359A42-75E3-4547-A96D-510D73959EE6}" presName="hSp" presStyleCnt="0"/>
      <dgm:spPr/>
    </dgm:pt>
    <dgm:pt modelId="{2E537617-6AD9-4C2E-A412-B20A32EE853F}" type="pres">
      <dgm:prSet presAssocID="{355FAC11-0D17-431D-98F9-4E208329D45B}" presName="vertFlow" presStyleCnt="0"/>
      <dgm:spPr/>
    </dgm:pt>
    <dgm:pt modelId="{C19D6F82-FE80-4702-9B07-CD001799339C}" type="pres">
      <dgm:prSet presAssocID="{355FAC11-0D17-431D-98F9-4E208329D45B}" presName="header" presStyleLbl="node1" presStyleIdx="5" presStyleCnt="6" custScaleX="99362" custScaleY="407674"/>
      <dgm:spPr>
        <a:xfrm>
          <a:off x="7272358" y="777053"/>
          <a:ext cx="1200980" cy="1231880"/>
        </a:xfrm>
        <a:prstGeom prst="roundRect">
          <a:avLst>
            <a:gd name="adj" fmla="val 10000"/>
          </a:avLst>
        </a:prstGeom>
      </dgm:spPr>
    </dgm:pt>
    <dgm:pt modelId="{BB25DC4C-8864-42B4-BEA5-6C3BDEBA25DF}" type="pres">
      <dgm:prSet presAssocID="{8E818BCA-7C3F-47D7-9B6A-ED97D0B928B5}" presName="parTrans" presStyleLbl="sibTrans2D1" presStyleIdx="6" presStyleCnt="8"/>
      <dgm:spPr/>
    </dgm:pt>
    <dgm:pt modelId="{BF966983-29C8-4ABC-A739-5E1478BC474C}" type="pres">
      <dgm:prSet presAssocID="{C960D2C9-8DD1-4B4D-A1C1-BB7E1C6CF743}" presName="child" presStyleLbl="alignAccFollowNode1" presStyleIdx="6" presStyleCnt="8" custScaleX="109180" custScaleY="300895">
        <dgm:presLayoutVars>
          <dgm:chMax val="0"/>
          <dgm:bulletEnabled val="1"/>
        </dgm:presLayoutVars>
      </dgm:prSet>
      <dgm:spPr>
        <a:xfrm>
          <a:off x="7213024" y="2114694"/>
          <a:ext cx="1319649" cy="909223"/>
        </a:xfrm>
        <a:prstGeom prst="roundRect">
          <a:avLst>
            <a:gd name="adj" fmla="val 10000"/>
          </a:avLst>
        </a:prstGeom>
      </dgm:spPr>
    </dgm:pt>
    <dgm:pt modelId="{C84AA048-0921-47C3-9842-A46BE387298F}" type="pres">
      <dgm:prSet presAssocID="{13FBDC8F-973E-417F-9A09-FA510194EA08}" presName="sibTrans" presStyleLbl="sibTrans2D1" presStyleIdx="7" presStyleCnt="8"/>
      <dgm:spPr/>
    </dgm:pt>
    <dgm:pt modelId="{8095C30B-8F9F-4E7D-A099-C9F0C449F03E}" type="pres">
      <dgm:prSet presAssocID="{99B691D8-76AB-4EFA-91BB-4E181BD88C86}" presName="child" presStyleLbl="alignAccFollowNode1" presStyleIdx="7" presStyleCnt="8" custScaleX="109180" custScaleY="300895">
        <dgm:presLayoutVars>
          <dgm:chMax val="0"/>
          <dgm:bulletEnabled val="1"/>
        </dgm:presLayoutVars>
      </dgm:prSet>
      <dgm:spPr>
        <a:xfrm>
          <a:off x="7213024" y="3129678"/>
          <a:ext cx="1319649" cy="909223"/>
        </a:xfrm>
        <a:prstGeom prst="roundRect">
          <a:avLst>
            <a:gd name="adj" fmla="val 10000"/>
          </a:avLst>
        </a:prstGeom>
      </dgm:spPr>
    </dgm:pt>
  </dgm:ptLst>
  <dgm:cxnLst>
    <dgm:cxn modelId="{045ADC04-05A3-4EBA-AD4D-3B5B8874F260}" type="presOf" srcId="{8B50239C-D901-4A0B-A672-91AF863F0D24}" destId="{6AAD919F-EFCD-4E1F-94EC-E519E0845F5D}" srcOrd="0" destOrd="0" presId="urn:microsoft.com/office/officeart/2005/8/layout/lProcess1"/>
    <dgm:cxn modelId="{8148B20A-0C5E-4E58-AD68-BC4CA4838A04}" type="presOf" srcId="{B2359A42-75E3-4547-A96D-510D73959EE6}" destId="{C6F682B4-3A3D-4E36-852F-5689CB974524}" srcOrd="0" destOrd="0" presId="urn:microsoft.com/office/officeart/2005/8/layout/lProcess1"/>
    <dgm:cxn modelId="{3B1E4611-CAB9-42D6-82F0-4A031F34C855}" type="presOf" srcId="{9AA0F973-64A1-4D43-8C37-CD6B7232AA09}" destId="{4AA20925-8A86-41DA-9F90-3277B04C7DBF}" srcOrd="0" destOrd="0" presId="urn:microsoft.com/office/officeart/2005/8/layout/lProcess1"/>
    <dgm:cxn modelId="{5700A212-A1DA-439C-B324-7EA47626EC84}" type="presOf" srcId="{501B9723-88C6-49D1-B540-62F302509402}" destId="{C75EB4F0-4938-4958-A2F1-F601F887EE74}" srcOrd="0" destOrd="0" presId="urn:microsoft.com/office/officeart/2005/8/layout/lProcess1"/>
    <dgm:cxn modelId="{5C72D515-FE1E-4A0F-B934-AAF398DBD5D0}" type="presOf" srcId="{13FBDC8F-973E-417F-9A09-FA510194EA08}" destId="{C84AA048-0921-47C3-9842-A46BE387298F}" srcOrd="0" destOrd="0" presId="urn:microsoft.com/office/officeart/2005/8/layout/lProcess1"/>
    <dgm:cxn modelId="{CDDC221B-A3B3-4770-979F-999B6F55F835}" srcId="{40209ADD-D5B0-4926-BB50-B89F754E43AD}" destId="{8DD28B4B-791C-4A63-97A0-40FE7D2118E4}" srcOrd="0" destOrd="0" parTransId="{D03C77D3-38B2-448F-8D48-8A0A06BFEF61}" sibTransId="{1E161A83-EB08-4B19-BBD4-72B9CE0FEDD1}"/>
    <dgm:cxn modelId="{367D9023-241D-4DD7-8B06-FDF00F7FBB76}" type="presOf" srcId="{57F8E011-47BD-4F07-AF44-C5B516802977}" destId="{1437E311-EFD9-4F83-BCBA-670DFD2D0B91}" srcOrd="0" destOrd="0" presId="urn:microsoft.com/office/officeart/2005/8/layout/lProcess1"/>
    <dgm:cxn modelId="{C7874627-EC89-41B7-8588-1CF5CE4EBA43}" type="presOf" srcId="{40209ADD-D5B0-4926-BB50-B89F754E43AD}" destId="{CD35CB82-92B4-4489-B365-EA1D52E96126}" srcOrd="0" destOrd="0" presId="urn:microsoft.com/office/officeart/2005/8/layout/lProcess1"/>
    <dgm:cxn modelId="{2C3E572C-62DC-48C6-B05D-7DBB433FFD05}" type="presOf" srcId="{7C53FEDF-A549-4600-A2D2-C69EB50C8C54}" destId="{4AF5326F-2AB3-43BE-B820-1DA1D1109868}" srcOrd="0" destOrd="0" presId="urn:microsoft.com/office/officeart/2005/8/layout/lProcess1"/>
    <dgm:cxn modelId="{56A1002E-7306-467C-BCF1-05027FC521D7}" type="presOf" srcId="{1E161A83-EB08-4B19-BBD4-72B9CE0FEDD1}" destId="{E4E32666-6718-481B-AB80-6AD22ADC9F28}" srcOrd="0" destOrd="0" presId="urn:microsoft.com/office/officeart/2005/8/layout/lProcess1"/>
    <dgm:cxn modelId="{150F143F-1378-446F-BC47-E5E9E325C24C}" type="presOf" srcId="{42BD7B9C-B99A-4D64-86DC-B4FA0B2912CB}" destId="{368D29CE-84E0-4478-A00E-8A454BAAD4BD}" srcOrd="0" destOrd="0" presId="urn:microsoft.com/office/officeart/2005/8/layout/lProcess1"/>
    <dgm:cxn modelId="{85977F40-B730-4A47-A8D8-5DFA042C7E8A}" srcId="{40209ADD-D5B0-4926-BB50-B89F754E43AD}" destId="{4B73B0E9-D10E-464C-91BB-35E46E79320D}" srcOrd="1" destOrd="0" parTransId="{79F3451B-2009-4922-A029-C3BFD74920D1}" sibTransId="{56B46537-555A-46A2-B7D7-229268533591}"/>
    <dgm:cxn modelId="{2B86E741-CD2A-4131-B5E0-634F7F8643E2}" type="presOf" srcId="{8DD28B4B-791C-4A63-97A0-40FE7D2118E4}" destId="{A404E9B6-A607-4E23-B52B-2F36AC11CE39}" srcOrd="0" destOrd="0" presId="urn:microsoft.com/office/officeart/2005/8/layout/lProcess1"/>
    <dgm:cxn modelId="{25331F64-E95F-46A5-922A-6F9999BAF049}" type="presOf" srcId="{4B73B0E9-D10E-464C-91BB-35E46E79320D}" destId="{52A92A19-CCF6-4E23-A940-25D1E130E54E}" srcOrd="0" destOrd="0" presId="urn:microsoft.com/office/officeart/2005/8/layout/lProcess1"/>
    <dgm:cxn modelId="{91CF9D45-3B9B-4280-85A1-416C703FBB33}" srcId="{355FAC11-0D17-431D-98F9-4E208329D45B}" destId="{99B691D8-76AB-4EFA-91BB-4E181BD88C86}" srcOrd="1" destOrd="0" parTransId="{D24E08D1-EACE-479E-9ABF-8E231C38CE9D}" sibTransId="{9F4E261D-80E9-4306-BA1B-3A11F8F02148}"/>
    <dgm:cxn modelId="{082F2D67-8DE3-45DB-8B38-BA1DA1FC7AD7}" srcId="{773F9560-4499-4CAB-BD71-215CD4057DD7}" destId="{21DE9CF8-F9B7-4422-91D2-9FF8264889C0}" srcOrd="0" destOrd="0" parTransId="{7E3996BB-79D1-49CB-AAEF-55BE22FF48F2}" sibTransId="{7C53FEDF-A549-4600-A2D2-C69EB50C8C54}"/>
    <dgm:cxn modelId="{62CC8A6B-9259-4970-B978-462154F7B9EC}" srcId="{2776E0AD-B4EA-414E-9717-C8BCDB0090BD}" destId="{8B50239C-D901-4A0B-A672-91AF863F0D24}" srcOrd="0" destOrd="0" parTransId="{44ED61AF-0CB0-45E0-B87D-C8F566106B1E}" sibTransId="{95A18CB4-F036-4EB2-B611-3B6C7013E3F5}"/>
    <dgm:cxn modelId="{2BB0774C-3614-4496-AD59-EFDC2F13F190}" type="presOf" srcId="{773F9560-4499-4CAB-BD71-215CD4057DD7}" destId="{10634246-37CA-4AD3-BC3A-FCD538FF0CCD}" srcOrd="0" destOrd="0" presId="urn:microsoft.com/office/officeart/2005/8/layout/lProcess1"/>
    <dgm:cxn modelId="{82909450-EFD4-4FBF-BC08-C5FE749DFDAE}" type="presOf" srcId="{7E3996BB-79D1-49CB-AAEF-55BE22FF48F2}" destId="{A1F567C0-D116-451C-8F8B-1E8DBF290382}" srcOrd="0" destOrd="0" presId="urn:microsoft.com/office/officeart/2005/8/layout/lProcess1"/>
    <dgm:cxn modelId="{92291853-DF39-44E7-B9C2-0B24CA54B419}" srcId="{355FAC11-0D17-431D-98F9-4E208329D45B}" destId="{C960D2C9-8DD1-4B4D-A1C1-BB7E1C6CF743}" srcOrd="0" destOrd="0" parTransId="{8E818BCA-7C3F-47D7-9B6A-ED97D0B928B5}" sibTransId="{13FBDC8F-973E-417F-9A09-FA510194EA08}"/>
    <dgm:cxn modelId="{0C857A78-6DC9-4700-8FEA-C9450921F85E}" srcId="{2776E0AD-B4EA-414E-9717-C8BCDB0090BD}" destId="{773F9560-4499-4CAB-BD71-215CD4057DD7}" srcOrd="1" destOrd="0" parTransId="{B5F12578-9B67-4CD6-981F-E68522426651}" sibTransId="{F6C50C55-8B30-4C69-87C7-21D641A18358}"/>
    <dgm:cxn modelId="{62528758-CAFA-4FFE-BBF6-21CF199D688C}" srcId="{2776E0AD-B4EA-414E-9717-C8BCDB0090BD}" destId="{355FAC11-0D17-431D-98F9-4E208329D45B}" srcOrd="5" destOrd="0" parTransId="{4C30811E-6987-4CFC-B74E-9E749E34CF8A}" sibTransId="{D71C311D-CB17-4048-8FAA-61C5AED16B54}"/>
    <dgm:cxn modelId="{78A19D58-3BD6-4462-BDDA-16E417327B71}" type="presOf" srcId="{8E818BCA-7C3F-47D7-9B6A-ED97D0B928B5}" destId="{BB25DC4C-8864-42B4-BEA5-6C3BDEBA25DF}" srcOrd="0" destOrd="0" presId="urn:microsoft.com/office/officeart/2005/8/layout/lProcess1"/>
    <dgm:cxn modelId="{28B54D7B-58B5-4570-AB78-01C793F5CD4A}" type="presOf" srcId="{6E7C9001-C4E8-4721-AF90-091822D94AAD}" destId="{5E6AE19A-F6DD-4733-A784-66AA153C8CF1}" srcOrd="0" destOrd="0" presId="urn:microsoft.com/office/officeart/2005/8/layout/lProcess1"/>
    <dgm:cxn modelId="{744FCD7C-EC7B-46C4-A4BB-DAC243C0123C}" srcId="{773F9560-4499-4CAB-BD71-215CD4057DD7}" destId="{1453D5AD-5DFD-4629-B8AB-C41301D08539}" srcOrd="1" destOrd="0" parTransId="{EBA83B11-42F5-495C-87EC-BE205DE98C66}" sibTransId="{137E120E-9087-4765-A246-7A8AA997981A}"/>
    <dgm:cxn modelId="{2A180D83-08D4-476D-B149-291C7055056D}" type="presOf" srcId="{C960D2C9-8DD1-4B4D-A1C1-BB7E1C6CF743}" destId="{BF966983-29C8-4ABC-A739-5E1478BC474C}" srcOrd="0" destOrd="0" presId="urn:microsoft.com/office/officeart/2005/8/layout/lProcess1"/>
    <dgm:cxn modelId="{8D890D9C-133B-4D2A-88F6-53C0381E5902}" type="presOf" srcId="{D03C77D3-38B2-448F-8D48-8A0A06BFEF61}" destId="{CA9FFAAD-32BA-4A42-907D-2745F421C7B8}" srcOrd="0" destOrd="0" presId="urn:microsoft.com/office/officeart/2005/8/layout/lProcess1"/>
    <dgm:cxn modelId="{9BAC52AC-4CBA-47C1-B7EE-BEDA8D8B3F9B}" srcId="{2776E0AD-B4EA-414E-9717-C8BCDB0090BD}" destId="{40209ADD-D5B0-4926-BB50-B89F754E43AD}" srcOrd="3" destOrd="0" parTransId="{B9FAA14C-057D-4835-B090-1DE3AACC7C84}" sibTransId="{87AC1EAE-F207-4BDD-B6E7-A41DCA7434D0}"/>
    <dgm:cxn modelId="{E29A3EB4-445C-4682-8094-8A3F849200FD}" srcId="{B2359A42-75E3-4547-A96D-510D73959EE6}" destId="{42BD7B9C-B99A-4D64-86DC-B4FA0B2912CB}" srcOrd="0" destOrd="0" parTransId="{501B9723-88C6-49D1-B540-62F302509402}" sibTransId="{57F8E011-47BD-4F07-AF44-C5B516802977}"/>
    <dgm:cxn modelId="{50CB79B7-D7A7-49DF-A205-69989A1D453F}" srcId="{2776E0AD-B4EA-414E-9717-C8BCDB0090BD}" destId="{9AA0F973-64A1-4D43-8C37-CD6B7232AA09}" srcOrd="2" destOrd="0" parTransId="{0C5B613F-3BFD-4216-AC97-88C8273B62F0}" sibTransId="{8EF68CA7-2033-45E9-AB26-8CA5A4BF3ACE}"/>
    <dgm:cxn modelId="{A20C47B8-573B-48BD-B2A5-035D281FB656}" type="presOf" srcId="{1453D5AD-5DFD-4629-B8AB-C41301D08539}" destId="{0E1D9AA8-3F51-46C2-AA89-CE4A6EB4E11A}" srcOrd="0" destOrd="0" presId="urn:microsoft.com/office/officeart/2005/8/layout/lProcess1"/>
    <dgm:cxn modelId="{F37841C1-F980-43FA-8389-5919D827790F}" srcId="{B2359A42-75E3-4547-A96D-510D73959EE6}" destId="{6E7C9001-C4E8-4721-AF90-091822D94AAD}" srcOrd="1" destOrd="0" parTransId="{457E4803-5B88-4FEB-B605-F3EC33214B1E}" sibTransId="{2BC50408-E8B9-471B-8A59-57A74BA94B80}"/>
    <dgm:cxn modelId="{395D75CA-E927-482B-AC96-45B073CF2862}" type="presOf" srcId="{2776E0AD-B4EA-414E-9717-C8BCDB0090BD}" destId="{22D34DCF-1D9D-4C8E-906E-A521A7299945}" srcOrd="0" destOrd="0" presId="urn:microsoft.com/office/officeart/2005/8/layout/lProcess1"/>
    <dgm:cxn modelId="{6614F1CB-FC78-4259-8C57-06BE4E0BB7D4}" type="presOf" srcId="{21DE9CF8-F9B7-4422-91D2-9FF8264889C0}" destId="{41872B01-93AC-4D31-917C-811BAB93578F}" srcOrd="0" destOrd="0" presId="urn:microsoft.com/office/officeart/2005/8/layout/lProcess1"/>
    <dgm:cxn modelId="{FBFC9ECD-630F-4585-A906-6FC9BC87CA78}" type="presOf" srcId="{99B691D8-76AB-4EFA-91BB-4E181BD88C86}" destId="{8095C30B-8F9F-4E7D-A099-C9F0C449F03E}" srcOrd="0" destOrd="0" presId="urn:microsoft.com/office/officeart/2005/8/layout/lProcess1"/>
    <dgm:cxn modelId="{C6949ED0-5C22-4857-A179-9936CEEEC864}" srcId="{2776E0AD-B4EA-414E-9717-C8BCDB0090BD}" destId="{B2359A42-75E3-4547-A96D-510D73959EE6}" srcOrd="4" destOrd="0" parTransId="{7FA6A3EB-E284-49AD-8D2E-16E2470FF928}" sibTransId="{DBEDFFB9-A106-459E-ACA9-6989D3B9D2FF}"/>
    <dgm:cxn modelId="{4BB03AEC-F194-4C4E-83A1-BF2ED2BD7BA0}" type="presOf" srcId="{355FAC11-0D17-431D-98F9-4E208329D45B}" destId="{C19D6F82-FE80-4702-9B07-CD001799339C}" srcOrd="0" destOrd="0" presId="urn:microsoft.com/office/officeart/2005/8/layout/lProcess1"/>
    <dgm:cxn modelId="{09B16507-3D86-4081-92BD-54A1898F91AD}" type="presParOf" srcId="{22D34DCF-1D9D-4C8E-906E-A521A7299945}" destId="{1E5439E0-72AE-46CB-A9F2-3240AAF01272}" srcOrd="0" destOrd="0" presId="urn:microsoft.com/office/officeart/2005/8/layout/lProcess1"/>
    <dgm:cxn modelId="{F0F4C687-9C43-4BDB-B5F0-602301E17B4B}" type="presParOf" srcId="{1E5439E0-72AE-46CB-A9F2-3240AAF01272}" destId="{6AAD919F-EFCD-4E1F-94EC-E519E0845F5D}" srcOrd="0" destOrd="0" presId="urn:microsoft.com/office/officeart/2005/8/layout/lProcess1"/>
    <dgm:cxn modelId="{F082C080-F3ED-476A-B697-BED04A09C12E}" type="presParOf" srcId="{22D34DCF-1D9D-4C8E-906E-A521A7299945}" destId="{26C52B06-4525-4A6B-BFF0-FF16611C3E2F}" srcOrd="1" destOrd="0" presId="urn:microsoft.com/office/officeart/2005/8/layout/lProcess1"/>
    <dgm:cxn modelId="{B227D864-003D-46BB-8FC6-001693011485}" type="presParOf" srcId="{22D34DCF-1D9D-4C8E-906E-A521A7299945}" destId="{9BA56880-10E6-402E-9ECE-D37F0CAB4E57}" srcOrd="2" destOrd="0" presId="urn:microsoft.com/office/officeart/2005/8/layout/lProcess1"/>
    <dgm:cxn modelId="{5CBA2717-FFEC-41C0-ACBF-BAC1F36239BA}" type="presParOf" srcId="{9BA56880-10E6-402E-9ECE-D37F0CAB4E57}" destId="{10634246-37CA-4AD3-BC3A-FCD538FF0CCD}" srcOrd="0" destOrd="0" presId="urn:microsoft.com/office/officeart/2005/8/layout/lProcess1"/>
    <dgm:cxn modelId="{0AC1ED77-B02F-48A2-BC6C-E65261DB5E48}" type="presParOf" srcId="{9BA56880-10E6-402E-9ECE-D37F0CAB4E57}" destId="{A1F567C0-D116-451C-8F8B-1E8DBF290382}" srcOrd="1" destOrd="0" presId="urn:microsoft.com/office/officeart/2005/8/layout/lProcess1"/>
    <dgm:cxn modelId="{FD081E55-8AE9-4C20-836E-519ACA73F3E4}" type="presParOf" srcId="{9BA56880-10E6-402E-9ECE-D37F0CAB4E57}" destId="{41872B01-93AC-4D31-917C-811BAB93578F}" srcOrd="2" destOrd="0" presId="urn:microsoft.com/office/officeart/2005/8/layout/lProcess1"/>
    <dgm:cxn modelId="{D77F2BB3-9656-4EEF-B04C-EE2C87B7DF86}" type="presParOf" srcId="{9BA56880-10E6-402E-9ECE-D37F0CAB4E57}" destId="{4AF5326F-2AB3-43BE-B820-1DA1D1109868}" srcOrd="3" destOrd="0" presId="urn:microsoft.com/office/officeart/2005/8/layout/lProcess1"/>
    <dgm:cxn modelId="{399B6E37-B467-4E3D-84B4-3D7D63488295}" type="presParOf" srcId="{9BA56880-10E6-402E-9ECE-D37F0CAB4E57}" destId="{0E1D9AA8-3F51-46C2-AA89-CE4A6EB4E11A}" srcOrd="4" destOrd="0" presId="urn:microsoft.com/office/officeart/2005/8/layout/lProcess1"/>
    <dgm:cxn modelId="{53312005-0465-4F87-86DA-3D2AF9FCB19E}" type="presParOf" srcId="{22D34DCF-1D9D-4C8E-906E-A521A7299945}" destId="{68CEF47E-E47A-49BE-B933-34FB1ED4804B}" srcOrd="3" destOrd="0" presId="urn:microsoft.com/office/officeart/2005/8/layout/lProcess1"/>
    <dgm:cxn modelId="{90D9CA51-EEAD-4A74-907B-F0AFB987438E}" type="presParOf" srcId="{22D34DCF-1D9D-4C8E-906E-A521A7299945}" destId="{ED415D1F-BDFF-4EBE-A0B2-0A8847EAFF3C}" srcOrd="4" destOrd="0" presId="urn:microsoft.com/office/officeart/2005/8/layout/lProcess1"/>
    <dgm:cxn modelId="{C1EBC09D-D17E-46F3-BFFC-6935333DA40B}" type="presParOf" srcId="{ED415D1F-BDFF-4EBE-A0B2-0A8847EAFF3C}" destId="{4AA20925-8A86-41DA-9F90-3277B04C7DBF}" srcOrd="0" destOrd="0" presId="urn:microsoft.com/office/officeart/2005/8/layout/lProcess1"/>
    <dgm:cxn modelId="{51D0A38F-E431-4EF9-903B-AFD10E426C86}" type="presParOf" srcId="{22D34DCF-1D9D-4C8E-906E-A521A7299945}" destId="{E2F5E706-E104-4EF6-ABF1-67DF2E64DEE9}" srcOrd="5" destOrd="0" presId="urn:microsoft.com/office/officeart/2005/8/layout/lProcess1"/>
    <dgm:cxn modelId="{244AD74F-2A96-4F2C-A90E-2BA2DA7BD06F}" type="presParOf" srcId="{22D34DCF-1D9D-4C8E-906E-A521A7299945}" destId="{F6AFB8B1-563D-4116-833F-BAC550EB54C1}" srcOrd="6" destOrd="0" presId="urn:microsoft.com/office/officeart/2005/8/layout/lProcess1"/>
    <dgm:cxn modelId="{D35BB157-5159-4CBD-BD43-B8B02251C36B}" type="presParOf" srcId="{F6AFB8B1-563D-4116-833F-BAC550EB54C1}" destId="{CD35CB82-92B4-4489-B365-EA1D52E96126}" srcOrd="0" destOrd="0" presId="urn:microsoft.com/office/officeart/2005/8/layout/lProcess1"/>
    <dgm:cxn modelId="{9EE1DF36-AC19-4063-B317-032BF087E644}" type="presParOf" srcId="{F6AFB8B1-563D-4116-833F-BAC550EB54C1}" destId="{CA9FFAAD-32BA-4A42-907D-2745F421C7B8}" srcOrd="1" destOrd="0" presId="urn:microsoft.com/office/officeart/2005/8/layout/lProcess1"/>
    <dgm:cxn modelId="{3E9ACDCE-31DA-4A4D-9093-C6A8ACF6BC71}" type="presParOf" srcId="{F6AFB8B1-563D-4116-833F-BAC550EB54C1}" destId="{A404E9B6-A607-4E23-B52B-2F36AC11CE39}" srcOrd="2" destOrd="0" presId="urn:microsoft.com/office/officeart/2005/8/layout/lProcess1"/>
    <dgm:cxn modelId="{256E2825-5C16-4C0C-B434-52A1800BEBF1}" type="presParOf" srcId="{F6AFB8B1-563D-4116-833F-BAC550EB54C1}" destId="{E4E32666-6718-481B-AB80-6AD22ADC9F28}" srcOrd="3" destOrd="0" presId="urn:microsoft.com/office/officeart/2005/8/layout/lProcess1"/>
    <dgm:cxn modelId="{F2BD3E54-B99D-461F-98AA-2B255BF73FAD}" type="presParOf" srcId="{F6AFB8B1-563D-4116-833F-BAC550EB54C1}" destId="{52A92A19-CCF6-4E23-A940-25D1E130E54E}" srcOrd="4" destOrd="0" presId="urn:microsoft.com/office/officeart/2005/8/layout/lProcess1"/>
    <dgm:cxn modelId="{EF7415B6-020C-42A9-A17E-D09A5F306D5D}" type="presParOf" srcId="{22D34DCF-1D9D-4C8E-906E-A521A7299945}" destId="{605B77B3-F52E-4142-A1EF-B42EEA1BCE69}" srcOrd="7" destOrd="0" presId="urn:microsoft.com/office/officeart/2005/8/layout/lProcess1"/>
    <dgm:cxn modelId="{CA0DDCDE-F46C-43DC-9473-560D5BA9D1B0}" type="presParOf" srcId="{22D34DCF-1D9D-4C8E-906E-A521A7299945}" destId="{CC637EB6-85CC-4A82-AE52-EDDDD7469BC9}" srcOrd="8" destOrd="0" presId="urn:microsoft.com/office/officeart/2005/8/layout/lProcess1"/>
    <dgm:cxn modelId="{2294FE4A-21BC-4875-874A-35118DA5CFD3}" type="presParOf" srcId="{CC637EB6-85CC-4A82-AE52-EDDDD7469BC9}" destId="{C6F682B4-3A3D-4E36-852F-5689CB974524}" srcOrd="0" destOrd="0" presId="urn:microsoft.com/office/officeart/2005/8/layout/lProcess1"/>
    <dgm:cxn modelId="{BEC6FEF8-1251-4D29-863B-61E90E75C630}" type="presParOf" srcId="{CC637EB6-85CC-4A82-AE52-EDDDD7469BC9}" destId="{C75EB4F0-4938-4958-A2F1-F601F887EE74}" srcOrd="1" destOrd="0" presId="urn:microsoft.com/office/officeart/2005/8/layout/lProcess1"/>
    <dgm:cxn modelId="{877C2B2E-AFB9-427D-9F16-7C0A35C14A31}" type="presParOf" srcId="{CC637EB6-85CC-4A82-AE52-EDDDD7469BC9}" destId="{368D29CE-84E0-4478-A00E-8A454BAAD4BD}" srcOrd="2" destOrd="0" presId="urn:microsoft.com/office/officeart/2005/8/layout/lProcess1"/>
    <dgm:cxn modelId="{1C175774-02C5-4D82-B88B-B197DFD56798}" type="presParOf" srcId="{CC637EB6-85CC-4A82-AE52-EDDDD7469BC9}" destId="{1437E311-EFD9-4F83-BCBA-670DFD2D0B91}" srcOrd="3" destOrd="0" presId="urn:microsoft.com/office/officeart/2005/8/layout/lProcess1"/>
    <dgm:cxn modelId="{67F8559C-B6AB-4B5E-9DE5-D45059F2FD92}" type="presParOf" srcId="{CC637EB6-85CC-4A82-AE52-EDDDD7469BC9}" destId="{5E6AE19A-F6DD-4733-A784-66AA153C8CF1}" srcOrd="4" destOrd="0" presId="urn:microsoft.com/office/officeart/2005/8/layout/lProcess1"/>
    <dgm:cxn modelId="{CBE2B346-DD11-4828-964B-4F6757C7E826}" type="presParOf" srcId="{22D34DCF-1D9D-4C8E-906E-A521A7299945}" destId="{D7E27388-13DF-4E7C-840D-0BF8BDBF449D}" srcOrd="9" destOrd="0" presId="urn:microsoft.com/office/officeart/2005/8/layout/lProcess1"/>
    <dgm:cxn modelId="{9CF7DCF2-7E86-4E73-8D71-3A43C8C39750}" type="presParOf" srcId="{22D34DCF-1D9D-4C8E-906E-A521A7299945}" destId="{2E537617-6AD9-4C2E-A412-B20A32EE853F}" srcOrd="10" destOrd="0" presId="urn:microsoft.com/office/officeart/2005/8/layout/lProcess1"/>
    <dgm:cxn modelId="{E60FB365-4D36-4868-9C3F-83A4A491D181}" type="presParOf" srcId="{2E537617-6AD9-4C2E-A412-B20A32EE853F}" destId="{C19D6F82-FE80-4702-9B07-CD001799339C}" srcOrd="0" destOrd="0" presId="urn:microsoft.com/office/officeart/2005/8/layout/lProcess1"/>
    <dgm:cxn modelId="{CCE7721C-778D-4889-B635-B8CC25703457}" type="presParOf" srcId="{2E537617-6AD9-4C2E-A412-B20A32EE853F}" destId="{BB25DC4C-8864-42B4-BEA5-6C3BDEBA25DF}" srcOrd="1" destOrd="0" presId="urn:microsoft.com/office/officeart/2005/8/layout/lProcess1"/>
    <dgm:cxn modelId="{6771096A-73C4-4EB5-A545-D3168322AAA6}" type="presParOf" srcId="{2E537617-6AD9-4C2E-A412-B20A32EE853F}" destId="{BF966983-29C8-4ABC-A739-5E1478BC474C}" srcOrd="2" destOrd="0" presId="urn:microsoft.com/office/officeart/2005/8/layout/lProcess1"/>
    <dgm:cxn modelId="{716721DF-4D6F-4F8E-9E61-942734D797BF}" type="presParOf" srcId="{2E537617-6AD9-4C2E-A412-B20A32EE853F}" destId="{C84AA048-0921-47C3-9842-A46BE387298F}" srcOrd="3" destOrd="0" presId="urn:microsoft.com/office/officeart/2005/8/layout/lProcess1"/>
    <dgm:cxn modelId="{87852D9C-5CB9-40E2-A30D-92803E107747}" type="presParOf" srcId="{2E537617-6AD9-4C2E-A412-B20A32EE853F}" destId="{8095C30B-8F9F-4E7D-A099-C9F0C449F03E}"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776E0AD-B4EA-414E-9717-C8BCDB0090BD}" type="doc">
      <dgm:prSet loTypeId="urn:microsoft.com/office/officeart/2005/8/layout/lProcess1" loCatId="process" qsTypeId="urn:microsoft.com/office/officeart/2005/8/quickstyle/simple1" qsCatId="simple" csTypeId="urn:microsoft.com/office/officeart/2005/8/colors/accent4_2" csCatId="accent4" phldr="1"/>
      <dgm:spPr/>
      <dgm:t>
        <a:bodyPr/>
        <a:lstStyle/>
        <a:p>
          <a:endParaRPr lang="en-US"/>
        </a:p>
      </dgm:t>
    </dgm:pt>
    <dgm:pt modelId="{40209ADD-D5B0-4926-BB50-B89F754E43AD}">
      <dgm:prSet phldrT="[Text]" custT="1"/>
      <dgm:spPr>
        <a:xfrm>
          <a:off x="2160" y="287519"/>
          <a:ext cx="1607552" cy="1236475"/>
        </a:xfrm>
        <a:prstGeom prst="roundRect">
          <a:avLst>
            <a:gd name="adj" fmla="val 10000"/>
          </a:avLst>
        </a:prstGeom>
        <a:solidFill>
          <a:srgbClr val="FACD00"/>
        </a:solidFill>
        <a:ln w="12700" cap="flat" cmpd="sng" algn="ctr">
          <a:solidFill>
            <a:sysClr val="window" lastClr="FFFFFF">
              <a:hueOff val="0"/>
              <a:satOff val="0"/>
              <a:lumOff val="0"/>
              <a:alphaOff val="0"/>
            </a:sys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800" b="1" kern="1200" dirty="0">
              <a:solidFill>
                <a:sysClr val="windowText" lastClr="000000"/>
              </a:solidFill>
              <a:latin typeface="Calibri Light" panose="020F0302020204030204"/>
              <a:ea typeface="+mn-ea"/>
              <a:cs typeface="+mn-cs"/>
            </a:rPr>
            <a:t>Comprehensive Investigation Completed</a:t>
          </a:r>
        </a:p>
      </dgm:t>
    </dgm:pt>
    <dgm:pt modelId="{B9FAA14C-057D-4835-B090-1DE3AACC7C84}" type="parTrans" cxnId="{9BAC52AC-4CBA-47C1-B7EE-BEDA8D8B3F9B}">
      <dgm:prSet/>
      <dgm:spPr/>
      <dgm:t>
        <a:bodyPr/>
        <a:lstStyle/>
        <a:p>
          <a:endParaRPr lang="en-US" sz="1600">
            <a:solidFill>
              <a:schemeClr val="tx1"/>
            </a:solidFill>
          </a:endParaRPr>
        </a:p>
      </dgm:t>
    </dgm:pt>
    <dgm:pt modelId="{87AC1EAE-F207-4BDD-B6E7-A41DCA7434D0}" type="sibTrans" cxnId="{9BAC52AC-4CBA-47C1-B7EE-BEDA8D8B3F9B}">
      <dgm:prSet/>
      <dgm:spPr/>
      <dgm:t>
        <a:bodyPr/>
        <a:lstStyle/>
        <a:p>
          <a:endParaRPr lang="en-US" sz="1600">
            <a:solidFill>
              <a:schemeClr val="tx1"/>
            </a:solidFill>
          </a:endParaRPr>
        </a:p>
      </dgm:t>
    </dgm:pt>
    <dgm:pt modelId="{B2359A42-75E3-4547-A96D-510D73959EE6}">
      <dgm:prSet phldrT="[Text]" custT="1"/>
      <dgm:spPr>
        <a:xfrm>
          <a:off x="1955383" y="287519"/>
          <a:ext cx="1336494" cy="1236475"/>
        </a:xfrm>
        <a:prstGeom prst="roundRect">
          <a:avLst>
            <a:gd name="adj" fmla="val 10000"/>
          </a:avLst>
        </a:prstGeom>
        <a:solidFill>
          <a:srgbClr val="FACD00"/>
        </a:solidFill>
        <a:ln w="12700" cap="flat" cmpd="sng" algn="ctr">
          <a:solidFill>
            <a:sysClr val="window" lastClr="FFFFFF">
              <a:hueOff val="0"/>
              <a:satOff val="0"/>
              <a:lumOff val="0"/>
              <a:alphaOff val="0"/>
            </a:sys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800" b="1" kern="1200" dirty="0">
              <a:solidFill>
                <a:sysClr val="windowText" lastClr="000000"/>
              </a:solidFill>
              <a:latin typeface="Calibri Light" panose="020F0302020204030204"/>
              <a:ea typeface="+mn-ea"/>
              <a:cs typeface="+mn-cs"/>
            </a:rPr>
            <a:t>Parties Review Evidence</a:t>
          </a:r>
        </a:p>
      </dgm:t>
    </dgm:pt>
    <dgm:pt modelId="{7FA6A3EB-E284-49AD-8D2E-16E2470FF928}" type="parTrans" cxnId="{C6949ED0-5C22-4857-A179-9936CEEEC864}">
      <dgm:prSet/>
      <dgm:spPr/>
      <dgm:t>
        <a:bodyPr/>
        <a:lstStyle/>
        <a:p>
          <a:endParaRPr lang="en-US" sz="1600">
            <a:solidFill>
              <a:schemeClr val="tx1"/>
            </a:solidFill>
          </a:endParaRPr>
        </a:p>
      </dgm:t>
    </dgm:pt>
    <dgm:pt modelId="{DBEDFFB9-A106-459E-ACA9-6989D3B9D2FF}" type="sibTrans" cxnId="{C6949ED0-5C22-4857-A179-9936CEEEC864}">
      <dgm:prSet/>
      <dgm:spPr/>
      <dgm:t>
        <a:bodyPr/>
        <a:lstStyle/>
        <a:p>
          <a:endParaRPr lang="en-US" sz="1600">
            <a:solidFill>
              <a:schemeClr val="tx1"/>
            </a:solidFill>
          </a:endParaRPr>
        </a:p>
      </dgm:t>
    </dgm:pt>
    <dgm:pt modelId="{355FAC11-0D17-431D-98F9-4E208329D45B}">
      <dgm:prSet phldrT="[Text]" custT="1"/>
      <dgm:spPr>
        <a:xfrm>
          <a:off x="3736128" y="287519"/>
          <a:ext cx="1336494" cy="1236475"/>
        </a:xfrm>
        <a:prstGeom prst="roundRect">
          <a:avLst>
            <a:gd name="adj" fmla="val 10000"/>
          </a:avLst>
        </a:prstGeom>
        <a:solidFill>
          <a:srgbClr val="FACD00"/>
        </a:solidFill>
        <a:ln w="12700" cap="flat" cmpd="sng" algn="ctr">
          <a:solidFill>
            <a:sysClr val="window" lastClr="FFFFFF">
              <a:hueOff val="0"/>
              <a:satOff val="0"/>
              <a:lumOff val="0"/>
              <a:alphaOff val="0"/>
            </a:sys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800" b="1" kern="1200" dirty="0">
              <a:solidFill>
                <a:sysClr val="windowText" lastClr="000000"/>
              </a:solidFill>
              <a:latin typeface="Calibri Light" panose="020F0302020204030204"/>
              <a:ea typeface="+mn-ea"/>
              <a:cs typeface="+mn-cs"/>
            </a:rPr>
            <a:t>Advisors</a:t>
          </a:r>
        </a:p>
      </dgm:t>
    </dgm:pt>
    <dgm:pt modelId="{4C30811E-6987-4CFC-B74E-9E749E34CF8A}" type="parTrans" cxnId="{62528758-CAFA-4FFE-BBF6-21CF199D688C}">
      <dgm:prSet/>
      <dgm:spPr/>
      <dgm:t>
        <a:bodyPr/>
        <a:lstStyle/>
        <a:p>
          <a:endParaRPr lang="en-US" sz="1600">
            <a:solidFill>
              <a:schemeClr val="tx1"/>
            </a:solidFill>
          </a:endParaRPr>
        </a:p>
      </dgm:t>
    </dgm:pt>
    <dgm:pt modelId="{D71C311D-CB17-4048-8FAA-61C5AED16B54}" type="sibTrans" cxnId="{62528758-CAFA-4FFE-BBF6-21CF199D688C}">
      <dgm:prSet/>
      <dgm:spPr/>
      <dgm:t>
        <a:bodyPr/>
        <a:lstStyle/>
        <a:p>
          <a:endParaRPr lang="en-US" sz="1600">
            <a:solidFill>
              <a:schemeClr val="tx1"/>
            </a:solidFill>
          </a:endParaRPr>
        </a:p>
      </dgm:t>
    </dgm:pt>
    <dgm:pt modelId="{975423AD-C213-471A-B6E4-6478D778908B}">
      <dgm:prSet phldrT="[Text]" custT="1"/>
      <dgm:spPr>
        <a:xfrm>
          <a:off x="7297619" y="287519"/>
          <a:ext cx="1336494" cy="1236475"/>
        </a:xfrm>
        <a:prstGeom prst="roundRect">
          <a:avLst>
            <a:gd name="adj" fmla="val 10000"/>
          </a:avLst>
        </a:prstGeom>
        <a:solidFill>
          <a:srgbClr val="FACD00"/>
        </a:solidFill>
        <a:ln w="12700" cap="flat" cmpd="sng" algn="ctr">
          <a:solidFill>
            <a:sysClr val="window" lastClr="FFFFFF">
              <a:hueOff val="0"/>
              <a:satOff val="0"/>
              <a:lumOff val="0"/>
              <a:alphaOff val="0"/>
            </a:sys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800" b="1" kern="1200" dirty="0">
              <a:solidFill>
                <a:sysClr val="windowText" lastClr="000000"/>
              </a:solidFill>
              <a:latin typeface="Calibri Light" panose="020F0302020204030204"/>
              <a:ea typeface="+mn-ea"/>
              <a:cs typeface="+mn-cs"/>
            </a:rPr>
            <a:t>Finding</a:t>
          </a:r>
        </a:p>
      </dgm:t>
    </dgm:pt>
    <dgm:pt modelId="{233F3218-D3EC-4983-A2B3-A506C85F56EC}" type="parTrans" cxnId="{9E9D6C27-45DA-42F6-A5B7-36AEDDFC84F2}">
      <dgm:prSet/>
      <dgm:spPr/>
      <dgm:t>
        <a:bodyPr/>
        <a:lstStyle/>
        <a:p>
          <a:endParaRPr lang="en-US" sz="1600">
            <a:solidFill>
              <a:schemeClr val="tx1"/>
            </a:solidFill>
          </a:endParaRPr>
        </a:p>
      </dgm:t>
    </dgm:pt>
    <dgm:pt modelId="{0EBE6497-EF3D-4B2B-9998-75ACC14F33E2}" type="sibTrans" cxnId="{9E9D6C27-45DA-42F6-A5B7-36AEDDFC84F2}">
      <dgm:prSet/>
      <dgm:spPr/>
      <dgm:t>
        <a:bodyPr/>
        <a:lstStyle/>
        <a:p>
          <a:endParaRPr lang="en-US" sz="1600">
            <a:solidFill>
              <a:schemeClr val="tx1"/>
            </a:solidFill>
          </a:endParaRPr>
        </a:p>
      </dgm:t>
    </dgm:pt>
    <dgm:pt modelId="{42BD7B9C-B99A-4D64-86DC-B4FA0B2912CB}">
      <dgm:prSet phldrT="[Text]" custT="1"/>
      <dgm:spPr>
        <a:xfrm>
          <a:off x="1856803" y="1678426"/>
          <a:ext cx="1533655" cy="971047"/>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kern="1200" dirty="0">
              <a:solidFill>
                <a:sysClr val="windowText" lastClr="000000"/>
              </a:solidFill>
              <a:latin typeface="Calibri Light" panose="020F0302020204030204"/>
              <a:ea typeface="+mn-ea"/>
              <a:cs typeface="+mn-cs"/>
            </a:rPr>
            <a:t>Parties review all evidence collected and may respond</a:t>
          </a:r>
        </a:p>
      </dgm:t>
    </dgm:pt>
    <dgm:pt modelId="{501B9723-88C6-49D1-B540-62F302509402}" type="parTrans" cxnId="{E29A3EB4-445C-4682-8094-8A3F849200FD}">
      <dgm:prSet/>
      <dgm:spPr>
        <a:xfrm rot="5400000">
          <a:off x="2585022" y="1562602"/>
          <a:ext cx="77215" cy="77215"/>
        </a:xfrm>
        <a:prstGeom prst="rightArrow">
          <a:avLst>
            <a:gd name="adj1" fmla="val 66700"/>
            <a:gd name="adj2" fmla="val 50000"/>
          </a:avLst>
        </a:prstGeom>
        <a:solidFill>
          <a:srgbClr val="FFC000">
            <a:tint val="60000"/>
            <a:hueOff val="0"/>
            <a:satOff val="0"/>
            <a:lumOff val="0"/>
            <a:alphaOff val="0"/>
          </a:srgbClr>
        </a:solidFill>
        <a:ln>
          <a:noFill/>
        </a:ln>
        <a:effectLst/>
      </dgm:spPr>
      <dgm:t>
        <a:bodyPr/>
        <a:lstStyle/>
        <a:p>
          <a:endParaRPr lang="en-US" sz="1600">
            <a:solidFill>
              <a:schemeClr val="tx1"/>
            </a:solidFill>
          </a:endParaRPr>
        </a:p>
      </dgm:t>
    </dgm:pt>
    <dgm:pt modelId="{57F8E011-47BD-4F07-AF44-C5B516802977}" type="sibTrans" cxnId="{E29A3EB4-445C-4682-8094-8A3F849200FD}">
      <dgm:prSet/>
      <dgm:spPr>
        <a:xfrm rot="5400000">
          <a:off x="2585022" y="2688082"/>
          <a:ext cx="77215" cy="77215"/>
        </a:xfrm>
        <a:prstGeom prst="rightArrow">
          <a:avLst>
            <a:gd name="adj1" fmla="val 66700"/>
            <a:gd name="adj2" fmla="val 50000"/>
          </a:avLst>
        </a:prstGeom>
        <a:solidFill>
          <a:srgbClr val="FFC000">
            <a:tint val="60000"/>
            <a:hueOff val="0"/>
            <a:satOff val="0"/>
            <a:lumOff val="0"/>
            <a:alphaOff val="0"/>
          </a:srgbClr>
        </a:solidFill>
        <a:ln>
          <a:noFill/>
        </a:ln>
        <a:effectLst/>
      </dgm:spPr>
      <dgm:t>
        <a:bodyPr/>
        <a:lstStyle/>
        <a:p>
          <a:endParaRPr lang="en-US" sz="1600">
            <a:solidFill>
              <a:schemeClr val="tx1"/>
            </a:solidFill>
          </a:endParaRPr>
        </a:p>
      </dgm:t>
    </dgm:pt>
    <dgm:pt modelId="{C960D2C9-8DD1-4B4D-A1C1-BB7E1C6CF743}">
      <dgm:prSet phldrT="[Text]" custT="1"/>
      <dgm:spPr>
        <a:xfrm>
          <a:off x="5418294" y="1678426"/>
          <a:ext cx="1533655" cy="971047"/>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b="0" kern="1200" dirty="0">
              <a:solidFill>
                <a:sysClr val="windowText" lastClr="000000"/>
              </a:solidFill>
              <a:latin typeface="Calibri Light" panose="020F0302020204030204"/>
              <a:ea typeface="+mn-ea"/>
              <a:cs typeface="+mn-cs"/>
            </a:rPr>
            <a:t>Hearing before a panel, via Zoom</a:t>
          </a:r>
        </a:p>
      </dgm:t>
    </dgm:pt>
    <dgm:pt modelId="{8E818BCA-7C3F-47D7-9B6A-ED97D0B928B5}" type="parTrans" cxnId="{92291853-DF39-44E7-B9C2-0B24CA54B419}">
      <dgm:prSet/>
      <dgm:spPr>
        <a:xfrm rot="5400000">
          <a:off x="6146513" y="1562602"/>
          <a:ext cx="77215" cy="77215"/>
        </a:xfrm>
        <a:prstGeom prst="rightArrow">
          <a:avLst>
            <a:gd name="adj1" fmla="val 66700"/>
            <a:gd name="adj2" fmla="val 50000"/>
          </a:avLst>
        </a:prstGeom>
        <a:solidFill>
          <a:srgbClr val="FFC000">
            <a:tint val="60000"/>
            <a:hueOff val="0"/>
            <a:satOff val="0"/>
            <a:lumOff val="0"/>
            <a:alphaOff val="0"/>
          </a:srgbClr>
        </a:solidFill>
        <a:ln>
          <a:noFill/>
        </a:ln>
        <a:effectLst/>
      </dgm:spPr>
      <dgm:t>
        <a:bodyPr/>
        <a:lstStyle/>
        <a:p>
          <a:endParaRPr lang="en-US" sz="1600">
            <a:solidFill>
              <a:schemeClr val="tx1"/>
            </a:solidFill>
          </a:endParaRPr>
        </a:p>
      </dgm:t>
    </dgm:pt>
    <dgm:pt modelId="{13FBDC8F-973E-417F-9A09-FA510194EA08}" type="sibTrans" cxnId="{92291853-DF39-44E7-B9C2-0B24CA54B419}">
      <dgm:prSet/>
      <dgm:spPr>
        <a:xfrm rot="5400000">
          <a:off x="6146513" y="2688082"/>
          <a:ext cx="77215" cy="77215"/>
        </a:xfrm>
        <a:prstGeom prst="rightArrow">
          <a:avLst>
            <a:gd name="adj1" fmla="val 66700"/>
            <a:gd name="adj2" fmla="val 50000"/>
          </a:avLst>
        </a:prstGeom>
        <a:solidFill>
          <a:srgbClr val="FFC000">
            <a:tint val="60000"/>
            <a:hueOff val="0"/>
            <a:satOff val="0"/>
            <a:lumOff val="0"/>
            <a:alphaOff val="0"/>
          </a:srgbClr>
        </a:solidFill>
        <a:ln>
          <a:noFill/>
        </a:ln>
        <a:effectLst/>
      </dgm:spPr>
      <dgm:t>
        <a:bodyPr/>
        <a:lstStyle/>
        <a:p>
          <a:endParaRPr lang="en-US" sz="1600">
            <a:solidFill>
              <a:schemeClr val="tx1"/>
            </a:solidFill>
          </a:endParaRPr>
        </a:p>
      </dgm:t>
    </dgm:pt>
    <dgm:pt modelId="{99B691D8-76AB-4EFA-91BB-4E181BD88C86}">
      <dgm:prSet phldrT="[Text]" custT="1"/>
      <dgm:spPr>
        <a:xfrm>
          <a:off x="5418294" y="2803905"/>
          <a:ext cx="1533655" cy="971047"/>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kern="1200" dirty="0">
              <a:solidFill>
                <a:sysClr val="windowText" lastClr="000000"/>
              </a:solidFill>
              <a:latin typeface="Calibri Light" panose="020F0302020204030204"/>
              <a:ea typeface="+mn-ea"/>
              <a:cs typeface="+mn-cs"/>
            </a:rPr>
            <a:t>Parties must submit to cross-examination</a:t>
          </a:r>
        </a:p>
      </dgm:t>
    </dgm:pt>
    <dgm:pt modelId="{D24E08D1-EACE-479E-9ABF-8E231C38CE9D}" type="parTrans" cxnId="{91CF9D45-3B9B-4280-85A1-416C703FBB33}">
      <dgm:prSet/>
      <dgm:spPr/>
      <dgm:t>
        <a:bodyPr/>
        <a:lstStyle/>
        <a:p>
          <a:endParaRPr lang="en-US" sz="1600">
            <a:solidFill>
              <a:schemeClr val="tx1"/>
            </a:solidFill>
          </a:endParaRPr>
        </a:p>
      </dgm:t>
    </dgm:pt>
    <dgm:pt modelId="{9F4E261D-80E9-4306-BA1B-3A11F8F02148}" type="sibTrans" cxnId="{91CF9D45-3B9B-4280-85A1-416C703FBB33}">
      <dgm:prSet/>
      <dgm:spPr/>
      <dgm:t>
        <a:bodyPr/>
        <a:lstStyle/>
        <a:p>
          <a:endParaRPr lang="en-US" sz="1600">
            <a:solidFill>
              <a:schemeClr val="tx1"/>
            </a:solidFill>
          </a:endParaRPr>
        </a:p>
      </dgm:t>
    </dgm:pt>
    <dgm:pt modelId="{37EF9227-C13F-4A14-AA31-59A6D0824D30}">
      <dgm:prSet phldrT="[Text]" custT="1"/>
      <dgm:spPr>
        <a:xfrm>
          <a:off x="7199039" y="1678426"/>
          <a:ext cx="1533655" cy="971047"/>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kern="1200" dirty="0">
              <a:solidFill>
                <a:sysClr val="windowText" lastClr="000000"/>
              </a:solidFill>
              <a:latin typeface="Calibri Light" panose="020F0302020204030204"/>
              <a:ea typeface="+mn-ea"/>
              <a:cs typeface="+mn-cs"/>
            </a:rPr>
            <a:t>Panel renders decision</a:t>
          </a:r>
        </a:p>
      </dgm:t>
    </dgm:pt>
    <dgm:pt modelId="{DE3F720B-25A5-4986-A46B-5FC8E68EFB06}" type="parTrans" cxnId="{85C15025-DCD2-4241-9D9B-FC61CD1151B1}">
      <dgm:prSet/>
      <dgm:spPr>
        <a:xfrm rot="5400000">
          <a:off x="7927259" y="1562602"/>
          <a:ext cx="77215" cy="77215"/>
        </a:xfrm>
        <a:prstGeom prst="rightArrow">
          <a:avLst>
            <a:gd name="adj1" fmla="val 66700"/>
            <a:gd name="adj2" fmla="val 50000"/>
          </a:avLst>
        </a:prstGeom>
        <a:solidFill>
          <a:srgbClr val="FFC000">
            <a:tint val="60000"/>
            <a:hueOff val="0"/>
            <a:satOff val="0"/>
            <a:lumOff val="0"/>
            <a:alphaOff val="0"/>
          </a:srgbClr>
        </a:solidFill>
        <a:ln>
          <a:noFill/>
        </a:ln>
        <a:effectLst/>
      </dgm:spPr>
      <dgm:t>
        <a:bodyPr/>
        <a:lstStyle/>
        <a:p>
          <a:endParaRPr lang="en-US" sz="1600">
            <a:solidFill>
              <a:schemeClr val="tx1"/>
            </a:solidFill>
          </a:endParaRPr>
        </a:p>
      </dgm:t>
    </dgm:pt>
    <dgm:pt modelId="{16C5534B-C6F9-4E0F-A61A-C6C40DD055D9}" type="sibTrans" cxnId="{85C15025-DCD2-4241-9D9B-FC61CD1151B1}">
      <dgm:prSet/>
      <dgm:spPr>
        <a:xfrm rot="5400000">
          <a:off x="7927259" y="2688082"/>
          <a:ext cx="77215" cy="77215"/>
        </a:xfrm>
        <a:prstGeom prst="rightArrow">
          <a:avLst>
            <a:gd name="adj1" fmla="val 66700"/>
            <a:gd name="adj2" fmla="val 50000"/>
          </a:avLst>
        </a:prstGeom>
        <a:solidFill>
          <a:srgbClr val="FFC000">
            <a:tint val="60000"/>
            <a:hueOff val="0"/>
            <a:satOff val="0"/>
            <a:lumOff val="0"/>
            <a:alphaOff val="0"/>
          </a:srgbClr>
        </a:solidFill>
        <a:ln>
          <a:noFill/>
        </a:ln>
        <a:effectLst/>
      </dgm:spPr>
      <dgm:t>
        <a:bodyPr/>
        <a:lstStyle/>
        <a:p>
          <a:endParaRPr lang="en-US" sz="1600">
            <a:solidFill>
              <a:schemeClr val="tx1"/>
            </a:solidFill>
          </a:endParaRPr>
        </a:p>
      </dgm:t>
    </dgm:pt>
    <dgm:pt modelId="{1656DEA4-D6A2-444A-8457-71B0A7F517F4}">
      <dgm:prSet phldrT="[Text]" custT="1"/>
      <dgm:spPr>
        <a:xfrm>
          <a:off x="3637548" y="1678426"/>
          <a:ext cx="1533655" cy="971047"/>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gm:spPr>
      <dgm:t>
        <a:bodyPr spcFirstLastPara="0" vert="horz" wrap="square" lIns="17780" tIns="17780" rIns="17780" bIns="17780" numCol="1" spcCol="1270" anchor="ctr" anchorCtr="0"/>
        <a:lstStyle/>
        <a:p>
          <a:pPr marL="0" lvl="0" indent="0" algn="ctr" defTabSz="533400">
            <a:lnSpc>
              <a:spcPct val="90000"/>
            </a:lnSpc>
            <a:spcBef>
              <a:spcPct val="0"/>
            </a:spcBef>
            <a:spcAft>
              <a:spcPct val="35000"/>
            </a:spcAft>
            <a:buNone/>
          </a:pPr>
          <a:r>
            <a:rPr lang="en-US" sz="1600" b="0" kern="1200" dirty="0">
              <a:solidFill>
                <a:sysClr val="windowText" lastClr="000000"/>
              </a:solidFill>
              <a:latin typeface="Calibri Light" panose="020F0302020204030204"/>
              <a:ea typeface="+mn-ea"/>
              <a:cs typeface="+mn-cs"/>
            </a:rPr>
            <a:t>Chosen by parties</a:t>
          </a:r>
        </a:p>
      </dgm:t>
    </dgm:pt>
    <dgm:pt modelId="{B8AFF9ED-6DB9-402C-81C6-2A604FB9CD8C}" type="parTrans" cxnId="{D64F614D-1837-44CA-9A35-DC8C8E310905}">
      <dgm:prSet/>
      <dgm:spPr>
        <a:xfrm rot="5400000">
          <a:off x="4365768" y="1562602"/>
          <a:ext cx="77215" cy="77215"/>
        </a:xfrm>
        <a:prstGeom prst="rightArrow">
          <a:avLst>
            <a:gd name="adj1" fmla="val 66700"/>
            <a:gd name="adj2" fmla="val 50000"/>
          </a:avLst>
        </a:prstGeom>
        <a:solidFill>
          <a:srgbClr val="FFC000">
            <a:tint val="60000"/>
            <a:hueOff val="0"/>
            <a:satOff val="0"/>
            <a:lumOff val="0"/>
            <a:alphaOff val="0"/>
          </a:srgbClr>
        </a:solidFill>
        <a:ln>
          <a:noFill/>
        </a:ln>
        <a:effectLst/>
      </dgm:spPr>
      <dgm:t>
        <a:bodyPr/>
        <a:lstStyle/>
        <a:p>
          <a:endParaRPr lang="en-US"/>
        </a:p>
      </dgm:t>
    </dgm:pt>
    <dgm:pt modelId="{016DDDBE-C02D-47AC-9811-8B9C1304D263}" type="sibTrans" cxnId="{D64F614D-1837-44CA-9A35-DC8C8E310905}">
      <dgm:prSet/>
      <dgm:spPr>
        <a:xfrm rot="5400000">
          <a:off x="4365768" y="2688082"/>
          <a:ext cx="77215" cy="77215"/>
        </a:xfrm>
        <a:prstGeom prst="rightArrow">
          <a:avLst>
            <a:gd name="adj1" fmla="val 66700"/>
            <a:gd name="adj2" fmla="val 50000"/>
          </a:avLst>
        </a:prstGeom>
        <a:solidFill>
          <a:srgbClr val="FFC000">
            <a:tint val="60000"/>
            <a:hueOff val="0"/>
            <a:satOff val="0"/>
            <a:lumOff val="0"/>
            <a:alphaOff val="0"/>
          </a:srgbClr>
        </a:solidFill>
        <a:ln>
          <a:noFill/>
        </a:ln>
        <a:effectLst/>
      </dgm:spPr>
      <dgm:t>
        <a:bodyPr/>
        <a:lstStyle/>
        <a:p>
          <a:endParaRPr lang="en-US"/>
        </a:p>
      </dgm:t>
    </dgm:pt>
    <dgm:pt modelId="{9FDF5E08-6190-44D4-8673-CA151D978942}">
      <dgm:prSet phldrT="[Text]" custT="1"/>
      <dgm:spPr>
        <a:xfrm>
          <a:off x="5516874" y="287519"/>
          <a:ext cx="1336494" cy="1236475"/>
        </a:xfrm>
        <a:prstGeom prst="roundRect">
          <a:avLst>
            <a:gd name="adj" fmla="val 10000"/>
          </a:avLst>
        </a:prstGeom>
        <a:solidFill>
          <a:srgbClr val="FACD00"/>
        </a:solidFill>
        <a:ln w="12700" cap="flat" cmpd="sng" algn="ctr">
          <a:solidFill>
            <a:prstClr val="white">
              <a:hueOff val="0"/>
              <a:satOff val="0"/>
              <a:lumOff val="0"/>
              <a:alphaOff val="0"/>
            </a:prst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800" b="1" kern="1200" dirty="0">
              <a:solidFill>
                <a:prstClr val="black"/>
              </a:solidFill>
              <a:latin typeface="Calibri Light" panose="020F0302020204030204"/>
              <a:ea typeface="+mn-ea"/>
              <a:cs typeface="+mn-cs"/>
            </a:rPr>
            <a:t>Live Hearing</a:t>
          </a:r>
        </a:p>
      </dgm:t>
    </dgm:pt>
    <dgm:pt modelId="{EFF75BF0-A81A-4F3E-B575-EB8A232A3C7E}" type="parTrans" cxnId="{0EF32697-AE26-4723-B4E7-3FA5D2B4BA55}">
      <dgm:prSet/>
      <dgm:spPr/>
      <dgm:t>
        <a:bodyPr/>
        <a:lstStyle/>
        <a:p>
          <a:endParaRPr lang="en-US"/>
        </a:p>
      </dgm:t>
    </dgm:pt>
    <dgm:pt modelId="{7DE3F5FC-8975-4C1D-81C2-267BD88965A4}" type="sibTrans" cxnId="{0EF32697-AE26-4723-B4E7-3FA5D2B4BA55}">
      <dgm:prSet/>
      <dgm:spPr/>
      <dgm:t>
        <a:bodyPr/>
        <a:lstStyle/>
        <a:p>
          <a:endParaRPr lang="en-US"/>
        </a:p>
      </dgm:t>
    </dgm:pt>
    <dgm:pt modelId="{A009D81A-C45F-4E01-85B9-75C2503DAB55}">
      <dgm:prSet phldrT="[Text]" custT="1"/>
      <dgm:spPr>
        <a:xfrm>
          <a:off x="3637548" y="2803905"/>
          <a:ext cx="1533655" cy="971047"/>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gm:spPr>
      <dgm:t>
        <a:bodyPr spcFirstLastPara="0" vert="horz" wrap="square" lIns="17780" tIns="17780" rIns="17780" bIns="17780" numCol="1" spcCol="1270" anchor="ctr" anchorCtr="0"/>
        <a:lstStyle/>
        <a:p>
          <a:pPr marL="0" lvl="0" indent="0" algn="ctr" defTabSz="533400">
            <a:lnSpc>
              <a:spcPct val="90000"/>
            </a:lnSpc>
            <a:spcBef>
              <a:spcPct val="0"/>
            </a:spcBef>
            <a:spcAft>
              <a:spcPct val="35000"/>
            </a:spcAft>
            <a:buNone/>
          </a:pPr>
          <a:r>
            <a:rPr lang="en-US" sz="1600" b="0" kern="1200" dirty="0">
              <a:solidFill>
                <a:sysClr val="windowText" lastClr="000000"/>
              </a:solidFill>
              <a:latin typeface="Calibri Light" panose="020F0302020204030204"/>
              <a:ea typeface="+mn-ea"/>
              <a:cs typeface="+mn-cs"/>
            </a:rPr>
            <a:t>Assigned by Title IX Coordinator</a:t>
          </a:r>
        </a:p>
      </dgm:t>
    </dgm:pt>
    <dgm:pt modelId="{5771DD45-19A1-4790-B724-EC619E72385F}" type="parTrans" cxnId="{379A8E27-FEAA-4D32-A83C-96D7E42C0671}">
      <dgm:prSet/>
      <dgm:spPr/>
      <dgm:t>
        <a:bodyPr/>
        <a:lstStyle/>
        <a:p>
          <a:endParaRPr lang="en-US"/>
        </a:p>
      </dgm:t>
    </dgm:pt>
    <dgm:pt modelId="{A6AA0F58-75A6-4F94-A207-43DFF459C4F1}" type="sibTrans" cxnId="{379A8E27-FEAA-4D32-A83C-96D7E42C0671}">
      <dgm:prSet/>
      <dgm:spPr/>
      <dgm:t>
        <a:bodyPr/>
        <a:lstStyle/>
        <a:p>
          <a:endParaRPr lang="en-US"/>
        </a:p>
      </dgm:t>
    </dgm:pt>
    <dgm:pt modelId="{4A75C45E-7A99-4EE9-9446-724E4D968798}">
      <dgm:prSet phldrT="[Text]" custT="1"/>
      <dgm:spPr>
        <a:xfrm>
          <a:off x="7230790" y="2803905"/>
          <a:ext cx="1470152" cy="1157203"/>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kern="1200" dirty="0">
              <a:solidFill>
                <a:sysClr val="windowText" lastClr="000000"/>
              </a:solidFill>
              <a:latin typeface="Calibri Light" panose="020F0302020204030204"/>
              <a:ea typeface="+mn-ea"/>
              <a:cs typeface="+mn-cs"/>
            </a:rPr>
            <a:t>Recommends sanctions if Respondent found Responsible</a:t>
          </a:r>
        </a:p>
      </dgm:t>
    </dgm:pt>
    <dgm:pt modelId="{748809A6-9477-4EE3-B57E-A2FFA5EED58F}" type="parTrans" cxnId="{CDCA999C-3CA9-4AAB-8124-0FE670359E05}">
      <dgm:prSet/>
      <dgm:spPr/>
      <dgm:t>
        <a:bodyPr/>
        <a:lstStyle/>
        <a:p>
          <a:endParaRPr lang="en-US"/>
        </a:p>
      </dgm:t>
    </dgm:pt>
    <dgm:pt modelId="{B7A85583-80DB-414E-95AB-168035B19BB0}" type="sibTrans" cxnId="{CDCA999C-3CA9-4AAB-8124-0FE670359E05}">
      <dgm:prSet/>
      <dgm:spPr/>
      <dgm:t>
        <a:bodyPr/>
        <a:lstStyle/>
        <a:p>
          <a:endParaRPr lang="en-US"/>
        </a:p>
      </dgm:t>
    </dgm:pt>
    <dgm:pt modelId="{DBCB7D7D-F877-4EFF-9911-7CACC796AB61}">
      <dgm:prSet phldrT="[Text]" custT="1"/>
      <dgm:spPr>
        <a:xfrm>
          <a:off x="1875114" y="2803905"/>
          <a:ext cx="1497032" cy="974767"/>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gm:spPr>
      <dgm:t>
        <a:bodyPr/>
        <a:lstStyle/>
        <a:p>
          <a:pPr marL="0" lvl="0" indent="0" algn="ctr" defTabSz="622300">
            <a:lnSpc>
              <a:spcPct val="90000"/>
            </a:lnSpc>
            <a:spcBef>
              <a:spcPct val="0"/>
            </a:spcBef>
            <a:spcAft>
              <a:spcPct val="35000"/>
            </a:spcAft>
            <a:buNone/>
          </a:pPr>
          <a:r>
            <a:rPr lang="en-US" sz="1600" kern="1200" dirty="0">
              <a:solidFill>
                <a:sysClr val="windowText" lastClr="000000"/>
              </a:solidFill>
              <a:latin typeface="Calibri Light" panose="020F0302020204030204"/>
              <a:ea typeface="+mn-ea"/>
              <a:cs typeface="+mn-cs"/>
            </a:rPr>
            <a:t>Review of draft investigation report</a:t>
          </a:r>
        </a:p>
      </dgm:t>
    </dgm:pt>
    <dgm:pt modelId="{773811B7-D9D5-4236-9076-07B14A106BA6}" type="parTrans" cxnId="{138E38D4-31B2-497F-9B28-79403C7DD658}">
      <dgm:prSet/>
      <dgm:spPr/>
      <dgm:t>
        <a:bodyPr/>
        <a:lstStyle/>
        <a:p>
          <a:endParaRPr lang="en-US"/>
        </a:p>
      </dgm:t>
    </dgm:pt>
    <dgm:pt modelId="{6A125242-D296-4B50-AF41-11C5213551E9}" type="sibTrans" cxnId="{138E38D4-31B2-497F-9B28-79403C7DD658}">
      <dgm:prSet/>
      <dgm:spPr/>
      <dgm:t>
        <a:bodyPr/>
        <a:lstStyle/>
        <a:p>
          <a:endParaRPr lang="en-US"/>
        </a:p>
      </dgm:t>
    </dgm:pt>
    <dgm:pt modelId="{22D34DCF-1D9D-4C8E-906E-A521A7299945}" type="pres">
      <dgm:prSet presAssocID="{2776E0AD-B4EA-414E-9717-C8BCDB0090BD}" presName="Name0" presStyleCnt="0">
        <dgm:presLayoutVars>
          <dgm:dir/>
          <dgm:animLvl val="lvl"/>
          <dgm:resizeHandles val="exact"/>
        </dgm:presLayoutVars>
      </dgm:prSet>
      <dgm:spPr/>
    </dgm:pt>
    <dgm:pt modelId="{F6AFB8B1-563D-4116-833F-BAC550EB54C1}" type="pres">
      <dgm:prSet presAssocID="{40209ADD-D5B0-4926-BB50-B89F754E43AD}" presName="vertFlow" presStyleCnt="0"/>
      <dgm:spPr/>
    </dgm:pt>
    <dgm:pt modelId="{CD35CB82-92B4-4489-B365-EA1D52E96126}" type="pres">
      <dgm:prSet presAssocID="{40209ADD-D5B0-4926-BB50-B89F754E43AD}" presName="header" presStyleLbl="node1" presStyleIdx="0" presStyleCnt="5" custScaleX="91083" custScaleY="280232"/>
      <dgm:spPr>
        <a:xfrm>
          <a:off x="4294625" y="777053"/>
          <a:ext cx="1200980" cy="1231880"/>
        </a:xfrm>
        <a:prstGeom prst="roundRect">
          <a:avLst>
            <a:gd name="adj" fmla="val 10000"/>
          </a:avLst>
        </a:prstGeom>
      </dgm:spPr>
    </dgm:pt>
    <dgm:pt modelId="{605B77B3-F52E-4142-A1EF-B42EEA1BCE69}" type="pres">
      <dgm:prSet presAssocID="{40209ADD-D5B0-4926-BB50-B89F754E43AD}" presName="hSp" presStyleCnt="0"/>
      <dgm:spPr/>
    </dgm:pt>
    <dgm:pt modelId="{CC637EB6-85CC-4A82-AE52-EDDDD7469BC9}" type="pres">
      <dgm:prSet presAssocID="{B2359A42-75E3-4547-A96D-510D73959EE6}" presName="vertFlow" presStyleCnt="0"/>
      <dgm:spPr/>
    </dgm:pt>
    <dgm:pt modelId="{C6F682B4-3A3D-4E36-852F-5689CB974524}" type="pres">
      <dgm:prSet presAssocID="{B2359A42-75E3-4547-A96D-510D73959EE6}" presName="header" presStyleLbl="node1" presStyleIdx="1" presStyleCnt="5" custScaleX="75725" custScaleY="280232"/>
      <dgm:spPr>
        <a:xfrm>
          <a:off x="5783492" y="777053"/>
          <a:ext cx="1200980" cy="1231880"/>
        </a:xfrm>
        <a:prstGeom prst="roundRect">
          <a:avLst>
            <a:gd name="adj" fmla="val 10000"/>
          </a:avLst>
        </a:prstGeom>
      </dgm:spPr>
    </dgm:pt>
    <dgm:pt modelId="{C75EB4F0-4938-4958-A2F1-F601F887EE74}" type="pres">
      <dgm:prSet presAssocID="{501B9723-88C6-49D1-B540-62F302509402}" presName="parTrans" presStyleLbl="sibTrans2D1" presStyleIdx="0" presStyleCnt="8"/>
      <dgm:spPr/>
    </dgm:pt>
    <dgm:pt modelId="{368D29CE-84E0-4478-A00E-8A454BAAD4BD}" type="pres">
      <dgm:prSet presAssocID="{42BD7B9C-B99A-4D64-86DC-B4FA0B2912CB}" presName="child" presStyleLbl="alignAccFollowNode1" presStyleIdx="0" presStyleCnt="8" custScaleX="86896" custScaleY="220076">
        <dgm:presLayoutVars>
          <dgm:chMax val="0"/>
          <dgm:bulletEnabled val="1"/>
        </dgm:presLayoutVars>
      </dgm:prSet>
      <dgm:spPr>
        <a:xfrm>
          <a:off x="5724157" y="2114694"/>
          <a:ext cx="1319649" cy="909223"/>
        </a:xfrm>
        <a:prstGeom prst="roundRect">
          <a:avLst>
            <a:gd name="adj" fmla="val 10000"/>
          </a:avLst>
        </a:prstGeom>
      </dgm:spPr>
    </dgm:pt>
    <dgm:pt modelId="{93E0C0CB-D38C-4D19-BB82-C8705C015104}" type="pres">
      <dgm:prSet presAssocID="{57F8E011-47BD-4F07-AF44-C5B516802977}" presName="sibTrans" presStyleLbl="sibTrans2D1" presStyleIdx="1" presStyleCnt="8"/>
      <dgm:spPr/>
    </dgm:pt>
    <dgm:pt modelId="{E2547241-7D49-4FB5-B82A-D85BE4EE6486}" type="pres">
      <dgm:prSet presAssocID="{DBCB7D7D-F877-4EFF-9911-7CACC796AB61}" presName="child" presStyleLbl="alignAccFollowNode1" presStyleIdx="1" presStyleCnt="8" custScaleX="84821" custScaleY="220919">
        <dgm:presLayoutVars>
          <dgm:chMax val="0"/>
          <dgm:bulletEnabled val="1"/>
        </dgm:presLayoutVars>
      </dgm:prSet>
      <dgm:spPr/>
    </dgm:pt>
    <dgm:pt modelId="{D7E27388-13DF-4E7C-840D-0BF8BDBF449D}" type="pres">
      <dgm:prSet presAssocID="{B2359A42-75E3-4547-A96D-510D73959EE6}" presName="hSp" presStyleCnt="0"/>
      <dgm:spPr/>
    </dgm:pt>
    <dgm:pt modelId="{2E537617-6AD9-4C2E-A412-B20A32EE853F}" type="pres">
      <dgm:prSet presAssocID="{355FAC11-0D17-431D-98F9-4E208329D45B}" presName="vertFlow" presStyleCnt="0"/>
      <dgm:spPr/>
    </dgm:pt>
    <dgm:pt modelId="{C19D6F82-FE80-4702-9B07-CD001799339C}" type="pres">
      <dgm:prSet presAssocID="{355FAC11-0D17-431D-98F9-4E208329D45B}" presName="header" presStyleLbl="node1" presStyleIdx="2" presStyleCnt="5" custScaleX="75725" custScaleY="280232"/>
      <dgm:spPr>
        <a:xfrm>
          <a:off x="7272358" y="777053"/>
          <a:ext cx="1200980" cy="1231880"/>
        </a:xfrm>
        <a:prstGeom prst="roundRect">
          <a:avLst>
            <a:gd name="adj" fmla="val 10000"/>
          </a:avLst>
        </a:prstGeom>
      </dgm:spPr>
    </dgm:pt>
    <dgm:pt modelId="{AB9C9EF5-CFC7-43FE-833F-D6A5E8E241F5}" type="pres">
      <dgm:prSet presAssocID="{B8AFF9ED-6DB9-402C-81C6-2A604FB9CD8C}" presName="parTrans" presStyleLbl="sibTrans2D1" presStyleIdx="2" presStyleCnt="8"/>
      <dgm:spPr/>
    </dgm:pt>
    <dgm:pt modelId="{52C2127B-5D4F-44BB-9EC4-CF1EB01A8EFC}" type="pres">
      <dgm:prSet presAssocID="{1656DEA4-D6A2-444A-8457-71B0A7F517F4}" presName="child" presStyleLbl="alignAccFollowNode1" presStyleIdx="2" presStyleCnt="8" custScaleX="86896" custScaleY="220076">
        <dgm:presLayoutVars>
          <dgm:chMax val="0"/>
          <dgm:bulletEnabled val="1"/>
        </dgm:presLayoutVars>
      </dgm:prSet>
      <dgm:spPr/>
    </dgm:pt>
    <dgm:pt modelId="{D0FEDCD3-9CD4-49F1-9F05-8D5D500F5BE2}" type="pres">
      <dgm:prSet presAssocID="{016DDDBE-C02D-47AC-9811-8B9C1304D263}" presName="sibTrans" presStyleLbl="sibTrans2D1" presStyleIdx="3" presStyleCnt="8"/>
      <dgm:spPr/>
    </dgm:pt>
    <dgm:pt modelId="{C1C4A2DB-36F3-451C-82D0-667834793C9F}" type="pres">
      <dgm:prSet presAssocID="{A009D81A-C45F-4E01-85B9-75C2503DAB55}" presName="child" presStyleLbl="alignAccFollowNode1" presStyleIdx="3" presStyleCnt="8" custScaleX="86896" custScaleY="220076">
        <dgm:presLayoutVars>
          <dgm:chMax val="0"/>
          <dgm:bulletEnabled val="1"/>
        </dgm:presLayoutVars>
      </dgm:prSet>
      <dgm:spPr/>
    </dgm:pt>
    <dgm:pt modelId="{5440A15C-CFE9-4695-8BC7-61AA54EACA76}" type="pres">
      <dgm:prSet presAssocID="{355FAC11-0D17-431D-98F9-4E208329D45B}" presName="hSp" presStyleCnt="0"/>
      <dgm:spPr/>
    </dgm:pt>
    <dgm:pt modelId="{7F50CC82-350D-47E9-97C2-DD4FCF4CAC63}" type="pres">
      <dgm:prSet presAssocID="{9FDF5E08-6190-44D4-8673-CA151D978942}" presName="vertFlow" presStyleCnt="0"/>
      <dgm:spPr/>
    </dgm:pt>
    <dgm:pt modelId="{7445ED29-F42C-41C6-A253-542907991653}" type="pres">
      <dgm:prSet presAssocID="{9FDF5E08-6190-44D4-8673-CA151D978942}" presName="header" presStyleLbl="node1" presStyleIdx="3" presStyleCnt="5" custScaleX="75725" custScaleY="280232"/>
      <dgm:spPr>
        <a:xfrm>
          <a:off x="4495268" y="370137"/>
          <a:ext cx="1281587" cy="320396"/>
        </a:xfrm>
        <a:prstGeom prst="roundRect">
          <a:avLst>
            <a:gd name="adj" fmla="val 10000"/>
          </a:avLst>
        </a:prstGeom>
      </dgm:spPr>
    </dgm:pt>
    <dgm:pt modelId="{4655E9C1-1F75-4616-825D-29F9886D8481}" type="pres">
      <dgm:prSet presAssocID="{8E818BCA-7C3F-47D7-9B6A-ED97D0B928B5}" presName="parTrans" presStyleLbl="sibTrans2D1" presStyleIdx="4" presStyleCnt="8"/>
      <dgm:spPr/>
    </dgm:pt>
    <dgm:pt modelId="{4947ED1D-BE78-4D56-ADF8-1EBB732E4FB9}" type="pres">
      <dgm:prSet presAssocID="{C960D2C9-8DD1-4B4D-A1C1-BB7E1C6CF743}" presName="child" presStyleLbl="alignAccFollowNode1" presStyleIdx="4" presStyleCnt="8" custScaleX="86896" custScaleY="220076">
        <dgm:presLayoutVars>
          <dgm:chMax val="0"/>
          <dgm:bulletEnabled val="1"/>
        </dgm:presLayoutVars>
      </dgm:prSet>
      <dgm:spPr/>
    </dgm:pt>
    <dgm:pt modelId="{FC27AEEB-94C3-4781-A053-CC4DF222BE28}" type="pres">
      <dgm:prSet presAssocID="{13FBDC8F-973E-417F-9A09-FA510194EA08}" presName="sibTrans" presStyleLbl="sibTrans2D1" presStyleIdx="5" presStyleCnt="8"/>
      <dgm:spPr/>
    </dgm:pt>
    <dgm:pt modelId="{8095C30B-8F9F-4E7D-A099-C9F0C449F03E}" type="pres">
      <dgm:prSet presAssocID="{99B691D8-76AB-4EFA-91BB-4E181BD88C86}" presName="child" presStyleLbl="alignAccFollowNode1" presStyleIdx="5" presStyleCnt="8" custScaleX="86896" custScaleY="220076">
        <dgm:presLayoutVars>
          <dgm:chMax val="0"/>
          <dgm:bulletEnabled val="1"/>
        </dgm:presLayoutVars>
      </dgm:prSet>
      <dgm:spPr>
        <a:xfrm>
          <a:off x="7213024" y="3129678"/>
          <a:ext cx="1319649" cy="909223"/>
        </a:xfrm>
        <a:prstGeom prst="roundRect">
          <a:avLst>
            <a:gd name="adj" fmla="val 10000"/>
          </a:avLst>
        </a:prstGeom>
      </dgm:spPr>
    </dgm:pt>
    <dgm:pt modelId="{30CB87FA-C5E4-4C18-822B-13A52E59E99F}" type="pres">
      <dgm:prSet presAssocID="{9FDF5E08-6190-44D4-8673-CA151D978942}" presName="hSp" presStyleCnt="0"/>
      <dgm:spPr/>
    </dgm:pt>
    <dgm:pt modelId="{82A0E992-7725-44FB-8D58-B37AE229686F}" type="pres">
      <dgm:prSet presAssocID="{975423AD-C213-471A-B6E4-6478D778908B}" presName="vertFlow" presStyleCnt="0"/>
      <dgm:spPr/>
    </dgm:pt>
    <dgm:pt modelId="{3B3BB9D2-0C66-476C-BFC8-F6977841BCBF}" type="pres">
      <dgm:prSet presAssocID="{975423AD-C213-471A-B6E4-6478D778908B}" presName="header" presStyleLbl="node1" presStyleIdx="4" presStyleCnt="5" custScaleX="75725" custScaleY="280232"/>
      <dgm:spPr>
        <a:xfrm>
          <a:off x="8761225" y="777053"/>
          <a:ext cx="1200980" cy="1231880"/>
        </a:xfrm>
        <a:prstGeom prst="roundRect">
          <a:avLst>
            <a:gd name="adj" fmla="val 10000"/>
          </a:avLst>
        </a:prstGeom>
      </dgm:spPr>
    </dgm:pt>
    <dgm:pt modelId="{A180F3F4-D7FF-48F9-9B09-E567AC4DA00A}" type="pres">
      <dgm:prSet presAssocID="{DE3F720B-25A5-4986-A46B-5FC8E68EFB06}" presName="parTrans" presStyleLbl="sibTrans2D1" presStyleIdx="6" presStyleCnt="8"/>
      <dgm:spPr/>
    </dgm:pt>
    <dgm:pt modelId="{6E0D533A-887B-49CB-A610-B8E08518AB32}" type="pres">
      <dgm:prSet presAssocID="{37EF9227-C13F-4A14-AA31-59A6D0824D30}" presName="child" presStyleLbl="alignAccFollowNode1" presStyleIdx="6" presStyleCnt="8" custScaleX="86896" custScaleY="220076">
        <dgm:presLayoutVars>
          <dgm:chMax val="0"/>
          <dgm:bulletEnabled val="1"/>
        </dgm:presLayoutVars>
      </dgm:prSet>
      <dgm:spPr>
        <a:xfrm>
          <a:off x="8701890" y="2114694"/>
          <a:ext cx="1319649" cy="909223"/>
        </a:xfrm>
        <a:prstGeom prst="roundRect">
          <a:avLst>
            <a:gd name="adj" fmla="val 10000"/>
          </a:avLst>
        </a:prstGeom>
      </dgm:spPr>
    </dgm:pt>
    <dgm:pt modelId="{CE5FA185-CB8E-4D4D-ABAF-BAD244F4B91D}" type="pres">
      <dgm:prSet presAssocID="{16C5534B-C6F9-4E0F-A61A-C6C40DD055D9}" presName="sibTrans" presStyleLbl="sibTrans2D1" presStyleIdx="7" presStyleCnt="8"/>
      <dgm:spPr/>
    </dgm:pt>
    <dgm:pt modelId="{D91B4D6D-C5C9-4971-8EE7-A571AAA210B8}" type="pres">
      <dgm:prSet presAssocID="{4A75C45E-7A99-4EE9-9446-724E4D968798}" presName="child" presStyleLbl="alignAccFollowNode1" presStyleIdx="7" presStyleCnt="8" custScaleX="83298" custScaleY="262266">
        <dgm:presLayoutVars>
          <dgm:chMax val="0"/>
          <dgm:bulletEnabled val="1"/>
        </dgm:presLayoutVars>
      </dgm:prSet>
      <dgm:spPr/>
    </dgm:pt>
  </dgm:ptLst>
  <dgm:cxnLst>
    <dgm:cxn modelId="{AE60E400-FA23-4C3F-8146-B323F4A55184}" type="presOf" srcId="{DBCB7D7D-F877-4EFF-9911-7CACC796AB61}" destId="{E2547241-7D49-4FB5-B82A-D85BE4EE6486}" srcOrd="0" destOrd="0" presId="urn:microsoft.com/office/officeart/2005/8/layout/lProcess1"/>
    <dgm:cxn modelId="{8148B20A-0C5E-4E58-AD68-BC4CA4838A04}" type="presOf" srcId="{B2359A42-75E3-4547-A96D-510D73959EE6}" destId="{C6F682B4-3A3D-4E36-852F-5689CB974524}" srcOrd="0" destOrd="0" presId="urn:microsoft.com/office/officeart/2005/8/layout/lProcess1"/>
    <dgm:cxn modelId="{0A70850B-2C2F-4643-87D8-CA379B8629AC}" type="presOf" srcId="{B8AFF9ED-6DB9-402C-81C6-2A604FB9CD8C}" destId="{AB9C9EF5-CFC7-43FE-833F-D6A5E8E241F5}" srcOrd="0" destOrd="0" presId="urn:microsoft.com/office/officeart/2005/8/layout/lProcess1"/>
    <dgm:cxn modelId="{13478D10-BF26-45B5-98D6-CF7211746A9D}" type="presOf" srcId="{975423AD-C213-471A-B6E4-6478D778908B}" destId="{3B3BB9D2-0C66-476C-BFC8-F6977841BCBF}" srcOrd="0" destOrd="0" presId="urn:microsoft.com/office/officeart/2005/8/layout/lProcess1"/>
    <dgm:cxn modelId="{5700A212-A1DA-439C-B324-7EA47626EC84}" type="presOf" srcId="{501B9723-88C6-49D1-B540-62F302509402}" destId="{C75EB4F0-4938-4958-A2F1-F601F887EE74}" srcOrd="0" destOrd="0" presId="urn:microsoft.com/office/officeart/2005/8/layout/lProcess1"/>
    <dgm:cxn modelId="{66EB1B1D-06E2-4EEB-81FF-9737E6D7787B}" type="presOf" srcId="{16C5534B-C6F9-4E0F-A61A-C6C40DD055D9}" destId="{CE5FA185-CB8E-4D4D-ABAF-BAD244F4B91D}" srcOrd="0" destOrd="0" presId="urn:microsoft.com/office/officeart/2005/8/layout/lProcess1"/>
    <dgm:cxn modelId="{4F67361E-79C1-4557-A562-DBCB63D92576}" type="presOf" srcId="{8E818BCA-7C3F-47D7-9B6A-ED97D0B928B5}" destId="{4655E9C1-1F75-4616-825D-29F9886D8481}" srcOrd="0" destOrd="0" presId="urn:microsoft.com/office/officeart/2005/8/layout/lProcess1"/>
    <dgm:cxn modelId="{85C15025-DCD2-4241-9D9B-FC61CD1151B1}" srcId="{975423AD-C213-471A-B6E4-6478D778908B}" destId="{37EF9227-C13F-4A14-AA31-59A6D0824D30}" srcOrd="0" destOrd="0" parTransId="{DE3F720B-25A5-4986-A46B-5FC8E68EFB06}" sibTransId="{16C5534B-C6F9-4E0F-A61A-C6C40DD055D9}"/>
    <dgm:cxn modelId="{C7874627-EC89-41B7-8588-1CF5CE4EBA43}" type="presOf" srcId="{40209ADD-D5B0-4926-BB50-B89F754E43AD}" destId="{CD35CB82-92B4-4489-B365-EA1D52E96126}" srcOrd="0" destOrd="0" presId="urn:microsoft.com/office/officeart/2005/8/layout/lProcess1"/>
    <dgm:cxn modelId="{9E9D6C27-45DA-42F6-A5B7-36AEDDFC84F2}" srcId="{2776E0AD-B4EA-414E-9717-C8BCDB0090BD}" destId="{975423AD-C213-471A-B6E4-6478D778908B}" srcOrd="4" destOrd="0" parTransId="{233F3218-D3EC-4983-A2B3-A506C85F56EC}" sibTransId="{0EBE6497-EF3D-4B2B-9998-75ACC14F33E2}"/>
    <dgm:cxn modelId="{379A8E27-FEAA-4D32-A83C-96D7E42C0671}" srcId="{355FAC11-0D17-431D-98F9-4E208329D45B}" destId="{A009D81A-C45F-4E01-85B9-75C2503DAB55}" srcOrd="1" destOrd="0" parTransId="{5771DD45-19A1-4790-B724-EC619E72385F}" sibTransId="{A6AA0F58-75A6-4F94-A207-43DFF459C4F1}"/>
    <dgm:cxn modelId="{150F143F-1378-446F-BC47-E5E9E325C24C}" type="presOf" srcId="{42BD7B9C-B99A-4D64-86DC-B4FA0B2912CB}" destId="{368D29CE-84E0-4478-A00E-8A454BAAD4BD}" srcOrd="0" destOrd="0" presId="urn:microsoft.com/office/officeart/2005/8/layout/lProcess1"/>
    <dgm:cxn modelId="{A9398960-0C89-4859-B3EC-DD6F66E77FF1}" type="presOf" srcId="{DE3F720B-25A5-4986-A46B-5FC8E68EFB06}" destId="{A180F3F4-D7FF-48F9-9B09-E567AC4DA00A}" srcOrd="0" destOrd="0" presId="urn:microsoft.com/office/officeart/2005/8/layout/lProcess1"/>
    <dgm:cxn modelId="{91CF9D45-3B9B-4280-85A1-416C703FBB33}" srcId="{9FDF5E08-6190-44D4-8673-CA151D978942}" destId="{99B691D8-76AB-4EFA-91BB-4E181BD88C86}" srcOrd="1" destOrd="0" parTransId="{D24E08D1-EACE-479E-9ABF-8E231C38CE9D}" sibTransId="{9F4E261D-80E9-4306-BA1B-3A11F8F02148}"/>
    <dgm:cxn modelId="{83A6454B-1782-466C-A576-9C736F45CB6E}" type="presOf" srcId="{4A75C45E-7A99-4EE9-9446-724E4D968798}" destId="{D91B4D6D-C5C9-4971-8EE7-A571AAA210B8}" srcOrd="0" destOrd="0" presId="urn:microsoft.com/office/officeart/2005/8/layout/lProcess1"/>
    <dgm:cxn modelId="{D64F614D-1837-44CA-9A35-DC8C8E310905}" srcId="{355FAC11-0D17-431D-98F9-4E208329D45B}" destId="{1656DEA4-D6A2-444A-8457-71B0A7F517F4}" srcOrd="0" destOrd="0" parTransId="{B8AFF9ED-6DB9-402C-81C6-2A604FB9CD8C}" sibTransId="{016DDDBE-C02D-47AC-9811-8B9C1304D263}"/>
    <dgm:cxn modelId="{671B604F-C957-4E46-9BDE-DDE25C0E28EC}" type="presOf" srcId="{99B691D8-76AB-4EFA-91BB-4E181BD88C86}" destId="{8095C30B-8F9F-4E7D-A099-C9F0C449F03E}" srcOrd="0" destOrd="0" presId="urn:microsoft.com/office/officeart/2005/8/layout/lProcess1"/>
    <dgm:cxn modelId="{92291853-DF39-44E7-B9C2-0B24CA54B419}" srcId="{9FDF5E08-6190-44D4-8673-CA151D978942}" destId="{C960D2C9-8DD1-4B4D-A1C1-BB7E1C6CF743}" srcOrd="0" destOrd="0" parTransId="{8E818BCA-7C3F-47D7-9B6A-ED97D0B928B5}" sibTransId="{13FBDC8F-973E-417F-9A09-FA510194EA08}"/>
    <dgm:cxn modelId="{F9781D55-FD8E-4B19-9343-35C18ECFA0A8}" type="presOf" srcId="{9FDF5E08-6190-44D4-8673-CA151D978942}" destId="{7445ED29-F42C-41C6-A253-542907991653}" srcOrd="0" destOrd="0" presId="urn:microsoft.com/office/officeart/2005/8/layout/lProcess1"/>
    <dgm:cxn modelId="{62528758-CAFA-4FFE-BBF6-21CF199D688C}" srcId="{2776E0AD-B4EA-414E-9717-C8BCDB0090BD}" destId="{355FAC11-0D17-431D-98F9-4E208329D45B}" srcOrd="2" destOrd="0" parTransId="{4C30811E-6987-4CFC-B74E-9E749E34CF8A}" sibTransId="{D71C311D-CB17-4048-8FAA-61C5AED16B54}"/>
    <dgm:cxn modelId="{9AF4957E-24AA-4491-A259-1200C02DEA7C}" type="presOf" srcId="{57F8E011-47BD-4F07-AF44-C5B516802977}" destId="{93E0C0CB-D38C-4D19-BB82-C8705C015104}" srcOrd="0" destOrd="0" presId="urn:microsoft.com/office/officeart/2005/8/layout/lProcess1"/>
    <dgm:cxn modelId="{30BE7F7F-31A4-4F39-AF35-C5C7CB26E6F8}" type="presOf" srcId="{1656DEA4-D6A2-444A-8457-71B0A7F517F4}" destId="{52C2127B-5D4F-44BB-9EC4-CF1EB01A8EFC}" srcOrd="0" destOrd="0" presId="urn:microsoft.com/office/officeart/2005/8/layout/lProcess1"/>
    <dgm:cxn modelId="{3353998D-AD7B-400A-A7E6-79F2326905F1}" type="presOf" srcId="{016DDDBE-C02D-47AC-9811-8B9C1304D263}" destId="{D0FEDCD3-9CD4-49F1-9F05-8D5D500F5BE2}" srcOrd="0" destOrd="0" presId="urn:microsoft.com/office/officeart/2005/8/layout/lProcess1"/>
    <dgm:cxn modelId="{41537A8F-E3D4-4531-85C9-510E51243D97}" type="presOf" srcId="{C960D2C9-8DD1-4B4D-A1C1-BB7E1C6CF743}" destId="{4947ED1D-BE78-4D56-ADF8-1EBB732E4FB9}" srcOrd="0" destOrd="0" presId="urn:microsoft.com/office/officeart/2005/8/layout/lProcess1"/>
    <dgm:cxn modelId="{0EF32697-AE26-4723-B4E7-3FA5D2B4BA55}" srcId="{2776E0AD-B4EA-414E-9717-C8BCDB0090BD}" destId="{9FDF5E08-6190-44D4-8673-CA151D978942}" srcOrd="3" destOrd="0" parTransId="{EFF75BF0-A81A-4F3E-B575-EB8A232A3C7E}" sibTransId="{7DE3F5FC-8975-4C1D-81C2-267BD88965A4}"/>
    <dgm:cxn modelId="{5864D497-69EA-4C64-A9D2-98BA8086AEBC}" type="presOf" srcId="{A009D81A-C45F-4E01-85B9-75C2503DAB55}" destId="{C1C4A2DB-36F3-451C-82D0-667834793C9F}" srcOrd="0" destOrd="0" presId="urn:microsoft.com/office/officeart/2005/8/layout/lProcess1"/>
    <dgm:cxn modelId="{CDCA999C-3CA9-4AAB-8124-0FE670359E05}" srcId="{975423AD-C213-471A-B6E4-6478D778908B}" destId="{4A75C45E-7A99-4EE9-9446-724E4D968798}" srcOrd="1" destOrd="0" parTransId="{748809A6-9477-4EE3-B57E-A2FFA5EED58F}" sibTransId="{B7A85583-80DB-414E-95AB-168035B19BB0}"/>
    <dgm:cxn modelId="{9BAC52AC-4CBA-47C1-B7EE-BEDA8D8B3F9B}" srcId="{2776E0AD-B4EA-414E-9717-C8BCDB0090BD}" destId="{40209ADD-D5B0-4926-BB50-B89F754E43AD}" srcOrd="0" destOrd="0" parTransId="{B9FAA14C-057D-4835-B090-1DE3AACC7C84}" sibTransId="{87AC1EAE-F207-4BDD-B6E7-A41DCA7434D0}"/>
    <dgm:cxn modelId="{E29A3EB4-445C-4682-8094-8A3F849200FD}" srcId="{B2359A42-75E3-4547-A96D-510D73959EE6}" destId="{42BD7B9C-B99A-4D64-86DC-B4FA0B2912CB}" srcOrd="0" destOrd="0" parTransId="{501B9723-88C6-49D1-B540-62F302509402}" sibTransId="{57F8E011-47BD-4F07-AF44-C5B516802977}"/>
    <dgm:cxn modelId="{0E2DFAC3-A4CA-4C59-A2FA-ECBEB3085ACA}" type="presOf" srcId="{13FBDC8F-973E-417F-9A09-FA510194EA08}" destId="{FC27AEEB-94C3-4781-A053-CC4DF222BE28}" srcOrd="0" destOrd="0" presId="urn:microsoft.com/office/officeart/2005/8/layout/lProcess1"/>
    <dgm:cxn modelId="{395D75CA-E927-482B-AC96-45B073CF2862}" type="presOf" srcId="{2776E0AD-B4EA-414E-9717-C8BCDB0090BD}" destId="{22D34DCF-1D9D-4C8E-906E-A521A7299945}" srcOrd="0" destOrd="0" presId="urn:microsoft.com/office/officeart/2005/8/layout/lProcess1"/>
    <dgm:cxn modelId="{C6949ED0-5C22-4857-A179-9936CEEEC864}" srcId="{2776E0AD-B4EA-414E-9717-C8BCDB0090BD}" destId="{B2359A42-75E3-4547-A96D-510D73959EE6}" srcOrd="1" destOrd="0" parTransId="{7FA6A3EB-E284-49AD-8D2E-16E2470FF928}" sibTransId="{DBEDFFB9-A106-459E-ACA9-6989D3B9D2FF}"/>
    <dgm:cxn modelId="{138E38D4-31B2-497F-9B28-79403C7DD658}" srcId="{B2359A42-75E3-4547-A96D-510D73959EE6}" destId="{DBCB7D7D-F877-4EFF-9911-7CACC796AB61}" srcOrd="1" destOrd="0" parTransId="{773811B7-D9D5-4236-9076-07B14A106BA6}" sibTransId="{6A125242-D296-4B50-AF41-11C5213551E9}"/>
    <dgm:cxn modelId="{4BB03AEC-F194-4C4E-83A1-BF2ED2BD7BA0}" type="presOf" srcId="{355FAC11-0D17-431D-98F9-4E208329D45B}" destId="{C19D6F82-FE80-4702-9B07-CD001799339C}" srcOrd="0" destOrd="0" presId="urn:microsoft.com/office/officeart/2005/8/layout/lProcess1"/>
    <dgm:cxn modelId="{ED7184F1-4345-4DC3-B08B-3436247DF777}" type="presOf" srcId="{37EF9227-C13F-4A14-AA31-59A6D0824D30}" destId="{6E0D533A-887B-49CB-A610-B8E08518AB32}" srcOrd="0" destOrd="0" presId="urn:microsoft.com/office/officeart/2005/8/layout/lProcess1"/>
    <dgm:cxn modelId="{244AD74F-2A96-4F2C-A90E-2BA2DA7BD06F}" type="presParOf" srcId="{22D34DCF-1D9D-4C8E-906E-A521A7299945}" destId="{F6AFB8B1-563D-4116-833F-BAC550EB54C1}" srcOrd="0" destOrd="0" presId="urn:microsoft.com/office/officeart/2005/8/layout/lProcess1"/>
    <dgm:cxn modelId="{D35BB157-5159-4CBD-BD43-B8B02251C36B}" type="presParOf" srcId="{F6AFB8B1-563D-4116-833F-BAC550EB54C1}" destId="{CD35CB82-92B4-4489-B365-EA1D52E96126}" srcOrd="0" destOrd="0" presId="urn:microsoft.com/office/officeart/2005/8/layout/lProcess1"/>
    <dgm:cxn modelId="{EF7415B6-020C-42A9-A17E-D09A5F306D5D}" type="presParOf" srcId="{22D34DCF-1D9D-4C8E-906E-A521A7299945}" destId="{605B77B3-F52E-4142-A1EF-B42EEA1BCE69}" srcOrd="1" destOrd="0" presId="urn:microsoft.com/office/officeart/2005/8/layout/lProcess1"/>
    <dgm:cxn modelId="{CA0DDCDE-F46C-43DC-9473-560D5BA9D1B0}" type="presParOf" srcId="{22D34DCF-1D9D-4C8E-906E-A521A7299945}" destId="{CC637EB6-85CC-4A82-AE52-EDDDD7469BC9}" srcOrd="2" destOrd="0" presId="urn:microsoft.com/office/officeart/2005/8/layout/lProcess1"/>
    <dgm:cxn modelId="{2294FE4A-21BC-4875-874A-35118DA5CFD3}" type="presParOf" srcId="{CC637EB6-85CC-4A82-AE52-EDDDD7469BC9}" destId="{C6F682B4-3A3D-4E36-852F-5689CB974524}" srcOrd="0" destOrd="0" presId="urn:microsoft.com/office/officeart/2005/8/layout/lProcess1"/>
    <dgm:cxn modelId="{BEC6FEF8-1251-4D29-863B-61E90E75C630}" type="presParOf" srcId="{CC637EB6-85CC-4A82-AE52-EDDDD7469BC9}" destId="{C75EB4F0-4938-4958-A2F1-F601F887EE74}" srcOrd="1" destOrd="0" presId="urn:microsoft.com/office/officeart/2005/8/layout/lProcess1"/>
    <dgm:cxn modelId="{877C2B2E-AFB9-427D-9F16-7C0A35C14A31}" type="presParOf" srcId="{CC637EB6-85CC-4A82-AE52-EDDDD7469BC9}" destId="{368D29CE-84E0-4478-A00E-8A454BAAD4BD}" srcOrd="2" destOrd="0" presId="urn:microsoft.com/office/officeart/2005/8/layout/lProcess1"/>
    <dgm:cxn modelId="{00739877-7A98-442A-922C-6F3E0C8F53D2}" type="presParOf" srcId="{CC637EB6-85CC-4A82-AE52-EDDDD7469BC9}" destId="{93E0C0CB-D38C-4D19-BB82-C8705C015104}" srcOrd="3" destOrd="0" presId="urn:microsoft.com/office/officeart/2005/8/layout/lProcess1"/>
    <dgm:cxn modelId="{7D593CDD-384B-419D-86A9-7097D029C719}" type="presParOf" srcId="{CC637EB6-85CC-4A82-AE52-EDDDD7469BC9}" destId="{E2547241-7D49-4FB5-B82A-D85BE4EE6486}" srcOrd="4" destOrd="0" presId="urn:microsoft.com/office/officeart/2005/8/layout/lProcess1"/>
    <dgm:cxn modelId="{CBE2B346-DD11-4828-964B-4F6757C7E826}" type="presParOf" srcId="{22D34DCF-1D9D-4C8E-906E-A521A7299945}" destId="{D7E27388-13DF-4E7C-840D-0BF8BDBF449D}" srcOrd="3" destOrd="0" presId="urn:microsoft.com/office/officeart/2005/8/layout/lProcess1"/>
    <dgm:cxn modelId="{9CF7DCF2-7E86-4E73-8D71-3A43C8C39750}" type="presParOf" srcId="{22D34DCF-1D9D-4C8E-906E-A521A7299945}" destId="{2E537617-6AD9-4C2E-A412-B20A32EE853F}" srcOrd="4" destOrd="0" presId="urn:microsoft.com/office/officeart/2005/8/layout/lProcess1"/>
    <dgm:cxn modelId="{E60FB365-4D36-4868-9C3F-83A4A491D181}" type="presParOf" srcId="{2E537617-6AD9-4C2E-A412-B20A32EE853F}" destId="{C19D6F82-FE80-4702-9B07-CD001799339C}" srcOrd="0" destOrd="0" presId="urn:microsoft.com/office/officeart/2005/8/layout/lProcess1"/>
    <dgm:cxn modelId="{A5D63FB8-6776-411C-9604-BB879251274E}" type="presParOf" srcId="{2E537617-6AD9-4C2E-A412-B20A32EE853F}" destId="{AB9C9EF5-CFC7-43FE-833F-D6A5E8E241F5}" srcOrd="1" destOrd="0" presId="urn:microsoft.com/office/officeart/2005/8/layout/lProcess1"/>
    <dgm:cxn modelId="{B14EC212-DCB2-41D7-A776-D37CD9455D98}" type="presParOf" srcId="{2E537617-6AD9-4C2E-A412-B20A32EE853F}" destId="{52C2127B-5D4F-44BB-9EC4-CF1EB01A8EFC}" srcOrd="2" destOrd="0" presId="urn:microsoft.com/office/officeart/2005/8/layout/lProcess1"/>
    <dgm:cxn modelId="{0784DB57-70CA-49E4-A54F-4D82B6895B8C}" type="presParOf" srcId="{2E537617-6AD9-4C2E-A412-B20A32EE853F}" destId="{D0FEDCD3-9CD4-49F1-9F05-8D5D500F5BE2}" srcOrd="3" destOrd="0" presId="urn:microsoft.com/office/officeart/2005/8/layout/lProcess1"/>
    <dgm:cxn modelId="{59A0C5BE-86BD-4F29-A934-8E9DB03C8D75}" type="presParOf" srcId="{2E537617-6AD9-4C2E-A412-B20A32EE853F}" destId="{C1C4A2DB-36F3-451C-82D0-667834793C9F}" srcOrd="4" destOrd="0" presId="urn:microsoft.com/office/officeart/2005/8/layout/lProcess1"/>
    <dgm:cxn modelId="{F362F757-004D-4A46-BE21-E42347A485ED}" type="presParOf" srcId="{22D34DCF-1D9D-4C8E-906E-A521A7299945}" destId="{5440A15C-CFE9-4695-8BC7-61AA54EACA76}" srcOrd="5" destOrd="0" presId="urn:microsoft.com/office/officeart/2005/8/layout/lProcess1"/>
    <dgm:cxn modelId="{8E9CE30E-E666-40E3-82C6-A60326066E89}" type="presParOf" srcId="{22D34DCF-1D9D-4C8E-906E-A521A7299945}" destId="{7F50CC82-350D-47E9-97C2-DD4FCF4CAC63}" srcOrd="6" destOrd="0" presId="urn:microsoft.com/office/officeart/2005/8/layout/lProcess1"/>
    <dgm:cxn modelId="{F7A45670-8119-4C6F-8F99-276B0687E997}" type="presParOf" srcId="{7F50CC82-350D-47E9-97C2-DD4FCF4CAC63}" destId="{7445ED29-F42C-41C6-A253-542907991653}" srcOrd="0" destOrd="0" presId="urn:microsoft.com/office/officeart/2005/8/layout/lProcess1"/>
    <dgm:cxn modelId="{6D3E2BB0-066B-4B5D-8CFF-B7F64D5995F3}" type="presParOf" srcId="{7F50CC82-350D-47E9-97C2-DD4FCF4CAC63}" destId="{4655E9C1-1F75-4616-825D-29F9886D8481}" srcOrd="1" destOrd="0" presId="urn:microsoft.com/office/officeart/2005/8/layout/lProcess1"/>
    <dgm:cxn modelId="{E7F1958D-FBDE-49C0-94FD-DB42C7A2D992}" type="presParOf" srcId="{7F50CC82-350D-47E9-97C2-DD4FCF4CAC63}" destId="{4947ED1D-BE78-4D56-ADF8-1EBB732E4FB9}" srcOrd="2" destOrd="0" presId="urn:microsoft.com/office/officeart/2005/8/layout/lProcess1"/>
    <dgm:cxn modelId="{E5BAFEB8-063A-4463-8988-DFB37B2E3015}" type="presParOf" srcId="{7F50CC82-350D-47E9-97C2-DD4FCF4CAC63}" destId="{FC27AEEB-94C3-4781-A053-CC4DF222BE28}" srcOrd="3" destOrd="0" presId="urn:microsoft.com/office/officeart/2005/8/layout/lProcess1"/>
    <dgm:cxn modelId="{BCF23D7A-920F-4351-8D0D-F992CF21A662}" type="presParOf" srcId="{7F50CC82-350D-47E9-97C2-DD4FCF4CAC63}" destId="{8095C30B-8F9F-4E7D-A099-C9F0C449F03E}" srcOrd="4" destOrd="0" presId="urn:microsoft.com/office/officeart/2005/8/layout/lProcess1"/>
    <dgm:cxn modelId="{6A0AB55F-8D61-4C1F-A22C-4CC50ED991C3}" type="presParOf" srcId="{22D34DCF-1D9D-4C8E-906E-A521A7299945}" destId="{30CB87FA-C5E4-4C18-822B-13A52E59E99F}" srcOrd="7" destOrd="0" presId="urn:microsoft.com/office/officeart/2005/8/layout/lProcess1"/>
    <dgm:cxn modelId="{5EF5732F-9A93-4AF2-9995-31FCD1F711BF}" type="presParOf" srcId="{22D34DCF-1D9D-4C8E-906E-A521A7299945}" destId="{82A0E992-7725-44FB-8D58-B37AE229686F}" srcOrd="8" destOrd="0" presId="urn:microsoft.com/office/officeart/2005/8/layout/lProcess1"/>
    <dgm:cxn modelId="{67695573-718B-4F19-9AF6-8BDC50E125BA}" type="presParOf" srcId="{82A0E992-7725-44FB-8D58-B37AE229686F}" destId="{3B3BB9D2-0C66-476C-BFC8-F6977841BCBF}" srcOrd="0" destOrd="0" presId="urn:microsoft.com/office/officeart/2005/8/layout/lProcess1"/>
    <dgm:cxn modelId="{9B75FE40-EAC1-4BE0-B8AC-1BCB91B299DB}" type="presParOf" srcId="{82A0E992-7725-44FB-8D58-B37AE229686F}" destId="{A180F3F4-D7FF-48F9-9B09-E567AC4DA00A}" srcOrd="1" destOrd="0" presId="urn:microsoft.com/office/officeart/2005/8/layout/lProcess1"/>
    <dgm:cxn modelId="{CD1D5506-D5CF-4EEB-AADC-D5920A1B8C8B}" type="presParOf" srcId="{82A0E992-7725-44FB-8D58-B37AE229686F}" destId="{6E0D533A-887B-49CB-A610-B8E08518AB32}" srcOrd="2" destOrd="0" presId="urn:microsoft.com/office/officeart/2005/8/layout/lProcess1"/>
    <dgm:cxn modelId="{00634CAC-D212-4255-BFE2-E07948318E8D}" type="presParOf" srcId="{82A0E992-7725-44FB-8D58-B37AE229686F}" destId="{CE5FA185-CB8E-4D4D-ABAF-BAD244F4B91D}" srcOrd="3" destOrd="0" presId="urn:microsoft.com/office/officeart/2005/8/layout/lProcess1"/>
    <dgm:cxn modelId="{9981393F-AA0B-40C0-B4DD-18D01D98DCBF}" type="presParOf" srcId="{82A0E992-7725-44FB-8D58-B37AE229686F}" destId="{D91B4D6D-C5C9-4971-8EE7-A571AAA210B8}"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E385D1F-F25C-4F10-BECB-4080DD32D8DD}" type="doc">
      <dgm:prSet loTypeId="urn:microsoft.com/office/officeart/2008/layout/VerticalCurvedList" loCatId="list" qsTypeId="urn:microsoft.com/office/officeart/2005/8/quickstyle/simple1" qsCatId="simple" csTypeId="urn:microsoft.com/office/officeart/2005/8/colors/accent4_1" csCatId="accent4" phldr="1"/>
      <dgm:spPr/>
      <dgm:t>
        <a:bodyPr/>
        <a:lstStyle/>
        <a:p>
          <a:endParaRPr lang="en-US"/>
        </a:p>
      </dgm:t>
    </dgm:pt>
    <dgm:pt modelId="{7B1E1EA4-4670-4722-A307-F575367CCA20}">
      <dgm:prSet custT="1"/>
      <dgm:spPr/>
      <dgm:t>
        <a:bodyPr/>
        <a:lstStyle/>
        <a:p>
          <a:r>
            <a:rPr lang="en-US" sz="1600" dirty="0">
              <a:solidFill>
                <a:schemeClr val="tx1"/>
              </a:solidFill>
            </a:rPr>
            <a:t>The Hearing Chair explains the procedures and introduces the participants.</a:t>
          </a:r>
        </a:p>
      </dgm:t>
    </dgm:pt>
    <dgm:pt modelId="{614131E3-6503-4AD2-B636-C5C7284F1EED}" type="parTrans" cxnId="{F099DC5F-81F5-4A20-A2F6-08ED4B6BF292}">
      <dgm:prSet/>
      <dgm:spPr/>
      <dgm:t>
        <a:bodyPr/>
        <a:lstStyle/>
        <a:p>
          <a:endParaRPr lang="en-US" sz="1400">
            <a:solidFill>
              <a:schemeClr val="tx1"/>
            </a:solidFill>
          </a:endParaRPr>
        </a:p>
      </dgm:t>
    </dgm:pt>
    <dgm:pt modelId="{F490B7AE-9269-4A19-B176-CFE97B029054}" type="sibTrans" cxnId="{F099DC5F-81F5-4A20-A2F6-08ED4B6BF292}">
      <dgm:prSet/>
      <dgm:spPr/>
      <dgm:t>
        <a:bodyPr/>
        <a:lstStyle/>
        <a:p>
          <a:endParaRPr lang="en-US" sz="1400">
            <a:solidFill>
              <a:schemeClr val="tx1"/>
            </a:solidFill>
          </a:endParaRPr>
        </a:p>
      </dgm:t>
    </dgm:pt>
    <dgm:pt modelId="{E1B6216A-82FA-44E6-81EA-FCFD6C0A6094}">
      <dgm:prSet custT="1"/>
      <dgm:spPr/>
      <dgm:t>
        <a:bodyPr/>
        <a:lstStyle/>
        <a:p>
          <a:r>
            <a:rPr lang="en-US" sz="1600" dirty="0">
              <a:solidFill>
                <a:schemeClr val="tx1"/>
              </a:solidFill>
            </a:rPr>
            <a:t>Reading of the hearing script by the Hearing Chair or the hearing facilitator.</a:t>
          </a:r>
        </a:p>
      </dgm:t>
    </dgm:pt>
    <dgm:pt modelId="{403B502E-1883-4FD3-A9E7-C1BB8F16D496}" type="parTrans" cxnId="{64C8C9E5-59E0-4713-ADB1-556CEEF5BEF5}">
      <dgm:prSet/>
      <dgm:spPr/>
      <dgm:t>
        <a:bodyPr/>
        <a:lstStyle/>
        <a:p>
          <a:endParaRPr lang="en-US" sz="1400">
            <a:solidFill>
              <a:schemeClr val="tx1"/>
            </a:solidFill>
          </a:endParaRPr>
        </a:p>
      </dgm:t>
    </dgm:pt>
    <dgm:pt modelId="{AFCDA4F1-1872-494D-9131-0B0262F7B1A2}" type="sibTrans" cxnId="{64C8C9E5-59E0-4713-ADB1-556CEEF5BEF5}">
      <dgm:prSet/>
      <dgm:spPr/>
      <dgm:t>
        <a:bodyPr/>
        <a:lstStyle/>
        <a:p>
          <a:endParaRPr lang="en-US" sz="1400">
            <a:solidFill>
              <a:schemeClr val="tx1"/>
            </a:solidFill>
          </a:endParaRPr>
        </a:p>
      </dgm:t>
    </dgm:pt>
    <dgm:pt modelId="{1E7F7A5C-135D-4969-BFCD-0CCBAD09B1AE}">
      <dgm:prSet custT="1"/>
      <dgm:spPr/>
      <dgm:t>
        <a:bodyPr/>
        <a:lstStyle/>
        <a:p>
          <a:r>
            <a:rPr lang="en-US" sz="1600" dirty="0">
              <a:solidFill>
                <a:schemeClr val="tx1"/>
              </a:solidFill>
            </a:rPr>
            <a:t>Investigator will present a summary of the final investigation report and be subjected to questioning by the Decision-makers and the parties (through their Advisors).</a:t>
          </a:r>
        </a:p>
      </dgm:t>
    </dgm:pt>
    <dgm:pt modelId="{536BAD55-D80B-4EB6-8259-0B61F9FAC038}" type="parTrans" cxnId="{22F610F4-C7C5-49CC-8716-5D91BDC66C50}">
      <dgm:prSet/>
      <dgm:spPr/>
      <dgm:t>
        <a:bodyPr/>
        <a:lstStyle/>
        <a:p>
          <a:endParaRPr lang="en-US" sz="1400">
            <a:solidFill>
              <a:schemeClr val="tx1"/>
            </a:solidFill>
          </a:endParaRPr>
        </a:p>
      </dgm:t>
    </dgm:pt>
    <dgm:pt modelId="{F38667E2-6A3A-49B5-9908-E7ED12D325D5}" type="sibTrans" cxnId="{22F610F4-C7C5-49CC-8716-5D91BDC66C50}">
      <dgm:prSet/>
      <dgm:spPr/>
      <dgm:t>
        <a:bodyPr/>
        <a:lstStyle/>
        <a:p>
          <a:endParaRPr lang="en-US" sz="1400">
            <a:solidFill>
              <a:schemeClr val="tx1"/>
            </a:solidFill>
          </a:endParaRPr>
        </a:p>
      </dgm:t>
    </dgm:pt>
    <dgm:pt modelId="{5C494C68-4BC3-4339-B394-E02A11EECD8C}">
      <dgm:prSet custT="1"/>
      <dgm:spPr/>
      <dgm:t>
        <a:bodyPr/>
        <a:lstStyle/>
        <a:p>
          <a:r>
            <a:rPr lang="en-US" sz="1600" dirty="0">
              <a:solidFill>
                <a:schemeClr val="tx1"/>
              </a:solidFill>
            </a:rPr>
            <a:t>The Investigator should not be asked their opinions on credibility or recommendations for findings.</a:t>
          </a:r>
        </a:p>
      </dgm:t>
    </dgm:pt>
    <dgm:pt modelId="{A02D18BD-A77D-44F0-979C-B5CF13CC7EE7}" type="parTrans" cxnId="{8D605DE7-5229-46DF-8231-06F5D6485989}">
      <dgm:prSet/>
      <dgm:spPr/>
      <dgm:t>
        <a:bodyPr/>
        <a:lstStyle/>
        <a:p>
          <a:endParaRPr lang="en-US" sz="1400">
            <a:solidFill>
              <a:schemeClr val="tx1"/>
            </a:solidFill>
          </a:endParaRPr>
        </a:p>
      </dgm:t>
    </dgm:pt>
    <dgm:pt modelId="{63D0D780-9390-4EF6-9C25-85CECBD5C016}" type="sibTrans" cxnId="{8D605DE7-5229-46DF-8231-06F5D6485989}">
      <dgm:prSet/>
      <dgm:spPr/>
      <dgm:t>
        <a:bodyPr/>
        <a:lstStyle/>
        <a:p>
          <a:endParaRPr lang="en-US" sz="1400">
            <a:solidFill>
              <a:schemeClr val="tx1"/>
            </a:solidFill>
          </a:endParaRPr>
        </a:p>
      </dgm:t>
    </dgm:pt>
    <dgm:pt modelId="{D3E7219C-A2C1-4294-A304-5C35FF41E150}">
      <dgm:prSet custT="1"/>
      <dgm:spPr/>
      <dgm:t>
        <a:bodyPr/>
        <a:lstStyle/>
        <a:p>
          <a:r>
            <a:rPr lang="en-US" sz="1600" dirty="0">
              <a:solidFill>
                <a:schemeClr val="tx1"/>
              </a:solidFill>
            </a:rPr>
            <a:t>Complainant, Respondent, and witnesses will provide relevant information one at a time and submit to questioning by the Decision-makers as well as “cross-examination” from the parties Advisors.</a:t>
          </a:r>
        </a:p>
      </dgm:t>
    </dgm:pt>
    <dgm:pt modelId="{A29AB495-B37F-4ECE-B298-817BA915E032}" type="parTrans" cxnId="{518AC328-98A1-499A-BE4F-92EE14984D4C}">
      <dgm:prSet/>
      <dgm:spPr/>
      <dgm:t>
        <a:bodyPr/>
        <a:lstStyle/>
        <a:p>
          <a:endParaRPr lang="en-US" sz="1400">
            <a:solidFill>
              <a:schemeClr val="tx1"/>
            </a:solidFill>
          </a:endParaRPr>
        </a:p>
      </dgm:t>
    </dgm:pt>
    <dgm:pt modelId="{362DB486-2085-4748-9D84-3118E497DDBA}" type="sibTrans" cxnId="{518AC328-98A1-499A-BE4F-92EE14984D4C}">
      <dgm:prSet/>
      <dgm:spPr/>
      <dgm:t>
        <a:bodyPr/>
        <a:lstStyle/>
        <a:p>
          <a:endParaRPr lang="en-US" sz="1400">
            <a:solidFill>
              <a:schemeClr val="tx1"/>
            </a:solidFill>
          </a:endParaRPr>
        </a:p>
      </dgm:t>
    </dgm:pt>
    <dgm:pt modelId="{CB79F82E-8E51-42A2-B300-70C987126244}">
      <dgm:prSet custT="1"/>
      <dgm:spPr/>
      <dgm:t>
        <a:bodyPr/>
        <a:lstStyle/>
        <a:p>
          <a:r>
            <a:rPr lang="en-US" sz="1600" dirty="0">
              <a:solidFill>
                <a:schemeClr val="tx1"/>
              </a:solidFill>
            </a:rPr>
            <a:t>All questions are subject to a relevance determination by the Hearing Chair.</a:t>
          </a:r>
        </a:p>
      </dgm:t>
    </dgm:pt>
    <dgm:pt modelId="{7B498D52-F918-478F-87FD-86DF7A2B6D99}" type="parTrans" cxnId="{699B48A8-D8BE-4F15-85B9-F95099CD1B7F}">
      <dgm:prSet/>
      <dgm:spPr/>
      <dgm:t>
        <a:bodyPr/>
        <a:lstStyle/>
        <a:p>
          <a:endParaRPr lang="en-US" sz="1400">
            <a:solidFill>
              <a:schemeClr val="tx1"/>
            </a:solidFill>
          </a:endParaRPr>
        </a:p>
      </dgm:t>
    </dgm:pt>
    <dgm:pt modelId="{43A8D428-538C-4AAA-B66D-DA03291DFB2B}" type="sibTrans" cxnId="{699B48A8-D8BE-4F15-85B9-F95099CD1B7F}">
      <dgm:prSet/>
      <dgm:spPr/>
      <dgm:t>
        <a:bodyPr/>
        <a:lstStyle/>
        <a:p>
          <a:endParaRPr lang="en-US" sz="1400">
            <a:solidFill>
              <a:schemeClr val="tx1"/>
            </a:solidFill>
          </a:endParaRPr>
        </a:p>
      </dgm:t>
    </dgm:pt>
    <dgm:pt modelId="{89C5DF41-CEB4-4C5B-8167-B7F13C7F490E}">
      <dgm:prSet custT="1"/>
      <dgm:spPr/>
      <dgm:t>
        <a:bodyPr/>
        <a:lstStyle/>
        <a:p>
          <a:r>
            <a:rPr lang="en-US" sz="1600" dirty="0">
              <a:solidFill>
                <a:schemeClr val="tx1"/>
              </a:solidFill>
            </a:rPr>
            <a:t>The Hearing Chair will limit or not allow questions on the basis they are irrelevant, unduly repetitious, or abusive.</a:t>
          </a:r>
        </a:p>
      </dgm:t>
    </dgm:pt>
    <dgm:pt modelId="{07F25368-0127-4FE4-99D0-7977A611EAA1}" type="parTrans" cxnId="{D2833994-D6A8-4079-B064-901396014379}">
      <dgm:prSet/>
      <dgm:spPr/>
      <dgm:t>
        <a:bodyPr/>
        <a:lstStyle/>
        <a:p>
          <a:endParaRPr lang="en-US" sz="1400">
            <a:solidFill>
              <a:schemeClr val="tx1"/>
            </a:solidFill>
          </a:endParaRPr>
        </a:p>
      </dgm:t>
    </dgm:pt>
    <dgm:pt modelId="{AA8E5245-82D0-42E6-A0E9-DED573A85E89}" type="sibTrans" cxnId="{D2833994-D6A8-4079-B064-901396014379}">
      <dgm:prSet/>
      <dgm:spPr/>
      <dgm:t>
        <a:bodyPr/>
        <a:lstStyle/>
        <a:p>
          <a:endParaRPr lang="en-US" sz="1400">
            <a:solidFill>
              <a:schemeClr val="tx1"/>
            </a:solidFill>
          </a:endParaRPr>
        </a:p>
      </dgm:t>
    </dgm:pt>
    <dgm:pt modelId="{FACDE805-BF45-4FD5-A22D-AAB028BBDD39}" type="pres">
      <dgm:prSet presAssocID="{8E385D1F-F25C-4F10-BECB-4080DD32D8DD}" presName="Name0" presStyleCnt="0">
        <dgm:presLayoutVars>
          <dgm:chMax val="7"/>
          <dgm:chPref val="7"/>
          <dgm:dir/>
        </dgm:presLayoutVars>
      </dgm:prSet>
      <dgm:spPr/>
    </dgm:pt>
    <dgm:pt modelId="{8E3E4EA5-42EB-4DCE-9A86-392E3076801C}" type="pres">
      <dgm:prSet presAssocID="{8E385D1F-F25C-4F10-BECB-4080DD32D8DD}" presName="Name1" presStyleCnt="0"/>
      <dgm:spPr/>
    </dgm:pt>
    <dgm:pt modelId="{4B31581E-2B25-4C65-BDE1-FD32021BCCB9}" type="pres">
      <dgm:prSet presAssocID="{8E385D1F-F25C-4F10-BECB-4080DD32D8DD}" presName="cycle" presStyleCnt="0"/>
      <dgm:spPr/>
    </dgm:pt>
    <dgm:pt modelId="{20522312-9331-42AB-B0FC-19811DA59744}" type="pres">
      <dgm:prSet presAssocID="{8E385D1F-F25C-4F10-BECB-4080DD32D8DD}" presName="srcNode" presStyleLbl="node1" presStyleIdx="0" presStyleCnt="7"/>
      <dgm:spPr/>
    </dgm:pt>
    <dgm:pt modelId="{0F55B8C1-B9A0-4E76-8A77-6BAF5FCC96DF}" type="pres">
      <dgm:prSet presAssocID="{8E385D1F-F25C-4F10-BECB-4080DD32D8DD}" presName="conn" presStyleLbl="parChTrans1D2" presStyleIdx="0" presStyleCnt="1"/>
      <dgm:spPr/>
    </dgm:pt>
    <dgm:pt modelId="{7B9DA259-607B-49B0-B95E-4DC4A0BE804C}" type="pres">
      <dgm:prSet presAssocID="{8E385D1F-F25C-4F10-BECB-4080DD32D8DD}" presName="extraNode" presStyleLbl="node1" presStyleIdx="0" presStyleCnt="7"/>
      <dgm:spPr/>
    </dgm:pt>
    <dgm:pt modelId="{85B3A090-DFD8-4AFF-B14E-5FEFB4C09965}" type="pres">
      <dgm:prSet presAssocID="{8E385D1F-F25C-4F10-BECB-4080DD32D8DD}" presName="dstNode" presStyleLbl="node1" presStyleIdx="0" presStyleCnt="7"/>
      <dgm:spPr/>
    </dgm:pt>
    <dgm:pt modelId="{27AF5584-99C0-48CB-82BE-8B9533C8CA6B}" type="pres">
      <dgm:prSet presAssocID="{7B1E1EA4-4670-4722-A307-F575367CCA20}" presName="text_1" presStyleLbl="node1" presStyleIdx="0" presStyleCnt="7">
        <dgm:presLayoutVars>
          <dgm:bulletEnabled val="1"/>
        </dgm:presLayoutVars>
      </dgm:prSet>
      <dgm:spPr/>
    </dgm:pt>
    <dgm:pt modelId="{BC932B31-359A-4EF8-AAE0-68D887820CAD}" type="pres">
      <dgm:prSet presAssocID="{7B1E1EA4-4670-4722-A307-F575367CCA20}" presName="accent_1" presStyleCnt="0"/>
      <dgm:spPr/>
    </dgm:pt>
    <dgm:pt modelId="{690B3476-3D41-487A-B48F-0FAA53BC337C}" type="pres">
      <dgm:prSet presAssocID="{7B1E1EA4-4670-4722-A307-F575367CCA20}" presName="accentRepeatNode" presStyleLbl="solidFgAcc1" presStyleIdx="0" presStyleCnt="7"/>
      <dgm:spPr/>
    </dgm:pt>
    <dgm:pt modelId="{E9ABFC3E-9076-46A9-8938-0E3E6EA9E183}" type="pres">
      <dgm:prSet presAssocID="{E1B6216A-82FA-44E6-81EA-FCFD6C0A6094}" presName="text_2" presStyleLbl="node1" presStyleIdx="1" presStyleCnt="7">
        <dgm:presLayoutVars>
          <dgm:bulletEnabled val="1"/>
        </dgm:presLayoutVars>
      </dgm:prSet>
      <dgm:spPr/>
    </dgm:pt>
    <dgm:pt modelId="{DE7A7FBF-3076-4434-B660-EAA3EFDEBFCA}" type="pres">
      <dgm:prSet presAssocID="{E1B6216A-82FA-44E6-81EA-FCFD6C0A6094}" presName="accent_2" presStyleCnt="0"/>
      <dgm:spPr/>
    </dgm:pt>
    <dgm:pt modelId="{429FA351-52D5-4901-A18B-9577A78EA805}" type="pres">
      <dgm:prSet presAssocID="{E1B6216A-82FA-44E6-81EA-FCFD6C0A6094}" presName="accentRepeatNode" presStyleLbl="solidFgAcc1" presStyleIdx="1" presStyleCnt="7"/>
      <dgm:spPr/>
    </dgm:pt>
    <dgm:pt modelId="{D71CAF04-46B4-4EE5-872D-237A4188CA26}" type="pres">
      <dgm:prSet presAssocID="{1E7F7A5C-135D-4969-BFCD-0CCBAD09B1AE}" presName="text_3" presStyleLbl="node1" presStyleIdx="2" presStyleCnt="7" custScaleY="130275">
        <dgm:presLayoutVars>
          <dgm:bulletEnabled val="1"/>
        </dgm:presLayoutVars>
      </dgm:prSet>
      <dgm:spPr/>
    </dgm:pt>
    <dgm:pt modelId="{E3CF643F-8B9B-4F19-AFE6-55848355497D}" type="pres">
      <dgm:prSet presAssocID="{1E7F7A5C-135D-4969-BFCD-0CCBAD09B1AE}" presName="accent_3" presStyleCnt="0"/>
      <dgm:spPr/>
    </dgm:pt>
    <dgm:pt modelId="{481F5874-94D1-48FF-ADA2-EA4607D77493}" type="pres">
      <dgm:prSet presAssocID="{1E7F7A5C-135D-4969-BFCD-0CCBAD09B1AE}" presName="accentRepeatNode" presStyleLbl="solidFgAcc1" presStyleIdx="2" presStyleCnt="7"/>
      <dgm:spPr/>
    </dgm:pt>
    <dgm:pt modelId="{AD4BE0E5-F4A2-4A10-930E-A8057FF72AD0}" type="pres">
      <dgm:prSet presAssocID="{5C494C68-4BC3-4339-B394-E02A11EECD8C}" presName="text_4" presStyleLbl="node1" presStyleIdx="3" presStyleCnt="7" custScaleY="125010">
        <dgm:presLayoutVars>
          <dgm:bulletEnabled val="1"/>
        </dgm:presLayoutVars>
      </dgm:prSet>
      <dgm:spPr/>
    </dgm:pt>
    <dgm:pt modelId="{0026562C-7795-4482-B917-B71E226720D1}" type="pres">
      <dgm:prSet presAssocID="{5C494C68-4BC3-4339-B394-E02A11EECD8C}" presName="accent_4" presStyleCnt="0"/>
      <dgm:spPr/>
    </dgm:pt>
    <dgm:pt modelId="{DD64DCD8-8653-44C6-8C3A-DA9FE1E38477}" type="pres">
      <dgm:prSet presAssocID="{5C494C68-4BC3-4339-B394-E02A11EECD8C}" presName="accentRepeatNode" presStyleLbl="solidFgAcc1" presStyleIdx="3" presStyleCnt="7" custLinFactNeighborX="-1909" custLinFactNeighborY="2921"/>
      <dgm:spPr/>
    </dgm:pt>
    <dgm:pt modelId="{E02EAA47-AC6B-4C37-838B-3DB93C432308}" type="pres">
      <dgm:prSet presAssocID="{D3E7219C-A2C1-4294-A304-5C35FF41E150}" presName="text_5" presStyleLbl="node1" presStyleIdx="4" presStyleCnt="7" custScaleY="159658">
        <dgm:presLayoutVars>
          <dgm:bulletEnabled val="1"/>
        </dgm:presLayoutVars>
      </dgm:prSet>
      <dgm:spPr/>
    </dgm:pt>
    <dgm:pt modelId="{0BD35D06-EEE3-431D-B51A-8E6C35EAAF8E}" type="pres">
      <dgm:prSet presAssocID="{D3E7219C-A2C1-4294-A304-5C35FF41E150}" presName="accent_5" presStyleCnt="0"/>
      <dgm:spPr/>
    </dgm:pt>
    <dgm:pt modelId="{5208B4F2-5A90-4C77-A0FF-C1AED64687AC}" type="pres">
      <dgm:prSet presAssocID="{D3E7219C-A2C1-4294-A304-5C35FF41E150}" presName="accentRepeatNode" presStyleLbl="solidFgAcc1" presStyleIdx="4" presStyleCnt="7"/>
      <dgm:spPr/>
    </dgm:pt>
    <dgm:pt modelId="{CED9F96D-4C08-4EB4-9609-F01811FB8B4B}" type="pres">
      <dgm:prSet presAssocID="{CB79F82E-8E51-42A2-B300-70C987126244}" presName="text_6" presStyleLbl="node1" presStyleIdx="5" presStyleCnt="7">
        <dgm:presLayoutVars>
          <dgm:bulletEnabled val="1"/>
        </dgm:presLayoutVars>
      </dgm:prSet>
      <dgm:spPr/>
    </dgm:pt>
    <dgm:pt modelId="{F1692B46-D0D6-4482-9322-A63513E16007}" type="pres">
      <dgm:prSet presAssocID="{CB79F82E-8E51-42A2-B300-70C987126244}" presName="accent_6" presStyleCnt="0"/>
      <dgm:spPr/>
    </dgm:pt>
    <dgm:pt modelId="{5961DE61-F7C5-4D96-9F88-83D6D6704975}" type="pres">
      <dgm:prSet presAssocID="{CB79F82E-8E51-42A2-B300-70C987126244}" presName="accentRepeatNode" presStyleLbl="solidFgAcc1" presStyleIdx="5" presStyleCnt="7"/>
      <dgm:spPr/>
    </dgm:pt>
    <dgm:pt modelId="{7C2E8087-7648-49C3-AF27-76E908EB59B3}" type="pres">
      <dgm:prSet presAssocID="{89C5DF41-CEB4-4C5B-8167-B7F13C7F490E}" presName="text_7" presStyleLbl="node1" presStyleIdx="6" presStyleCnt="7" custScaleY="123907">
        <dgm:presLayoutVars>
          <dgm:bulletEnabled val="1"/>
        </dgm:presLayoutVars>
      </dgm:prSet>
      <dgm:spPr/>
    </dgm:pt>
    <dgm:pt modelId="{DFD38F8B-65FA-4C28-846F-94808A26B4B1}" type="pres">
      <dgm:prSet presAssocID="{89C5DF41-CEB4-4C5B-8167-B7F13C7F490E}" presName="accent_7" presStyleCnt="0"/>
      <dgm:spPr/>
    </dgm:pt>
    <dgm:pt modelId="{A2FF9134-9F36-4140-84B4-191CDD6BDC6C}" type="pres">
      <dgm:prSet presAssocID="{89C5DF41-CEB4-4C5B-8167-B7F13C7F490E}" presName="accentRepeatNode" presStyleLbl="solidFgAcc1" presStyleIdx="6" presStyleCnt="7"/>
      <dgm:spPr/>
    </dgm:pt>
  </dgm:ptLst>
  <dgm:cxnLst>
    <dgm:cxn modelId="{4C135D03-FADE-45B5-ADF3-B03349D380D6}" type="presOf" srcId="{F490B7AE-9269-4A19-B176-CFE97B029054}" destId="{0F55B8C1-B9A0-4E76-8A77-6BAF5FCC96DF}" srcOrd="0" destOrd="0" presId="urn:microsoft.com/office/officeart/2008/layout/VerticalCurvedList"/>
    <dgm:cxn modelId="{518AC328-98A1-499A-BE4F-92EE14984D4C}" srcId="{8E385D1F-F25C-4F10-BECB-4080DD32D8DD}" destId="{D3E7219C-A2C1-4294-A304-5C35FF41E150}" srcOrd="4" destOrd="0" parTransId="{A29AB495-B37F-4ECE-B298-817BA915E032}" sibTransId="{362DB486-2085-4748-9D84-3118E497DDBA}"/>
    <dgm:cxn modelId="{1DE78336-941D-4DB7-ADF1-E7D7919D5D94}" type="presOf" srcId="{8E385D1F-F25C-4F10-BECB-4080DD32D8DD}" destId="{FACDE805-BF45-4FD5-A22D-AAB028BBDD39}" srcOrd="0" destOrd="0" presId="urn:microsoft.com/office/officeart/2008/layout/VerticalCurvedList"/>
    <dgm:cxn modelId="{F099DC5F-81F5-4A20-A2F6-08ED4B6BF292}" srcId="{8E385D1F-F25C-4F10-BECB-4080DD32D8DD}" destId="{7B1E1EA4-4670-4722-A307-F575367CCA20}" srcOrd="0" destOrd="0" parTransId="{614131E3-6503-4AD2-B636-C5C7284F1EED}" sibTransId="{F490B7AE-9269-4A19-B176-CFE97B029054}"/>
    <dgm:cxn modelId="{2DD88A67-D5A2-47E0-8CE6-368E621D83B0}" type="presOf" srcId="{E1B6216A-82FA-44E6-81EA-FCFD6C0A6094}" destId="{E9ABFC3E-9076-46A9-8938-0E3E6EA9E183}" srcOrd="0" destOrd="0" presId="urn:microsoft.com/office/officeart/2008/layout/VerticalCurvedList"/>
    <dgm:cxn modelId="{55079893-CDF4-4A13-AF21-1652F926F4A1}" type="presOf" srcId="{7B1E1EA4-4670-4722-A307-F575367CCA20}" destId="{27AF5584-99C0-48CB-82BE-8B9533C8CA6B}" srcOrd="0" destOrd="0" presId="urn:microsoft.com/office/officeart/2008/layout/VerticalCurvedList"/>
    <dgm:cxn modelId="{D2833994-D6A8-4079-B064-901396014379}" srcId="{8E385D1F-F25C-4F10-BECB-4080DD32D8DD}" destId="{89C5DF41-CEB4-4C5B-8167-B7F13C7F490E}" srcOrd="6" destOrd="0" parTransId="{07F25368-0127-4FE4-99D0-7977A611EAA1}" sibTransId="{AA8E5245-82D0-42E6-A0E9-DED573A85E89}"/>
    <dgm:cxn modelId="{99D9C797-8F06-4277-ACD7-7FAB09DF66C5}" type="presOf" srcId="{5C494C68-4BC3-4339-B394-E02A11EECD8C}" destId="{AD4BE0E5-F4A2-4A10-930E-A8057FF72AD0}" srcOrd="0" destOrd="0" presId="urn:microsoft.com/office/officeart/2008/layout/VerticalCurvedList"/>
    <dgm:cxn modelId="{3555F499-B753-4447-9D64-C4CD164AD31A}" type="presOf" srcId="{CB79F82E-8E51-42A2-B300-70C987126244}" destId="{CED9F96D-4C08-4EB4-9609-F01811FB8B4B}" srcOrd="0" destOrd="0" presId="urn:microsoft.com/office/officeart/2008/layout/VerticalCurvedList"/>
    <dgm:cxn modelId="{BE90719E-1D9F-413A-B762-E2F35DC4AE52}" type="presOf" srcId="{1E7F7A5C-135D-4969-BFCD-0CCBAD09B1AE}" destId="{D71CAF04-46B4-4EE5-872D-237A4188CA26}" srcOrd="0" destOrd="0" presId="urn:microsoft.com/office/officeart/2008/layout/VerticalCurvedList"/>
    <dgm:cxn modelId="{699B48A8-D8BE-4F15-85B9-F95099CD1B7F}" srcId="{8E385D1F-F25C-4F10-BECB-4080DD32D8DD}" destId="{CB79F82E-8E51-42A2-B300-70C987126244}" srcOrd="5" destOrd="0" parTransId="{7B498D52-F918-478F-87FD-86DF7A2B6D99}" sibTransId="{43A8D428-538C-4AAA-B66D-DA03291DFB2B}"/>
    <dgm:cxn modelId="{2925EBAA-F7F5-4129-93D2-399B13706DC2}" type="presOf" srcId="{D3E7219C-A2C1-4294-A304-5C35FF41E150}" destId="{E02EAA47-AC6B-4C37-838B-3DB93C432308}" srcOrd="0" destOrd="0" presId="urn:microsoft.com/office/officeart/2008/layout/VerticalCurvedList"/>
    <dgm:cxn modelId="{64C8C9E5-59E0-4713-ADB1-556CEEF5BEF5}" srcId="{8E385D1F-F25C-4F10-BECB-4080DD32D8DD}" destId="{E1B6216A-82FA-44E6-81EA-FCFD6C0A6094}" srcOrd="1" destOrd="0" parTransId="{403B502E-1883-4FD3-A9E7-C1BB8F16D496}" sibTransId="{AFCDA4F1-1872-494D-9131-0B0262F7B1A2}"/>
    <dgm:cxn modelId="{8D605DE7-5229-46DF-8231-06F5D6485989}" srcId="{8E385D1F-F25C-4F10-BECB-4080DD32D8DD}" destId="{5C494C68-4BC3-4339-B394-E02A11EECD8C}" srcOrd="3" destOrd="0" parTransId="{A02D18BD-A77D-44F0-979C-B5CF13CC7EE7}" sibTransId="{63D0D780-9390-4EF6-9C25-85CECBD5C016}"/>
    <dgm:cxn modelId="{22F610F4-C7C5-49CC-8716-5D91BDC66C50}" srcId="{8E385D1F-F25C-4F10-BECB-4080DD32D8DD}" destId="{1E7F7A5C-135D-4969-BFCD-0CCBAD09B1AE}" srcOrd="2" destOrd="0" parTransId="{536BAD55-D80B-4EB6-8259-0B61F9FAC038}" sibTransId="{F38667E2-6A3A-49B5-9908-E7ED12D325D5}"/>
    <dgm:cxn modelId="{F5AE0CF8-6604-4112-9578-6617C4A10423}" type="presOf" srcId="{89C5DF41-CEB4-4C5B-8167-B7F13C7F490E}" destId="{7C2E8087-7648-49C3-AF27-76E908EB59B3}" srcOrd="0" destOrd="0" presId="urn:microsoft.com/office/officeart/2008/layout/VerticalCurvedList"/>
    <dgm:cxn modelId="{02AFBD57-7F2F-4071-AB9E-C62ADAE8374C}" type="presParOf" srcId="{FACDE805-BF45-4FD5-A22D-AAB028BBDD39}" destId="{8E3E4EA5-42EB-4DCE-9A86-392E3076801C}" srcOrd="0" destOrd="0" presId="urn:microsoft.com/office/officeart/2008/layout/VerticalCurvedList"/>
    <dgm:cxn modelId="{2ACBE9F7-4CFF-4DCC-87F8-B75ACF20EB6B}" type="presParOf" srcId="{8E3E4EA5-42EB-4DCE-9A86-392E3076801C}" destId="{4B31581E-2B25-4C65-BDE1-FD32021BCCB9}" srcOrd="0" destOrd="0" presId="urn:microsoft.com/office/officeart/2008/layout/VerticalCurvedList"/>
    <dgm:cxn modelId="{7B54D16C-958B-4158-AA61-2F34DA0B5E90}" type="presParOf" srcId="{4B31581E-2B25-4C65-BDE1-FD32021BCCB9}" destId="{20522312-9331-42AB-B0FC-19811DA59744}" srcOrd="0" destOrd="0" presId="urn:microsoft.com/office/officeart/2008/layout/VerticalCurvedList"/>
    <dgm:cxn modelId="{95199C79-3141-427E-9C85-51EAFD420AD8}" type="presParOf" srcId="{4B31581E-2B25-4C65-BDE1-FD32021BCCB9}" destId="{0F55B8C1-B9A0-4E76-8A77-6BAF5FCC96DF}" srcOrd="1" destOrd="0" presId="urn:microsoft.com/office/officeart/2008/layout/VerticalCurvedList"/>
    <dgm:cxn modelId="{1007755F-4DF0-41A2-AA07-750A223A99D1}" type="presParOf" srcId="{4B31581E-2B25-4C65-BDE1-FD32021BCCB9}" destId="{7B9DA259-607B-49B0-B95E-4DC4A0BE804C}" srcOrd="2" destOrd="0" presId="urn:microsoft.com/office/officeart/2008/layout/VerticalCurvedList"/>
    <dgm:cxn modelId="{864D04EE-9CFA-473E-ADDA-8D7478859B94}" type="presParOf" srcId="{4B31581E-2B25-4C65-BDE1-FD32021BCCB9}" destId="{85B3A090-DFD8-4AFF-B14E-5FEFB4C09965}" srcOrd="3" destOrd="0" presId="urn:microsoft.com/office/officeart/2008/layout/VerticalCurvedList"/>
    <dgm:cxn modelId="{A023B7BD-8D93-49F6-99F1-D2042DB4F6B4}" type="presParOf" srcId="{8E3E4EA5-42EB-4DCE-9A86-392E3076801C}" destId="{27AF5584-99C0-48CB-82BE-8B9533C8CA6B}" srcOrd="1" destOrd="0" presId="urn:microsoft.com/office/officeart/2008/layout/VerticalCurvedList"/>
    <dgm:cxn modelId="{17FE3AA1-DC32-4F2B-9280-B578A5AC159F}" type="presParOf" srcId="{8E3E4EA5-42EB-4DCE-9A86-392E3076801C}" destId="{BC932B31-359A-4EF8-AAE0-68D887820CAD}" srcOrd="2" destOrd="0" presId="urn:microsoft.com/office/officeart/2008/layout/VerticalCurvedList"/>
    <dgm:cxn modelId="{F743895C-7DEA-462E-8F73-43293558CBC8}" type="presParOf" srcId="{BC932B31-359A-4EF8-AAE0-68D887820CAD}" destId="{690B3476-3D41-487A-B48F-0FAA53BC337C}" srcOrd="0" destOrd="0" presId="urn:microsoft.com/office/officeart/2008/layout/VerticalCurvedList"/>
    <dgm:cxn modelId="{D7CC4938-E137-4335-8379-CE33EB756335}" type="presParOf" srcId="{8E3E4EA5-42EB-4DCE-9A86-392E3076801C}" destId="{E9ABFC3E-9076-46A9-8938-0E3E6EA9E183}" srcOrd="3" destOrd="0" presId="urn:microsoft.com/office/officeart/2008/layout/VerticalCurvedList"/>
    <dgm:cxn modelId="{9D43979D-F726-4FA4-B708-901FB14B2D7E}" type="presParOf" srcId="{8E3E4EA5-42EB-4DCE-9A86-392E3076801C}" destId="{DE7A7FBF-3076-4434-B660-EAA3EFDEBFCA}" srcOrd="4" destOrd="0" presId="urn:microsoft.com/office/officeart/2008/layout/VerticalCurvedList"/>
    <dgm:cxn modelId="{DB94F29A-9E69-4424-A677-7A2178B1EE01}" type="presParOf" srcId="{DE7A7FBF-3076-4434-B660-EAA3EFDEBFCA}" destId="{429FA351-52D5-4901-A18B-9577A78EA805}" srcOrd="0" destOrd="0" presId="urn:microsoft.com/office/officeart/2008/layout/VerticalCurvedList"/>
    <dgm:cxn modelId="{30AB2D5D-541A-4F8E-8536-0E8DEF31C059}" type="presParOf" srcId="{8E3E4EA5-42EB-4DCE-9A86-392E3076801C}" destId="{D71CAF04-46B4-4EE5-872D-237A4188CA26}" srcOrd="5" destOrd="0" presId="urn:microsoft.com/office/officeart/2008/layout/VerticalCurvedList"/>
    <dgm:cxn modelId="{26B06FA2-331A-408F-A346-4D3145D36DCA}" type="presParOf" srcId="{8E3E4EA5-42EB-4DCE-9A86-392E3076801C}" destId="{E3CF643F-8B9B-4F19-AFE6-55848355497D}" srcOrd="6" destOrd="0" presId="urn:microsoft.com/office/officeart/2008/layout/VerticalCurvedList"/>
    <dgm:cxn modelId="{2B3DCB36-0035-4F6C-9618-B5E5243B3C09}" type="presParOf" srcId="{E3CF643F-8B9B-4F19-AFE6-55848355497D}" destId="{481F5874-94D1-48FF-ADA2-EA4607D77493}" srcOrd="0" destOrd="0" presId="urn:microsoft.com/office/officeart/2008/layout/VerticalCurvedList"/>
    <dgm:cxn modelId="{FF981B52-0DA1-4C05-B220-B5AAAD81AF45}" type="presParOf" srcId="{8E3E4EA5-42EB-4DCE-9A86-392E3076801C}" destId="{AD4BE0E5-F4A2-4A10-930E-A8057FF72AD0}" srcOrd="7" destOrd="0" presId="urn:microsoft.com/office/officeart/2008/layout/VerticalCurvedList"/>
    <dgm:cxn modelId="{FC72C8DA-2B7E-4B85-AC35-42519D51CF23}" type="presParOf" srcId="{8E3E4EA5-42EB-4DCE-9A86-392E3076801C}" destId="{0026562C-7795-4482-B917-B71E226720D1}" srcOrd="8" destOrd="0" presId="urn:microsoft.com/office/officeart/2008/layout/VerticalCurvedList"/>
    <dgm:cxn modelId="{8448415D-E8F2-4D03-85CF-F8C669364FD2}" type="presParOf" srcId="{0026562C-7795-4482-B917-B71E226720D1}" destId="{DD64DCD8-8653-44C6-8C3A-DA9FE1E38477}" srcOrd="0" destOrd="0" presId="urn:microsoft.com/office/officeart/2008/layout/VerticalCurvedList"/>
    <dgm:cxn modelId="{11E6B81D-2584-4DD2-A19D-FB08ACDB641D}" type="presParOf" srcId="{8E3E4EA5-42EB-4DCE-9A86-392E3076801C}" destId="{E02EAA47-AC6B-4C37-838B-3DB93C432308}" srcOrd="9" destOrd="0" presId="urn:microsoft.com/office/officeart/2008/layout/VerticalCurvedList"/>
    <dgm:cxn modelId="{12B6A67C-1CF7-404C-8F87-26F8EEA8BDE2}" type="presParOf" srcId="{8E3E4EA5-42EB-4DCE-9A86-392E3076801C}" destId="{0BD35D06-EEE3-431D-B51A-8E6C35EAAF8E}" srcOrd="10" destOrd="0" presId="urn:microsoft.com/office/officeart/2008/layout/VerticalCurvedList"/>
    <dgm:cxn modelId="{69E7ABC4-6413-4EF3-B610-642609B89BB6}" type="presParOf" srcId="{0BD35D06-EEE3-431D-B51A-8E6C35EAAF8E}" destId="{5208B4F2-5A90-4C77-A0FF-C1AED64687AC}" srcOrd="0" destOrd="0" presId="urn:microsoft.com/office/officeart/2008/layout/VerticalCurvedList"/>
    <dgm:cxn modelId="{250BB680-DF03-4905-9145-EA839A0DD57A}" type="presParOf" srcId="{8E3E4EA5-42EB-4DCE-9A86-392E3076801C}" destId="{CED9F96D-4C08-4EB4-9609-F01811FB8B4B}" srcOrd="11" destOrd="0" presId="urn:microsoft.com/office/officeart/2008/layout/VerticalCurvedList"/>
    <dgm:cxn modelId="{96F731A0-FB55-4A27-B391-5CF3FC064580}" type="presParOf" srcId="{8E3E4EA5-42EB-4DCE-9A86-392E3076801C}" destId="{F1692B46-D0D6-4482-9322-A63513E16007}" srcOrd="12" destOrd="0" presId="urn:microsoft.com/office/officeart/2008/layout/VerticalCurvedList"/>
    <dgm:cxn modelId="{9280DCC0-F808-4CA5-B210-3F37916B985C}" type="presParOf" srcId="{F1692B46-D0D6-4482-9322-A63513E16007}" destId="{5961DE61-F7C5-4D96-9F88-83D6D6704975}" srcOrd="0" destOrd="0" presId="urn:microsoft.com/office/officeart/2008/layout/VerticalCurvedList"/>
    <dgm:cxn modelId="{7794A2B5-9F04-4D34-8906-8C1CB6B29142}" type="presParOf" srcId="{8E3E4EA5-42EB-4DCE-9A86-392E3076801C}" destId="{7C2E8087-7648-49C3-AF27-76E908EB59B3}" srcOrd="13" destOrd="0" presId="urn:microsoft.com/office/officeart/2008/layout/VerticalCurvedList"/>
    <dgm:cxn modelId="{92CFD619-05F0-4A0D-9753-F2F421655682}" type="presParOf" srcId="{8E3E4EA5-42EB-4DCE-9A86-392E3076801C}" destId="{DFD38F8B-65FA-4C28-846F-94808A26B4B1}" srcOrd="14" destOrd="0" presId="urn:microsoft.com/office/officeart/2008/layout/VerticalCurvedList"/>
    <dgm:cxn modelId="{C4D891B2-562B-41CC-956D-20F3C57EB955}" type="presParOf" srcId="{DFD38F8B-65FA-4C28-846F-94808A26B4B1}" destId="{A2FF9134-9F36-4140-84B4-191CDD6BDC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76E0AD-B4EA-414E-9717-C8BCDB0090BD}" type="doc">
      <dgm:prSet loTypeId="urn:microsoft.com/office/officeart/2005/8/layout/lProcess1" loCatId="process" qsTypeId="urn:microsoft.com/office/officeart/2005/8/quickstyle/simple1" qsCatId="simple" csTypeId="urn:microsoft.com/office/officeart/2005/8/colors/accent4_2" csCatId="accent4" phldr="1"/>
      <dgm:spPr/>
      <dgm:t>
        <a:bodyPr/>
        <a:lstStyle/>
        <a:p>
          <a:endParaRPr lang="en-US"/>
        </a:p>
      </dgm:t>
    </dgm:pt>
    <dgm:pt modelId="{40209ADD-D5B0-4926-BB50-B89F754E43AD}">
      <dgm:prSet phldrT="[Text]" custT="1"/>
      <dgm:spPr>
        <a:solidFill>
          <a:srgbClr val="FACD00"/>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800" b="1" kern="1200" dirty="0">
              <a:solidFill>
                <a:schemeClr val="tx1"/>
              </a:solidFill>
              <a:latin typeface="Calibri Light" panose="020F0302020204030204"/>
              <a:ea typeface="+mn-ea"/>
              <a:cs typeface="+mn-cs"/>
            </a:rPr>
            <a:t>Comprehensive Investigation Completed</a:t>
          </a:r>
        </a:p>
      </dgm:t>
    </dgm:pt>
    <dgm:pt modelId="{B9FAA14C-057D-4835-B090-1DE3AACC7C84}" type="parTrans" cxnId="{9BAC52AC-4CBA-47C1-B7EE-BEDA8D8B3F9B}">
      <dgm:prSet/>
      <dgm:spPr/>
      <dgm:t>
        <a:bodyPr/>
        <a:lstStyle/>
        <a:p>
          <a:endParaRPr lang="en-US" sz="1600">
            <a:solidFill>
              <a:schemeClr val="tx1"/>
            </a:solidFill>
          </a:endParaRPr>
        </a:p>
      </dgm:t>
    </dgm:pt>
    <dgm:pt modelId="{87AC1EAE-F207-4BDD-B6E7-A41DCA7434D0}" type="sibTrans" cxnId="{9BAC52AC-4CBA-47C1-B7EE-BEDA8D8B3F9B}">
      <dgm:prSet/>
      <dgm:spPr/>
      <dgm:t>
        <a:bodyPr/>
        <a:lstStyle/>
        <a:p>
          <a:endParaRPr lang="en-US" sz="1600">
            <a:solidFill>
              <a:schemeClr val="tx1"/>
            </a:solidFill>
          </a:endParaRPr>
        </a:p>
      </dgm:t>
    </dgm:pt>
    <dgm:pt modelId="{B2359A42-75E3-4547-A96D-510D73959EE6}">
      <dgm:prSet phldrT="[Text]" custT="1"/>
      <dgm:spPr>
        <a:solidFill>
          <a:srgbClr val="FACD00"/>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800" b="1" kern="1200" dirty="0">
              <a:solidFill>
                <a:schemeClr val="tx1"/>
              </a:solidFill>
              <a:latin typeface="Calibri Light" panose="020F0302020204030204"/>
              <a:ea typeface="+mn-ea"/>
              <a:cs typeface="+mn-cs"/>
            </a:rPr>
            <a:t>Parties Review Evidence</a:t>
          </a:r>
        </a:p>
      </dgm:t>
    </dgm:pt>
    <dgm:pt modelId="{7FA6A3EB-E284-49AD-8D2E-16E2470FF928}" type="parTrans" cxnId="{C6949ED0-5C22-4857-A179-9936CEEEC864}">
      <dgm:prSet/>
      <dgm:spPr/>
      <dgm:t>
        <a:bodyPr/>
        <a:lstStyle/>
        <a:p>
          <a:endParaRPr lang="en-US" sz="1600">
            <a:solidFill>
              <a:schemeClr val="tx1"/>
            </a:solidFill>
          </a:endParaRPr>
        </a:p>
      </dgm:t>
    </dgm:pt>
    <dgm:pt modelId="{DBEDFFB9-A106-459E-ACA9-6989D3B9D2FF}" type="sibTrans" cxnId="{C6949ED0-5C22-4857-A179-9936CEEEC864}">
      <dgm:prSet/>
      <dgm:spPr/>
      <dgm:t>
        <a:bodyPr/>
        <a:lstStyle/>
        <a:p>
          <a:endParaRPr lang="en-US" sz="1600">
            <a:solidFill>
              <a:schemeClr val="tx1"/>
            </a:solidFill>
          </a:endParaRPr>
        </a:p>
      </dgm:t>
    </dgm:pt>
    <dgm:pt modelId="{355FAC11-0D17-431D-98F9-4E208329D45B}">
      <dgm:prSet phldrT="[Text]" custT="1"/>
      <dgm:spPr>
        <a:solidFill>
          <a:srgbClr val="FACD00"/>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800" b="1" kern="1200" dirty="0">
              <a:solidFill>
                <a:schemeClr val="tx1"/>
              </a:solidFill>
              <a:latin typeface="Calibri Light" panose="020F0302020204030204"/>
              <a:ea typeface="+mn-ea"/>
              <a:cs typeface="+mn-cs"/>
            </a:rPr>
            <a:t>Advisors</a:t>
          </a:r>
        </a:p>
      </dgm:t>
    </dgm:pt>
    <dgm:pt modelId="{4C30811E-6987-4CFC-B74E-9E749E34CF8A}" type="parTrans" cxnId="{62528758-CAFA-4FFE-BBF6-21CF199D688C}">
      <dgm:prSet/>
      <dgm:spPr/>
      <dgm:t>
        <a:bodyPr/>
        <a:lstStyle/>
        <a:p>
          <a:endParaRPr lang="en-US" sz="1600">
            <a:solidFill>
              <a:schemeClr val="tx1"/>
            </a:solidFill>
          </a:endParaRPr>
        </a:p>
      </dgm:t>
    </dgm:pt>
    <dgm:pt modelId="{D71C311D-CB17-4048-8FAA-61C5AED16B54}" type="sibTrans" cxnId="{62528758-CAFA-4FFE-BBF6-21CF199D688C}">
      <dgm:prSet/>
      <dgm:spPr/>
      <dgm:t>
        <a:bodyPr/>
        <a:lstStyle/>
        <a:p>
          <a:endParaRPr lang="en-US" sz="1600">
            <a:solidFill>
              <a:schemeClr val="tx1"/>
            </a:solidFill>
          </a:endParaRPr>
        </a:p>
      </dgm:t>
    </dgm:pt>
    <dgm:pt modelId="{975423AD-C213-471A-B6E4-6478D778908B}">
      <dgm:prSet phldrT="[Text]" custT="1"/>
      <dgm:spPr>
        <a:solidFill>
          <a:srgbClr val="FACD00"/>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800" b="1" kern="1200" dirty="0">
              <a:solidFill>
                <a:schemeClr val="tx1"/>
              </a:solidFill>
              <a:latin typeface="Calibri Light" panose="020F0302020204030204"/>
              <a:ea typeface="+mn-ea"/>
              <a:cs typeface="+mn-cs"/>
            </a:rPr>
            <a:t>Finding</a:t>
          </a:r>
        </a:p>
      </dgm:t>
    </dgm:pt>
    <dgm:pt modelId="{233F3218-D3EC-4983-A2B3-A506C85F56EC}" type="parTrans" cxnId="{9E9D6C27-45DA-42F6-A5B7-36AEDDFC84F2}">
      <dgm:prSet/>
      <dgm:spPr/>
      <dgm:t>
        <a:bodyPr/>
        <a:lstStyle/>
        <a:p>
          <a:endParaRPr lang="en-US" sz="1600">
            <a:solidFill>
              <a:schemeClr val="tx1"/>
            </a:solidFill>
          </a:endParaRPr>
        </a:p>
      </dgm:t>
    </dgm:pt>
    <dgm:pt modelId="{0EBE6497-EF3D-4B2B-9998-75ACC14F33E2}" type="sibTrans" cxnId="{9E9D6C27-45DA-42F6-A5B7-36AEDDFC84F2}">
      <dgm:prSet/>
      <dgm:spPr/>
      <dgm:t>
        <a:bodyPr/>
        <a:lstStyle/>
        <a:p>
          <a:endParaRPr lang="en-US" sz="1600">
            <a:solidFill>
              <a:schemeClr val="tx1"/>
            </a:solidFill>
          </a:endParaRPr>
        </a:p>
      </dgm:t>
    </dgm:pt>
    <dgm:pt modelId="{1549D12A-9BD9-474C-A9E3-7BBF1FD7CA21}">
      <dgm:prSet phldrT="[Text]" custT="1"/>
      <dgm:spPr>
        <a:solidFill>
          <a:srgbClr val="FACD00"/>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800" b="1" kern="1200" dirty="0">
              <a:solidFill>
                <a:schemeClr val="tx1"/>
              </a:solidFill>
              <a:latin typeface="Calibri Light" panose="020F0302020204030204"/>
              <a:ea typeface="+mn-ea"/>
              <a:cs typeface="+mn-cs"/>
            </a:rPr>
            <a:t>Appeal</a:t>
          </a:r>
        </a:p>
      </dgm:t>
    </dgm:pt>
    <dgm:pt modelId="{287CD20E-33A8-4A7A-ADB1-BFF577F3FE78}" type="parTrans" cxnId="{9C43D04C-0926-47A2-91B7-C9DE9EE53007}">
      <dgm:prSet/>
      <dgm:spPr/>
      <dgm:t>
        <a:bodyPr/>
        <a:lstStyle/>
        <a:p>
          <a:endParaRPr lang="en-US" sz="1600">
            <a:solidFill>
              <a:schemeClr val="tx1"/>
            </a:solidFill>
          </a:endParaRPr>
        </a:p>
      </dgm:t>
    </dgm:pt>
    <dgm:pt modelId="{75836066-B79C-46F7-9437-2E0BE9BCCE13}" type="sibTrans" cxnId="{9C43D04C-0926-47A2-91B7-C9DE9EE53007}">
      <dgm:prSet/>
      <dgm:spPr/>
      <dgm:t>
        <a:bodyPr/>
        <a:lstStyle/>
        <a:p>
          <a:endParaRPr lang="en-US" sz="1600">
            <a:solidFill>
              <a:schemeClr val="tx1"/>
            </a:solidFill>
          </a:endParaRPr>
        </a:p>
      </dgm:t>
    </dgm:pt>
    <dgm:pt modelId="{42BD7B9C-B99A-4D64-86DC-B4FA0B2912CB}">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Parties review all evidence collected and may respond</a:t>
          </a:r>
        </a:p>
      </dgm:t>
    </dgm:pt>
    <dgm:pt modelId="{501B9723-88C6-49D1-B540-62F302509402}" type="parTrans" cxnId="{E29A3EB4-445C-4682-8094-8A3F849200FD}">
      <dgm:prSet/>
      <dgm:spPr/>
      <dgm:t>
        <a:bodyPr/>
        <a:lstStyle/>
        <a:p>
          <a:endParaRPr lang="en-US" sz="1600">
            <a:solidFill>
              <a:schemeClr val="tx1"/>
            </a:solidFill>
          </a:endParaRPr>
        </a:p>
      </dgm:t>
    </dgm:pt>
    <dgm:pt modelId="{57F8E011-47BD-4F07-AF44-C5B516802977}" type="sibTrans" cxnId="{E29A3EB4-445C-4682-8094-8A3F849200FD}">
      <dgm:prSet/>
      <dgm:spPr/>
      <dgm:t>
        <a:bodyPr/>
        <a:lstStyle/>
        <a:p>
          <a:endParaRPr lang="en-US" sz="1600">
            <a:solidFill>
              <a:schemeClr val="tx1"/>
            </a:solidFill>
          </a:endParaRPr>
        </a:p>
      </dgm:t>
    </dgm:pt>
    <dgm:pt modelId="{C960D2C9-8DD1-4B4D-A1C1-BB7E1C6CF743}">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b="0" kern="1200" dirty="0">
              <a:solidFill>
                <a:schemeClr val="tx1"/>
              </a:solidFill>
              <a:latin typeface="Calibri Light" panose="020F0302020204030204"/>
              <a:ea typeface="+mn-ea"/>
              <a:cs typeface="+mn-cs"/>
            </a:rPr>
            <a:t>Hearing before a panel, via Zoom</a:t>
          </a:r>
        </a:p>
      </dgm:t>
    </dgm:pt>
    <dgm:pt modelId="{8E818BCA-7C3F-47D7-9B6A-ED97D0B928B5}" type="parTrans" cxnId="{92291853-DF39-44E7-B9C2-0B24CA54B419}">
      <dgm:prSet/>
      <dgm:spPr/>
      <dgm:t>
        <a:bodyPr/>
        <a:lstStyle/>
        <a:p>
          <a:endParaRPr lang="en-US" sz="1600">
            <a:solidFill>
              <a:schemeClr val="tx1"/>
            </a:solidFill>
          </a:endParaRPr>
        </a:p>
      </dgm:t>
    </dgm:pt>
    <dgm:pt modelId="{13FBDC8F-973E-417F-9A09-FA510194EA08}" type="sibTrans" cxnId="{92291853-DF39-44E7-B9C2-0B24CA54B419}">
      <dgm:prSet/>
      <dgm:spPr/>
      <dgm:t>
        <a:bodyPr/>
        <a:lstStyle/>
        <a:p>
          <a:endParaRPr lang="en-US" sz="1600">
            <a:solidFill>
              <a:schemeClr val="tx1"/>
            </a:solidFill>
          </a:endParaRPr>
        </a:p>
      </dgm:t>
    </dgm:pt>
    <dgm:pt modelId="{99B691D8-76AB-4EFA-91BB-4E181BD88C86}">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Parties must submit to cross-examination</a:t>
          </a:r>
        </a:p>
      </dgm:t>
    </dgm:pt>
    <dgm:pt modelId="{D24E08D1-EACE-479E-9ABF-8E231C38CE9D}" type="parTrans" cxnId="{91CF9D45-3B9B-4280-85A1-416C703FBB33}">
      <dgm:prSet/>
      <dgm:spPr/>
      <dgm:t>
        <a:bodyPr/>
        <a:lstStyle/>
        <a:p>
          <a:endParaRPr lang="en-US" sz="1600">
            <a:solidFill>
              <a:schemeClr val="tx1"/>
            </a:solidFill>
          </a:endParaRPr>
        </a:p>
      </dgm:t>
    </dgm:pt>
    <dgm:pt modelId="{9F4E261D-80E9-4306-BA1B-3A11F8F02148}" type="sibTrans" cxnId="{91CF9D45-3B9B-4280-85A1-416C703FBB33}">
      <dgm:prSet/>
      <dgm:spPr/>
      <dgm:t>
        <a:bodyPr/>
        <a:lstStyle/>
        <a:p>
          <a:endParaRPr lang="en-US" sz="1600">
            <a:solidFill>
              <a:schemeClr val="tx1"/>
            </a:solidFill>
          </a:endParaRPr>
        </a:p>
      </dgm:t>
    </dgm:pt>
    <dgm:pt modelId="{37EF9227-C13F-4A14-AA31-59A6D0824D30}">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Panel renders decision</a:t>
          </a:r>
        </a:p>
      </dgm:t>
    </dgm:pt>
    <dgm:pt modelId="{DE3F720B-25A5-4986-A46B-5FC8E68EFB06}" type="parTrans" cxnId="{85C15025-DCD2-4241-9D9B-FC61CD1151B1}">
      <dgm:prSet/>
      <dgm:spPr/>
      <dgm:t>
        <a:bodyPr/>
        <a:lstStyle/>
        <a:p>
          <a:endParaRPr lang="en-US" sz="1600">
            <a:solidFill>
              <a:schemeClr val="tx1"/>
            </a:solidFill>
          </a:endParaRPr>
        </a:p>
      </dgm:t>
    </dgm:pt>
    <dgm:pt modelId="{16C5534B-C6F9-4E0F-A61A-C6C40DD055D9}" type="sibTrans" cxnId="{85C15025-DCD2-4241-9D9B-FC61CD1151B1}">
      <dgm:prSet/>
      <dgm:spPr/>
      <dgm:t>
        <a:bodyPr/>
        <a:lstStyle/>
        <a:p>
          <a:endParaRPr lang="en-US" sz="1600">
            <a:solidFill>
              <a:schemeClr val="tx1"/>
            </a:solidFill>
          </a:endParaRPr>
        </a:p>
      </dgm:t>
    </dgm:pt>
    <dgm:pt modelId="{F1405B5C-AAA9-4393-B0E9-37D23A2C2286}">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Both parties may appeal decision</a:t>
          </a:r>
        </a:p>
      </dgm:t>
    </dgm:pt>
    <dgm:pt modelId="{BCAC9E9C-BC1A-491A-89D9-97E805E1CD18}" type="parTrans" cxnId="{8CB18C34-E9A5-4689-9607-1432E0F25165}">
      <dgm:prSet/>
      <dgm:spPr/>
      <dgm:t>
        <a:bodyPr/>
        <a:lstStyle/>
        <a:p>
          <a:endParaRPr lang="en-US" sz="1600">
            <a:solidFill>
              <a:schemeClr val="tx1"/>
            </a:solidFill>
          </a:endParaRPr>
        </a:p>
      </dgm:t>
    </dgm:pt>
    <dgm:pt modelId="{BC506B3B-46F5-4EAB-8C71-00AFAED9E1DC}" type="sibTrans" cxnId="{8CB18C34-E9A5-4689-9607-1432E0F25165}">
      <dgm:prSet/>
      <dgm:spPr/>
      <dgm:t>
        <a:bodyPr/>
        <a:lstStyle/>
        <a:p>
          <a:endParaRPr lang="en-US" sz="1600">
            <a:solidFill>
              <a:schemeClr val="tx1"/>
            </a:solidFill>
          </a:endParaRPr>
        </a:p>
      </dgm:t>
    </dgm:pt>
    <dgm:pt modelId="{1656DEA4-D6A2-444A-8457-71B0A7F517F4}">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533400">
            <a:lnSpc>
              <a:spcPct val="90000"/>
            </a:lnSpc>
            <a:spcBef>
              <a:spcPct val="0"/>
            </a:spcBef>
            <a:spcAft>
              <a:spcPct val="35000"/>
            </a:spcAft>
            <a:buNone/>
          </a:pPr>
          <a:r>
            <a:rPr lang="en-US" sz="1600" b="0" kern="1200" dirty="0">
              <a:solidFill>
                <a:schemeClr val="tx1"/>
              </a:solidFill>
              <a:latin typeface="Calibri Light" panose="020F0302020204030204"/>
              <a:ea typeface="+mn-ea"/>
              <a:cs typeface="+mn-cs"/>
            </a:rPr>
            <a:t>Chosen by parties</a:t>
          </a:r>
        </a:p>
      </dgm:t>
    </dgm:pt>
    <dgm:pt modelId="{B8AFF9ED-6DB9-402C-81C6-2A604FB9CD8C}" type="parTrans" cxnId="{D64F614D-1837-44CA-9A35-DC8C8E310905}">
      <dgm:prSet/>
      <dgm:spPr/>
      <dgm:t>
        <a:bodyPr/>
        <a:lstStyle/>
        <a:p>
          <a:endParaRPr lang="en-US"/>
        </a:p>
      </dgm:t>
    </dgm:pt>
    <dgm:pt modelId="{016DDDBE-C02D-47AC-9811-8B9C1304D263}" type="sibTrans" cxnId="{D64F614D-1837-44CA-9A35-DC8C8E310905}">
      <dgm:prSet/>
      <dgm:spPr/>
      <dgm:t>
        <a:bodyPr/>
        <a:lstStyle/>
        <a:p>
          <a:endParaRPr lang="en-US"/>
        </a:p>
      </dgm:t>
    </dgm:pt>
    <dgm:pt modelId="{9FDF5E08-6190-44D4-8673-CA151D978942}">
      <dgm:prSet phldrT="[Text]" custT="1"/>
      <dgm:spPr>
        <a:solidFill>
          <a:srgbClr val="FACD00"/>
        </a:solidFill>
        <a:ln w="12700" cap="flat" cmpd="sng" algn="ctr">
          <a:solidFill>
            <a:prstClr val="white">
              <a:hueOff val="0"/>
              <a:satOff val="0"/>
              <a:lumOff val="0"/>
              <a:alphaOff val="0"/>
            </a:prst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800" b="1" kern="1200" dirty="0">
              <a:solidFill>
                <a:prstClr val="black"/>
              </a:solidFill>
              <a:latin typeface="Calibri Light" panose="020F0302020204030204"/>
              <a:ea typeface="+mn-ea"/>
              <a:cs typeface="+mn-cs"/>
            </a:rPr>
            <a:t>Live Hearing</a:t>
          </a:r>
        </a:p>
      </dgm:t>
    </dgm:pt>
    <dgm:pt modelId="{EFF75BF0-A81A-4F3E-B575-EB8A232A3C7E}" type="parTrans" cxnId="{0EF32697-AE26-4723-B4E7-3FA5D2B4BA55}">
      <dgm:prSet/>
      <dgm:spPr/>
      <dgm:t>
        <a:bodyPr/>
        <a:lstStyle/>
        <a:p>
          <a:endParaRPr lang="en-US"/>
        </a:p>
      </dgm:t>
    </dgm:pt>
    <dgm:pt modelId="{7DE3F5FC-8975-4C1D-81C2-267BD88965A4}" type="sibTrans" cxnId="{0EF32697-AE26-4723-B4E7-3FA5D2B4BA55}">
      <dgm:prSet/>
      <dgm:spPr/>
      <dgm:t>
        <a:bodyPr/>
        <a:lstStyle/>
        <a:p>
          <a:endParaRPr lang="en-US"/>
        </a:p>
      </dgm:t>
    </dgm:pt>
    <dgm:pt modelId="{A009D81A-C45F-4E01-85B9-75C2503DAB55}">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533400">
            <a:lnSpc>
              <a:spcPct val="90000"/>
            </a:lnSpc>
            <a:spcBef>
              <a:spcPct val="0"/>
            </a:spcBef>
            <a:spcAft>
              <a:spcPct val="35000"/>
            </a:spcAft>
            <a:buNone/>
          </a:pPr>
          <a:r>
            <a:rPr lang="en-US" sz="1600" b="0" kern="1200" dirty="0">
              <a:solidFill>
                <a:schemeClr val="tx1"/>
              </a:solidFill>
              <a:latin typeface="Calibri Light" panose="020F0302020204030204"/>
              <a:ea typeface="+mn-ea"/>
              <a:cs typeface="+mn-cs"/>
            </a:rPr>
            <a:t>Assigned by Title IX Coordinator</a:t>
          </a:r>
        </a:p>
      </dgm:t>
    </dgm:pt>
    <dgm:pt modelId="{5771DD45-19A1-4790-B724-EC619E72385F}" type="parTrans" cxnId="{379A8E27-FEAA-4D32-A83C-96D7E42C0671}">
      <dgm:prSet/>
      <dgm:spPr/>
      <dgm:t>
        <a:bodyPr/>
        <a:lstStyle/>
        <a:p>
          <a:endParaRPr lang="en-US"/>
        </a:p>
      </dgm:t>
    </dgm:pt>
    <dgm:pt modelId="{A6AA0F58-75A6-4F94-A207-43DFF459C4F1}" type="sibTrans" cxnId="{379A8E27-FEAA-4D32-A83C-96D7E42C0671}">
      <dgm:prSet/>
      <dgm:spPr/>
      <dgm:t>
        <a:bodyPr/>
        <a:lstStyle/>
        <a:p>
          <a:endParaRPr lang="en-US"/>
        </a:p>
      </dgm:t>
    </dgm:pt>
    <dgm:pt modelId="{4A75C45E-7A99-4EE9-9446-724E4D968798}">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Recommends sanctions if Respondent found Responsible</a:t>
          </a:r>
        </a:p>
      </dgm:t>
    </dgm:pt>
    <dgm:pt modelId="{748809A6-9477-4EE3-B57E-A2FFA5EED58F}" type="parTrans" cxnId="{CDCA999C-3CA9-4AAB-8124-0FE670359E05}">
      <dgm:prSet/>
      <dgm:spPr/>
      <dgm:t>
        <a:bodyPr/>
        <a:lstStyle/>
        <a:p>
          <a:endParaRPr lang="en-US"/>
        </a:p>
      </dgm:t>
    </dgm:pt>
    <dgm:pt modelId="{B7A85583-80DB-414E-95AB-168035B19BB0}" type="sibTrans" cxnId="{CDCA999C-3CA9-4AAB-8124-0FE670359E05}">
      <dgm:prSet/>
      <dgm:spPr/>
      <dgm:t>
        <a:bodyPr/>
        <a:lstStyle/>
        <a:p>
          <a:endParaRPr lang="en-US"/>
        </a:p>
      </dgm:t>
    </dgm:pt>
    <dgm:pt modelId="{3A6F13DE-E18A-4545-9A84-F1B447D92E1A}">
      <dgm:prSet phldrT="[Text]" custT="1"/>
      <dgm:spPr>
        <a:solidFill>
          <a:srgbClr val="FFF2B9">
            <a:alpha val="90000"/>
          </a:srgbClr>
        </a:solidFill>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Must be submitted in writing within 5 business days of Notice of Outcome</a:t>
          </a:r>
        </a:p>
      </dgm:t>
    </dgm:pt>
    <dgm:pt modelId="{FE1A7314-CF60-4C16-AB31-97194381B914}" type="parTrans" cxnId="{6F6A9C77-908B-428B-97B7-4F096E4687B2}">
      <dgm:prSet/>
      <dgm:spPr/>
      <dgm:t>
        <a:bodyPr/>
        <a:lstStyle/>
        <a:p>
          <a:endParaRPr lang="en-US"/>
        </a:p>
      </dgm:t>
    </dgm:pt>
    <dgm:pt modelId="{A9D62D45-6C26-450F-81C0-3C35C6674B0C}" type="sibTrans" cxnId="{6F6A9C77-908B-428B-97B7-4F096E4687B2}">
      <dgm:prSet/>
      <dgm:spPr/>
      <dgm:t>
        <a:bodyPr/>
        <a:lstStyle/>
        <a:p>
          <a:endParaRPr lang="en-US"/>
        </a:p>
      </dgm:t>
    </dgm:pt>
    <dgm:pt modelId="{DBCB7D7D-F877-4EFF-9911-7CACC796AB61}">
      <dgm:prSet phldrT="[Text]" custT="1"/>
      <dgm:spPr>
        <a:solidFill>
          <a:srgbClr val="FFF2B9">
            <a:alpha val="90000"/>
          </a:srgbClr>
        </a:solidFill>
      </dgm:spPr>
      <dgm:t>
        <a:bodyPr/>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Review of draft investigation report</a:t>
          </a:r>
        </a:p>
      </dgm:t>
    </dgm:pt>
    <dgm:pt modelId="{773811B7-D9D5-4236-9076-07B14A106BA6}" type="parTrans" cxnId="{138E38D4-31B2-497F-9B28-79403C7DD658}">
      <dgm:prSet/>
      <dgm:spPr/>
      <dgm:t>
        <a:bodyPr/>
        <a:lstStyle/>
        <a:p>
          <a:endParaRPr lang="en-US"/>
        </a:p>
      </dgm:t>
    </dgm:pt>
    <dgm:pt modelId="{6A125242-D296-4B50-AF41-11C5213551E9}" type="sibTrans" cxnId="{138E38D4-31B2-497F-9B28-79403C7DD658}">
      <dgm:prSet/>
      <dgm:spPr/>
      <dgm:t>
        <a:bodyPr/>
        <a:lstStyle/>
        <a:p>
          <a:endParaRPr lang="en-US"/>
        </a:p>
      </dgm:t>
    </dgm:pt>
    <dgm:pt modelId="{22D34DCF-1D9D-4C8E-906E-A521A7299945}" type="pres">
      <dgm:prSet presAssocID="{2776E0AD-B4EA-414E-9717-C8BCDB0090BD}" presName="Name0" presStyleCnt="0">
        <dgm:presLayoutVars>
          <dgm:dir/>
          <dgm:animLvl val="lvl"/>
          <dgm:resizeHandles val="exact"/>
        </dgm:presLayoutVars>
      </dgm:prSet>
      <dgm:spPr/>
    </dgm:pt>
    <dgm:pt modelId="{F6AFB8B1-563D-4116-833F-BAC550EB54C1}" type="pres">
      <dgm:prSet presAssocID="{40209ADD-D5B0-4926-BB50-B89F754E43AD}" presName="vertFlow" presStyleCnt="0"/>
      <dgm:spPr/>
    </dgm:pt>
    <dgm:pt modelId="{CD35CB82-92B4-4489-B365-EA1D52E96126}" type="pres">
      <dgm:prSet presAssocID="{40209ADD-D5B0-4926-BB50-B89F754E43AD}" presName="header" presStyleLbl="node1" presStyleIdx="0" presStyleCnt="6" custScaleX="91083" custScaleY="280232"/>
      <dgm:spPr>
        <a:xfrm>
          <a:off x="4294625" y="777053"/>
          <a:ext cx="1200980" cy="1231880"/>
        </a:xfrm>
        <a:prstGeom prst="roundRect">
          <a:avLst>
            <a:gd name="adj" fmla="val 10000"/>
          </a:avLst>
        </a:prstGeom>
      </dgm:spPr>
    </dgm:pt>
    <dgm:pt modelId="{605B77B3-F52E-4142-A1EF-B42EEA1BCE69}" type="pres">
      <dgm:prSet presAssocID="{40209ADD-D5B0-4926-BB50-B89F754E43AD}" presName="hSp" presStyleCnt="0"/>
      <dgm:spPr/>
    </dgm:pt>
    <dgm:pt modelId="{CC637EB6-85CC-4A82-AE52-EDDDD7469BC9}" type="pres">
      <dgm:prSet presAssocID="{B2359A42-75E3-4547-A96D-510D73959EE6}" presName="vertFlow" presStyleCnt="0"/>
      <dgm:spPr/>
    </dgm:pt>
    <dgm:pt modelId="{C6F682B4-3A3D-4E36-852F-5689CB974524}" type="pres">
      <dgm:prSet presAssocID="{B2359A42-75E3-4547-A96D-510D73959EE6}" presName="header" presStyleLbl="node1" presStyleIdx="1" presStyleCnt="6" custScaleX="75725" custScaleY="280232"/>
      <dgm:spPr>
        <a:xfrm>
          <a:off x="5783492" y="777053"/>
          <a:ext cx="1200980" cy="1231880"/>
        </a:xfrm>
        <a:prstGeom prst="roundRect">
          <a:avLst>
            <a:gd name="adj" fmla="val 10000"/>
          </a:avLst>
        </a:prstGeom>
      </dgm:spPr>
    </dgm:pt>
    <dgm:pt modelId="{C75EB4F0-4938-4958-A2F1-F601F887EE74}" type="pres">
      <dgm:prSet presAssocID="{501B9723-88C6-49D1-B540-62F302509402}" presName="parTrans" presStyleLbl="sibTrans2D1" presStyleIdx="0" presStyleCnt="10"/>
      <dgm:spPr/>
    </dgm:pt>
    <dgm:pt modelId="{368D29CE-84E0-4478-A00E-8A454BAAD4BD}" type="pres">
      <dgm:prSet presAssocID="{42BD7B9C-B99A-4D64-86DC-B4FA0B2912CB}" presName="child" presStyleLbl="alignAccFollowNode1" presStyleIdx="0" presStyleCnt="10" custScaleX="86896" custScaleY="220076">
        <dgm:presLayoutVars>
          <dgm:chMax val="0"/>
          <dgm:bulletEnabled val="1"/>
        </dgm:presLayoutVars>
      </dgm:prSet>
      <dgm:spPr>
        <a:xfrm>
          <a:off x="5724157" y="2114694"/>
          <a:ext cx="1319649" cy="909223"/>
        </a:xfrm>
        <a:prstGeom prst="roundRect">
          <a:avLst>
            <a:gd name="adj" fmla="val 10000"/>
          </a:avLst>
        </a:prstGeom>
      </dgm:spPr>
    </dgm:pt>
    <dgm:pt modelId="{93E0C0CB-D38C-4D19-BB82-C8705C015104}" type="pres">
      <dgm:prSet presAssocID="{57F8E011-47BD-4F07-AF44-C5B516802977}" presName="sibTrans" presStyleLbl="sibTrans2D1" presStyleIdx="1" presStyleCnt="10"/>
      <dgm:spPr/>
    </dgm:pt>
    <dgm:pt modelId="{E2547241-7D49-4FB5-B82A-D85BE4EE6486}" type="pres">
      <dgm:prSet presAssocID="{DBCB7D7D-F877-4EFF-9911-7CACC796AB61}" presName="child" presStyleLbl="alignAccFollowNode1" presStyleIdx="1" presStyleCnt="10" custScaleX="84821" custScaleY="220919">
        <dgm:presLayoutVars>
          <dgm:chMax val="0"/>
          <dgm:bulletEnabled val="1"/>
        </dgm:presLayoutVars>
      </dgm:prSet>
      <dgm:spPr/>
    </dgm:pt>
    <dgm:pt modelId="{D7E27388-13DF-4E7C-840D-0BF8BDBF449D}" type="pres">
      <dgm:prSet presAssocID="{B2359A42-75E3-4547-A96D-510D73959EE6}" presName="hSp" presStyleCnt="0"/>
      <dgm:spPr/>
    </dgm:pt>
    <dgm:pt modelId="{2E537617-6AD9-4C2E-A412-B20A32EE853F}" type="pres">
      <dgm:prSet presAssocID="{355FAC11-0D17-431D-98F9-4E208329D45B}" presName="vertFlow" presStyleCnt="0"/>
      <dgm:spPr/>
    </dgm:pt>
    <dgm:pt modelId="{C19D6F82-FE80-4702-9B07-CD001799339C}" type="pres">
      <dgm:prSet presAssocID="{355FAC11-0D17-431D-98F9-4E208329D45B}" presName="header" presStyleLbl="node1" presStyleIdx="2" presStyleCnt="6" custScaleX="75725" custScaleY="280232"/>
      <dgm:spPr>
        <a:xfrm>
          <a:off x="7272358" y="777053"/>
          <a:ext cx="1200980" cy="1231880"/>
        </a:xfrm>
        <a:prstGeom prst="roundRect">
          <a:avLst>
            <a:gd name="adj" fmla="val 10000"/>
          </a:avLst>
        </a:prstGeom>
      </dgm:spPr>
    </dgm:pt>
    <dgm:pt modelId="{AB9C9EF5-CFC7-43FE-833F-D6A5E8E241F5}" type="pres">
      <dgm:prSet presAssocID="{B8AFF9ED-6DB9-402C-81C6-2A604FB9CD8C}" presName="parTrans" presStyleLbl="sibTrans2D1" presStyleIdx="2" presStyleCnt="10"/>
      <dgm:spPr/>
    </dgm:pt>
    <dgm:pt modelId="{52C2127B-5D4F-44BB-9EC4-CF1EB01A8EFC}" type="pres">
      <dgm:prSet presAssocID="{1656DEA4-D6A2-444A-8457-71B0A7F517F4}" presName="child" presStyleLbl="alignAccFollowNode1" presStyleIdx="2" presStyleCnt="10" custScaleX="86896" custScaleY="220076">
        <dgm:presLayoutVars>
          <dgm:chMax val="0"/>
          <dgm:bulletEnabled val="1"/>
        </dgm:presLayoutVars>
      </dgm:prSet>
      <dgm:spPr/>
    </dgm:pt>
    <dgm:pt modelId="{D0FEDCD3-9CD4-49F1-9F05-8D5D500F5BE2}" type="pres">
      <dgm:prSet presAssocID="{016DDDBE-C02D-47AC-9811-8B9C1304D263}" presName="sibTrans" presStyleLbl="sibTrans2D1" presStyleIdx="3" presStyleCnt="10"/>
      <dgm:spPr/>
    </dgm:pt>
    <dgm:pt modelId="{C1C4A2DB-36F3-451C-82D0-667834793C9F}" type="pres">
      <dgm:prSet presAssocID="{A009D81A-C45F-4E01-85B9-75C2503DAB55}" presName="child" presStyleLbl="alignAccFollowNode1" presStyleIdx="3" presStyleCnt="10" custScaleX="86896" custScaleY="220076">
        <dgm:presLayoutVars>
          <dgm:chMax val="0"/>
          <dgm:bulletEnabled val="1"/>
        </dgm:presLayoutVars>
      </dgm:prSet>
      <dgm:spPr/>
    </dgm:pt>
    <dgm:pt modelId="{5440A15C-CFE9-4695-8BC7-61AA54EACA76}" type="pres">
      <dgm:prSet presAssocID="{355FAC11-0D17-431D-98F9-4E208329D45B}" presName="hSp" presStyleCnt="0"/>
      <dgm:spPr/>
    </dgm:pt>
    <dgm:pt modelId="{7F50CC82-350D-47E9-97C2-DD4FCF4CAC63}" type="pres">
      <dgm:prSet presAssocID="{9FDF5E08-6190-44D4-8673-CA151D978942}" presName="vertFlow" presStyleCnt="0"/>
      <dgm:spPr/>
    </dgm:pt>
    <dgm:pt modelId="{7445ED29-F42C-41C6-A253-542907991653}" type="pres">
      <dgm:prSet presAssocID="{9FDF5E08-6190-44D4-8673-CA151D978942}" presName="header" presStyleLbl="node1" presStyleIdx="3" presStyleCnt="6" custScaleX="75725" custScaleY="280232"/>
      <dgm:spPr>
        <a:xfrm>
          <a:off x="4495268" y="370137"/>
          <a:ext cx="1281587" cy="320396"/>
        </a:xfrm>
        <a:prstGeom prst="roundRect">
          <a:avLst>
            <a:gd name="adj" fmla="val 10000"/>
          </a:avLst>
        </a:prstGeom>
      </dgm:spPr>
    </dgm:pt>
    <dgm:pt modelId="{4655E9C1-1F75-4616-825D-29F9886D8481}" type="pres">
      <dgm:prSet presAssocID="{8E818BCA-7C3F-47D7-9B6A-ED97D0B928B5}" presName="parTrans" presStyleLbl="sibTrans2D1" presStyleIdx="4" presStyleCnt="10"/>
      <dgm:spPr/>
    </dgm:pt>
    <dgm:pt modelId="{4947ED1D-BE78-4D56-ADF8-1EBB732E4FB9}" type="pres">
      <dgm:prSet presAssocID="{C960D2C9-8DD1-4B4D-A1C1-BB7E1C6CF743}" presName="child" presStyleLbl="alignAccFollowNode1" presStyleIdx="4" presStyleCnt="10" custScaleX="86896" custScaleY="220076">
        <dgm:presLayoutVars>
          <dgm:chMax val="0"/>
          <dgm:bulletEnabled val="1"/>
        </dgm:presLayoutVars>
      </dgm:prSet>
      <dgm:spPr/>
    </dgm:pt>
    <dgm:pt modelId="{FC27AEEB-94C3-4781-A053-CC4DF222BE28}" type="pres">
      <dgm:prSet presAssocID="{13FBDC8F-973E-417F-9A09-FA510194EA08}" presName="sibTrans" presStyleLbl="sibTrans2D1" presStyleIdx="5" presStyleCnt="10"/>
      <dgm:spPr/>
    </dgm:pt>
    <dgm:pt modelId="{8095C30B-8F9F-4E7D-A099-C9F0C449F03E}" type="pres">
      <dgm:prSet presAssocID="{99B691D8-76AB-4EFA-91BB-4E181BD88C86}" presName="child" presStyleLbl="alignAccFollowNode1" presStyleIdx="5" presStyleCnt="10" custScaleX="86896" custScaleY="220076">
        <dgm:presLayoutVars>
          <dgm:chMax val="0"/>
          <dgm:bulletEnabled val="1"/>
        </dgm:presLayoutVars>
      </dgm:prSet>
      <dgm:spPr>
        <a:xfrm>
          <a:off x="7213024" y="3129678"/>
          <a:ext cx="1319649" cy="909223"/>
        </a:xfrm>
        <a:prstGeom prst="roundRect">
          <a:avLst>
            <a:gd name="adj" fmla="val 10000"/>
          </a:avLst>
        </a:prstGeom>
      </dgm:spPr>
    </dgm:pt>
    <dgm:pt modelId="{30CB87FA-C5E4-4C18-822B-13A52E59E99F}" type="pres">
      <dgm:prSet presAssocID="{9FDF5E08-6190-44D4-8673-CA151D978942}" presName="hSp" presStyleCnt="0"/>
      <dgm:spPr/>
    </dgm:pt>
    <dgm:pt modelId="{82A0E992-7725-44FB-8D58-B37AE229686F}" type="pres">
      <dgm:prSet presAssocID="{975423AD-C213-471A-B6E4-6478D778908B}" presName="vertFlow" presStyleCnt="0"/>
      <dgm:spPr/>
    </dgm:pt>
    <dgm:pt modelId="{3B3BB9D2-0C66-476C-BFC8-F6977841BCBF}" type="pres">
      <dgm:prSet presAssocID="{975423AD-C213-471A-B6E4-6478D778908B}" presName="header" presStyleLbl="node1" presStyleIdx="4" presStyleCnt="6" custScaleX="75725" custScaleY="280232"/>
      <dgm:spPr>
        <a:xfrm>
          <a:off x="8761225" y="777053"/>
          <a:ext cx="1200980" cy="1231880"/>
        </a:xfrm>
        <a:prstGeom prst="roundRect">
          <a:avLst>
            <a:gd name="adj" fmla="val 10000"/>
          </a:avLst>
        </a:prstGeom>
      </dgm:spPr>
    </dgm:pt>
    <dgm:pt modelId="{A180F3F4-D7FF-48F9-9B09-E567AC4DA00A}" type="pres">
      <dgm:prSet presAssocID="{DE3F720B-25A5-4986-A46B-5FC8E68EFB06}" presName="parTrans" presStyleLbl="sibTrans2D1" presStyleIdx="6" presStyleCnt="10"/>
      <dgm:spPr/>
    </dgm:pt>
    <dgm:pt modelId="{6E0D533A-887B-49CB-A610-B8E08518AB32}" type="pres">
      <dgm:prSet presAssocID="{37EF9227-C13F-4A14-AA31-59A6D0824D30}" presName="child" presStyleLbl="alignAccFollowNode1" presStyleIdx="6" presStyleCnt="10" custScaleX="86896" custScaleY="220076">
        <dgm:presLayoutVars>
          <dgm:chMax val="0"/>
          <dgm:bulletEnabled val="1"/>
        </dgm:presLayoutVars>
      </dgm:prSet>
      <dgm:spPr>
        <a:xfrm>
          <a:off x="8701890" y="2114694"/>
          <a:ext cx="1319649" cy="909223"/>
        </a:xfrm>
        <a:prstGeom prst="roundRect">
          <a:avLst>
            <a:gd name="adj" fmla="val 10000"/>
          </a:avLst>
        </a:prstGeom>
      </dgm:spPr>
    </dgm:pt>
    <dgm:pt modelId="{CE5FA185-CB8E-4D4D-ABAF-BAD244F4B91D}" type="pres">
      <dgm:prSet presAssocID="{16C5534B-C6F9-4E0F-A61A-C6C40DD055D9}" presName="sibTrans" presStyleLbl="sibTrans2D1" presStyleIdx="7" presStyleCnt="10"/>
      <dgm:spPr/>
    </dgm:pt>
    <dgm:pt modelId="{D91B4D6D-C5C9-4971-8EE7-A571AAA210B8}" type="pres">
      <dgm:prSet presAssocID="{4A75C45E-7A99-4EE9-9446-724E4D968798}" presName="child" presStyleLbl="alignAccFollowNode1" presStyleIdx="7" presStyleCnt="10" custScaleX="83298" custScaleY="262266">
        <dgm:presLayoutVars>
          <dgm:chMax val="0"/>
          <dgm:bulletEnabled val="1"/>
        </dgm:presLayoutVars>
      </dgm:prSet>
      <dgm:spPr/>
    </dgm:pt>
    <dgm:pt modelId="{FAF77DB3-EFDB-43F3-8DE6-3B85B6819722}" type="pres">
      <dgm:prSet presAssocID="{975423AD-C213-471A-B6E4-6478D778908B}" presName="hSp" presStyleCnt="0"/>
      <dgm:spPr/>
    </dgm:pt>
    <dgm:pt modelId="{DE6C9F57-24EC-40DF-A3EB-EEB3CBF7B514}" type="pres">
      <dgm:prSet presAssocID="{1549D12A-9BD9-474C-A9E3-7BBF1FD7CA21}" presName="vertFlow" presStyleCnt="0"/>
      <dgm:spPr/>
    </dgm:pt>
    <dgm:pt modelId="{94F5A9DD-C968-44CA-AD62-11DDBF5D6F80}" type="pres">
      <dgm:prSet presAssocID="{1549D12A-9BD9-474C-A9E3-7BBF1FD7CA21}" presName="header" presStyleLbl="node1" presStyleIdx="5" presStyleCnt="6" custScaleX="75725" custScaleY="280232"/>
      <dgm:spPr>
        <a:xfrm>
          <a:off x="10250092" y="777053"/>
          <a:ext cx="1200980" cy="1231880"/>
        </a:xfrm>
        <a:prstGeom prst="roundRect">
          <a:avLst>
            <a:gd name="adj" fmla="val 10000"/>
          </a:avLst>
        </a:prstGeom>
      </dgm:spPr>
    </dgm:pt>
    <dgm:pt modelId="{17D68F7C-99F8-4D55-870F-7E98322C9222}" type="pres">
      <dgm:prSet presAssocID="{BCAC9E9C-BC1A-491A-89D9-97E805E1CD18}" presName="parTrans" presStyleLbl="sibTrans2D1" presStyleIdx="8" presStyleCnt="10"/>
      <dgm:spPr/>
    </dgm:pt>
    <dgm:pt modelId="{38DBEE25-ABC4-427E-BA32-6872219E7EBE}" type="pres">
      <dgm:prSet presAssocID="{F1405B5C-AAA9-4393-B0E9-37D23A2C2286}" presName="child" presStyleLbl="alignAccFollowNode1" presStyleIdx="8" presStyleCnt="10" custScaleX="86896" custScaleY="220076">
        <dgm:presLayoutVars>
          <dgm:chMax val="0"/>
          <dgm:bulletEnabled val="1"/>
        </dgm:presLayoutVars>
      </dgm:prSet>
      <dgm:spPr>
        <a:xfrm>
          <a:off x="10190757" y="2114694"/>
          <a:ext cx="1319649" cy="909223"/>
        </a:xfrm>
        <a:prstGeom prst="roundRect">
          <a:avLst>
            <a:gd name="adj" fmla="val 10000"/>
          </a:avLst>
        </a:prstGeom>
      </dgm:spPr>
    </dgm:pt>
    <dgm:pt modelId="{BEAE5EB9-9D49-48AB-8ED4-CDCDFB4A4051}" type="pres">
      <dgm:prSet presAssocID="{BC506B3B-46F5-4EAB-8C71-00AFAED9E1DC}" presName="sibTrans" presStyleLbl="sibTrans2D1" presStyleIdx="9" presStyleCnt="10"/>
      <dgm:spPr/>
    </dgm:pt>
    <dgm:pt modelId="{FA936D85-5794-41BD-868C-3DF5FB13CBD4}" type="pres">
      <dgm:prSet presAssocID="{3A6F13DE-E18A-4545-9A84-F1B447D92E1A}" presName="child" presStyleLbl="alignAccFollowNode1" presStyleIdx="9" presStyleCnt="10" custScaleX="83298" custScaleY="319541">
        <dgm:presLayoutVars>
          <dgm:chMax val="0"/>
          <dgm:bulletEnabled val="1"/>
        </dgm:presLayoutVars>
      </dgm:prSet>
      <dgm:spPr/>
    </dgm:pt>
  </dgm:ptLst>
  <dgm:cxnLst>
    <dgm:cxn modelId="{AE60E400-FA23-4C3F-8146-B323F4A55184}" type="presOf" srcId="{DBCB7D7D-F877-4EFF-9911-7CACC796AB61}" destId="{E2547241-7D49-4FB5-B82A-D85BE4EE6486}" srcOrd="0" destOrd="0" presId="urn:microsoft.com/office/officeart/2005/8/layout/lProcess1"/>
    <dgm:cxn modelId="{8148B20A-0C5E-4E58-AD68-BC4CA4838A04}" type="presOf" srcId="{B2359A42-75E3-4547-A96D-510D73959EE6}" destId="{C6F682B4-3A3D-4E36-852F-5689CB974524}" srcOrd="0" destOrd="0" presId="urn:microsoft.com/office/officeart/2005/8/layout/lProcess1"/>
    <dgm:cxn modelId="{0A70850B-2C2F-4643-87D8-CA379B8629AC}" type="presOf" srcId="{B8AFF9ED-6DB9-402C-81C6-2A604FB9CD8C}" destId="{AB9C9EF5-CFC7-43FE-833F-D6A5E8E241F5}" srcOrd="0" destOrd="0" presId="urn:microsoft.com/office/officeart/2005/8/layout/lProcess1"/>
    <dgm:cxn modelId="{13478D10-BF26-45B5-98D6-CF7211746A9D}" type="presOf" srcId="{975423AD-C213-471A-B6E4-6478D778908B}" destId="{3B3BB9D2-0C66-476C-BFC8-F6977841BCBF}" srcOrd="0" destOrd="0" presId="urn:microsoft.com/office/officeart/2005/8/layout/lProcess1"/>
    <dgm:cxn modelId="{5700A212-A1DA-439C-B324-7EA47626EC84}" type="presOf" srcId="{501B9723-88C6-49D1-B540-62F302509402}" destId="{C75EB4F0-4938-4958-A2F1-F601F887EE74}" srcOrd="0" destOrd="0" presId="urn:microsoft.com/office/officeart/2005/8/layout/lProcess1"/>
    <dgm:cxn modelId="{66EB1B1D-06E2-4EEB-81FF-9737E6D7787B}" type="presOf" srcId="{16C5534B-C6F9-4E0F-A61A-C6C40DD055D9}" destId="{CE5FA185-CB8E-4D4D-ABAF-BAD244F4B91D}" srcOrd="0" destOrd="0" presId="urn:microsoft.com/office/officeart/2005/8/layout/lProcess1"/>
    <dgm:cxn modelId="{4F67361E-79C1-4557-A562-DBCB63D92576}" type="presOf" srcId="{8E818BCA-7C3F-47D7-9B6A-ED97D0B928B5}" destId="{4655E9C1-1F75-4616-825D-29F9886D8481}" srcOrd="0" destOrd="0" presId="urn:microsoft.com/office/officeart/2005/8/layout/lProcess1"/>
    <dgm:cxn modelId="{18A03E21-9A46-4865-90B5-3E072DF1751E}" type="presOf" srcId="{F1405B5C-AAA9-4393-B0E9-37D23A2C2286}" destId="{38DBEE25-ABC4-427E-BA32-6872219E7EBE}" srcOrd="0" destOrd="0" presId="urn:microsoft.com/office/officeart/2005/8/layout/lProcess1"/>
    <dgm:cxn modelId="{290ACE23-50E5-4D0B-A7F7-351106E6373D}" type="presOf" srcId="{BCAC9E9C-BC1A-491A-89D9-97E805E1CD18}" destId="{17D68F7C-99F8-4D55-870F-7E98322C9222}" srcOrd="0" destOrd="0" presId="urn:microsoft.com/office/officeart/2005/8/layout/lProcess1"/>
    <dgm:cxn modelId="{85C15025-DCD2-4241-9D9B-FC61CD1151B1}" srcId="{975423AD-C213-471A-B6E4-6478D778908B}" destId="{37EF9227-C13F-4A14-AA31-59A6D0824D30}" srcOrd="0" destOrd="0" parTransId="{DE3F720B-25A5-4986-A46B-5FC8E68EFB06}" sibTransId="{16C5534B-C6F9-4E0F-A61A-C6C40DD055D9}"/>
    <dgm:cxn modelId="{C7874627-EC89-41B7-8588-1CF5CE4EBA43}" type="presOf" srcId="{40209ADD-D5B0-4926-BB50-B89F754E43AD}" destId="{CD35CB82-92B4-4489-B365-EA1D52E96126}" srcOrd="0" destOrd="0" presId="urn:microsoft.com/office/officeart/2005/8/layout/lProcess1"/>
    <dgm:cxn modelId="{9E9D6C27-45DA-42F6-A5B7-36AEDDFC84F2}" srcId="{2776E0AD-B4EA-414E-9717-C8BCDB0090BD}" destId="{975423AD-C213-471A-B6E4-6478D778908B}" srcOrd="4" destOrd="0" parTransId="{233F3218-D3EC-4983-A2B3-A506C85F56EC}" sibTransId="{0EBE6497-EF3D-4B2B-9998-75ACC14F33E2}"/>
    <dgm:cxn modelId="{379A8E27-FEAA-4D32-A83C-96D7E42C0671}" srcId="{355FAC11-0D17-431D-98F9-4E208329D45B}" destId="{A009D81A-C45F-4E01-85B9-75C2503DAB55}" srcOrd="1" destOrd="0" parTransId="{5771DD45-19A1-4790-B724-EC619E72385F}" sibTransId="{A6AA0F58-75A6-4F94-A207-43DFF459C4F1}"/>
    <dgm:cxn modelId="{8CB18C34-E9A5-4689-9607-1432E0F25165}" srcId="{1549D12A-9BD9-474C-A9E3-7BBF1FD7CA21}" destId="{F1405B5C-AAA9-4393-B0E9-37D23A2C2286}" srcOrd="0" destOrd="0" parTransId="{BCAC9E9C-BC1A-491A-89D9-97E805E1CD18}" sibTransId="{BC506B3B-46F5-4EAB-8C71-00AFAED9E1DC}"/>
    <dgm:cxn modelId="{150F143F-1378-446F-BC47-E5E9E325C24C}" type="presOf" srcId="{42BD7B9C-B99A-4D64-86DC-B4FA0B2912CB}" destId="{368D29CE-84E0-4478-A00E-8A454BAAD4BD}" srcOrd="0" destOrd="0" presId="urn:microsoft.com/office/officeart/2005/8/layout/lProcess1"/>
    <dgm:cxn modelId="{A9398960-0C89-4859-B3EC-DD6F66E77FF1}" type="presOf" srcId="{DE3F720B-25A5-4986-A46B-5FC8E68EFB06}" destId="{A180F3F4-D7FF-48F9-9B09-E567AC4DA00A}" srcOrd="0" destOrd="0" presId="urn:microsoft.com/office/officeart/2005/8/layout/lProcess1"/>
    <dgm:cxn modelId="{91CF9D45-3B9B-4280-85A1-416C703FBB33}" srcId="{9FDF5E08-6190-44D4-8673-CA151D978942}" destId="{99B691D8-76AB-4EFA-91BB-4E181BD88C86}" srcOrd="1" destOrd="0" parTransId="{D24E08D1-EACE-479E-9ABF-8E231C38CE9D}" sibTransId="{9F4E261D-80E9-4306-BA1B-3A11F8F02148}"/>
    <dgm:cxn modelId="{83A6454B-1782-466C-A576-9C736F45CB6E}" type="presOf" srcId="{4A75C45E-7A99-4EE9-9446-724E4D968798}" destId="{D91B4D6D-C5C9-4971-8EE7-A571AAA210B8}" srcOrd="0" destOrd="0" presId="urn:microsoft.com/office/officeart/2005/8/layout/lProcess1"/>
    <dgm:cxn modelId="{9C43D04C-0926-47A2-91B7-C9DE9EE53007}" srcId="{2776E0AD-B4EA-414E-9717-C8BCDB0090BD}" destId="{1549D12A-9BD9-474C-A9E3-7BBF1FD7CA21}" srcOrd="5" destOrd="0" parTransId="{287CD20E-33A8-4A7A-ADB1-BFF577F3FE78}" sibTransId="{75836066-B79C-46F7-9437-2E0BE9BCCE13}"/>
    <dgm:cxn modelId="{D64F614D-1837-44CA-9A35-DC8C8E310905}" srcId="{355FAC11-0D17-431D-98F9-4E208329D45B}" destId="{1656DEA4-D6A2-444A-8457-71B0A7F517F4}" srcOrd="0" destOrd="0" parTransId="{B8AFF9ED-6DB9-402C-81C6-2A604FB9CD8C}" sibTransId="{016DDDBE-C02D-47AC-9811-8B9C1304D263}"/>
    <dgm:cxn modelId="{671B604F-C957-4E46-9BDE-DDE25C0E28EC}" type="presOf" srcId="{99B691D8-76AB-4EFA-91BB-4E181BD88C86}" destId="{8095C30B-8F9F-4E7D-A099-C9F0C449F03E}" srcOrd="0" destOrd="0" presId="urn:microsoft.com/office/officeart/2005/8/layout/lProcess1"/>
    <dgm:cxn modelId="{92291853-DF39-44E7-B9C2-0B24CA54B419}" srcId="{9FDF5E08-6190-44D4-8673-CA151D978942}" destId="{C960D2C9-8DD1-4B4D-A1C1-BB7E1C6CF743}" srcOrd="0" destOrd="0" parTransId="{8E818BCA-7C3F-47D7-9B6A-ED97D0B928B5}" sibTransId="{13FBDC8F-973E-417F-9A09-FA510194EA08}"/>
    <dgm:cxn modelId="{F9781D55-FD8E-4B19-9343-35C18ECFA0A8}" type="presOf" srcId="{9FDF5E08-6190-44D4-8673-CA151D978942}" destId="{7445ED29-F42C-41C6-A253-542907991653}" srcOrd="0" destOrd="0" presId="urn:microsoft.com/office/officeart/2005/8/layout/lProcess1"/>
    <dgm:cxn modelId="{6F6A9C77-908B-428B-97B7-4F096E4687B2}" srcId="{1549D12A-9BD9-474C-A9E3-7BBF1FD7CA21}" destId="{3A6F13DE-E18A-4545-9A84-F1B447D92E1A}" srcOrd="1" destOrd="0" parTransId="{FE1A7314-CF60-4C16-AB31-97194381B914}" sibTransId="{A9D62D45-6C26-450F-81C0-3C35C6674B0C}"/>
    <dgm:cxn modelId="{62528758-CAFA-4FFE-BBF6-21CF199D688C}" srcId="{2776E0AD-B4EA-414E-9717-C8BCDB0090BD}" destId="{355FAC11-0D17-431D-98F9-4E208329D45B}" srcOrd="2" destOrd="0" parTransId="{4C30811E-6987-4CFC-B74E-9E749E34CF8A}" sibTransId="{D71C311D-CB17-4048-8FAA-61C5AED16B54}"/>
    <dgm:cxn modelId="{E717497C-6E13-4EC0-88D9-9EC9DB077DDF}" type="presOf" srcId="{3A6F13DE-E18A-4545-9A84-F1B447D92E1A}" destId="{FA936D85-5794-41BD-868C-3DF5FB13CBD4}" srcOrd="0" destOrd="0" presId="urn:microsoft.com/office/officeart/2005/8/layout/lProcess1"/>
    <dgm:cxn modelId="{9AF4957E-24AA-4491-A259-1200C02DEA7C}" type="presOf" srcId="{57F8E011-47BD-4F07-AF44-C5B516802977}" destId="{93E0C0CB-D38C-4D19-BB82-C8705C015104}" srcOrd="0" destOrd="0" presId="urn:microsoft.com/office/officeart/2005/8/layout/lProcess1"/>
    <dgm:cxn modelId="{30BE7F7F-31A4-4F39-AF35-C5C7CB26E6F8}" type="presOf" srcId="{1656DEA4-D6A2-444A-8457-71B0A7F517F4}" destId="{52C2127B-5D4F-44BB-9EC4-CF1EB01A8EFC}" srcOrd="0" destOrd="0" presId="urn:microsoft.com/office/officeart/2005/8/layout/lProcess1"/>
    <dgm:cxn modelId="{3353998D-AD7B-400A-A7E6-79F2326905F1}" type="presOf" srcId="{016DDDBE-C02D-47AC-9811-8B9C1304D263}" destId="{D0FEDCD3-9CD4-49F1-9F05-8D5D500F5BE2}" srcOrd="0" destOrd="0" presId="urn:microsoft.com/office/officeart/2005/8/layout/lProcess1"/>
    <dgm:cxn modelId="{41537A8F-E3D4-4531-85C9-510E51243D97}" type="presOf" srcId="{C960D2C9-8DD1-4B4D-A1C1-BB7E1C6CF743}" destId="{4947ED1D-BE78-4D56-ADF8-1EBB732E4FB9}" srcOrd="0" destOrd="0" presId="urn:microsoft.com/office/officeart/2005/8/layout/lProcess1"/>
    <dgm:cxn modelId="{0EF32697-AE26-4723-B4E7-3FA5D2B4BA55}" srcId="{2776E0AD-B4EA-414E-9717-C8BCDB0090BD}" destId="{9FDF5E08-6190-44D4-8673-CA151D978942}" srcOrd="3" destOrd="0" parTransId="{EFF75BF0-A81A-4F3E-B575-EB8A232A3C7E}" sibTransId="{7DE3F5FC-8975-4C1D-81C2-267BD88965A4}"/>
    <dgm:cxn modelId="{5864D497-69EA-4C64-A9D2-98BA8086AEBC}" type="presOf" srcId="{A009D81A-C45F-4E01-85B9-75C2503DAB55}" destId="{C1C4A2DB-36F3-451C-82D0-667834793C9F}" srcOrd="0" destOrd="0" presId="urn:microsoft.com/office/officeart/2005/8/layout/lProcess1"/>
    <dgm:cxn modelId="{CDCA999C-3CA9-4AAB-8124-0FE670359E05}" srcId="{975423AD-C213-471A-B6E4-6478D778908B}" destId="{4A75C45E-7A99-4EE9-9446-724E4D968798}" srcOrd="1" destOrd="0" parTransId="{748809A6-9477-4EE3-B57E-A2FFA5EED58F}" sibTransId="{B7A85583-80DB-414E-95AB-168035B19BB0}"/>
    <dgm:cxn modelId="{9BAC52AC-4CBA-47C1-B7EE-BEDA8D8B3F9B}" srcId="{2776E0AD-B4EA-414E-9717-C8BCDB0090BD}" destId="{40209ADD-D5B0-4926-BB50-B89F754E43AD}" srcOrd="0" destOrd="0" parTransId="{B9FAA14C-057D-4835-B090-1DE3AACC7C84}" sibTransId="{87AC1EAE-F207-4BDD-B6E7-A41DCA7434D0}"/>
    <dgm:cxn modelId="{E29A3EB4-445C-4682-8094-8A3F849200FD}" srcId="{B2359A42-75E3-4547-A96D-510D73959EE6}" destId="{42BD7B9C-B99A-4D64-86DC-B4FA0B2912CB}" srcOrd="0" destOrd="0" parTransId="{501B9723-88C6-49D1-B540-62F302509402}" sibTransId="{57F8E011-47BD-4F07-AF44-C5B516802977}"/>
    <dgm:cxn modelId="{0E2DFAC3-A4CA-4C59-A2FA-ECBEB3085ACA}" type="presOf" srcId="{13FBDC8F-973E-417F-9A09-FA510194EA08}" destId="{FC27AEEB-94C3-4781-A053-CC4DF222BE28}" srcOrd="0" destOrd="0" presId="urn:microsoft.com/office/officeart/2005/8/layout/lProcess1"/>
    <dgm:cxn modelId="{395D75CA-E927-482B-AC96-45B073CF2862}" type="presOf" srcId="{2776E0AD-B4EA-414E-9717-C8BCDB0090BD}" destId="{22D34DCF-1D9D-4C8E-906E-A521A7299945}" srcOrd="0" destOrd="0" presId="urn:microsoft.com/office/officeart/2005/8/layout/lProcess1"/>
    <dgm:cxn modelId="{C6949ED0-5C22-4857-A179-9936CEEEC864}" srcId="{2776E0AD-B4EA-414E-9717-C8BCDB0090BD}" destId="{B2359A42-75E3-4547-A96D-510D73959EE6}" srcOrd="1" destOrd="0" parTransId="{7FA6A3EB-E284-49AD-8D2E-16E2470FF928}" sibTransId="{DBEDFFB9-A106-459E-ACA9-6989D3B9D2FF}"/>
    <dgm:cxn modelId="{138E38D4-31B2-497F-9B28-79403C7DD658}" srcId="{B2359A42-75E3-4547-A96D-510D73959EE6}" destId="{DBCB7D7D-F877-4EFF-9911-7CACC796AB61}" srcOrd="1" destOrd="0" parTransId="{773811B7-D9D5-4236-9076-07B14A106BA6}" sibTransId="{6A125242-D296-4B50-AF41-11C5213551E9}"/>
    <dgm:cxn modelId="{4BB03AEC-F194-4C4E-83A1-BF2ED2BD7BA0}" type="presOf" srcId="{355FAC11-0D17-431D-98F9-4E208329D45B}" destId="{C19D6F82-FE80-4702-9B07-CD001799339C}" srcOrd="0" destOrd="0" presId="urn:microsoft.com/office/officeart/2005/8/layout/lProcess1"/>
    <dgm:cxn modelId="{276D7BEF-BAD2-444E-AF37-459ED8F5BE5E}" type="presOf" srcId="{BC506B3B-46F5-4EAB-8C71-00AFAED9E1DC}" destId="{BEAE5EB9-9D49-48AB-8ED4-CDCDFB4A4051}" srcOrd="0" destOrd="0" presId="urn:microsoft.com/office/officeart/2005/8/layout/lProcess1"/>
    <dgm:cxn modelId="{ED7184F1-4345-4DC3-B08B-3436247DF777}" type="presOf" srcId="{37EF9227-C13F-4A14-AA31-59A6D0824D30}" destId="{6E0D533A-887B-49CB-A610-B8E08518AB32}" srcOrd="0" destOrd="0" presId="urn:microsoft.com/office/officeart/2005/8/layout/lProcess1"/>
    <dgm:cxn modelId="{75BF66FF-D34C-4FA8-AFDF-5D46ED2B27FF}" type="presOf" srcId="{1549D12A-9BD9-474C-A9E3-7BBF1FD7CA21}" destId="{94F5A9DD-C968-44CA-AD62-11DDBF5D6F80}" srcOrd="0" destOrd="0" presId="urn:microsoft.com/office/officeart/2005/8/layout/lProcess1"/>
    <dgm:cxn modelId="{244AD74F-2A96-4F2C-A90E-2BA2DA7BD06F}" type="presParOf" srcId="{22D34DCF-1D9D-4C8E-906E-A521A7299945}" destId="{F6AFB8B1-563D-4116-833F-BAC550EB54C1}" srcOrd="0" destOrd="0" presId="urn:microsoft.com/office/officeart/2005/8/layout/lProcess1"/>
    <dgm:cxn modelId="{D35BB157-5159-4CBD-BD43-B8B02251C36B}" type="presParOf" srcId="{F6AFB8B1-563D-4116-833F-BAC550EB54C1}" destId="{CD35CB82-92B4-4489-B365-EA1D52E96126}" srcOrd="0" destOrd="0" presId="urn:microsoft.com/office/officeart/2005/8/layout/lProcess1"/>
    <dgm:cxn modelId="{EF7415B6-020C-42A9-A17E-D09A5F306D5D}" type="presParOf" srcId="{22D34DCF-1D9D-4C8E-906E-A521A7299945}" destId="{605B77B3-F52E-4142-A1EF-B42EEA1BCE69}" srcOrd="1" destOrd="0" presId="urn:microsoft.com/office/officeart/2005/8/layout/lProcess1"/>
    <dgm:cxn modelId="{CA0DDCDE-F46C-43DC-9473-560D5BA9D1B0}" type="presParOf" srcId="{22D34DCF-1D9D-4C8E-906E-A521A7299945}" destId="{CC637EB6-85CC-4A82-AE52-EDDDD7469BC9}" srcOrd="2" destOrd="0" presId="urn:microsoft.com/office/officeart/2005/8/layout/lProcess1"/>
    <dgm:cxn modelId="{2294FE4A-21BC-4875-874A-35118DA5CFD3}" type="presParOf" srcId="{CC637EB6-85CC-4A82-AE52-EDDDD7469BC9}" destId="{C6F682B4-3A3D-4E36-852F-5689CB974524}" srcOrd="0" destOrd="0" presId="urn:microsoft.com/office/officeart/2005/8/layout/lProcess1"/>
    <dgm:cxn modelId="{BEC6FEF8-1251-4D29-863B-61E90E75C630}" type="presParOf" srcId="{CC637EB6-85CC-4A82-AE52-EDDDD7469BC9}" destId="{C75EB4F0-4938-4958-A2F1-F601F887EE74}" srcOrd="1" destOrd="0" presId="urn:microsoft.com/office/officeart/2005/8/layout/lProcess1"/>
    <dgm:cxn modelId="{877C2B2E-AFB9-427D-9F16-7C0A35C14A31}" type="presParOf" srcId="{CC637EB6-85CC-4A82-AE52-EDDDD7469BC9}" destId="{368D29CE-84E0-4478-A00E-8A454BAAD4BD}" srcOrd="2" destOrd="0" presId="urn:microsoft.com/office/officeart/2005/8/layout/lProcess1"/>
    <dgm:cxn modelId="{00739877-7A98-442A-922C-6F3E0C8F53D2}" type="presParOf" srcId="{CC637EB6-85CC-4A82-AE52-EDDDD7469BC9}" destId="{93E0C0CB-D38C-4D19-BB82-C8705C015104}" srcOrd="3" destOrd="0" presId="urn:microsoft.com/office/officeart/2005/8/layout/lProcess1"/>
    <dgm:cxn modelId="{7D593CDD-384B-419D-86A9-7097D029C719}" type="presParOf" srcId="{CC637EB6-85CC-4A82-AE52-EDDDD7469BC9}" destId="{E2547241-7D49-4FB5-B82A-D85BE4EE6486}" srcOrd="4" destOrd="0" presId="urn:microsoft.com/office/officeart/2005/8/layout/lProcess1"/>
    <dgm:cxn modelId="{CBE2B346-DD11-4828-964B-4F6757C7E826}" type="presParOf" srcId="{22D34DCF-1D9D-4C8E-906E-A521A7299945}" destId="{D7E27388-13DF-4E7C-840D-0BF8BDBF449D}" srcOrd="3" destOrd="0" presId="urn:microsoft.com/office/officeart/2005/8/layout/lProcess1"/>
    <dgm:cxn modelId="{9CF7DCF2-7E86-4E73-8D71-3A43C8C39750}" type="presParOf" srcId="{22D34DCF-1D9D-4C8E-906E-A521A7299945}" destId="{2E537617-6AD9-4C2E-A412-B20A32EE853F}" srcOrd="4" destOrd="0" presId="urn:microsoft.com/office/officeart/2005/8/layout/lProcess1"/>
    <dgm:cxn modelId="{E60FB365-4D36-4868-9C3F-83A4A491D181}" type="presParOf" srcId="{2E537617-6AD9-4C2E-A412-B20A32EE853F}" destId="{C19D6F82-FE80-4702-9B07-CD001799339C}" srcOrd="0" destOrd="0" presId="urn:microsoft.com/office/officeart/2005/8/layout/lProcess1"/>
    <dgm:cxn modelId="{A5D63FB8-6776-411C-9604-BB879251274E}" type="presParOf" srcId="{2E537617-6AD9-4C2E-A412-B20A32EE853F}" destId="{AB9C9EF5-CFC7-43FE-833F-D6A5E8E241F5}" srcOrd="1" destOrd="0" presId="urn:microsoft.com/office/officeart/2005/8/layout/lProcess1"/>
    <dgm:cxn modelId="{B14EC212-DCB2-41D7-A776-D37CD9455D98}" type="presParOf" srcId="{2E537617-6AD9-4C2E-A412-B20A32EE853F}" destId="{52C2127B-5D4F-44BB-9EC4-CF1EB01A8EFC}" srcOrd="2" destOrd="0" presId="urn:microsoft.com/office/officeart/2005/8/layout/lProcess1"/>
    <dgm:cxn modelId="{0784DB57-70CA-49E4-A54F-4D82B6895B8C}" type="presParOf" srcId="{2E537617-6AD9-4C2E-A412-B20A32EE853F}" destId="{D0FEDCD3-9CD4-49F1-9F05-8D5D500F5BE2}" srcOrd="3" destOrd="0" presId="urn:microsoft.com/office/officeart/2005/8/layout/lProcess1"/>
    <dgm:cxn modelId="{59A0C5BE-86BD-4F29-A934-8E9DB03C8D75}" type="presParOf" srcId="{2E537617-6AD9-4C2E-A412-B20A32EE853F}" destId="{C1C4A2DB-36F3-451C-82D0-667834793C9F}" srcOrd="4" destOrd="0" presId="urn:microsoft.com/office/officeart/2005/8/layout/lProcess1"/>
    <dgm:cxn modelId="{F362F757-004D-4A46-BE21-E42347A485ED}" type="presParOf" srcId="{22D34DCF-1D9D-4C8E-906E-A521A7299945}" destId="{5440A15C-CFE9-4695-8BC7-61AA54EACA76}" srcOrd="5" destOrd="0" presId="urn:microsoft.com/office/officeart/2005/8/layout/lProcess1"/>
    <dgm:cxn modelId="{8E9CE30E-E666-40E3-82C6-A60326066E89}" type="presParOf" srcId="{22D34DCF-1D9D-4C8E-906E-A521A7299945}" destId="{7F50CC82-350D-47E9-97C2-DD4FCF4CAC63}" srcOrd="6" destOrd="0" presId="urn:microsoft.com/office/officeart/2005/8/layout/lProcess1"/>
    <dgm:cxn modelId="{F7A45670-8119-4C6F-8F99-276B0687E997}" type="presParOf" srcId="{7F50CC82-350D-47E9-97C2-DD4FCF4CAC63}" destId="{7445ED29-F42C-41C6-A253-542907991653}" srcOrd="0" destOrd="0" presId="urn:microsoft.com/office/officeart/2005/8/layout/lProcess1"/>
    <dgm:cxn modelId="{6D3E2BB0-066B-4B5D-8CFF-B7F64D5995F3}" type="presParOf" srcId="{7F50CC82-350D-47E9-97C2-DD4FCF4CAC63}" destId="{4655E9C1-1F75-4616-825D-29F9886D8481}" srcOrd="1" destOrd="0" presId="urn:microsoft.com/office/officeart/2005/8/layout/lProcess1"/>
    <dgm:cxn modelId="{E7F1958D-FBDE-49C0-94FD-DB42C7A2D992}" type="presParOf" srcId="{7F50CC82-350D-47E9-97C2-DD4FCF4CAC63}" destId="{4947ED1D-BE78-4D56-ADF8-1EBB732E4FB9}" srcOrd="2" destOrd="0" presId="urn:microsoft.com/office/officeart/2005/8/layout/lProcess1"/>
    <dgm:cxn modelId="{E5BAFEB8-063A-4463-8988-DFB37B2E3015}" type="presParOf" srcId="{7F50CC82-350D-47E9-97C2-DD4FCF4CAC63}" destId="{FC27AEEB-94C3-4781-A053-CC4DF222BE28}" srcOrd="3" destOrd="0" presId="urn:microsoft.com/office/officeart/2005/8/layout/lProcess1"/>
    <dgm:cxn modelId="{BCF23D7A-920F-4351-8D0D-F992CF21A662}" type="presParOf" srcId="{7F50CC82-350D-47E9-97C2-DD4FCF4CAC63}" destId="{8095C30B-8F9F-4E7D-A099-C9F0C449F03E}" srcOrd="4" destOrd="0" presId="urn:microsoft.com/office/officeart/2005/8/layout/lProcess1"/>
    <dgm:cxn modelId="{6A0AB55F-8D61-4C1F-A22C-4CC50ED991C3}" type="presParOf" srcId="{22D34DCF-1D9D-4C8E-906E-A521A7299945}" destId="{30CB87FA-C5E4-4C18-822B-13A52E59E99F}" srcOrd="7" destOrd="0" presId="urn:microsoft.com/office/officeart/2005/8/layout/lProcess1"/>
    <dgm:cxn modelId="{5EF5732F-9A93-4AF2-9995-31FCD1F711BF}" type="presParOf" srcId="{22D34DCF-1D9D-4C8E-906E-A521A7299945}" destId="{82A0E992-7725-44FB-8D58-B37AE229686F}" srcOrd="8" destOrd="0" presId="urn:microsoft.com/office/officeart/2005/8/layout/lProcess1"/>
    <dgm:cxn modelId="{67695573-718B-4F19-9AF6-8BDC50E125BA}" type="presParOf" srcId="{82A0E992-7725-44FB-8D58-B37AE229686F}" destId="{3B3BB9D2-0C66-476C-BFC8-F6977841BCBF}" srcOrd="0" destOrd="0" presId="urn:microsoft.com/office/officeart/2005/8/layout/lProcess1"/>
    <dgm:cxn modelId="{9B75FE40-EAC1-4BE0-B8AC-1BCB91B299DB}" type="presParOf" srcId="{82A0E992-7725-44FB-8D58-B37AE229686F}" destId="{A180F3F4-D7FF-48F9-9B09-E567AC4DA00A}" srcOrd="1" destOrd="0" presId="urn:microsoft.com/office/officeart/2005/8/layout/lProcess1"/>
    <dgm:cxn modelId="{CD1D5506-D5CF-4EEB-AADC-D5920A1B8C8B}" type="presParOf" srcId="{82A0E992-7725-44FB-8D58-B37AE229686F}" destId="{6E0D533A-887B-49CB-A610-B8E08518AB32}" srcOrd="2" destOrd="0" presId="urn:microsoft.com/office/officeart/2005/8/layout/lProcess1"/>
    <dgm:cxn modelId="{00634CAC-D212-4255-BFE2-E07948318E8D}" type="presParOf" srcId="{82A0E992-7725-44FB-8D58-B37AE229686F}" destId="{CE5FA185-CB8E-4D4D-ABAF-BAD244F4B91D}" srcOrd="3" destOrd="0" presId="urn:microsoft.com/office/officeart/2005/8/layout/lProcess1"/>
    <dgm:cxn modelId="{9981393F-AA0B-40C0-B4DD-18D01D98DCBF}" type="presParOf" srcId="{82A0E992-7725-44FB-8D58-B37AE229686F}" destId="{D91B4D6D-C5C9-4971-8EE7-A571AAA210B8}" srcOrd="4" destOrd="0" presId="urn:microsoft.com/office/officeart/2005/8/layout/lProcess1"/>
    <dgm:cxn modelId="{976978E9-5DA1-4B6C-AC35-3D084D606276}" type="presParOf" srcId="{22D34DCF-1D9D-4C8E-906E-A521A7299945}" destId="{FAF77DB3-EFDB-43F3-8DE6-3B85B6819722}" srcOrd="9" destOrd="0" presId="urn:microsoft.com/office/officeart/2005/8/layout/lProcess1"/>
    <dgm:cxn modelId="{F73CCA9E-0D5F-4C47-8E58-8DA166DC558C}" type="presParOf" srcId="{22D34DCF-1D9D-4C8E-906E-A521A7299945}" destId="{DE6C9F57-24EC-40DF-A3EB-EEB3CBF7B514}" srcOrd="10" destOrd="0" presId="urn:microsoft.com/office/officeart/2005/8/layout/lProcess1"/>
    <dgm:cxn modelId="{CBA89A0F-6989-44B0-A68C-B54468923968}" type="presParOf" srcId="{DE6C9F57-24EC-40DF-A3EB-EEB3CBF7B514}" destId="{94F5A9DD-C968-44CA-AD62-11DDBF5D6F80}" srcOrd="0" destOrd="0" presId="urn:microsoft.com/office/officeart/2005/8/layout/lProcess1"/>
    <dgm:cxn modelId="{1394777F-2C75-4850-B9CE-4AA9BE570B0D}" type="presParOf" srcId="{DE6C9F57-24EC-40DF-A3EB-EEB3CBF7B514}" destId="{17D68F7C-99F8-4D55-870F-7E98322C9222}" srcOrd="1" destOrd="0" presId="urn:microsoft.com/office/officeart/2005/8/layout/lProcess1"/>
    <dgm:cxn modelId="{BEA07043-C7B6-46D7-AC3D-DC357BEA353C}" type="presParOf" srcId="{DE6C9F57-24EC-40DF-A3EB-EEB3CBF7B514}" destId="{38DBEE25-ABC4-427E-BA32-6872219E7EBE}" srcOrd="2" destOrd="0" presId="urn:microsoft.com/office/officeart/2005/8/layout/lProcess1"/>
    <dgm:cxn modelId="{47E8CA0D-24A2-4678-944D-110D30D592FA}" type="presParOf" srcId="{DE6C9F57-24EC-40DF-A3EB-EEB3CBF7B514}" destId="{BEAE5EB9-9D49-48AB-8ED4-CDCDFB4A4051}" srcOrd="3" destOrd="0" presId="urn:microsoft.com/office/officeart/2005/8/layout/lProcess1"/>
    <dgm:cxn modelId="{1554D843-93BC-4BD5-9DDD-5B5D7EDC7C30}" type="presParOf" srcId="{DE6C9F57-24EC-40DF-A3EB-EEB3CBF7B514}" destId="{FA936D85-5794-41BD-868C-3DF5FB13CBD4}"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32587C5-DBA7-4EC6-A79C-F829374E37AF}" type="doc">
      <dgm:prSet loTypeId="urn:microsoft.com/office/officeart/2005/8/layout/hierarchy2" loCatId="hierarchy" qsTypeId="urn:microsoft.com/office/officeart/2005/8/quickstyle/simple2" qsCatId="simple" csTypeId="urn:microsoft.com/office/officeart/2005/8/colors/accent0_1" csCatId="mainScheme" phldr="1"/>
      <dgm:spPr/>
      <dgm:t>
        <a:bodyPr/>
        <a:lstStyle/>
        <a:p>
          <a:endParaRPr lang="en-US"/>
        </a:p>
      </dgm:t>
    </dgm:pt>
    <dgm:pt modelId="{D322B4A2-F682-496A-8A12-05B532D92ECF}">
      <dgm:prSet phldrT="[Text]" phldr="0"/>
      <dgm:spPr/>
      <dgm:t>
        <a:bodyPr/>
        <a:lstStyle/>
        <a:p>
          <a:pPr algn="ctr"/>
          <a:r>
            <a:rPr lang="en-US" dirty="0"/>
            <a:t>Appeal Filed</a:t>
          </a:r>
        </a:p>
      </dgm:t>
    </dgm:pt>
    <dgm:pt modelId="{A40A142D-678D-4718-A076-8A4D0ED1DE32}" type="parTrans" cxnId="{D96A0F07-D52D-49F6-B0CC-4F3A824692B9}">
      <dgm:prSet/>
      <dgm:spPr/>
      <dgm:t>
        <a:bodyPr/>
        <a:lstStyle/>
        <a:p>
          <a:pPr algn="ctr"/>
          <a:endParaRPr lang="en-US"/>
        </a:p>
      </dgm:t>
    </dgm:pt>
    <dgm:pt modelId="{60FF4D35-D081-4A12-8B09-3DFD5E59D666}" type="sibTrans" cxnId="{D96A0F07-D52D-49F6-B0CC-4F3A824692B9}">
      <dgm:prSet/>
      <dgm:spPr/>
      <dgm:t>
        <a:bodyPr/>
        <a:lstStyle/>
        <a:p>
          <a:pPr algn="ctr"/>
          <a:endParaRPr lang="en-US"/>
        </a:p>
      </dgm:t>
    </dgm:pt>
    <dgm:pt modelId="{1BE83505-B4CC-4181-B3AE-7F6C1DD54771}">
      <dgm:prSet phldrT="[Text]" phldr="0"/>
      <dgm:spPr/>
      <dgm:t>
        <a:bodyPr/>
        <a:lstStyle/>
        <a:p>
          <a:pPr algn="ctr"/>
          <a:r>
            <a:rPr lang="en-US" dirty="0"/>
            <a:t>Within 5 Days?</a:t>
          </a:r>
        </a:p>
      </dgm:t>
    </dgm:pt>
    <dgm:pt modelId="{06F354CF-6FCC-415E-96D8-B7C483E00906}" type="parTrans" cxnId="{7AF63DF1-5CFA-4178-B80B-92741F86D689}">
      <dgm:prSet/>
      <dgm:spPr/>
      <dgm:t>
        <a:bodyPr/>
        <a:lstStyle/>
        <a:p>
          <a:pPr algn="ctr"/>
          <a:endParaRPr lang="en-US"/>
        </a:p>
      </dgm:t>
    </dgm:pt>
    <dgm:pt modelId="{2B0DD312-8205-4B0D-BB00-FCAAF882F69C}" type="sibTrans" cxnId="{7AF63DF1-5CFA-4178-B80B-92741F86D689}">
      <dgm:prSet/>
      <dgm:spPr/>
      <dgm:t>
        <a:bodyPr/>
        <a:lstStyle/>
        <a:p>
          <a:pPr algn="ctr"/>
          <a:endParaRPr lang="en-US"/>
        </a:p>
      </dgm:t>
    </dgm:pt>
    <dgm:pt modelId="{4B3C3045-7DDA-46B8-884E-B8251C41C6A1}">
      <dgm:prSet phldrT="[Text]" phldr="0"/>
      <dgm:spPr/>
      <dgm:t>
        <a:bodyPr/>
        <a:lstStyle/>
        <a:p>
          <a:pPr algn="ctr"/>
          <a:r>
            <a:rPr lang="en-US" dirty="0"/>
            <a:t>Yes</a:t>
          </a:r>
        </a:p>
      </dgm:t>
    </dgm:pt>
    <dgm:pt modelId="{04A6A7DC-598F-41FE-BFA2-8A3A0FD84026}" type="parTrans" cxnId="{664693D7-AE08-49D5-8E46-9FB96D0A2E11}">
      <dgm:prSet/>
      <dgm:spPr/>
      <dgm:t>
        <a:bodyPr/>
        <a:lstStyle/>
        <a:p>
          <a:pPr algn="ctr"/>
          <a:endParaRPr lang="en-US"/>
        </a:p>
      </dgm:t>
    </dgm:pt>
    <dgm:pt modelId="{CFEE3338-09B8-4ED0-9F6C-ADC68A55CBFD}" type="sibTrans" cxnId="{664693D7-AE08-49D5-8E46-9FB96D0A2E11}">
      <dgm:prSet/>
      <dgm:spPr/>
      <dgm:t>
        <a:bodyPr/>
        <a:lstStyle/>
        <a:p>
          <a:pPr algn="ctr"/>
          <a:endParaRPr lang="en-US"/>
        </a:p>
      </dgm:t>
    </dgm:pt>
    <dgm:pt modelId="{7C88746F-A1FE-4785-8A60-DCBF1EF0D6CE}">
      <dgm:prSet phldrT="[Text]" phldr="0"/>
      <dgm:spPr/>
      <dgm:t>
        <a:bodyPr/>
        <a:lstStyle/>
        <a:p>
          <a:pPr algn="ctr"/>
          <a:r>
            <a:rPr lang="en-US" dirty="0"/>
            <a:t>Grounds for Appeal?</a:t>
          </a:r>
        </a:p>
      </dgm:t>
    </dgm:pt>
    <dgm:pt modelId="{1B3BF845-2720-483C-9B97-EEBB29A61276}" type="parTrans" cxnId="{B556945F-F8B5-46DB-B440-B242E755CD4C}">
      <dgm:prSet/>
      <dgm:spPr/>
      <dgm:t>
        <a:bodyPr/>
        <a:lstStyle/>
        <a:p>
          <a:endParaRPr lang="en-US"/>
        </a:p>
      </dgm:t>
    </dgm:pt>
    <dgm:pt modelId="{261AEA17-43CD-400B-8CD8-B89716595B46}" type="sibTrans" cxnId="{B556945F-F8B5-46DB-B440-B242E755CD4C}">
      <dgm:prSet/>
      <dgm:spPr/>
      <dgm:t>
        <a:bodyPr/>
        <a:lstStyle/>
        <a:p>
          <a:endParaRPr lang="en-US"/>
        </a:p>
      </dgm:t>
    </dgm:pt>
    <dgm:pt modelId="{F1E9F954-D407-4D9D-B2A3-7D2B7A8EB7B8}">
      <dgm:prSet phldrT="[Text]" phldr="0"/>
      <dgm:spPr/>
      <dgm:t>
        <a:bodyPr/>
        <a:lstStyle/>
        <a:p>
          <a:r>
            <a:rPr lang="en-US" dirty="0"/>
            <a:t>Yes</a:t>
          </a:r>
        </a:p>
      </dgm:t>
      <dgm:extLst>
        <a:ext uri="{E40237B7-FDA0-4F09-8148-C483321AD2D9}">
          <dgm14:cNvPr xmlns:dgm14="http://schemas.microsoft.com/office/drawing/2010/diagram" id="0" name="" descr="Flow chart showing the appeal steps in the appeal process"/>
        </a:ext>
      </dgm:extLst>
    </dgm:pt>
    <dgm:pt modelId="{BB7DD0CF-77B0-4C0E-9432-D1656345DBB1}" type="parTrans" cxnId="{B811D66A-A5F3-4F2C-8554-5AB46969D4B8}">
      <dgm:prSet/>
      <dgm:spPr/>
      <dgm:t>
        <a:bodyPr/>
        <a:lstStyle/>
        <a:p>
          <a:endParaRPr lang="en-US"/>
        </a:p>
      </dgm:t>
    </dgm:pt>
    <dgm:pt modelId="{7F7B0ADE-82F8-411B-BD30-4D9AB0400F3A}" type="sibTrans" cxnId="{B811D66A-A5F3-4F2C-8554-5AB46969D4B8}">
      <dgm:prSet/>
      <dgm:spPr/>
      <dgm:t>
        <a:bodyPr/>
        <a:lstStyle/>
        <a:p>
          <a:endParaRPr lang="en-US"/>
        </a:p>
      </dgm:t>
    </dgm:pt>
    <dgm:pt modelId="{B3FB5C3A-C945-4136-852C-F2F8F4BA6D97}">
      <dgm:prSet phldrT="[Text]" phldr="0"/>
      <dgm:spPr/>
      <dgm:t>
        <a:bodyPr/>
        <a:lstStyle/>
        <a:p>
          <a:r>
            <a:rPr lang="en-US" dirty="0"/>
            <a:t>No</a:t>
          </a:r>
        </a:p>
      </dgm:t>
    </dgm:pt>
    <dgm:pt modelId="{B46334B2-0944-4507-ADA0-07382D7657ED}" type="parTrans" cxnId="{8D699234-DF62-4E8B-9358-4AA4356DD416}">
      <dgm:prSet/>
      <dgm:spPr/>
      <dgm:t>
        <a:bodyPr/>
        <a:lstStyle/>
        <a:p>
          <a:endParaRPr lang="en-US"/>
        </a:p>
      </dgm:t>
    </dgm:pt>
    <dgm:pt modelId="{433948AB-3CAA-476C-956B-2B0FB2D35BA7}" type="sibTrans" cxnId="{8D699234-DF62-4E8B-9358-4AA4356DD416}">
      <dgm:prSet/>
      <dgm:spPr/>
      <dgm:t>
        <a:bodyPr/>
        <a:lstStyle/>
        <a:p>
          <a:endParaRPr lang="en-US"/>
        </a:p>
      </dgm:t>
    </dgm:pt>
    <dgm:pt modelId="{064FAA71-3625-4C5D-857E-5A357D576C61}">
      <dgm:prSet phldrT="[Text]" phldr="0"/>
      <dgm:spPr/>
      <dgm:t>
        <a:bodyPr/>
        <a:lstStyle/>
        <a:p>
          <a:pPr algn="ctr"/>
          <a:r>
            <a:rPr lang="en-US" dirty="0"/>
            <a:t>Appeal Denied</a:t>
          </a:r>
        </a:p>
      </dgm:t>
    </dgm:pt>
    <dgm:pt modelId="{EB36136B-58AA-449E-87BE-99A931B81D78}" type="parTrans" cxnId="{5C35951E-3D00-4268-9222-1420F4FBE3E8}">
      <dgm:prSet/>
      <dgm:spPr/>
      <dgm:t>
        <a:bodyPr/>
        <a:lstStyle/>
        <a:p>
          <a:endParaRPr lang="en-US"/>
        </a:p>
      </dgm:t>
    </dgm:pt>
    <dgm:pt modelId="{CB25E6B5-CF02-483C-BD5E-7E585BC88F9B}" type="sibTrans" cxnId="{5C35951E-3D00-4268-9222-1420F4FBE3E8}">
      <dgm:prSet/>
      <dgm:spPr/>
      <dgm:t>
        <a:bodyPr/>
        <a:lstStyle/>
        <a:p>
          <a:endParaRPr lang="en-US"/>
        </a:p>
      </dgm:t>
    </dgm:pt>
    <dgm:pt modelId="{C36397D2-82AF-4343-952B-1DC927C64D26}">
      <dgm:prSet phldrT="[Text]" phldr="0"/>
      <dgm:spPr/>
      <dgm:t>
        <a:bodyPr/>
        <a:lstStyle/>
        <a:p>
          <a:r>
            <a:rPr lang="en-US"/>
            <a:t>Appeal Chair Review</a:t>
          </a:r>
          <a:endParaRPr lang="en-US" dirty="0"/>
        </a:p>
      </dgm:t>
    </dgm:pt>
    <dgm:pt modelId="{E6E7964C-ED8D-4BA0-93C0-EC28087DEDB7}" type="parTrans" cxnId="{C13C950C-1FB4-497A-879D-B25C17F4CCBF}">
      <dgm:prSet/>
      <dgm:spPr/>
      <dgm:t>
        <a:bodyPr/>
        <a:lstStyle/>
        <a:p>
          <a:endParaRPr lang="en-US"/>
        </a:p>
      </dgm:t>
    </dgm:pt>
    <dgm:pt modelId="{CAF4D756-8D62-44C5-947E-28650EEF0DE3}" type="sibTrans" cxnId="{C13C950C-1FB4-497A-879D-B25C17F4CCBF}">
      <dgm:prSet/>
      <dgm:spPr/>
      <dgm:t>
        <a:bodyPr/>
        <a:lstStyle/>
        <a:p>
          <a:endParaRPr lang="en-US"/>
        </a:p>
      </dgm:t>
    </dgm:pt>
    <dgm:pt modelId="{8BBCEE6B-B083-4335-B70C-9F72B2796056}">
      <dgm:prSet phldrT="[Text]" phldr="0"/>
      <dgm:spPr/>
      <dgm:t>
        <a:bodyPr/>
        <a:lstStyle/>
        <a:p>
          <a:r>
            <a:rPr lang="en-US" dirty="0"/>
            <a:t>Notice of Appeal Outcome </a:t>
          </a:r>
        </a:p>
      </dgm:t>
    </dgm:pt>
    <dgm:pt modelId="{02FEF05E-BB63-4EDF-B2A3-75DD5D417018}" type="parTrans" cxnId="{CC42E9F8-6D76-4725-A683-5672CF0D22BD}">
      <dgm:prSet/>
      <dgm:spPr/>
      <dgm:t>
        <a:bodyPr/>
        <a:lstStyle/>
        <a:p>
          <a:endParaRPr lang="en-US"/>
        </a:p>
      </dgm:t>
    </dgm:pt>
    <dgm:pt modelId="{73BE6028-31C3-4450-B11D-5C3496FF59DA}" type="sibTrans" cxnId="{CC42E9F8-6D76-4725-A683-5672CF0D22BD}">
      <dgm:prSet/>
      <dgm:spPr/>
      <dgm:t>
        <a:bodyPr/>
        <a:lstStyle/>
        <a:p>
          <a:endParaRPr lang="en-US"/>
        </a:p>
      </dgm:t>
    </dgm:pt>
    <dgm:pt modelId="{C8F01728-BAF6-461C-941B-18997FA301C8}">
      <dgm:prSet phldrT="[Text]" phldr="0"/>
      <dgm:spPr/>
      <dgm:t>
        <a:bodyPr/>
        <a:lstStyle/>
        <a:p>
          <a:r>
            <a:rPr lang="en-US"/>
            <a:t>Appeal Denied</a:t>
          </a:r>
          <a:endParaRPr lang="en-US" dirty="0"/>
        </a:p>
      </dgm:t>
    </dgm:pt>
    <dgm:pt modelId="{FD128307-97A1-4140-A0EC-09C9C3004159}" type="parTrans" cxnId="{35796FFC-6105-4F58-A16F-DC6200758209}">
      <dgm:prSet/>
      <dgm:spPr/>
      <dgm:t>
        <a:bodyPr/>
        <a:lstStyle/>
        <a:p>
          <a:endParaRPr lang="en-US"/>
        </a:p>
      </dgm:t>
    </dgm:pt>
    <dgm:pt modelId="{44CC19E7-2CDF-4898-82E7-DDABF42638A6}" type="sibTrans" cxnId="{35796FFC-6105-4F58-A16F-DC6200758209}">
      <dgm:prSet/>
      <dgm:spPr/>
      <dgm:t>
        <a:bodyPr/>
        <a:lstStyle/>
        <a:p>
          <a:endParaRPr lang="en-US"/>
        </a:p>
      </dgm:t>
    </dgm:pt>
    <dgm:pt modelId="{C46C67B9-B1CA-43C3-954B-A5EF4F95AC38}">
      <dgm:prSet phldrT="[Text]" phldr="0"/>
      <dgm:spPr/>
      <dgm:t>
        <a:bodyPr/>
        <a:lstStyle/>
        <a:p>
          <a:pPr algn="ctr"/>
          <a:r>
            <a:rPr lang="en-US" dirty="0"/>
            <a:t>No</a:t>
          </a:r>
        </a:p>
      </dgm:t>
    </dgm:pt>
    <dgm:pt modelId="{D68AA7B2-6EC3-4334-BA20-30425677EE51}" type="sibTrans" cxnId="{341D88FC-9BC5-4FE7-9C90-11CAE1C33765}">
      <dgm:prSet/>
      <dgm:spPr/>
      <dgm:t>
        <a:bodyPr/>
        <a:lstStyle/>
        <a:p>
          <a:endParaRPr lang="en-US"/>
        </a:p>
      </dgm:t>
    </dgm:pt>
    <dgm:pt modelId="{7DED7D9A-6F6D-4873-9AAF-9F4EF42D7387}" type="parTrans" cxnId="{341D88FC-9BC5-4FE7-9C90-11CAE1C33765}">
      <dgm:prSet/>
      <dgm:spPr/>
      <dgm:t>
        <a:bodyPr/>
        <a:lstStyle/>
        <a:p>
          <a:endParaRPr lang="en-US"/>
        </a:p>
      </dgm:t>
    </dgm:pt>
    <dgm:pt modelId="{60098A1B-3BCF-48AC-B282-E404C18A956C}" type="pres">
      <dgm:prSet presAssocID="{E32587C5-DBA7-4EC6-A79C-F829374E37AF}" presName="diagram" presStyleCnt="0">
        <dgm:presLayoutVars>
          <dgm:chPref val="1"/>
          <dgm:dir/>
          <dgm:animOne val="branch"/>
          <dgm:animLvl val="lvl"/>
          <dgm:resizeHandles val="exact"/>
        </dgm:presLayoutVars>
      </dgm:prSet>
      <dgm:spPr/>
    </dgm:pt>
    <dgm:pt modelId="{BDB42E6E-5377-4C8A-BF65-B72C221158EC}" type="pres">
      <dgm:prSet presAssocID="{D322B4A2-F682-496A-8A12-05B532D92ECF}" presName="root1" presStyleCnt="0"/>
      <dgm:spPr/>
    </dgm:pt>
    <dgm:pt modelId="{71E9FDCC-09CB-4B98-9F6C-BB2FA1890243}" type="pres">
      <dgm:prSet presAssocID="{D322B4A2-F682-496A-8A12-05B532D92ECF}" presName="LevelOneTextNode" presStyleLbl="node0" presStyleIdx="0" presStyleCnt="1">
        <dgm:presLayoutVars>
          <dgm:chPref val="3"/>
        </dgm:presLayoutVars>
      </dgm:prSet>
      <dgm:spPr/>
    </dgm:pt>
    <dgm:pt modelId="{B0B7FC2F-9AF8-4D4A-8D85-550E25D6AF15}" type="pres">
      <dgm:prSet presAssocID="{D322B4A2-F682-496A-8A12-05B532D92ECF}" presName="level2hierChild" presStyleCnt="0"/>
      <dgm:spPr/>
    </dgm:pt>
    <dgm:pt modelId="{2C1E4DBB-6C8F-4F87-AA1E-18AB3B07EE06}" type="pres">
      <dgm:prSet presAssocID="{06F354CF-6FCC-415E-96D8-B7C483E00906}" presName="conn2-1" presStyleLbl="parChTrans1D2" presStyleIdx="0" presStyleCnt="1"/>
      <dgm:spPr/>
    </dgm:pt>
    <dgm:pt modelId="{2620128A-7B47-4F10-A6A0-118D2DA6EFBD}" type="pres">
      <dgm:prSet presAssocID="{06F354CF-6FCC-415E-96D8-B7C483E00906}" presName="connTx" presStyleLbl="parChTrans1D2" presStyleIdx="0" presStyleCnt="1"/>
      <dgm:spPr/>
    </dgm:pt>
    <dgm:pt modelId="{8C290850-CF8B-4E9A-9400-D2E3E6FE9B2A}" type="pres">
      <dgm:prSet presAssocID="{1BE83505-B4CC-4181-B3AE-7F6C1DD54771}" presName="root2" presStyleCnt="0"/>
      <dgm:spPr/>
    </dgm:pt>
    <dgm:pt modelId="{BCBE498C-FFDC-493F-88AE-F0874BA1DE8F}" type="pres">
      <dgm:prSet presAssocID="{1BE83505-B4CC-4181-B3AE-7F6C1DD54771}" presName="LevelTwoTextNode" presStyleLbl="node2" presStyleIdx="0" presStyleCnt="1">
        <dgm:presLayoutVars>
          <dgm:chPref val="3"/>
        </dgm:presLayoutVars>
      </dgm:prSet>
      <dgm:spPr/>
    </dgm:pt>
    <dgm:pt modelId="{98C0F13D-E83D-4B28-B0E4-9CE4C2674C43}" type="pres">
      <dgm:prSet presAssocID="{1BE83505-B4CC-4181-B3AE-7F6C1DD54771}" presName="level3hierChild" presStyleCnt="0"/>
      <dgm:spPr/>
    </dgm:pt>
    <dgm:pt modelId="{3A2B6C74-2CCC-4824-9938-CA17609302D6}" type="pres">
      <dgm:prSet presAssocID="{04A6A7DC-598F-41FE-BFA2-8A3A0FD84026}" presName="conn2-1" presStyleLbl="parChTrans1D3" presStyleIdx="0" presStyleCnt="2"/>
      <dgm:spPr/>
    </dgm:pt>
    <dgm:pt modelId="{1C6C7C9E-53FC-45CB-9646-6BF1D16FD6BE}" type="pres">
      <dgm:prSet presAssocID="{04A6A7DC-598F-41FE-BFA2-8A3A0FD84026}" presName="connTx" presStyleLbl="parChTrans1D3" presStyleIdx="0" presStyleCnt="2"/>
      <dgm:spPr/>
    </dgm:pt>
    <dgm:pt modelId="{69033228-7756-4612-8CCD-141FBEF7609C}" type="pres">
      <dgm:prSet presAssocID="{4B3C3045-7DDA-46B8-884E-B8251C41C6A1}" presName="root2" presStyleCnt="0"/>
      <dgm:spPr/>
    </dgm:pt>
    <dgm:pt modelId="{4FE061BC-5E27-46FF-9D8E-08E65E7BC2F1}" type="pres">
      <dgm:prSet presAssocID="{4B3C3045-7DDA-46B8-884E-B8251C41C6A1}" presName="LevelTwoTextNode" presStyleLbl="node3" presStyleIdx="0" presStyleCnt="2">
        <dgm:presLayoutVars>
          <dgm:chPref val="3"/>
        </dgm:presLayoutVars>
      </dgm:prSet>
      <dgm:spPr/>
    </dgm:pt>
    <dgm:pt modelId="{0869CE12-AC56-4897-96AB-9E847D74233E}" type="pres">
      <dgm:prSet presAssocID="{4B3C3045-7DDA-46B8-884E-B8251C41C6A1}" presName="level3hierChild" presStyleCnt="0"/>
      <dgm:spPr/>
    </dgm:pt>
    <dgm:pt modelId="{851A8C54-31C6-43B1-822F-34C4A601CD10}" type="pres">
      <dgm:prSet presAssocID="{1B3BF845-2720-483C-9B97-EEBB29A61276}" presName="conn2-1" presStyleLbl="parChTrans1D4" presStyleIdx="0" presStyleCnt="7"/>
      <dgm:spPr/>
    </dgm:pt>
    <dgm:pt modelId="{744A4145-4DCF-42F4-89FD-46809C97AFCA}" type="pres">
      <dgm:prSet presAssocID="{1B3BF845-2720-483C-9B97-EEBB29A61276}" presName="connTx" presStyleLbl="parChTrans1D4" presStyleIdx="0" presStyleCnt="7"/>
      <dgm:spPr/>
    </dgm:pt>
    <dgm:pt modelId="{BBEDA7A5-FEF6-4497-AA55-8C25C640F57D}" type="pres">
      <dgm:prSet presAssocID="{7C88746F-A1FE-4785-8A60-DCBF1EF0D6CE}" presName="root2" presStyleCnt="0"/>
      <dgm:spPr/>
    </dgm:pt>
    <dgm:pt modelId="{65B8C4DE-920E-4B36-AAF5-F1ACC9E76B92}" type="pres">
      <dgm:prSet presAssocID="{7C88746F-A1FE-4785-8A60-DCBF1EF0D6CE}" presName="LevelTwoTextNode" presStyleLbl="node4" presStyleIdx="0" presStyleCnt="7">
        <dgm:presLayoutVars>
          <dgm:chPref val="3"/>
        </dgm:presLayoutVars>
      </dgm:prSet>
      <dgm:spPr/>
    </dgm:pt>
    <dgm:pt modelId="{F27C39CE-88AA-4F24-B0AE-7A89105872FA}" type="pres">
      <dgm:prSet presAssocID="{7C88746F-A1FE-4785-8A60-DCBF1EF0D6CE}" presName="level3hierChild" presStyleCnt="0"/>
      <dgm:spPr/>
    </dgm:pt>
    <dgm:pt modelId="{9ADCFC0B-F2EB-4280-B425-47A01E37A251}" type="pres">
      <dgm:prSet presAssocID="{BB7DD0CF-77B0-4C0E-9432-D1656345DBB1}" presName="conn2-1" presStyleLbl="parChTrans1D4" presStyleIdx="1" presStyleCnt="7"/>
      <dgm:spPr/>
    </dgm:pt>
    <dgm:pt modelId="{660E1283-AB59-4E1D-9A0D-7AC34AC8AFA4}" type="pres">
      <dgm:prSet presAssocID="{BB7DD0CF-77B0-4C0E-9432-D1656345DBB1}" presName="connTx" presStyleLbl="parChTrans1D4" presStyleIdx="1" presStyleCnt="7"/>
      <dgm:spPr/>
    </dgm:pt>
    <dgm:pt modelId="{92BC3991-3408-4B66-8895-84A301BF2D50}" type="pres">
      <dgm:prSet presAssocID="{F1E9F954-D407-4D9D-B2A3-7D2B7A8EB7B8}" presName="root2" presStyleCnt="0"/>
      <dgm:spPr/>
    </dgm:pt>
    <dgm:pt modelId="{9A11F626-629E-4707-9B56-D1C0E2905FB0}" type="pres">
      <dgm:prSet presAssocID="{F1E9F954-D407-4D9D-B2A3-7D2B7A8EB7B8}" presName="LevelTwoTextNode" presStyleLbl="node4" presStyleIdx="1" presStyleCnt="7">
        <dgm:presLayoutVars>
          <dgm:chPref val="3"/>
        </dgm:presLayoutVars>
      </dgm:prSet>
      <dgm:spPr/>
    </dgm:pt>
    <dgm:pt modelId="{6C84F3F1-5333-49E0-A130-6C703150EF3F}" type="pres">
      <dgm:prSet presAssocID="{F1E9F954-D407-4D9D-B2A3-7D2B7A8EB7B8}" presName="level3hierChild" presStyleCnt="0"/>
      <dgm:spPr/>
    </dgm:pt>
    <dgm:pt modelId="{A9EC5458-730D-4965-9AD0-F506B18B3411}" type="pres">
      <dgm:prSet presAssocID="{E6E7964C-ED8D-4BA0-93C0-EC28087DEDB7}" presName="conn2-1" presStyleLbl="parChTrans1D4" presStyleIdx="2" presStyleCnt="7"/>
      <dgm:spPr/>
    </dgm:pt>
    <dgm:pt modelId="{FD18B7CE-7FC3-4567-8E79-693597A160AF}" type="pres">
      <dgm:prSet presAssocID="{E6E7964C-ED8D-4BA0-93C0-EC28087DEDB7}" presName="connTx" presStyleLbl="parChTrans1D4" presStyleIdx="2" presStyleCnt="7"/>
      <dgm:spPr/>
    </dgm:pt>
    <dgm:pt modelId="{4E631EAE-2F26-4742-9B81-E7B7BD96B3FA}" type="pres">
      <dgm:prSet presAssocID="{C36397D2-82AF-4343-952B-1DC927C64D26}" presName="root2" presStyleCnt="0"/>
      <dgm:spPr/>
    </dgm:pt>
    <dgm:pt modelId="{A8301601-F55E-47E2-83D4-691651533D76}" type="pres">
      <dgm:prSet presAssocID="{C36397D2-82AF-4343-952B-1DC927C64D26}" presName="LevelTwoTextNode" presStyleLbl="node4" presStyleIdx="2" presStyleCnt="7">
        <dgm:presLayoutVars>
          <dgm:chPref val="3"/>
        </dgm:presLayoutVars>
      </dgm:prSet>
      <dgm:spPr/>
    </dgm:pt>
    <dgm:pt modelId="{3E02897B-1217-4BD9-AF6D-DF1615031F83}" type="pres">
      <dgm:prSet presAssocID="{C36397D2-82AF-4343-952B-1DC927C64D26}" presName="level3hierChild" presStyleCnt="0"/>
      <dgm:spPr/>
    </dgm:pt>
    <dgm:pt modelId="{02122AF5-FD15-434B-AF16-94D91AB2D090}" type="pres">
      <dgm:prSet presAssocID="{02FEF05E-BB63-4EDF-B2A3-75DD5D417018}" presName="conn2-1" presStyleLbl="parChTrans1D4" presStyleIdx="3" presStyleCnt="7"/>
      <dgm:spPr/>
    </dgm:pt>
    <dgm:pt modelId="{E104EE03-C826-490E-BF3B-ECC295E9B91E}" type="pres">
      <dgm:prSet presAssocID="{02FEF05E-BB63-4EDF-B2A3-75DD5D417018}" presName="connTx" presStyleLbl="parChTrans1D4" presStyleIdx="3" presStyleCnt="7"/>
      <dgm:spPr/>
    </dgm:pt>
    <dgm:pt modelId="{C8441154-00A3-4788-98B3-A6AD2D5B1C47}" type="pres">
      <dgm:prSet presAssocID="{8BBCEE6B-B083-4335-B70C-9F72B2796056}" presName="root2" presStyleCnt="0"/>
      <dgm:spPr/>
    </dgm:pt>
    <dgm:pt modelId="{0F9997F4-482B-4054-B2BA-9613737C01B4}" type="pres">
      <dgm:prSet presAssocID="{8BBCEE6B-B083-4335-B70C-9F72B2796056}" presName="LevelTwoTextNode" presStyleLbl="node4" presStyleIdx="3" presStyleCnt="7">
        <dgm:presLayoutVars>
          <dgm:chPref val="3"/>
        </dgm:presLayoutVars>
      </dgm:prSet>
      <dgm:spPr/>
    </dgm:pt>
    <dgm:pt modelId="{9AE1CED4-39C0-43A5-B60D-ABB44E3637D4}" type="pres">
      <dgm:prSet presAssocID="{8BBCEE6B-B083-4335-B70C-9F72B2796056}" presName="level3hierChild" presStyleCnt="0"/>
      <dgm:spPr/>
    </dgm:pt>
    <dgm:pt modelId="{A5E27BC5-01F3-4404-917A-61A19C55A65C}" type="pres">
      <dgm:prSet presAssocID="{B46334B2-0944-4507-ADA0-07382D7657ED}" presName="conn2-1" presStyleLbl="parChTrans1D4" presStyleIdx="4" presStyleCnt="7"/>
      <dgm:spPr/>
    </dgm:pt>
    <dgm:pt modelId="{6266AA53-808A-4C33-8E17-0EF6219302DF}" type="pres">
      <dgm:prSet presAssocID="{B46334B2-0944-4507-ADA0-07382D7657ED}" presName="connTx" presStyleLbl="parChTrans1D4" presStyleIdx="4" presStyleCnt="7"/>
      <dgm:spPr/>
    </dgm:pt>
    <dgm:pt modelId="{F729A09F-5249-4AB7-AB14-0FF3290C5F22}" type="pres">
      <dgm:prSet presAssocID="{B3FB5C3A-C945-4136-852C-F2F8F4BA6D97}" presName="root2" presStyleCnt="0"/>
      <dgm:spPr/>
    </dgm:pt>
    <dgm:pt modelId="{B74EC4DF-042D-4DA1-A7C7-E896D64D6078}" type="pres">
      <dgm:prSet presAssocID="{B3FB5C3A-C945-4136-852C-F2F8F4BA6D97}" presName="LevelTwoTextNode" presStyleLbl="node4" presStyleIdx="4" presStyleCnt="7">
        <dgm:presLayoutVars>
          <dgm:chPref val="3"/>
        </dgm:presLayoutVars>
      </dgm:prSet>
      <dgm:spPr/>
    </dgm:pt>
    <dgm:pt modelId="{0C460D77-4FFB-4208-845E-77D7D6ECACCF}" type="pres">
      <dgm:prSet presAssocID="{B3FB5C3A-C945-4136-852C-F2F8F4BA6D97}" presName="level3hierChild" presStyleCnt="0"/>
      <dgm:spPr/>
    </dgm:pt>
    <dgm:pt modelId="{29A96825-5025-46CC-892D-F94F01EDA661}" type="pres">
      <dgm:prSet presAssocID="{FD128307-97A1-4140-A0EC-09C9C3004159}" presName="conn2-1" presStyleLbl="parChTrans1D4" presStyleIdx="5" presStyleCnt="7"/>
      <dgm:spPr/>
    </dgm:pt>
    <dgm:pt modelId="{32973044-FB9E-4715-90ED-6C7879CF9E20}" type="pres">
      <dgm:prSet presAssocID="{FD128307-97A1-4140-A0EC-09C9C3004159}" presName="connTx" presStyleLbl="parChTrans1D4" presStyleIdx="5" presStyleCnt="7"/>
      <dgm:spPr/>
    </dgm:pt>
    <dgm:pt modelId="{E1E8D91C-A673-49C6-9153-44BB77E20D76}" type="pres">
      <dgm:prSet presAssocID="{C8F01728-BAF6-461C-941B-18997FA301C8}" presName="root2" presStyleCnt="0"/>
      <dgm:spPr/>
    </dgm:pt>
    <dgm:pt modelId="{6AA9E666-FF07-442D-BCE2-FBCBE6A4492A}" type="pres">
      <dgm:prSet presAssocID="{C8F01728-BAF6-461C-941B-18997FA301C8}" presName="LevelTwoTextNode" presStyleLbl="node4" presStyleIdx="5" presStyleCnt="7">
        <dgm:presLayoutVars>
          <dgm:chPref val="3"/>
        </dgm:presLayoutVars>
      </dgm:prSet>
      <dgm:spPr/>
    </dgm:pt>
    <dgm:pt modelId="{5FA72C33-B279-473C-9786-C76014B8C227}" type="pres">
      <dgm:prSet presAssocID="{C8F01728-BAF6-461C-941B-18997FA301C8}" presName="level3hierChild" presStyleCnt="0"/>
      <dgm:spPr/>
    </dgm:pt>
    <dgm:pt modelId="{2B32BDE9-D1D3-48AA-9C9B-21529AAFE57C}" type="pres">
      <dgm:prSet presAssocID="{7DED7D9A-6F6D-4873-9AAF-9F4EF42D7387}" presName="conn2-1" presStyleLbl="parChTrans1D3" presStyleIdx="1" presStyleCnt="2"/>
      <dgm:spPr/>
    </dgm:pt>
    <dgm:pt modelId="{7A3A59BF-3F0E-4E3D-8658-62FE3CB0561B}" type="pres">
      <dgm:prSet presAssocID="{7DED7D9A-6F6D-4873-9AAF-9F4EF42D7387}" presName="connTx" presStyleLbl="parChTrans1D3" presStyleIdx="1" presStyleCnt="2"/>
      <dgm:spPr/>
    </dgm:pt>
    <dgm:pt modelId="{AE8E7944-19B4-4B74-976D-B472438E88C3}" type="pres">
      <dgm:prSet presAssocID="{C46C67B9-B1CA-43C3-954B-A5EF4F95AC38}" presName="root2" presStyleCnt="0"/>
      <dgm:spPr/>
    </dgm:pt>
    <dgm:pt modelId="{E2901BAB-FAC9-46D1-A930-AE31CEB9231C}" type="pres">
      <dgm:prSet presAssocID="{C46C67B9-B1CA-43C3-954B-A5EF4F95AC38}" presName="LevelTwoTextNode" presStyleLbl="node3" presStyleIdx="1" presStyleCnt="2">
        <dgm:presLayoutVars>
          <dgm:chPref val="3"/>
        </dgm:presLayoutVars>
      </dgm:prSet>
      <dgm:spPr/>
    </dgm:pt>
    <dgm:pt modelId="{3F56FBBB-C40F-4B93-860F-44C10E5FA825}" type="pres">
      <dgm:prSet presAssocID="{C46C67B9-B1CA-43C3-954B-A5EF4F95AC38}" presName="level3hierChild" presStyleCnt="0"/>
      <dgm:spPr/>
    </dgm:pt>
    <dgm:pt modelId="{B35355DF-FB8D-43CF-AD6A-C62A6A1D0D24}" type="pres">
      <dgm:prSet presAssocID="{EB36136B-58AA-449E-87BE-99A931B81D78}" presName="conn2-1" presStyleLbl="parChTrans1D4" presStyleIdx="6" presStyleCnt="7"/>
      <dgm:spPr/>
    </dgm:pt>
    <dgm:pt modelId="{C21B2FC8-A061-4CCE-81EC-0E467CC0E019}" type="pres">
      <dgm:prSet presAssocID="{EB36136B-58AA-449E-87BE-99A931B81D78}" presName="connTx" presStyleLbl="parChTrans1D4" presStyleIdx="6" presStyleCnt="7"/>
      <dgm:spPr/>
    </dgm:pt>
    <dgm:pt modelId="{5F0995D2-A6D8-494F-A3F3-E6B8D4C63BA0}" type="pres">
      <dgm:prSet presAssocID="{064FAA71-3625-4C5D-857E-5A357D576C61}" presName="root2" presStyleCnt="0"/>
      <dgm:spPr/>
    </dgm:pt>
    <dgm:pt modelId="{8F915B3B-B1D1-4A3F-93AE-D3685E04A70A}" type="pres">
      <dgm:prSet presAssocID="{064FAA71-3625-4C5D-857E-5A357D576C61}" presName="LevelTwoTextNode" presStyleLbl="node4" presStyleIdx="6" presStyleCnt="7">
        <dgm:presLayoutVars>
          <dgm:chPref val="3"/>
        </dgm:presLayoutVars>
      </dgm:prSet>
      <dgm:spPr/>
    </dgm:pt>
    <dgm:pt modelId="{07D4E072-D067-466E-AE6F-DFCA674AB4DA}" type="pres">
      <dgm:prSet presAssocID="{064FAA71-3625-4C5D-857E-5A357D576C61}" presName="level3hierChild" presStyleCnt="0"/>
      <dgm:spPr/>
    </dgm:pt>
  </dgm:ptLst>
  <dgm:cxnLst>
    <dgm:cxn modelId="{D96A0F07-D52D-49F6-B0CC-4F3A824692B9}" srcId="{E32587C5-DBA7-4EC6-A79C-F829374E37AF}" destId="{D322B4A2-F682-496A-8A12-05B532D92ECF}" srcOrd="0" destOrd="0" parTransId="{A40A142D-678D-4718-A076-8A4D0ED1DE32}" sibTransId="{60FF4D35-D081-4A12-8B09-3DFD5E59D666}"/>
    <dgm:cxn modelId="{CFD0CD0B-1CF1-4036-8352-EBBD488895DA}" type="presOf" srcId="{F1E9F954-D407-4D9D-B2A3-7D2B7A8EB7B8}" destId="{9A11F626-629E-4707-9B56-D1C0E2905FB0}" srcOrd="0" destOrd="0" presId="urn:microsoft.com/office/officeart/2005/8/layout/hierarchy2"/>
    <dgm:cxn modelId="{C13C950C-1FB4-497A-879D-B25C17F4CCBF}" srcId="{F1E9F954-D407-4D9D-B2A3-7D2B7A8EB7B8}" destId="{C36397D2-82AF-4343-952B-1DC927C64D26}" srcOrd="0" destOrd="0" parTransId="{E6E7964C-ED8D-4BA0-93C0-EC28087DEDB7}" sibTransId="{CAF4D756-8D62-44C5-947E-28650EEF0DE3}"/>
    <dgm:cxn modelId="{14454810-6436-4AE5-A29D-03AE0099275F}" type="presOf" srcId="{EB36136B-58AA-449E-87BE-99A931B81D78}" destId="{B35355DF-FB8D-43CF-AD6A-C62A6A1D0D24}" srcOrd="0" destOrd="0" presId="urn:microsoft.com/office/officeart/2005/8/layout/hierarchy2"/>
    <dgm:cxn modelId="{EA3E2017-8E21-4819-AEB2-31368B7B26AC}" type="presOf" srcId="{4B3C3045-7DDA-46B8-884E-B8251C41C6A1}" destId="{4FE061BC-5E27-46FF-9D8E-08E65E7BC2F1}" srcOrd="0" destOrd="0" presId="urn:microsoft.com/office/officeart/2005/8/layout/hierarchy2"/>
    <dgm:cxn modelId="{0D56F017-59EC-4065-BF91-8FBE5D3634C8}" type="presOf" srcId="{FD128307-97A1-4140-A0EC-09C9C3004159}" destId="{32973044-FB9E-4715-90ED-6C7879CF9E20}" srcOrd="1" destOrd="0" presId="urn:microsoft.com/office/officeart/2005/8/layout/hierarchy2"/>
    <dgm:cxn modelId="{6B05801C-5712-4147-9432-FF403A4308A9}" type="presOf" srcId="{BB7DD0CF-77B0-4C0E-9432-D1656345DBB1}" destId="{9ADCFC0B-F2EB-4280-B425-47A01E37A251}" srcOrd="0" destOrd="0" presId="urn:microsoft.com/office/officeart/2005/8/layout/hierarchy2"/>
    <dgm:cxn modelId="{5C35951E-3D00-4268-9222-1420F4FBE3E8}" srcId="{C46C67B9-B1CA-43C3-954B-A5EF4F95AC38}" destId="{064FAA71-3625-4C5D-857E-5A357D576C61}" srcOrd="0" destOrd="0" parTransId="{EB36136B-58AA-449E-87BE-99A931B81D78}" sibTransId="{CB25E6B5-CF02-483C-BD5E-7E585BC88F9B}"/>
    <dgm:cxn modelId="{AFB4FD22-7A9A-4A74-A6B7-6DADDD264FA2}" type="presOf" srcId="{7C88746F-A1FE-4785-8A60-DCBF1EF0D6CE}" destId="{65B8C4DE-920E-4B36-AAF5-F1ACC9E76B92}" srcOrd="0" destOrd="0" presId="urn:microsoft.com/office/officeart/2005/8/layout/hierarchy2"/>
    <dgm:cxn modelId="{8D699234-DF62-4E8B-9358-4AA4356DD416}" srcId="{7C88746F-A1FE-4785-8A60-DCBF1EF0D6CE}" destId="{B3FB5C3A-C945-4136-852C-F2F8F4BA6D97}" srcOrd="1" destOrd="0" parTransId="{B46334B2-0944-4507-ADA0-07382D7657ED}" sibTransId="{433948AB-3CAA-476C-956B-2B0FB2D35BA7}"/>
    <dgm:cxn modelId="{DAC67D5C-1481-4618-9FC3-2EFA9A56620B}" type="presOf" srcId="{7DED7D9A-6F6D-4873-9AAF-9F4EF42D7387}" destId="{2B32BDE9-D1D3-48AA-9C9B-21529AAFE57C}" srcOrd="0" destOrd="0" presId="urn:microsoft.com/office/officeart/2005/8/layout/hierarchy2"/>
    <dgm:cxn modelId="{B556945F-F8B5-46DB-B440-B242E755CD4C}" srcId="{4B3C3045-7DDA-46B8-884E-B8251C41C6A1}" destId="{7C88746F-A1FE-4785-8A60-DCBF1EF0D6CE}" srcOrd="0" destOrd="0" parTransId="{1B3BF845-2720-483C-9B97-EEBB29A61276}" sibTransId="{261AEA17-43CD-400B-8CD8-B89716595B46}"/>
    <dgm:cxn modelId="{F009C25F-8D66-4C9E-8DAF-55A8B77676C3}" type="presOf" srcId="{FD128307-97A1-4140-A0EC-09C9C3004159}" destId="{29A96825-5025-46CC-892D-F94F01EDA661}" srcOrd="0" destOrd="0" presId="urn:microsoft.com/office/officeart/2005/8/layout/hierarchy2"/>
    <dgm:cxn modelId="{07516D42-3053-4A4F-999D-77BBF8CD075C}" type="presOf" srcId="{E6E7964C-ED8D-4BA0-93C0-EC28087DEDB7}" destId="{A9EC5458-730D-4965-9AD0-F506B18B3411}" srcOrd="0" destOrd="0" presId="urn:microsoft.com/office/officeart/2005/8/layout/hierarchy2"/>
    <dgm:cxn modelId="{B811D66A-A5F3-4F2C-8554-5AB46969D4B8}" srcId="{7C88746F-A1FE-4785-8A60-DCBF1EF0D6CE}" destId="{F1E9F954-D407-4D9D-B2A3-7D2B7A8EB7B8}" srcOrd="0" destOrd="0" parTransId="{BB7DD0CF-77B0-4C0E-9432-D1656345DBB1}" sibTransId="{7F7B0ADE-82F8-411B-BD30-4D9AB0400F3A}"/>
    <dgm:cxn modelId="{AD36E74B-224E-4EF1-8416-2E06C2F50A5C}" type="presOf" srcId="{E32587C5-DBA7-4EC6-A79C-F829374E37AF}" destId="{60098A1B-3BCF-48AC-B282-E404C18A956C}" srcOrd="0" destOrd="0" presId="urn:microsoft.com/office/officeart/2005/8/layout/hierarchy2"/>
    <dgm:cxn modelId="{92839E6C-93D3-4941-8EDD-B0BAB95A8629}" type="presOf" srcId="{1B3BF845-2720-483C-9B97-EEBB29A61276}" destId="{851A8C54-31C6-43B1-822F-34C4A601CD10}" srcOrd="0" destOrd="0" presId="urn:microsoft.com/office/officeart/2005/8/layout/hierarchy2"/>
    <dgm:cxn modelId="{A768B06D-25AA-44C0-87B3-644E0CB066B6}" type="presOf" srcId="{B46334B2-0944-4507-ADA0-07382D7657ED}" destId="{A5E27BC5-01F3-4404-917A-61A19C55A65C}" srcOrd="0" destOrd="0" presId="urn:microsoft.com/office/officeart/2005/8/layout/hierarchy2"/>
    <dgm:cxn modelId="{B1C94070-8DBC-491B-B450-94E89B50478C}" type="presOf" srcId="{04A6A7DC-598F-41FE-BFA2-8A3A0FD84026}" destId="{3A2B6C74-2CCC-4824-9938-CA17609302D6}" srcOrd="0" destOrd="0" presId="urn:microsoft.com/office/officeart/2005/8/layout/hierarchy2"/>
    <dgm:cxn modelId="{291D4857-BBFA-4313-B4B3-869CF982E833}" type="presOf" srcId="{02FEF05E-BB63-4EDF-B2A3-75DD5D417018}" destId="{02122AF5-FD15-434B-AF16-94D91AB2D090}" srcOrd="0" destOrd="0" presId="urn:microsoft.com/office/officeart/2005/8/layout/hierarchy2"/>
    <dgm:cxn modelId="{F8E9E87C-471B-415F-8D9E-68A688CAF94D}" type="presOf" srcId="{C8F01728-BAF6-461C-941B-18997FA301C8}" destId="{6AA9E666-FF07-442D-BCE2-FBCBE6A4492A}" srcOrd="0" destOrd="0" presId="urn:microsoft.com/office/officeart/2005/8/layout/hierarchy2"/>
    <dgm:cxn modelId="{6E70CE7E-692E-40AF-A2BB-CAE6530374F9}" type="presOf" srcId="{E6E7964C-ED8D-4BA0-93C0-EC28087DEDB7}" destId="{FD18B7CE-7FC3-4567-8E79-693597A160AF}" srcOrd="1" destOrd="0" presId="urn:microsoft.com/office/officeart/2005/8/layout/hierarchy2"/>
    <dgm:cxn modelId="{C81B7F87-2EDE-41C6-9713-107E525423EF}" type="presOf" srcId="{06F354CF-6FCC-415E-96D8-B7C483E00906}" destId="{2620128A-7B47-4F10-A6A0-118D2DA6EFBD}" srcOrd="1" destOrd="0" presId="urn:microsoft.com/office/officeart/2005/8/layout/hierarchy2"/>
    <dgm:cxn modelId="{DFD46496-6CF2-4EC7-903A-575DB55E3AEE}" type="presOf" srcId="{1B3BF845-2720-483C-9B97-EEBB29A61276}" destId="{744A4145-4DCF-42F4-89FD-46809C97AFCA}" srcOrd="1" destOrd="0" presId="urn:microsoft.com/office/officeart/2005/8/layout/hierarchy2"/>
    <dgm:cxn modelId="{444C58A1-7522-455C-BBB3-8501DD73880E}" type="presOf" srcId="{02FEF05E-BB63-4EDF-B2A3-75DD5D417018}" destId="{E104EE03-C826-490E-BF3B-ECC295E9B91E}" srcOrd="1" destOrd="0" presId="urn:microsoft.com/office/officeart/2005/8/layout/hierarchy2"/>
    <dgm:cxn modelId="{A8ECA7A4-9813-4677-8803-670839E3A38E}" type="presOf" srcId="{C36397D2-82AF-4343-952B-1DC927C64D26}" destId="{A8301601-F55E-47E2-83D4-691651533D76}" srcOrd="0" destOrd="0" presId="urn:microsoft.com/office/officeart/2005/8/layout/hierarchy2"/>
    <dgm:cxn modelId="{A91935AC-09AD-4BF3-ACEC-B9AD75646484}" type="presOf" srcId="{B3FB5C3A-C945-4136-852C-F2F8F4BA6D97}" destId="{B74EC4DF-042D-4DA1-A7C7-E896D64D6078}" srcOrd="0" destOrd="0" presId="urn:microsoft.com/office/officeart/2005/8/layout/hierarchy2"/>
    <dgm:cxn modelId="{27BBE2AF-396D-46CD-8E2C-6AF2F7685C42}" type="presOf" srcId="{D322B4A2-F682-496A-8A12-05B532D92ECF}" destId="{71E9FDCC-09CB-4B98-9F6C-BB2FA1890243}" srcOrd="0" destOrd="0" presId="urn:microsoft.com/office/officeart/2005/8/layout/hierarchy2"/>
    <dgm:cxn modelId="{D3EA10C4-7A7A-4A29-8EDD-62A441A0141F}" type="presOf" srcId="{BB7DD0CF-77B0-4C0E-9432-D1656345DBB1}" destId="{660E1283-AB59-4E1D-9A0D-7AC34AC8AFA4}" srcOrd="1" destOrd="0" presId="urn:microsoft.com/office/officeart/2005/8/layout/hierarchy2"/>
    <dgm:cxn modelId="{C3B281C6-1F55-4830-A017-256EBDA12527}" type="presOf" srcId="{8BBCEE6B-B083-4335-B70C-9F72B2796056}" destId="{0F9997F4-482B-4054-B2BA-9613737C01B4}" srcOrd="0" destOrd="0" presId="urn:microsoft.com/office/officeart/2005/8/layout/hierarchy2"/>
    <dgm:cxn modelId="{084ED6C6-0029-4256-B756-DC6923F77B89}" type="presOf" srcId="{7DED7D9A-6F6D-4873-9AAF-9F4EF42D7387}" destId="{7A3A59BF-3F0E-4E3D-8658-62FE3CB0561B}" srcOrd="1" destOrd="0" presId="urn:microsoft.com/office/officeart/2005/8/layout/hierarchy2"/>
    <dgm:cxn modelId="{C14BC2CB-D2B1-46F0-9413-F5C2E720B71A}" type="presOf" srcId="{B46334B2-0944-4507-ADA0-07382D7657ED}" destId="{6266AA53-808A-4C33-8E17-0EF6219302DF}" srcOrd="1" destOrd="0" presId="urn:microsoft.com/office/officeart/2005/8/layout/hierarchy2"/>
    <dgm:cxn modelId="{191C06CD-9B6C-4FAB-BDBE-8282EFE30587}" type="presOf" srcId="{C46C67B9-B1CA-43C3-954B-A5EF4F95AC38}" destId="{E2901BAB-FAC9-46D1-A930-AE31CEB9231C}" srcOrd="0" destOrd="0" presId="urn:microsoft.com/office/officeart/2005/8/layout/hierarchy2"/>
    <dgm:cxn modelId="{93882DD3-E4C1-46FC-ADB5-ECFEE18D2C8C}" type="presOf" srcId="{EB36136B-58AA-449E-87BE-99A931B81D78}" destId="{C21B2FC8-A061-4CCE-81EC-0E467CC0E019}" srcOrd="1" destOrd="0" presId="urn:microsoft.com/office/officeart/2005/8/layout/hierarchy2"/>
    <dgm:cxn modelId="{0A109BD6-38E4-49A6-A3BB-958370DEA5FC}" type="presOf" srcId="{064FAA71-3625-4C5D-857E-5A357D576C61}" destId="{8F915B3B-B1D1-4A3F-93AE-D3685E04A70A}" srcOrd="0" destOrd="0" presId="urn:microsoft.com/office/officeart/2005/8/layout/hierarchy2"/>
    <dgm:cxn modelId="{664693D7-AE08-49D5-8E46-9FB96D0A2E11}" srcId="{1BE83505-B4CC-4181-B3AE-7F6C1DD54771}" destId="{4B3C3045-7DDA-46B8-884E-B8251C41C6A1}" srcOrd="0" destOrd="0" parTransId="{04A6A7DC-598F-41FE-BFA2-8A3A0FD84026}" sibTransId="{CFEE3338-09B8-4ED0-9F6C-ADC68A55CBFD}"/>
    <dgm:cxn modelId="{C4A851D8-8A9A-44A3-82B2-ADC76DC01721}" type="presOf" srcId="{06F354CF-6FCC-415E-96D8-B7C483E00906}" destId="{2C1E4DBB-6C8F-4F87-AA1E-18AB3B07EE06}" srcOrd="0" destOrd="0" presId="urn:microsoft.com/office/officeart/2005/8/layout/hierarchy2"/>
    <dgm:cxn modelId="{236D84ED-DC84-46F7-A900-360B84F47EFC}" type="presOf" srcId="{1BE83505-B4CC-4181-B3AE-7F6C1DD54771}" destId="{BCBE498C-FFDC-493F-88AE-F0874BA1DE8F}" srcOrd="0" destOrd="0" presId="urn:microsoft.com/office/officeart/2005/8/layout/hierarchy2"/>
    <dgm:cxn modelId="{C1E56EF0-8128-4F92-A0D3-0E488FB4BDEF}" type="presOf" srcId="{04A6A7DC-598F-41FE-BFA2-8A3A0FD84026}" destId="{1C6C7C9E-53FC-45CB-9646-6BF1D16FD6BE}" srcOrd="1" destOrd="0" presId="urn:microsoft.com/office/officeart/2005/8/layout/hierarchy2"/>
    <dgm:cxn modelId="{7AF63DF1-5CFA-4178-B80B-92741F86D689}" srcId="{D322B4A2-F682-496A-8A12-05B532D92ECF}" destId="{1BE83505-B4CC-4181-B3AE-7F6C1DD54771}" srcOrd="0" destOrd="0" parTransId="{06F354CF-6FCC-415E-96D8-B7C483E00906}" sibTransId="{2B0DD312-8205-4B0D-BB00-FCAAF882F69C}"/>
    <dgm:cxn modelId="{CC42E9F8-6D76-4725-A683-5672CF0D22BD}" srcId="{C36397D2-82AF-4343-952B-1DC927C64D26}" destId="{8BBCEE6B-B083-4335-B70C-9F72B2796056}" srcOrd="0" destOrd="0" parTransId="{02FEF05E-BB63-4EDF-B2A3-75DD5D417018}" sibTransId="{73BE6028-31C3-4450-B11D-5C3496FF59DA}"/>
    <dgm:cxn modelId="{35796FFC-6105-4F58-A16F-DC6200758209}" srcId="{B3FB5C3A-C945-4136-852C-F2F8F4BA6D97}" destId="{C8F01728-BAF6-461C-941B-18997FA301C8}" srcOrd="0" destOrd="0" parTransId="{FD128307-97A1-4140-A0EC-09C9C3004159}" sibTransId="{44CC19E7-2CDF-4898-82E7-DDABF42638A6}"/>
    <dgm:cxn modelId="{341D88FC-9BC5-4FE7-9C90-11CAE1C33765}" srcId="{1BE83505-B4CC-4181-B3AE-7F6C1DD54771}" destId="{C46C67B9-B1CA-43C3-954B-A5EF4F95AC38}" srcOrd="1" destOrd="0" parTransId="{7DED7D9A-6F6D-4873-9AAF-9F4EF42D7387}" sibTransId="{D68AA7B2-6EC3-4334-BA20-30425677EE51}"/>
    <dgm:cxn modelId="{16FDD976-3826-4053-9438-184FAA870550}" type="presParOf" srcId="{60098A1B-3BCF-48AC-B282-E404C18A956C}" destId="{BDB42E6E-5377-4C8A-BF65-B72C221158EC}" srcOrd="0" destOrd="0" presId="urn:microsoft.com/office/officeart/2005/8/layout/hierarchy2"/>
    <dgm:cxn modelId="{EC4D2D03-D8E0-419B-95D9-26AA6A0F3636}" type="presParOf" srcId="{BDB42E6E-5377-4C8A-BF65-B72C221158EC}" destId="{71E9FDCC-09CB-4B98-9F6C-BB2FA1890243}" srcOrd="0" destOrd="0" presId="urn:microsoft.com/office/officeart/2005/8/layout/hierarchy2"/>
    <dgm:cxn modelId="{D1E0BE4F-D71D-4085-9CD2-BA30CDDA0C85}" type="presParOf" srcId="{BDB42E6E-5377-4C8A-BF65-B72C221158EC}" destId="{B0B7FC2F-9AF8-4D4A-8D85-550E25D6AF15}" srcOrd="1" destOrd="0" presId="urn:microsoft.com/office/officeart/2005/8/layout/hierarchy2"/>
    <dgm:cxn modelId="{53A65EA5-BCD5-4A80-AC25-760430DCEAED}" type="presParOf" srcId="{B0B7FC2F-9AF8-4D4A-8D85-550E25D6AF15}" destId="{2C1E4DBB-6C8F-4F87-AA1E-18AB3B07EE06}" srcOrd="0" destOrd="0" presId="urn:microsoft.com/office/officeart/2005/8/layout/hierarchy2"/>
    <dgm:cxn modelId="{BC91E40B-F15C-46E4-B297-189D297F1174}" type="presParOf" srcId="{2C1E4DBB-6C8F-4F87-AA1E-18AB3B07EE06}" destId="{2620128A-7B47-4F10-A6A0-118D2DA6EFBD}" srcOrd="0" destOrd="0" presId="urn:microsoft.com/office/officeart/2005/8/layout/hierarchy2"/>
    <dgm:cxn modelId="{4C97ACE6-A467-4A4D-A74F-B471064A2FB8}" type="presParOf" srcId="{B0B7FC2F-9AF8-4D4A-8D85-550E25D6AF15}" destId="{8C290850-CF8B-4E9A-9400-D2E3E6FE9B2A}" srcOrd="1" destOrd="0" presId="urn:microsoft.com/office/officeart/2005/8/layout/hierarchy2"/>
    <dgm:cxn modelId="{2A20D4F0-D483-4ED9-9A2F-7072E3E72CB4}" type="presParOf" srcId="{8C290850-CF8B-4E9A-9400-D2E3E6FE9B2A}" destId="{BCBE498C-FFDC-493F-88AE-F0874BA1DE8F}" srcOrd="0" destOrd="0" presId="urn:microsoft.com/office/officeart/2005/8/layout/hierarchy2"/>
    <dgm:cxn modelId="{9EBCC8D1-6AF6-447D-917D-0E4E451A4F2D}" type="presParOf" srcId="{8C290850-CF8B-4E9A-9400-D2E3E6FE9B2A}" destId="{98C0F13D-E83D-4B28-B0E4-9CE4C2674C43}" srcOrd="1" destOrd="0" presId="urn:microsoft.com/office/officeart/2005/8/layout/hierarchy2"/>
    <dgm:cxn modelId="{1F58F82D-2D32-45D1-98F5-D9D91F53D97E}" type="presParOf" srcId="{98C0F13D-E83D-4B28-B0E4-9CE4C2674C43}" destId="{3A2B6C74-2CCC-4824-9938-CA17609302D6}" srcOrd="0" destOrd="0" presId="urn:microsoft.com/office/officeart/2005/8/layout/hierarchy2"/>
    <dgm:cxn modelId="{B1309DDE-FCD2-4BF4-8174-358C921079DA}" type="presParOf" srcId="{3A2B6C74-2CCC-4824-9938-CA17609302D6}" destId="{1C6C7C9E-53FC-45CB-9646-6BF1D16FD6BE}" srcOrd="0" destOrd="0" presId="urn:microsoft.com/office/officeart/2005/8/layout/hierarchy2"/>
    <dgm:cxn modelId="{29C3B908-665E-4280-9363-F50A7AB602EB}" type="presParOf" srcId="{98C0F13D-E83D-4B28-B0E4-9CE4C2674C43}" destId="{69033228-7756-4612-8CCD-141FBEF7609C}" srcOrd="1" destOrd="0" presId="urn:microsoft.com/office/officeart/2005/8/layout/hierarchy2"/>
    <dgm:cxn modelId="{2E64ECE3-5C94-4C0D-A8DC-04751BDEF186}" type="presParOf" srcId="{69033228-7756-4612-8CCD-141FBEF7609C}" destId="{4FE061BC-5E27-46FF-9D8E-08E65E7BC2F1}" srcOrd="0" destOrd="0" presId="urn:microsoft.com/office/officeart/2005/8/layout/hierarchy2"/>
    <dgm:cxn modelId="{6EBBC00E-A4FA-442A-A572-B7E5189C3DD2}" type="presParOf" srcId="{69033228-7756-4612-8CCD-141FBEF7609C}" destId="{0869CE12-AC56-4897-96AB-9E847D74233E}" srcOrd="1" destOrd="0" presId="urn:microsoft.com/office/officeart/2005/8/layout/hierarchy2"/>
    <dgm:cxn modelId="{608F2D83-24DB-416B-9C5D-0C42D2436882}" type="presParOf" srcId="{0869CE12-AC56-4897-96AB-9E847D74233E}" destId="{851A8C54-31C6-43B1-822F-34C4A601CD10}" srcOrd="0" destOrd="0" presId="urn:microsoft.com/office/officeart/2005/8/layout/hierarchy2"/>
    <dgm:cxn modelId="{D5AB5F4A-15DC-43ED-9AAC-B4C27B7F2F42}" type="presParOf" srcId="{851A8C54-31C6-43B1-822F-34C4A601CD10}" destId="{744A4145-4DCF-42F4-89FD-46809C97AFCA}" srcOrd="0" destOrd="0" presId="urn:microsoft.com/office/officeart/2005/8/layout/hierarchy2"/>
    <dgm:cxn modelId="{6A0F1960-DBE1-4EA1-9B5A-4CFF2079A245}" type="presParOf" srcId="{0869CE12-AC56-4897-96AB-9E847D74233E}" destId="{BBEDA7A5-FEF6-4497-AA55-8C25C640F57D}" srcOrd="1" destOrd="0" presId="urn:microsoft.com/office/officeart/2005/8/layout/hierarchy2"/>
    <dgm:cxn modelId="{AE3AC83D-174D-4FA1-AC7C-DF1332B286C1}" type="presParOf" srcId="{BBEDA7A5-FEF6-4497-AA55-8C25C640F57D}" destId="{65B8C4DE-920E-4B36-AAF5-F1ACC9E76B92}" srcOrd="0" destOrd="0" presId="urn:microsoft.com/office/officeart/2005/8/layout/hierarchy2"/>
    <dgm:cxn modelId="{079B0C69-5DA5-4262-AED4-BB51AC1389E7}" type="presParOf" srcId="{BBEDA7A5-FEF6-4497-AA55-8C25C640F57D}" destId="{F27C39CE-88AA-4F24-B0AE-7A89105872FA}" srcOrd="1" destOrd="0" presId="urn:microsoft.com/office/officeart/2005/8/layout/hierarchy2"/>
    <dgm:cxn modelId="{7AB243F9-42DB-45CA-8464-99F10118CE00}" type="presParOf" srcId="{F27C39CE-88AA-4F24-B0AE-7A89105872FA}" destId="{9ADCFC0B-F2EB-4280-B425-47A01E37A251}" srcOrd="0" destOrd="0" presId="urn:microsoft.com/office/officeart/2005/8/layout/hierarchy2"/>
    <dgm:cxn modelId="{503E2D50-E7FB-4FC5-BD2E-DAF7DF73E6C9}" type="presParOf" srcId="{9ADCFC0B-F2EB-4280-B425-47A01E37A251}" destId="{660E1283-AB59-4E1D-9A0D-7AC34AC8AFA4}" srcOrd="0" destOrd="0" presId="urn:microsoft.com/office/officeart/2005/8/layout/hierarchy2"/>
    <dgm:cxn modelId="{9C30138F-984D-4C5A-B6DC-AE7B68B295BC}" type="presParOf" srcId="{F27C39CE-88AA-4F24-B0AE-7A89105872FA}" destId="{92BC3991-3408-4B66-8895-84A301BF2D50}" srcOrd="1" destOrd="0" presId="urn:microsoft.com/office/officeart/2005/8/layout/hierarchy2"/>
    <dgm:cxn modelId="{10C0DE1F-20B6-4537-833D-A5A47245B686}" type="presParOf" srcId="{92BC3991-3408-4B66-8895-84A301BF2D50}" destId="{9A11F626-629E-4707-9B56-D1C0E2905FB0}" srcOrd="0" destOrd="0" presId="urn:microsoft.com/office/officeart/2005/8/layout/hierarchy2"/>
    <dgm:cxn modelId="{747CD194-48AF-43D9-8968-1F8E1FAD515C}" type="presParOf" srcId="{92BC3991-3408-4B66-8895-84A301BF2D50}" destId="{6C84F3F1-5333-49E0-A130-6C703150EF3F}" srcOrd="1" destOrd="0" presId="urn:microsoft.com/office/officeart/2005/8/layout/hierarchy2"/>
    <dgm:cxn modelId="{2ED96A36-5E02-49E4-9D71-AEB2BB3AB2F1}" type="presParOf" srcId="{6C84F3F1-5333-49E0-A130-6C703150EF3F}" destId="{A9EC5458-730D-4965-9AD0-F506B18B3411}" srcOrd="0" destOrd="0" presId="urn:microsoft.com/office/officeart/2005/8/layout/hierarchy2"/>
    <dgm:cxn modelId="{95BE8B53-53AA-4FE0-B6BF-A4C7129760BD}" type="presParOf" srcId="{A9EC5458-730D-4965-9AD0-F506B18B3411}" destId="{FD18B7CE-7FC3-4567-8E79-693597A160AF}" srcOrd="0" destOrd="0" presId="urn:microsoft.com/office/officeart/2005/8/layout/hierarchy2"/>
    <dgm:cxn modelId="{05C16FCF-A8BC-464B-950F-25ACC475F566}" type="presParOf" srcId="{6C84F3F1-5333-49E0-A130-6C703150EF3F}" destId="{4E631EAE-2F26-4742-9B81-E7B7BD96B3FA}" srcOrd="1" destOrd="0" presId="urn:microsoft.com/office/officeart/2005/8/layout/hierarchy2"/>
    <dgm:cxn modelId="{D716D04A-8529-43CF-8216-5B4FB2599DF8}" type="presParOf" srcId="{4E631EAE-2F26-4742-9B81-E7B7BD96B3FA}" destId="{A8301601-F55E-47E2-83D4-691651533D76}" srcOrd="0" destOrd="0" presId="urn:microsoft.com/office/officeart/2005/8/layout/hierarchy2"/>
    <dgm:cxn modelId="{F98A5B85-0FEE-4581-8422-695C67A23739}" type="presParOf" srcId="{4E631EAE-2F26-4742-9B81-E7B7BD96B3FA}" destId="{3E02897B-1217-4BD9-AF6D-DF1615031F83}" srcOrd="1" destOrd="0" presId="urn:microsoft.com/office/officeart/2005/8/layout/hierarchy2"/>
    <dgm:cxn modelId="{9996614E-53EC-44A4-879C-F43F212C5C30}" type="presParOf" srcId="{3E02897B-1217-4BD9-AF6D-DF1615031F83}" destId="{02122AF5-FD15-434B-AF16-94D91AB2D090}" srcOrd="0" destOrd="0" presId="urn:microsoft.com/office/officeart/2005/8/layout/hierarchy2"/>
    <dgm:cxn modelId="{73131269-210C-46F0-8E12-1F00F3D3C6A1}" type="presParOf" srcId="{02122AF5-FD15-434B-AF16-94D91AB2D090}" destId="{E104EE03-C826-490E-BF3B-ECC295E9B91E}" srcOrd="0" destOrd="0" presId="urn:microsoft.com/office/officeart/2005/8/layout/hierarchy2"/>
    <dgm:cxn modelId="{3F8DAD76-7C6F-4BB1-878A-35434C884CE8}" type="presParOf" srcId="{3E02897B-1217-4BD9-AF6D-DF1615031F83}" destId="{C8441154-00A3-4788-98B3-A6AD2D5B1C47}" srcOrd="1" destOrd="0" presId="urn:microsoft.com/office/officeart/2005/8/layout/hierarchy2"/>
    <dgm:cxn modelId="{6683CDBD-7F45-456E-A44A-0581C1B54908}" type="presParOf" srcId="{C8441154-00A3-4788-98B3-A6AD2D5B1C47}" destId="{0F9997F4-482B-4054-B2BA-9613737C01B4}" srcOrd="0" destOrd="0" presId="urn:microsoft.com/office/officeart/2005/8/layout/hierarchy2"/>
    <dgm:cxn modelId="{2397AFBF-8904-4FAB-95EC-93B1542A9328}" type="presParOf" srcId="{C8441154-00A3-4788-98B3-A6AD2D5B1C47}" destId="{9AE1CED4-39C0-43A5-B60D-ABB44E3637D4}" srcOrd="1" destOrd="0" presId="urn:microsoft.com/office/officeart/2005/8/layout/hierarchy2"/>
    <dgm:cxn modelId="{E9B61964-F1E6-45C0-90F3-D7ED23621FE7}" type="presParOf" srcId="{F27C39CE-88AA-4F24-B0AE-7A89105872FA}" destId="{A5E27BC5-01F3-4404-917A-61A19C55A65C}" srcOrd="2" destOrd="0" presId="urn:microsoft.com/office/officeart/2005/8/layout/hierarchy2"/>
    <dgm:cxn modelId="{2F69238E-1058-45C3-A84B-A7B808E5CF9A}" type="presParOf" srcId="{A5E27BC5-01F3-4404-917A-61A19C55A65C}" destId="{6266AA53-808A-4C33-8E17-0EF6219302DF}" srcOrd="0" destOrd="0" presId="urn:microsoft.com/office/officeart/2005/8/layout/hierarchy2"/>
    <dgm:cxn modelId="{EE342FDB-3B73-4503-A829-48A23AFD1F6D}" type="presParOf" srcId="{F27C39CE-88AA-4F24-B0AE-7A89105872FA}" destId="{F729A09F-5249-4AB7-AB14-0FF3290C5F22}" srcOrd="3" destOrd="0" presId="urn:microsoft.com/office/officeart/2005/8/layout/hierarchy2"/>
    <dgm:cxn modelId="{E91AF586-7B77-4211-AA3F-94DC172B5F18}" type="presParOf" srcId="{F729A09F-5249-4AB7-AB14-0FF3290C5F22}" destId="{B74EC4DF-042D-4DA1-A7C7-E896D64D6078}" srcOrd="0" destOrd="0" presId="urn:microsoft.com/office/officeart/2005/8/layout/hierarchy2"/>
    <dgm:cxn modelId="{A1C6B0E4-F859-4A0F-9569-074318503641}" type="presParOf" srcId="{F729A09F-5249-4AB7-AB14-0FF3290C5F22}" destId="{0C460D77-4FFB-4208-845E-77D7D6ECACCF}" srcOrd="1" destOrd="0" presId="urn:microsoft.com/office/officeart/2005/8/layout/hierarchy2"/>
    <dgm:cxn modelId="{B6616D28-3916-45A1-B953-67E3DAF53A47}" type="presParOf" srcId="{0C460D77-4FFB-4208-845E-77D7D6ECACCF}" destId="{29A96825-5025-46CC-892D-F94F01EDA661}" srcOrd="0" destOrd="0" presId="urn:microsoft.com/office/officeart/2005/8/layout/hierarchy2"/>
    <dgm:cxn modelId="{170A8FA1-D0AA-4896-8D34-A183959DBA45}" type="presParOf" srcId="{29A96825-5025-46CC-892D-F94F01EDA661}" destId="{32973044-FB9E-4715-90ED-6C7879CF9E20}" srcOrd="0" destOrd="0" presId="urn:microsoft.com/office/officeart/2005/8/layout/hierarchy2"/>
    <dgm:cxn modelId="{4AA84E76-944D-497E-91F1-C47D8012B02F}" type="presParOf" srcId="{0C460D77-4FFB-4208-845E-77D7D6ECACCF}" destId="{E1E8D91C-A673-49C6-9153-44BB77E20D76}" srcOrd="1" destOrd="0" presId="urn:microsoft.com/office/officeart/2005/8/layout/hierarchy2"/>
    <dgm:cxn modelId="{46BBE3EB-25A5-422F-A1C7-2CE9B07ED7AD}" type="presParOf" srcId="{E1E8D91C-A673-49C6-9153-44BB77E20D76}" destId="{6AA9E666-FF07-442D-BCE2-FBCBE6A4492A}" srcOrd="0" destOrd="0" presId="urn:microsoft.com/office/officeart/2005/8/layout/hierarchy2"/>
    <dgm:cxn modelId="{8139E7F9-F82D-4A45-BF00-9ABD4D5BC2AD}" type="presParOf" srcId="{E1E8D91C-A673-49C6-9153-44BB77E20D76}" destId="{5FA72C33-B279-473C-9786-C76014B8C227}" srcOrd="1" destOrd="0" presId="urn:microsoft.com/office/officeart/2005/8/layout/hierarchy2"/>
    <dgm:cxn modelId="{373593E9-65CA-49D9-927A-20CDCCD79BBF}" type="presParOf" srcId="{98C0F13D-E83D-4B28-B0E4-9CE4C2674C43}" destId="{2B32BDE9-D1D3-48AA-9C9B-21529AAFE57C}" srcOrd="2" destOrd="0" presId="urn:microsoft.com/office/officeart/2005/8/layout/hierarchy2"/>
    <dgm:cxn modelId="{F13F8EF0-5BE3-4B60-882D-39575B7E40F6}" type="presParOf" srcId="{2B32BDE9-D1D3-48AA-9C9B-21529AAFE57C}" destId="{7A3A59BF-3F0E-4E3D-8658-62FE3CB0561B}" srcOrd="0" destOrd="0" presId="urn:microsoft.com/office/officeart/2005/8/layout/hierarchy2"/>
    <dgm:cxn modelId="{2B955A0A-C066-450F-9C23-BA93D37B5952}" type="presParOf" srcId="{98C0F13D-E83D-4B28-B0E4-9CE4C2674C43}" destId="{AE8E7944-19B4-4B74-976D-B472438E88C3}" srcOrd="3" destOrd="0" presId="urn:microsoft.com/office/officeart/2005/8/layout/hierarchy2"/>
    <dgm:cxn modelId="{282154E0-16BD-49DE-A11E-B9E9690CA2A0}" type="presParOf" srcId="{AE8E7944-19B4-4B74-976D-B472438E88C3}" destId="{E2901BAB-FAC9-46D1-A930-AE31CEB9231C}" srcOrd="0" destOrd="0" presId="urn:microsoft.com/office/officeart/2005/8/layout/hierarchy2"/>
    <dgm:cxn modelId="{32C9B1E9-49F2-4E0C-84E4-4786D5C522F3}" type="presParOf" srcId="{AE8E7944-19B4-4B74-976D-B472438E88C3}" destId="{3F56FBBB-C40F-4B93-860F-44C10E5FA825}" srcOrd="1" destOrd="0" presId="urn:microsoft.com/office/officeart/2005/8/layout/hierarchy2"/>
    <dgm:cxn modelId="{98E16369-AF6F-42C0-AD05-15C4A7AEA506}" type="presParOf" srcId="{3F56FBBB-C40F-4B93-860F-44C10E5FA825}" destId="{B35355DF-FB8D-43CF-AD6A-C62A6A1D0D24}" srcOrd="0" destOrd="0" presId="urn:microsoft.com/office/officeart/2005/8/layout/hierarchy2"/>
    <dgm:cxn modelId="{4C311D64-0DA6-46E7-8180-2C9B439F964C}" type="presParOf" srcId="{B35355DF-FB8D-43CF-AD6A-C62A6A1D0D24}" destId="{C21B2FC8-A061-4CCE-81EC-0E467CC0E019}" srcOrd="0" destOrd="0" presId="urn:microsoft.com/office/officeart/2005/8/layout/hierarchy2"/>
    <dgm:cxn modelId="{32ED5B71-A687-4B52-ACAF-3775CCB1BBD6}" type="presParOf" srcId="{3F56FBBB-C40F-4B93-860F-44C10E5FA825}" destId="{5F0995D2-A6D8-494F-A3F3-E6B8D4C63BA0}" srcOrd="1" destOrd="0" presId="urn:microsoft.com/office/officeart/2005/8/layout/hierarchy2"/>
    <dgm:cxn modelId="{16669404-1A6D-4100-A33F-EF59BC396560}" type="presParOf" srcId="{5F0995D2-A6D8-494F-A3F3-E6B8D4C63BA0}" destId="{8F915B3B-B1D1-4A3F-93AE-D3685E04A70A}" srcOrd="0" destOrd="0" presId="urn:microsoft.com/office/officeart/2005/8/layout/hierarchy2"/>
    <dgm:cxn modelId="{C3724CA3-1E0C-45CC-B05B-909F93F733C2}" type="presParOf" srcId="{5F0995D2-A6D8-494F-A3F3-E6B8D4C63BA0}" destId="{07D4E072-D067-466E-AE6F-DFCA674AB4D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C99CB-B3B6-483A-B75B-D3E0DF55E504}">
      <dsp:nvSpPr>
        <dsp:cNvPr id="0" name=""/>
        <dsp:cNvSpPr/>
      </dsp:nvSpPr>
      <dsp:spPr>
        <a:xfrm>
          <a:off x="0" y="218014"/>
          <a:ext cx="2547366" cy="25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u="sng" kern="1200"/>
            <a:t>1972</a:t>
          </a:r>
          <a:endParaRPr lang="en-US" sz="1400" b="1" u="sng" kern="1200" dirty="0"/>
        </a:p>
      </dsp:txBody>
      <dsp:txXfrm>
        <a:off x="0" y="218014"/>
        <a:ext cx="2547366" cy="253125"/>
      </dsp:txXfrm>
    </dsp:sp>
    <dsp:sp modelId="{1F01F248-F62A-452D-903C-14F4CBEFC4F8}">
      <dsp:nvSpPr>
        <dsp:cNvPr id="0" name=""/>
        <dsp:cNvSpPr/>
      </dsp:nvSpPr>
      <dsp:spPr>
        <a:xfrm>
          <a:off x="2547365" y="4439"/>
          <a:ext cx="509473" cy="680275"/>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BEE1C1-37EF-43E1-915C-6DFE6348C241}">
      <dsp:nvSpPr>
        <dsp:cNvPr id="0" name=""/>
        <dsp:cNvSpPr/>
      </dsp:nvSpPr>
      <dsp:spPr>
        <a:xfrm>
          <a:off x="3260628" y="4439"/>
          <a:ext cx="6928835" cy="68027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Enacted in the Education Amendments of 1972</a:t>
          </a:r>
          <a:endParaRPr lang="en-US" sz="1400" kern="1200" dirty="0"/>
        </a:p>
        <a:p>
          <a:pPr marL="114300" lvl="1" indent="-114300" algn="l" defTabSz="622300">
            <a:lnSpc>
              <a:spcPct val="90000"/>
            </a:lnSpc>
            <a:spcBef>
              <a:spcPct val="0"/>
            </a:spcBef>
            <a:spcAft>
              <a:spcPct val="15000"/>
            </a:spcAft>
            <a:buChar char="•"/>
          </a:pPr>
          <a:r>
            <a:rPr lang="en-US" sz="1400" kern="1200" dirty="0"/>
            <a:t>provide protections against discrimination, on the basis of sex, for students </a:t>
          </a:r>
          <a:r>
            <a:rPr lang="en-US" sz="1400" i="1" kern="1200" dirty="0"/>
            <a:t>and</a:t>
          </a:r>
          <a:r>
            <a:rPr lang="en-US" sz="1400" kern="1200" dirty="0"/>
            <a:t> employees</a:t>
          </a:r>
        </a:p>
      </dsp:txBody>
      <dsp:txXfrm>
        <a:off x="3260628" y="4439"/>
        <a:ext cx="6928835" cy="680275"/>
      </dsp:txXfrm>
    </dsp:sp>
    <dsp:sp modelId="{2CBFD768-91BE-4A98-98EF-C6E3ED1A00CD}">
      <dsp:nvSpPr>
        <dsp:cNvPr id="0" name=""/>
        <dsp:cNvSpPr/>
      </dsp:nvSpPr>
      <dsp:spPr>
        <a:xfrm>
          <a:off x="0" y="1041588"/>
          <a:ext cx="2547366" cy="25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u="sng" kern="1200"/>
            <a:t>2011</a:t>
          </a:r>
          <a:endParaRPr lang="en-US" sz="1400" b="1" u="sng" kern="1200" dirty="0"/>
        </a:p>
      </dsp:txBody>
      <dsp:txXfrm>
        <a:off x="0" y="1041588"/>
        <a:ext cx="2547366" cy="253125"/>
      </dsp:txXfrm>
    </dsp:sp>
    <dsp:sp modelId="{D0F04DD2-F617-4C43-A29F-1B458284A432}">
      <dsp:nvSpPr>
        <dsp:cNvPr id="0" name=""/>
        <dsp:cNvSpPr/>
      </dsp:nvSpPr>
      <dsp:spPr>
        <a:xfrm>
          <a:off x="2547365" y="701451"/>
          <a:ext cx="509473" cy="933401"/>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87F9A9-BABB-4243-8E73-5B638CE4705E}">
      <dsp:nvSpPr>
        <dsp:cNvPr id="0" name=""/>
        <dsp:cNvSpPr/>
      </dsp:nvSpPr>
      <dsp:spPr>
        <a:xfrm>
          <a:off x="3260628" y="701451"/>
          <a:ext cx="6928835" cy="93340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a:t>Dear Colleague Letter</a:t>
          </a:r>
          <a:endParaRPr lang="en-US" sz="1400" b="1" kern="1200" dirty="0"/>
        </a:p>
        <a:p>
          <a:pPr marL="114300" lvl="1" indent="-114300" algn="l" defTabSz="622300">
            <a:lnSpc>
              <a:spcPct val="90000"/>
            </a:lnSpc>
            <a:spcBef>
              <a:spcPct val="0"/>
            </a:spcBef>
            <a:spcAft>
              <a:spcPct val="15000"/>
            </a:spcAft>
            <a:buChar char="•"/>
          </a:pPr>
          <a:r>
            <a:rPr lang="en-US" sz="1400" kern="1200"/>
            <a:t>Hearing:  required but should not mirror judicial proceeding</a:t>
          </a:r>
          <a:endParaRPr lang="en-US" sz="1400" kern="1200" dirty="0"/>
        </a:p>
        <a:p>
          <a:pPr marL="114300" lvl="1" indent="-114300" algn="l" defTabSz="622300">
            <a:lnSpc>
              <a:spcPct val="90000"/>
            </a:lnSpc>
            <a:spcBef>
              <a:spcPct val="0"/>
            </a:spcBef>
            <a:spcAft>
              <a:spcPct val="15000"/>
            </a:spcAft>
            <a:buChar char="•"/>
          </a:pPr>
          <a:r>
            <a:rPr lang="en-US" sz="1400" kern="1200"/>
            <a:t>Threshold = </a:t>
          </a:r>
          <a:r>
            <a:rPr lang="en-US" sz="1400" i="1" kern="1200"/>
            <a:t>so</a:t>
          </a:r>
          <a:r>
            <a:rPr lang="en-US" sz="1400" kern="1200"/>
            <a:t> severe </a:t>
          </a:r>
          <a:r>
            <a:rPr lang="en-US" sz="1400" b="1" kern="1200"/>
            <a:t>or</a:t>
          </a:r>
          <a:r>
            <a:rPr lang="en-US" sz="1400" kern="1200"/>
            <a:t> pervasive</a:t>
          </a:r>
          <a:endParaRPr lang="en-US" sz="1400" kern="1200" dirty="0"/>
        </a:p>
        <a:p>
          <a:pPr marL="114300" lvl="1" indent="-114300" algn="l" defTabSz="622300">
            <a:lnSpc>
              <a:spcPct val="90000"/>
            </a:lnSpc>
            <a:spcBef>
              <a:spcPct val="0"/>
            </a:spcBef>
            <a:spcAft>
              <a:spcPct val="15000"/>
            </a:spcAft>
            <a:buChar char="•"/>
          </a:pPr>
          <a:r>
            <a:rPr lang="en-US" sz="1400" kern="1200"/>
            <a:t>Jurisdiction = </a:t>
          </a:r>
          <a:r>
            <a:rPr lang="en-US" sz="1400" i="1" kern="1200"/>
            <a:t>anywhere</a:t>
          </a:r>
          <a:r>
            <a:rPr lang="en-US" sz="1400" kern="1200"/>
            <a:t> in the United States</a:t>
          </a:r>
          <a:endParaRPr lang="en-US" sz="1400" kern="1200" dirty="0"/>
        </a:p>
      </dsp:txBody>
      <dsp:txXfrm>
        <a:off x="3260628" y="701451"/>
        <a:ext cx="6928835" cy="933401"/>
      </dsp:txXfrm>
    </dsp:sp>
    <dsp:sp modelId="{C6ECF91D-BA12-4B5D-95DE-FDC208438016}">
      <dsp:nvSpPr>
        <dsp:cNvPr id="0" name=""/>
        <dsp:cNvSpPr/>
      </dsp:nvSpPr>
      <dsp:spPr>
        <a:xfrm>
          <a:off x="0" y="1991726"/>
          <a:ext cx="2547366" cy="25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u="sng" kern="1200"/>
            <a:t>2020</a:t>
          </a:r>
          <a:endParaRPr lang="en-US" sz="1400" b="1" u="sng" kern="1200" dirty="0"/>
        </a:p>
      </dsp:txBody>
      <dsp:txXfrm>
        <a:off x="0" y="1991726"/>
        <a:ext cx="2547366" cy="253125"/>
      </dsp:txXfrm>
    </dsp:sp>
    <dsp:sp modelId="{71977AD1-A559-42E0-B3AA-4E919A9418B5}">
      <dsp:nvSpPr>
        <dsp:cNvPr id="0" name=""/>
        <dsp:cNvSpPr/>
      </dsp:nvSpPr>
      <dsp:spPr>
        <a:xfrm>
          <a:off x="2547365" y="1651588"/>
          <a:ext cx="509473" cy="933401"/>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8E66F8-4B2C-4298-B7F5-D831244C06C7}">
      <dsp:nvSpPr>
        <dsp:cNvPr id="0" name=""/>
        <dsp:cNvSpPr/>
      </dsp:nvSpPr>
      <dsp:spPr>
        <a:xfrm>
          <a:off x="3260628" y="1651588"/>
          <a:ext cx="6928835" cy="93340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a:t>The Final Rule</a:t>
          </a:r>
          <a:endParaRPr lang="en-US" sz="1400" b="1" kern="1200" dirty="0"/>
        </a:p>
        <a:p>
          <a:pPr marL="114300" lvl="1" indent="-114300" algn="l" defTabSz="622300">
            <a:lnSpc>
              <a:spcPct val="90000"/>
            </a:lnSpc>
            <a:spcBef>
              <a:spcPct val="0"/>
            </a:spcBef>
            <a:spcAft>
              <a:spcPct val="15000"/>
            </a:spcAft>
            <a:buChar char="•"/>
          </a:pPr>
          <a:r>
            <a:rPr lang="en-US" sz="1400" kern="1200"/>
            <a:t>Hearing:  required to include mandatory cross-examination</a:t>
          </a:r>
          <a:endParaRPr lang="en-US" sz="1400" kern="1200" dirty="0"/>
        </a:p>
        <a:p>
          <a:pPr marL="114300" lvl="1" indent="-114300" algn="l" defTabSz="622300">
            <a:lnSpc>
              <a:spcPct val="90000"/>
            </a:lnSpc>
            <a:spcBef>
              <a:spcPct val="0"/>
            </a:spcBef>
            <a:spcAft>
              <a:spcPct val="15000"/>
            </a:spcAft>
            <a:buChar char="•"/>
          </a:pPr>
          <a:r>
            <a:rPr lang="en-US" sz="1400" kern="1200"/>
            <a:t>Threshold = </a:t>
          </a:r>
          <a:r>
            <a:rPr lang="en-US" sz="1400" i="1" kern="1200"/>
            <a:t>so</a:t>
          </a:r>
          <a:r>
            <a:rPr lang="en-US" sz="1400" kern="1200"/>
            <a:t> severe, pervasive, </a:t>
          </a:r>
          <a:r>
            <a:rPr lang="en-US" sz="1400" b="1" kern="1200"/>
            <a:t>and</a:t>
          </a:r>
          <a:r>
            <a:rPr lang="en-US" sz="1400" kern="1200"/>
            <a:t> objectively offensive</a:t>
          </a:r>
          <a:endParaRPr lang="en-US" sz="1400" kern="1200" dirty="0"/>
        </a:p>
        <a:p>
          <a:pPr marL="114300" lvl="1" indent="-114300" algn="l" defTabSz="622300">
            <a:lnSpc>
              <a:spcPct val="90000"/>
            </a:lnSpc>
            <a:spcBef>
              <a:spcPct val="0"/>
            </a:spcBef>
            <a:spcAft>
              <a:spcPct val="15000"/>
            </a:spcAft>
            <a:buChar char="•"/>
          </a:pPr>
          <a:r>
            <a:rPr lang="en-US" sz="1400" kern="1200"/>
            <a:t>Jurisdiction = on campus</a:t>
          </a:r>
          <a:endParaRPr lang="en-US" sz="1400" kern="1200" dirty="0"/>
        </a:p>
      </dsp:txBody>
      <dsp:txXfrm>
        <a:off x="3260628" y="1651588"/>
        <a:ext cx="6928835" cy="933401"/>
      </dsp:txXfrm>
    </dsp:sp>
    <dsp:sp modelId="{204ED2CF-061E-410E-A609-B805BC05BBDA}">
      <dsp:nvSpPr>
        <dsp:cNvPr id="0" name=""/>
        <dsp:cNvSpPr/>
      </dsp:nvSpPr>
      <dsp:spPr>
        <a:xfrm>
          <a:off x="0" y="2941863"/>
          <a:ext cx="2547366" cy="25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u="sng" kern="1200"/>
            <a:t>2024</a:t>
          </a:r>
          <a:endParaRPr lang="en-US" sz="1400" b="1" u="sng" kern="1200" dirty="0"/>
        </a:p>
      </dsp:txBody>
      <dsp:txXfrm>
        <a:off x="0" y="2941863"/>
        <a:ext cx="2547366" cy="253125"/>
      </dsp:txXfrm>
    </dsp:sp>
    <dsp:sp modelId="{2BD82901-166F-4F7A-AA76-D5F373224D0F}">
      <dsp:nvSpPr>
        <dsp:cNvPr id="0" name=""/>
        <dsp:cNvSpPr/>
      </dsp:nvSpPr>
      <dsp:spPr>
        <a:xfrm>
          <a:off x="2547365" y="2601725"/>
          <a:ext cx="509473" cy="933401"/>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0A02B0-8B19-4A86-A884-3D3F5F5DD34F}">
      <dsp:nvSpPr>
        <dsp:cNvPr id="0" name=""/>
        <dsp:cNvSpPr/>
      </dsp:nvSpPr>
      <dsp:spPr>
        <a:xfrm>
          <a:off x="3260628" y="2601725"/>
          <a:ext cx="6928835" cy="93340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a:t>New Final Rule</a:t>
          </a:r>
          <a:endParaRPr lang="en-US" sz="1400" b="1" u="sng" kern="1200" dirty="0"/>
        </a:p>
        <a:p>
          <a:pPr marL="114300" lvl="1" indent="-114300" algn="l" defTabSz="622300">
            <a:lnSpc>
              <a:spcPct val="90000"/>
            </a:lnSpc>
            <a:spcBef>
              <a:spcPct val="0"/>
            </a:spcBef>
            <a:spcAft>
              <a:spcPct val="15000"/>
            </a:spcAft>
            <a:buChar char="•"/>
          </a:pPr>
          <a:r>
            <a:rPr lang="en-US" sz="1400" kern="1200"/>
            <a:t>Hearing:  optional</a:t>
          </a:r>
          <a:endParaRPr lang="en-US" sz="1400" kern="1200" dirty="0"/>
        </a:p>
        <a:p>
          <a:pPr marL="114300" lvl="1" indent="-114300" algn="l" defTabSz="622300">
            <a:lnSpc>
              <a:spcPct val="90000"/>
            </a:lnSpc>
            <a:spcBef>
              <a:spcPct val="0"/>
            </a:spcBef>
            <a:spcAft>
              <a:spcPct val="15000"/>
            </a:spcAft>
            <a:buChar char="•"/>
          </a:pPr>
          <a:r>
            <a:rPr lang="en-US" sz="1400" kern="1200"/>
            <a:t>Threshold = </a:t>
          </a:r>
          <a:r>
            <a:rPr lang="en-US" sz="1400" i="1" kern="1200"/>
            <a:t>so</a:t>
          </a:r>
          <a:r>
            <a:rPr lang="en-US" sz="1400" kern="1200"/>
            <a:t> severe </a:t>
          </a:r>
          <a:r>
            <a:rPr lang="en-US" sz="1400" b="1" kern="1200"/>
            <a:t>or</a:t>
          </a:r>
          <a:r>
            <a:rPr lang="en-US" sz="1400" kern="1200"/>
            <a:t> pervasive</a:t>
          </a:r>
          <a:endParaRPr lang="en-US" sz="1400" kern="1200" dirty="0"/>
        </a:p>
        <a:p>
          <a:pPr marL="114300" lvl="1" indent="-114300" algn="l" defTabSz="622300">
            <a:lnSpc>
              <a:spcPct val="90000"/>
            </a:lnSpc>
            <a:spcBef>
              <a:spcPct val="0"/>
            </a:spcBef>
            <a:spcAft>
              <a:spcPct val="15000"/>
            </a:spcAft>
            <a:buChar char="•"/>
          </a:pPr>
          <a:r>
            <a:rPr lang="en-US" sz="1400" kern="1200"/>
            <a:t>Jurisdiction = </a:t>
          </a:r>
          <a:r>
            <a:rPr lang="en-US" sz="1400" i="1" kern="1200"/>
            <a:t>anywhere</a:t>
          </a:r>
          <a:r>
            <a:rPr lang="en-US" sz="1400" kern="1200"/>
            <a:t> in the United States</a:t>
          </a:r>
          <a:endParaRPr lang="en-US" sz="1400" kern="1200" dirty="0"/>
        </a:p>
      </dsp:txBody>
      <dsp:txXfrm>
        <a:off x="3260628" y="2601725"/>
        <a:ext cx="6928835" cy="933401"/>
      </dsp:txXfrm>
    </dsp:sp>
    <dsp:sp modelId="{5CB9397C-5B59-4E49-9A55-44821851C8DD}">
      <dsp:nvSpPr>
        <dsp:cNvPr id="0" name=""/>
        <dsp:cNvSpPr/>
      </dsp:nvSpPr>
      <dsp:spPr>
        <a:xfrm>
          <a:off x="0" y="3892000"/>
          <a:ext cx="2547366" cy="25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u="sng" kern="1200"/>
            <a:t>2024</a:t>
          </a:r>
          <a:endParaRPr lang="en-US" sz="1400" b="1" u="sng" kern="1200" dirty="0"/>
        </a:p>
      </dsp:txBody>
      <dsp:txXfrm>
        <a:off x="0" y="3892000"/>
        <a:ext cx="2547366" cy="253125"/>
      </dsp:txXfrm>
    </dsp:sp>
    <dsp:sp modelId="{392B0860-E816-42D8-A2F6-7762D51373FE}">
      <dsp:nvSpPr>
        <dsp:cNvPr id="0" name=""/>
        <dsp:cNvSpPr/>
      </dsp:nvSpPr>
      <dsp:spPr>
        <a:xfrm>
          <a:off x="2547365" y="3551862"/>
          <a:ext cx="509473" cy="933401"/>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C4133B-216A-48DB-BC7B-4FC9B5D25541}">
      <dsp:nvSpPr>
        <dsp:cNvPr id="0" name=""/>
        <dsp:cNvSpPr/>
      </dsp:nvSpPr>
      <dsp:spPr>
        <a:xfrm>
          <a:off x="3260628" y="3551862"/>
          <a:ext cx="6928835" cy="93340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a:t>The Final Rule</a:t>
          </a:r>
          <a:endParaRPr lang="en-US" sz="1400" b="1" kern="1200" dirty="0"/>
        </a:p>
        <a:p>
          <a:pPr marL="114300" lvl="1" indent="-114300" algn="l" defTabSz="622300">
            <a:lnSpc>
              <a:spcPct val="90000"/>
            </a:lnSpc>
            <a:spcBef>
              <a:spcPct val="0"/>
            </a:spcBef>
            <a:spcAft>
              <a:spcPct val="15000"/>
            </a:spcAft>
            <a:buChar char="•"/>
          </a:pPr>
          <a:r>
            <a:rPr lang="en-US" sz="1400" kern="1200"/>
            <a:t>Hearing:  required to include mandatory cross-examination</a:t>
          </a:r>
          <a:endParaRPr lang="en-US" sz="1400" kern="1200" dirty="0"/>
        </a:p>
        <a:p>
          <a:pPr marL="114300" lvl="1" indent="-114300" algn="l" defTabSz="622300">
            <a:lnSpc>
              <a:spcPct val="90000"/>
            </a:lnSpc>
            <a:spcBef>
              <a:spcPct val="0"/>
            </a:spcBef>
            <a:spcAft>
              <a:spcPct val="15000"/>
            </a:spcAft>
            <a:buChar char="•"/>
          </a:pPr>
          <a:r>
            <a:rPr lang="en-US" sz="1400" kern="1200"/>
            <a:t>Threshold = </a:t>
          </a:r>
          <a:r>
            <a:rPr lang="en-US" sz="1400" i="1" kern="1200"/>
            <a:t>so</a:t>
          </a:r>
          <a:r>
            <a:rPr lang="en-US" sz="1400" kern="1200"/>
            <a:t> severe, pervasive, </a:t>
          </a:r>
          <a:r>
            <a:rPr lang="en-US" sz="1400" b="1" kern="1200"/>
            <a:t>and</a:t>
          </a:r>
          <a:r>
            <a:rPr lang="en-US" sz="1400" kern="1200"/>
            <a:t> objectively offensive</a:t>
          </a:r>
          <a:endParaRPr lang="en-US" sz="1400" kern="1200" dirty="0"/>
        </a:p>
        <a:p>
          <a:pPr marL="114300" lvl="1" indent="-114300" algn="l" defTabSz="622300">
            <a:lnSpc>
              <a:spcPct val="90000"/>
            </a:lnSpc>
            <a:spcBef>
              <a:spcPct val="0"/>
            </a:spcBef>
            <a:spcAft>
              <a:spcPct val="15000"/>
            </a:spcAft>
            <a:buChar char="•"/>
          </a:pPr>
          <a:r>
            <a:rPr lang="en-US" sz="1400" kern="1200"/>
            <a:t>Jurisdiction = on campus</a:t>
          </a:r>
          <a:endParaRPr lang="en-US" sz="1400" kern="1200" dirty="0"/>
        </a:p>
      </dsp:txBody>
      <dsp:txXfrm>
        <a:off x="3260628" y="3551862"/>
        <a:ext cx="6928835" cy="933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D919F-EFCD-4E1F-94EC-E519E0845F5D}">
      <dsp:nvSpPr>
        <dsp:cNvPr id="0" name=""/>
        <dsp:cNvSpPr/>
      </dsp:nvSpPr>
      <dsp:spPr>
        <a:xfrm>
          <a:off x="5504" y="199778"/>
          <a:ext cx="1583244" cy="1623980"/>
        </a:xfrm>
        <a:prstGeom prst="roundRect">
          <a:avLst>
            <a:gd name="adj" fmla="val 10000"/>
          </a:avLst>
        </a:prstGeom>
        <a:solidFill>
          <a:srgbClr val="FA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mj-lt"/>
            </a:rPr>
            <a:t>Formal</a:t>
          </a:r>
        </a:p>
        <a:p>
          <a:pPr marL="0" lvl="0" indent="0" algn="ctr" defTabSz="711200">
            <a:lnSpc>
              <a:spcPct val="90000"/>
            </a:lnSpc>
            <a:spcBef>
              <a:spcPct val="0"/>
            </a:spcBef>
            <a:spcAft>
              <a:spcPct val="35000"/>
            </a:spcAft>
            <a:buNone/>
          </a:pPr>
          <a:r>
            <a:rPr lang="en-US" sz="1600" b="1" kern="1200" dirty="0">
              <a:solidFill>
                <a:schemeClr val="tx1"/>
              </a:solidFill>
              <a:latin typeface="+mj-lt"/>
            </a:rPr>
            <a:t>Complaint</a:t>
          </a:r>
        </a:p>
        <a:p>
          <a:pPr marL="0" lvl="0" indent="0" algn="ctr" defTabSz="711200">
            <a:lnSpc>
              <a:spcPct val="90000"/>
            </a:lnSpc>
            <a:spcBef>
              <a:spcPct val="0"/>
            </a:spcBef>
            <a:spcAft>
              <a:spcPct val="35000"/>
            </a:spcAft>
            <a:buNone/>
          </a:pPr>
          <a:r>
            <a:rPr lang="en-US" sz="1600" b="1" kern="1200" dirty="0">
              <a:solidFill>
                <a:schemeClr val="tx1"/>
              </a:solidFill>
              <a:latin typeface="+mj-lt"/>
            </a:rPr>
            <a:t>Signed</a:t>
          </a:r>
        </a:p>
      </dsp:txBody>
      <dsp:txXfrm>
        <a:off x="51876" y="246150"/>
        <a:ext cx="1490500" cy="1531236"/>
      </dsp:txXfrm>
    </dsp:sp>
    <dsp:sp modelId="{10634246-37CA-4AD3-BC3A-FCD538FF0CCD}">
      <dsp:nvSpPr>
        <dsp:cNvPr id="0" name=""/>
        <dsp:cNvSpPr/>
      </dsp:nvSpPr>
      <dsp:spPr>
        <a:xfrm>
          <a:off x="1890047" y="199778"/>
          <a:ext cx="1583244" cy="1623980"/>
        </a:xfrm>
        <a:prstGeom prst="roundRect">
          <a:avLst>
            <a:gd name="adj" fmla="val 10000"/>
          </a:avLst>
        </a:prstGeom>
        <a:solidFill>
          <a:srgbClr val="FA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Initial</a:t>
          </a:r>
        </a:p>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Assessment</a:t>
          </a:r>
        </a:p>
      </dsp:txBody>
      <dsp:txXfrm>
        <a:off x="1936419" y="246150"/>
        <a:ext cx="1490500" cy="1531236"/>
      </dsp:txXfrm>
    </dsp:sp>
    <dsp:sp modelId="{A1F567C0-D116-451C-8F8B-1E8DBF290382}">
      <dsp:nvSpPr>
        <dsp:cNvPr id="0" name=""/>
        <dsp:cNvSpPr/>
      </dsp:nvSpPr>
      <dsp:spPr>
        <a:xfrm rot="5400000">
          <a:off x="2646814" y="1858615"/>
          <a:ext cx="69711" cy="69711"/>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872B01-93AC-4D31-917C-811BAB93578F}">
      <dsp:nvSpPr>
        <dsp:cNvPr id="0" name=""/>
        <dsp:cNvSpPr/>
      </dsp:nvSpPr>
      <dsp:spPr>
        <a:xfrm>
          <a:off x="1811827" y="1963182"/>
          <a:ext cx="1739685" cy="1198623"/>
        </a:xfrm>
        <a:prstGeom prst="roundRect">
          <a:avLst>
            <a:gd name="adj" fmla="val 10000"/>
          </a:avLst>
        </a:prstGeom>
        <a:solidFill>
          <a:srgbClr val="FFF2B9">
            <a:alpha val="89804"/>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j-lt"/>
            </a:rPr>
            <a:t>Determine if ongoing threat to victim or campus</a:t>
          </a:r>
        </a:p>
      </dsp:txBody>
      <dsp:txXfrm>
        <a:off x="1846933" y="1998288"/>
        <a:ext cx="1669473" cy="1128411"/>
      </dsp:txXfrm>
    </dsp:sp>
    <dsp:sp modelId="{4AF5326F-2AB3-43BE-B820-1DA1D1109868}">
      <dsp:nvSpPr>
        <dsp:cNvPr id="0" name=""/>
        <dsp:cNvSpPr/>
      </dsp:nvSpPr>
      <dsp:spPr>
        <a:xfrm rot="5400000">
          <a:off x="2646814" y="3196661"/>
          <a:ext cx="69711" cy="69711"/>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1D9AA8-3F51-46C2-AA89-CE4A6EB4E11A}">
      <dsp:nvSpPr>
        <dsp:cNvPr id="0" name=""/>
        <dsp:cNvSpPr/>
      </dsp:nvSpPr>
      <dsp:spPr>
        <a:xfrm>
          <a:off x="1811827" y="3301229"/>
          <a:ext cx="1739685" cy="1198623"/>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Determine jurisdiction</a:t>
          </a:r>
        </a:p>
      </dsp:txBody>
      <dsp:txXfrm>
        <a:off x="1846933" y="3336335"/>
        <a:ext cx="1669473" cy="1128411"/>
      </dsp:txXfrm>
    </dsp:sp>
    <dsp:sp modelId="{4AA20925-8A86-41DA-9F90-3277B04C7DBF}">
      <dsp:nvSpPr>
        <dsp:cNvPr id="0" name=""/>
        <dsp:cNvSpPr/>
      </dsp:nvSpPr>
      <dsp:spPr>
        <a:xfrm>
          <a:off x="3774590" y="199778"/>
          <a:ext cx="1583244" cy="1623980"/>
        </a:xfrm>
        <a:prstGeom prst="roundRect">
          <a:avLst>
            <a:gd name="adj" fmla="val 10000"/>
          </a:avLst>
        </a:prstGeom>
        <a:solidFill>
          <a:srgbClr val="FA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Notice to Respondent</a:t>
          </a:r>
        </a:p>
      </dsp:txBody>
      <dsp:txXfrm>
        <a:off x="3820962" y="246150"/>
        <a:ext cx="1490500" cy="1531236"/>
      </dsp:txXfrm>
    </dsp:sp>
    <dsp:sp modelId="{CD35CB82-92B4-4489-B365-EA1D52E96126}">
      <dsp:nvSpPr>
        <dsp:cNvPr id="0" name=""/>
        <dsp:cNvSpPr/>
      </dsp:nvSpPr>
      <dsp:spPr>
        <a:xfrm>
          <a:off x="5580912" y="199778"/>
          <a:ext cx="1839194" cy="1623980"/>
        </a:xfrm>
        <a:prstGeom prst="roundRect">
          <a:avLst>
            <a:gd name="adj" fmla="val 10000"/>
          </a:avLst>
        </a:prstGeom>
        <a:solidFill>
          <a:srgbClr val="FA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Comprehensive Investigation</a:t>
          </a:r>
        </a:p>
      </dsp:txBody>
      <dsp:txXfrm>
        <a:off x="5628477" y="247343"/>
        <a:ext cx="1744064" cy="1528850"/>
      </dsp:txXfrm>
    </dsp:sp>
    <dsp:sp modelId="{CA9FFAAD-32BA-4A42-907D-2745F421C7B8}">
      <dsp:nvSpPr>
        <dsp:cNvPr id="0" name=""/>
        <dsp:cNvSpPr/>
      </dsp:nvSpPr>
      <dsp:spPr>
        <a:xfrm rot="5400000">
          <a:off x="6465654" y="1858615"/>
          <a:ext cx="69711" cy="69711"/>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04E9B6-A607-4E23-B52B-2F36AC11CE39}">
      <dsp:nvSpPr>
        <dsp:cNvPr id="0" name=""/>
        <dsp:cNvSpPr/>
      </dsp:nvSpPr>
      <dsp:spPr>
        <a:xfrm>
          <a:off x="5630667" y="1963182"/>
          <a:ext cx="1739685" cy="1198623"/>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Parties &amp; witnesses interviewed</a:t>
          </a:r>
        </a:p>
      </dsp:txBody>
      <dsp:txXfrm>
        <a:off x="5665773" y="1998288"/>
        <a:ext cx="1669473" cy="1128411"/>
      </dsp:txXfrm>
    </dsp:sp>
    <dsp:sp modelId="{E4E32666-6718-481B-AB80-6AD22ADC9F28}">
      <dsp:nvSpPr>
        <dsp:cNvPr id="0" name=""/>
        <dsp:cNvSpPr/>
      </dsp:nvSpPr>
      <dsp:spPr>
        <a:xfrm rot="5400000">
          <a:off x="6465654" y="3196661"/>
          <a:ext cx="69711" cy="69711"/>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A92A19-CCF6-4E23-A940-25D1E130E54E}">
      <dsp:nvSpPr>
        <dsp:cNvPr id="0" name=""/>
        <dsp:cNvSpPr/>
      </dsp:nvSpPr>
      <dsp:spPr>
        <a:xfrm>
          <a:off x="5630667" y="3301229"/>
          <a:ext cx="1739685" cy="1198623"/>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Evidence</a:t>
          </a:r>
          <a:r>
            <a:rPr lang="en-US" sz="1400" kern="1200" dirty="0">
              <a:solidFill>
                <a:schemeClr val="tx1"/>
              </a:solidFill>
            </a:rPr>
            <a:t> collected</a:t>
          </a:r>
        </a:p>
      </dsp:txBody>
      <dsp:txXfrm>
        <a:off x="5665773" y="3336335"/>
        <a:ext cx="1669473" cy="1128411"/>
      </dsp:txXfrm>
    </dsp:sp>
    <dsp:sp modelId="{C6F682B4-3A3D-4E36-852F-5689CB974524}">
      <dsp:nvSpPr>
        <dsp:cNvPr id="0" name=""/>
        <dsp:cNvSpPr/>
      </dsp:nvSpPr>
      <dsp:spPr>
        <a:xfrm>
          <a:off x="7722735" y="199778"/>
          <a:ext cx="1583244" cy="1623980"/>
        </a:xfrm>
        <a:prstGeom prst="roundRect">
          <a:avLst>
            <a:gd name="adj" fmla="val 10000"/>
          </a:avLst>
        </a:prstGeom>
        <a:solidFill>
          <a:srgbClr val="FA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Parties</a:t>
          </a:r>
        </a:p>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Review</a:t>
          </a:r>
        </a:p>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Evidence</a:t>
          </a:r>
        </a:p>
      </dsp:txBody>
      <dsp:txXfrm>
        <a:off x="7769107" y="246150"/>
        <a:ext cx="1490500" cy="1531236"/>
      </dsp:txXfrm>
    </dsp:sp>
    <dsp:sp modelId="{C75EB4F0-4938-4958-A2F1-F601F887EE74}">
      <dsp:nvSpPr>
        <dsp:cNvPr id="0" name=""/>
        <dsp:cNvSpPr/>
      </dsp:nvSpPr>
      <dsp:spPr>
        <a:xfrm rot="5400000">
          <a:off x="8479502" y="1858615"/>
          <a:ext cx="69711" cy="69711"/>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D29CE-84E0-4478-A00E-8A454BAAD4BD}">
      <dsp:nvSpPr>
        <dsp:cNvPr id="0" name=""/>
        <dsp:cNvSpPr/>
      </dsp:nvSpPr>
      <dsp:spPr>
        <a:xfrm>
          <a:off x="7644515" y="1963182"/>
          <a:ext cx="1739685" cy="1198623"/>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Parties review all evidence collected and may respond</a:t>
          </a:r>
        </a:p>
      </dsp:txBody>
      <dsp:txXfrm>
        <a:off x="7679621" y="1998288"/>
        <a:ext cx="1669473" cy="1128411"/>
      </dsp:txXfrm>
    </dsp:sp>
    <dsp:sp modelId="{1437E311-EFD9-4F83-BCBA-670DFD2D0B91}">
      <dsp:nvSpPr>
        <dsp:cNvPr id="0" name=""/>
        <dsp:cNvSpPr/>
      </dsp:nvSpPr>
      <dsp:spPr>
        <a:xfrm rot="5400000">
          <a:off x="8479502" y="3196661"/>
          <a:ext cx="69711" cy="69711"/>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6AE19A-F6DD-4733-A784-66AA153C8CF1}">
      <dsp:nvSpPr>
        <dsp:cNvPr id="0" name=""/>
        <dsp:cNvSpPr/>
      </dsp:nvSpPr>
      <dsp:spPr>
        <a:xfrm>
          <a:off x="7643184" y="3301229"/>
          <a:ext cx="1742346" cy="1201160"/>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Review of draft investigation report</a:t>
          </a:r>
        </a:p>
      </dsp:txBody>
      <dsp:txXfrm>
        <a:off x="7678365" y="3336410"/>
        <a:ext cx="1671984" cy="1130798"/>
      </dsp:txXfrm>
    </dsp:sp>
    <dsp:sp modelId="{C19D6F82-FE80-4702-9B07-CD001799339C}">
      <dsp:nvSpPr>
        <dsp:cNvPr id="0" name=""/>
        <dsp:cNvSpPr/>
      </dsp:nvSpPr>
      <dsp:spPr>
        <a:xfrm>
          <a:off x="9686829" y="199778"/>
          <a:ext cx="1583244" cy="1623980"/>
        </a:xfrm>
        <a:prstGeom prst="roundRect">
          <a:avLst>
            <a:gd name="adj" fmla="val 10000"/>
          </a:avLst>
        </a:prstGeom>
        <a:solidFill>
          <a:srgbClr val="FA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Live</a:t>
          </a:r>
        </a:p>
        <a:p>
          <a:pPr marL="0" lvl="0" indent="0" algn="ctr" defTabSz="533400">
            <a:lnSpc>
              <a:spcPct val="90000"/>
            </a:lnSpc>
            <a:spcBef>
              <a:spcPct val="0"/>
            </a:spcBef>
            <a:spcAft>
              <a:spcPct val="35000"/>
            </a:spcAft>
            <a:buNone/>
          </a:pPr>
          <a:r>
            <a:rPr lang="en-US" sz="1600" b="1" kern="1200" dirty="0">
              <a:solidFill>
                <a:schemeClr val="tx1"/>
              </a:solidFill>
              <a:latin typeface="Calibri Light" panose="020F0302020204030204"/>
              <a:ea typeface="+mn-ea"/>
              <a:cs typeface="+mn-cs"/>
            </a:rPr>
            <a:t>Hearing</a:t>
          </a:r>
        </a:p>
      </dsp:txBody>
      <dsp:txXfrm>
        <a:off x="9733201" y="246150"/>
        <a:ext cx="1490500" cy="1531236"/>
      </dsp:txXfrm>
    </dsp:sp>
    <dsp:sp modelId="{BB25DC4C-8864-42B4-BEA5-6C3BDEBA25DF}">
      <dsp:nvSpPr>
        <dsp:cNvPr id="0" name=""/>
        <dsp:cNvSpPr/>
      </dsp:nvSpPr>
      <dsp:spPr>
        <a:xfrm rot="5400000">
          <a:off x="10443596" y="1858615"/>
          <a:ext cx="69711" cy="69711"/>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966983-29C8-4ABC-A739-5E1478BC474C}">
      <dsp:nvSpPr>
        <dsp:cNvPr id="0" name=""/>
        <dsp:cNvSpPr/>
      </dsp:nvSpPr>
      <dsp:spPr>
        <a:xfrm>
          <a:off x="9608609" y="1963182"/>
          <a:ext cx="1739685" cy="1198623"/>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Hearing before a panel</a:t>
          </a:r>
        </a:p>
      </dsp:txBody>
      <dsp:txXfrm>
        <a:off x="9643715" y="1998288"/>
        <a:ext cx="1669473" cy="1128411"/>
      </dsp:txXfrm>
    </dsp:sp>
    <dsp:sp modelId="{C84AA048-0921-47C3-9842-A46BE387298F}">
      <dsp:nvSpPr>
        <dsp:cNvPr id="0" name=""/>
        <dsp:cNvSpPr/>
      </dsp:nvSpPr>
      <dsp:spPr>
        <a:xfrm rot="5400000">
          <a:off x="10443596" y="3196661"/>
          <a:ext cx="69711" cy="69711"/>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5C30B-8F9F-4E7D-A099-C9F0C449F03E}">
      <dsp:nvSpPr>
        <dsp:cNvPr id="0" name=""/>
        <dsp:cNvSpPr/>
      </dsp:nvSpPr>
      <dsp:spPr>
        <a:xfrm>
          <a:off x="9608609" y="3301229"/>
          <a:ext cx="1739685" cy="1198623"/>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a:ea typeface="+mn-ea"/>
              <a:cs typeface="+mn-cs"/>
            </a:rPr>
            <a:t>Parties must submit to cross-examination</a:t>
          </a:r>
        </a:p>
      </dsp:txBody>
      <dsp:txXfrm>
        <a:off x="9643715" y="3336335"/>
        <a:ext cx="1669473" cy="1128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5CB82-92B4-4489-B365-EA1D52E96126}">
      <dsp:nvSpPr>
        <dsp:cNvPr id="0" name=""/>
        <dsp:cNvSpPr/>
      </dsp:nvSpPr>
      <dsp:spPr>
        <a:xfrm>
          <a:off x="408225" y="1944"/>
          <a:ext cx="1785903" cy="1373657"/>
        </a:xfrm>
        <a:prstGeom prst="roundRect">
          <a:avLst>
            <a:gd name="adj" fmla="val 10000"/>
          </a:avLst>
        </a:prstGeom>
        <a:solidFill>
          <a:srgbClr val="FACD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sysClr val="windowText" lastClr="000000"/>
              </a:solidFill>
              <a:latin typeface="Calibri Light" panose="020F0302020204030204"/>
              <a:ea typeface="+mn-ea"/>
              <a:cs typeface="+mn-cs"/>
            </a:rPr>
            <a:t>Comprehensive Investigation Completed</a:t>
          </a:r>
        </a:p>
      </dsp:txBody>
      <dsp:txXfrm>
        <a:off x="448458" y="42177"/>
        <a:ext cx="1705437" cy="1293191"/>
      </dsp:txXfrm>
    </dsp:sp>
    <dsp:sp modelId="{C6F682B4-3A3D-4E36-852F-5689CB974524}">
      <dsp:nvSpPr>
        <dsp:cNvPr id="0" name=""/>
        <dsp:cNvSpPr/>
      </dsp:nvSpPr>
      <dsp:spPr>
        <a:xfrm>
          <a:off x="2578150" y="1944"/>
          <a:ext cx="1484772" cy="1373657"/>
        </a:xfrm>
        <a:prstGeom prst="roundRect">
          <a:avLst>
            <a:gd name="adj" fmla="val 10000"/>
          </a:avLst>
        </a:prstGeom>
        <a:solidFill>
          <a:srgbClr val="FACD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sysClr val="windowText" lastClr="000000"/>
              </a:solidFill>
              <a:latin typeface="Calibri Light" panose="020F0302020204030204"/>
              <a:ea typeface="+mn-ea"/>
              <a:cs typeface="+mn-cs"/>
            </a:rPr>
            <a:t>Parties Review Evidence</a:t>
          </a:r>
        </a:p>
      </dsp:txBody>
      <dsp:txXfrm>
        <a:off x="2618383" y="42177"/>
        <a:ext cx="1404306" cy="1293191"/>
      </dsp:txXfrm>
    </dsp:sp>
    <dsp:sp modelId="{C75EB4F0-4938-4958-A2F1-F601F887EE74}">
      <dsp:nvSpPr>
        <dsp:cNvPr id="0" name=""/>
        <dsp:cNvSpPr/>
      </dsp:nvSpPr>
      <dsp:spPr>
        <a:xfrm rot="5400000">
          <a:off x="3277645" y="1418492"/>
          <a:ext cx="85782" cy="85782"/>
        </a:xfrm>
        <a:prstGeom prst="rightArrow">
          <a:avLst>
            <a:gd name="adj1" fmla="val 66700"/>
            <a:gd name="adj2" fmla="val 50000"/>
          </a:avLst>
        </a:prstGeom>
        <a:solidFill>
          <a:srgbClr val="FFC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68D29CE-84E0-4478-A00E-8A454BAAD4BD}">
      <dsp:nvSpPr>
        <dsp:cNvPr id="0" name=""/>
        <dsp:cNvSpPr/>
      </dsp:nvSpPr>
      <dsp:spPr>
        <a:xfrm>
          <a:off x="2468632" y="1547166"/>
          <a:ext cx="1703807" cy="1078781"/>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ysClr val="windowText" lastClr="000000"/>
              </a:solidFill>
              <a:latin typeface="Calibri Light" panose="020F0302020204030204"/>
              <a:ea typeface="+mn-ea"/>
              <a:cs typeface="+mn-cs"/>
            </a:rPr>
            <a:t>Parties review all evidence collected and may respond</a:t>
          </a:r>
        </a:p>
      </dsp:txBody>
      <dsp:txXfrm>
        <a:off x="2500228" y="1578762"/>
        <a:ext cx="1640615" cy="1015589"/>
      </dsp:txXfrm>
    </dsp:sp>
    <dsp:sp modelId="{93E0C0CB-D38C-4D19-BB82-C8705C015104}">
      <dsp:nvSpPr>
        <dsp:cNvPr id="0" name=""/>
        <dsp:cNvSpPr/>
      </dsp:nvSpPr>
      <dsp:spPr>
        <a:xfrm rot="5400000">
          <a:off x="3277645" y="2668839"/>
          <a:ext cx="85782" cy="85782"/>
        </a:xfrm>
        <a:prstGeom prst="rightArrow">
          <a:avLst>
            <a:gd name="adj1" fmla="val 66700"/>
            <a:gd name="adj2" fmla="val 50000"/>
          </a:avLst>
        </a:prstGeom>
        <a:solidFill>
          <a:srgbClr val="FFC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2547241-7D49-4FB5-B82A-D85BE4EE6486}">
      <dsp:nvSpPr>
        <dsp:cNvPr id="0" name=""/>
        <dsp:cNvSpPr/>
      </dsp:nvSpPr>
      <dsp:spPr>
        <a:xfrm>
          <a:off x="2488975" y="2797513"/>
          <a:ext cx="1663122" cy="1082913"/>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ysClr val="windowText" lastClr="000000"/>
              </a:solidFill>
              <a:latin typeface="Calibri Light" panose="020F0302020204030204"/>
              <a:ea typeface="+mn-ea"/>
              <a:cs typeface="+mn-cs"/>
            </a:rPr>
            <a:t>Review of draft investigation report</a:t>
          </a:r>
        </a:p>
      </dsp:txBody>
      <dsp:txXfrm>
        <a:off x="2520692" y="2829230"/>
        <a:ext cx="1599688" cy="1019479"/>
      </dsp:txXfrm>
    </dsp:sp>
    <dsp:sp modelId="{C19D6F82-FE80-4702-9B07-CD001799339C}">
      <dsp:nvSpPr>
        <dsp:cNvPr id="0" name=""/>
        <dsp:cNvSpPr/>
      </dsp:nvSpPr>
      <dsp:spPr>
        <a:xfrm>
          <a:off x="4556461" y="1944"/>
          <a:ext cx="1484772" cy="1373657"/>
        </a:xfrm>
        <a:prstGeom prst="roundRect">
          <a:avLst>
            <a:gd name="adj" fmla="val 10000"/>
          </a:avLst>
        </a:prstGeom>
        <a:solidFill>
          <a:srgbClr val="FACD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sysClr val="windowText" lastClr="000000"/>
              </a:solidFill>
              <a:latin typeface="Calibri Light" panose="020F0302020204030204"/>
              <a:ea typeface="+mn-ea"/>
              <a:cs typeface="+mn-cs"/>
            </a:rPr>
            <a:t>Advisors</a:t>
          </a:r>
        </a:p>
      </dsp:txBody>
      <dsp:txXfrm>
        <a:off x="4596694" y="42177"/>
        <a:ext cx="1404306" cy="1293191"/>
      </dsp:txXfrm>
    </dsp:sp>
    <dsp:sp modelId="{AB9C9EF5-CFC7-43FE-833F-D6A5E8E241F5}">
      <dsp:nvSpPr>
        <dsp:cNvPr id="0" name=""/>
        <dsp:cNvSpPr/>
      </dsp:nvSpPr>
      <dsp:spPr>
        <a:xfrm rot="5400000">
          <a:off x="5255956" y="1418492"/>
          <a:ext cx="85782" cy="85782"/>
        </a:xfrm>
        <a:prstGeom prst="rightArrow">
          <a:avLst>
            <a:gd name="adj1" fmla="val 66700"/>
            <a:gd name="adj2" fmla="val 50000"/>
          </a:avLst>
        </a:prstGeom>
        <a:solidFill>
          <a:srgbClr val="FFC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2C2127B-5D4F-44BB-9EC4-CF1EB01A8EFC}">
      <dsp:nvSpPr>
        <dsp:cNvPr id="0" name=""/>
        <dsp:cNvSpPr/>
      </dsp:nvSpPr>
      <dsp:spPr>
        <a:xfrm>
          <a:off x="4446944" y="1547166"/>
          <a:ext cx="1703807" cy="1078781"/>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533400">
            <a:lnSpc>
              <a:spcPct val="90000"/>
            </a:lnSpc>
            <a:spcBef>
              <a:spcPct val="0"/>
            </a:spcBef>
            <a:spcAft>
              <a:spcPct val="35000"/>
            </a:spcAft>
            <a:buNone/>
          </a:pPr>
          <a:r>
            <a:rPr lang="en-US" sz="1600" b="0" kern="1200" dirty="0">
              <a:solidFill>
                <a:sysClr val="windowText" lastClr="000000"/>
              </a:solidFill>
              <a:latin typeface="Calibri Light" panose="020F0302020204030204"/>
              <a:ea typeface="+mn-ea"/>
              <a:cs typeface="+mn-cs"/>
            </a:rPr>
            <a:t>Chosen by parties</a:t>
          </a:r>
        </a:p>
      </dsp:txBody>
      <dsp:txXfrm>
        <a:off x="4478540" y="1578762"/>
        <a:ext cx="1640615" cy="1015589"/>
      </dsp:txXfrm>
    </dsp:sp>
    <dsp:sp modelId="{D0FEDCD3-9CD4-49F1-9F05-8D5D500F5BE2}">
      <dsp:nvSpPr>
        <dsp:cNvPr id="0" name=""/>
        <dsp:cNvSpPr/>
      </dsp:nvSpPr>
      <dsp:spPr>
        <a:xfrm rot="5400000">
          <a:off x="5255956" y="2668839"/>
          <a:ext cx="85782" cy="85782"/>
        </a:xfrm>
        <a:prstGeom prst="rightArrow">
          <a:avLst>
            <a:gd name="adj1" fmla="val 66700"/>
            <a:gd name="adj2" fmla="val 50000"/>
          </a:avLst>
        </a:prstGeom>
        <a:solidFill>
          <a:srgbClr val="FFC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1C4A2DB-36F3-451C-82D0-667834793C9F}">
      <dsp:nvSpPr>
        <dsp:cNvPr id="0" name=""/>
        <dsp:cNvSpPr/>
      </dsp:nvSpPr>
      <dsp:spPr>
        <a:xfrm>
          <a:off x="4446944" y="2797513"/>
          <a:ext cx="1703807" cy="1078781"/>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533400">
            <a:lnSpc>
              <a:spcPct val="90000"/>
            </a:lnSpc>
            <a:spcBef>
              <a:spcPct val="0"/>
            </a:spcBef>
            <a:spcAft>
              <a:spcPct val="35000"/>
            </a:spcAft>
            <a:buNone/>
          </a:pPr>
          <a:r>
            <a:rPr lang="en-US" sz="1600" b="0" kern="1200" dirty="0">
              <a:solidFill>
                <a:sysClr val="windowText" lastClr="000000"/>
              </a:solidFill>
              <a:latin typeface="Calibri Light" panose="020F0302020204030204"/>
              <a:ea typeface="+mn-ea"/>
              <a:cs typeface="+mn-cs"/>
            </a:rPr>
            <a:t>Assigned by Title IX Coordinator</a:t>
          </a:r>
        </a:p>
      </dsp:txBody>
      <dsp:txXfrm>
        <a:off x="4478540" y="2829109"/>
        <a:ext cx="1640615" cy="1015589"/>
      </dsp:txXfrm>
    </dsp:sp>
    <dsp:sp modelId="{7445ED29-F42C-41C6-A253-542907991653}">
      <dsp:nvSpPr>
        <dsp:cNvPr id="0" name=""/>
        <dsp:cNvSpPr/>
      </dsp:nvSpPr>
      <dsp:spPr>
        <a:xfrm>
          <a:off x="6534773" y="1944"/>
          <a:ext cx="1484772" cy="1373657"/>
        </a:xfrm>
        <a:prstGeom prst="roundRect">
          <a:avLst>
            <a:gd name="adj" fmla="val 10000"/>
          </a:avLst>
        </a:prstGeom>
        <a:solidFill>
          <a:srgbClr val="FACD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prstClr val="black"/>
              </a:solidFill>
              <a:latin typeface="Calibri Light" panose="020F0302020204030204"/>
              <a:ea typeface="+mn-ea"/>
              <a:cs typeface="+mn-cs"/>
            </a:rPr>
            <a:t>Live Hearing</a:t>
          </a:r>
        </a:p>
      </dsp:txBody>
      <dsp:txXfrm>
        <a:off x="6575006" y="42177"/>
        <a:ext cx="1404306" cy="1293191"/>
      </dsp:txXfrm>
    </dsp:sp>
    <dsp:sp modelId="{4655E9C1-1F75-4616-825D-29F9886D8481}">
      <dsp:nvSpPr>
        <dsp:cNvPr id="0" name=""/>
        <dsp:cNvSpPr/>
      </dsp:nvSpPr>
      <dsp:spPr>
        <a:xfrm rot="5400000">
          <a:off x="7234268" y="1418492"/>
          <a:ext cx="85782" cy="85782"/>
        </a:xfrm>
        <a:prstGeom prst="rightArrow">
          <a:avLst>
            <a:gd name="adj1" fmla="val 66700"/>
            <a:gd name="adj2" fmla="val 50000"/>
          </a:avLst>
        </a:prstGeom>
        <a:solidFill>
          <a:srgbClr val="FFC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947ED1D-BE78-4D56-ADF8-1EBB732E4FB9}">
      <dsp:nvSpPr>
        <dsp:cNvPr id="0" name=""/>
        <dsp:cNvSpPr/>
      </dsp:nvSpPr>
      <dsp:spPr>
        <a:xfrm>
          <a:off x="6425255" y="1547166"/>
          <a:ext cx="1703807" cy="1078781"/>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b="0" kern="1200" dirty="0">
              <a:solidFill>
                <a:sysClr val="windowText" lastClr="000000"/>
              </a:solidFill>
              <a:latin typeface="Calibri Light" panose="020F0302020204030204"/>
              <a:ea typeface="+mn-ea"/>
              <a:cs typeface="+mn-cs"/>
            </a:rPr>
            <a:t>Hearing before a panel, via Zoom</a:t>
          </a:r>
        </a:p>
      </dsp:txBody>
      <dsp:txXfrm>
        <a:off x="6456851" y="1578762"/>
        <a:ext cx="1640615" cy="1015589"/>
      </dsp:txXfrm>
    </dsp:sp>
    <dsp:sp modelId="{FC27AEEB-94C3-4781-A053-CC4DF222BE28}">
      <dsp:nvSpPr>
        <dsp:cNvPr id="0" name=""/>
        <dsp:cNvSpPr/>
      </dsp:nvSpPr>
      <dsp:spPr>
        <a:xfrm rot="5400000">
          <a:off x="7234268" y="2668839"/>
          <a:ext cx="85782" cy="85782"/>
        </a:xfrm>
        <a:prstGeom prst="rightArrow">
          <a:avLst>
            <a:gd name="adj1" fmla="val 66700"/>
            <a:gd name="adj2" fmla="val 50000"/>
          </a:avLst>
        </a:prstGeom>
        <a:solidFill>
          <a:srgbClr val="FFC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095C30B-8F9F-4E7D-A099-C9F0C449F03E}">
      <dsp:nvSpPr>
        <dsp:cNvPr id="0" name=""/>
        <dsp:cNvSpPr/>
      </dsp:nvSpPr>
      <dsp:spPr>
        <a:xfrm>
          <a:off x="6425255" y="2797513"/>
          <a:ext cx="1703807" cy="1078781"/>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ysClr val="windowText" lastClr="000000"/>
              </a:solidFill>
              <a:latin typeface="Calibri Light" panose="020F0302020204030204"/>
              <a:ea typeface="+mn-ea"/>
              <a:cs typeface="+mn-cs"/>
            </a:rPr>
            <a:t>Parties must submit to cross-examination</a:t>
          </a:r>
        </a:p>
      </dsp:txBody>
      <dsp:txXfrm>
        <a:off x="6456851" y="2829109"/>
        <a:ext cx="1640615" cy="1015589"/>
      </dsp:txXfrm>
    </dsp:sp>
    <dsp:sp modelId="{3B3BB9D2-0C66-476C-BFC8-F6977841BCBF}">
      <dsp:nvSpPr>
        <dsp:cNvPr id="0" name=""/>
        <dsp:cNvSpPr/>
      </dsp:nvSpPr>
      <dsp:spPr>
        <a:xfrm>
          <a:off x="8513084" y="1944"/>
          <a:ext cx="1484772" cy="1373657"/>
        </a:xfrm>
        <a:prstGeom prst="roundRect">
          <a:avLst>
            <a:gd name="adj" fmla="val 10000"/>
          </a:avLst>
        </a:prstGeom>
        <a:solidFill>
          <a:srgbClr val="FACD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sysClr val="windowText" lastClr="000000"/>
              </a:solidFill>
              <a:latin typeface="Calibri Light" panose="020F0302020204030204"/>
              <a:ea typeface="+mn-ea"/>
              <a:cs typeface="+mn-cs"/>
            </a:rPr>
            <a:t>Finding</a:t>
          </a:r>
        </a:p>
      </dsp:txBody>
      <dsp:txXfrm>
        <a:off x="8553317" y="42177"/>
        <a:ext cx="1404306" cy="1293191"/>
      </dsp:txXfrm>
    </dsp:sp>
    <dsp:sp modelId="{A180F3F4-D7FF-48F9-9B09-E567AC4DA00A}">
      <dsp:nvSpPr>
        <dsp:cNvPr id="0" name=""/>
        <dsp:cNvSpPr/>
      </dsp:nvSpPr>
      <dsp:spPr>
        <a:xfrm rot="5400000">
          <a:off x="9212579" y="1418492"/>
          <a:ext cx="85782" cy="85782"/>
        </a:xfrm>
        <a:prstGeom prst="rightArrow">
          <a:avLst>
            <a:gd name="adj1" fmla="val 66700"/>
            <a:gd name="adj2" fmla="val 50000"/>
          </a:avLst>
        </a:prstGeom>
        <a:solidFill>
          <a:srgbClr val="FFC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E0D533A-887B-49CB-A610-B8E08518AB32}">
      <dsp:nvSpPr>
        <dsp:cNvPr id="0" name=""/>
        <dsp:cNvSpPr/>
      </dsp:nvSpPr>
      <dsp:spPr>
        <a:xfrm>
          <a:off x="8403567" y="1547166"/>
          <a:ext cx="1703807" cy="1078781"/>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ysClr val="windowText" lastClr="000000"/>
              </a:solidFill>
              <a:latin typeface="Calibri Light" panose="020F0302020204030204"/>
              <a:ea typeface="+mn-ea"/>
              <a:cs typeface="+mn-cs"/>
            </a:rPr>
            <a:t>Panel renders decision</a:t>
          </a:r>
        </a:p>
      </dsp:txBody>
      <dsp:txXfrm>
        <a:off x="8435163" y="1578762"/>
        <a:ext cx="1640615" cy="1015589"/>
      </dsp:txXfrm>
    </dsp:sp>
    <dsp:sp modelId="{CE5FA185-CB8E-4D4D-ABAF-BAD244F4B91D}">
      <dsp:nvSpPr>
        <dsp:cNvPr id="0" name=""/>
        <dsp:cNvSpPr/>
      </dsp:nvSpPr>
      <dsp:spPr>
        <a:xfrm rot="5400000">
          <a:off x="9212579" y="2668839"/>
          <a:ext cx="85782" cy="85782"/>
        </a:xfrm>
        <a:prstGeom prst="rightArrow">
          <a:avLst>
            <a:gd name="adj1" fmla="val 66700"/>
            <a:gd name="adj2" fmla="val 50000"/>
          </a:avLst>
        </a:prstGeom>
        <a:solidFill>
          <a:srgbClr val="FFC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91B4D6D-C5C9-4971-8EE7-A571AAA210B8}">
      <dsp:nvSpPr>
        <dsp:cNvPr id="0" name=""/>
        <dsp:cNvSpPr/>
      </dsp:nvSpPr>
      <dsp:spPr>
        <a:xfrm>
          <a:off x="8438841" y="2797513"/>
          <a:ext cx="1633259" cy="1285590"/>
        </a:xfrm>
        <a:prstGeom prst="roundRect">
          <a:avLst>
            <a:gd name="adj" fmla="val 10000"/>
          </a:avLst>
        </a:prstGeom>
        <a:solidFill>
          <a:srgbClr val="FFF2B9">
            <a:alpha val="90000"/>
          </a:srgbClr>
        </a:solidFill>
        <a:ln w="12700" cap="flat" cmpd="sng" algn="ctr">
          <a:solidFill>
            <a:srgbClr val="FFC00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ysClr val="windowText" lastClr="000000"/>
              </a:solidFill>
              <a:latin typeface="Calibri Light" panose="020F0302020204030204"/>
              <a:ea typeface="+mn-ea"/>
              <a:cs typeface="+mn-cs"/>
            </a:rPr>
            <a:t>Recommends sanctions if Respondent found Responsible</a:t>
          </a:r>
        </a:p>
      </dsp:txBody>
      <dsp:txXfrm>
        <a:off x="8476495" y="2835167"/>
        <a:ext cx="1557951" cy="1210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5B8C1-B9A0-4E76-8A77-6BAF5FCC96DF}">
      <dsp:nvSpPr>
        <dsp:cNvPr id="0" name=""/>
        <dsp:cNvSpPr/>
      </dsp:nvSpPr>
      <dsp:spPr>
        <a:xfrm>
          <a:off x="-5849623" y="-895800"/>
          <a:ext cx="6968345" cy="6968345"/>
        </a:xfrm>
        <a:prstGeom prst="blockArc">
          <a:avLst>
            <a:gd name="adj1" fmla="val 18900000"/>
            <a:gd name="adj2" fmla="val 2700000"/>
            <a:gd name="adj3" fmla="val 310"/>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F5584-99C0-48CB-82BE-8B9533C8CA6B}">
      <dsp:nvSpPr>
        <dsp:cNvPr id="0" name=""/>
        <dsp:cNvSpPr/>
      </dsp:nvSpPr>
      <dsp:spPr>
        <a:xfrm>
          <a:off x="363148" y="235334"/>
          <a:ext cx="8748662" cy="470462"/>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Hearing Chair explains the procedures and introduces the participants.</a:t>
          </a:r>
        </a:p>
      </dsp:txBody>
      <dsp:txXfrm>
        <a:off x="363148" y="235334"/>
        <a:ext cx="8748662" cy="470462"/>
      </dsp:txXfrm>
    </dsp:sp>
    <dsp:sp modelId="{690B3476-3D41-487A-B48F-0FAA53BC337C}">
      <dsp:nvSpPr>
        <dsp:cNvPr id="0" name=""/>
        <dsp:cNvSpPr/>
      </dsp:nvSpPr>
      <dsp:spPr>
        <a:xfrm>
          <a:off x="69109" y="176527"/>
          <a:ext cx="588078" cy="58807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ABFC3E-9076-46A9-8938-0E3E6EA9E183}">
      <dsp:nvSpPr>
        <dsp:cNvPr id="0" name=""/>
        <dsp:cNvSpPr/>
      </dsp:nvSpPr>
      <dsp:spPr>
        <a:xfrm>
          <a:off x="789194" y="941442"/>
          <a:ext cx="8322616" cy="470462"/>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Reading of the hearing script by the Hearing Chair or the hearing facilitator.</a:t>
          </a:r>
        </a:p>
      </dsp:txBody>
      <dsp:txXfrm>
        <a:off x="789194" y="941442"/>
        <a:ext cx="8322616" cy="470462"/>
      </dsp:txXfrm>
    </dsp:sp>
    <dsp:sp modelId="{429FA351-52D5-4901-A18B-9577A78EA805}">
      <dsp:nvSpPr>
        <dsp:cNvPr id="0" name=""/>
        <dsp:cNvSpPr/>
      </dsp:nvSpPr>
      <dsp:spPr>
        <a:xfrm>
          <a:off x="495155" y="882635"/>
          <a:ext cx="588078" cy="58807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CAF04-46B4-4EE5-872D-237A4188CA26}">
      <dsp:nvSpPr>
        <dsp:cNvPr id="0" name=""/>
        <dsp:cNvSpPr/>
      </dsp:nvSpPr>
      <dsp:spPr>
        <a:xfrm>
          <a:off x="1022665" y="1575816"/>
          <a:ext cx="8089145" cy="612895"/>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Investigator will present a summary of the final investigation report and be subjected to questioning by the Decision-makers and the parties (through their Advisors).</a:t>
          </a:r>
        </a:p>
      </dsp:txBody>
      <dsp:txXfrm>
        <a:off x="1022665" y="1575816"/>
        <a:ext cx="8089145" cy="612895"/>
      </dsp:txXfrm>
    </dsp:sp>
    <dsp:sp modelId="{481F5874-94D1-48FF-ADA2-EA4607D77493}">
      <dsp:nvSpPr>
        <dsp:cNvPr id="0" name=""/>
        <dsp:cNvSpPr/>
      </dsp:nvSpPr>
      <dsp:spPr>
        <a:xfrm>
          <a:off x="728626" y="1588225"/>
          <a:ext cx="588078" cy="58807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4BE0E5-F4A2-4A10-930E-A8057FF72AD0}">
      <dsp:nvSpPr>
        <dsp:cNvPr id="0" name=""/>
        <dsp:cNvSpPr/>
      </dsp:nvSpPr>
      <dsp:spPr>
        <a:xfrm>
          <a:off x="1097211" y="2294309"/>
          <a:ext cx="8014600" cy="588125"/>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Investigator should not be asked their opinions on credibility or recommendations for findings.</a:t>
          </a:r>
        </a:p>
      </dsp:txBody>
      <dsp:txXfrm>
        <a:off x="1097211" y="2294309"/>
        <a:ext cx="8014600" cy="588125"/>
      </dsp:txXfrm>
    </dsp:sp>
    <dsp:sp modelId="{DD64DCD8-8653-44C6-8C3A-DA9FE1E38477}">
      <dsp:nvSpPr>
        <dsp:cNvPr id="0" name=""/>
        <dsp:cNvSpPr/>
      </dsp:nvSpPr>
      <dsp:spPr>
        <a:xfrm>
          <a:off x="791945" y="2311511"/>
          <a:ext cx="588078" cy="58807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EAA47-AC6B-4C37-838B-3DB93C432308}">
      <dsp:nvSpPr>
        <dsp:cNvPr id="0" name=""/>
        <dsp:cNvSpPr/>
      </dsp:nvSpPr>
      <dsp:spPr>
        <a:xfrm>
          <a:off x="1022665" y="2918914"/>
          <a:ext cx="8089145" cy="751131"/>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Complainant, Respondent, and witnesses will provide relevant information one at a time and submit to questioning by the Decision-makers as well as “cross-examination” from the parties Advisors.</a:t>
          </a:r>
        </a:p>
      </dsp:txBody>
      <dsp:txXfrm>
        <a:off x="1022665" y="2918914"/>
        <a:ext cx="8089145" cy="751131"/>
      </dsp:txXfrm>
    </dsp:sp>
    <dsp:sp modelId="{5208B4F2-5A90-4C77-A0FF-C1AED64687AC}">
      <dsp:nvSpPr>
        <dsp:cNvPr id="0" name=""/>
        <dsp:cNvSpPr/>
      </dsp:nvSpPr>
      <dsp:spPr>
        <a:xfrm>
          <a:off x="728626" y="3000441"/>
          <a:ext cx="588078" cy="58807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D9F96D-4C08-4EB4-9609-F01811FB8B4B}">
      <dsp:nvSpPr>
        <dsp:cNvPr id="0" name=""/>
        <dsp:cNvSpPr/>
      </dsp:nvSpPr>
      <dsp:spPr>
        <a:xfrm>
          <a:off x="789194" y="3764839"/>
          <a:ext cx="8322616" cy="470462"/>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All questions are subject to a relevance determination by the Hearing Chair.</a:t>
          </a:r>
        </a:p>
      </dsp:txBody>
      <dsp:txXfrm>
        <a:off x="789194" y="3764839"/>
        <a:ext cx="8322616" cy="470462"/>
      </dsp:txXfrm>
    </dsp:sp>
    <dsp:sp modelId="{5961DE61-F7C5-4D96-9F88-83D6D6704975}">
      <dsp:nvSpPr>
        <dsp:cNvPr id="0" name=""/>
        <dsp:cNvSpPr/>
      </dsp:nvSpPr>
      <dsp:spPr>
        <a:xfrm>
          <a:off x="495155" y="3706031"/>
          <a:ext cx="588078" cy="58807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2E8087-7648-49C3-AF27-76E908EB59B3}">
      <dsp:nvSpPr>
        <dsp:cNvPr id="0" name=""/>
        <dsp:cNvSpPr/>
      </dsp:nvSpPr>
      <dsp:spPr>
        <a:xfrm>
          <a:off x="363148" y="4414710"/>
          <a:ext cx="8748662" cy="58293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Hearing Chair will limit or not allow questions on the basis they are irrelevant, unduly repetitious, or abusive.</a:t>
          </a:r>
        </a:p>
      </dsp:txBody>
      <dsp:txXfrm>
        <a:off x="363148" y="4414710"/>
        <a:ext cx="8748662" cy="582936"/>
      </dsp:txXfrm>
    </dsp:sp>
    <dsp:sp modelId="{A2FF9134-9F36-4140-84B4-191CDD6BDC6C}">
      <dsp:nvSpPr>
        <dsp:cNvPr id="0" name=""/>
        <dsp:cNvSpPr/>
      </dsp:nvSpPr>
      <dsp:spPr>
        <a:xfrm>
          <a:off x="69109" y="4412139"/>
          <a:ext cx="588078" cy="58807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5CB82-92B4-4489-B365-EA1D52E96126}">
      <dsp:nvSpPr>
        <dsp:cNvPr id="0" name=""/>
        <dsp:cNvSpPr/>
      </dsp:nvSpPr>
      <dsp:spPr>
        <a:xfrm>
          <a:off x="2160" y="287519"/>
          <a:ext cx="1607552" cy="1236475"/>
        </a:xfrm>
        <a:prstGeom prst="roundRect">
          <a:avLst>
            <a:gd name="adj" fmla="val 10000"/>
          </a:avLst>
        </a:prstGeom>
        <a:solidFill>
          <a:srgbClr val="FA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schemeClr val="tx1"/>
              </a:solidFill>
              <a:latin typeface="Calibri Light" panose="020F0302020204030204"/>
              <a:ea typeface="+mn-ea"/>
              <a:cs typeface="+mn-cs"/>
            </a:rPr>
            <a:t>Comprehensive Investigation Completed</a:t>
          </a:r>
        </a:p>
      </dsp:txBody>
      <dsp:txXfrm>
        <a:off x="38375" y="323734"/>
        <a:ext cx="1535122" cy="1164045"/>
      </dsp:txXfrm>
    </dsp:sp>
    <dsp:sp modelId="{C6F682B4-3A3D-4E36-852F-5689CB974524}">
      <dsp:nvSpPr>
        <dsp:cNvPr id="0" name=""/>
        <dsp:cNvSpPr/>
      </dsp:nvSpPr>
      <dsp:spPr>
        <a:xfrm>
          <a:off x="1955383" y="287519"/>
          <a:ext cx="1336494" cy="1236475"/>
        </a:xfrm>
        <a:prstGeom prst="roundRect">
          <a:avLst>
            <a:gd name="adj" fmla="val 10000"/>
          </a:avLst>
        </a:prstGeom>
        <a:solidFill>
          <a:srgbClr val="FA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schemeClr val="tx1"/>
              </a:solidFill>
              <a:latin typeface="Calibri Light" panose="020F0302020204030204"/>
              <a:ea typeface="+mn-ea"/>
              <a:cs typeface="+mn-cs"/>
            </a:rPr>
            <a:t>Parties Review Evidence</a:t>
          </a:r>
        </a:p>
      </dsp:txBody>
      <dsp:txXfrm>
        <a:off x="1991598" y="323734"/>
        <a:ext cx="1264064" cy="1164045"/>
      </dsp:txXfrm>
    </dsp:sp>
    <dsp:sp modelId="{C75EB4F0-4938-4958-A2F1-F601F887EE74}">
      <dsp:nvSpPr>
        <dsp:cNvPr id="0" name=""/>
        <dsp:cNvSpPr/>
      </dsp:nvSpPr>
      <dsp:spPr>
        <a:xfrm rot="5400000">
          <a:off x="2585022" y="1562602"/>
          <a:ext cx="77215" cy="7721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D29CE-84E0-4478-A00E-8A454BAAD4BD}">
      <dsp:nvSpPr>
        <dsp:cNvPr id="0" name=""/>
        <dsp:cNvSpPr/>
      </dsp:nvSpPr>
      <dsp:spPr>
        <a:xfrm>
          <a:off x="1856803" y="1678426"/>
          <a:ext cx="1533655" cy="971047"/>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Parties review all evidence collected and may respond</a:t>
          </a:r>
        </a:p>
      </dsp:txBody>
      <dsp:txXfrm>
        <a:off x="1885244" y="1706867"/>
        <a:ext cx="1476773" cy="914165"/>
      </dsp:txXfrm>
    </dsp:sp>
    <dsp:sp modelId="{93E0C0CB-D38C-4D19-BB82-C8705C015104}">
      <dsp:nvSpPr>
        <dsp:cNvPr id="0" name=""/>
        <dsp:cNvSpPr/>
      </dsp:nvSpPr>
      <dsp:spPr>
        <a:xfrm rot="5400000">
          <a:off x="2585022" y="2688082"/>
          <a:ext cx="77215" cy="7721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547241-7D49-4FB5-B82A-D85BE4EE6486}">
      <dsp:nvSpPr>
        <dsp:cNvPr id="0" name=""/>
        <dsp:cNvSpPr/>
      </dsp:nvSpPr>
      <dsp:spPr>
        <a:xfrm>
          <a:off x="1875114" y="2803905"/>
          <a:ext cx="1497032" cy="974767"/>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Review of draft investigation report</a:t>
          </a:r>
        </a:p>
      </dsp:txBody>
      <dsp:txXfrm>
        <a:off x="1903664" y="2832455"/>
        <a:ext cx="1439932" cy="917667"/>
      </dsp:txXfrm>
    </dsp:sp>
    <dsp:sp modelId="{C19D6F82-FE80-4702-9B07-CD001799339C}">
      <dsp:nvSpPr>
        <dsp:cNvPr id="0" name=""/>
        <dsp:cNvSpPr/>
      </dsp:nvSpPr>
      <dsp:spPr>
        <a:xfrm>
          <a:off x="3736128" y="287519"/>
          <a:ext cx="1336494" cy="1236475"/>
        </a:xfrm>
        <a:prstGeom prst="roundRect">
          <a:avLst>
            <a:gd name="adj" fmla="val 10000"/>
          </a:avLst>
        </a:prstGeom>
        <a:solidFill>
          <a:srgbClr val="FA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schemeClr val="tx1"/>
              </a:solidFill>
              <a:latin typeface="Calibri Light" panose="020F0302020204030204"/>
              <a:ea typeface="+mn-ea"/>
              <a:cs typeface="+mn-cs"/>
            </a:rPr>
            <a:t>Advisors</a:t>
          </a:r>
        </a:p>
      </dsp:txBody>
      <dsp:txXfrm>
        <a:off x="3772343" y="323734"/>
        <a:ext cx="1264064" cy="1164045"/>
      </dsp:txXfrm>
    </dsp:sp>
    <dsp:sp modelId="{AB9C9EF5-CFC7-43FE-833F-D6A5E8E241F5}">
      <dsp:nvSpPr>
        <dsp:cNvPr id="0" name=""/>
        <dsp:cNvSpPr/>
      </dsp:nvSpPr>
      <dsp:spPr>
        <a:xfrm rot="5400000">
          <a:off x="4365768" y="1562602"/>
          <a:ext cx="77215" cy="7721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C2127B-5D4F-44BB-9EC4-CF1EB01A8EFC}">
      <dsp:nvSpPr>
        <dsp:cNvPr id="0" name=""/>
        <dsp:cNvSpPr/>
      </dsp:nvSpPr>
      <dsp:spPr>
        <a:xfrm>
          <a:off x="3637548" y="1678426"/>
          <a:ext cx="1533655" cy="971047"/>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533400">
            <a:lnSpc>
              <a:spcPct val="90000"/>
            </a:lnSpc>
            <a:spcBef>
              <a:spcPct val="0"/>
            </a:spcBef>
            <a:spcAft>
              <a:spcPct val="35000"/>
            </a:spcAft>
            <a:buNone/>
          </a:pPr>
          <a:r>
            <a:rPr lang="en-US" sz="1600" b="0" kern="1200" dirty="0">
              <a:solidFill>
                <a:schemeClr val="tx1"/>
              </a:solidFill>
              <a:latin typeface="Calibri Light" panose="020F0302020204030204"/>
              <a:ea typeface="+mn-ea"/>
              <a:cs typeface="+mn-cs"/>
            </a:rPr>
            <a:t>Chosen by parties</a:t>
          </a:r>
        </a:p>
      </dsp:txBody>
      <dsp:txXfrm>
        <a:off x="3665989" y="1706867"/>
        <a:ext cx="1476773" cy="914165"/>
      </dsp:txXfrm>
    </dsp:sp>
    <dsp:sp modelId="{D0FEDCD3-9CD4-49F1-9F05-8D5D500F5BE2}">
      <dsp:nvSpPr>
        <dsp:cNvPr id="0" name=""/>
        <dsp:cNvSpPr/>
      </dsp:nvSpPr>
      <dsp:spPr>
        <a:xfrm rot="5400000">
          <a:off x="4365768" y="2688082"/>
          <a:ext cx="77215" cy="7721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C4A2DB-36F3-451C-82D0-667834793C9F}">
      <dsp:nvSpPr>
        <dsp:cNvPr id="0" name=""/>
        <dsp:cNvSpPr/>
      </dsp:nvSpPr>
      <dsp:spPr>
        <a:xfrm>
          <a:off x="3637548" y="2803905"/>
          <a:ext cx="1533655" cy="971047"/>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533400">
            <a:lnSpc>
              <a:spcPct val="90000"/>
            </a:lnSpc>
            <a:spcBef>
              <a:spcPct val="0"/>
            </a:spcBef>
            <a:spcAft>
              <a:spcPct val="35000"/>
            </a:spcAft>
            <a:buNone/>
          </a:pPr>
          <a:r>
            <a:rPr lang="en-US" sz="1600" b="0" kern="1200" dirty="0">
              <a:solidFill>
                <a:schemeClr val="tx1"/>
              </a:solidFill>
              <a:latin typeface="Calibri Light" panose="020F0302020204030204"/>
              <a:ea typeface="+mn-ea"/>
              <a:cs typeface="+mn-cs"/>
            </a:rPr>
            <a:t>Assigned by Title IX Coordinator</a:t>
          </a:r>
        </a:p>
      </dsp:txBody>
      <dsp:txXfrm>
        <a:off x="3665989" y="2832346"/>
        <a:ext cx="1476773" cy="914165"/>
      </dsp:txXfrm>
    </dsp:sp>
    <dsp:sp modelId="{7445ED29-F42C-41C6-A253-542907991653}">
      <dsp:nvSpPr>
        <dsp:cNvPr id="0" name=""/>
        <dsp:cNvSpPr/>
      </dsp:nvSpPr>
      <dsp:spPr>
        <a:xfrm>
          <a:off x="5516874" y="287519"/>
          <a:ext cx="1336494" cy="1236475"/>
        </a:xfrm>
        <a:prstGeom prst="roundRect">
          <a:avLst>
            <a:gd name="adj" fmla="val 10000"/>
          </a:avLst>
        </a:prstGeom>
        <a:solidFill>
          <a:srgbClr val="FACD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prstClr val="black"/>
              </a:solidFill>
              <a:latin typeface="Calibri Light" panose="020F0302020204030204"/>
              <a:ea typeface="+mn-ea"/>
              <a:cs typeface="+mn-cs"/>
            </a:rPr>
            <a:t>Live Hearing</a:t>
          </a:r>
        </a:p>
      </dsp:txBody>
      <dsp:txXfrm>
        <a:off x="5553089" y="323734"/>
        <a:ext cx="1264064" cy="1164045"/>
      </dsp:txXfrm>
    </dsp:sp>
    <dsp:sp modelId="{4655E9C1-1F75-4616-825D-29F9886D8481}">
      <dsp:nvSpPr>
        <dsp:cNvPr id="0" name=""/>
        <dsp:cNvSpPr/>
      </dsp:nvSpPr>
      <dsp:spPr>
        <a:xfrm rot="5400000">
          <a:off x="6146513" y="1562602"/>
          <a:ext cx="77215" cy="7721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47ED1D-BE78-4D56-ADF8-1EBB732E4FB9}">
      <dsp:nvSpPr>
        <dsp:cNvPr id="0" name=""/>
        <dsp:cNvSpPr/>
      </dsp:nvSpPr>
      <dsp:spPr>
        <a:xfrm>
          <a:off x="5418294" y="1678426"/>
          <a:ext cx="1533655" cy="971047"/>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b="0" kern="1200" dirty="0">
              <a:solidFill>
                <a:schemeClr val="tx1"/>
              </a:solidFill>
              <a:latin typeface="Calibri Light" panose="020F0302020204030204"/>
              <a:ea typeface="+mn-ea"/>
              <a:cs typeface="+mn-cs"/>
            </a:rPr>
            <a:t>Hearing before a panel, via Zoom</a:t>
          </a:r>
        </a:p>
      </dsp:txBody>
      <dsp:txXfrm>
        <a:off x="5446735" y="1706867"/>
        <a:ext cx="1476773" cy="914165"/>
      </dsp:txXfrm>
    </dsp:sp>
    <dsp:sp modelId="{FC27AEEB-94C3-4781-A053-CC4DF222BE28}">
      <dsp:nvSpPr>
        <dsp:cNvPr id="0" name=""/>
        <dsp:cNvSpPr/>
      </dsp:nvSpPr>
      <dsp:spPr>
        <a:xfrm rot="5400000">
          <a:off x="6146513" y="2688082"/>
          <a:ext cx="77215" cy="7721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5C30B-8F9F-4E7D-A099-C9F0C449F03E}">
      <dsp:nvSpPr>
        <dsp:cNvPr id="0" name=""/>
        <dsp:cNvSpPr/>
      </dsp:nvSpPr>
      <dsp:spPr>
        <a:xfrm>
          <a:off x="5418294" y="2803905"/>
          <a:ext cx="1533655" cy="971047"/>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Parties must submit to cross-examination</a:t>
          </a:r>
        </a:p>
      </dsp:txBody>
      <dsp:txXfrm>
        <a:off x="5446735" y="2832346"/>
        <a:ext cx="1476773" cy="914165"/>
      </dsp:txXfrm>
    </dsp:sp>
    <dsp:sp modelId="{3B3BB9D2-0C66-476C-BFC8-F6977841BCBF}">
      <dsp:nvSpPr>
        <dsp:cNvPr id="0" name=""/>
        <dsp:cNvSpPr/>
      </dsp:nvSpPr>
      <dsp:spPr>
        <a:xfrm>
          <a:off x="7297619" y="287519"/>
          <a:ext cx="1336494" cy="1236475"/>
        </a:xfrm>
        <a:prstGeom prst="roundRect">
          <a:avLst>
            <a:gd name="adj" fmla="val 10000"/>
          </a:avLst>
        </a:prstGeom>
        <a:solidFill>
          <a:srgbClr val="FA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schemeClr val="tx1"/>
              </a:solidFill>
              <a:latin typeface="Calibri Light" panose="020F0302020204030204"/>
              <a:ea typeface="+mn-ea"/>
              <a:cs typeface="+mn-cs"/>
            </a:rPr>
            <a:t>Finding</a:t>
          </a:r>
        </a:p>
      </dsp:txBody>
      <dsp:txXfrm>
        <a:off x="7333834" y="323734"/>
        <a:ext cx="1264064" cy="1164045"/>
      </dsp:txXfrm>
    </dsp:sp>
    <dsp:sp modelId="{A180F3F4-D7FF-48F9-9B09-E567AC4DA00A}">
      <dsp:nvSpPr>
        <dsp:cNvPr id="0" name=""/>
        <dsp:cNvSpPr/>
      </dsp:nvSpPr>
      <dsp:spPr>
        <a:xfrm rot="5400000">
          <a:off x="7927259" y="1562602"/>
          <a:ext cx="77215" cy="7721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0D533A-887B-49CB-A610-B8E08518AB32}">
      <dsp:nvSpPr>
        <dsp:cNvPr id="0" name=""/>
        <dsp:cNvSpPr/>
      </dsp:nvSpPr>
      <dsp:spPr>
        <a:xfrm>
          <a:off x="7199039" y="1678426"/>
          <a:ext cx="1533655" cy="971047"/>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Panel renders decision</a:t>
          </a:r>
        </a:p>
      </dsp:txBody>
      <dsp:txXfrm>
        <a:off x="7227480" y="1706867"/>
        <a:ext cx="1476773" cy="914165"/>
      </dsp:txXfrm>
    </dsp:sp>
    <dsp:sp modelId="{CE5FA185-CB8E-4D4D-ABAF-BAD244F4B91D}">
      <dsp:nvSpPr>
        <dsp:cNvPr id="0" name=""/>
        <dsp:cNvSpPr/>
      </dsp:nvSpPr>
      <dsp:spPr>
        <a:xfrm rot="5400000">
          <a:off x="7927259" y="2688082"/>
          <a:ext cx="77215" cy="7721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1B4D6D-C5C9-4971-8EE7-A571AAA210B8}">
      <dsp:nvSpPr>
        <dsp:cNvPr id="0" name=""/>
        <dsp:cNvSpPr/>
      </dsp:nvSpPr>
      <dsp:spPr>
        <a:xfrm>
          <a:off x="7230790" y="2803905"/>
          <a:ext cx="1470152" cy="1157203"/>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Recommends sanctions if Respondent found Responsible</a:t>
          </a:r>
        </a:p>
      </dsp:txBody>
      <dsp:txXfrm>
        <a:off x="7264683" y="2837798"/>
        <a:ext cx="1402366" cy="1089417"/>
      </dsp:txXfrm>
    </dsp:sp>
    <dsp:sp modelId="{94F5A9DD-C968-44CA-AD62-11DDBF5D6F80}">
      <dsp:nvSpPr>
        <dsp:cNvPr id="0" name=""/>
        <dsp:cNvSpPr/>
      </dsp:nvSpPr>
      <dsp:spPr>
        <a:xfrm>
          <a:off x="9078365" y="287519"/>
          <a:ext cx="1336494" cy="1236475"/>
        </a:xfrm>
        <a:prstGeom prst="roundRect">
          <a:avLst>
            <a:gd name="adj" fmla="val 10000"/>
          </a:avLst>
        </a:prstGeom>
        <a:solidFill>
          <a:srgbClr val="FA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schemeClr val="tx1"/>
              </a:solidFill>
              <a:latin typeface="Calibri Light" panose="020F0302020204030204"/>
              <a:ea typeface="+mn-ea"/>
              <a:cs typeface="+mn-cs"/>
            </a:rPr>
            <a:t>Appeal</a:t>
          </a:r>
        </a:p>
      </dsp:txBody>
      <dsp:txXfrm>
        <a:off x="9114580" y="323734"/>
        <a:ext cx="1264064" cy="1164045"/>
      </dsp:txXfrm>
    </dsp:sp>
    <dsp:sp modelId="{17D68F7C-99F8-4D55-870F-7E98322C9222}">
      <dsp:nvSpPr>
        <dsp:cNvPr id="0" name=""/>
        <dsp:cNvSpPr/>
      </dsp:nvSpPr>
      <dsp:spPr>
        <a:xfrm rot="5400000">
          <a:off x="9708004" y="1562602"/>
          <a:ext cx="77215" cy="7721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DBEE25-ABC4-427E-BA32-6872219E7EBE}">
      <dsp:nvSpPr>
        <dsp:cNvPr id="0" name=""/>
        <dsp:cNvSpPr/>
      </dsp:nvSpPr>
      <dsp:spPr>
        <a:xfrm>
          <a:off x="8979784" y="1678426"/>
          <a:ext cx="1533655" cy="971047"/>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Both parties may appeal decision</a:t>
          </a:r>
        </a:p>
      </dsp:txBody>
      <dsp:txXfrm>
        <a:off x="9008225" y="1706867"/>
        <a:ext cx="1476773" cy="914165"/>
      </dsp:txXfrm>
    </dsp:sp>
    <dsp:sp modelId="{BEAE5EB9-9D49-48AB-8ED4-CDCDFB4A4051}">
      <dsp:nvSpPr>
        <dsp:cNvPr id="0" name=""/>
        <dsp:cNvSpPr/>
      </dsp:nvSpPr>
      <dsp:spPr>
        <a:xfrm rot="5400000">
          <a:off x="9708004" y="2688082"/>
          <a:ext cx="77215" cy="77215"/>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936D85-5794-41BD-868C-3DF5FB13CBD4}">
      <dsp:nvSpPr>
        <dsp:cNvPr id="0" name=""/>
        <dsp:cNvSpPr/>
      </dsp:nvSpPr>
      <dsp:spPr>
        <a:xfrm>
          <a:off x="9011536" y="2803905"/>
          <a:ext cx="1470152" cy="1409920"/>
        </a:xfrm>
        <a:prstGeom prst="roundRect">
          <a:avLst>
            <a:gd name="adj" fmla="val 10000"/>
          </a:avLst>
        </a:prstGeom>
        <a:solidFill>
          <a:srgbClr val="FFF2B9">
            <a:alpha val="90000"/>
          </a:srgb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latin typeface="Calibri Light" panose="020F0302020204030204"/>
              <a:ea typeface="+mn-ea"/>
              <a:cs typeface="+mn-cs"/>
            </a:rPr>
            <a:t>Must be submitted in writing within 5 business days of Notice of Outcome</a:t>
          </a:r>
        </a:p>
      </dsp:txBody>
      <dsp:txXfrm>
        <a:off x="9052831" y="2845200"/>
        <a:ext cx="1387562" cy="1327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9FDCC-09CB-4B98-9F6C-BB2FA1890243}">
      <dsp:nvSpPr>
        <dsp:cNvPr id="0" name=""/>
        <dsp:cNvSpPr/>
      </dsp:nvSpPr>
      <dsp:spPr>
        <a:xfrm>
          <a:off x="5460" y="1904810"/>
          <a:ext cx="1110149" cy="55507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Appeal Filed</a:t>
          </a:r>
        </a:p>
      </dsp:txBody>
      <dsp:txXfrm>
        <a:off x="21718" y="1921068"/>
        <a:ext cx="1077633" cy="522558"/>
      </dsp:txXfrm>
    </dsp:sp>
    <dsp:sp modelId="{2C1E4DBB-6C8F-4F87-AA1E-18AB3B07EE06}">
      <dsp:nvSpPr>
        <dsp:cNvPr id="0" name=""/>
        <dsp:cNvSpPr/>
      </dsp:nvSpPr>
      <dsp:spPr>
        <a:xfrm>
          <a:off x="1115610" y="2169998"/>
          <a:ext cx="444059" cy="24697"/>
        </a:xfrm>
        <a:custGeom>
          <a:avLst/>
          <a:gdLst/>
          <a:ahLst/>
          <a:cxnLst/>
          <a:rect l="0" t="0" r="0" b="0"/>
          <a:pathLst>
            <a:path>
              <a:moveTo>
                <a:pt x="0" y="12348"/>
              </a:moveTo>
              <a:lnTo>
                <a:pt x="444059" y="12348"/>
              </a:lnTo>
            </a:path>
          </a:pathLst>
        </a:cu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26538" y="2171245"/>
        <a:ext cx="22202" cy="22202"/>
      </dsp:txXfrm>
    </dsp:sp>
    <dsp:sp modelId="{BCBE498C-FFDC-493F-88AE-F0874BA1DE8F}">
      <dsp:nvSpPr>
        <dsp:cNvPr id="0" name=""/>
        <dsp:cNvSpPr/>
      </dsp:nvSpPr>
      <dsp:spPr>
        <a:xfrm>
          <a:off x="1559670" y="1904810"/>
          <a:ext cx="1110149" cy="55507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Within 5 Days?</a:t>
          </a:r>
        </a:p>
      </dsp:txBody>
      <dsp:txXfrm>
        <a:off x="1575928" y="1921068"/>
        <a:ext cx="1077633" cy="522558"/>
      </dsp:txXfrm>
    </dsp:sp>
    <dsp:sp modelId="{3A2B6C74-2CCC-4824-9938-CA17609302D6}">
      <dsp:nvSpPr>
        <dsp:cNvPr id="0" name=""/>
        <dsp:cNvSpPr/>
      </dsp:nvSpPr>
      <dsp:spPr>
        <a:xfrm rot="19457599">
          <a:off x="2618418" y="2010414"/>
          <a:ext cx="546861" cy="24697"/>
        </a:xfrm>
        <a:custGeom>
          <a:avLst/>
          <a:gdLst/>
          <a:ahLst/>
          <a:cxnLst/>
          <a:rect l="0" t="0" r="0" b="0"/>
          <a:pathLst>
            <a:path>
              <a:moveTo>
                <a:pt x="0" y="12348"/>
              </a:moveTo>
              <a:lnTo>
                <a:pt x="546861" y="12348"/>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8178" y="2009091"/>
        <a:ext cx="27343" cy="27343"/>
      </dsp:txXfrm>
    </dsp:sp>
    <dsp:sp modelId="{4FE061BC-5E27-46FF-9D8E-08E65E7BC2F1}">
      <dsp:nvSpPr>
        <dsp:cNvPr id="0" name=""/>
        <dsp:cNvSpPr/>
      </dsp:nvSpPr>
      <dsp:spPr>
        <a:xfrm>
          <a:off x="3113879" y="1585642"/>
          <a:ext cx="1110149" cy="55507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Yes</a:t>
          </a:r>
        </a:p>
      </dsp:txBody>
      <dsp:txXfrm>
        <a:off x="3130137" y="1601900"/>
        <a:ext cx="1077633" cy="522558"/>
      </dsp:txXfrm>
    </dsp:sp>
    <dsp:sp modelId="{851A8C54-31C6-43B1-822F-34C4A601CD10}">
      <dsp:nvSpPr>
        <dsp:cNvPr id="0" name=""/>
        <dsp:cNvSpPr/>
      </dsp:nvSpPr>
      <dsp:spPr>
        <a:xfrm>
          <a:off x="4224028" y="1850830"/>
          <a:ext cx="444059" cy="24697"/>
        </a:xfrm>
        <a:custGeom>
          <a:avLst/>
          <a:gdLst/>
          <a:ahLst/>
          <a:cxnLst/>
          <a:rect l="0" t="0" r="0" b="0"/>
          <a:pathLst>
            <a:path>
              <a:moveTo>
                <a:pt x="0" y="12348"/>
              </a:moveTo>
              <a:lnTo>
                <a:pt x="444059" y="12348"/>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4957" y="1852078"/>
        <a:ext cx="22202" cy="22202"/>
      </dsp:txXfrm>
    </dsp:sp>
    <dsp:sp modelId="{65B8C4DE-920E-4B36-AAF5-F1ACC9E76B92}">
      <dsp:nvSpPr>
        <dsp:cNvPr id="0" name=""/>
        <dsp:cNvSpPr/>
      </dsp:nvSpPr>
      <dsp:spPr>
        <a:xfrm>
          <a:off x="4668088" y="1585642"/>
          <a:ext cx="1110149" cy="55507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Grounds for Appeal?</a:t>
          </a:r>
        </a:p>
      </dsp:txBody>
      <dsp:txXfrm>
        <a:off x="4684346" y="1601900"/>
        <a:ext cx="1077633" cy="522558"/>
      </dsp:txXfrm>
    </dsp:sp>
    <dsp:sp modelId="{9ADCFC0B-F2EB-4280-B425-47A01E37A251}">
      <dsp:nvSpPr>
        <dsp:cNvPr id="0" name=""/>
        <dsp:cNvSpPr/>
      </dsp:nvSpPr>
      <dsp:spPr>
        <a:xfrm rot="19457599">
          <a:off x="5726837" y="1691246"/>
          <a:ext cx="546861" cy="24697"/>
        </a:xfrm>
        <a:custGeom>
          <a:avLst/>
          <a:gdLst/>
          <a:ahLst/>
          <a:cxnLst/>
          <a:rect l="0" t="0" r="0" b="0"/>
          <a:pathLst>
            <a:path>
              <a:moveTo>
                <a:pt x="0" y="12348"/>
              </a:moveTo>
              <a:lnTo>
                <a:pt x="546861" y="12348"/>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6596" y="1689923"/>
        <a:ext cx="27343" cy="27343"/>
      </dsp:txXfrm>
    </dsp:sp>
    <dsp:sp modelId="{9A11F626-629E-4707-9B56-D1C0E2905FB0}">
      <dsp:nvSpPr>
        <dsp:cNvPr id="0" name=""/>
        <dsp:cNvSpPr/>
      </dsp:nvSpPr>
      <dsp:spPr>
        <a:xfrm>
          <a:off x="6222298" y="1266474"/>
          <a:ext cx="1110149" cy="55507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Yes</a:t>
          </a:r>
        </a:p>
      </dsp:txBody>
      <dsp:txXfrm>
        <a:off x="6238556" y="1282732"/>
        <a:ext cx="1077633" cy="522558"/>
      </dsp:txXfrm>
    </dsp:sp>
    <dsp:sp modelId="{A9EC5458-730D-4965-9AD0-F506B18B3411}">
      <dsp:nvSpPr>
        <dsp:cNvPr id="0" name=""/>
        <dsp:cNvSpPr/>
      </dsp:nvSpPr>
      <dsp:spPr>
        <a:xfrm>
          <a:off x="7332447" y="1531662"/>
          <a:ext cx="444059" cy="24697"/>
        </a:xfrm>
        <a:custGeom>
          <a:avLst/>
          <a:gdLst/>
          <a:ahLst/>
          <a:cxnLst/>
          <a:rect l="0" t="0" r="0" b="0"/>
          <a:pathLst>
            <a:path>
              <a:moveTo>
                <a:pt x="0" y="12348"/>
              </a:moveTo>
              <a:lnTo>
                <a:pt x="444059" y="12348"/>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43375" y="1532910"/>
        <a:ext cx="22202" cy="22202"/>
      </dsp:txXfrm>
    </dsp:sp>
    <dsp:sp modelId="{A8301601-F55E-47E2-83D4-691651533D76}">
      <dsp:nvSpPr>
        <dsp:cNvPr id="0" name=""/>
        <dsp:cNvSpPr/>
      </dsp:nvSpPr>
      <dsp:spPr>
        <a:xfrm>
          <a:off x="7776507" y="1266474"/>
          <a:ext cx="1110149" cy="55507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Appeal Chair Review</a:t>
          </a:r>
          <a:endParaRPr lang="en-US" sz="1200" kern="1200" dirty="0"/>
        </a:p>
      </dsp:txBody>
      <dsp:txXfrm>
        <a:off x="7792765" y="1282732"/>
        <a:ext cx="1077633" cy="522558"/>
      </dsp:txXfrm>
    </dsp:sp>
    <dsp:sp modelId="{02122AF5-FD15-434B-AF16-94D91AB2D090}">
      <dsp:nvSpPr>
        <dsp:cNvPr id="0" name=""/>
        <dsp:cNvSpPr/>
      </dsp:nvSpPr>
      <dsp:spPr>
        <a:xfrm>
          <a:off x="8886656" y="1531662"/>
          <a:ext cx="444059" cy="24697"/>
        </a:xfrm>
        <a:custGeom>
          <a:avLst/>
          <a:gdLst/>
          <a:ahLst/>
          <a:cxnLst/>
          <a:rect l="0" t="0" r="0" b="0"/>
          <a:pathLst>
            <a:path>
              <a:moveTo>
                <a:pt x="0" y="12348"/>
              </a:moveTo>
              <a:lnTo>
                <a:pt x="444059" y="12348"/>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097585" y="1532910"/>
        <a:ext cx="22202" cy="22202"/>
      </dsp:txXfrm>
    </dsp:sp>
    <dsp:sp modelId="{0F9997F4-482B-4054-B2BA-9613737C01B4}">
      <dsp:nvSpPr>
        <dsp:cNvPr id="0" name=""/>
        <dsp:cNvSpPr/>
      </dsp:nvSpPr>
      <dsp:spPr>
        <a:xfrm>
          <a:off x="9330716" y="1266474"/>
          <a:ext cx="1110149" cy="55507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Notice of Appeal Outcome </a:t>
          </a:r>
        </a:p>
      </dsp:txBody>
      <dsp:txXfrm>
        <a:off x="9346974" y="1282732"/>
        <a:ext cx="1077633" cy="522558"/>
      </dsp:txXfrm>
    </dsp:sp>
    <dsp:sp modelId="{A5E27BC5-01F3-4404-917A-61A19C55A65C}">
      <dsp:nvSpPr>
        <dsp:cNvPr id="0" name=""/>
        <dsp:cNvSpPr/>
      </dsp:nvSpPr>
      <dsp:spPr>
        <a:xfrm rot="2142401">
          <a:off x="5726837" y="2010414"/>
          <a:ext cx="546861" cy="24697"/>
        </a:xfrm>
        <a:custGeom>
          <a:avLst/>
          <a:gdLst/>
          <a:ahLst/>
          <a:cxnLst/>
          <a:rect l="0" t="0" r="0" b="0"/>
          <a:pathLst>
            <a:path>
              <a:moveTo>
                <a:pt x="0" y="12348"/>
              </a:moveTo>
              <a:lnTo>
                <a:pt x="546861" y="12348"/>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6596" y="2009091"/>
        <a:ext cx="27343" cy="27343"/>
      </dsp:txXfrm>
    </dsp:sp>
    <dsp:sp modelId="{B74EC4DF-042D-4DA1-A7C7-E896D64D6078}">
      <dsp:nvSpPr>
        <dsp:cNvPr id="0" name=""/>
        <dsp:cNvSpPr/>
      </dsp:nvSpPr>
      <dsp:spPr>
        <a:xfrm>
          <a:off x="6222298" y="1904810"/>
          <a:ext cx="1110149" cy="55507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No</a:t>
          </a:r>
        </a:p>
      </dsp:txBody>
      <dsp:txXfrm>
        <a:off x="6238556" y="1921068"/>
        <a:ext cx="1077633" cy="522558"/>
      </dsp:txXfrm>
    </dsp:sp>
    <dsp:sp modelId="{29A96825-5025-46CC-892D-F94F01EDA661}">
      <dsp:nvSpPr>
        <dsp:cNvPr id="0" name=""/>
        <dsp:cNvSpPr/>
      </dsp:nvSpPr>
      <dsp:spPr>
        <a:xfrm>
          <a:off x="7332447" y="2169998"/>
          <a:ext cx="444059" cy="24697"/>
        </a:xfrm>
        <a:custGeom>
          <a:avLst/>
          <a:gdLst/>
          <a:ahLst/>
          <a:cxnLst/>
          <a:rect l="0" t="0" r="0" b="0"/>
          <a:pathLst>
            <a:path>
              <a:moveTo>
                <a:pt x="0" y="12348"/>
              </a:moveTo>
              <a:lnTo>
                <a:pt x="444059" y="12348"/>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43375" y="2171245"/>
        <a:ext cx="22202" cy="22202"/>
      </dsp:txXfrm>
    </dsp:sp>
    <dsp:sp modelId="{6AA9E666-FF07-442D-BCE2-FBCBE6A4492A}">
      <dsp:nvSpPr>
        <dsp:cNvPr id="0" name=""/>
        <dsp:cNvSpPr/>
      </dsp:nvSpPr>
      <dsp:spPr>
        <a:xfrm>
          <a:off x="7776507" y="1904810"/>
          <a:ext cx="1110149" cy="55507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Appeal Denied</a:t>
          </a:r>
          <a:endParaRPr lang="en-US" sz="1200" kern="1200" dirty="0"/>
        </a:p>
      </dsp:txBody>
      <dsp:txXfrm>
        <a:off x="7792765" y="1921068"/>
        <a:ext cx="1077633" cy="522558"/>
      </dsp:txXfrm>
    </dsp:sp>
    <dsp:sp modelId="{2B32BDE9-D1D3-48AA-9C9B-21529AAFE57C}">
      <dsp:nvSpPr>
        <dsp:cNvPr id="0" name=""/>
        <dsp:cNvSpPr/>
      </dsp:nvSpPr>
      <dsp:spPr>
        <a:xfrm rot="2142401">
          <a:off x="2618418" y="2329582"/>
          <a:ext cx="546861" cy="24697"/>
        </a:xfrm>
        <a:custGeom>
          <a:avLst/>
          <a:gdLst/>
          <a:ahLst/>
          <a:cxnLst/>
          <a:rect l="0" t="0" r="0" b="0"/>
          <a:pathLst>
            <a:path>
              <a:moveTo>
                <a:pt x="0" y="12348"/>
              </a:moveTo>
              <a:lnTo>
                <a:pt x="546861" y="12348"/>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8178" y="2328259"/>
        <a:ext cx="27343" cy="27343"/>
      </dsp:txXfrm>
    </dsp:sp>
    <dsp:sp modelId="{E2901BAB-FAC9-46D1-A930-AE31CEB9231C}">
      <dsp:nvSpPr>
        <dsp:cNvPr id="0" name=""/>
        <dsp:cNvSpPr/>
      </dsp:nvSpPr>
      <dsp:spPr>
        <a:xfrm>
          <a:off x="3113879" y="2223978"/>
          <a:ext cx="1110149" cy="55507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No</a:t>
          </a:r>
        </a:p>
      </dsp:txBody>
      <dsp:txXfrm>
        <a:off x="3130137" y="2240236"/>
        <a:ext cx="1077633" cy="522558"/>
      </dsp:txXfrm>
    </dsp:sp>
    <dsp:sp modelId="{B35355DF-FB8D-43CF-AD6A-C62A6A1D0D24}">
      <dsp:nvSpPr>
        <dsp:cNvPr id="0" name=""/>
        <dsp:cNvSpPr/>
      </dsp:nvSpPr>
      <dsp:spPr>
        <a:xfrm>
          <a:off x="4224028" y="2489166"/>
          <a:ext cx="444059" cy="24697"/>
        </a:xfrm>
        <a:custGeom>
          <a:avLst/>
          <a:gdLst/>
          <a:ahLst/>
          <a:cxnLst/>
          <a:rect l="0" t="0" r="0" b="0"/>
          <a:pathLst>
            <a:path>
              <a:moveTo>
                <a:pt x="0" y="12348"/>
              </a:moveTo>
              <a:lnTo>
                <a:pt x="444059" y="12348"/>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4957" y="2490413"/>
        <a:ext cx="22202" cy="22202"/>
      </dsp:txXfrm>
    </dsp:sp>
    <dsp:sp modelId="{8F915B3B-B1D1-4A3F-93AE-D3685E04A70A}">
      <dsp:nvSpPr>
        <dsp:cNvPr id="0" name=""/>
        <dsp:cNvSpPr/>
      </dsp:nvSpPr>
      <dsp:spPr>
        <a:xfrm>
          <a:off x="4668088" y="2223978"/>
          <a:ext cx="1110149" cy="55507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Appeal Denied</a:t>
          </a:r>
        </a:p>
      </dsp:txBody>
      <dsp:txXfrm>
        <a:off x="4684346" y="2240236"/>
        <a:ext cx="1077633" cy="522558"/>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E3622-DC76-45AC-BADD-232C25208B86}"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0AA2B-B266-4637-9E3A-862A64B32A44}" type="slidenum">
              <a:rPr lang="en-US" smtClean="0"/>
              <a:t>‹#›</a:t>
            </a:fld>
            <a:endParaRPr lang="en-US"/>
          </a:p>
        </p:txBody>
      </p:sp>
    </p:spTree>
    <p:extLst>
      <p:ext uri="{BB962C8B-B14F-4D97-AF65-F5344CB8AC3E}">
        <p14:creationId xmlns:p14="http://schemas.microsoft.com/office/powerpoint/2010/main" val="108245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iowacapitaldispatch.com/2025/10/14/uni-professor-sues-over-alleged-efforts-to-frame-her-and-drive-her-out/"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issuu.com/dailyorange/docs/february_12_202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0AA2B-B266-4637-9E3A-862A64B32A44}" type="slidenum">
              <a:rPr lang="en-US" smtClean="0"/>
              <a:t>1</a:t>
            </a:fld>
            <a:endParaRPr lang="en-US"/>
          </a:p>
        </p:txBody>
      </p:sp>
    </p:spTree>
    <p:extLst>
      <p:ext uri="{BB962C8B-B14F-4D97-AF65-F5344CB8AC3E}">
        <p14:creationId xmlns:p14="http://schemas.microsoft.com/office/powerpoint/2010/main" val="202630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0"/>
              </a:spcBef>
              <a:buFont typeface="Calibri" panose="020F0502020204030204" pitchFamily="34" charset="0"/>
              <a:buNone/>
            </a:pPr>
            <a:endParaRPr lang="en-US" sz="1200" dirty="0"/>
          </a:p>
        </p:txBody>
      </p:sp>
      <p:sp>
        <p:nvSpPr>
          <p:cNvPr id="4" name="Slide Number Placeholder 3"/>
          <p:cNvSpPr>
            <a:spLocks noGrp="1"/>
          </p:cNvSpPr>
          <p:nvPr>
            <p:ph type="sldNum" sz="quarter" idx="5"/>
          </p:nvPr>
        </p:nvSpPr>
        <p:spPr/>
        <p:txBody>
          <a:bodyPr/>
          <a:lstStyle/>
          <a:p>
            <a:fld id="{DFB3A6EC-0529-4DFB-A738-C6B286F15383}" type="slidenum">
              <a:rPr lang="en-US" smtClean="0"/>
              <a:t>13</a:t>
            </a:fld>
            <a:endParaRPr lang="en-US"/>
          </a:p>
        </p:txBody>
      </p:sp>
    </p:spTree>
    <p:extLst>
      <p:ext uri="{BB962C8B-B14F-4D97-AF65-F5344CB8AC3E}">
        <p14:creationId xmlns:p14="http://schemas.microsoft.com/office/powerpoint/2010/main" val="104348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Formal Complaint signed</a:t>
            </a:r>
          </a:p>
          <a:p>
            <a:pPr marL="228600" lvl="0" indent="-228600">
              <a:buFont typeface="+mj-lt"/>
              <a:buAutoNum type="arabicPeriod"/>
            </a:pPr>
            <a:r>
              <a:rPr lang="en-US" dirty="0"/>
              <a:t>Initial assessment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Determine if ongoing threat to victim or campus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Determine jurisdiction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a:solidFill>
                  <a:schemeClr val="tx1"/>
                </a:solidFill>
                <a:latin typeface="Arial" panose="020B0604020202020204" pitchFamily="34" charset="0"/>
                <a:ea typeface="+mn-ea"/>
                <a:cs typeface="Arial" panose="020B0604020202020204" pitchFamily="34" charset="0"/>
              </a:rPr>
              <a:t>Note to Respondent</a:t>
            </a:r>
          </a:p>
          <a:p>
            <a:pPr marL="228600" lvl="0" indent="-228600">
              <a:buFont typeface="+mj-lt"/>
              <a:buAutoNum type="arabicPeriod"/>
            </a:pPr>
            <a:r>
              <a:rPr lang="en-US" dirty="0"/>
              <a:t>Comprehensive Investigation</a:t>
            </a:r>
          </a:p>
          <a:p>
            <a:pPr marL="685800" lvl="1" indent="-228600">
              <a:buFont typeface="Arial" panose="020B0604020202020204" pitchFamily="34" charset="0"/>
              <a:buChar char="•"/>
            </a:pPr>
            <a:r>
              <a:rPr lang="en-US" dirty="0"/>
              <a:t>Parties interviewed</a:t>
            </a:r>
          </a:p>
          <a:p>
            <a:pPr marL="685800" lvl="1" indent="-228600">
              <a:buFont typeface="Arial" panose="020B0604020202020204" pitchFamily="34" charset="0"/>
              <a:buChar char="•"/>
            </a:pPr>
            <a:r>
              <a:rPr lang="en-US" dirty="0"/>
              <a:t>Evidence collected</a:t>
            </a:r>
          </a:p>
          <a:p>
            <a:pPr marL="228600" lvl="0" indent="-228600">
              <a:buFont typeface="+mj-lt"/>
              <a:buAutoNum type="arabicPeriod"/>
            </a:pPr>
            <a:r>
              <a:rPr lang="en-US" dirty="0"/>
              <a:t>Parties Review Evidence</a:t>
            </a:r>
          </a:p>
          <a:p>
            <a:pPr marL="685800" lvl="1" indent="-228600">
              <a:buFont typeface="Arial" panose="020B0604020202020204" pitchFamily="34" charset="0"/>
              <a:buChar char="•"/>
            </a:pPr>
            <a:r>
              <a:rPr lang="en-US" dirty="0"/>
              <a:t>Parties review all evidence collected and may respond</a:t>
            </a:r>
          </a:p>
          <a:p>
            <a:pPr marL="228600" lvl="0" indent="-228600">
              <a:buFont typeface="+mj-lt"/>
              <a:buAutoNum type="arabicPeriod"/>
            </a:pPr>
            <a:r>
              <a:rPr lang="en-US" dirty="0"/>
              <a:t>Live Hearing</a:t>
            </a:r>
          </a:p>
          <a:p>
            <a:pPr marL="685800" lvl="1" indent="-228600">
              <a:buFont typeface="Arial" panose="020B0604020202020204" pitchFamily="34" charset="0"/>
              <a:buChar char="•"/>
            </a:pPr>
            <a:r>
              <a:rPr lang="en-US" dirty="0"/>
              <a:t>Hearing before a panel</a:t>
            </a:r>
          </a:p>
          <a:p>
            <a:pPr marL="685800" lvl="1" indent="-228600">
              <a:buFont typeface="Arial" panose="020B0604020202020204" pitchFamily="34" charset="0"/>
              <a:buChar char="•"/>
            </a:pPr>
            <a:r>
              <a:rPr lang="en-US" dirty="0"/>
              <a:t>Parties must submit to cross examination </a:t>
            </a:r>
          </a:p>
          <a:p>
            <a:endParaRPr lang="en-US" dirty="0"/>
          </a:p>
          <a:p>
            <a:r>
              <a:rPr lang="en-US" dirty="0"/>
              <a:t>Notes: 3.06 process above, 3.47 process does not have a live hearing, and the decision is rendered by the investigator but is still appealable</a:t>
            </a:r>
          </a:p>
          <a:p>
            <a:r>
              <a:rPr lang="en-US" dirty="0"/>
              <a:t>This is only the investigative process. After the brief at the hearing, the investigator doesn’t play a role anymore.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B3A6EC-0529-4DFB-A738-C6B286F153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8125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Live Hearing is recorded.</a:t>
            </a:r>
          </a:p>
          <a:p>
            <a:r>
              <a:rPr lang="en-US" dirty="0"/>
              <a:t>Investigative process + finding</a:t>
            </a:r>
          </a:p>
          <a:p>
            <a:endParaRPr lang="en-US" dirty="0"/>
          </a:p>
          <a:p>
            <a:r>
              <a:rPr lang="en-US" dirty="0"/>
              <a:t>Building up to where an appeal comes in</a:t>
            </a:r>
          </a:p>
          <a:p>
            <a:pPr rtl="0" fontAlgn="base"/>
            <a:endParaRPr lang="en-US" sz="1200" b="1"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Note</a:t>
            </a:r>
            <a:r>
              <a:rPr lang="en-US" sz="1200" b="0" i="0" u="none" strike="noStrike" kern="1200" dirty="0">
                <a:solidFill>
                  <a:schemeClr val="tx1"/>
                </a:solidFill>
                <a:effectLst/>
                <a:latin typeface="+mn-lt"/>
                <a:ea typeface="+mn-ea"/>
                <a:cs typeface="+mn-cs"/>
              </a:rPr>
              <a:t>: Live Hearing is recorded.</a:t>
            </a:r>
            <a:r>
              <a:rPr lang="en-US" sz="1200" b="0" i="0"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Comprehensive Investigation Completed</a:t>
            </a:r>
            <a:r>
              <a:rPr lang="en-US" sz="1200" b="0" i="0"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Parties Review Evidence</a:t>
            </a:r>
            <a:r>
              <a:rPr lang="en-US" sz="1200" b="0" i="0" kern="1200" dirty="0">
                <a:solidFill>
                  <a:schemeClr val="tx1"/>
                </a:solidFill>
                <a:effectLst/>
                <a:latin typeface="+mn-lt"/>
                <a:ea typeface="+mn-ea"/>
                <a:cs typeface="+mn-cs"/>
              </a:rPr>
              <a:t>​</a:t>
            </a:r>
          </a:p>
          <a:p>
            <a:pPr marL="685800" lvl="1" indent="-22860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Parties review all evidence collected and may respond</a:t>
            </a:r>
            <a:r>
              <a:rPr lang="en-US" sz="1200" b="0" i="0" kern="1200" dirty="0">
                <a:solidFill>
                  <a:schemeClr val="tx1"/>
                </a:solidFill>
                <a:effectLst/>
                <a:latin typeface="+mn-lt"/>
                <a:ea typeface="+mn-ea"/>
                <a:cs typeface="+mn-cs"/>
              </a:rPr>
              <a:t>​</a:t>
            </a:r>
          </a:p>
          <a:p>
            <a:pPr marL="685800" lvl="1" indent="-22860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Review of draft investigation report</a:t>
            </a:r>
            <a:r>
              <a:rPr lang="en-US" sz="1200" b="0" i="0"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Advisors</a:t>
            </a:r>
            <a:r>
              <a:rPr lang="en-US" sz="1200" b="0" i="0" kern="1200" dirty="0">
                <a:solidFill>
                  <a:schemeClr val="tx1"/>
                </a:solidFill>
                <a:effectLst/>
                <a:latin typeface="+mn-lt"/>
                <a:ea typeface="+mn-ea"/>
                <a:cs typeface="+mn-cs"/>
              </a:rPr>
              <a:t>​</a:t>
            </a:r>
          </a:p>
          <a:p>
            <a:pPr marL="685800" lvl="1" indent="-22860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Chosen by parties</a:t>
            </a:r>
            <a:r>
              <a:rPr lang="en-US" sz="1200" b="0" i="0" kern="1200" dirty="0">
                <a:solidFill>
                  <a:schemeClr val="tx1"/>
                </a:solidFill>
                <a:effectLst/>
                <a:latin typeface="+mn-lt"/>
                <a:ea typeface="+mn-ea"/>
                <a:cs typeface="+mn-cs"/>
              </a:rPr>
              <a:t>​</a:t>
            </a:r>
          </a:p>
          <a:p>
            <a:pPr marL="685800" lvl="1" indent="-22860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Assigned by Title IX Coordinator</a:t>
            </a:r>
            <a:r>
              <a:rPr lang="en-US" sz="1200" b="0" i="0"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Live Hearing</a:t>
            </a:r>
            <a:r>
              <a:rPr lang="en-US" sz="1200" b="0" i="0" kern="1200" dirty="0">
                <a:solidFill>
                  <a:schemeClr val="tx1"/>
                </a:solidFill>
                <a:effectLst/>
                <a:latin typeface="+mn-lt"/>
                <a:ea typeface="+mn-ea"/>
                <a:cs typeface="+mn-cs"/>
              </a:rPr>
              <a:t>​</a:t>
            </a:r>
          </a:p>
          <a:p>
            <a:pPr marL="685800" lvl="1" indent="-22860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Hearing before a panel, via Zoom</a:t>
            </a:r>
            <a:r>
              <a:rPr lang="en-US" sz="1200" b="0" i="0" kern="1200" dirty="0">
                <a:solidFill>
                  <a:schemeClr val="tx1"/>
                </a:solidFill>
                <a:effectLst/>
                <a:latin typeface="+mn-lt"/>
                <a:ea typeface="+mn-ea"/>
                <a:cs typeface="+mn-cs"/>
              </a:rPr>
              <a:t>​</a:t>
            </a:r>
          </a:p>
          <a:p>
            <a:pPr marL="685800" lvl="1" indent="-22860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Parties must submit to cross-examination</a:t>
            </a:r>
            <a:r>
              <a:rPr lang="en-US" sz="1200" b="0" i="0" kern="1200" dirty="0">
                <a:solidFill>
                  <a:schemeClr val="tx1"/>
                </a:solidFill>
                <a:effectLst/>
                <a:latin typeface="+mn-lt"/>
                <a:ea typeface="+mn-ea"/>
                <a:cs typeface="+mn-cs"/>
              </a:rPr>
              <a: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Finding</a:t>
            </a:r>
            <a:r>
              <a:rPr lang="en-US" sz="1200" b="0" i="0" kern="1200" dirty="0">
                <a:solidFill>
                  <a:schemeClr val="tx1"/>
                </a:solidFill>
                <a:effectLst/>
                <a:latin typeface="+mn-lt"/>
                <a:ea typeface="+mn-ea"/>
                <a:cs typeface="+mn-cs"/>
              </a:rPr>
              <a:t>​</a:t>
            </a:r>
          </a:p>
          <a:p>
            <a:pPr marL="685800" lvl="1" indent="-22860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Panel renders decision</a:t>
            </a:r>
            <a:r>
              <a:rPr lang="en-US" sz="1200" b="0" i="0" kern="1200" dirty="0">
                <a:solidFill>
                  <a:schemeClr val="tx1"/>
                </a:solidFill>
                <a:effectLst/>
                <a:latin typeface="+mn-lt"/>
                <a:ea typeface="+mn-ea"/>
                <a:cs typeface="+mn-cs"/>
              </a:rPr>
              <a:t>​</a:t>
            </a:r>
          </a:p>
          <a:p>
            <a:pPr marL="685800" lvl="1" indent="-22860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Recommends sanctions if Respondent found Responsible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FB3A6EC-0529-4DFB-A738-C6B286F15383}" type="slidenum">
              <a:rPr lang="en-US" smtClean="0"/>
              <a:t>17</a:t>
            </a:fld>
            <a:endParaRPr lang="en-US"/>
          </a:p>
        </p:txBody>
      </p:sp>
    </p:spTree>
    <p:extLst>
      <p:ext uri="{BB962C8B-B14F-4D97-AF65-F5344CB8AC3E}">
        <p14:creationId xmlns:p14="http://schemas.microsoft.com/office/powerpoint/2010/main" val="789390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an advisor who is also a witness creates the potential for bias and conflict of interest that will be explored by the hearing decision-makers</a:t>
            </a:r>
          </a:p>
          <a:p>
            <a:endParaRPr lang="en-US" dirty="0"/>
          </a:p>
          <a:p>
            <a:r>
              <a:rPr lang="en-US" b="1" dirty="0"/>
              <a:t>Note</a:t>
            </a:r>
            <a:r>
              <a:rPr lang="en-US" dirty="0"/>
              <a:t>:  A party may elect to change Advisors during the process and is not obligated to use the same Advisor throughout. Required to inform Investigator at least 2 business days ahead of the first meeting. Or inform the Title IX Coordinator at least 2 business days before the hearing.</a:t>
            </a:r>
          </a:p>
        </p:txBody>
      </p:sp>
      <p:sp>
        <p:nvSpPr>
          <p:cNvPr id="4" name="Slide Number Placeholder 3"/>
          <p:cNvSpPr>
            <a:spLocks noGrp="1"/>
          </p:cNvSpPr>
          <p:nvPr>
            <p:ph type="sldNum" sz="quarter" idx="5"/>
          </p:nvPr>
        </p:nvSpPr>
        <p:spPr/>
        <p:txBody>
          <a:bodyPr/>
          <a:lstStyle/>
          <a:p>
            <a:fld id="{DFB3A6EC-0529-4DFB-A738-C6B286F15383}" type="slidenum">
              <a:rPr lang="en-US" smtClean="0"/>
              <a:t>18</a:t>
            </a:fld>
            <a:endParaRPr lang="en-US"/>
          </a:p>
        </p:txBody>
      </p:sp>
    </p:spTree>
    <p:extLst>
      <p:ext uri="{BB962C8B-B14F-4D97-AF65-F5344CB8AC3E}">
        <p14:creationId xmlns:p14="http://schemas.microsoft.com/office/powerpoint/2010/main" val="305549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intake &amp; interview meetings, advisors may consult with advisee by </a:t>
            </a:r>
            <a:r>
              <a:rPr lang="en-US" b="1" dirty="0"/>
              <a:t>passing notes or requesting to speak privately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Cross-Examination</a:t>
            </a:r>
            <a:endParaRPr lang="en-US" dirty="0"/>
          </a:p>
        </p:txBody>
      </p:sp>
      <p:sp>
        <p:nvSpPr>
          <p:cNvPr id="4" name="Slide Number Placeholder 3"/>
          <p:cNvSpPr>
            <a:spLocks noGrp="1"/>
          </p:cNvSpPr>
          <p:nvPr>
            <p:ph type="sldNum" sz="quarter" idx="5"/>
          </p:nvPr>
        </p:nvSpPr>
        <p:spPr/>
        <p:txBody>
          <a:bodyPr/>
          <a:lstStyle/>
          <a:p>
            <a:fld id="{DFB3A6EC-0529-4DFB-A738-C6B286F15383}" type="slidenum">
              <a:rPr lang="en-US" smtClean="0"/>
              <a:t>19</a:t>
            </a:fld>
            <a:endParaRPr lang="en-US"/>
          </a:p>
        </p:txBody>
      </p:sp>
    </p:spTree>
    <p:extLst>
      <p:ext uri="{BB962C8B-B14F-4D97-AF65-F5344CB8AC3E}">
        <p14:creationId xmlns:p14="http://schemas.microsoft.com/office/powerpoint/2010/main" val="19403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Questions/evidence about Complainant’s sexual predisposition or prior sexual behavior &gt; </a:t>
            </a:r>
            <a:r>
              <a:rPr lang="en-US" b="1" i="1" dirty="0"/>
              <a:t>Exception</a:t>
            </a:r>
            <a:r>
              <a:rPr lang="en-US" i="1" dirty="0"/>
              <a:t> = such questions and evidence about Complainant’s prior sexual behavior offered to prove someone other than the Respondent committed the conduct alleged OR if offered, with respect to the Respondent, to prove consent</a:t>
            </a:r>
          </a:p>
          <a:p>
            <a:endParaRPr lang="en-US" dirty="0"/>
          </a:p>
          <a:p>
            <a:r>
              <a:rPr lang="en-US" b="1" dirty="0"/>
              <a:t>Note</a:t>
            </a:r>
            <a:r>
              <a:rPr lang="en-US" dirty="0"/>
              <a:t>:  Parties may each submit a written impact statement prior to the hearing for the consideration of the decision-makers at the sanction stage of the process if Respondent is found Responsible</a:t>
            </a:r>
          </a:p>
        </p:txBody>
      </p:sp>
      <p:sp>
        <p:nvSpPr>
          <p:cNvPr id="4" name="Slide Number Placeholder 3"/>
          <p:cNvSpPr>
            <a:spLocks noGrp="1"/>
          </p:cNvSpPr>
          <p:nvPr>
            <p:ph type="sldNum" sz="quarter" idx="5"/>
          </p:nvPr>
        </p:nvSpPr>
        <p:spPr/>
        <p:txBody>
          <a:bodyPr/>
          <a:lstStyle/>
          <a:p>
            <a:fld id="{DFB3A6EC-0529-4DFB-A738-C6B286F15383}" type="slidenum">
              <a:rPr lang="en-US" smtClean="0"/>
              <a:t>20</a:t>
            </a:fld>
            <a:endParaRPr lang="en-US"/>
          </a:p>
        </p:txBody>
      </p:sp>
    </p:spTree>
    <p:extLst>
      <p:ext uri="{BB962C8B-B14F-4D97-AF65-F5344CB8AC3E}">
        <p14:creationId xmlns:p14="http://schemas.microsoft.com/office/powerpoint/2010/main" val="2826524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Preponderance of the Evidence</a:t>
            </a:r>
            <a:r>
              <a:rPr lang="en-US" dirty="0"/>
              <a:t>:  whether it is more likely than not that the Respondent violated policy as alleged</a:t>
            </a:r>
          </a:p>
          <a:p>
            <a:endParaRPr lang="en-US" dirty="0"/>
          </a:p>
          <a:p>
            <a:r>
              <a:rPr lang="en-US" b="1" dirty="0"/>
              <a:t>Note</a:t>
            </a:r>
            <a:r>
              <a:rPr lang="en-US" dirty="0"/>
              <a:t>:  Advisors and Hearing Decision-makers both ask questions, but advisors advocate. Advisors don’t have any bearing on outcome.</a:t>
            </a:r>
          </a:p>
        </p:txBody>
      </p:sp>
      <p:sp>
        <p:nvSpPr>
          <p:cNvPr id="4" name="Slide Number Placeholder 3"/>
          <p:cNvSpPr>
            <a:spLocks noGrp="1"/>
          </p:cNvSpPr>
          <p:nvPr>
            <p:ph type="sldNum" sz="quarter" idx="5"/>
          </p:nvPr>
        </p:nvSpPr>
        <p:spPr/>
        <p:txBody>
          <a:bodyPr/>
          <a:lstStyle/>
          <a:p>
            <a:fld id="{DFB3A6EC-0529-4DFB-A738-C6B286F15383}" type="slidenum">
              <a:rPr lang="en-US" smtClean="0"/>
              <a:t>21</a:t>
            </a:fld>
            <a:endParaRPr lang="en-US"/>
          </a:p>
        </p:txBody>
      </p:sp>
    </p:spTree>
    <p:extLst>
      <p:ext uri="{BB962C8B-B14F-4D97-AF65-F5344CB8AC3E}">
        <p14:creationId xmlns:p14="http://schemas.microsoft.com/office/powerpoint/2010/main" val="682096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Written Deliberation statement contains </a:t>
            </a:r>
            <a:r>
              <a:rPr lang="en-US" dirty="0"/>
              <a:t>details of the determination, rationale, evidence used in support of its determination, the evidence disregarded, credibility assessments, and any sanctions.</a:t>
            </a:r>
          </a:p>
        </p:txBody>
      </p:sp>
      <p:sp>
        <p:nvSpPr>
          <p:cNvPr id="4" name="Slide Number Placeholder 3"/>
          <p:cNvSpPr>
            <a:spLocks noGrp="1"/>
          </p:cNvSpPr>
          <p:nvPr>
            <p:ph type="sldNum" sz="quarter" idx="5"/>
          </p:nvPr>
        </p:nvSpPr>
        <p:spPr/>
        <p:txBody>
          <a:bodyPr/>
          <a:lstStyle/>
          <a:p>
            <a:fld id="{DFB3A6EC-0529-4DFB-A738-C6B286F15383}" type="slidenum">
              <a:rPr lang="en-US" smtClean="0"/>
              <a:t>22</a:t>
            </a:fld>
            <a:endParaRPr lang="en-US"/>
          </a:p>
        </p:txBody>
      </p:sp>
    </p:spTree>
    <p:extLst>
      <p:ext uri="{BB962C8B-B14F-4D97-AF65-F5344CB8AC3E}">
        <p14:creationId xmlns:p14="http://schemas.microsoft.com/office/powerpoint/2010/main" val="153207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dirty="0">
                <a:solidFill>
                  <a:schemeClr val="tx1"/>
                </a:solidFill>
              </a:rPr>
              <a:t>The Hearing Chair explains the procedures and introduces the participants.</a:t>
            </a:r>
          </a:p>
          <a:p>
            <a:pPr marL="228600" lvl="0" indent="-228600">
              <a:buFont typeface="+mj-lt"/>
              <a:buAutoNum type="arabicPeriod"/>
            </a:pPr>
            <a:r>
              <a:rPr lang="en-US" sz="1200" dirty="0">
                <a:solidFill>
                  <a:schemeClr val="tx1"/>
                </a:solidFill>
              </a:rPr>
              <a:t>Reading of the hearing script by the Hearing Chair or the hearing facilitator.</a:t>
            </a:r>
          </a:p>
          <a:p>
            <a:pPr marL="228600" lvl="0" indent="-228600">
              <a:buFont typeface="+mj-lt"/>
              <a:buAutoNum type="arabicPeriod"/>
            </a:pPr>
            <a:r>
              <a:rPr lang="en-US" sz="1200" dirty="0">
                <a:solidFill>
                  <a:schemeClr val="tx1"/>
                </a:solidFill>
              </a:rPr>
              <a:t>Investigator will present a summary of the final investigation report and be subjected to questioning by the Decision-makers and the parties (through their Advisors).</a:t>
            </a:r>
          </a:p>
          <a:p>
            <a:pPr marL="228600" lvl="0" indent="-228600">
              <a:buFont typeface="+mj-lt"/>
              <a:buAutoNum type="arabicPeriod"/>
            </a:pPr>
            <a:r>
              <a:rPr lang="en-US" sz="1200" dirty="0">
                <a:solidFill>
                  <a:schemeClr val="tx1"/>
                </a:solidFill>
              </a:rPr>
              <a:t>The Investigator should not be asked their opinions on credibility or recommendations for findings.</a:t>
            </a:r>
          </a:p>
          <a:p>
            <a:pPr marL="228600" lvl="0" indent="-228600">
              <a:buFont typeface="+mj-lt"/>
              <a:buAutoNum type="arabicPeriod"/>
            </a:pPr>
            <a:r>
              <a:rPr lang="en-US" sz="1200" dirty="0">
                <a:solidFill>
                  <a:schemeClr val="tx1"/>
                </a:solidFill>
              </a:rPr>
              <a:t>Complainant, Respondent, and witnesses will provide relevant information one at a time and submit to questioning by the Decision-makers as well as “cross-examination” from the parties Advisors.</a:t>
            </a:r>
          </a:p>
          <a:p>
            <a:pPr marL="228600" lvl="0" indent="-228600">
              <a:buFont typeface="+mj-lt"/>
              <a:buAutoNum type="arabicPeriod"/>
            </a:pPr>
            <a:r>
              <a:rPr lang="en-US" sz="1200" dirty="0">
                <a:solidFill>
                  <a:schemeClr val="tx1"/>
                </a:solidFill>
              </a:rPr>
              <a:t>All questions are subject to a relevance determination by the Hearing Chair.</a:t>
            </a:r>
          </a:p>
          <a:p>
            <a:pPr marL="228600" lvl="0" indent="-228600">
              <a:buFont typeface="+mj-lt"/>
              <a:buAutoNum type="arabicPeriod"/>
            </a:pPr>
            <a:r>
              <a:rPr lang="en-US" sz="1200" dirty="0">
                <a:solidFill>
                  <a:schemeClr val="tx1"/>
                </a:solidFill>
              </a:rPr>
              <a:t>The Hearing Chair will limit or not allow questions on the basis they are irrelevant, unduly repetitious, or abusive.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B3A6EC-0529-4DFB-A738-C6B286F153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4867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Live Hearing is recorded.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Comprehensive Investigation Completed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Parties Review Evidence</a:t>
            </a:r>
          </a:p>
          <a:p>
            <a:pPr marL="685800" lvl="1" indent="-228600">
              <a:buFont typeface="Arial" panose="020B0604020202020204" pitchFamily="34" charset="0"/>
              <a:buChar char="•"/>
            </a:pPr>
            <a:r>
              <a:rPr lang="en-US" dirty="0"/>
              <a:t>Parties review all evidence collected and may respond</a:t>
            </a:r>
          </a:p>
          <a:p>
            <a:pPr marL="685800" lvl="1" indent="-228600">
              <a:buFont typeface="Arial" panose="020B0604020202020204" pitchFamily="34" charset="0"/>
              <a:buChar char="•"/>
            </a:pPr>
            <a:r>
              <a:rPr lang="en-US" dirty="0"/>
              <a:t>Review of draft investigation report</a:t>
            </a:r>
          </a:p>
          <a:p>
            <a:pPr marL="228600" indent="-228600">
              <a:buFont typeface="+mj-lt"/>
              <a:buAutoNum type="arabicPeriod"/>
            </a:pPr>
            <a:r>
              <a:rPr lang="en-US" dirty="0"/>
              <a:t>Advisors</a:t>
            </a:r>
          </a:p>
          <a:p>
            <a:pPr marL="685800" lvl="1" indent="-228600">
              <a:buFont typeface="Arial" panose="020B0604020202020204" pitchFamily="34" charset="0"/>
              <a:buChar char="•"/>
            </a:pPr>
            <a:r>
              <a:rPr lang="en-US" dirty="0"/>
              <a:t>Chosen by parties</a:t>
            </a:r>
          </a:p>
          <a:p>
            <a:pPr marL="685800" lvl="1" indent="-228600">
              <a:buFont typeface="Arial" panose="020B0604020202020204" pitchFamily="34" charset="0"/>
              <a:buChar char="•"/>
            </a:pPr>
            <a:r>
              <a:rPr lang="en-US" dirty="0"/>
              <a:t>Assigned by Title IX Coordinator</a:t>
            </a:r>
          </a:p>
          <a:p>
            <a:pPr marL="228600" indent="-228600">
              <a:buFont typeface="+mj-lt"/>
              <a:buAutoNum type="arabicPeriod"/>
            </a:pPr>
            <a:r>
              <a:rPr lang="en-US" dirty="0"/>
              <a:t>Live Hearing</a:t>
            </a:r>
          </a:p>
          <a:p>
            <a:pPr marL="685800" lvl="1" indent="-228600">
              <a:buFont typeface="Arial" panose="020B0604020202020204" pitchFamily="34" charset="0"/>
              <a:buChar char="•"/>
            </a:pPr>
            <a:r>
              <a:rPr lang="en-US" dirty="0"/>
              <a:t>Hearing before a panel, via Zoom</a:t>
            </a:r>
          </a:p>
          <a:p>
            <a:pPr marL="685800" lvl="1" indent="-228600">
              <a:buFont typeface="Arial" panose="020B0604020202020204" pitchFamily="34" charset="0"/>
              <a:buChar char="•"/>
            </a:pPr>
            <a:r>
              <a:rPr lang="en-US" dirty="0"/>
              <a:t>Parties must submit to cross-examination</a:t>
            </a:r>
          </a:p>
          <a:p>
            <a:pPr marL="228600" indent="-228600">
              <a:buFont typeface="+mj-lt"/>
              <a:buAutoNum type="arabicPeriod"/>
            </a:pPr>
            <a:r>
              <a:rPr lang="en-US" dirty="0"/>
              <a:t>Finding</a:t>
            </a:r>
          </a:p>
          <a:p>
            <a:pPr marL="685800" lvl="1" indent="-228600">
              <a:buFont typeface="Arial" panose="020B0604020202020204" pitchFamily="34" charset="0"/>
              <a:buChar char="•"/>
            </a:pPr>
            <a:r>
              <a:rPr lang="en-US" dirty="0"/>
              <a:t>Panel renders decision</a:t>
            </a:r>
          </a:p>
          <a:p>
            <a:pPr marL="685800" lvl="1" indent="-228600">
              <a:buFont typeface="Arial" panose="020B0604020202020204" pitchFamily="34" charset="0"/>
              <a:buChar char="•"/>
            </a:pPr>
            <a:r>
              <a:rPr lang="en-US" dirty="0"/>
              <a:t>Recommends sanctions if Respondent found Responsible</a:t>
            </a:r>
          </a:p>
          <a:p>
            <a:pPr marL="228600" indent="-228600">
              <a:buFont typeface="+mj-lt"/>
              <a:buAutoNum type="arabicPeriod"/>
            </a:pPr>
            <a:r>
              <a:rPr lang="en-US" dirty="0"/>
              <a:t>Appeal</a:t>
            </a:r>
          </a:p>
          <a:p>
            <a:pPr marL="685800" lvl="1" indent="-228600">
              <a:buFont typeface="Arial" panose="020B0604020202020204" pitchFamily="34" charset="0"/>
              <a:buChar char="•"/>
            </a:pPr>
            <a:r>
              <a:rPr lang="en-US" dirty="0"/>
              <a:t>Both parties may appeal decision</a:t>
            </a:r>
          </a:p>
          <a:p>
            <a:pPr marL="685800" lvl="1" indent="-228600">
              <a:buFont typeface="Arial" panose="020B0604020202020204" pitchFamily="34" charset="0"/>
              <a:buChar char="•"/>
            </a:pPr>
            <a:r>
              <a:rPr lang="en-US" dirty="0"/>
              <a:t>Must be submitted in writing within 5 business days of Notice of Outcome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B3A6EC-0529-4DFB-A738-C6B286F153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939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0AA2B-B266-4637-9E3A-862A64B32A44}" type="slidenum">
              <a:rPr lang="en-US" smtClean="0"/>
              <a:t>3</a:t>
            </a:fld>
            <a:endParaRPr lang="en-US"/>
          </a:p>
        </p:txBody>
      </p:sp>
    </p:spTree>
    <p:extLst>
      <p:ext uri="{BB962C8B-B14F-4D97-AF65-F5344CB8AC3E}">
        <p14:creationId xmlns:p14="http://schemas.microsoft.com/office/powerpoint/2010/main" val="849354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C2792-1EBC-C7CD-D737-04206609C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54636-0316-BEF3-97F9-9D00589F6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EAC3B-29FC-5C40-0F77-DE4CE00715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0ADC44-6C69-4FE6-1BB7-A09C3D04E69D}"/>
              </a:ext>
            </a:extLst>
          </p:cNvPr>
          <p:cNvSpPr>
            <a:spLocks noGrp="1"/>
          </p:cNvSpPr>
          <p:nvPr>
            <p:ph type="sldNum" sz="quarter" idx="5"/>
          </p:nvPr>
        </p:nvSpPr>
        <p:spPr/>
        <p:txBody>
          <a:bodyPr/>
          <a:lstStyle/>
          <a:p>
            <a:fld id="{DFB3A6EC-0529-4DFB-A738-C6B286F15383}" type="slidenum">
              <a:rPr lang="en-US" smtClean="0"/>
              <a:t>25</a:t>
            </a:fld>
            <a:endParaRPr lang="en-US"/>
          </a:p>
        </p:txBody>
      </p:sp>
    </p:spTree>
    <p:extLst>
      <p:ext uri="{BB962C8B-B14F-4D97-AF65-F5344CB8AC3E}">
        <p14:creationId xmlns:p14="http://schemas.microsoft.com/office/powerpoint/2010/main" val="2867969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DAAAF-E140-0071-1AAF-AA4CE89F1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9F952-9B72-6105-A1E6-4349404C3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6A1C4-CAE7-4115-A1DF-E9B91BB413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16BD78-C564-479E-81CE-0944F4D5524D}"/>
              </a:ext>
            </a:extLst>
          </p:cNvPr>
          <p:cNvSpPr>
            <a:spLocks noGrp="1"/>
          </p:cNvSpPr>
          <p:nvPr>
            <p:ph type="sldNum" sz="quarter" idx="5"/>
          </p:nvPr>
        </p:nvSpPr>
        <p:spPr/>
        <p:txBody>
          <a:bodyPr/>
          <a:lstStyle/>
          <a:p>
            <a:fld id="{DFB3A6EC-0529-4DFB-A738-C6B286F15383}" type="slidenum">
              <a:rPr lang="en-US" smtClean="0"/>
              <a:t>26</a:t>
            </a:fld>
            <a:endParaRPr lang="en-US"/>
          </a:p>
        </p:txBody>
      </p:sp>
    </p:spTree>
    <p:extLst>
      <p:ext uri="{BB962C8B-B14F-4D97-AF65-F5344CB8AC3E}">
        <p14:creationId xmlns:p14="http://schemas.microsoft.com/office/powerpoint/2010/main" val="572102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Flowchart List version</a:t>
            </a:r>
          </a:p>
          <a:p>
            <a:endParaRPr lang="en-US" dirty="0"/>
          </a:p>
          <a:p>
            <a:pPr lvl="0"/>
            <a:r>
              <a:rPr lang="en-US" dirty="0"/>
              <a:t>Appeal Filed Within 5 Days?</a:t>
            </a:r>
          </a:p>
          <a:p>
            <a:pPr marL="171450" lvl="0" indent="-171450">
              <a:buFont typeface="Arial" panose="020B0604020202020204" pitchFamily="34" charset="0"/>
              <a:buChar char="•"/>
            </a:pPr>
            <a:r>
              <a:rPr lang="en-US" dirty="0"/>
              <a:t>If no, the appeal is denied</a:t>
            </a:r>
          </a:p>
          <a:p>
            <a:pPr marL="171450" lvl="0" indent="-171450">
              <a:buFont typeface="Arial" panose="020B0604020202020204" pitchFamily="34" charset="0"/>
              <a:buChar char="•"/>
            </a:pPr>
            <a:r>
              <a:rPr lang="en-US" dirty="0"/>
              <a:t>Yes</a:t>
            </a:r>
          </a:p>
          <a:p>
            <a:pPr marL="628650" lvl="1" indent="-171450">
              <a:buFont typeface="Arial" panose="020B0604020202020204" pitchFamily="34" charset="0"/>
              <a:buChar char="•"/>
            </a:pPr>
            <a:r>
              <a:rPr lang="en-US" dirty="0"/>
              <a:t>Are there Grounds for Appeal?</a:t>
            </a:r>
          </a:p>
          <a:p>
            <a:pPr marL="1085850" lvl="2" indent="-171450">
              <a:buFont typeface="Arial" panose="020B0604020202020204" pitchFamily="34" charset="0"/>
              <a:buChar char="•"/>
            </a:pPr>
            <a:r>
              <a:rPr lang="en-US" dirty="0"/>
              <a:t>Yes</a:t>
            </a:r>
          </a:p>
          <a:p>
            <a:pPr marL="1543050" lvl="3" indent="-171450">
              <a:buFont typeface="Arial" panose="020B0604020202020204" pitchFamily="34" charset="0"/>
              <a:buChar char="•"/>
            </a:pPr>
            <a:r>
              <a:rPr lang="en-US" dirty="0"/>
              <a:t>Appeal Chair Review</a:t>
            </a:r>
          </a:p>
          <a:p>
            <a:pPr marL="2000250" lvl="4" indent="-171450">
              <a:buFont typeface="Arial" panose="020B0604020202020204" pitchFamily="34" charset="0"/>
              <a:buChar char="•"/>
            </a:pPr>
            <a:r>
              <a:rPr lang="en-US" dirty="0"/>
              <a:t>Notice of Appeal Outcome </a:t>
            </a:r>
          </a:p>
          <a:p>
            <a:pPr marL="1085850" lvl="2" indent="-171450">
              <a:buFont typeface="Arial" panose="020B0604020202020204" pitchFamily="34" charset="0"/>
              <a:buChar char="•"/>
            </a:pPr>
            <a:r>
              <a:rPr lang="en-US" dirty="0"/>
              <a:t>No</a:t>
            </a:r>
          </a:p>
          <a:p>
            <a:pPr marL="1543050" lvl="3" indent="-171450">
              <a:buFont typeface="Arial" panose="020B0604020202020204" pitchFamily="34" charset="0"/>
              <a:buChar char="•"/>
            </a:pPr>
            <a:r>
              <a:rPr lang="en-US" dirty="0"/>
              <a:t>Appeal Denied</a:t>
            </a:r>
          </a:p>
          <a:p>
            <a:endParaRPr lang="en-US" dirty="0"/>
          </a:p>
          <a:p>
            <a:r>
              <a:rPr lang="en-US" dirty="0"/>
              <a:t>Appeal Chair Review – if met, notification to parties regarding appeal, collect any additional information needed and documentation regarding the approved grounds/standing for appeal, review all and render a decision in no more than 5 business days</a:t>
            </a:r>
          </a:p>
          <a:p>
            <a:endParaRPr lang="en-US" dirty="0"/>
          </a:p>
          <a:p>
            <a:r>
              <a:rPr lang="en-US" dirty="0"/>
              <a:t>Notice of Appeal Outcome – sent to all parties including decision on each approved ground and rationale for each decision. Will specify remand/reconsiderations</a:t>
            </a:r>
          </a:p>
          <a:p>
            <a:endParaRPr lang="en-US" dirty="0"/>
          </a:p>
          <a:p>
            <a:endParaRPr lang="en-US" dirty="0"/>
          </a:p>
        </p:txBody>
      </p:sp>
      <p:sp>
        <p:nvSpPr>
          <p:cNvPr id="4" name="Slide Number Placeholder 3"/>
          <p:cNvSpPr>
            <a:spLocks noGrp="1"/>
          </p:cNvSpPr>
          <p:nvPr>
            <p:ph type="sldNum" sz="quarter" idx="5"/>
          </p:nvPr>
        </p:nvSpPr>
        <p:spPr/>
        <p:txBody>
          <a:bodyPr/>
          <a:lstStyle/>
          <a:p>
            <a:fld id="{47E0AA2B-B266-4637-9E3A-862A64B32A44}" type="slidenum">
              <a:rPr lang="en-US" smtClean="0"/>
              <a:t>27</a:t>
            </a:fld>
            <a:endParaRPr lang="en-US"/>
          </a:p>
        </p:txBody>
      </p:sp>
    </p:spTree>
    <p:extLst>
      <p:ext uri="{BB962C8B-B14F-4D97-AF65-F5344CB8AC3E}">
        <p14:creationId xmlns:p14="http://schemas.microsoft.com/office/powerpoint/2010/main" val="4023458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 appeal is not an opportunity for Appeal Chair to substitute their judgment for that of the original Decision-maker(s) merely because they disagree with the finding and/or sanction(s).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Appeal chairs may consult with the TIX coordinator regarding procedure or rationale for clarification purposes, must maintain correspondence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cases in which the appeal results in reinstatement to the University or resumption of privileges, all reasonable attempts will be made to restore the Respondent to their prior status, recognizing that some opportunities lost may be irreparable in the short term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Appeals are not “re-</a:t>
            </a:r>
            <a:r>
              <a:rPr lang="en-US" sz="1200" b="0" i="0" kern="1200" dirty="0" err="1">
                <a:solidFill>
                  <a:schemeClr val="tx1"/>
                </a:solidFill>
                <a:effectLst/>
                <a:latin typeface="+mn-lt"/>
                <a:ea typeface="+mn-ea"/>
                <a:cs typeface="+mn-cs"/>
              </a:rPr>
              <a:t>do”s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Appeal results are final unless they result in a brand new finding or new sanction, then the appeal can be appealed.</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E0AA2B-B266-4637-9E3A-862A64B32A44}" type="slidenum">
              <a:rPr lang="en-US" smtClean="0"/>
              <a:t>28</a:t>
            </a:fld>
            <a:endParaRPr lang="en-US"/>
          </a:p>
        </p:txBody>
      </p:sp>
    </p:spTree>
    <p:extLst>
      <p:ext uri="{BB962C8B-B14F-4D97-AF65-F5344CB8AC3E}">
        <p14:creationId xmlns:p14="http://schemas.microsoft.com/office/powerpoint/2010/main" val="1768661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0AA2B-B266-4637-9E3A-862A64B32A44}" type="slidenum">
              <a:rPr lang="en-US" smtClean="0"/>
              <a:t>29</a:t>
            </a:fld>
            <a:endParaRPr lang="en-US"/>
          </a:p>
        </p:txBody>
      </p:sp>
    </p:spTree>
    <p:extLst>
      <p:ext uri="{BB962C8B-B14F-4D97-AF65-F5344CB8AC3E}">
        <p14:creationId xmlns:p14="http://schemas.microsoft.com/office/powerpoint/2010/main" val="1867642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1" i="0" kern="1200" dirty="0">
                <a:solidFill>
                  <a:schemeClr val="tx1"/>
                </a:solidFill>
                <a:effectLst/>
                <a:latin typeface="+mn-lt"/>
                <a:ea typeface="+mn-ea"/>
                <a:cs typeface="+mn-cs"/>
              </a:rPr>
              <a:t>UNI Professor Lawsuit (Iowa Capital Dispatch)</a:t>
            </a:r>
          </a:p>
          <a:p>
            <a:pPr fontAlgn="t"/>
            <a:r>
              <a:rPr lang="en-US" sz="1200" b="1" i="0" kern="1200" dirty="0">
                <a:solidFill>
                  <a:schemeClr val="tx1"/>
                </a:solidFill>
                <a:effectLst/>
                <a:latin typeface="+mn-lt"/>
                <a:ea typeface="+mn-ea"/>
                <a:cs typeface="+mn-cs"/>
              </a:rPr>
              <a:t>Process</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-Professor alleges the university retaliated against her by misusing internal complaint and investigation processes after she criticized administration. </a:t>
            </a:r>
            <a:r>
              <a:rPr lang="en-US" sz="1200" b="0" i="0" u="none" strike="noStrike" kern="1200" dirty="0">
                <a:solidFill>
                  <a:schemeClr val="tx1"/>
                </a:solidFill>
                <a:effectLst/>
                <a:latin typeface="+mn-lt"/>
                <a:ea typeface="+mn-ea"/>
                <a:cs typeface="+mn-cs"/>
                <a:hlinkClick r:id="rId3"/>
              </a:rPr>
              <a:t>[</a:t>
            </a:r>
            <a:r>
              <a:rPr lang="en-US" sz="1200" b="0" i="0" u="none" strike="noStrike" kern="1200" dirty="0" err="1">
                <a:solidFill>
                  <a:schemeClr val="tx1"/>
                </a:solidFill>
                <a:effectLst/>
                <a:latin typeface="+mn-lt"/>
                <a:ea typeface="+mn-ea"/>
                <a:cs typeface="+mn-cs"/>
                <a:hlinkClick r:id="rId3"/>
              </a:rPr>
              <a:t>iowacapita</a:t>
            </a:r>
            <a:r>
              <a:rPr lang="en-US" sz="1200" b="0" i="0" u="none" strike="noStrike" kern="1200" dirty="0">
                <a:solidFill>
                  <a:schemeClr val="tx1"/>
                </a:solidFill>
                <a:effectLst/>
                <a:latin typeface="+mn-lt"/>
                <a:ea typeface="+mn-ea"/>
                <a:cs typeface="+mn-cs"/>
                <a:hlinkClick r:id="rId3"/>
              </a:rPr>
              <a:t>...spatch.com]</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-Lawsuit claims serious procedural flaws: excluded evidence, undisclosed communications with decision-makers, and blurred roles between investigators and administrators. </a:t>
            </a:r>
            <a:r>
              <a:rPr lang="en-US" sz="1200" b="0" i="0" u="none" strike="noStrike" kern="1200" dirty="0">
                <a:solidFill>
                  <a:schemeClr val="tx1"/>
                </a:solidFill>
                <a:effectLst/>
                <a:latin typeface="+mn-lt"/>
                <a:ea typeface="+mn-ea"/>
                <a:cs typeface="+mn-cs"/>
                <a:hlinkClick r:id="rId3"/>
              </a:rPr>
              <a:t>[</a:t>
            </a:r>
            <a:r>
              <a:rPr lang="en-US" sz="1200" b="0" i="0" u="none" strike="noStrike" kern="1200" dirty="0" err="1">
                <a:solidFill>
                  <a:schemeClr val="tx1"/>
                </a:solidFill>
                <a:effectLst/>
                <a:latin typeface="+mn-lt"/>
                <a:ea typeface="+mn-ea"/>
                <a:cs typeface="+mn-cs"/>
                <a:hlinkClick r:id="rId3"/>
              </a:rPr>
              <a:t>iowacapita</a:t>
            </a:r>
            <a:r>
              <a:rPr lang="en-US" sz="1200" b="0" i="0" u="none" strike="noStrike" kern="1200" dirty="0">
                <a:solidFill>
                  <a:schemeClr val="tx1"/>
                </a:solidFill>
                <a:effectLst/>
                <a:latin typeface="+mn-lt"/>
                <a:ea typeface="+mn-ea"/>
                <a:cs typeface="+mn-cs"/>
                <a:hlinkClick r:id="rId3"/>
              </a:rPr>
              <a:t>...spatch.com]</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-University allegedly failed to properly address </a:t>
            </a:r>
            <a:r>
              <a:rPr lang="en-US" sz="1200" b="0" i="1" kern="1200" dirty="0">
                <a:solidFill>
                  <a:schemeClr val="tx1"/>
                </a:solidFill>
                <a:effectLst/>
                <a:latin typeface="+mn-lt"/>
                <a:ea typeface="+mn-ea"/>
                <a:cs typeface="+mn-cs"/>
              </a:rPr>
              <a:t>her</a:t>
            </a:r>
            <a:r>
              <a:rPr lang="en-US" sz="1200" b="0" i="0" kern="1200" dirty="0">
                <a:solidFill>
                  <a:schemeClr val="tx1"/>
                </a:solidFill>
                <a:effectLst/>
                <a:latin typeface="+mn-lt"/>
                <a:ea typeface="+mn-ea"/>
                <a:cs typeface="+mn-cs"/>
              </a:rPr>
              <a:t> prior Title IX complaints, suggesting uneven application of procedures. </a:t>
            </a:r>
            <a:r>
              <a:rPr lang="en-US" sz="1200" b="0" i="0" u="none" strike="noStrike" kern="1200" dirty="0">
                <a:solidFill>
                  <a:schemeClr val="tx1"/>
                </a:solidFill>
                <a:effectLst/>
                <a:latin typeface="+mn-lt"/>
                <a:ea typeface="+mn-ea"/>
                <a:cs typeface="+mn-cs"/>
                <a:hlinkClick r:id="rId3"/>
              </a:rPr>
              <a:t>[</a:t>
            </a:r>
            <a:r>
              <a:rPr lang="en-US" sz="1200" b="0" i="0" u="none" strike="noStrike" kern="1200" dirty="0" err="1">
                <a:solidFill>
                  <a:schemeClr val="tx1"/>
                </a:solidFill>
                <a:effectLst/>
                <a:latin typeface="+mn-lt"/>
                <a:ea typeface="+mn-ea"/>
                <a:cs typeface="+mn-cs"/>
                <a:hlinkClick r:id="rId3"/>
              </a:rPr>
              <a:t>iowacapita</a:t>
            </a:r>
            <a:r>
              <a:rPr lang="en-US" sz="1200" b="0" i="0" u="none" strike="noStrike" kern="1200" dirty="0">
                <a:solidFill>
                  <a:schemeClr val="tx1"/>
                </a:solidFill>
                <a:effectLst/>
                <a:latin typeface="+mn-lt"/>
                <a:ea typeface="+mn-ea"/>
                <a:cs typeface="+mn-cs"/>
                <a:hlinkClick r:id="rId3"/>
              </a:rPr>
              <a:t>...spatch.com]</a:t>
            </a:r>
            <a:endParaRPr lang="en-US" sz="1200" b="0" i="0" kern="1200" dirty="0">
              <a:solidFill>
                <a:schemeClr val="tx1"/>
              </a:solidFill>
              <a:effectLst/>
              <a:latin typeface="+mn-lt"/>
              <a:ea typeface="+mn-ea"/>
              <a:cs typeface="+mn-cs"/>
            </a:endParaRPr>
          </a:p>
          <a:p>
            <a:pPr fontAlgn="t"/>
            <a:r>
              <a:rPr lang="en-US" sz="1200" b="1" i="0" kern="1200" dirty="0">
                <a:solidFill>
                  <a:schemeClr val="tx1"/>
                </a:solidFill>
                <a:effectLst/>
                <a:latin typeface="+mn-lt"/>
                <a:ea typeface="+mn-ea"/>
                <a:cs typeface="+mn-cs"/>
              </a:rPr>
              <a:t>Appeals</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-She claims she was denied a meaningful internal appeal. </a:t>
            </a:r>
            <a:r>
              <a:rPr lang="en-US" sz="1200" b="0" i="0" u="none" strike="noStrike" kern="1200" dirty="0">
                <a:solidFill>
                  <a:schemeClr val="tx1"/>
                </a:solidFill>
                <a:effectLst/>
                <a:latin typeface="+mn-lt"/>
                <a:ea typeface="+mn-ea"/>
                <a:cs typeface="+mn-cs"/>
                <a:hlinkClick r:id="rId3"/>
              </a:rPr>
              <a:t>[</a:t>
            </a:r>
            <a:r>
              <a:rPr lang="en-US" sz="1200" b="0" i="0" u="none" strike="noStrike" kern="1200" dirty="0" err="1">
                <a:solidFill>
                  <a:schemeClr val="tx1"/>
                </a:solidFill>
                <a:effectLst/>
                <a:latin typeface="+mn-lt"/>
                <a:ea typeface="+mn-ea"/>
                <a:cs typeface="+mn-cs"/>
                <a:hlinkClick r:id="rId3"/>
              </a:rPr>
              <a:t>iowacapita</a:t>
            </a:r>
            <a:r>
              <a:rPr lang="en-US" sz="1200" b="0" i="0" u="none" strike="noStrike" kern="1200" dirty="0">
                <a:solidFill>
                  <a:schemeClr val="tx1"/>
                </a:solidFill>
                <a:effectLst/>
                <a:latin typeface="+mn-lt"/>
                <a:ea typeface="+mn-ea"/>
                <a:cs typeface="+mn-cs"/>
                <a:hlinkClick r:id="rId3"/>
              </a:rPr>
              <a:t>...spatch.com]</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-With no effective campus remedy, the dispute moved to federal court, where procedural fairness is the central issue. </a:t>
            </a:r>
            <a:r>
              <a:rPr lang="en-US" sz="1200" b="0" i="0" u="none" strike="noStrike" kern="1200" dirty="0">
                <a:solidFill>
                  <a:schemeClr val="tx1"/>
                </a:solidFill>
                <a:effectLst/>
                <a:latin typeface="+mn-lt"/>
                <a:ea typeface="+mn-ea"/>
                <a:cs typeface="+mn-cs"/>
                <a:hlinkClick r:id="rId3"/>
              </a:rPr>
              <a:t>[</a:t>
            </a:r>
            <a:r>
              <a:rPr lang="en-US" sz="1200" b="0" i="0" u="none" strike="noStrike" kern="1200" dirty="0" err="1">
                <a:solidFill>
                  <a:schemeClr val="tx1"/>
                </a:solidFill>
                <a:effectLst/>
                <a:latin typeface="+mn-lt"/>
                <a:ea typeface="+mn-ea"/>
                <a:cs typeface="+mn-cs"/>
                <a:hlinkClick r:id="rId3"/>
              </a:rPr>
              <a:t>iowacapita</a:t>
            </a:r>
            <a:r>
              <a:rPr lang="en-US" sz="1200" b="0" i="0" u="none" strike="noStrike" kern="1200" dirty="0">
                <a:solidFill>
                  <a:schemeClr val="tx1"/>
                </a:solidFill>
                <a:effectLst/>
                <a:latin typeface="+mn-lt"/>
                <a:ea typeface="+mn-ea"/>
                <a:cs typeface="+mn-cs"/>
                <a:hlinkClick r:id="rId3"/>
              </a:rPr>
              <a:t>...spatch.com]</a:t>
            </a:r>
            <a:endParaRPr lang="en-US" sz="1200" b="0" i="0" kern="1200" dirty="0">
              <a:solidFill>
                <a:schemeClr val="tx1"/>
              </a:solidFill>
              <a:effectLst/>
              <a:latin typeface="+mn-lt"/>
              <a:ea typeface="+mn-ea"/>
              <a:cs typeface="+mn-cs"/>
            </a:endParaRPr>
          </a:p>
          <a:p>
            <a:endParaRPr lang="en-US" dirty="0"/>
          </a:p>
          <a:p>
            <a:endParaRPr lang="en-US" dirty="0"/>
          </a:p>
          <a:p>
            <a:pPr fontAlgn="t"/>
            <a:r>
              <a:rPr lang="en-US" sz="1200" b="1" i="0" kern="1200" dirty="0">
                <a:solidFill>
                  <a:schemeClr val="tx1"/>
                </a:solidFill>
                <a:effectLst/>
                <a:latin typeface="+mn-lt"/>
                <a:ea typeface="+mn-ea"/>
                <a:cs typeface="+mn-cs"/>
              </a:rPr>
              <a:t>Syracuse Lacrosse Player Case (The Daily Orange)</a:t>
            </a:r>
          </a:p>
          <a:p>
            <a:pPr fontAlgn="t"/>
            <a:r>
              <a:rPr lang="en-US" sz="1200" b="1" i="0" kern="1200" dirty="0">
                <a:solidFill>
                  <a:schemeClr val="tx1"/>
                </a:solidFill>
                <a:effectLst/>
                <a:latin typeface="+mn-lt"/>
                <a:ea typeface="+mn-ea"/>
                <a:cs typeface="+mn-cs"/>
              </a:rPr>
              <a:t>Process</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-Syracuse followed formal Title IX procedures: investigation, hearing, and written findings after a complaint was filed. </a:t>
            </a:r>
            <a:r>
              <a:rPr lang="en-US" sz="1200" b="0" i="0" u="none" strike="noStrike" kern="1200" dirty="0">
                <a:solidFill>
                  <a:schemeClr val="tx1"/>
                </a:solidFill>
                <a:effectLst/>
                <a:latin typeface="+mn-lt"/>
                <a:ea typeface="+mn-ea"/>
                <a:cs typeface="+mn-cs"/>
                <a:hlinkClick r:id="rId4"/>
              </a:rPr>
              <a:t>[issuu.com]</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-A hearing officer reviewed evidence and found responsibility for some allegations, but not all, indicating selective evidentiary findings. </a:t>
            </a:r>
            <a:r>
              <a:rPr lang="en-US" sz="1200" b="0" i="0" u="none" strike="noStrike" kern="1200" dirty="0">
                <a:solidFill>
                  <a:schemeClr val="tx1"/>
                </a:solidFill>
                <a:effectLst/>
                <a:latin typeface="+mn-lt"/>
                <a:ea typeface="+mn-ea"/>
                <a:cs typeface="+mn-cs"/>
                <a:hlinkClick r:id="rId4"/>
              </a:rPr>
              <a:t>[issuu.com]</a:t>
            </a:r>
            <a:endParaRPr lang="en-US" sz="1200" b="0" i="0" kern="1200" dirty="0">
              <a:solidFill>
                <a:schemeClr val="tx1"/>
              </a:solidFill>
              <a:effectLst/>
              <a:latin typeface="+mn-lt"/>
              <a:ea typeface="+mn-ea"/>
              <a:cs typeface="+mn-cs"/>
            </a:endParaRPr>
          </a:p>
          <a:p>
            <a:pPr fontAlgn="t"/>
            <a:r>
              <a:rPr lang="en-US" sz="1200" b="1" i="0" kern="1200" dirty="0">
                <a:solidFill>
                  <a:schemeClr val="tx1"/>
                </a:solidFill>
                <a:effectLst/>
                <a:latin typeface="+mn-lt"/>
                <a:ea typeface="+mn-ea"/>
                <a:cs typeface="+mn-cs"/>
              </a:rPr>
              <a:t>Appeals</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player appealed the decision internally. </a:t>
            </a:r>
            <a:r>
              <a:rPr lang="en-US" sz="1200" b="0" i="0" u="none" strike="noStrike" kern="1200" dirty="0">
                <a:solidFill>
                  <a:schemeClr val="tx1"/>
                </a:solidFill>
                <a:effectLst/>
                <a:latin typeface="+mn-lt"/>
                <a:ea typeface="+mn-ea"/>
                <a:cs typeface="+mn-cs"/>
                <a:hlinkClick r:id="rId4"/>
              </a:rPr>
              <a:t>[issuu.com]</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university affirmed the findings and expulsion, making the decision final under campus policy. </a:t>
            </a:r>
            <a:r>
              <a:rPr lang="en-US" sz="1200" b="0" i="0" u="none" strike="noStrike" kern="1200" dirty="0">
                <a:solidFill>
                  <a:schemeClr val="tx1"/>
                </a:solidFill>
                <a:effectLst/>
                <a:latin typeface="+mn-lt"/>
                <a:ea typeface="+mn-ea"/>
                <a:cs typeface="+mn-cs"/>
                <a:hlinkClick r:id="rId4"/>
              </a:rPr>
              <a:t>[issuu.com]</a:t>
            </a:r>
            <a:endParaRPr lang="en-US" sz="1200" b="0" i="0" kern="1200" dirty="0">
              <a:solidFill>
                <a:schemeClr val="tx1"/>
              </a:solidFill>
              <a:effectLst/>
              <a:latin typeface="+mn-lt"/>
              <a:ea typeface="+mn-ea"/>
              <a:cs typeface="+mn-cs"/>
            </a:endParaRPr>
          </a:p>
          <a:p>
            <a:endParaRPr lang="en-US" dirty="0"/>
          </a:p>
          <a:p>
            <a:endParaRPr lang="en-US" dirty="0"/>
          </a:p>
          <a:p>
            <a:pPr fontAlgn="t"/>
            <a:r>
              <a:rPr lang="en-US" sz="1200" b="1" i="0" kern="1200" dirty="0">
                <a:solidFill>
                  <a:schemeClr val="tx1"/>
                </a:solidFill>
                <a:effectLst/>
                <a:latin typeface="+mn-lt"/>
                <a:ea typeface="+mn-ea"/>
                <a:cs typeface="+mn-cs"/>
              </a:rPr>
              <a:t>key Comparison (One-Line Takeaways)</a:t>
            </a:r>
          </a:p>
          <a:p>
            <a:pPr fontAlgn="t"/>
            <a:r>
              <a:rPr lang="en-US" sz="1200" b="1" i="0" kern="1200" dirty="0">
                <a:solidFill>
                  <a:schemeClr val="tx1"/>
                </a:solidFill>
                <a:effectLst/>
                <a:latin typeface="+mn-lt"/>
                <a:ea typeface="+mn-ea"/>
                <a:cs typeface="+mn-cs"/>
              </a:rPr>
              <a:t>-UNI:</a:t>
            </a:r>
            <a:r>
              <a:rPr lang="en-US" sz="1200" b="0" i="0" kern="1200" dirty="0">
                <a:solidFill>
                  <a:schemeClr val="tx1"/>
                </a:solidFill>
                <a:effectLst/>
                <a:latin typeface="+mn-lt"/>
                <a:ea typeface="+mn-ea"/>
                <a:cs typeface="+mn-cs"/>
              </a:rPr>
              <a:t> Process and appeal access are alleged to be fundamentally broken. </a:t>
            </a:r>
            <a:r>
              <a:rPr lang="en-US" sz="1200" b="0" i="0" u="none" strike="noStrike" kern="1200" dirty="0">
                <a:solidFill>
                  <a:schemeClr val="tx1"/>
                </a:solidFill>
                <a:effectLst/>
                <a:latin typeface="+mn-lt"/>
                <a:ea typeface="+mn-ea"/>
                <a:cs typeface="+mn-cs"/>
                <a:hlinkClick r:id="rId3"/>
              </a:rPr>
              <a:t>[</a:t>
            </a:r>
            <a:r>
              <a:rPr lang="en-US" sz="1200" b="0" i="0" u="none" strike="noStrike" kern="1200" dirty="0" err="1">
                <a:solidFill>
                  <a:schemeClr val="tx1"/>
                </a:solidFill>
                <a:effectLst/>
                <a:latin typeface="+mn-lt"/>
                <a:ea typeface="+mn-ea"/>
                <a:cs typeface="+mn-cs"/>
                <a:hlinkClick r:id="rId3"/>
              </a:rPr>
              <a:t>iowacapita</a:t>
            </a:r>
            <a:r>
              <a:rPr lang="en-US" sz="1200" b="0" i="0" u="none" strike="noStrike" kern="1200" dirty="0">
                <a:solidFill>
                  <a:schemeClr val="tx1"/>
                </a:solidFill>
                <a:effectLst/>
                <a:latin typeface="+mn-lt"/>
                <a:ea typeface="+mn-ea"/>
                <a:cs typeface="+mn-cs"/>
                <a:hlinkClick r:id="rId3"/>
              </a:rPr>
              <a:t>...spatch.com]</a:t>
            </a:r>
            <a:endParaRPr lang="en-US" sz="1200" b="0" i="0" kern="1200" dirty="0">
              <a:solidFill>
                <a:schemeClr val="tx1"/>
              </a:solidFill>
              <a:effectLst/>
              <a:latin typeface="+mn-lt"/>
              <a:ea typeface="+mn-ea"/>
              <a:cs typeface="+mn-cs"/>
            </a:endParaRPr>
          </a:p>
          <a:p>
            <a:pPr fontAlgn="t"/>
            <a:r>
              <a:rPr lang="en-US" sz="1200" b="1" i="0" kern="1200" dirty="0">
                <a:solidFill>
                  <a:schemeClr val="tx1"/>
                </a:solidFill>
                <a:effectLst/>
                <a:latin typeface="+mn-lt"/>
                <a:ea typeface="+mn-ea"/>
                <a:cs typeface="+mn-cs"/>
              </a:rPr>
              <a:t>-Syracuse:</a:t>
            </a:r>
            <a:r>
              <a:rPr lang="en-US" sz="1200" b="0" i="0" kern="1200" dirty="0">
                <a:solidFill>
                  <a:schemeClr val="tx1"/>
                </a:solidFill>
                <a:effectLst/>
                <a:latin typeface="+mn-lt"/>
                <a:ea typeface="+mn-ea"/>
                <a:cs typeface="+mn-cs"/>
              </a:rPr>
              <a:t> Process and appeal were used and completed as designed.</a:t>
            </a:r>
          </a:p>
          <a:p>
            <a:endParaRPr lang="en-US" dirty="0"/>
          </a:p>
        </p:txBody>
      </p:sp>
      <p:sp>
        <p:nvSpPr>
          <p:cNvPr id="4" name="Slide Number Placeholder 3"/>
          <p:cNvSpPr>
            <a:spLocks noGrp="1"/>
          </p:cNvSpPr>
          <p:nvPr>
            <p:ph type="sldNum" sz="quarter" idx="5"/>
          </p:nvPr>
        </p:nvSpPr>
        <p:spPr/>
        <p:txBody>
          <a:bodyPr/>
          <a:lstStyle/>
          <a:p>
            <a:fld id="{47E0AA2B-B266-4637-9E3A-862A64B32A44}" type="slidenum">
              <a:rPr lang="en-US" smtClean="0"/>
              <a:t>30</a:t>
            </a:fld>
            <a:endParaRPr lang="en-US"/>
          </a:p>
        </p:txBody>
      </p:sp>
    </p:spTree>
    <p:extLst>
      <p:ext uri="{BB962C8B-B14F-4D97-AF65-F5344CB8AC3E}">
        <p14:creationId xmlns:p14="http://schemas.microsoft.com/office/powerpoint/2010/main" val="253904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April 19, 2024, the U.S. Department of Education released its Final Rule under Title IX. </a:t>
            </a:r>
          </a:p>
          <a:p>
            <a:r>
              <a:rPr lang="en-US" sz="1200" b="1" i="0" kern="1200" dirty="0">
                <a:solidFill>
                  <a:schemeClr val="tx1"/>
                </a:solidFill>
                <a:effectLst/>
                <a:latin typeface="+mn-lt"/>
                <a:ea typeface="+mn-ea"/>
                <a:cs typeface="+mn-cs"/>
              </a:rPr>
              <a:t>On January 9, 2025, a federal district court issued a decision vacating the 2024 Final Rule. The Department's 2020 Title IX Rule is now back in effect and is the basis for OCR enforcement of Title IX.</a:t>
            </a:r>
          </a:p>
          <a:p>
            <a:endParaRPr lang="en-US" sz="1200" b="1"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1972</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Enacted in the Education Amendments of 1972</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provide protections against discrimination, on the basis of sex, for students </a:t>
            </a:r>
            <a:r>
              <a:rPr lang="en-US" sz="1200" b="0" i="1" u="none" strike="noStrike" kern="1200" dirty="0">
                <a:solidFill>
                  <a:schemeClr val="tx1"/>
                </a:solidFill>
                <a:effectLst/>
                <a:latin typeface="+mn-lt"/>
                <a:ea typeface="+mn-ea"/>
                <a:cs typeface="+mn-cs"/>
              </a:rPr>
              <a:t>and</a:t>
            </a:r>
            <a:r>
              <a:rPr lang="en-US" sz="1200" b="0" i="0" u="none" strike="noStrike" kern="1200" dirty="0">
                <a:solidFill>
                  <a:schemeClr val="tx1"/>
                </a:solidFill>
                <a:effectLst/>
                <a:latin typeface="+mn-lt"/>
                <a:ea typeface="+mn-ea"/>
                <a:cs typeface="+mn-cs"/>
              </a:rPr>
              <a:t> employees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2011</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Dear Colleague Letter (under Obama)</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Hearing: required but should not mirror judicial proceeding</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Threshold = </a:t>
            </a:r>
            <a:r>
              <a:rPr lang="en-US" sz="1200" b="0" i="1" u="none" strike="noStrike" kern="1200" dirty="0">
                <a:solidFill>
                  <a:schemeClr val="tx1"/>
                </a:solidFill>
                <a:effectLst/>
                <a:latin typeface="+mn-lt"/>
                <a:ea typeface="+mn-ea"/>
                <a:cs typeface="+mn-cs"/>
              </a:rPr>
              <a:t>so</a:t>
            </a:r>
            <a:r>
              <a:rPr lang="en-US" sz="1200" b="0" i="0" u="none" strike="noStrike" kern="1200" dirty="0">
                <a:solidFill>
                  <a:schemeClr val="tx1"/>
                </a:solidFill>
                <a:effectLst/>
                <a:latin typeface="+mn-lt"/>
                <a:ea typeface="+mn-ea"/>
                <a:cs typeface="+mn-cs"/>
              </a:rPr>
              <a:t> severe </a:t>
            </a:r>
            <a:r>
              <a:rPr lang="en-US" sz="1200" b="1" i="0" u="none" strike="noStrike" kern="1200" dirty="0">
                <a:solidFill>
                  <a:schemeClr val="tx1"/>
                </a:solidFill>
                <a:effectLst/>
                <a:latin typeface="+mn-lt"/>
                <a:ea typeface="+mn-ea"/>
                <a:cs typeface="+mn-cs"/>
              </a:rPr>
              <a:t>or</a:t>
            </a:r>
            <a:r>
              <a:rPr lang="en-US" sz="1200" b="0" i="0" u="none" strike="noStrike" kern="1200" dirty="0">
                <a:solidFill>
                  <a:schemeClr val="tx1"/>
                </a:solidFill>
                <a:effectLst/>
                <a:latin typeface="+mn-lt"/>
                <a:ea typeface="+mn-ea"/>
                <a:cs typeface="+mn-cs"/>
              </a:rPr>
              <a:t> pervasive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Jurisdiction = </a:t>
            </a:r>
            <a:r>
              <a:rPr lang="en-US" sz="1200" b="0" i="1" u="none" strike="noStrike" kern="1200" dirty="0">
                <a:solidFill>
                  <a:schemeClr val="tx1"/>
                </a:solidFill>
                <a:effectLst/>
                <a:latin typeface="+mn-lt"/>
                <a:ea typeface="+mn-ea"/>
                <a:cs typeface="+mn-cs"/>
              </a:rPr>
              <a:t>anywhere</a:t>
            </a:r>
            <a:r>
              <a:rPr lang="en-US" sz="1200" b="0" i="0" u="none" strike="noStrike" kern="1200" dirty="0">
                <a:solidFill>
                  <a:schemeClr val="tx1"/>
                </a:solidFill>
                <a:effectLst/>
                <a:latin typeface="+mn-lt"/>
                <a:ea typeface="+mn-ea"/>
                <a:cs typeface="+mn-cs"/>
              </a:rPr>
              <a:t> in the United States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2020</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The Final Rule (under Trump)</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Hearing: required to include mandatory cross-examination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Threshold = </a:t>
            </a:r>
            <a:r>
              <a:rPr lang="en-US" sz="1200" b="0" i="1" u="none" strike="noStrike" kern="1200" dirty="0">
                <a:solidFill>
                  <a:schemeClr val="tx1"/>
                </a:solidFill>
                <a:effectLst/>
                <a:latin typeface="+mn-lt"/>
                <a:ea typeface="+mn-ea"/>
                <a:cs typeface="+mn-cs"/>
              </a:rPr>
              <a:t>so</a:t>
            </a:r>
            <a:r>
              <a:rPr lang="en-US" sz="1200" b="0" i="0" u="none" strike="noStrike" kern="1200" dirty="0">
                <a:solidFill>
                  <a:schemeClr val="tx1"/>
                </a:solidFill>
                <a:effectLst/>
                <a:latin typeface="+mn-lt"/>
                <a:ea typeface="+mn-ea"/>
                <a:cs typeface="+mn-cs"/>
              </a:rPr>
              <a:t> severe, pervasive, </a:t>
            </a:r>
            <a:r>
              <a:rPr lang="en-US" sz="1200" b="1" i="0" u="none" strike="noStrike" kern="1200" dirty="0">
                <a:solidFill>
                  <a:schemeClr val="tx1"/>
                </a:solidFill>
                <a:effectLst/>
                <a:latin typeface="+mn-lt"/>
                <a:ea typeface="+mn-ea"/>
                <a:cs typeface="+mn-cs"/>
              </a:rPr>
              <a:t>and</a:t>
            </a:r>
            <a:r>
              <a:rPr lang="en-US" sz="1200" b="0" i="0" u="none" strike="noStrike" kern="1200" dirty="0">
                <a:solidFill>
                  <a:schemeClr val="tx1"/>
                </a:solidFill>
                <a:effectLst/>
                <a:latin typeface="+mn-lt"/>
                <a:ea typeface="+mn-ea"/>
                <a:cs typeface="+mn-cs"/>
              </a:rPr>
              <a:t> objectively offensive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Jurisdiction = on campus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2024</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New Final Rule (under Biden)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Hearing: optional</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Threshold = </a:t>
            </a:r>
            <a:r>
              <a:rPr lang="en-US" sz="1200" b="0" i="1" u="none" strike="noStrike" kern="1200" dirty="0">
                <a:solidFill>
                  <a:schemeClr val="tx1"/>
                </a:solidFill>
                <a:effectLst/>
                <a:latin typeface="+mn-lt"/>
                <a:ea typeface="+mn-ea"/>
                <a:cs typeface="+mn-cs"/>
              </a:rPr>
              <a:t>so</a:t>
            </a:r>
            <a:r>
              <a:rPr lang="en-US" sz="1200" b="0" i="0" u="none" strike="noStrike" kern="1200" dirty="0">
                <a:solidFill>
                  <a:schemeClr val="tx1"/>
                </a:solidFill>
                <a:effectLst/>
                <a:latin typeface="+mn-lt"/>
                <a:ea typeface="+mn-ea"/>
                <a:cs typeface="+mn-cs"/>
              </a:rPr>
              <a:t> severe </a:t>
            </a:r>
            <a:r>
              <a:rPr lang="en-US" sz="1200" b="1" i="0" u="none" strike="noStrike" kern="1200" dirty="0">
                <a:solidFill>
                  <a:schemeClr val="tx1"/>
                </a:solidFill>
                <a:effectLst/>
                <a:latin typeface="+mn-lt"/>
                <a:ea typeface="+mn-ea"/>
                <a:cs typeface="+mn-cs"/>
              </a:rPr>
              <a:t>or</a:t>
            </a:r>
            <a:r>
              <a:rPr lang="en-US" sz="1200" b="0" i="0" u="none" strike="noStrike" kern="1200" dirty="0">
                <a:solidFill>
                  <a:schemeClr val="tx1"/>
                </a:solidFill>
                <a:effectLst/>
                <a:latin typeface="+mn-lt"/>
                <a:ea typeface="+mn-ea"/>
                <a:cs typeface="+mn-cs"/>
              </a:rPr>
              <a:t> pervasive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Jurisdiction = </a:t>
            </a:r>
            <a:r>
              <a:rPr lang="en-US" sz="1200" b="0" i="1" u="none" strike="noStrike" kern="1200" dirty="0">
                <a:solidFill>
                  <a:schemeClr val="tx1"/>
                </a:solidFill>
                <a:effectLst/>
                <a:latin typeface="+mn-lt"/>
                <a:ea typeface="+mn-ea"/>
                <a:cs typeface="+mn-cs"/>
              </a:rPr>
              <a:t>anywhere</a:t>
            </a:r>
            <a:r>
              <a:rPr lang="en-US" sz="1200" b="0" i="0" u="none" strike="noStrike" kern="1200" dirty="0">
                <a:solidFill>
                  <a:schemeClr val="tx1"/>
                </a:solidFill>
                <a:effectLst/>
                <a:latin typeface="+mn-lt"/>
                <a:ea typeface="+mn-ea"/>
                <a:cs typeface="+mn-cs"/>
              </a:rPr>
              <a:t> in the United States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FB3A6EC-0529-4DFB-A738-C6B286F15383}" type="slidenum">
              <a:rPr lang="en-US" smtClean="0"/>
              <a:t>5</a:t>
            </a:fld>
            <a:endParaRPr lang="en-US"/>
          </a:p>
        </p:txBody>
      </p:sp>
    </p:spTree>
    <p:extLst>
      <p:ext uri="{BB962C8B-B14F-4D97-AF65-F5344CB8AC3E}">
        <p14:creationId xmlns:p14="http://schemas.microsoft.com/office/powerpoint/2010/main" val="152063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Calibri" panose="020F0502020204030204" pitchFamily="34" charset="0"/>
              <a:buChar char="→"/>
            </a:pPr>
            <a:endParaRPr lang="en-US" sz="1200" dirty="0"/>
          </a:p>
        </p:txBody>
      </p:sp>
      <p:sp>
        <p:nvSpPr>
          <p:cNvPr id="4" name="Slide Number Placeholder 3"/>
          <p:cNvSpPr>
            <a:spLocks noGrp="1"/>
          </p:cNvSpPr>
          <p:nvPr>
            <p:ph type="sldNum" sz="quarter" idx="5"/>
          </p:nvPr>
        </p:nvSpPr>
        <p:spPr/>
        <p:txBody>
          <a:bodyPr/>
          <a:lstStyle/>
          <a:p>
            <a:fld id="{DFB3A6EC-0529-4DFB-A738-C6B286F15383}" type="slidenum">
              <a:rPr lang="en-US" smtClean="0"/>
              <a:t>7</a:t>
            </a:fld>
            <a:endParaRPr lang="en-US"/>
          </a:p>
        </p:txBody>
      </p:sp>
    </p:spTree>
    <p:extLst>
      <p:ext uri="{BB962C8B-B14F-4D97-AF65-F5344CB8AC3E}">
        <p14:creationId xmlns:p14="http://schemas.microsoft.com/office/powerpoint/2010/main" val="65978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Calibri" panose="020F0502020204030204" pitchFamily="34" charset="0"/>
              <a:buChar char="→"/>
            </a:pPr>
            <a:endParaRPr lang="en-US" sz="1200" dirty="0"/>
          </a:p>
        </p:txBody>
      </p:sp>
      <p:sp>
        <p:nvSpPr>
          <p:cNvPr id="4" name="Slide Number Placeholder 3"/>
          <p:cNvSpPr>
            <a:spLocks noGrp="1"/>
          </p:cNvSpPr>
          <p:nvPr>
            <p:ph type="sldNum" sz="quarter" idx="5"/>
          </p:nvPr>
        </p:nvSpPr>
        <p:spPr/>
        <p:txBody>
          <a:bodyPr/>
          <a:lstStyle/>
          <a:p>
            <a:fld id="{DFB3A6EC-0529-4DFB-A738-C6B286F15383}" type="slidenum">
              <a:rPr lang="en-US" smtClean="0"/>
              <a:t>8</a:t>
            </a:fld>
            <a:endParaRPr lang="en-US"/>
          </a:p>
        </p:txBody>
      </p:sp>
    </p:spTree>
    <p:extLst>
      <p:ext uri="{BB962C8B-B14F-4D97-AF65-F5344CB8AC3E}">
        <p14:creationId xmlns:p14="http://schemas.microsoft.com/office/powerpoint/2010/main" val="368434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Calibri" panose="020F0502020204030204" pitchFamily="34" charset="0"/>
              <a:buChar char="→"/>
            </a:pPr>
            <a:endParaRPr lang="en-US" sz="1200" dirty="0"/>
          </a:p>
        </p:txBody>
      </p:sp>
      <p:sp>
        <p:nvSpPr>
          <p:cNvPr id="4" name="Slide Number Placeholder 3"/>
          <p:cNvSpPr>
            <a:spLocks noGrp="1"/>
          </p:cNvSpPr>
          <p:nvPr>
            <p:ph type="sldNum" sz="quarter" idx="5"/>
          </p:nvPr>
        </p:nvSpPr>
        <p:spPr/>
        <p:txBody>
          <a:bodyPr/>
          <a:lstStyle/>
          <a:p>
            <a:fld id="{DFB3A6EC-0529-4DFB-A738-C6B286F15383}" type="slidenum">
              <a:rPr lang="en-US" smtClean="0"/>
              <a:t>9</a:t>
            </a:fld>
            <a:endParaRPr lang="en-US"/>
          </a:p>
        </p:txBody>
      </p:sp>
    </p:spTree>
    <p:extLst>
      <p:ext uri="{BB962C8B-B14F-4D97-AF65-F5344CB8AC3E}">
        <p14:creationId xmlns:p14="http://schemas.microsoft.com/office/powerpoint/2010/main" val="134363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Calibri" panose="020F0502020204030204" pitchFamily="34" charset="0"/>
              <a:buChar char="→"/>
            </a:pPr>
            <a:r>
              <a:rPr lang="en-US" sz="1200" dirty="0"/>
              <a:t>Such relationship determined by:  length of the relationship, the type of relationship, and the frequency of interaction between the persons involved in the relationship.</a:t>
            </a:r>
          </a:p>
        </p:txBody>
      </p:sp>
      <p:sp>
        <p:nvSpPr>
          <p:cNvPr id="4" name="Slide Number Placeholder 3"/>
          <p:cNvSpPr>
            <a:spLocks noGrp="1"/>
          </p:cNvSpPr>
          <p:nvPr>
            <p:ph type="sldNum" sz="quarter" idx="5"/>
          </p:nvPr>
        </p:nvSpPr>
        <p:spPr/>
        <p:txBody>
          <a:bodyPr/>
          <a:lstStyle/>
          <a:p>
            <a:fld id="{DFB3A6EC-0529-4DFB-A738-C6B286F15383}" type="slidenum">
              <a:rPr lang="en-US" smtClean="0"/>
              <a:t>10</a:t>
            </a:fld>
            <a:endParaRPr lang="en-US"/>
          </a:p>
        </p:txBody>
      </p:sp>
    </p:spTree>
    <p:extLst>
      <p:ext uri="{BB962C8B-B14F-4D97-AF65-F5344CB8AC3E}">
        <p14:creationId xmlns:p14="http://schemas.microsoft.com/office/powerpoint/2010/main" val="182606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Calibri" panose="020F0502020204030204" pitchFamily="34" charset="0"/>
              <a:buChar char="→"/>
            </a:pPr>
            <a:r>
              <a:rPr lang="en-US" sz="1200" dirty="0"/>
              <a:t>Relationship must be more than just two people living together as roommates.</a:t>
            </a:r>
          </a:p>
          <a:p>
            <a:pPr marL="285750" indent="-285750">
              <a:lnSpc>
                <a:spcPct val="150000"/>
              </a:lnSpc>
              <a:buFont typeface="Calibri" panose="020F0502020204030204" pitchFamily="34" charset="0"/>
              <a:buChar char="→"/>
            </a:pPr>
            <a:r>
              <a:rPr lang="en-US" sz="1200" dirty="0"/>
              <a:t>People cohabitating must be current or former spouses or have an intimate relationship.</a:t>
            </a:r>
          </a:p>
        </p:txBody>
      </p:sp>
      <p:sp>
        <p:nvSpPr>
          <p:cNvPr id="4" name="Slide Number Placeholder 3"/>
          <p:cNvSpPr>
            <a:spLocks noGrp="1"/>
          </p:cNvSpPr>
          <p:nvPr>
            <p:ph type="sldNum" sz="quarter" idx="5"/>
          </p:nvPr>
        </p:nvSpPr>
        <p:spPr/>
        <p:txBody>
          <a:bodyPr/>
          <a:lstStyle/>
          <a:p>
            <a:fld id="{DFB3A6EC-0529-4DFB-A738-C6B286F15383}" type="slidenum">
              <a:rPr lang="en-US" smtClean="0"/>
              <a:t>11</a:t>
            </a:fld>
            <a:endParaRPr lang="en-US"/>
          </a:p>
        </p:txBody>
      </p:sp>
    </p:spTree>
    <p:extLst>
      <p:ext uri="{BB962C8B-B14F-4D97-AF65-F5344CB8AC3E}">
        <p14:creationId xmlns:p14="http://schemas.microsoft.com/office/powerpoint/2010/main" val="290504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Calibri" panose="020F0502020204030204" pitchFamily="34" charset="0"/>
              <a:buChar char="→"/>
            </a:pPr>
            <a:r>
              <a:rPr lang="en-US" sz="1200" b="1" dirty="0"/>
              <a:t>Reasonable Person </a:t>
            </a:r>
            <a:r>
              <a:rPr lang="en-US" sz="1200" dirty="0"/>
              <a:t>– person under similar circumstances and with similar </a:t>
            </a:r>
            <a:r>
              <a:rPr lang="en-US" sz="1200" dirty="0" err="1"/>
              <a:t>identies</a:t>
            </a:r>
            <a:r>
              <a:rPr lang="en-US" sz="1200" dirty="0"/>
              <a:t> to the Complainant</a:t>
            </a:r>
          </a:p>
          <a:p>
            <a:pPr marL="285750" indent="-285750">
              <a:lnSpc>
                <a:spcPct val="150000"/>
              </a:lnSpc>
              <a:buFont typeface="Calibri" panose="020F0502020204030204" pitchFamily="34" charset="0"/>
              <a:buChar char="→"/>
            </a:pPr>
            <a:r>
              <a:rPr lang="en-US" sz="1200" b="1" dirty="0"/>
              <a:t>Substantial Emotional Distress </a:t>
            </a:r>
            <a:r>
              <a:rPr lang="en-US" sz="1200" dirty="0"/>
              <a:t>– significant mental suffering or anguish that may, but does not necessarily require medical or other professional treatment or counseling</a:t>
            </a:r>
          </a:p>
        </p:txBody>
      </p:sp>
      <p:sp>
        <p:nvSpPr>
          <p:cNvPr id="4" name="Slide Number Placeholder 3"/>
          <p:cNvSpPr>
            <a:spLocks noGrp="1"/>
          </p:cNvSpPr>
          <p:nvPr>
            <p:ph type="sldNum" sz="quarter" idx="5"/>
          </p:nvPr>
        </p:nvSpPr>
        <p:spPr/>
        <p:txBody>
          <a:bodyPr/>
          <a:lstStyle/>
          <a:p>
            <a:fld id="{DFB3A6EC-0529-4DFB-A738-C6B286F15383}" type="slidenum">
              <a:rPr lang="en-US" smtClean="0"/>
              <a:t>12</a:t>
            </a:fld>
            <a:endParaRPr lang="en-US"/>
          </a:p>
        </p:txBody>
      </p:sp>
    </p:spTree>
    <p:extLst>
      <p:ext uri="{BB962C8B-B14F-4D97-AF65-F5344CB8AC3E}">
        <p14:creationId xmlns:p14="http://schemas.microsoft.com/office/powerpoint/2010/main" val="217880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5F92-8B89-BEDD-1B2F-B8FB9AC8A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40FD6D-9D94-DABE-F7EF-42496E4A5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E8B2EC-2D28-EC9A-B474-104D6A4CB907}"/>
              </a:ext>
            </a:extLst>
          </p:cNvPr>
          <p:cNvSpPr>
            <a:spLocks noGrp="1"/>
          </p:cNvSpPr>
          <p:nvPr>
            <p:ph type="dt" sz="half" idx="10"/>
          </p:nvPr>
        </p:nvSpPr>
        <p:spPr/>
        <p:txBody>
          <a:bodyPr/>
          <a:lstStyle/>
          <a:p>
            <a:fld id="{9334791F-92AD-4D9E-8483-DABBC1D227BF}" type="datetimeFigureOut">
              <a:rPr lang="en-US" smtClean="0"/>
              <a:t>5/12/2026</a:t>
            </a:fld>
            <a:endParaRPr lang="en-US"/>
          </a:p>
        </p:txBody>
      </p:sp>
      <p:sp>
        <p:nvSpPr>
          <p:cNvPr id="5" name="Footer Placeholder 4">
            <a:extLst>
              <a:ext uri="{FF2B5EF4-FFF2-40B4-BE49-F238E27FC236}">
                <a16:creationId xmlns:a16="http://schemas.microsoft.com/office/drawing/2014/main" id="{D134068D-FD40-5887-5C84-35F5B9581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0B697-80DF-1FC7-4ED1-8CF0B3009A52}"/>
              </a:ext>
            </a:extLst>
          </p:cNvPr>
          <p:cNvSpPr>
            <a:spLocks noGrp="1"/>
          </p:cNvSpPr>
          <p:nvPr>
            <p:ph type="sldNum" sz="quarter" idx="12"/>
          </p:nvPr>
        </p:nvSpPr>
        <p:spPr/>
        <p:txBody>
          <a:bodyPr/>
          <a:lstStyle/>
          <a:p>
            <a:fld id="{9706A01E-C072-416F-AD81-A0AC48490B03}" type="slidenum">
              <a:rPr lang="en-US" smtClean="0"/>
              <a:t>‹#›</a:t>
            </a:fld>
            <a:endParaRPr lang="en-US"/>
          </a:p>
        </p:txBody>
      </p:sp>
    </p:spTree>
    <p:extLst>
      <p:ext uri="{BB962C8B-B14F-4D97-AF65-F5344CB8AC3E}">
        <p14:creationId xmlns:p14="http://schemas.microsoft.com/office/powerpoint/2010/main" val="142310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C046-E6D8-2A35-D21B-E8AFD7D2AA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9E8DBD-BF2A-B750-6E64-559496365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82403-0C2B-B7EB-85B5-D049E415AF40}"/>
              </a:ext>
            </a:extLst>
          </p:cNvPr>
          <p:cNvSpPr>
            <a:spLocks noGrp="1"/>
          </p:cNvSpPr>
          <p:nvPr>
            <p:ph type="dt" sz="half" idx="10"/>
          </p:nvPr>
        </p:nvSpPr>
        <p:spPr/>
        <p:txBody>
          <a:bodyPr/>
          <a:lstStyle/>
          <a:p>
            <a:fld id="{9334791F-92AD-4D9E-8483-DABBC1D227BF}" type="datetimeFigureOut">
              <a:rPr lang="en-US" smtClean="0"/>
              <a:t>5/12/2026</a:t>
            </a:fld>
            <a:endParaRPr lang="en-US"/>
          </a:p>
        </p:txBody>
      </p:sp>
      <p:sp>
        <p:nvSpPr>
          <p:cNvPr id="5" name="Footer Placeholder 4">
            <a:extLst>
              <a:ext uri="{FF2B5EF4-FFF2-40B4-BE49-F238E27FC236}">
                <a16:creationId xmlns:a16="http://schemas.microsoft.com/office/drawing/2014/main" id="{119524DD-5701-CC55-6489-CC1778447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DEB27-AF70-EB83-D625-771DA943F425}"/>
              </a:ext>
            </a:extLst>
          </p:cNvPr>
          <p:cNvSpPr>
            <a:spLocks noGrp="1"/>
          </p:cNvSpPr>
          <p:nvPr>
            <p:ph type="sldNum" sz="quarter" idx="12"/>
          </p:nvPr>
        </p:nvSpPr>
        <p:spPr/>
        <p:txBody>
          <a:bodyPr/>
          <a:lstStyle/>
          <a:p>
            <a:fld id="{9706A01E-C072-416F-AD81-A0AC48490B03}" type="slidenum">
              <a:rPr lang="en-US" smtClean="0"/>
              <a:t>‹#›</a:t>
            </a:fld>
            <a:endParaRPr lang="en-US"/>
          </a:p>
        </p:txBody>
      </p:sp>
    </p:spTree>
    <p:extLst>
      <p:ext uri="{BB962C8B-B14F-4D97-AF65-F5344CB8AC3E}">
        <p14:creationId xmlns:p14="http://schemas.microsoft.com/office/powerpoint/2010/main" val="121758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B6579B-6D4D-269A-73DE-1BAF292480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870536-3B94-8C24-0E19-1B2E37BB0D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C947-D687-8C5F-E28F-4E6B19212764}"/>
              </a:ext>
            </a:extLst>
          </p:cNvPr>
          <p:cNvSpPr>
            <a:spLocks noGrp="1"/>
          </p:cNvSpPr>
          <p:nvPr>
            <p:ph type="dt" sz="half" idx="10"/>
          </p:nvPr>
        </p:nvSpPr>
        <p:spPr/>
        <p:txBody>
          <a:bodyPr/>
          <a:lstStyle/>
          <a:p>
            <a:fld id="{9334791F-92AD-4D9E-8483-DABBC1D227BF}" type="datetimeFigureOut">
              <a:rPr lang="en-US" smtClean="0"/>
              <a:t>5/12/2026</a:t>
            </a:fld>
            <a:endParaRPr lang="en-US"/>
          </a:p>
        </p:txBody>
      </p:sp>
      <p:sp>
        <p:nvSpPr>
          <p:cNvPr id="5" name="Footer Placeholder 4">
            <a:extLst>
              <a:ext uri="{FF2B5EF4-FFF2-40B4-BE49-F238E27FC236}">
                <a16:creationId xmlns:a16="http://schemas.microsoft.com/office/drawing/2014/main" id="{50C2DCB4-3C48-A8A4-9D4E-A790B9811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94251-D529-9DDC-EA9A-FC57D23EF0F2}"/>
              </a:ext>
            </a:extLst>
          </p:cNvPr>
          <p:cNvSpPr>
            <a:spLocks noGrp="1"/>
          </p:cNvSpPr>
          <p:nvPr>
            <p:ph type="sldNum" sz="quarter" idx="12"/>
          </p:nvPr>
        </p:nvSpPr>
        <p:spPr/>
        <p:txBody>
          <a:bodyPr/>
          <a:lstStyle/>
          <a:p>
            <a:fld id="{9706A01E-C072-416F-AD81-A0AC48490B03}" type="slidenum">
              <a:rPr lang="en-US" smtClean="0"/>
              <a:t>‹#›</a:t>
            </a:fld>
            <a:endParaRPr lang="en-US"/>
          </a:p>
        </p:txBody>
      </p:sp>
    </p:spTree>
    <p:extLst>
      <p:ext uri="{BB962C8B-B14F-4D97-AF65-F5344CB8AC3E}">
        <p14:creationId xmlns:p14="http://schemas.microsoft.com/office/powerpoint/2010/main" val="14630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615CC5-0BC6-0A45-88A9-A935DB66CD1A}"/>
              </a:ext>
            </a:extLst>
          </p:cNvPr>
          <p:cNvSpPr>
            <a:spLocks noGrp="1"/>
          </p:cNvSpPr>
          <p:nvPr>
            <p:ph type="subTitle" idx="1" hasCustomPrompt="1"/>
          </p:nvPr>
        </p:nvSpPr>
        <p:spPr>
          <a:xfrm>
            <a:off x="380665" y="5565312"/>
            <a:ext cx="7974441" cy="933214"/>
          </a:xfrm>
        </p:spPr>
        <p:txBody>
          <a:bodyPr/>
          <a:lstStyle>
            <a:lvl1pPr marL="0" indent="0" algn="ctr">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Names</a:t>
            </a:r>
          </a:p>
        </p:txBody>
      </p:sp>
      <p:sp>
        <p:nvSpPr>
          <p:cNvPr id="11" name="Rectangle 10">
            <a:extLst>
              <a:ext uri="{FF2B5EF4-FFF2-40B4-BE49-F238E27FC236}">
                <a16:creationId xmlns:a16="http://schemas.microsoft.com/office/drawing/2014/main" id="{65BF49F9-7B3C-A44B-9952-8EE65F62C4C4}"/>
              </a:ext>
            </a:extLst>
          </p:cNvPr>
          <p:cNvSpPr/>
          <p:nvPr userDrawn="1"/>
        </p:nvSpPr>
        <p:spPr>
          <a:xfrm>
            <a:off x="7924800" y="0"/>
            <a:ext cx="3048000" cy="9144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87C6A66-C2F5-CC41-AA8F-098FE6816501}"/>
              </a:ext>
            </a:extLst>
          </p:cNvPr>
          <p:cNvSpPr>
            <a:spLocks noGrp="1"/>
          </p:cNvSpPr>
          <p:nvPr>
            <p:ph type="body" sz="quarter" idx="10"/>
          </p:nvPr>
        </p:nvSpPr>
        <p:spPr>
          <a:xfrm>
            <a:off x="8139906" y="326136"/>
            <a:ext cx="2617787" cy="439738"/>
          </a:xfrm>
        </p:spPr>
        <p:txBody>
          <a:bodyPr>
            <a:normAutofit/>
          </a:bodyPr>
          <a:lstStyle>
            <a:lvl1pPr marL="0" indent="0" algn="ctr">
              <a:buNone/>
              <a:defRPr sz="2400"/>
            </a:lvl1pPr>
          </a:lstStyle>
          <a:p>
            <a:pPr lvl="0"/>
            <a:r>
              <a:rPr lang="en-US" dirty="0"/>
              <a:t>Click to edit</a:t>
            </a:r>
          </a:p>
        </p:txBody>
      </p:sp>
    </p:spTree>
    <p:extLst>
      <p:ext uri="{BB962C8B-B14F-4D97-AF65-F5344CB8AC3E}">
        <p14:creationId xmlns:p14="http://schemas.microsoft.com/office/powerpoint/2010/main" val="33888578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605315-3C9C-AF4E-BFBD-1D83215ED2FA}"/>
              </a:ext>
            </a:extLst>
          </p:cNvPr>
          <p:cNvSpPr>
            <a:spLocks noGrp="1"/>
          </p:cNvSpPr>
          <p:nvPr>
            <p:ph type="sldNum" sz="quarter" idx="12"/>
          </p:nvPr>
        </p:nvSpPr>
        <p:spPr>
          <a:xfrm>
            <a:off x="11576669" y="6302375"/>
            <a:ext cx="424831"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5" name="Title 1">
            <a:extLst>
              <a:ext uri="{FF2B5EF4-FFF2-40B4-BE49-F238E27FC236}">
                <a16:creationId xmlns:a16="http://schemas.microsoft.com/office/drawing/2014/main" id="{6BD8BED6-DDC0-954B-983D-A823C29DDBD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590B19FB-F72B-8A42-BAC6-97FA569FD140}"/>
              </a:ext>
            </a:extLst>
          </p:cNvPr>
          <p:cNvSpPr>
            <a:spLocks noGrp="1"/>
          </p:cNvSpPr>
          <p:nvPr>
            <p:ph sz="half" idx="13" hasCustomPrompt="1"/>
          </p:nvPr>
        </p:nvSpPr>
        <p:spPr>
          <a:xfrm>
            <a:off x="1136373"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8" name="Content Placeholder 3">
            <a:extLst>
              <a:ext uri="{FF2B5EF4-FFF2-40B4-BE49-F238E27FC236}">
                <a16:creationId xmlns:a16="http://schemas.microsoft.com/office/drawing/2014/main" id="{04B35314-3691-804A-9765-545A1DD4A9D3}"/>
              </a:ext>
            </a:extLst>
          </p:cNvPr>
          <p:cNvSpPr>
            <a:spLocks noGrp="1"/>
          </p:cNvSpPr>
          <p:nvPr>
            <p:ph sz="half" idx="2" hasCustomPrompt="1"/>
          </p:nvPr>
        </p:nvSpPr>
        <p:spPr>
          <a:xfrm>
            <a:off x="6179935" y="2088992"/>
            <a:ext cx="5173865" cy="4087969"/>
          </a:xfrm>
        </p:spPr>
        <p:txBody>
          <a:bodyPr>
            <a:noAutofit/>
          </a:bodyPr>
          <a:lstStyle>
            <a:lvl1pPr marL="457200" indent="-457200">
              <a:buFontTx/>
              <a:buBlip>
                <a:blip r:embed="rId3"/>
              </a:buBlip>
              <a:defRPr/>
            </a:lvl1pPr>
          </a:lstStyle>
          <a:p>
            <a:pPr lvl="0"/>
            <a:r>
              <a:rPr lang="en-US" dirty="0"/>
              <a:t>Item</a:t>
            </a:r>
          </a:p>
        </p:txBody>
      </p:sp>
    </p:spTree>
    <p:extLst>
      <p:ext uri="{BB962C8B-B14F-4D97-AF65-F5344CB8AC3E}">
        <p14:creationId xmlns:p14="http://schemas.microsoft.com/office/powerpoint/2010/main" val="19907824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A9F386-F861-2346-BD81-C96AC48980FD}"/>
              </a:ext>
            </a:extLst>
          </p:cNvPr>
          <p:cNvSpPr>
            <a:spLocks noGrp="1"/>
          </p:cNvSpPr>
          <p:nvPr>
            <p:ph type="sldNum" sz="quarter" idx="12"/>
          </p:nvPr>
        </p:nvSpPr>
        <p:spPr>
          <a:xfrm>
            <a:off x="11553593" y="6302375"/>
            <a:ext cx="447907"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8" name="Title 1">
            <a:extLst>
              <a:ext uri="{FF2B5EF4-FFF2-40B4-BE49-F238E27FC236}">
                <a16:creationId xmlns:a16="http://schemas.microsoft.com/office/drawing/2014/main" id="{1CA9D484-77C0-CC4E-8D5F-22DB1B33C57B}"/>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A8B20B6B-4594-444B-A42E-A9714BF4CB6E}"/>
              </a:ext>
            </a:extLst>
          </p:cNvPr>
          <p:cNvSpPr>
            <a:spLocks noGrp="1"/>
          </p:cNvSpPr>
          <p:nvPr>
            <p:ph sz="half" idx="14" hasCustomPrompt="1"/>
          </p:nvPr>
        </p:nvSpPr>
        <p:spPr>
          <a:xfrm>
            <a:off x="838200"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10" name="Content Placeholder 3">
            <a:extLst>
              <a:ext uri="{FF2B5EF4-FFF2-40B4-BE49-F238E27FC236}">
                <a16:creationId xmlns:a16="http://schemas.microsoft.com/office/drawing/2014/main" id="{B36E88D0-4AAA-6C4B-A4FC-0FBEA8CD940A}"/>
              </a:ext>
            </a:extLst>
          </p:cNvPr>
          <p:cNvSpPr>
            <a:spLocks noGrp="1"/>
          </p:cNvSpPr>
          <p:nvPr>
            <p:ph sz="half" idx="2" hasCustomPrompt="1"/>
          </p:nvPr>
        </p:nvSpPr>
        <p:spPr>
          <a:xfrm>
            <a:off x="5881762" y="2081435"/>
            <a:ext cx="5472038" cy="4087969"/>
          </a:xfrm>
        </p:spPr>
        <p:txBody>
          <a:bodyPr>
            <a:noAutofit/>
          </a:bodyPr>
          <a:lstStyle>
            <a:lvl1pPr marL="457200" indent="-457200">
              <a:buFontTx/>
              <a:buBlip>
                <a:blip r:embed="rId3"/>
              </a:buBlip>
              <a:defRPr/>
            </a:lvl1pPr>
          </a:lstStyle>
          <a:p>
            <a:pPr lvl="0"/>
            <a:r>
              <a:rPr lang="en-US" dirty="0"/>
              <a:t>Item</a:t>
            </a:r>
          </a:p>
        </p:txBody>
      </p:sp>
    </p:spTree>
    <p:extLst>
      <p:ext uri="{BB962C8B-B14F-4D97-AF65-F5344CB8AC3E}">
        <p14:creationId xmlns:p14="http://schemas.microsoft.com/office/powerpoint/2010/main" val="2769633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C0A9-B341-BC4B-9D2D-6FD75616EB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841BBC-1A11-0740-837F-F2C6248331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A148D1-330B-3746-AF29-5EA67D2AF320}"/>
              </a:ext>
            </a:extLst>
          </p:cNvPr>
          <p:cNvSpPr>
            <a:spLocks noGrp="1"/>
          </p:cNvSpPr>
          <p:nvPr>
            <p:ph type="dt" sz="half" idx="10"/>
          </p:nvPr>
        </p:nvSpPr>
        <p:spPr/>
        <p:txBody>
          <a:bodyPr/>
          <a:lstStyle/>
          <a:p>
            <a:fld id="{B4A34709-4062-C844-B383-19A0023CD46A}" type="datetimeFigureOut">
              <a:rPr lang="en-US" smtClean="0"/>
              <a:t>5/12/2026</a:t>
            </a:fld>
            <a:endParaRPr lang="en-US"/>
          </a:p>
        </p:txBody>
      </p:sp>
      <p:sp>
        <p:nvSpPr>
          <p:cNvPr id="5" name="Footer Placeholder 4">
            <a:extLst>
              <a:ext uri="{FF2B5EF4-FFF2-40B4-BE49-F238E27FC236}">
                <a16:creationId xmlns:a16="http://schemas.microsoft.com/office/drawing/2014/main" id="{14A7DB94-C6B5-BC4E-B1FE-7D490AECD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0C5FE-E42A-C34C-A8D6-15EF348DF85D}"/>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27897012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81D0-A161-554D-87C2-09A865770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564076-2FBF-4345-9246-7FC8F612C1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641CD-8735-1F42-837F-18889C0DC563}"/>
              </a:ext>
            </a:extLst>
          </p:cNvPr>
          <p:cNvSpPr>
            <a:spLocks noGrp="1"/>
          </p:cNvSpPr>
          <p:nvPr>
            <p:ph type="dt" sz="half" idx="10"/>
          </p:nvPr>
        </p:nvSpPr>
        <p:spPr/>
        <p:txBody>
          <a:bodyPr/>
          <a:lstStyle/>
          <a:p>
            <a:fld id="{B4A34709-4062-C844-B383-19A0023CD46A}" type="datetimeFigureOut">
              <a:rPr lang="en-US" smtClean="0"/>
              <a:t>5/12/2026</a:t>
            </a:fld>
            <a:endParaRPr lang="en-US"/>
          </a:p>
        </p:txBody>
      </p:sp>
      <p:sp>
        <p:nvSpPr>
          <p:cNvPr id="5" name="Footer Placeholder 4">
            <a:extLst>
              <a:ext uri="{FF2B5EF4-FFF2-40B4-BE49-F238E27FC236}">
                <a16:creationId xmlns:a16="http://schemas.microsoft.com/office/drawing/2014/main" id="{42F99458-2EC6-7343-AB0B-BD77386B3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E5F57-23A4-1149-9D9A-60D17670C652}"/>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10776690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5ED2-D657-084F-A536-229FFDD88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D328E7-134D-6942-A6F5-981C840B4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7D0446-741C-804D-9EC7-6A406F518CCA}"/>
              </a:ext>
            </a:extLst>
          </p:cNvPr>
          <p:cNvSpPr>
            <a:spLocks noGrp="1"/>
          </p:cNvSpPr>
          <p:nvPr>
            <p:ph type="dt" sz="half" idx="10"/>
          </p:nvPr>
        </p:nvSpPr>
        <p:spPr/>
        <p:txBody>
          <a:bodyPr/>
          <a:lstStyle/>
          <a:p>
            <a:fld id="{B4A34709-4062-C844-B383-19A0023CD46A}" type="datetimeFigureOut">
              <a:rPr lang="en-US" smtClean="0"/>
              <a:t>5/12/2026</a:t>
            </a:fld>
            <a:endParaRPr lang="en-US"/>
          </a:p>
        </p:txBody>
      </p:sp>
      <p:sp>
        <p:nvSpPr>
          <p:cNvPr id="5" name="Footer Placeholder 4">
            <a:extLst>
              <a:ext uri="{FF2B5EF4-FFF2-40B4-BE49-F238E27FC236}">
                <a16:creationId xmlns:a16="http://schemas.microsoft.com/office/drawing/2014/main" id="{E84DF0B5-DB13-064F-BF87-CB1BB014A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6EE2F-1A2A-A740-A514-6D422F5BC674}"/>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0133248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D872-3C3F-514D-816C-97C597E81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46C912-50B1-6A4B-B1C9-DA47541D8B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A1208F-BE31-1444-8439-3489E9A41A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123ABE-F870-4243-B50B-2374C2411296}"/>
              </a:ext>
            </a:extLst>
          </p:cNvPr>
          <p:cNvSpPr>
            <a:spLocks noGrp="1"/>
          </p:cNvSpPr>
          <p:nvPr>
            <p:ph type="dt" sz="half" idx="10"/>
          </p:nvPr>
        </p:nvSpPr>
        <p:spPr/>
        <p:txBody>
          <a:bodyPr/>
          <a:lstStyle/>
          <a:p>
            <a:fld id="{B4A34709-4062-C844-B383-19A0023CD46A}" type="datetimeFigureOut">
              <a:rPr lang="en-US" smtClean="0"/>
              <a:t>5/12/2026</a:t>
            </a:fld>
            <a:endParaRPr lang="en-US"/>
          </a:p>
        </p:txBody>
      </p:sp>
      <p:sp>
        <p:nvSpPr>
          <p:cNvPr id="6" name="Footer Placeholder 5">
            <a:extLst>
              <a:ext uri="{FF2B5EF4-FFF2-40B4-BE49-F238E27FC236}">
                <a16:creationId xmlns:a16="http://schemas.microsoft.com/office/drawing/2014/main" id="{16D8EA1A-A6EF-B440-A66F-998E712C9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FA22A-98D2-FE4E-9AE0-D2232A9BFD84}"/>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28252443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5339-1549-724D-9342-968FB5B57D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23DEE-7928-624C-BE00-4BE67792A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9077E3-C8AB-6044-BB38-49D5FC36AD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5BB36C-4FBB-2042-9155-D05359891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233D27-3783-B843-BE64-195AE6EA80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485E35-795F-0C45-89C7-084F62E55588}"/>
              </a:ext>
            </a:extLst>
          </p:cNvPr>
          <p:cNvSpPr>
            <a:spLocks noGrp="1"/>
          </p:cNvSpPr>
          <p:nvPr>
            <p:ph type="dt" sz="half" idx="10"/>
          </p:nvPr>
        </p:nvSpPr>
        <p:spPr/>
        <p:txBody>
          <a:bodyPr/>
          <a:lstStyle/>
          <a:p>
            <a:fld id="{B4A34709-4062-C844-B383-19A0023CD46A}" type="datetimeFigureOut">
              <a:rPr lang="en-US" smtClean="0"/>
              <a:t>5/12/2026</a:t>
            </a:fld>
            <a:endParaRPr lang="en-US"/>
          </a:p>
        </p:txBody>
      </p:sp>
      <p:sp>
        <p:nvSpPr>
          <p:cNvPr id="8" name="Footer Placeholder 7">
            <a:extLst>
              <a:ext uri="{FF2B5EF4-FFF2-40B4-BE49-F238E27FC236}">
                <a16:creationId xmlns:a16="http://schemas.microsoft.com/office/drawing/2014/main" id="{66CCA2AE-D9C9-B34C-B2BF-7744833B3B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84C9EC-65BD-B847-8159-23773440815E}"/>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20145166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01E4-FFA2-8303-4B83-1AD83A859E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7FBB2-F3B6-CA8D-D76B-F14D87AE44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88BFB-8C19-0180-C6AA-3C413C115EE7}"/>
              </a:ext>
            </a:extLst>
          </p:cNvPr>
          <p:cNvSpPr>
            <a:spLocks noGrp="1"/>
          </p:cNvSpPr>
          <p:nvPr>
            <p:ph type="dt" sz="half" idx="10"/>
          </p:nvPr>
        </p:nvSpPr>
        <p:spPr/>
        <p:txBody>
          <a:bodyPr/>
          <a:lstStyle/>
          <a:p>
            <a:fld id="{9334791F-92AD-4D9E-8483-DABBC1D227BF}" type="datetimeFigureOut">
              <a:rPr lang="en-US" smtClean="0"/>
              <a:t>5/12/2026</a:t>
            </a:fld>
            <a:endParaRPr lang="en-US"/>
          </a:p>
        </p:txBody>
      </p:sp>
      <p:sp>
        <p:nvSpPr>
          <p:cNvPr id="5" name="Footer Placeholder 4">
            <a:extLst>
              <a:ext uri="{FF2B5EF4-FFF2-40B4-BE49-F238E27FC236}">
                <a16:creationId xmlns:a16="http://schemas.microsoft.com/office/drawing/2014/main" id="{162A6B95-DDF5-1D7D-937B-59C4B638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24E05-5446-388A-8A02-428D42068A84}"/>
              </a:ext>
            </a:extLst>
          </p:cNvPr>
          <p:cNvSpPr>
            <a:spLocks noGrp="1"/>
          </p:cNvSpPr>
          <p:nvPr>
            <p:ph type="sldNum" sz="quarter" idx="12"/>
          </p:nvPr>
        </p:nvSpPr>
        <p:spPr/>
        <p:txBody>
          <a:bodyPr/>
          <a:lstStyle/>
          <a:p>
            <a:fld id="{9706A01E-C072-416F-AD81-A0AC48490B03}" type="slidenum">
              <a:rPr lang="en-US" smtClean="0"/>
              <a:t>‹#›</a:t>
            </a:fld>
            <a:endParaRPr lang="en-US"/>
          </a:p>
        </p:txBody>
      </p:sp>
    </p:spTree>
    <p:extLst>
      <p:ext uri="{BB962C8B-B14F-4D97-AF65-F5344CB8AC3E}">
        <p14:creationId xmlns:p14="http://schemas.microsoft.com/office/powerpoint/2010/main" val="97568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B67C-0C24-BC48-A958-D97EF5DF5F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8EDC67-5BEE-FF4E-8D51-08D264CAD427}"/>
              </a:ext>
            </a:extLst>
          </p:cNvPr>
          <p:cNvSpPr>
            <a:spLocks noGrp="1"/>
          </p:cNvSpPr>
          <p:nvPr>
            <p:ph type="dt" sz="half" idx="10"/>
          </p:nvPr>
        </p:nvSpPr>
        <p:spPr/>
        <p:txBody>
          <a:bodyPr/>
          <a:lstStyle/>
          <a:p>
            <a:fld id="{B4A34709-4062-C844-B383-19A0023CD46A}" type="datetimeFigureOut">
              <a:rPr lang="en-US" smtClean="0"/>
              <a:t>5/12/2026</a:t>
            </a:fld>
            <a:endParaRPr lang="en-US"/>
          </a:p>
        </p:txBody>
      </p:sp>
      <p:sp>
        <p:nvSpPr>
          <p:cNvPr id="4" name="Footer Placeholder 3">
            <a:extLst>
              <a:ext uri="{FF2B5EF4-FFF2-40B4-BE49-F238E27FC236}">
                <a16:creationId xmlns:a16="http://schemas.microsoft.com/office/drawing/2014/main" id="{B763A15F-6F6B-ED45-92FE-9AC620178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2C519E-CB42-AD42-8DAC-CAC9667D5210}"/>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5498624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18066-46C4-3343-852B-C5525F742EA3}"/>
              </a:ext>
            </a:extLst>
          </p:cNvPr>
          <p:cNvSpPr>
            <a:spLocks noGrp="1"/>
          </p:cNvSpPr>
          <p:nvPr>
            <p:ph type="dt" sz="half" idx="10"/>
          </p:nvPr>
        </p:nvSpPr>
        <p:spPr/>
        <p:txBody>
          <a:bodyPr/>
          <a:lstStyle/>
          <a:p>
            <a:fld id="{B4A34709-4062-C844-B383-19A0023CD46A}" type="datetimeFigureOut">
              <a:rPr lang="en-US" smtClean="0"/>
              <a:t>5/12/2026</a:t>
            </a:fld>
            <a:endParaRPr lang="en-US"/>
          </a:p>
        </p:txBody>
      </p:sp>
      <p:sp>
        <p:nvSpPr>
          <p:cNvPr id="3" name="Footer Placeholder 2">
            <a:extLst>
              <a:ext uri="{FF2B5EF4-FFF2-40B4-BE49-F238E27FC236}">
                <a16:creationId xmlns:a16="http://schemas.microsoft.com/office/drawing/2014/main" id="{F6157A2E-595A-5E4C-886A-84E250AB35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49525-D0F4-424F-8606-7F15E4D3B0E6}"/>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29257422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CB01-32E4-F04A-B2BB-439101218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C4716A-98C0-694B-8F2D-81AB160FEF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87F558-4230-1E47-9D0E-617956E32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3877D2-578B-E34C-9E8C-7BC115A26291}"/>
              </a:ext>
            </a:extLst>
          </p:cNvPr>
          <p:cNvSpPr>
            <a:spLocks noGrp="1"/>
          </p:cNvSpPr>
          <p:nvPr>
            <p:ph type="dt" sz="half" idx="10"/>
          </p:nvPr>
        </p:nvSpPr>
        <p:spPr/>
        <p:txBody>
          <a:bodyPr/>
          <a:lstStyle/>
          <a:p>
            <a:fld id="{B4A34709-4062-C844-B383-19A0023CD46A}" type="datetimeFigureOut">
              <a:rPr lang="en-US" smtClean="0"/>
              <a:t>5/12/2026</a:t>
            </a:fld>
            <a:endParaRPr lang="en-US"/>
          </a:p>
        </p:txBody>
      </p:sp>
      <p:sp>
        <p:nvSpPr>
          <p:cNvPr id="6" name="Footer Placeholder 5">
            <a:extLst>
              <a:ext uri="{FF2B5EF4-FFF2-40B4-BE49-F238E27FC236}">
                <a16:creationId xmlns:a16="http://schemas.microsoft.com/office/drawing/2014/main" id="{A19F8FCB-B0F7-9549-BDFF-12E41B922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3C85C-CD16-C24F-8F5D-4782D9F1FD25}"/>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6880331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4917-33F2-CA41-A4F8-5EB799ED5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4D5E17-7ADE-F54E-ACEC-2F75ED39B7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A08FAE-08F6-344E-9ADE-DEEBCC686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9B4701-3F30-8943-B9BF-438EEA087BBB}"/>
              </a:ext>
            </a:extLst>
          </p:cNvPr>
          <p:cNvSpPr>
            <a:spLocks noGrp="1"/>
          </p:cNvSpPr>
          <p:nvPr>
            <p:ph type="dt" sz="half" idx="10"/>
          </p:nvPr>
        </p:nvSpPr>
        <p:spPr/>
        <p:txBody>
          <a:bodyPr/>
          <a:lstStyle/>
          <a:p>
            <a:fld id="{B4A34709-4062-C844-B383-19A0023CD46A}" type="datetimeFigureOut">
              <a:rPr lang="en-US" smtClean="0"/>
              <a:t>5/12/2026</a:t>
            </a:fld>
            <a:endParaRPr lang="en-US"/>
          </a:p>
        </p:txBody>
      </p:sp>
      <p:sp>
        <p:nvSpPr>
          <p:cNvPr id="6" name="Footer Placeholder 5">
            <a:extLst>
              <a:ext uri="{FF2B5EF4-FFF2-40B4-BE49-F238E27FC236}">
                <a16:creationId xmlns:a16="http://schemas.microsoft.com/office/drawing/2014/main" id="{8EDAF4F5-2681-5541-AE01-701F66F45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20712-BA1E-C749-ADDF-C7679192A235}"/>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2237570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9369-787F-E343-AA4E-3EABCD7CA3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ACF4B-F281-B04F-8DD1-45D8B30C66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6B471-91FF-064F-856A-F4FC655551D7}"/>
              </a:ext>
            </a:extLst>
          </p:cNvPr>
          <p:cNvSpPr>
            <a:spLocks noGrp="1"/>
          </p:cNvSpPr>
          <p:nvPr>
            <p:ph type="dt" sz="half" idx="10"/>
          </p:nvPr>
        </p:nvSpPr>
        <p:spPr/>
        <p:txBody>
          <a:bodyPr/>
          <a:lstStyle/>
          <a:p>
            <a:fld id="{B4A34709-4062-C844-B383-19A0023CD46A}" type="datetimeFigureOut">
              <a:rPr lang="en-US" smtClean="0"/>
              <a:t>5/12/2026</a:t>
            </a:fld>
            <a:endParaRPr lang="en-US"/>
          </a:p>
        </p:txBody>
      </p:sp>
      <p:sp>
        <p:nvSpPr>
          <p:cNvPr id="5" name="Footer Placeholder 4">
            <a:extLst>
              <a:ext uri="{FF2B5EF4-FFF2-40B4-BE49-F238E27FC236}">
                <a16:creationId xmlns:a16="http://schemas.microsoft.com/office/drawing/2014/main" id="{8D0EBE04-1588-C24B-A1EE-E5C9EDAC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A7F29-1A4F-0E48-91E1-8AC61F044D2E}"/>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5616794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EC8B15-A7CF-C44C-90EB-D6015380C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552072-6B85-DE40-87B3-0C63AD07A3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0DBAC-57AF-5243-A377-CA905D26BA1D}"/>
              </a:ext>
            </a:extLst>
          </p:cNvPr>
          <p:cNvSpPr>
            <a:spLocks noGrp="1"/>
          </p:cNvSpPr>
          <p:nvPr>
            <p:ph type="dt" sz="half" idx="10"/>
          </p:nvPr>
        </p:nvSpPr>
        <p:spPr/>
        <p:txBody>
          <a:bodyPr/>
          <a:lstStyle/>
          <a:p>
            <a:fld id="{B4A34709-4062-C844-B383-19A0023CD46A}" type="datetimeFigureOut">
              <a:rPr lang="en-US" smtClean="0"/>
              <a:t>5/12/2026</a:t>
            </a:fld>
            <a:endParaRPr lang="en-US"/>
          </a:p>
        </p:txBody>
      </p:sp>
      <p:sp>
        <p:nvSpPr>
          <p:cNvPr id="5" name="Footer Placeholder 4">
            <a:extLst>
              <a:ext uri="{FF2B5EF4-FFF2-40B4-BE49-F238E27FC236}">
                <a16:creationId xmlns:a16="http://schemas.microsoft.com/office/drawing/2014/main" id="{2ED6A5C9-5D74-9B46-A285-B97E46FAB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AAD12-1338-414B-AD7D-7726068B09D2}"/>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6901790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615CC5-0BC6-0A45-88A9-A935DB66CD1A}"/>
              </a:ext>
            </a:extLst>
          </p:cNvPr>
          <p:cNvSpPr>
            <a:spLocks noGrp="1"/>
          </p:cNvSpPr>
          <p:nvPr>
            <p:ph type="subTitle" idx="1" hasCustomPrompt="1"/>
          </p:nvPr>
        </p:nvSpPr>
        <p:spPr>
          <a:xfrm>
            <a:off x="380665" y="5565312"/>
            <a:ext cx="7974441" cy="933214"/>
          </a:xfrm>
        </p:spPr>
        <p:txBody>
          <a:bodyPr/>
          <a:lstStyle>
            <a:lvl1pPr marL="0" indent="0" algn="ctr">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Names</a:t>
            </a:r>
          </a:p>
        </p:txBody>
      </p:sp>
      <p:sp>
        <p:nvSpPr>
          <p:cNvPr id="11" name="Rectangle 10">
            <a:extLst>
              <a:ext uri="{FF2B5EF4-FFF2-40B4-BE49-F238E27FC236}">
                <a16:creationId xmlns:a16="http://schemas.microsoft.com/office/drawing/2014/main" id="{65BF49F9-7B3C-A44B-9952-8EE65F62C4C4}"/>
              </a:ext>
            </a:extLst>
          </p:cNvPr>
          <p:cNvSpPr/>
          <p:nvPr userDrawn="1"/>
        </p:nvSpPr>
        <p:spPr>
          <a:xfrm>
            <a:off x="7924800" y="0"/>
            <a:ext cx="3048000" cy="9144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87C6A66-C2F5-CC41-AA8F-098FE6816501}"/>
              </a:ext>
            </a:extLst>
          </p:cNvPr>
          <p:cNvSpPr>
            <a:spLocks noGrp="1"/>
          </p:cNvSpPr>
          <p:nvPr>
            <p:ph type="body" sz="quarter" idx="10"/>
          </p:nvPr>
        </p:nvSpPr>
        <p:spPr>
          <a:xfrm>
            <a:off x="8139906" y="326136"/>
            <a:ext cx="2617787" cy="439738"/>
          </a:xfrm>
        </p:spPr>
        <p:txBody>
          <a:bodyPr>
            <a:normAutofit/>
          </a:bodyPr>
          <a:lstStyle>
            <a:lvl1pPr marL="0" indent="0" algn="ctr">
              <a:buNone/>
              <a:defRPr sz="2400"/>
            </a:lvl1pPr>
          </a:lstStyle>
          <a:p>
            <a:pPr lvl="0"/>
            <a:r>
              <a:rPr lang="en-US" dirty="0"/>
              <a:t>Click to edit</a:t>
            </a:r>
          </a:p>
        </p:txBody>
      </p:sp>
    </p:spTree>
    <p:extLst>
      <p:ext uri="{BB962C8B-B14F-4D97-AF65-F5344CB8AC3E}">
        <p14:creationId xmlns:p14="http://schemas.microsoft.com/office/powerpoint/2010/main" val="39061057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A9F386-F861-2346-BD81-C96AC48980FD}"/>
              </a:ext>
            </a:extLst>
          </p:cNvPr>
          <p:cNvSpPr>
            <a:spLocks noGrp="1"/>
          </p:cNvSpPr>
          <p:nvPr>
            <p:ph type="sldNum" sz="quarter" idx="12"/>
          </p:nvPr>
        </p:nvSpPr>
        <p:spPr>
          <a:xfrm>
            <a:off x="11553593" y="6302375"/>
            <a:ext cx="447907"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8" name="Title 1">
            <a:extLst>
              <a:ext uri="{FF2B5EF4-FFF2-40B4-BE49-F238E27FC236}">
                <a16:creationId xmlns:a16="http://schemas.microsoft.com/office/drawing/2014/main" id="{1CA9D484-77C0-CC4E-8D5F-22DB1B33C57B}"/>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A8B20B6B-4594-444B-A42E-A9714BF4CB6E}"/>
              </a:ext>
            </a:extLst>
          </p:cNvPr>
          <p:cNvSpPr>
            <a:spLocks noGrp="1"/>
          </p:cNvSpPr>
          <p:nvPr>
            <p:ph sz="half" idx="14" hasCustomPrompt="1"/>
          </p:nvPr>
        </p:nvSpPr>
        <p:spPr>
          <a:xfrm>
            <a:off x="838200"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10" name="Content Placeholder 3">
            <a:extLst>
              <a:ext uri="{FF2B5EF4-FFF2-40B4-BE49-F238E27FC236}">
                <a16:creationId xmlns:a16="http://schemas.microsoft.com/office/drawing/2014/main" id="{B36E88D0-4AAA-6C4B-A4FC-0FBEA8CD940A}"/>
              </a:ext>
            </a:extLst>
          </p:cNvPr>
          <p:cNvSpPr>
            <a:spLocks noGrp="1"/>
          </p:cNvSpPr>
          <p:nvPr>
            <p:ph sz="half" idx="2" hasCustomPrompt="1"/>
          </p:nvPr>
        </p:nvSpPr>
        <p:spPr>
          <a:xfrm>
            <a:off x="5881762" y="2081435"/>
            <a:ext cx="5472038" cy="4087969"/>
          </a:xfrm>
        </p:spPr>
        <p:txBody>
          <a:bodyPr>
            <a:noAutofit/>
          </a:bodyPr>
          <a:lstStyle>
            <a:lvl1pPr marL="457200" indent="-457200">
              <a:buFontTx/>
              <a:buBlip>
                <a:blip r:embed="rId3"/>
              </a:buBlip>
              <a:defRPr/>
            </a:lvl1pPr>
          </a:lstStyle>
          <a:p>
            <a:pPr lvl="0"/>
            <a:r>
              <a:rPr lang="en-US" dirty="0"/>
              <a:t>Item</a:t>
            </a:r>
          </a:p>
        </p:txBody>
      </p:sp>
    </p:spTree>
    <p:extLst>
      <p:ext uri="{BB962C8B-B14F-4D97-AF65-F5344CB8AC3E}">
        <p14:creationId xmlns:p14="http://schemas.microsoft.com/office/powerpoint/2010/main" val="2175704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605315-3C9C-AF4E-BFBD-1D83215ED2FA}"/>
              </a:ext>
            </a:extLst>
          </p:cNvPr>
          <p:cNvSpPr>
            <a:spLocks noGrp="1"/>
          </p:cNvSpPr>
          <p:nvPr>
            <p:ph type="sldNum" sz="quarter" idx="12"/>
          </p:nvPr>
        </p:nvSpPr>
        <p:spPr>
          <a:xfrm>
            <a:off x="11576669" y="6302375"/>
            <a:ext cx="424831"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5" name="Title 1">
            <a:extLst>
              <a:ext uri="{FF2B5EF4-FFF2-40B4-BE49-F238E27FC236}">
                <a16:creationId xmlns:a16="http://schemas.microsoft.com/office/drawing/2014/main" id="{6BD8BED6-DDC0-954B-983D-A823C29DDBD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590B19FB-F72B-8A42-BAC6-97FA569FD140}"/>
              </a:ext>
            </a:extLst>
          </p:cNvPr>
          <p:cNvSpPr>
            <a:spLocks noGrp="1"/>
          </p:cNvSpPr>
          <p:nvPr>
            <p:ph sz="half" idx="13" hasCustomPrompt="1"/>
          </p:nvPr>
        </p:nvSpPr>
        <p:spPr>
          <a:xfrm>
            <a:off x="1136373"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8" name="Content Placeholder 3">
            <a:extLst>
              <a:ext uri="{FF2B5EF4-FFF2-40B4-BE49-F238E27FC236}">
                <a16:creationId xmlns:a16="http://schemas.microsoft.com/office/drawing/2014/main" id="{04B35314-3691-804A-9765-545A1DD4A9D3}"/>
              </a:ext>
            </a:extLst>
          </p:cNvPr>
          <p:cNvSpPr>
            <a:spLocks noGrp="1"/>
          </p:cNvSpPr>
          <p:nvPr>
            <p:ph sz="half" idx="2" hasCustomPrompt="1"/>
          </p:nvPr>
        </p:nvSpPr>
        <p:spPr>
          <a:xfrm>
            <a:off x="6179935" y="2088992"/>
            <a:ext cx="5173865" cy="4087969"/>
          </a:xfrm>
        </p:spPr>
        <p:txBody>
          <a:bodyPr>
            <a:noAutofit/>
          </a:bodyPr>
          <a:lstStyle>
            <a:lvl1pPr marL="457200" indent="-457200">
              <a:buFontTx/>
              <a:buBlip>
                <a:blip r:embed="rId3"/>
              </a:buBlip>
              <a:defRPr/>
            </a:lvl1pPr>
          </a:lstStyle>
          <a:p>
            <a:pPr lvl="0"/>
            <a:r>
              <a:rPr lang="en-US" dirty="0"/>
              <a:t>Item</a:t>
            </a:r>
          </a:p>
        </p:txBody>
      </p:sp>
    </p:spTree>
    <p:extLst>
      <p:ext uri="{BB962C8B-B14F-4D97-AF65-F5344CB8AC3E}">
        <p14:creationId xmlns:p14="http://schemas.microsoft.com/office/powerpoint/2010/main" val="1516507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710C4BA-5536-E945-86E9-14B5788BC184}"/>
              </a:ext>
            </a:extLst>
          </p:cNvPr>
          <p:cNvSpPr>
            <a:spLocks noGrp="1"/>
          </p:cNvSpPr>
          <p:nvPr>
            <p:ph sz="half" idx="1" hasCustomPrompt="1"/>
          </p:nvPr>
        </p:nvSpPr>
        <p:spPr>
          <a:xfrm>
            <a:off x="838200"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4" name="Content Placeholder 3">
            <a:extLst>
              <a:ext uri="{FF2B5EF4-FFF2-40B4-BE49-F238E27FC236}">
                <a16:creationId xmlns:a16="http://schemas.microsoft.com/office/drawing/2014/main" id="{8E35C50E-AC65-FF42-AF30-915FA519627B}"/>
              </a:ext>
            </a:extLst>
          </p:cNvPr>
          <p:cNvSpPr>
            <a:spLocks noGrp="1"/>
          </p:cNvSpPr>
          <p:nvPr>
            <p:ph sz="half" idx="2" hasCustomPrompt="1"/>
          </p:nvPr>
        </p:nvSpPr>
        <p:spPr>
          <a:xfrm>
            <a:off x="5881762" y="2088992"/>
            <a:ext cx="5472038" cy="4087969"/>
          </a:xfrm>
        </p:spPr>
        <p:txBody>
          <a:bodyPr>
            <a:noAutofit/>
          </a:bodyPr>
          <a:lstStyle>
            <a:lvl1pPr marL="457200" indent="-457200">
              <a:buFontTx/>
              <a:buBlip>
                <a:blip r:embed="rId3"/>
              </a:buBlip>
              <a:defRPr/>
            </a:lvl1pPr>
          </a:lstStyle>
          <a:p>
            <a:pPr lvl="0"/>
            <a:r>
              <a:rPr lang="en-US" dirty="0"/>
              <a:t>Item</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dirty="0"/>
          </a:p>
        </p:txBody>
      </p:sp>
    </p:spTree>
    <p:extLst>
      <p:ext uri="{BB962C8B-B14F-4D97-AF65-F5344CB8AC3E}">
        <p14:creationId xmlns:p14="http://schemas.microsoft.com/office/powerpoint/2010/main" val="4573303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B43E-F700-6DBB-7E7B-7BC274355D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1AB25D-D3A5-7F11-362D-3864C48025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47E50-F4D9-DB10-430E-FE52F47EA4D8}"/>
              </a:ext>
            </a:extLst>
          </p:cNvPr>
          <p:cNvSpPr>
            <a:spLocks noGrp="1"/>
          </p:cNvSpPr>
          <p:nvPr>
            <p:ph type="dt" sz="half" idx="10"/>
          </p:nvPr>
        </p:nvSpPr>
        <p:spPr/>
        <p:txBody>
          <a:bodyPr/>
          <a:lstStyle/>
          <a:p>
            <a:fld id="{9334791F-92AD-4D9E-8483-DABBC1D227BF}" type="datetimeFigureOut">
              <a:rPr lang="en-US" smtClean="0"/>
              <a:t>5/12/2026</a:t>
            </a:fld>
            <a:endParaRPr lang="en-US"/>
          </a:p>
        </p:txBody>
      </p:sp>
      <p:sp>
        <p:nvSpPr>
          <p:cNvPr id="5" name="Footer Placeholder 4">
            <a:extLst>
              <a:ext uri="{FF2B5EF4-FFF2-40B4-BE49-F238E27FC236}">
                <a16:creationId xmlns:a16="http://schemas.microsoft.com/office/drawing/2014/main" id="{AA8F8059-B044-0BB6-1C1E-8301A1343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89018-AD42-21B9-4CA6-386F234F7767}"/>
              </a:ext>
            </a:extLst>
          </p:cNvPr>
          <p:cNvSpPr>
            <a:spLocks noGrp="1"/>
          </p:cNvSpPr>
          <p:nvPr>
            <p:ph type="sldNum" sz="quarter" idx="12"/>
          </p:nvPr>
        </p:nvSpPr>
        <p:spPr/>
        <p:txBody>
          <a:bodyPr/>
          <a:lstStyle/>
          <a:p>
            <a:fld id="{9706A01E-C072-416F-AD81-A0AC48490B03}" type="slidenum">
              <a:rPr lang="en-US" smtClean="0"/>
              <a:t>‹#›</a:t>
            </a:fld>
            <a:endParaRPr lang="en-US"/>
          </a:p>
        </p:txBody>
      </p:sp>
    </p:spTree>
    <p:extLst>
      <p:ext uri="{BB962C8B-B14F-4D97-AF65-F5344CB8AC3E}">
        <p14:creationId xmlns:p14="http://schemas.microsoft.com/office/powerpoint/2010/main" val="1025964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hasCustomPrompt="1"/>
          </p:nvPr>
        </p:nvSpPr>
        <p:spPr>
          <a:xfrm>
            <a:off x="838200" y="245857"/>
            <a:ext cx="10515600" cy="1325563"/>
          </a:xfrm>
        </p:spPr>
        <p:txBody>
          <a:bodyPr>
            <a:noAutofit/>
          </a:bodyPr>
          <a:lstStyle>
            <a:lvl1pPr>
              <a:defRPr>
                <a:solidFill>
                  <a:schemeClr val="bg1"/>
                </a:solidFill>
              </a:defRPr>
            </a:lvl1pPr>
          </a:lstStyle>
          <a:p>
            <a:r>
              <a:rPr lang="en-US" dirty="0"/>
              <a:t>Thanks For coming</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5" name="TextBox 4">
            <a:extLst>
              <a:ext uri="{FF2B5EF4-FFF2-40B4-BE49-F238E27FC236}">
                <a16:creationId xmlns:a16="http://schemas.microsoft.com/office/drawing/2014/main" id="{16E832CE-9E28-4B49-B4EC-CA58D77CB56C}"/>
              </a:ext>
            </a:extLst>
          </p:cNvPr>
          <p:cNvSpPr txBox="1"/>
          <p:nvPr userDrawn="1"/>
        </p:nvSpPr>
        <p:spPr>
          <a:xfrm>
            <a:off x="838200" y="2859613"/>
            <a:ext cx="9534525" cy="1538883"/>
          </a:xfrm>
          <a:prstGeom prst="rect">
            <a:avLst/>
          </a:prstGeom>
          <a:noFill/>
        </p:spPr>
        <p:txBody>
          <a:bodyPr wrap="square" rtlCol="0">
            <a:noAutofit/>
          </a:bodyPr>
          <a:lstStyle/>
          <a:p>
            <a:r>
              <a:rPr lang="en-US" sz="3600" b="0" dirty="0"/>
              <a:t>MATERIAL COVERED TODAY CAN BE FOUND AT: </a:t>
            </a:r>
          </a:p>
          <a:p>
            <a:r>
              <a:rPr lang="en-US" sz="5800" b="1" dirty="0"/>
              <a:t>WICHITA.EDU/SCMATERIALS</a:t>
            </a:r>
          </a:p>
        </p:txBody>
      </p:sp>
    </p:spTree>
    <p:extLst>
      <p:ext uri="{BB962C8B-B14F-4D97-AF65-F5344CB8AC3E}">
        <p14:creationId xmlns:p14="http://schemas.microsoft.com/office/powerpoint/2010/main" val="36278927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CF42-7C3F-D83B-E521-A217A3A0D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31D5F-669F-A7E7-A3E5-F10A546D87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ABB38-43F5-79E0-752B-C5AB6941B4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2BA1CF-8259-8AF9-F814-D2347550A704}"/>
              </a:ext>
            </a:extLst>
          </p:cNvPr>
          <p:cNvSpPr>
            <a:spLocks noGrp="1"/>
          </p:cNvSpPr>
          <p:nvPr>
            <p:ph type="dt" sz="half" idx="10"/>
          </p:nvPr>
        </p:nvSpPr>
        <p:spPr/>
        <p:txBody>
          <a:bodyPr/>
          <a:lstStyle/>
          <a:p>
            <a:fld id="{9334791F-92AD-4D9E-8483-DABBC1D227BF}" type="datetimeFigureOut">
              <a:rPr lang="en-US" smtClean="0"/>
              <a:t>5/12/2026</a:t>
            </a:fld>
            <a:endParaRPr lang="en-US"/>
          </a:p>
        </p:txBody>
      </p:sp>
      <p:sp>
        <p:nvSpPr>
          <p:cNvPr id="6" name="Footer Placeholder 5">
            <a:extLst>
              <a:ext uri="{FF2B5EF4-FFF2-40B4-BE49-F238E27FC236}">
                <a16:creationId xmlns:a16="http://schemas.microsoft.com/office/drawing/2014/main" id="{E5AE1E68-3B26-1804-5B1A-6728A87F1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CFDDB-E028-DD3D-26EC-C44563979A4F}"/>
              </a:ext>
            </a:extLst>
          </p:cNvPr>
          <p:cNvSpPr>
            <a:spLocks noGrp="1"/>
          </p:cNvSpPr>
          <p:nvPr>
            <p:ph type="sldNum" sz="quarter" idx="12"/>
          </p:nvPr>
        </p:nvSpPr>
        <p:spPr/>
        <p:txBody>
          <a:bodyPr/>
          <a:lstStyle/>
          <a:p>
            <a:fld id="{9706A01E-C072-416F-AD81-A0AC48490B03}" type="slidenum">
              <a:rPr lang="en-US" smtClean="0"/>
              <a:t>‹#›</a:t>
            </a:fld>
            <a:endParaRPr lang="en-US"/>
          </a:p>
        </p:txBody>
      </p:sp>
    </p:spTree>
    <p:extLst>
      <p:ext uri="{BB962C8B-B14F-4D97-AF65-F5344CB8AC3E}">
        <p14:creationId xmlns:p14="http://schemas.microsoft.com/office/powerpoint/2010/main" val="277005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3F3A-8801-9BA4-738D-C3AA8AA321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71FC8F-ADB4-1C90-9EDF-5B406B383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F3CAEC-FF76-FCCF-37E6-7C87A7A07A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AC3A41-85BD-AF8B-596A-B0A2B8F66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38E22C-07A6-36FD-1137-AE4D653F9E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BC8FCF-6C03-A940-6E77-D7E7032E1DEE}"/>
              </a:ext>
            </a:extLst>
          </p:cNvPr>
          <p:cNvSpPr>
            <a:spLocks noGrp="1"/>
          </p:cNvSpPr>
          <p:nvPr>
            <p:ph type="dt" sz="half" idx="10"/>
          </p:nvPr>
        </p:nvSpPr>
        <p:spPr/>
        <p:txBody>
          <a:bodyPr/>
          <a:lstStyle/>
          <a:p>
            <a:fld id="{9334791F-92AD-4D9E-8483-DABBC1D227BF}" type="datetimeFigureOut">
              <a:rPr lang="en-US" smtClean="0"/>
              <a:t>5/12/2026</a:t>
            </a:fld>
            <a:endParaRPr lang="en-US"/>
          </a:p>
        </p:txBody>
      </p:sp>
      <p:sp>
        <p:nvSpPr>
          <p:cNvPr id="8" name="Footer Placeholder 7">
            <a:extLst>
              <a:ext uri="{FF2B5EF4-FFF2-40B4-BE49-F238E27FC236}">
                <a16:creationId xmlns:a16="http://schemas.microsoft.com/office/drawing/2014/main" id="{1C66B502-C522-1402-91EB-C2AF097409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2B36D9-98E0-AE83-98BA-729775378381}"/>
              </a:ext>
            </a:extLst>
          </p:cNvPr>
          <p:cNvSpPr>
            <a:spLocks noGrp="1"/>
          </p:cNvSpPr>
          <p:nvPr>
            <p:ph type="sldNum" sz="quarter" idx="12"/>
          </p:nvPr>
        </p:nvSpPr>
        <p:spPr/>
        <p:txBody>
          <a:bodyPr/>
          <a:lstStyle/>
          <a:p>
            <a:fld id="{9706A01E-C072-416F-AD81-A0AC48490B03}" type="slidenum">
              <a:rPr lang="en-US" smtClean="0"/>
              <a:t>‹#›</a:t>
            </a:fld>
            <a:endParaRPr lang="en-US"/>
          </a:p>
        </p:txBody>
      </p:sp>
    </p:spTree>
    <p:extLst>
      <p:ext uri="{BB962C8B-B14F-4D97-AF65-F5344CB8AC3E}">
        <p14:creationId xmlns:p14="http://schemas.microsoft.com/office/powerpoint/2010/main" val="101453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1391-57F4-77DE-3E19-8773D81FC4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889205-A966-FAC7-67C8-EE0BF9038B88}"/>
              </a:ext>
            </a:extLst>
          </p:cNvPr>
          <p:cNvSpPr>
            <a:spLocks noGrp="1"/>
          </p:cNvSpPr>
          <p:nvPr>
            <p:ph type="dt" sz="half" idx="10"/>
          </p:nvPr>
        </p:nvSpPr>
        <p:spPr/>
        <p:txBody>
          <a:bodyPr/>
          <a:lstStyle/>
          <a:p>
            <a:fld id="{9334791F-92AD-4D9E-8483-DABBC1D227BF}" type="datetimeFigureOut">
              <a:rPr lang="en-US" smtClean="0"/>
              <a:t>5/12/2026</a:t>
            </a:fld>
            <a:endParaRPr lang="en-US"/>
          </a:p>
        </p:txBody>
      </p:sp>
      <p:sp>
        <p:nvSpPr>
          <p:cNvPr id="4" name="Footer Placeholder 3">
            <a:extLst>
              <a:ext uri="{FF2B5EF4-FFF2-40B4-BE49-F238E27FC236}">
                <a16:creationId xmlns:a16="http://schemas.microsoft.com/office/drawing/2014/main" id="{B11058B4-BB5B-1FFA-2D22-A97A3E01EB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376D47-894F-461E-5AF0-C0D1A4008B3F}"/>
              </a:ext>
            </a:extLst>
          </p:cNvPr>
          <p:cNvSpPr>
            <a:spLocks noGrp="1"/>
          </p:cNvSpPr>
          <p:nvPr>
            <p:ph type="sldNum" sz="quarter" idx="12"/>
          </p:nvPr>
        </p:nvSpPr>
        <p:spPr/>
        <p:txBody>
          <a:bodyPr/>
          <a:lstStyle/>
          <a:p>
            <a:fld id="{9706A01E-C072-416F-AD81-A0AC48490B03}" type="slidenum">
              <a:rPr lang="en-US" smtClean="0"/>
              <a:t>‹#›</a:t>
            </a:fld>
            <a:endParaRPr lang="en-US"/>
          </a:p>
        </p:txBody>
      </p:sp>
    </p:spTree>
    <p:extLst>
      <p:ext uri="{BB962C8B-B14F-4D97-AF65-F5344CB8AC3E}">
        <p14:creationId xmlns:p14="http://schemas.microsoft.com/office/powerpoint/2010/main" val="88102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54A58-06D2-8697-4DCB-13AB2FC159E3}"/>
              </a:ext>
            </a:extLst>
          </p:cNvPr>
          <p:cNvSpPr>
            <a:spLocks noGrp="1"/>
          </p:cNvSpPr>
          <p:nvPr>
            <p:ph type="dt" sz="half" idx="10"/>
          </p:nvPr>
        </p:nvSpPr>
        <p:spPr/>
        <p:txBody>
          <a:bodyPr/>
          <a:lstStyle/>
          <a:p>
            <a:fld id="{9334791F-92AD-4D9E-8483-DABBC1D227BF}" type="datetimeFigureOut">
              <a:rPr lang="en-US" smtClean="0"/>
              <a:t>5/12/2026</a:t>
            </a:fld>
            <a:endParaRPr lang="en-US"/>
          </a:p>
        </p:txBody>
      </p:sp>
      <p:sp>
        <p:nvSpPr>
          <p:cNvPr id="3" name="Footer Placeholder 2">
            <a:extLst>
              <a:ext uri="{FF2B5EF4-FFF2-40B4-BE49-F238E27FC236}">
                <a16:creationId xmlns:a16="http://schemas.microsoft.com/office/drawing/2014/main" id="{845DE740-6E56-472E-D746-55722DFF58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2F674C-3C9A-5F77-B071-231B61B2DD11}"/>
              </a:ext>
            </a:extLst>
          </p:cNvPr>
          <p:cNvSpPr>
            <a:spLocks noGrp="1"/>
          </p:cNvSpPr>
          <p:nvPr>
            <p:ph type="sldNum" sz="quarter" idx="12"/>
          </p:nvPr>
        </p:nvSpPr>
        <p:spPr/>
        <p:txBody>
          <a:bodyPr/>
          <a:lstStyle/>
          <a:p>
            <a:fld id="{9706A01E-C072-416F-AD81-A0AC48490B03}" type="slidenum">
              <a:rPr lang="en-US" smtClean="0"/>
              <a:t>‹#›</a:t>
            </a:fld>
            <a:endParaRPr lang="en-US"/>
          </a:p>
        </p:txBody>
      </p:sp>
    </p:spTree>
    <p:extLst>
      <p:ext uri="{BB962C8B-B14F-4D97-AF65-F5344CB8AC3E}">
        <p14:creationId xmlns:p14="http://schemas.microsoft.com/office/powerpoint/2010/main" val="280304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712A1-7CD9-2D89-DF66-7A7B2A5D0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FFCD5B-C8DF-B04F-C22E-B78751C80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F5B7D-CA27-F379-313A-A84550339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8F44D5-B288-ED41-F5D6-95BA3E51B810}"/>
              </a:ext>
            </a:extLst>
          </p:cNvPr>
          <p:cNvSpPr>
            <a:spLocks noGrp="1"/>
          </p:cNvSpPr>
          <p:nvPr>
            <p:ph type="dt" sz="half" idx="10"/>
          </p:nvPr>
        </p:nvSpPr>
        <p:spPr/>
        <p:txBody>
          <a:bodyPr/>
          <a:lstStyle/>
          <a:p>
            <a:fld id="{9334791F-92AD-4D9E-8483-DABBC1D227BF}" type="datetimeFigureOut">
              <a:rPr lang="en-US" smtClean="0"/>
              <a:t>5/12/2026</a:t>
            </a:fld>
            <a:endParaRPr lang="en-US"/>
          </a:p>
        </p:txBody>
      </p:sp>
      <p:sp>
        <p:nvSpPr>
          <p:cNvPr id="6" name="Footer Placeholder 5">
            <a:extLst>
              <a:ext uri="{FF2B5EF4-FFF2-40B4-BE49-F238E27FC236}">
                <a16:creationId xmlns:a16="http://schemas.microsoft.com/office/drawing/2014/main" id="{1AE65F95-D770-29B6-0F74-31A18F621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AD4F7-7383-DEF1-2C90-E5B21587C293}"/>
              </a:ext>
            </a:extLst>
          </p:cNvPr>
          <p:cNvSpPr>
            <a:spLocks noGrp="1"/>
          </p:cNvSpPr>
          <p:nvPr>
            <p:ph type="sldNum" sz="quarter" idx="12"/>
          </p:nvPr>
        </p:nvSpPr>
        <p:spPr/>
        <p:txBody>
          <a:bodyPr/>
          <a:lstStyle/>
          <a:p>
            <a:fld id="{9706A01E-C072-416F-AD81-A0AC48490B03}" type="slidenum">
              <a:rPr lang="en-US" smtClean="0"/>
              <a:t>‹#›</a:t>
            </a:fld>
            <a:endParaRPr lang="en-US"/>
          </a:p>
        </p:txBody>
      </p:sp>
    </p:spTree>
    <p:extLst>
      <p:ext uri="{BB962C8B-B14F-4D97-AF65-F5344CB8AC3E}">
        <p14:creationId xmlns:p14="http://schemas.microsoft.com/office/powerpoint/2010/main" val="131351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1489-DF0D-8385-C883-C7FB162ED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7CEFE7-DEF4-1D2B-0F65-F93980F2E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72DD02-F7FB-1BFB-17CE-997C670B4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49A0C-225D-A7EF-7240-D2960CC2E475}"/>
              </a:ext>
            </a:extLst>
          </p:cNvPr>
          <p:cNvSpPr>
            <a:spLocks noGrp="1"/>
          </p:cNvSpPr>
          <p:nvPr>
            <p:ph type="dt" sz="half" idx="10"/>
          </p:nvPr>
        </p:nvSpPr>
        <p:spPr/>
        <p:txBody>
          <a:bodyPr/>
          <a:lstStyle/>
          <a:p>
            <a:fld id="{9334791F-92AD-4D9E-8483-DABBC1D227BF}" type="datetimeFigureOut">
              <a:rPr lang="en-US" smtClean="0"/>
              <a:t>5/12/2026</a:t>
            </a:fld>
            <a:endParaRPr lang="en-US"/>
          </a:p>
        </p:txBody>
      </p:sp>
      <p:sp>
        <p:nvSpPr>
          <p:cNvPr id="6" name="Footer Placeholder 5">
            <a:extLst>
              <a:ext uri="{FF2B5EF4-FFF2-40B4-BE49-F238E27FC236}">
                <a16:creationId xmlns:a16="http://schemas.microsoft.com/office/drawing/2014/main" id="{BC62024C-CC73-488B-8737-A8FA79398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5F167-6BDC-F085-A289-9D234C9BA2C1}"/>
              </a:ext>
            </a:extLst>
          </p:cNvPr>
          <p:cNvSpPr>
            <a:spLocks noGrp="1"/>
          </p:cNvSpPr>
          <p:nvPr>
            <p:ph type="sldNum" sz="quarter" idx="12"/>
          </p:nvPr>
        </p:nvSpPr>
        <p:spPr/>
        <p:txBody>
          <a:bodyPr/>
          <a:lstStyle/>
          <a:p>
            <a:fld id="{9706A01E-C072-416F-AD81-A0AC48490B03}" type="slidenum">
              <a:rPr lang="en-US" smtClean="0"/>
              <a:t>‹#›</a:t>
            </a:fld>
            <a:endParaRPr lang="en-US"/>
          </a:p>
        </p:txBody>
      </p:sp>
    </p:spTree>
    <p:extLst>
      <p:ext uri="{BB962C8B-B14F-4D97-AF65-F5344CB8AC3E}">
        <p14:creationId xmlns:p14="http://schemas.microsoft.com/office/powerpoint/2010/main" val="278892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573799-BF34-E90A-5778-D091FA66B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9AFC36-BEBC-A765-5EE0-61E6A5B1C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490F8-B68C-7B4C-A83C-4E8DD3FD2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34791F-92AD-4D9E-8483-DABBC1D227BF}" type="datetimeFigureOut">
              <a:rPr lang="en-US" smtClean="0"/>
              <a:t>5/12/2026</a:t>
            </a:fld>
            <a:endParaRPr lang="en-US"/>
          </a:p>
        </p:txBody>
      </p:sp>
      <p:sp>
        <p:nvSpPr>
          <p:cNvPr id="5" name="Footer Placeholder 4">
            <a:extLst>
              <a:ext uri="{FF2B5EF4-FFF2-40B4-BE49-F238E27FC236}">
                <a16:creationId xmlns:a16="http://schemas.microsoft.com/office/drawing/2014/main" id="{131EE74C-7C29-C1FC-6E09-1C19556DE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960039-E435-DFAF-02F1-5BA715452B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6A01E-C072-416F-AD81-A0AC48490B03}" type="slidenum">
              <a:rPr lang="en-US" smtClean="0"/>
              <a:t>‹#›</a:t>
            </a:fld>
            <a:endParaRPr lang="en-US"/>
          </a:p>
        </p:txBody>
      </p:sp>
    </p:spTree>
    <p:extLst>
      <p:ext uri="{BB962C8B-B14F-4D97-AF65-F5344CB8AC3E}">
        <p14:creationId xmlns:p14="http://schemas.microsoft.com/office/powerpoint/2010/main" val="3628121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02C157-067C-F54D-8E1A-2FD57B92DF20}"/>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D7058B0-52FF-CF4E-85D1-DF4C68388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EE4306-23D0-BF43-8852-3F7A7A529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BBEB6-BAAA-6E43-AEC8-0B25ABC071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34709-4062-C844-B383-19A0023CD46A}" type="datetimeFigureOut">
              <a:rPr lang="en-US" smtClean="0"/>
              <a:t>5/12/2026</a:t>
            </a:fld>
            <a:endParaRPr lang="en-US"/>
          </a:p>
        </p:txBody>
      </p:sp>
      <p:sp>
        <p:nvSpPr>
          <p:cNvPr id="5" name="Footer Placeholder 4">
            <a:extLst>
              <a:ext uri="{FF2B5EF4-FFF2-40B4-BE49-F238E27FC236}">
                <a16:creationId xmlns:a16="http://schemas.microsoft.com/office/drawing/2014/main" id="{2CF516BC-1E7A-424B-9A9D-AB9ABA635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68E852-3F78-0245-8424-A85B13767F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CA0C2-63F4-A14C-9844-CD025D1796C9}" type="slidenum">
              <a:rPr lang="en-US" smtClean="0"/>
              <a:t>‹#›</a:t>
            </a:fld>
            <a:endParaRPr lang="en-US"/>
          </a:p>
        </p:txBody>
      </p:sp>
    </p:spTree>
    <p:extLst>
      <p:ext uri="{BB962C8B-B14F-4D97-AF65-F5344CB8AC3E}">
        <p14:creationId xmlns:p14="http://schemas.microsoft.com/office/powerpoint/2010/main" val="29733853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3BDFF-8497-4C4E-BB47-DF9A10B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B06173-2B2F-2142-B94B-54F7A5CF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a:t>
            </a:r>
          </a:p>
          <a:p>
            <a:pPr lvl="1"/>
            <a:endParaRPr lang="en-US" dirty="0"/>
          </a:p>
        </p:txBody>
      </p:sp>
      <p:sp>
        <p:nvSpPr>
          <p:cNvPr id="4" name="Date Placeholder 3">
            <a:extLst>
              <a:ext uri="{FF2B5EF4-FFF2-40B4-BE49-F238E27FC236}">
                <a16:creationId xmlns:a16="http://schemas.microsoft.com/office/drawing/2014/main" id="{3160D2CD-EB5A-0A41-BC59-F789EC070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33BF-8FC4-0045-A43B-C694747E3EDA}" type="datetimeFigureOut">
              <a:rPr lang="en-US" smtClean="0"/>
              <a:t>5/12/2026</a:t>
            </a:fld>
            <a:endParaRPr lang="en-US"/>
          </a:p>
        </p:txBody>
      </p:sp>
      <p:sp>
        <p:nvSpPr>
          <p:cNvPr id="5" name="Footer Placeholder 4">
            <a:extLst>
              <a:ext uri="{FF2B5EF4-FFF2-40B4-BE49-F238E27FC236}">
                <a16:creationId xmlns:a16="http://schemas.microsoft.com/office/drawing/2014/main" id="{8A9F79CD-26F0-704B-9534-F7E37B833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892C1B-320B-A848-BC99-1A0EA36C7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A6B82-1401-C949-9597-17A76211D6CF}" type="slidenum">
              <a:rPr lang="en-US" smtClean="0"/>
              <a:t>‹#›</a:t>
            </a:fld>
            <a:endParaRPr lang="en-US"/>
          </a:p>
        </p:txBody>
      </p:sp>
    </p:spTree>
    <p:extLst>
      <p:ext uri="{BB962C8B-B14F-4D97-AF65-F5344CB8AC3E}">
        <p14:creationId xmlns:p14="http://schemas.microsoft.com/office/powerpoint/2010/main" val="20362218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1" i="0" kern="1200" cap="all"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Tx/>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sv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7.sv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4.sv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diagramColors" Target="../diagrams/colors4.xml"/><Relationship Id="rId11" Type="http://schemas.openxmlformats.org/officeDocument/2006/relationships/image" Target="../media/image23.svg"/><Relationship Id="rId5" Type="http://schemas.openxmlformats.org/officeDocument/2006/relationships/diagramQuickStyle" Target="../diagrams/quickStyle4.xml"/><Relationship Id="rId15" Type="http://schemas.openxmlformats.org/officeDocument/2006/relationships/image" Target="../media/image27.svg"/><Relationship Id="rId10" Type="http://schemas.openxmlformats.org/officeDocument/2006/relationships/image" Target="../media/image22.svg"/><Relationship Id="rId4" Type="http://schemas.openxmlformats.org/officeDocument/2006/relationships/diagramLayout" Target="../diagrams/layout4.xml"/><Relationship Id="rId9" Type="http://schemas.openxmlformats.org/officeDocument/2006/relationships/image" Target="../media/image21.svg"/><Relationship Id="rId1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pixabay.com/en/warning-shield-risk-attention-838655/"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iowacapitaldispatch.com/2025/10/14/uni-professor-sues-over-alleged-efforts-to-frame-her-and-drive-her-out/"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dailyorange.com/2026/02/former-syracuse-lacrosse-player-expelled-after-title-ix-investigatio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8F090-76E4-874E-A99F-CE1EF8F996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69751" y="546005"/>
            <a:ext cx="11581130" cy="3716020"/>
          </a:xfrm>
          <a:prstGeom prst="rect">
            <a:avLst/>
          </a:prstGeom>
        </p:spPr>
      </p:pic>
      <p:sp>
        <p:nvSpPr>
          <p:cNvPr id="6" name="Title 1">
            <a:extLst>
              <a:ext uri="{FF2B5EF4-FFF2-40B4-BE49-F238E27FC236}">
                <a16:creationId xmlns:a16="http://schemas.microsoft.com/office/drawing/2014/main" id="{5E8609AD-9394-1B43-9E24-A952ABD07E1C}"/>
              </a:ext>
            </a:extLst>
          </p:cNvPr>
          <p:cNvSpPr txBox="1">
            <a:spLocks noGrp="1"/>
          </p:cNvSpPr>
          <p:nvPr>
            <p:ph type="title" idx="4294967295"/>
          </p:nvPr>
        </p:nvSpPr>
        <p:spPr>
          <a:xfrm>
            <a:off x="556181" y="1830070"/>
            <a:ext cx="5969275" cy="1673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5400" b="1" i="0" kern="1200" cap="all" baseline="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Title IX Appeals Officer Training</a:t>
            </a:r>
            <a:endParaRPr kumimoji="0" lang="en-US" sz="22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 name="Subtitle 1">
            <a:extLst>
              <a:ext uri="{FF2B5EF4-FFF2-40B4-BE49-F238E27FC236}">
                <a16:creationId xmlns:a16="http://schemas.microsoft.com/office/drawing/2014/main" id="{2C6FCB63-A325-0344-A481-C674C25C5504}"/>
              </a:ext>
            </a:extLst>
          </p:cNvPr>
          <p:cNvSpPr>
            <a:spLocks noGrp="1"/>
          </p:cNvSpPr>
          <p:nvPr>
            <p:ph type="subTitle" idx="1"/>
          </p:nvPr>
        </p:nvSpPr>
        <p:spPr/>
        <p:txBody>
          <a:bodyPr/>
          <a:lstStyle/>
          <a:p>
            <a:r>
              <a:rPr lang="en-US" dirty="0"/>
              <a:t>Presented by:</a:t>
            </a:r>
          </a:p>
          <a:p>
            <a:r>
              <a:rPr lang="en-US" dirty="0"/>
              <a:t>The Office of Civil Rights, Title IX &amp; ADA Compliance (CTAC)</a:t>
            </a:r>
          </a:p>
        </p:txBody>
      </p:sp>
      <p:sp>
        <p:nvSpPr>
          <p:cNvPr id="4" name="Text Placeholder 3">
            <a:extLst>
              <a:ext uri="{FF2B5EF4-FFF2-40B4-BE49-F238E27FC236}">
                <a16:creationId xmlns:a16="http://schemas.microsoft.com/office/drawing/2014/main" id="{EA309DCA-FE4F-004C-8201-55DD4C6DE533}"/>
              </a:ext>
            </a:extLst>
          </p:cNvPr>
          <p:cNvSpPr>
            <a:spLocks noGrp="1"/>
          </p:cNvSpPr>
          <p:nvPr>
            <p:ph type="body" sz="quarter" idx="10"/>
          </p:nvPr>
        </p:nvSpPr>
        <p:spPr/>
        <p:txBody>
          <a:bodyPr/>
          <a:lstStyle/>
          <a:p>
            <a:r>
              <a:rPr lang="en-US" dirty="0"/>
              <a:t>April 2026</a:t>
            </a:r>
          </a:p>
        </p:txBody>
      </p:sp>
    </p:spTree>
    <p:extLst>
      <p:ext uri="{BB962C8B-B14F-4D97-AF65-F5344CB8AC3E}">
        <p14:creationId xmlns:p14="http://schemas.microsoft.com/office/powerpoint/2010/main" val="2241570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A14D-E356-0901-780D-64CF9D27615C}"/>
              </a:ext>
            </a:extLst>
          </p:cNvPr>
          <p:cNvSpPr>
            <a:spLocks noGrp="1"/>
          </p:cNvSpPr>
          <p:nvPr>
            <p:ph type="title"/>
          </p:nvPr>
        </p:nvSpPr>
        <p:spPr/>
        <p:txBody>
          <a:bodyPr/>
          <a:lstStyle/>
          <a:p>
            <a:r>
              <a:rPr lang="en-US" dirty="0"/>
              <a:t>Dating Violence</a:t>
            </a:r>
          </a:p>
        </p:txBody>
      </p:sp>
      <p:sp>
        <p:nvSpPr>
          <p:cNvPr id="5" name="Content Placeholder 4">
            <a:extLst>
              <a:ext uri="{FF2B5EF4-FFF2-40B4-BE49-F238E27FC236}">
                <a16:creationId xmlns:a16="http://schemas.microsoft.com/office/drawing/2014/main" id="{71A307AC-8BA8-2DC4-9CD1-67BA37EF3A64}"/>
              </a:ext>
            </a:extLst>
          </p:cNvPr>
          <p:cNvSpPr txBox="1">
            <a:spLocks noGrp="1"/>
          </p:cNvSpPr>
          <p:nvPr>
            <p:ph sz="half" idx="13"/>
          </p:nvPr>
        </p:nvSpPr>
        <p:spPr>
          <a:xfrm>
            <a:off x="1310362" y="2258269"/>
            <a:ext cx="8971669" cy="3216265"/>
          </a:xfrm>
          <a:prstGeom prst="rect">
            <a:avLst/>
          </a:prstGeom>
          <a:noFill/>
        </p:spPr>
        <p:txBody>
          <a:bodyPr wrap="square" rtlCol="0">
            <a:spAutoFit/>
          </a:bodyPr>
          <a:lstStyle/>
          <a:p>
            <a:pPr marL="285750" indent="-285750">
              <a:lnSpc>
                <a:spcPct val="100000"/>
              </a:lnSpc>
              <a:spcBef>
                <a:spcPts val="600"/>
              </a:spcBef>
              <a:buFont typeface="Calibri" panose="020F0502020204030204" pitchFamily="34" charset="0"/>
              <a:buChar char="→"/>
            </a:pPr>
            <a:r>
              <a:rPr lang="en-US" sz="2400" b="1" dirty="0"/>
              <a:t>Definition</a:t>
            </a:r>
            <a:r>
              <a:rPr lang="en-US" sz="2400" dirty="0"/>
              <a:t>:  violence committed by a person who is or has been in a social relationship of a romantic or intimate nature with the Complainant.</a:t>
            </a:r>
          </a:p>
          <a:p>
            <a:pPr marL="285750" indent="-285750">
              <a:lnSpc>
                <a:spcPct val="100000"/>
              </a:lnSpc>
              <a:spcBef>
                <a:spcPts val="600"/>
              </a:spcBef>
              <a:buFont typeface="Calibri" panose="020F0502020204030204" pitchFamily="34" charset="0"/>
              <a:buChar char="→"/>
            </a:pPr>
            <a:r>
              <a:rPr lang="en-US" sz="2400" dirty="0"/>
              <a:t>Existence of such a relationship determined based on the Complainant’s statement</a:t>
            </a:r>
          </a:p>
          <a:p>
            <a:pPr marL="285750" indent="-285750">
              <a:lnSpc>
                <a:spcPct val="100000"/>
              </a:lnSpc>
              <a:spcBef>
                <a:spcPts val="600"/>
              </a:spcBef>
              <a:buFont typeface="Calibri" panose="020F0502020204030204" pitchFamily="34" charset="0"/>
              <a:buChar char="→"/>
            </a:pPr>
            <a:r>
              <a:rPr lang="en-US" sz="2400" dirty="0"/>
              <a:t>Includes, but not limited to, sexual or physical abuse or the threat of such abuse</a:t>
            </a:r>
          </a:p>
          <a:p>
            <a:pPr marL="742950" lvl="1" indent="-285750">
              <a:lnSpc>
                <a:spcPct val="100000"/>
              </a:lnSpc>
              <a:spcBef>
                <a:spcPts val="600"/>
              </a:spcBef>
              <a:buFont typeface="Calibri" panose="020F0502020204030204" pitchFamily="34" charset="0"/>
              <a:buChar char="→"/>
            </a:pPr>
            <a:r>
              <a:rPr lang="en-US" sz="2000" dirty="0"/>
              <a:t>does not include acts covered under definition of domestic violence</a:t>
            </a:r>
          </a:p>
        </p:txBody>
      </p:sp>
    </p:spTree>
    <p:extLst>
      <p:ext uri="{BB962C8B-B14F-4D97-AF65-F5344CB8AC3E}">
        <p14:creationId xmlns:p14="http://schemas.microsoft.com/office/powerpoint/2010/main" val="38629207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A14D-E356-0901-780D-64CF9D27615C}"/>
              </a:ext>
            </a:extLst>
          </p:cNvPr>
          <p:cNvSpPr>
            <a:spLocks noGrp="1"/>
          </p:cNvSpPr>
          <p:nvPr>
            <p:ph type="title"/>
          </p:nvPr>
        </p:nvSpPr>
        <p:spPr/>
        <p:txBody>
          <a:bodyPr/>
          <a:lstStyle/>
          <a:p>
            <a:r>
              <a:rPr lang="en-US" dirty="0"/>
              <a:t>Domestic violence</a:t>
            </a:r>
          </a:p>
        </p:txBody>
      </p:sp>
      <p:sp>
        <p:nvSpPr>
          <p:cNvPr id="5" name="Content Placeholder 4">
            <a:extLst>
              <a:ext uri="{FF2B5EF4-FFF2-40B4-BE49-F238E27FC236}">
                <a16:creationId xmlns:a16="http://schemas.microsoft.com/office/drawing/2014/main" id="{71A307AC-8BA8-2DC4-9CD1-67BA37EF3A64}"/>
              </a:ext>
            </a:extLst>
          </p:cNvPr>
          <p:cNvSpPr txBox="1">
            <a:spLocks noGrp="1"/>
          </p:cNvSpPr>
          <p:nvPr>
            <p:ph sz="half" idx="13"/>
          </p:nvPr>
        </p:nvSpPr>
        <p:spPr>
          <a:xfrm>
            <a:off x="1011780" y="1693850"/>
            <a:ext cx="8761807" cy="4158639"/>
          </a:xfrm>
          <a:prstGeom prst="rect">
            <a:avLst/>
          </a:prstGeom>
          <a:noFill/>
        </p:spPr>
        <p:txBody>
          <a:bodyPr wrap="square" rtlCol="0">
            <a:spAutoFit/>
          </a:bodyPr>
          <a:lstStyle/>
          <a:p>
            <a:pPr marL="285750" indent="-285750">
              <a:lnSpc>
                <a:spcPct val="150000"/>
              </a:lnSpc>
              <a:buFont typeface="Calibri" panose="020F0502020204030204" pitchFamily="34" charset="0"/>
              <a:buChar char="→"/>
            </a:pPr>
            <a:r>
              <a:rPr lang="en-US" sz="2000" b="1" dirty="0"/>
              <a:t>Definition</a:t>
            </a:r>
            <a:r>
              <a:rPr lang="en-US" sz="2000" dirty="0"/>
              <a:t>:  a felony or misdemeanor crime of violence committed:</a:t>
            </a:r>
          </a:p>
          <a:p>
            <a:pPr marL="742950" lvl="1" indent="-285750">
              <a:lnSpc>
                <a:spcPct val="150000"/>
              </a:lnSpc>
              <a:buFont typeface="Calibri" panose="020F0502020204030204" pitchFamily="34" charset="0"/>
              <a:buChar char="→"/>
            </a:pPr>
            <a:r>
              <a:rPr lang="en-US" sz="1800" dirty="0"/>
              <a:t>By a current or former spouse or intimate partner of the Complainant;</a:t>
            </a:r>
          </a:p>
          <a:p>
            <a:pPr marL="742950" lvl="1" indent="-285750">
              <a:lnSpc>
                <a:spcPct val="150000"/>
              </a:lnSpc>
              <a:buFont typeface="Calibri" panose="020F0502020204030204" pitchFamily="34" charset="0"/>
              <a:buChar char="→"/>
            </a:pPr>
            <a:r>
              <a:rPr lang="en-US" sz="1800" dirty="0"/>
              <a:t>By a person with whom the Complainant shares a child in common;</a:t>
            </a:r>
          </a:p>
          <a:p>
            <a:pPr marL="742950" lvl="1" indent="-285750">
              <a:lnSpc>
                <a:spcPct val="150000"/>
              </a:lnSpc>
              <a:buFont typeface="Calibri" panose="020F0502020204030204" pitchFamily="34" charset="0"/>
              <a:buChar char="→"/>
            </a:pPr>
            <a:r>
              <a:rPr lang="en-US" sz="1800" dirty="0"/>
              <a:t>By a person who is cohabitating with, or has cohabitated with, the Complainant as a spouse or intimate partner;</a:t>
            </a:r>
          </a:p>
          <a:p>
            <a:pPr marL="742950" lvl="1" indent="-285750">
              <a:lnSpc>
                <a:spcPct val="150000"/>
              </a:lnSpc>
              <a:buFont typeface="Calibri" panose="020F0502020204030204" pitchFamily="34" charset="0"/>
              <a:buChar char="→"/>
            </a:pPr>
            <a:r>
              <a:rPr lang="en-US" sz="1800" dirty="0"/>
              <a:t>By a person similarly situated to a spouse of the Complainant under the Kansas domestic or family violence laws;</a:t>
            </a:r>
          </a:p>
          <a:p>
            <a:pPr marL="742950" lvl="1" indent="-285750">
              <a:lnSpc>
                <a:spcPct val="150000"/>
              </a:lnSpc>
              <a:buFont typeface="Calibri" panose="020F0502020204030204" pitchFamily="34" charset="0"/>
              <a:buChar char="→"/>
            </a:pPr>
            <a:r>
              <a:rPr lang="en-US" sz="1800" dirty="0"/>
              <a:t>By any other person against an adult or youth Complainant who is protected from that person’s acts under the Kansas domestic or family violence laws.</a:t>
            </a:r>
          </a:p>
        </p:txBody>
      </p:sp>
      <p:pic>
        <p:nvPicPr>
          <p:cNvPr id="6" name="Graphic 5">
            <a:extLst>
              <a:ext uri="{FF2B5EF4-FFF2-40B4-BE49-F238E27FC236}">
                <a16:creationId xmlns:a16="http://schemas.microsoft.com/office/drawing/2014/main" id="{2513E3EE-530D-733F-4C3A-4C1F3E173E9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7925" y="2818368"/>
            <a:ext cx="1939813" cy="1939813"/>
          </a:xfrm>
          <a:prstGeom prst="rect">
            <a:avLst/>
          </a:prstGeom>
        </p:spPr>
      </p:pic>
      <p:pic>
        <p:nvPicPr>
          <p:cNvPr id="8" name="Graphic 7">
            <a:extLst>
              <a:ext uri="{FF2B5EF4-FFF2-40B4-BE49-F238E27FC236}">
                <a16:creationId xmlns:a16="http://schemas.microsoft.com/office/drawing/2014/main" id="{A5852CD2-20AA-6F54-6243-DEFC1823DC4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117832" y="2818369"/>
            <a:ext cx="1939813" cy="1939813"/>
          </a:xfrm>
          <a:prstGeom prst="rect">
            <a:avLst/>
          </a:prstGeom>
        </p:spPr>
      </p:pic>
      <p:pic>
        <p:nvPicPr>
          <p:cNvPr id="10" name="Graphic 9">
            <a:extLst>
              <a:ext uri="{FF2B5EF4-FFF2-40B4-BE49-F238E27FC236}">
                <a16:creationId xmlns:a16="http://schemas.microsoft.com/office/drawing/2014/main" id="{2989B2AF-4B3B-7D0D-AF2A-02D6C7AF306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150105" y="2260254"/>
            <a:ext cx="914400" cy="914400"/>
          </a:xfrm>
          <a:prstGeom prst="rect">
            <a:avLst/>
          </a:prstGeom>
        </p:spPr>
      </p:pic>
    </p:spTree>
    <p:extLst>
      <p:ext uri="{BB962C8B-B14F-4D97-AF65-F5344CB8AC3E}">
        <p14:creationId xmlns:p14="http://schemas.microsoft.com/office/powerpoint/2010/main" val="36946094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A14D-E356-0901-780D-64CF9D27615C}"/>
              </a:ext>
            </a:extLst>
          </p:cNvPr>
          <p:cNvSpPr>
            <a:spLocks noGrp="1"/>
          </p:cNvSpPr>
          <p:nvPr>
            <p:ph type="title"/>
          </p:nvPr>
        </p:nvSpPr>
        <p:spPr/>
        <p:txBody>
          <a:bodyPr/>
          <a:lstStyle/>
          <a:p>
            <a:r>
              <a:rPr lang="en-US" dirty="0"/>
              <a:t>Stalking</a:t>
            </a:r>
          </a:p>
        </p:txBody>
      </p:sp>
      <p:sp>
        <p:nvSpPr>
          <p:cNvPr id="5" name="Content Placeholder 4">
            <a:extLst>
              <a:ext uri="{FF2B5EF4-FFF2-40B4-BE49-F238E27FC236}">
                <a16:creationId xmlns:a16="http://schemas.microsoft.com/office/drawing/2014/main" id="{71A307AC-8BA8-2DC4-9CD1-67BA37EF3A64}"/>
              </a:ext>
            </a:extLst>
          </p:cNvPr>
          <p:cNvSpPr txBox="1">
            <a:spLocks noGrp="1"/>
          </p:cNvSpPr>
          <p:nvPr>
            <p:ph sz="half" idx="13"/>
          </p:nvPr>
        </p:nvSpPr>
        <p:spPr>
          <a:xfrm>
            <a:off x="1146338" y="2073361"/>
            <a:ext cx="7976147" cy="3877985"/>
          </a:xfrm>
          <a:prstGeom prst="rect">
            <a:avLst/>
          </a:prstGeom>
          <a:noFill/>
        </p:spPr>
        <p:txBody>
          <a:bodyPr wrap="square" rtlCol="0">
            <a:spAutoFit/>
          </a:bodyPr>
          <a:lstStyle/>
          <a:p>
            <a:pPr marL="285750" indent="-285750">
              <a:lnSpc>
                <a:spcPct val="100000"/>
              </a:lnSpc>
              <a:spcBef>
                <a:spcPts val="600"/>
              </a:spcBef>
              <a:buFont typeface="Calibri" panose="020F0502020204030204" pitchFamily="34" charset="0"/>
              <a:buChar char="→"/>
            </a:pPr>
            <a:r>
              <a:rPr lang="en-US" sz="2400" b="1" dirty="0"/>
              <a:t>Definition</a:t>
            </a:r>
            <a:r>
              <a:rPr lang="en-US" sz="2400" dirty="0"/>
              <a:t>:  engaging in a course of conduct directed at a specific person that would cause a reasonable person to:</a:t>
            </a:r>
          </a:p>
          <a:p>
            <a:pPr marL="742950" lvl="1" indent="-285750">
              <a:lnSpc>
                <a:spcPct val="100000"/>
              </a:lnSpc>
              <a:spcBef>
                <a:spcPts val="600"/>
              </a:spcBef>
              <a:buFont typeface="Calibri" panose="020F0502020204030204" pitchFamily="34" charset="0"/>
              <a:buChar char="→"/>
            </a:pPr>
            <a:r>
              <a:rPr lang="en-US" sz="2000" dirty="0"/>
              <a:t>Fear for the person’s safety or the safety of others; or</a:t>
            </a:r>
          </a:p>
          <a:p>
            <a:pPr marL="742950" lvl="1" indent="-285750">
              <a:lnSpc>
                <a:spcPct val="100000"/>
              </a:lnSpc>
              <a:spcBef>
                <a:spcPts val="600"/>
              </a:spcBef>
              <a:buFont typeface="Calibri" panose="020F0502020204030204" pitchFamily="34" charset="0"/>
              <a:buChar char="→"/>
            </a:pPr>
            <a:r>
              <a:rPr lang="en-US" sz="2000" dirty="0"/>
              <a:t>Suffer substantial emotional distress</a:t>
            </a:r>
          </a:p>
          <a:p>
            <a:pPr marL="285750" indent="-285750">
              <a:lnSpc>
                <a:spcPct val="100000"/>
              </a:lnSpc>
              <a:spcBef>
                <a:spcPts val="600"/>
              </a:spcBef>
              <a:buFont typeface="Calibri" panose="020F0502020204030204" pitchFamily="34" charset="0"/>
              <a:buChar char="→"/>
            </a:pPr>
            <a:r>
              <a:rPr lang="en-US" sz="2400" dirty="0"/>
              <a:t>Course of conduct = two or more acts, including, but not limited to:</a:t>
            </a:r>
          </a:p>
          <a:p>
            <a:pPr marL="742950" lvl="1" indent="-285750">
              <a:lnSpc>
                <a:spcPct val="100000"/>
              </a:lnSpc>
              <a:spcBef>
                <a:spcPts val="600"/>
              </a:spcBef>
              <a:buFont typeface="Calibri" panose="020F0502020204030204" pitchFamily="34" charset="0"/>
              <a:buChar char="→"/>
            </a:pPr>
            <a:r>
              <a:rPr lang="en-US" sz="2000" dirty="0"/>
              <a:t>Acts in which the stalker directly, indirectly, or through third parties</a:t>
            </a:r>
          </a:p>
          <a:p>
            <a:pPr marL="742950" lvl="1" indent="-285750">
              <a:lnSpc>
                <a:spcPct val="100000"/>
              </a:lnSpc>
              <a:spcBef>
                <a:spcPts val="600"/>
              </a:spcBef>
              <a:buFont typeface="Calibri" panose="020F0502020204030204" pitchFamily="34" charset="0"/>
              <a:buChar char="→"/>
            </a:pPr>
            <a:r>
              <a:rPr lang="en-US" sz="2000" dirty="0"/>
              <a:t>By any action, method, device, or means</a:t>
            </a:r>
          </a:p>
          <a:p>
            <a:pPr marL="742950" lvl="1" indent="-285750">
              <a:lnSpc>
                <a:spcPct val="100000"/>
              </a:lnSpc>
              <a:spcBef>
                <a:spcPts val="600"/>
              </a:spcBef>
              <a:buFont typeface="Calibri" panose="020F0502020204030204" pitchFamily="34" charset="0"/>
              <a:buChar char="→"/>
            </a:pPr>
            <a:r>
              <a:rPr lang="en-US" sz="2000" dirty="0"/>
              <a:t>Follows, monitors, observes, surveils, threatens, or communicates to or about a person, or interferes with a person’s property</a:t>
            </a:r>
          </a:p>
        </p:txBody>
      </p:sp>
      <p:pic>
        <p:nvPicPr>
          <p:cNvPr id="1028" name="Picture 4">
            <a:extLst>
              <a:ext uri="{FF2B5EF4-FFF2-40B4-BE49-F238E27FC236}">
                <a16:creationId xmlns:a16="http://schemas.microsoft.com/office/drawing/2014/main" id="{46BBCDDF-CF2B-9DF8-F83E-2BF9B0240AC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15" r="11684"/>
          <a:stretch/>
        </p:blipFill>
        <p:spPr bwMode="auto">
          <a:xfrm>
            <a:off x="9530379" y="2161588"/>
            <a:ext cx="2661621" cy="34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745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A14D-E356-0901-780D-64CF9D27615C}"/>
              </a:ext>
            </a:extLst>
          </p:cNvPr>
          <p:cNvSpPr>
            <a:spLocks noGrp="1"/>
          </p:cNvSpPr>
          <p:nvPr>
            <p:ph type="title"/>
          </p:nvPr>
        </p:nvSpPr>
        <p:spPr/>
        <p:txBody>
          <a:bodyPr/>
          <a:lstStyle/>
          <a:p>
            <a:r>
              <a:rPr lang="en-US" dirty="0"/>
              <a:t>Other Sex-Based offenses</a:t>
            </a:r>
          </a:p>
        </p:txBody>
      </p:sp>
      <p:sp>
        <p:nvSpPr>
          <p:cNvPr id="5" name="Content Placeholder 4">
            <a:extLst>
              <a:ext uri="{FF2B5EF4-FFF2-40B4-BE49-F238E27FC236}">
                <a16:creationId xmlns:a16="http://schemas.microsoft.com/office/drawing/2014/main" id="{71A307AC-8BA8-2DC4-9CD1-67BA37EF3A64}"/>
              </a:ext>
            </a:extLst>
          </p:cNvPr>
          <p:cNvSpPr txBox="1">
            <a:spLocks noGrp="1"/>
          </p:cNvSpPr>
          <p:nvPr>
            <p:ph sz="half" idx="13"/>
          </p:nvPr>
        </p:nvSpPr>
        <p:spPr>
          <a:xfrm>
            <a:off x="1118821" y="1932022"/>
            <a:ext cx="9954357" cy="4016484"/>
          </a:xfrm>
          <a:prstGeom prst="rect">
            <a:avLst/>
          </a:prstGeom>
          <a:noFill/>
        </p:spPr>
        <p:txBody>
          <a:bodyPr wrap="square" rtlCol="0">
            <a:spAutoFit/>
          </a:bodyPr>
          <a:lstStyle/>
          <a:p>
            <a:pPr marL="285750" indent="-285750">
              <a:lnSpc>
                <a:spcPct val="100000"/>
              </a:lnSpc>
              <a:spcBef>
                <a:spcPts val="600"/>
              </a:spcBef>
              <a:buFont typeface="Calibri" panose="020F0502020204030204" pitchFamily="34" charset="0"/>
              <a:buChar char="→"/>
            </a:pPr>
            <a:r>
              <a:rPr lang="en-US" sz="2400" b="1" dirty="0"/>
              <a:t>Sex Discrimination </a:t>
            </a:r>
            <a:r>
              <a:rPr lang="en-US" sz="2400" dirty="0"/>
              <a:t>– providing differential treatment on the basis of sex such as in athletics, or with respect to employment, admissions or enrollment or participation in an academic course.</a:t>
            </a:r>
          </a:p>
          <a:p>
            <a:pPr marL="285750" indent="-285750">
              <a:lnSpc>
                <a:spcPct val="100000"/>
              </a:lnSpc>
              <a:spcBef>
                <a:spcPts val="600"/>
              </a:spcBef>
              <a:buFont typeface="Calibri" panose="020F0502020204030204" pitchFamily="34" charset="0"/>
              <a:buChar char="→"/>
            </a:pPr>
            <a:r>
              <a:rPr lang="en-US" sz="2400" b="1" dirty="0"/>
              <a:t>Sexual Exploitation </a:t>
            </a:r>
            <a:r>
              <a:rPr lang="en-US" sz="2400" dirty="0"/>
              <a:t>– when a person engages in non-consensual or abusive conduct that takes sexual advantage of another individual for the person’s own advantage or benefit, or to benefit or advantage anyone other than the individual being exploited and does not constitute any other offense address in Policy 3.06.</a:t>
            </a:r>
          </a:p>
          <a:p>
            <a:pPr marL="285750" indent="-285750">
              <a:lnSpc>
                <a:spcPct val="100000"/>
              </a:lnSpc>
              <a:spcBef>
                <a:spcPts val="600"/>
              </a:spcBef>
              <a:buFont typeface="Calibri" panose="020F0502020204030204" pitchFamily="34" charset="0"/>
              <a:buChar char="→"/>
            </a:pPr>
            <a:r>
              <a:rPr lang="en-US" sz="2400" b="1" dirty="0"/>
              <a:t>Discrimination on the basis of Sexual Orientation</a:t>
            </a:r>
          </a:p>
          <a:p>
            <a:pPr marL="285750" indent="-285750">
              <a:lnSpc>
                <a:spcPct val="100000"/>
              </a:lnSpc>
              <a:spcBef>
                <a:spcPts val="600"/>
              </a:spcBef>
              <a:buFont typeface="Calibri" panose="020F0502020204030204" pitchFamily="34" charset="0"/>
              <a:buChar char="→"/>
            </a:pPr>
            <a:r>
              <a:rPr lang="en-US" sz="2400" b="1" dirty="0"/>
              <a:t>Discrimination against pregnant and parenting students</a:t>
            </a:r>
          </a:p>
        </p:txBody>
      </p:sp>
    </p:spTree>
    <p:extLst>
      <p:ext uri="{BB962C8B-B14F-4D97-AF65-F5344CB8AC3E}">
        <p14:creationId xmlns:p14="http://schemas.microsoft.com/office/powerpoint/2010/main" val="19480831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A14D-E356-0901-780D-64CF9D27615C}"/>
              </a:ext>
            </a:extLst>
          </p:cNvPr>
          <p:cNvSpPr>
            <a:spLocks noGrp="1"/>
          </p:cNvSpPr>
          <p:nvPr>
            <p:ph type="title"/>
          </p:nvPr>
        </p:nvSpPr>
        <p:spPr/>
        <p:txBody>
          <a:bodyPr/>
          <a:lstStyle/>
          <a:p>
            <a:r>
              <a:rPr lang="en-US" dirty="0"/>
              <a:t>Institutional responsibility</a:t>
            </a:r>
          </a:p>
        </p:txBody>
      </p:sp>
      <p:sp>
        <p:nvSpPr>
          <p:cNvPr id="5" name="Content Placeholder 4">
            <a:extLst>
              <a:ext uri="{FF2B5EF4-FFF2-40B4-BE49-F238E27FC236}">
                <a16:creationId xmlns:a16="http://schemas.microsoft.com/office/drawing/2014/main" id="{BCA8DFF5-4B32-CFC2-7278-8CECFEC02174}"/>
              </a:ext>
            </a:extLst>
          </p:cNvPr>
          <p:cNvSpPr txBox="1">
            <a:spLocks noGrp="1"/>
          </p:cNvSpPr>
          <p:nvPr>
            <p:ph sz="half" idx="13"/>
          </p:nvPr>
        </p:nvSpPr>
        <p:spPr>
          <a:xfrm>
            <a:off x="2446549" y="2264995"/>
            <a:ext cx="7298902" cy="2328010"/>
          </a:xfrm>
          <a:prstGeom prst="rect">
            <a:avLst/>
          </a:prstGeom>
          <a:noFill/>
        </p:spPr>
        <p:txBody>
          <a:bodyPr wrap="square" rtlCol="0">
            <a:spAutoFit/>
          </a:bodyPr>
          <a:lstStyle/>
          <a:p>
            <a:pPr marL="0" indent="0" algn="ctr">
              <a:lnSpc>
                <a:spcPct val="150000"/>
              </a:lnSpc>
              <a:spcBef>
                <a:spcPts val="600"/>
              </a:spcBef>
              <a:buNone/>
            </a:pPr>
            <a:r>
              <a:rPr lang="en-US" sz="2400" b="1" dirty="0"/>
              <a:t>Deliberate Indifference</a:t>
            </a:r>
            <a:endParaRPr lang="en-US" sz="2400" dirty="0"/>
          </a:p>
          <a:p>
            <a:pPr marL="0" indent="0" algn="ctr">
              <a:lnSpc>
                <a:spcPct val="150000"/>
              </a:lnSpc>
              <a:spcBef>
                <a:spcPts val="600"/>
              </a:spcBef>
              <a:buNone/>
            </a:pPr>
            <a:r>
              <a:rPr lang="en-US" sz="2400" dirty="0"/>
              <a:t>When an institution has actual knowledge of sexual harassment allegations but does not take appropriate action based on the known circumstances.</a:t>
            </a:r>
          </a:p>
        </p:txBody>
      </p:sp>
      <p:pic>
        <p:nvPicPr>
          <p:cNvPr id="7" name="Graphic 6">
            <a:extLst>
              <a:ext uri="{FF2B5EF4-FFF2-40B4-BE49-F238E27FC236}">
                <a16:creationId xmlns:a16="http://schemas.microsoft.com/office/drawing/2014/main" id="{E3074D24-3466-3365-217E-7F95434E83B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282901" y="4770792"/>
            <a:ext cx="1626198" cy="1626198"/>
          </a:xfrm>
          <a:prstGeom prst="rect">
            <a:avLst/>
          </a:prstGeom>
        </p:spPr>
      </p:pic>
    </p:spTree>
    <p:extLst>
      <p:ext uri="{BB962C8B-B14F-4D97-AF65-F5344CB8AC3E}">
        <p14:creationId xmlns:p14="http://schemas.microsoft.com/office/powerpoint/2010/main" val="34456151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5A47F5-ED2C-B12F-5320-54EA36109101}"/>
              </a:ext>
            </a:extLst>
          </p:cNvPr>
          <p:cNvSpPr>
            <a:spLocks noGrp="1"/>
          </p:cNvSpPr>
          <p:nvPr>
            <p:ph type="title"/>
          </p:nvPr>
        </p:nvSpPr>
        <p:spPr/>
        <p:txBody>
          <a:bodyPr>
            <a:normAutofit/>
          </a:bodyPr>
          <a:lstStyle/>
          <a:p>
            <a:pPr algn="ctr"/>
            <a:r>
              <a:rPr lang="en-US" sz="7200" b="1" dirty="0"/>
              <a:t>Processes</a:t>
            </a:r>
          </a:p>
        </p:txBody>
      </p:sp>
    </p:spTree>
    <p:extLst>
      <p:ext uri="{BB962C8B-B14F-4D97-AF65-F5344CB8AC3E}">
        <p14:creationId xmlns:p14="http://schemas.microsoft.com/office/powerpoint/2010/main" val="12165668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28F3-671E-F463-05F5-F597CF6460C3}"/>
              </a:ext>
            </a:extLst>
          </p:cNvPr>
          <p:cNvSpPr>
            <a:spLocks noGrp="1"/>
          </p:cNvSpPr>
          <p:nvPr>
            <p:ph type="title"/>
          </p:nvPr>
        </p:nvSpPr>
        <p:spPr/>
        <p:txBody>
          <a:bodyPr/>
          <a:lstStyle/>
          <a:p>
            <a:r>
              <a:rPr lang="en-US" b="0" cap="none" dirty="0"/>
              <a:t>The Investigation Process</a:t>
            </a:r>
          </a:p>
        </p:txBody>
      </p:sp>
      <p:graphicFrame>
        <p:nvGraphicFramePr>
          <p:cNvPr id="5" name="Diagram 4" descr="The 8-steps of the complaint process with sub-steps. For a more navigable list, see notes section.">
            <a:extLst>
              <a:ext uri="{FF2B5EF4-FFF2-40B4-BE49-F238E27FC236}">
                <a16:creationId xmlns:a16="http://schemas.microsoft.com/office/drawing/2014/main" id="{CDD56F92-F4BC-71EA-82B5-B138F91B1F9A}"/>
              </a:ext>
            </a:extLst>
          </p:cNvPr>
          <p:cNvGraphicFramePr/>
          <p:nvPr>
            <p:extLst>
              <p:ext uri="{D42A27DB-BD31-4B8C-83A1-F6EECF244321}">
                <p14:modId xmlns:p14="http://schemas.microsoft.com/office/powerpoint/2010/main" val="3892612797"/>
              </p:ext>
            </p:extLst>
          </p:nvPr>
        </p:nvGraphicFramePr>
        <p:xfrm>
          <a:off x="426720" y="1571419"/>
          <a:ext cx="11353800" cy="4702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9B2FBA2-9772-08B4-A3EB-0CE4AE95BFEA}"/>
              </a:ext>
            </a:extLst>
          </p:cNvPr>
          <p:cNvSpPr txBox="1">
            <a:spLocks/>
          </p:cNvSpPr>
          <p:nvPr/>
        </p:nvSpPr>
        <p:spPr>
          <a:xfrm>
            <a:off x="426720" y="6273589"/>
            <a:ext cx="65618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Note:  CTAC processes are not the same as criminal processes.</a:t>
            </a:r>
          </a:p>
        </p:txBody>
      </p:sp>
    </p:spTree>
    <p:extLst>
      <p:ext uri="{BB962C8B-B14F-4D97-AF65-F5344CB8AC3E}">
        <p14:creationId xmlns:p14="http://schemas.microsoft.com/office/powerpoint/2010/main" val="2675014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A0BB-960B-9250-BAFD-96BA4FC51005}"/>
              </a:ext>
            </a:extLst>
          </p:cNvPr>
          <p:cNvSpPr>
            <a:spLocks noGrp="1"/>
          </p:cNvSpPr>
          <p:nvPr>
            <p:ph type="title"/>
          </p:nvPr>
        </p:nvSpPr>
        <p:spPr/>
        <p:txBody>
          <a:bodyPr/>
          <a:lstStyle/>
          <a:p>
            <a:r>
              <a:rPr lang="en-US" dirty="0"/>
              <a:t>The Hearing Process</a:t>
            </a:r>
          </a:p>
        </p:txBody>
      </p:sp>
      <p:graphicFrame>
        <p:nvGraphicFramePr>
          <p:cNvPr id="3" name="Diagram 2" descr="Five steps in the hearing process outlined with subpoints. See slide notes for accessible list version. ">
            <a:extLst>
              <a:ext uri="{FF2B5EF4-FFF2-40B4-BE49-F238E27FC236}">
                <a16:creationId xmlns:a16="http://schemas.microsoft.com/office/drawing/2014/main" id="{13B528D3-62ED-2F3D-D052-6E37E821F597}"/>
              </a:ext>
            </a:extLst>
          </p:cNvPr>
          <p:cNvGraphicFramePr/>
          <p:nvPr>
            <p:extLst>
              <p:ext uri="{D42A27DB-BD31-4B8C-83A1-F6EECF244321}">
                <p14:modId xmlns:p14="http://schemas.microsoft.com/office/powerpoint/2010/main" val="3552828762"/>
              </p:ext>
            </p:extLst>
          </p:nvPr>
        </p:nvGraphicFramePr>
        <p:xfrm>
          <a:off x="748991" y="1747042"/>
          <a:ext cx="10515600" cy="4085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90223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B922-B90C-D048-CD51-5096EC31219D}"/>
              </a:ext>
            </a:extLst>
          </p:cNvPr>
          <p:cNvSpPr>
            <a:spLocks noGrp="1"/>
          </p:cNvSpPr>
          <p:nvPr>
            <p:ph type="title"/>
          </p:nvPr>
        </p:nvSpPr>
        <p:spPr/>
        <p:txBody>
          <a:bodyPr/>
          <a:lstStyle/>
          <a:p>
            <a:r>
              <a:rPr lang="en-US" dirty="0"/>
              <a:t>Advisors</a:t>
            </a:r>
          </a:p>
        </p:txBody>
      </p:sp>
      <p:sp>
        <p:nvSpPr>
          <p:cNvPr id="3" name="Content Placeholder 2">
            <a:extLst>
              <a:ext uri="{FF2B5EF4-FFF2-40B4-BE49-F238E27FC236}">
                <a16:creationId xmlns:a16="http://schemas.microsoft.com/office/drawing/2014/main" id="{3B6245A1-6AA4-6434-9542-21C3959F4CDD}"/>
              </a:ext>
            </a:extLst>
          </p:cNvPr>
          <p:cNvSpPr>
            <a:spLocks noGrp="1"/>
          </p:cNvSpPr>
          <p:nvPr>
            <p:ph sz="half" idx="13"/>
          </p:nvPr>
        </p:nvSpPr>
        <p:spPr>
          <a:xfrm>
            <a:off x="1136373" y="1915258"/>
            <a:ext cx="10217427" cy="3735734"/>
          </a:xfrm>
        </p:spPr>
        <p:txBody>
          <a:bodyPr/>
          <a:lstStyle/>
          <a:p>
            <a:pPr>
              <a:buFont typeface="Calibri" panose="020F0502020204030204" pitchFamily="34" charset="0"/>
              <a:buChar char="→"/>
            </a:pPr>
            <a:r>
              <a:rPr lang="en-US" b="1" dirty="0"/>
              <a:t>Definition</a:t>
            </a:r>
            <a:r>
              <a:rPr lang="en-US" dirty="0"/>
              <a:t>:  a person chosen by a party or appointed by the University to accompany the party to meetings related to the resolution process, to advise the party on that process, and to conduct cross-examination for the party at the hearing</a:t>
            </a:r>
          </a:p>
          <a:p>
            <a:pPr>
              <a:buFont typeface="Calibri" panose="020F0502020204030204" pitchFamily="34" charset="0"/>
              <a:buChar char="→"/>
            </a:pPr>
            <a:r>
              <a:rPr lang="en-US" dirty="0"/>
              <a:t>Complainant and Respondent each have the right to an advisor</a:t>
            </a:r>
          </a:p>
          <a:p>
            <a:pPr>
              <a:buFont typeface="Calibri" panose="020F0502020204030204" pitchFamily="34" charset="0"/>
              <a:buChar char="→"/>
            </a:pPr>
            <a:r>
              <a:rPr lang="en-US" dirty="0"/>
              <a:t>Who can serve?</a:t>
            </a:r>
          </a:p>
          <a:p>
            <a:pPr lvl="1">
              <a:buFont typeface="Calibri" panose="020F0502020204030204" pitchFamily="34" charset="0"/>
              <a:buChar char="→"/>
            </a:pPr>
            <a:r>
              <a:rPr lang="en-US" dirty="0"/>
              <a:t>friend, mentor, family member, attorney, advocate, support person, or any other individual from inside or outside the University</a:t>
            </a:r>
          </a:p>
          <a:p>
            <a:pPr lvl="1">
              <a:buFont typeface="Calibri" panose="020F0502020204030204" pitchFamily="34" charset="0"/>
              <a:buChar char="→"/>
            </a:pPr>
            <a:r>
              <a:rPr lang="en-US" dirty="0"/>
              <a:t>must be willing, eligible and available</a:t>
            </a:r>
          </a:p>
        </p:txBody>
      </p:sp>
      <p:sp>
        <p:nvSpPr>
          <p:cNvPr id="4" name="TextBox 3">
            <a:extLst>
              <a:ext uri="{FF2B5EF4-FFF2-40B4-BE49-F238E27FC236}">
                <a16:creationId xmlns:a16="http://schemas.microsoft.com/office/drawing/2014/main" id="{0F2BCF7E-507D-DE8C-A87E-0A4D39909EB9}"/>
              </a:ext>
            </a:extLst>
          </p:cNvPr>
          <p:cNvSpPr txBox="1">
            <a:spLocks/>
          </p:cNvSpPr>
          <p:nvPr/>
        </p:nvSpPr>
        <p:spPr>
          <a:xfrm>
            <a:off x="986117" y="6442866"/>
            <a:ext cx="6561841" cy="338554"/>
          </a:xfrm>
          <a:prstGeom prst="rect">
            <a:avLst/>
          </a:prstGeom>
          <a:noFill/>
        </p:spPr>
        <p:txBody>
          <a:bodyPr wrap="square" rtlCol="0">
            <a:spAutoFit/>
          </a:bodyPr>
          <a:lstStyle/>
          <a:p>
            <a:r>
              <a:rPr lang="en-US" sz="1600" dirty="0"/>
              <a:t>Note:  The University cannot guarantee equal Advisory rights.</a:t>
            </a:r>
          </a:p>
        </p:txBody>
      </p:sp>
    </p:spTree>
    <p:extLst>
      <p:ext uri="{BB962C8B-B14F-4D97-AF65-F5344CB8AC3E}">
        <p14:creationId xmlns:p14="http://schemas.microsoft.com/office/powerpoint/2010/main" val="17205138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B922-B90C-D048-CD51-5096EC31219D}"/>
              </a:ext>
            </a:extLst>
          </p:cNvPr>
          <p:cNvSpPr>
            <a:spLocks noGrp="1"/>
          </p:cNvSpPr>
          <p:nvPr>
            <p:ph type="title"/>
          </p:nvPr>
        </p:nvSpPr>
        <p:spPr/>
        <p:txBody>
          <a:bodyPr/>
          <a:lstStyle/>
          <a:p>
            <a:r>
              <a:rPr lang="en-US" dirty="0"/>
              <a:t>Advisors’ role</a:t>
            </a:r>
          </a:p>
        </p:txBody>
      </p:sp>
      <p:sp>
        <p:nvSpPr>
          <p:cNvPr id="3" name="Content Placeholder 2">
            <a:extLst>
              <a:ext uri="{FF2B5EF4-FFF2-40B4-BE49-F238E27FC236}">
                <a16:creationId xmlns:a16="http://schemas.microsoft.com/office/drawing/2014/main" id="{3B6245A1-6AA4-6434-9542-21C3959F4CDD}"/>
              </a:ext>
            </a:extLst>
          </p:cNvPr>
          <p:cNvSpPr>
            <a:spLocks noGrp="1"/>
          </p:cNvSpPr>
          <p:nvPr>
            <p:ph sz="half" idx="13"/>
          </p:nvPr>
        </p:nvSpPr>
        <p:spPr>
          <a:xfrm>
            <a:off x="1071731" y="2117456"/>
            <a:ext cx="10048538" cy="4602263"/>
          </a:xfrm>
        </p:spPr>
        <p:txBody>
          <a:bodyPr/>
          <a:lstStyle/>
          <a:p>
            <a:pPr>
              <a:buFont typeface="Calibri" panose="020F0502020204030204" pitchFamily="34" charset="0"/>
              <a:buChar char="→"/>
            </a:pPr>
            <a:r>
              <a:rPr lang="en-US" dirty="0"/>
              <a:t>May accompany parties to intake and interview meetings.</a:t>
            </a:r>
          </a:p>
          <a:p>
            <a:pPr>
              <a:buFont typeface="Calibri" panose="020F0502020204030204" pitchFamily="34" charset="0"/>
              <a:buChar char="→"/>
            </a:pPr>
            <a:r>
              <a:rPr lang="en-US" dirty="0"/>
              <a:t>Advise ethically, with integrity and in good faith.</a:t>
            </a:r>
          </a:p>
          <a:p>
            <a:pPr>
              <a:buFont typeface="Calibri" panose="020F0502020204030204" pitchFamily="34" charset="0"/>
              <a:buChar char="→"/>
            </a:pPr>
            <a:r>
              <a:rPr lang="en-US" dirty="0"/>
              <a:t>Responsible for conducting </a:t>
            </a:r>
            <a:r>
              <a:rPr lang="en-US" b="1" dirty="0"/>
              <a:t>cross-examination</a:t>
            </a:r>
            <a:r>
              <a:rPr lang="en-US" dirty="0"/>
              <a:t> of the other party and witnesses.</a:t>
            </a:r>
          </a:p>
          <a:p>
            <a:pPr>
              <a:buFont typeface="Calibri" panose="020F0502020204030204" pitchFamily="34" charset="0"/>
              <a:buChar char="→"/>
            </a:pPr>
            <a:r>
              <a:rPr lang="en-US" dirty="0"/>
              <a:t>May ask process-related questions.</a:t>
            </a:r>
          </a:p>
          <a:p>
            <a:pPr>
              <a:buFont typeface="Calibri" panose="020F0502020204030204" pitchFamily="34" charset="0"/>
              <a:buChar char="→"/>
            </a:pPr>
            <a:r>
              <a:rPr lang="en-US" dirty="0"/>
              <a:t>May schedule pre-interview meetings with administrative officials to clarify advisor role and University policy/procedures.</a:t>
            </a:r>
          </a:p>
          <a:p>
            <a:pPr>
              <a:buFont typeface="Calibri" panose="020F0502020204030204" pitchFamily="34" charset="0"/>
              <a:buChar char="→"/>
            </a:pPr>
            <a:r>
              <a:rPr lang="en-US" dirty="0"/>
              <a:t>Expected to maintain the privacy of the records.</a:t>
            </a:r>
          </a:p>
        </p:txBody>
      </p:sp>
    </p:spTree>
    <p:extLst>
      <p:ext uri="{BB962C8B-B14F-4D97-AF65-F5344CB8AC3E}">
        <p14:creationId xmlns:p14="http://schemas.microsoft.com/office/powerpoint/2010/main" val="1670063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0451-0C8B-B948-8991-1B3DA3C0C381}"/>
              </a:ext>
            </a:extLst>
          </p:cNvPr>
          <p:cNvSpPr>
            <a:spLocks noGrp="1"/>
          </p:cNvSpPr>
          <p:nvPr>
            <p:ph type="ctrTitle"/>
          </p:nvPr>
        </p:nvSpPr>
        <p:spPr>
          <a:xfrm>
            <a:off x="430696" y="317293"/>
            <a:ext cx="9144000" cy="1210424"/>
          </a:xfrm>
        </p:spPr>
        <p:txBody>
          <a:bodyPr anchor="t"/>
          <a:lstStyle/>
          <a:p>
            <a:pPr algn="l"/>
            <a:r>
              <a:rPr lang="en-US" dirty="0"/>
              <a:t>Training Objectives</a:t>
            </a:r>
          </a:p>
        </p:txBody>
      </p:sp>
      <p:sp>
        <p:nvSpPr>
          <p:cNvPr id="5" name="TextBox 4">
            <a:extLst>
              <a:ext uri="{FF2B5EF4-FFF2-40B4-BE49-F238E27FC236}">
                <a16:creationId xmlns:a16="http://schemas.microsoft.com/office/drawing/2014/main" id="{82F85680-6288-AEA0-3D1C-D1A7D9B99709}"/>
              </a:ext>
            </a:extLst>
          </p:cNvPr>
          <p:cNvSpPr txBox="1">
            <a:spLocks/>
          </p:cNvSpPr>
          <p:nvPr/>
        </p:nvSpPr>
        <p:spPr>
          <a:xfrm>
            <a:off x="771032" y="1441433"/>
            <a:ext cx="10806054" cy="5816977"/>
          </a:xfrm>
          <a:prstGeom prst="rect">
            <a:avLst/>
          </a:prstGeom>
          <a:noFill/>
        </p:spPr>
        <p:txBody>
          <a:bodyPr wrap="square" rtlCol="0">
            <a:spAutoFit/>
          </a:bodyPr>
          <a:lstStyle/>
          <a:p>
            <a:pPr marL="285750" indent="-285750">
              <a:lnSpc>
                <a:spcPct val="150000"/>
              </a:lnSpc>
              <a:buFont typeface="Calibri" panose="020F0502020204030204" pitchFamily="34" charset="0"/>
              <a:buChar char="→"/>
            </a:pPr>
            <a:r>
              <a:rPr lang="en-US" sz="2400" dirty="0"/>
              <a:t>Understand Title IX – the Past, the Present &amp; the Future</a:t>
            </a:r>
          </a:p>
          <a:p>
            <a:pPr marL="285750" indent="-285750">
              <a:lnSpc>
                <a:spcPct val="150000"/>
              </a:lnSpc>
              <a:buFont typeface="Calibri" panose="020F0502020204030204" pitchFamily="34" charset="0"/>
              <a:buChar char="→"/>
            </a:pPr>
            <a:r>
              <a:rPr lang="en-US" sz="2400" dirty="0"/>
              <a:t>Understand the University’s Institutional Responsibility.</a:t>
            </a:r>
          </a:p>
          <a:p>
            <a:pPr marL="285750" indent="-285750">
              <a:lnSpc>
                <a:spcPct val="150000"/>
              </a:lnSpc>
              <a:buFont typeface="Calibri" panose="020F0502020204030204" pitchFamily="34" charset="0"/>
              <a:buChar char="→"/>
            </a:pPr>
            <a:r>
              <a:rPr lang="en-US" sz="2400" dirty="0"/>
              <a:t>Explain the Investigative Process.</a:t>
            </a:r>
          </a:p>
          <a:p>
            <a:pPr marL="285750" indent="-285750">
              <a:lnSpc>
                <a:spcPct val="150000"/>
              </a:lnSpc>
              <a:buFont typeface="Calibri" panose="020F0502020204030204" pitchFamily="34" charset="0"/>
              <a:buChar char="→"/>
            </a:pPr>
            <a:r>
              <a:rPr lang="en-US" sz="2400" dirty="0"/>
              <a:t>Explain the Hearing Process.</a:t>
            </a:r>
          </a:p>
          <a:p>
            <a:pPr marL="285750" indent="-285750">
              <a:lnSpc>
                <a:spcPct val="150000"/>
              </a:lnSpc>
              <a:buFont typeface="Calibri" panose="020F0502020204030204" pitchFamily="34" charset="0"/>
              <a:buChar char="→"/>
            </a:pPr>
            <a:r>
              <a:rPr lang="en-US" sz="2400" dirty="0"/>
              <a:t>Recognize the importance of remaining neutral.</a:t>
            </a:r>
          </a:p>
          <a:p>
            <a:pPr marL="285750" indent="-285750">
              <a:lnSpc>
                <a:spcPct val="150000"/>
              </a:lnSpc>
              <a:buFont typeface="Calibri" panose="020F0502020204030204" pitchFamily="34" charset="0"/>
              <a:buChar char="→"/>
            </a:pPr>
            <a:r>
              <a:rPr lang="en-US" sz="2400" dirty="0"/>
              <a:t>Discuss how to weigh the evidence and examine credibility.</a:t>
            </a:r>
          </a:p>
          <a:p>
            <a:pPr marL="285750" indent="-285750">
              <a:lnSpc>
                <a:spcPct val="150000"/>
              </a:lnSpc>
              <a:buFont typeface="Calibri" panose="020F0502020204030204" pitchFamily="34" charset="0"/>
              <a:buChar char="→"/>
            </a:pPr>
            <a:r>
              <a:rPr lang="en-US" sz="2400" dirty="0"/>
              <a:t>Understand the roles of an Advisor, Hearing Decision-Maker &amp; the Hearing Officer.</a:t>
            </a:r>
          </a:p>
          <a:p>
            <a:pPr marL="285750" indent="-285750">
              <a:lnSpc>
                <a:spcPct val="150000"/>
              </a:lnSpc>
              <a:buFont typeface="Calibri" panose="020F0502020204030204" pitchFamily="34" charset="0"/>
              <a:buChar char="→"/>
            </a:pPr>
            <a:r>
              <a:rPr lang="en-US" sz="2400" dirty="0"/>
              <a:t>Understanding YOUR role as an Appeals Officer</a:t>
            </a:r>
          </a:p>
          <a:p>
            <a:pPr marL="285750" indent="-285750">
              <a:buFont typeface="Calibri" panose="020F0502020204030204" pitchFamily="34" charset="0"/>
              <a:buChar char="→"/>
            </a:pPr>
            <a:endParaRPr lang="en-US" sz="2400" dirty="0"/>
          </a:p>
          <a:p>
            <a:pPr marL="285750" indent="-285750">
              <a:buFont typeface="Calibri" panose="020F0502020204030204" pitchFamily="34" charset="0"/>
              <a:buChar char="→"/>
            </a:pPr>
            <a:endParaRPr lang="en-US" sz="2400" dirty="0"/>
          </a:p>
        </p:txBody>
      </p:sp>
    </p:spTree>
    <p:extLst>
      <p:ext uri="{BB962C8B-B14F-4D97-AF65-F5344CB8AC3E}">
        <p14:creationId xmlns:p14="http://schemas.microsoft.com/office/powerpoint/2010/main" val="399535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BF92-55DC-6118-1347-283A870E18C1}"/>
              </a:ext>
            </a:extLst>
          </p:cNvPr>
          <p:cNvSpPr>
            <a:spLocks noGrp="1"/>
          </p:cNvSpPr>
          <p:nvPr>
            <p:ph type="title"/>
          </p:nvPr>
        </p:nvSpPr>
        <p:spPr/>
        <p:txBody>
          <a:bodyPr/>
          <a:lstStyle/>
          <a:p>
            <a:r>
              <a:rPr lang="en-US" dirty="0"/>
              <a:t>Evidence &amp; Credibility</a:t>
            </a:r>
          </a:p>
        </p:txBody>
      </p:sp>
      <p:sp>
        <p:nvSpPr>
          <p:cNvPr id="3" name="Content Placeholder 2">
            <a:extLst>
              <a:ext uri="{FF2B5EF4-FFF2-40B4-BE49-F238E27FC236}">
                <a16:creationId xmlns:a16="http://schemas.microsoft.com/office/drawing/2014/main" id="{F085902D-E91C-CD6C-5F21-A0DF0CE4216B}"/>
              </a:ext>
            </a:extLst>
          </p:cNvPr>
          <p:cNvSpPr>
            <a:spLocks noGrp="1"/>
          </p:cNvSpPr>
          <p:nvPr>
            <p:ph sz="half" idx="13"/>
          </p:nvPr>
        </p:nvSpPr>
        <p:spPr>
          <a:xfrm>
            <a:off x="4793604" y="2088994"/>
            <a:ext cx="6560196" cy="4523149"/>
          </a:xfrm>
        </p:spPr>
        <p:txBody>
          <a:bodyPr/>
          <a:lstStyle/>
          <a:p>
            <a:pPr>
              <a:buFont typeface="Calibri" panose="020F0502020204030204" pitchFamily="34" charset="0"/>
              <a:buChar char="→"/>
            </a:pPr>
            <a:r>
              <a:rPr lang="en-US" sz="2400" dirty="0"/>
              <a:t>Evidence not considered:</a:t>
            </a:r>
          </a:p>
          <a:p>
            <a:pPr lvl="1">
              <a:buFont typeface="Calibri" panose="020F0502020204030204" pitchFamily="34" charset="0"/>
              <a:buChar char="→"/>
            </a:pPr>
            <a:r>
              <a:rPr lang="en-US" sz="2000" dirty="0"/>
              <a:t>incidents not directly related to the possible violation, unless evidence of a pattern exist</a:t>
            </a:r>
          </a:p>
          <a:p>
            <a:pPr lvl="1">
              <a:buFont typeface="Calibri" panose="020F0502020204030204" pitchFamily="34" charset="0"/>
              <a:buChar char="→"/>
            </a:pPr>
            <a:r>
              <a:rPr lang="en-US" sz="2000" dirty="0"/>
              <a:t>character of the parties</a:t>
            </a:r>
          </a:p>
          <a:p>
            <a:pPr lvl="1">
              <a:spcAft>
                <a:spcPts val="1200"/>
              </a:spcAft>
              <a:buFont typeface="Calibri" panose="020F0502020204030204" pitchFamily="34" charset="0"/>
              <a:buChar char="→"/>
            </a:pPr>
            <a:r>
              <a:rPr lang="en-US" sz="2000" dirty="0"/>
              <a:t>Questions/evidence about Complainant’s sexual predisposition or prior sexual behavior</a:t>
            </a:r>
          </a:p>
          <a:p>
            <a:pPr>
              <a:buFont typeface="Calibri" panose="020F0502020204030204" pitchFamily="34" charset="0"/>
              <a:buChar char="→"/>
            </a:pPr>
            <a:r>
              <a:rPr lang="en-US" sz="2400" dirty="0"/>
              <a:t>Previous disciplinary action involving the Respondent </a:t>
            </a:r>
            <a:r>
              <a:rPr lang="en-US" sz="2400" i="1" dirty="0"/>
              <a:t>only</a:t>
            </a:r>
            <a:r>
              <a:rPr lang="en-US" sz="2400" dirty="0"/>
              <a:t> considered at the sanction stage of the process.</a:t>
            </a:r>
          </a:p>
        </p:txBody>
      </p:sp>
      <p:pic>
        <p:nvPicPr>
          <p:cNvPr id="5" name="Graphic 4">
            <a:extLst>
              <a:ext uri="{FF2B5EF4-FFF2-40B4-BE49-F238E27FC236}">
                <a16:creationId xmlns:a16="http://schemas.microsoft.com/office/drawing/2014/main" id="{7DB29B44-F554-730E-DDFF-4F3930F609D9}"/>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673" y="2088994"/>
            <a:ext cx="3499822" cy="3499822"/>
          </a:xfrm>
          <a:prstGeom prst="rect">
            <a:avLst/>
          </a:prstGeom>
        </p:spPr>
      </p:pic>
      <p:pic>
        <p:nvPicPr>
          <p:cNvPr id="4" name="Graphic 3">
            <a:extLst>
              <a:ext uri="{FF2B5EF4-FFF2-40B4-BE49-F238E27FC236}">
                <a16:creationId xmlns:a16="http://schemas.microsoft.com/office/drawing/2014/main" id="{4D2DEB59-2232-DB04-EAEC-06F14158193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442563" y="3609406"/>
            <a:ext cx="800647" cy="800647"/>
          </a:xfrm>
          <a:prstGeom prst="rect">
            <a:avLst/>
          </a:prstGeom>
        </p:spPr>
      </p:pic>
      <p:pic>
        <p:nvPicPr>
          <p:cNvPr id="6" name="Graphic 5">
            <a:extLst>
              <a:ext uri="{FF2B5EF4-FFF2-40B4-BE49-F238E27FC236}">
                <a16:creationId xmlns:a16="http://schemas.microsoft.com/office/drawing/2014/main" id="{1A764976-4891-67E0-29E3-3A0EB498C19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51274" y="3663197"/>
            <a:ext cx="800647" cy="800647"/>
          </a:xfrm>
          <a:prstGeom prst="rect">
            <a:avLst/>
          </a:prstGeom>
        </p:spPr>
      </p:pic>
    </p:spTree>
    <p:extLst>
      <p:ext uri="{BB962C8B-B14F-4D97-AF65-F5344CB8AC3E}">
        <p14:creationId xmlns:p14="http://schemas.microsoft.com/office/powerpoint/2010/main" val="42093300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9EF2-E9F8-E5C3-5BB1-1AB1396A6734}"/>
              </a:ext>
            </a:extLst>
          </p:cNvPr>
          <p:cNvSpPr>
            <a:spLocks noGrp="1"/>
          </p:cNvSpPr>
          <p:nvPr>
            <p:ph type="title"/>
          </p:nvPr>
        </p:nvSpPr>
        <p:spPr/>
        <p:txBody>
          <a:bodyPr/>
          <a:lstStyle/>
          <a:p>
            <a:r>
              <a:rPr lang="en-US" dirty="0"/>
              <a:t>Decision-makers</a:t>
            </a:r>
          </a:p>
        </p:txBody>
      </p:sp>
      <p:sp>
        <p:nvSpPr>
          <p:cNvPr id="3" name="Content Placeholder 2">
            <a:extLst>
              <a:ext uri="{FF2B5EF4-FFF2-40B4-BE49-F238E27FC236}">
                <a16:creationId xmlns:a16="http://schemas.microsoft.com/office/drawing/2014/main" id="{4EC7CB3B-B497-C3A8-CE16-B3EB271B65B8}"/>
              </a:ext>
            </a:extLst>
          </p:cNvPr>
          <p:cNvSpPr>
            <a:spLocks noGrp="1"/>
          </p:cNvSpPr>
          <p:nvPr>
            <p:ph sz="half" idx="13"/>
          </p:nvPr>
        </p:nvSpPr>
        <p:spPr>
          <a:xfrm>
            <a:off x="1136373" y="1849150"/>
            <a:ext cx="8292440" cy="4762993"/>
          </a:xfrm>
        </p:spPr>
        <p:txBody>
          <a:bodyPr/>
          <a:lstStyle/>
          <a:p>
            <a:pPr>
              <a:buFont typeface="Calibri" panose="020F0502020204030204" pitchFamily="34" charset="0"/>
              <a:buChar char="→"/>
            </a:pPr>
            <a:r>
              <a:rPr lang="en-US" b="1" dirty="0"/>
              <a:t>Definition</a:t>
            </a:r>
            <a:r>
              <a:rPr lang="en-US" dirty="0"/>
              <a:t>:  those who have decision-making and sanctioning authority within the University’s formal grievance process</a:t>
            </a:r>
          </a:p>
          <a:p>
            <a:pPr>
              <a:buFont typeface="Calibri" panose="020F0502020204030204" pitchFamily="34" charset="0"/>
              <a:buChar char="→"/>
            </a:pPr>
            <a:r>
              <a:rPr lang="en-US" dirty="0"/>
              <a:t>No prior involvement with the investigation.</a:t>
            </a:r>
          </a:p>
          <a:p>
            <a:pPr>
              <a:buFont typeface="Calibri" panose="020F0502020204030204" pitchFamily="34" charset="0"/>
              <a:buChar char="→"/>
            </a:pPr>
            <a:r>
              <a:rPr lang="en-US" dirty="0"/>
              <a:t>Responsibility to render a determination based on the </a:t>
            </a:r>
            <a:r>
              <a:rPr lang="en-US" b="1" dirty="0"/>
              <a:t>preponderance of the evidence</a:t>
            </a:r>
          </a:p>
          <a:p>
            <a:pPr>
              <a:buFont typeface="Calibri" panose="020F0502020204030204" pitchFamily="34" charset="0"/>
              <a:buChar char="→"/>
            </a:pPr>
            <a:r>
              <a:rPr lang="en-US" dirty="0"/>
              <a:t>Responsibility to deliberate in a closed session.</a:t>
            </a:r>
          </a:p>
          <a:p>
            <a:pPr lvl="1">
              <a:buFont typeface="Calibri" panose="020F0502020204030204" pitchFamily="34" charset="0"/>
              <a:buChar char="→"/>
            </a:pPr>
            <a:r>
              <a:rPr lang="en-US" dirty="0"/>
              <a:t>with a panel, a simple majority vote is required</a:t>
            </a:r>
          </a:p>
          <a:p>
            <a:pPr>
              <a:buFont typeface="Calibri" panose="020F0502020204030204" pitchFamily="34" charset="0"/>
              <a:buChar char="→"/>
            </a:pPr>
            <a:r>
              <a:rPr lang="en-US" dirty="0"/>
              <a:t>If Respondent is found Responsible</a:t>
            </a:r>
          </a:p>
          <a:p>
            <a:pPr lvl="1">
              <a:buFont typeface="Calibri" panose="020F0502020204030204" pitchFamily="34" charset="0"/>
              <a:buChar char="→"/>
            </a:pPr>
            <a:r>
              <a:rPr lang="en-US" dirty="0"/>
              <a:t>review impact statements &amp; any pertinent conduct history to determine appropriate sanctions.</a:t>
            </a:r>
          </a:p>
          <a:p>
            <a:pPr>
              <a:buFont typeface="Calibri" panose="020F0502020204030204" pitchFamily="34" charset="0"/>
              <a:buChar char="→"/>
            </a:pPr>
            <a:endParaRPr lang="en-US" dirty="0"/>
          </a:p>
        </p:txBody>
      </p:sp>
      <p:pic>
        <p:nvPicPr>
          <p:cNvPr id="17" name="Graphic 16">
            <a:extLst>
              <a:ext uri="{FF2B5EF4-FFF2-40B4-BE49-F238E27FC236}">
                <a16:creationId xmlns:a16="http://schemas.microsoft.com/office/drawing/2014/main" id="{72F8B4D8-7E53-329B-3E85-3FCD95B8DB1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28813" y="2243127"/>
            <a:ext cx="2073572" cy="2371746"/>
          </a:xfrm>
          <a:prstGeom prst="rect">
            <a:avLst/>
          </a:prstGeom>
        </p:spPr>
      </p:pic>
    </p:spTree>
    <p:extLst>
      <p:ext uri="{BB962C8B-B14F-4D97-AF65-F5344CB8AC3E}">
        <p14:creationId xmlns:p14="http://schemas.microsoft.com/office/powerpoint/2010/main" val="2735128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5D32-1A0A-5926-35E6-66A6869076BD}"/>
              </a:ext>
            </a:extLst>
          </p:cNvPr>
          <p:cNvSpPr>
            <a:spLocks noGrp="1"/>
          </p:cNvSpPr>
          <p:nvPr>
            <p:ph type="title"/>
          </p:nvPr>
        </p:nvSpPr>
        <p:spPr/>
        <p:txBody>
          <a:bodyPr/>
          <a:lstStyle/>
          <a:p>
            <a:r>
              <a:rPr lang="en-US" dirty="0"/>
              <a:t>The Chair (Hearing Officer)</a:t>
            </a:r>
          </a:p>
        </p:txBody>
      </p:sp>
      <p:sp>
        <p:nvSpPr>
          <p:cNvPr id="3" name="Content Placeholder 2">
            <a:extLst>
              <a:ext uri="{FF2B5EF4-FFF2-40B4-BE49-F238E27FC236}">
                <a16:creationId xmlns:a16="http://schemas.microsoft.com/office/drawing/2014/main" id="{E9958415-9B2B-E409-76F6-7A5761FEC43D}"/>
              </a:ext>
            </a:extLst>
          </p:cNvPr>
          <p:cNvSpPr>
            <a:spLocks noGrp="1"/>
          </p:cNvSpPr>
          <p:nvPr>
            <p:ph sz="half" idx="13"/>
          </p:nvPr>
        </p:nvSpPr>
        <p:spPr>
          <a:xfrm>
            <a:off x="1187590" y="2088994"/>
            <a:ext cx="8107134" cy="4523149"/>
          </a:xfrm>
        </p:spPr>
        <p:txBody>
          <a:bodyPr/>
          <a:lstStyle/>
          <a:p>
            <a:pPr>
              <a:buFont typeface="Calibri" panose="020F0502020204030204" pitchFamily="34" charset="0"/>
              <a:buChar char="→"/>
            </a:pPr>
            <a:r>
              <a:rPr lang="en-US" sz="2400" dirty="0"/>
              <a:t>Final say on all questions and determinations of relevance, subject to any appeal.</a:t>
            </a:r>
          </a:p>
          <a:p>
            <a:pPr>
              <a:buFont typeface="Calibri" panose="020F0502020204030204" pitchFamily="34" charset="0"/>
              <a:buChar char="→"/>
            </a:pPr>
            <a:r>
              <a:rPr lang="en-US" sz="2400" dirty="0"/>
              <a:t>May consult with legal counsel on questions of admissibility.</a:t>
            </a:r>
          </a:p>
          <a:p>
            <a:pPr>
              <a:buFont typeface="Calibri" panose="020F0502020204030204" pitchFamily="34" charset="0"/>
              <a:buChar char="→"/>
            </a:pPr>
            <a:r>
              <a:rPr lang="en-US" sz="2400" dirty="0"/>
              <a:t>May ask Advisors to frame why a question is or is not relevant.</a:t>
            </a:r>
          </a:p>
          <a:p>
            <a:pPr>
              <a:buFont typeface="Calibri" panose="020F0502020204030204" pitchFamily="34" charset="0"/>
              <a:buChar char="→"/>
            </a:pPr>
            <a:r>
              <a:rPr lang="en-US" sz="2400" dirty="0"/>
              <a:t>Responsible for preparation of a written deliberation statement to deliver to Title IX Coordinator.</a:t>
            </a:r>
          </a:p>
          <a:p>
            <a:pPr lvl="1">
              <a:buFont typeface="Calibri" panose="020F0502020204030204" pitchFamily="34" charset="0"/>
              <a:buChar char="→"/>
            </a:pPr>
            <a:r>
              <a:rPr lang="en-US" sz="2000" dirty="0"/>
              <a:t>3 – 5 pages in length</a:t>
            </a:r>
          </a:p>
          <a:p>
            <a:pPr lvl="1">
              <a:buFont typeface="Calibri" panose="020F0502020204030204" pitchFamily="34" charset="0"/>
              <a:buChar char="→"/>
            </a:pPr>
            <a:r>
              <a:rPr lang="en-US" sz="2000" dirty="0"/>
              <a:t>submitted within 2 business days of end of deliberations</a:t>
            </a:r>
          </a:p>
        </p:txBody>
      </p:sp>
      <p:pic>
        <p:nvPicPr>
          <p:cNvPr id="4" name="Graphic 3">
            <a:extLst>
              <a:ext uri="{FF2B5EF4-FFF2-40B4-BE49-F238E27FC236}">
                <a16:creationId xmlns:a16="http://schemas.microsoft.com/office/drawing/2014/main" id="{10ECA775-7255-9FD3-5EDF-136D5D74297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294724" y="2321353"/>
            <a:ext cx="2215296" cy="2215293"/>
          </a:xfrm>
          <a:prstGeom prst="rect">
            <a:avLst/>
          </a:prstGeom>
        </p:spPr>
      </p:pic>
    </p:spTree>
    <p:extLst>
      <p:ext uri="{BB962C8B-B14F-4D97-AF65-F5344CB8AC3E}">
        <p14:creationId xmlns:p14="http://schemas.microsoft.com/office/powerpoint/2010/main" val="40508731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0A57DF-9B85-D51C-50D0-0875BFF27617}"/>
              </a:ext>
            </a:extLst>
          </p:cNvPr>
          <p:cNvSpPr>
            <a:spLocks noGrp="1"/>
          </p:cNvSpPr>
          <p:nvPr>
            <p:ph type="title"/>
          </p:nvPr>
        </p:nvSpPr>
        <p:spPr/>
        <p:txBody>
          <a:bodyPr/>
          <a:lstStyle/>
          <a:p>
            <a:r>
              <a:rPr lang="en-US" b="0" cap="none" dirty="0"/>
              <a:t>The Order at the Hearing</a:t>
            </a:r>
          </a:p>
        </p:txBody>
      </p:sp>
      <p:graphicFrame>
        <p:nvGraphicFramePr>
          <p:cNvPr id="8" name="Content Placeholder 7" descr="Seven steps of the hearing order. a more accessible version of this information is in the slide notes.">
            <a:extLst>
              <a:ext uri="{FF2B5EF4-FFF2-40B4-BE49-F238E27FC236}">
                <a16:creationId xmlns:a16="http://schemas.microsoft.com/office/drawing/2014/main" id="{BDB84FEC-CF11-A606-A663-C58E177DCFF0}"/>
              </a:ext>
            </a:extLst>
          </p:cNvPr>
          <p:cNvGraphicFramePr>
            <a:graphicFrameLocks noGrp="1"/>
          </p:cNvGraphicFramePr>
          <p:nvPr>
            <p:ph sz="half" idx="14"/>
          </p:nvPr>
        </p:nvGraphicFramePr>
        <p:xfrm>
          <a:off x="111935" y="1571420"/>
          <a:ext cx="9180921" cy="5176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a:extLst>
              <a:ext uri="{FF2B5EF4-FFF2-40B4-BE49-F238E27FC236}">
                <a16:creationId xmlns:a16="http://schemas.microsoft.com/office/drawing/2014/main" id="{E859B4BD-643B-A800-BDFA-F287E2B22D4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1517" y="5933972"/>
            <a:ext cx="571462" cy="669465"/>
          </a:xfrm>
          <a:prstGeom prst="rect">
            <a:avLst/>
          </a:prstGeom>
        </p:spPr>
      </p:pic>
      <p:pic>
        <p:nvPicPr>
          <p:cNvPr id="9" name="Graphic 8">
            <a:extLst>
              <a:ext uri="{FF2B5EF4-FFF2-40B4-BE49-F238E27FC236}">
                <a16:creationId xmlns:a16="http://schemas.microsoft.com/office/drawing/2014/main" id="{521E496C-9330-2BC7-B8E9-9BDF1F42212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92184" y="5245172"/>
            <a:ext cx="571462" cy="669465"/>
          </a:xfrm>
          <a:prstGeom prst="rect">
            <a:avLst/>
          </a:prstGeom>
        </p:spPr>
      </p:pic>
      <p:pic>
        <p:nvPicPr>
          <p:cNvPr id="11" name="Graphic 10">
            <a:extLst>
              <a:ext uri="{FF2B5EF4-FFF2-40B4-BE49-F238E27FC236}">
                <a16:creationId xmlns:a16="http://schemas.microsoft.com/office/drawing/2014/main" id="{ED66E385-D8AC-D331-E5DC-EF4656E701A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21184" y="4542924"/>
            <a:ext cx="571462" cy="669465"/>
          </a:xfrm>
          <a:prstGeom prst="rect">
            <a:avLst/>
          </a:prstGeom>
        </p:spPr>
      </p:pic>
      <p:pic>
        <p:nvPicPr>
          <p:cNvPr id="13" name="Graphic 12">
            <a:extLst>
              <a:ext uri="{FF2B5EF4-FFF2-40B4-BE49-F238E27FC236}">
                <a16:creationId xmlns:a16="http://schemas.microsoft.com/office/drawing/2014/main" id="{752EFC6C-90B3-3286-590D-BBB14D1786A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887443" y="3854124"/>
            <a:ext cx="571462" cy="669465"/>
          </a:xfrm>
          <a:prstGeom prst="rect">
            <a:avLst/>
          </a:prstGeom>
        </p:spPr>
      </p:pic>
      <p:pic>
        <p:nvPicPr>
          <p:cNvPr id="15" name="Graphic 14">
            <a:extLst>
              <a:ext uri="{FF2B5EF4-FFF2-40B4-BE49-F238E27FC236}">
                <a16:creationId xmlns:a16="http://schemas.microsoft.com/office/drawing/2014/main" id="{03045E11-09FD-737E-5B15-DCE0D12D2DA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838200" y="3134914"/>
            <a:ext cx="571462" cy="669465"/>
          </a:xfrm>
          <a:prstGeom prst="rect">
            <a:avLst/>
          </a:prstGeom>
        </p:spPr>
      </p:pic>
      <p:pic>
        <p:nvPicPr>
          <p:cNvPr id="17" name="Graphic 16">
            <a:extLst>
              <a:ext uri="{FF2B5EF4-FFF2-40B4-BE49-F238E27FC236}">
                <a16:creationId xmlns:a16="http://schemas.microsoft.com/office/drawing/2014/main" id="{1C62CD46-02CA-7380-47A8-70AEDB4AE41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01712" y="2404099"/>
            <a:ext cx="571462" cy="669465"/>
          </a:xfrm>
          <a:prstGeom prst="rect">
            <a:avLst/>
          </a:prstGeom>
        </p:spPr>
      </p:pic>
      <p:pic>
        <p:nvPicPr>
          <p:cNvPr id="19" name="Graphic 18">
            <a:extLst>
              <a:ext uri="{FF2B5EF4-FFF2-40B4-BE49-F238E27FC236}">
                <a16:creationId xmlns:a16="http://schemas.microsoft.com/office/drawing/2014/main" id="{778D6977-BEC1-0B87-1042-318D4775012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1517" y="1707331"/>
            <a:ext cx="571462" cy="669465"/>
          </a:xfrm>
          <a:prstGeom prst="rect">
            <a:avLst/>
          </a:prstGeom>
        </p:spPr>
      </p:pic>
      <p:pic>
        <p:nvPicPr>
          <p:cNvPr id="21" name="Graphic 20">
            <a:extLst>
              <a:ext uri="{FF2B5EF4-FFF2-40B4-BE49-F238E27FC236}">
                <a16:creationId xmlns:a16="http://schemas.microsoft.com/office/drawing/2014/main" id="{2DE23994-47CD-3F93-30BA-4FAC4FF88D0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9782633" y="2770063"/>
            <a:ext cx="1850864" cy="1850864"/>
          </a:xfrm>
          <a:prstGeom prst="rect">
            <a:avLst/>
          </a:prstGeom>
        </p:spPr>
      </p:pic>
    </p:spTree>
    <p:extLst>
      <p:ext uri="{BB962C8B-B14F-4D97-AF65-F5344CB8AC3E}">
        <p14:creationId xmlns:p14="http://schemas.microsoft.com/office/powerpoint/2010/main" val="22672259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A0BB-960B-9250-BAFD-96BA4FC51005}"/>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white"/>
                </a:solidFill>
                <a:effectLst/>
                <a:uLnTx/>
                <a:uFillTx/>
                <a:latin typeface="Aptos Display" panose="02110004020202020204"/>
                <a:ea typeface="+mj-ea"/>
                <a:cs typeface="+mj-cs"/>
              </a:rPr>
              <a:t>Post-Hearing </a:t>
            </a:r>
            <a:endParaRPr lang="en-US" dirty="0"/>
          </a:p>
        </p:txBody>
      </p:sp>
      <p:graphicFrame>
        <p:nvGraphicFramePr>
          <p:cNvPr id="5" name="Diagram 4" descr="Six steps in the hearing process outlined with subpoints. See slide notes for accessible list verion. ">
            <a:extLst>
              <a:ext uri="{FF2B5EF4-FFF2-40B4-BE49-F238E27FC236}">
                <a16:creationId xmlns:a16="http://schemas.microsoft.com/office/drawing/2014/main" id="{13B528D3-62ED-2F3D-D052-6E37E821F597}"/>
              </a:ext>
            </a:extLst>
          </p:cNvPr>
          <p:cNvGraphicFramePr/>
          <p:nvPr/>
        </p:nvGraphicFramePr>
        <p:xfrm>
          <a:off x="730623" y="1571420"/>
          <a:ext cx="10515600" cy="4501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2276A86-5E60-2D0C-C060-CB7695B8BDA8}"/>
              </a:ext>
            </a:extLst>
          </p:cNvPr>
          <p:cNvSpPr txBox="1"/>
          <p:nvPr/>
        </p:nvSpPr>
        <p:spPr>
          <a:xfrm>
            <a:off x="623046" y="5971410"/>
            <a:ext cx="7543800" cy="379785"/>
          </a:xfrm>
          <a:prstGeom prst="rect">
            <a:avLst/>
          </a:prstGeom>
          <a:noFill/>
        </p:spPr>
        <p:txBody>
          <a:bodyPr wrap="square" rtlCol="0">
            <a:spAutoFit/>
          </a:bodyPr>
          <a:lstStyle/>
          <a:p>
            <a:r>
              <a:rPr lang="en-US" dirty="0"/>
              <a:t>What’s different? Post-hearing adds the Appeals process</a:t>
            </a:r>
          </a:p>
        </p:txBody>
      </p:sp>
    </p:spTree>
    <p:extLst>
      <p:ext uri="{BB962C8B-B14F-4D97-AF65-F5344CB8AC3E}">
        <p14:creationId xmlns:p14="http://schemas.microsoft.com/office/powerpoint/2010/main" val="34968103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3235E-CA3A-20B1-A97F-C52BD2A26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0AC43-E8BA-2069-7687-A80ACAF38429}"/>
              </a:ext>
            </a:extLst>
          </p:cNvPr>
          <p:cNvSpPr>
            <a:spLocks noGrp="1"/>
          </p:cNvSpPr>
          <p:nvPr>
            <p:ph type="title"/>
          </p:nvPr>
        </p:nvSpPr>
        <p:spPr/>
        <p:txBody>
          <a:bodyPr/>
          <a:lstStyle/>
          <a:p>
            <a:r>
              <a:rPr lang="en-US" dirty="0"/>
              <a:t>Appeals</a:t>
            </a:r>
          </a:p>
        </p:txBody>
      </p:sp>
      <p:sp>
        <p:nvSpPr>
          <p:cNvPr id="3" name="Content Placeholder 2">
            <a:extLst>
              <a:ext uri="{FF2B5EF4-FFF2-40B4-BE49-F238E27FC236}">
                <a16:creationId xmlns:a16="http://schemas.microsoft.com/office/drawing/2014/main" id="{C55C6139-7F75-E112-9A12-9637095A05F3}"/>
              </a:ext>
            </a:extLst>
          </p:cNvPr>
          <p:cNvSpPr>
            <a:spLocks noGrp="1"/>
          </p:cNvSpPr>
          <p:nvPr>
            <p:ph sz="half" idx="13"/>
          </p:nvPr>
        </p:nvSpPr>
        <p:spPr>
          <a:xfrm>
            <a:off x="1187590" y="2088994"/>
            <a:ext cx="8107134" cy="4523149"/>
          </a:xfrm>
        </p:spPr>
        <p:txBody>
          <a:bodyPr/>
          <a:lstStyle/>
          <a:p>
            <a:pPr marL="0" indent="0">
              <a:buNone/>
            </a:pPr>
            <a:endParaRPr lang="en-US" sz="2400" dirty="0"/>
          </a:p>
          <a:p>
            <a:pPr marL="0" indent="0" algn="ctr">
              <a:buNone/>
            </a:pPr>
            <a:r>
              <a:rPr lang="en-US" sz="2400" dirty="0"/>
              <a:t>Any Party can file a written request within 5 days </a:t>
            </a:r>
          </a:p>
          <a:p>
            <a:pPr marL="0" indent="0" algn="ctr">
              <a:buNone/>
            </a:pPr>
            <a:endParaRPr lang="en-US" sz="2400" dirty="0"/>
          </a:p>
          <a:p>
            <a:pPr marL="0" indent="0" algn="ctr">
              <a:buNone/>
            </a:pPr>
            <a:endParaRPr lang="en-US" sz="2400" dirty="0"/>
          </a:p>
          <a:p>
            <a:pPr marL="0" indent="0" algn="ctr">
              <a:buNone/>
            </a:pPr>
            <a:r>
              <a:rPr lang="en-US" sz="2400" dirty="0"/>
              <a:t>A single appeals chair is designated to review the appeal</a:t>
            </a:r>
          </a:p>
          <a:p>
            <a:pPr marL="0" indent="0" algn="ctr">
              <a:buNone/>
            </a:pPr>
            <a:endParaRPr lang="en-US" sz="2400" dirty="0"/>
          </a:p>
          <a:p>
            <a:pPr marL="0" indent="0" algn="ctr">
              <a:buNone/>
            </a:pPr>
            <a:r>
              <a:rPr lang="en-US" sz="2400" dirty="0"/>
              <a:t>Appeals operate  under a preponderance of the evidence standard</a:t>
            </a:r>
          </a:p>
        </p:txBody>
      </p:sp>
      <p:pic>
        <p:nvPicPr>
          <p:cNvPr id="4" name="Graphic 3">
            <a:extLst>
              <a:ext uri="{FF2B5EF4-FFF2-40B4-BE49-F238E27FC236}">
                <a16:creationId xmlns:a16="http://schemas.microsoft.com/office/drawing/2014/main" id="{12F9EA96-244D-2EF5-416A-D49EFC3D120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294724" y="2321353"/>
            <a:ext cx="2215296" cy="2215293"/>
          </a:xfrm>
          <a:prstGeom prst="rect">
            <a:avLst/>
          </a:prstGeom>
        </p:spPr>
      </p:pic>
    </p:spTree>
    <p:extLst>
      <p:ext uri="{BB962C8B-B14F-4D97-AF65-F5344CB8AC3E}">
        <p14:creationId xmlns:p14="http://schemas.microsoft.com/office/powerpoint/2010/main" val="31645358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3531A-2561-9616-E9AD-38A54AFFC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85D6F-BA5F-4C92-9F23-122857303DEA}"/>
              </a:ext>
            </a:extLst>
          </p:cNvPr>
          <p:cNvSpPr>
            <a:spLocks noGrp="1"/>
          </p:cNvSpPr>
          <p:nvPr>
            <p:ph type="title"/>
          </p:nvPr>
        </p:nvSpPr>
        <p:spPr/>
        <p:txBody>
          <a:bodyPr/>
          <a:lstStyle/>
          <a:p>
            <a:r>
              <a:rPr lang="en-US" dirty="0"/>
              <a:t>Appeals Process</a:t>
            </a:r>
          </a:p>
        </p:txBody>
      </p:sp>
      <p:sp>
        <p:nvSpPr>
          <p:cNvPr id="3" name="Content Placeholder 2">
            <a:extLst>
              <a:ext uri="{FF2B5EF4-FFF2-40B4-BE49-F238E27FC236}">
                <a16:creationId xmlns:a16="http://schemas.microsoft.com/office/drawing/2014/main" id="{2EDEA32E-9EFA-9210-2699-6B13F0A8FF63}"/>
              </a:ext>
            </a:extLst>
          </p:cNvPr>
          <p:cNvSpPr>
            <a:spLocks noGrp="1"/>
          </p:cNvSpPr>
          <p:nvPr>
            <p:ph sz="half" idx="13"/>
          </p:nvPr>
        </p:nvSpPr>
        <p:spPr>
          <a:xfrm>
            <a:off x="1187590" y="2088994"/>
            <a:ext cx="8107134" cy="4523149"/>
          </a:xfrm>
        </p:spPr>
        <p:txBody>
          <a:bodyPr/>
          <a:lstStyle/>
          <a:p>
            <a:pPr marL="0" indent="0">
              <a:buNone/>
            </a:pPr>
            <a:r>
              <a:rPr lang="en-US" sz="2400" dirty="0"/>
              <a:t>-Initial Review</a:t>
            </a:r>
          </a:p>
          <a:p>
            <a:pPr marL="0" indent="0">
              <a:buNone/>
            </a:pPr>
            <a:r>
              <a:rPr lang="en-US" sz="2400" dirty="0"/>
              <a:t>	-Was it filed within the 5 days?</a:t>
            </a:r>
          </a:p>
          <a:p>
            <a:pPr marL="0" indent="0">
              <a:buNone/>
            </a:pPr>
            <a:r>
              <a:rPr lang="en-US" sz="2400" dirty="0"/>
              <a:t>	-Does it meet the grounds for an appeal (Review for 	Standing)?</a:t>
            </a:r>
          </a:p>
          <a:p>
            <a:pPr marL="0" indent="0">
              <a:buNone/>
            </a:pPr>
            <a:r>
              <a:rPr lang="en-US" sz="2400" dirty="0"/>
              <a:t>-Grounds for Appeals:</a:t>
            </a:r>
          </a:p>
          <a:p>
            <a:pPr marL="0" indent="0">
              <a:buNone/>
            </a:pPr>
            <a:r>
              <a:rPr lang="en-US" sz="2400" dirty="0"/>
              <a:t>	-Procedural irregularity</a:t>
            </a:r>
          </a:p>
          <a:p>
            <a:pPr marL="0" indent="0">
              <a:buNone/>
            </a:pPr>
            <a:r>
              <a:rPr lang="en-US" sz="2400" dirty="0"/>
              <a:t>	-New Evidence that was not reasonable available at 	the time of the determination</a:t>
            </a:r>
          </a:p>
          <a:p>
            <a:pPr marL="0" indent="0">
              <a:buNone/>
            </a:pPr>
            <a:r>
              <a:rPr lang="en-US" sz="2400" dirty="0"/>
              <a:t>	-Conflict of interest or bias by the Title IX Coordinator, 	Investigator, or Decision Maker</a:t>
            </a:r>
          </a:p>
          <a:p>
            <a:pPr marL="0" indent="0">
              <a:buNone/>
            </a:pPr>
            <a:endParaRPr lang="en-US" sz="2400" dirty="0"/>
          </a:p>
        </p:txBody>
      </p:sp>
    </p:spTree>
    <p:extLst>
      <p:ext uri="{BB962C8B-B14F-4D97-AF65-F5344CB8AC3E}">
        <p14:creationId xmlns:p14="http://schemas.microsoft.com/office/powerpoint/2010/main" val="22461818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60B6-E444-3BC3-E05A-6EDCEC6BC75B}"/>
              </a:ext>
            </a:extLst>
          </p:cNvPr>
          <p:cNvSpPr>
            <a:spLocks noGrp="1"/>
          </p:cNvSpPr>
          <p:nvPr>
            <p:ph type="title"/>
          </p:nvPr>
        </p:nvSpPr>
        <p:spPr/>
        <p:txBody>
          <a:bodyPr/>
          <a:lstStyle/>
          <a:p>
            <a:r>
              <a:rPr lang="en-US" dirty="0"/>
              <a:t>Appeals Process Flowchart</a:t>
            </a:r>
          </a:p>
        </p:txBody>
      </p:sp>
      <p:graphicFrame>
        <p:nvGraphicFramePr>
          <p:cNvPr id="7" name="Content Placeholder 6" descr="flow chart showing the steps of the appeals process. An accessible list version can be found in the notes.">
            <a:extLst>
              <a:ext uri="{FF2B5EF4-FFF2-40B4-BE49-F238E27FC236}">
                <a16:creationId xmlns:a16="http://schemas.microsoft.com/office/drawing/2014/main" id="{74735CD4-AE18-5EA4-9ED7-ADE4ACB5FABF}"/>
              </a:ext>
            </a:extLst>
          </p:cNvPr>
          <p:cNvGraphicFramePr>
            <a:graphicFrameLocks noGrp="1"/>
          </p:cNvGraphicFramePr>
          <p:nvPr>
            <p:ph sz="half" idx="2"/>
            <p:extLst>
              <p:ext uri="{D42A27DB-BD31-4B8C-83A1-F6EECF244321}">
                <p14:modId xmlns:p14="http://schemas.microsoft.com/office/powerpoint/2010/main" val="3113027164"/>
              </p:ext>
            </p:extLst>
          </p:nvPr>
        </p:nvGraphicFramePr>
        <p:xfrm>
          <a:off x="1163782" y="2161309"/>
          <a:ext cx="10446327" cy="404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34531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C268-65DB-4B88-6CC7-D362C287592B}"/>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3931FCED-751D-0380-39E0-EF26AB268B3B}"/>
              </a:ext>
            </a:extLst>
          </p:cNvPr>
          <p:cNvSpPr>
            <a:spLocks noGrp="1"/>
          </p:cNvSpPr>
          <p:nvPr>
            <p:ph sz="half" idx="13"/>
          </p:nvPr>
        </p:nvSpPr>
        <p:spPr/>
        <p:txBody>
          <a:bodyPr/>
          <a:lstStyle/>
          <a:p>
            <a:r>
              <a:rPr lang="en-US" dirty="0"/>
              <a:t>Changes to the findings only when there is a clear error</a:t>
            </a:r>
          </a:p>
          <a:p>
            <a:r>
              <a:rPr lang="en-US" dirty="0"/>
              <a:t>Changes to the sanction only if justified</a:t>
            </a:r>
          </a:p>
          <a:p>
            <a:r>
              <a:rPr lang="en-US" dirty="0"/>
              <a:t>New evidence = back to the investigator/decision makers</a:t>
            </a:r>
          </a:p>
          <a:p>
            <a:r>
              <a:rPr lang="en-US" dirty="0"/>
              <a:t>Bias appeal cases MIGHT require a new hearing</a:t>
            </a:r>
          </a:p>
        </p:txBody>
      </p:sp>
      <p:sp>
        <p:nvSpPr>
          <p:cNvPr id="4" name="Content Placeholder 3">
            <a:extLst>
              <a:ext uri="{FF2B5EF4-FFF2-40B4-BE49-F238E27FC236}">
                <a16:creationId xmlns:a16="http://schemas.microsoft.com/office/drawing/2014/main" id="{4FA83067-3A0E-67A6-0FDE-4E9307EFB45A}"/>
              </a:ext>
            </a:extLst>
          </p:cNvPr>
          <p:cNvSpPr>
            <a:spLocks noGrp="1"/>
          </p:cNvSpPr>
          <p:nvPr>
            <p:ph sz="half" idx="2"/>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Appeal results are FINAL*</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6687192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559D-43D3-5FD9-EDED-3EE2F3D901CE}"/>
              </a:ext>
            </a:extLst>
          </p:cNvPr>
          <p:cNvSpPr>
            <a:spLocks noGrp="1"/>
          </p:cNvSpPr>
          <p:nvPr>
            <p:ph type="title"/>
          </p:nvPr>
        </p:nvSpPr>
        <p:spPr/>
        <p:txBody>
          <a:bodyPr/>
          <a:lstStyle/>
          <a:p>
            <a:r>
              <a:rPr lang="en-US" dirty="0"/>
              <a:t>Sanction Status during Appeals</a:t>
            </a:r>
          </a:p>
        </p:txBody>
      </p:sp>
      <p:sp>
        <p:nvSpPr>
          <p:cNvPr id="3" name="Content Placeholder 2">
            <a:extLst>
              <a:ext uri="{FF2B5EF4-FFF2-40B4-BE49-F238E27FC236}">
                <a16:creationId xmlns:a16="http://schemas.microsoft.com/office/drawing/2014/main" id="{C8177343-B766-2F0A-4E20-00B928B9728B}"/>
              </a:ext>
            </a:extLst>
          </p:cNvPr>
          <p:cNvSpPr>
            <a:spLocks noGrp="1"/>
          </p:cNvSpPr>
          <p:nvPr>
            <p:ph sz="half" idx="13"/>
          </p:nvPr>
        </p:nvSpPr>
        <p:spPr/>
        <p:txBody>
          <a:bodyPr/>
          <a:lstStyle/>
          <a:p>
            <a:pPr marL="0" indent="0" algn="ctr">
              <a:buNone/>
            </a:pPr>
            <a:r>
              <a:rPr lang="en-US" dirty="0"/>
              <a:t>-Sanctions are placed on hold </a:t>
            </a:r>
          </a:p>
          <a:p>
            <a:pPr marL="0" indent="0" algn="ctr">
              <a:buNone/>
            </a:pPr>
            <a:r>
              <a:rPr lang="en-US" dirty="0"/>
              <a:t>-University may still place holds on transcripts, diplomas, graduations and course registration</a:t>
            </a:r>
          </a:p>
        </p:txBody>
      </p:sp>
      <p:sp>
        <p:nvSpPr>
          <p:cNvPr id="4" name="Content Placeholder 3">
            <a:extLst>
              <a:ext uri="{FF2B5EF4-FFF2-40B4-BE49-F238E27FC236}">
                <a16:creationId xmlns:a16="http://schemas.microsoft.com/office/drawing/2014/main" id="{CE9908FD-DEF6-3F8A-0635-EF2DDFE5EE01}"/>
              </a:ext>
            </a:extLst>
          </p:cNvPr>
          <p:cNvSpPr>
            <a:spLocks noGrp="1"/>
          </p:cNvSpPr>
          <p:nvPr>
            <p:ph sz="half" idx="2"/>
          </p:nvPr>
        </p:nvSpPr>
        <p:spPr>
          <a:xfrm>
            <a:off x="6380535" y="2088993"/>
            <a:ext cx="5173865" cy="4087969"/>
          </a:xfrm>
        </p:spPr>
        <p:txBody>
          <a:bodyPr/>
          <a:lstStyle/>
          <a:p>
            <a:pPr marL="0" indent="0" algn="ctr">
              <a:buNone/>
            </a:pPr>
            <a:r>
              <a:rPr lang="en-US" dirty="0"/>
              <a:t>-Immediate sanctions post-hearing require a hearing on justification within 48 hours of implementation.</a:t>
            </a:r>
          </a:p>
        </p:txBody>
      </p:sp>
    </p:spTree>
    <p:extLst>
      <p:ext uri="{BB962C8B-B14F-4D97-AF65-F5344CB8AC3E}">
        <p14:creationId xmlns:p14="http://schemas.microsoft.com/office/powerpoint/2010/main" val="21645505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94CC-E583-FD4B-B3DB-973D35AF383C}"/>
              </a:ext>
            </a:extLst>
          </p:cNvPr>
          <p:cNvSpPr>
            <a:spLocks noGrp="1"/>
          </p:cNvSpPr>
          <p:nvPr>
            <p:ph type="ctrTitle"/>
          </p:nvPr>
        </p:nvSpPr>
        <p:spPr>
          <a:xfrm>
            <a:off x="545592" y="503680"/>
            <a:ext cx="11100816" cy="1193800"/>
          </a:xfrm>
        </p:spPr>
        <p:txBody>
          <a:bodyPr>
            <a:normAutofit/>
          </a:bodyPr>
          <a:lstStyle/>
          <a:p>
            <a:r>
              <a:rPr lang="en-US" b="1" dirty="0"/>
              <a:t>Trigger Warning!</a:t>
            </a:r>
          </a:p>
        </p:txBody>
      </p:sp>
      <p:pic>
        <p:nvPicPr>
          <p:cNvPr id="3" name="Content Placeholder 2" descr="warning icon denoting that the information in the presentation may be of a sensitive and/or triggering nature">
            <a:extLst>
              <a:ext uri="{FF2B5EF4-FFF2-40B4-BE49-F238E27FC236}">
                <a16:creationId xmlns:a16="http://schemas.microsoft.com/office/drawing/2014/main" id="{59BAF8F6-2697-829F-39BA-4A32713782D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45130" y="1829208"/>
            <a:ext cx="3701740" cy="3199584"/>
          </a:xfrm>
          <a:prstGeom prst="rect">
            <a:avLst/>
          </a:prstGeom>
        </p:spPr>
      </p:pic>
    </p:spTree>
    <p:extLst>
      <p:ext uri="{BB962C8B-B14F-4D97-AF65-F5344CB8AC3E}">
        <p14:creationId xmlns:p14="http://schemas.microsoft.com/office/powerpoint/2010/main" val="893209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F759-6AB4-2B90-FF22-092592BF0057}"/>
              </a:ext>
            </a:extLst>
          </p:cNvPr>
          <p:cNvSpPr>
            <a:spLocks noGrp="1"/>
          </p:cNvSpPr>
          <p:nvPr>
            <p:ph type="title"/>
          </p:nvPr>
        </p:nvSpPr>
        <p:spPr/>
        <p:txBody>
          <a:bodyPr/>
          <a:lstStyle/>
          <a:p>
            <a:r>
              <a:rPr lang="en-US" dirty="0"/>
              <a:t>Appeal Case Examples</a:t>
            </a:r>
          </a:p>
        </p:txBody>
      </p:sp>
      <p:sp>
        <p:nvSpPr>
          <p:cNvPr id="3" name="Content Placeholder 2">
            <a:extLst>
              <a:ext uri="{FF2B5EF4-FFF2-40B4-BE49-F238E27FC236}">
                <a16:creationId xmlns:a16="http://schemas.microsoft.com/office/drawing/2014/main" id="{AF380D07-D7C0-2E48-7FEB-E341CE32CE55}"/>
              </a:ext>
            </a:extLst>
          </p:cNvPr>
          <p:cNvSpPr>
            <a:spLocks noGrp="1"/>
          </p:cNvSpPr>
          <p:nvPr>
            <p:ph sz="half" idx="13"/>
          </p:nvPr>
        </p:nvSpPr>
        <p:spPr>
          <a:xfrm>
            <a:off x="1136373" y="2088994"/>
            <a:ext cx="9692048" cy="4087968"/>
          </a:xfrm>
        </p:spPr>
        <p:txBody>
          <a:bodyPr/>
          <a:lstStyle/>
          <a:p>
            <a:r>
              <a:rPr lang="en-US" u="sng" dirty="0">
                <a:hlinkClick r:id="rId3"/>
              </a:rPr>
              <a:t>UNI Professor Lawsuit (Iowa </a:t>
            </a:r>
            <a:r>
              <a:rPr lang="en-US" u="sng" dirty="0" err="1">
                <a:hlinkClick r:id="rId3"/>
              </a:rPr>
              <a:t>Captial</a:t>
            </a:r>
            <a:r>
              <a:rPr lang="en-US" u="sng" dirty="0">
                <a:hlinkClick r:id="rId3"/>
              </a:rPr>
              <a:t> Dispatch)</a:t>
            </a:r>
            <a:br>
              <a:rPr lang="en-US" u="sng" dirty="0"/>
            </a:br>
            <a:endParaRPr lang="en-US" dirty="0"/>
          </a:p>
          <a:p>
            <a:r>
              <a:rPr lang="en-US" u="sng" dirty="0">
                <a:hlinkClick r:id="rId4"/>
              </a:rPr>
              <a:t>Syracuse Lacrosse Player Case (The Daily Orange)</a:t>
            </a:r>
            <a:endParaRPr lang="en-US" dirty="0"/>
          </a:p>
          <a:p>
            <a:pPr marL="0" indent="0">
              <a:buNone/>
            </a:pPr>
            <a:endParaRPr lang="en-US" dirty="0"/>
          </a:p>
        </p:txBody>
      </p:sp>
    </p:spTree>
    <p:extLst>
      <p:ext uri="{BB962C8B-B14F-4D97-AF65-F5344CB8AC3E}">
        <p14:creationId xmlns:p14="http://schemas.microsoft.com/office/powerpoint/2010/main" val="5242483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94CC-E583-FD4B-B3DB-973D35AF383C}"/>
              </a:ext>
            </a:extLst>
          </p:cNvPr>
          <p:cNvSpPr>
            <a:spLocks noGrp="1"/>
          </p:cNvSpPr>
          <p:nvPr>
            <p:ph type="ctrTitle"/>
          </p:nvPr>
        </p:nvSpPr>
        <p:spPr>
          <a:xfrm>
            <a:off x="1524000" y="1434335"/>
            <a:ext cx="9144000" cy="2387600"/>
          </a:xfrm>
        </p:spPr>
        <p:txBody>
          <a:bodyPr/>
          <a:lstStyle/>
          <a:p>
            <a:r>
              <a:rPr lang="en-US" b="1" dirty="0"/>
              <a:t>Questions?</a:t>
            </a:r>
          </a:p>
        </p:txBody>
      </p:sp>
    </p:spTree>
    <p:extLst>
      <p:ext uri="{BB962C8B-B14F-4D97-AF65-F5344CB8AC3E}">
        <p14:creationId xmlns:p14="http://schemas.microsoft.com/office/powerpoint/2010/main" val="33258011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94CC-E583-FD4B-B3DB-973D35AF383C}"/>
              </a:ext>
            </a:extLst>
          </p:cNvPr>
          <p:cNvSpPr>
            <a:spLocks noGrp="1"/>
          </p:cNvSpPr>
          <p:nvPr>
            <p:ph type="ctrTitle"/>
          </p:nvPr>
        </p:nvSpPr>
        <p:spPr>
          <a:xfrm>
            <a:off x="0" y="255545"/>
            <a:ext cx="12192000" cy="2387600"/>
          </a:xfrm>
        </p:spPr>
        <p:txBody>
          <a:bodyPr>
            <a:normAutofit/>
          </a:bodyPr>
          <a:lstStyle/>
          <a:p>
            <a:r>
              <a:rPr lang="en-US" sz="4800" b="1" dirty="0"/>
              <a:t>Title IX of the Education Amendments of 1972</a:t>
            </a:r>
          </a:p>
        </p:txBody>
      </p:sp>
      <p:sp>
        <p:nvSpPr>
          <p:cNvPr id="3" name="Subtitle 2">
            <a:extLst>
              <a:ext uri="{FF2B5EF4-FFF2-40B4-BE49-F238E27FC236}">
                <a16:creationId xmlns:a16="http://schemas.microsoft.com/office/drawing/2014/main" id="{41F49885-35F9-3246-99EA-2624517A1D1A}"/>
              </a:ext>
            </a:extLst>
          </p:cNvPr>
          <p:cNvSpPr>
            <a:spLocks noGrp="1"/>
          </p:cNvSpPr>
          <p:nvPr>
            <p:ph type="subTitle" idx="1"/>
          </p:nvPr>
        </p:nvSpPr>
        <p:spPr>
          <a:xfrm>
            <a:off x="1524000" y="4725124"/>
            <a:ext cx="9144000" cy="989815"/>
          </a:xfrm>
        </p:spPr>
        <p:txBody>
          <a:bodyPr>
            <a:normAutofit/>
          </a:bodyPr>
          <a:lstStyle/>
          <a:p>
            <a:r>
              <a:rPr lang="en-US" sz="2000" i="1" dirty="0"/>
              <a:t>“No person in the United States shall, on the basis of sex, be excluded from participation in, be denied the benefits of, or be subjected to discrimination under any educational program or activity receiving Federal financial assistance.”</a:t>
            </a:r>
          </a:p>
        </p:txBody>
      </p:sp>
      <p:pic>
        <p:nvPicPr>
          <p:cNvPr id="4" name="Picture 3">
            <a:extLst>
              <a:ext uri="{FF2B5EF4-FFF2-40B4-BE49-F238E27FC236}">
                <a16:creationId xmlns:a16="http://schemas.microsoft.com/office/drawing/2014/main" id="{34DEB820-1F6E-1CFD-D059-F629550F238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10145" y="2643145"/>
            <a:ext cx="1571710" cy="1571710"/>
          </a:xfrm>
          <a:prstGeom prst="rect">
            <a:avLst/>
          </a:prstGeom>
        </p:spPr>
      </p:pic>
    </p:spTree>
    <p:extLst>
      <p:ext uri="{BB962C8B-B14F-4D97-AF65-F5344CB8AC3E}">
        <p14:creationId xmlns:p14="http://schemas.microsoft.com/office/powerpoint/2010/main" val="247738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03E53-DB78-AF7A-BB84-23362F1010EF}"/>
              </a:ext>
            </a:extLst>
          </p:cNvPr>
          <p:cNvSpPr>
            <a:spLocks noGrp="1"/>
          </p:cNvSpPr>
          <p:nvPr>
            <p:ph type="title"/>
          </p:nvPr>
        </p:nvSpPr>
        <p:spPr/>
        <p:txBody>
          <a:bodyPr/>
          <a:lstStyle/>
          <a:p>
            <a:r>
              <a:rPr lang="en-US" dirty="0"/>
              <a:t>History of Title IX</a:t>
            </a:r>
          </a:p>
        </p:txBody>
      </p:sp>
      <p:graphicFrame>
        <p:nvGraphicFramePr>
          <p:cNvPr id="5" name="Content Placeholder 4" descr="Timeline of changes to Title IX as diagram. For ease of navigation, the same information is in the slide notes.">
            <a:extLst>
              <a:ext uri="{FF2B5EF4-FFF2-40B4-BE49-F238E27FC236}">
                <a16:creationId xmlns:a16="http://schemas.microsoft.com/office/drawing/2014/main" id="{1E414848-B2DE-3A7C-FE43-36B39371899F}"/>
              </a:ext>
            </a:extLst>
          </p:cNvPr>
          <p:cNvGraphicFramePr>
            <a:graphicFrameLocks noGrp="1"/>
          </p:cNvGraphicFramePr>
          <p:nvPr>
            <p:ph sz="half" idx="2"/>
            <p:extLst>
              <p:ext uri="{D42A27DB-BD31-4B8C-83A1-F6EECF244321}">
                <p14:modId xmlns:p14="http://schemas.microsoft.com/office/powerpoint/2010/main" val="3443868755"/>
              </p:ext>
            </p:extLst>
          </p:nvPr>
        </p:nvGraphicFramePr>
        <p:xfrm>
          <a:off x="-743594" y="1878824"/>
          <a:ext cx="10189464" cy="448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98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46E2B-B2CF-FED4-E127-4339C31DD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1D76D-A79E-35BA-C966-D2FE3EC80624}"/>
              </a:ext>
            </a:extLst>
          </p:cNvPr>
          <p:cNvSpPr>
            <a:spLocks noGrp="1"/>
          </p:cNvSpPr>
          <p:nvPr>
            <p:ph type="title"/>
          </p:nvPr>
        </p:nvSpPr>
        <p:spPr/>
        <p:txBody>
          <a:bodyPr>
            <a:normAutofit/>
          </a:bodyPr>
          <a:lstStyle/>
          <a:p>
            <a:pPr algn="ctr"/>
            <a:r>
              <a:rPr lang="en-US" sz="7200" b="1" dirty="0"/>
              <a:t>Policy Definitions</a:t>
            </a:r>
          </a:p>
        </p:txBody>
      </p:sp>
    </p:spTree>
    <p:extLst>
      <p:ext uri="{BB962C8B-B14F-4D97-AF65-F5344CB8AC3E}">
        <p14:creationId xmlns:p14="http://schemas.microsoft.com/office/powerpoint/2010/main" val="19477513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A14D-E356-0901-780D-64CF9D27615C}"/>
              </a:ext>
            </a:extLst>
          </p:cNvPr>
          <p:cNvSpPr>
            <a:spLocks noGrp="1"/>
          </p:cNvSpPr>
          <p:nvPr>
            <p:ph type="title"/>
          </p:nvPr>
        </p:nvSpPr>
        <p:spPr/>
        <p:txBody>
          <a:bodyPr/>
          <a:lstStyle/>
          <a:p>
            <a:r>
              <a:rPr lang="en-US" dirty="0"/>
              <a:t>Sexual Harassment</a:t>
            </a:r>
          </a:p>
        </p:txBody>
      </p:sp>
      <p:sp>
        <p:nvSpPr>
          <p:cNvPr id="4" name="Content Placeholder 4">
            <a:extLst>
              <a:ext uri="{FF2B5EF4-FFF2-40B4-BE49-F238E27FC236}">
                <a16:creationId xmlns:a16="http://schemas.microsoft.com/office/drawing/2014/main" id="{A04817B8-E3C0-DF59-9DD0-6076DBCAF10F}"/>
              </a:ext>
            </a:extLst>
          </p:cNvPr>
          <p:cNvSpPr txBox="1">
            <a:spLocks noGrp="1"/>
          </p:cNvSpPr>
          <p:nvPr>
            <p:ph sz="half" idx="2"/>
          </p:nvPr>
        </p:nvSpPr>
        <p:spPr>
          <a:xfrm>
            <a:off x="1083482" y="1911015"/>
            <a:ext cx="5173662" cy="4676665"/>
          </a:xfrm>
          <a:prstGeom prst="rect">
            <a:avLst/>
          </a:prstGeom>
          <a:noFill/>
        </p:spPr>
        <p:txBody>
          <a:bodyPr wrap="square" rtlCol="0">
            <a:spAutoFit/>
          </a:bodyPr>
          <a:lstStyle/>
          <a:p>
            <a:pPr marL="285750" indent="-285750">
              <a:lnSpc>
                <a:spcPct val="150000"/>
              </a:lnSpc>
              <a:buFont typeface="Calibri" panose="020F0502020204030204" pitchFamily="34" charset="0"/>
              <a:buChar char="→"/>
            </a:pPr>
            <a:r>
              <a:rPr lang="en-US" sz="2400" b="1" dirty="0"/>
              <a:t>Sexual Harassment</a:t>
            </a:r>
          </a:p>
          <a:p>
            <a:pPr marL="514350" lvl="1" indent="-285750">
              <a:lnSpc>
                <a:spcPct val="150000"/>
              </a:lnSpc>
              <a:buFont typeface="Calibri" panose="020F0502020204030204" pitchFamily="34" charset="0"/>
              <a:buChar char="→"/>
            </a:pPr>
            <a:r>
              <a:rPr lang="en-US" sz="2000" dirty="0"/>
              <a:t>unwelcome conduct,</a:t>
            </a:r>
          </a:p>
          <a:p>
            <a:pPr marL="514350" lvl="1" indent="-285750">
              <a:lnSpc>
                <a:spcPct val="150000"/>
              </a:lnSpc>
              <a:buFont typeface="Calibri" panose="020F0502020204030204" pitchFamily="34" charset="0"/>
              <a:buChar char="→"/>
            </a:pPr>
            <a:r>
              <a:rPr lang="en-US" sz="2000" dirty="0"/>
              <a:t>determined by a reasonable person,</a:t>
            </a:r>
          </a:p>
          <a:p>
            <a:pPr marL="514350" lvl="1" indent="-285750">
              <a:lnSpc>
                <a:spcPct val="150000"/>
              </a:lnSpc>
              <a:buFont typeface="Calibri" panose="020F0502020204030204" pitchFamily="34" charset="0"/>
              <a:buChar char="→"/>
            </a:pPr>
            <a:r>
              <a:rPr lang="en-US" sz="2000" dirty="0"/>
              <a:t>to be </a:t>
            </a:r>
            <a:r>
              <a:rPr lang="en-US" sz="2000" i="1" dirty="0"/>
              <a:t>so</a:t>
            </a:r>
            <a:r>
              <a:rPr lang="en-US" sz="2000" dirty="0"/>
              <a:t> severe, </a:t>
            </a:r>
            <a:r>
              <a:rPr lang="en-US" sz="2000" i="1" dirty="0"/>
              <a:t>and</a:t>
            </a:r>
          </a:p>
          <a:p>
            <a:pPr marL="514350" lvl="1" indent="-285750">
              <a:lnSpc>
                <a:spcPct val="150000"/>
              </a:lnSpc>
              <a:buFont typeface="Calibri" panose="020F0502020204030204" pitchFamily="34" charset="0"/>
              <a:buChar char="→"/>
            </a:pPr>
            <a:r>
              <a:rPr lang="en-US" sz="2000" dirty="0"/>
              <a:t>pervasive, </a:t>
            </a:r>
            <a:r>
              <a:rPr lang="en-US" sz="2000" i="1" dirty="0"/>
              <a:t>and</a:t>
            </a:r>
            <a:r>
              <a:rPr lang="en-US" sz="2000" dirty="0"/>
              <a:t>,</a:t>
            </a:r>
          </a:p>
          <a:p>
            <a:pPr marL="514350" lvl="1" indent="-285750">
              <a:lnSpc>
                <a:spcPct val="150000"/>
              </a:lnSpc>
              <a:buFont typeface="Calibri" panose="020F0502020204030204" pitchFamily="34" charset="0"/>
              <a:buChar char="→"/>
            </a:pPr>
            <a:r>
              <a:rPr lang="en-US" sz="2000" dirty="0"/>
              <a:t>objectively offensive,</a:t>
            </a:r>
          </a:p>
          <a:p>
            <a:pPr marL="514350" lvl="1" indent="-285750">
              <a:lnSpc>
                <a:spcPct val="150000"/>
              </a:lnSpc>
              <a:buFont typeface="Calibri" panose="020F0502020204030204" pitchFamily="34" charset="0"/>
              <a:buChar char="→"/>
            </a:pPr>
            <a:r>
              <a:rPr lang="en-US" sz="2000" dirty="0"/>
              <a:t>that it effectively denies a person equal access to the University’s education program or activity.</a:t>
            </a:r>
          </a:p>
        </p:txBody>
      </p:sp>
      <p:sp>
        <p:nvSpPr>
          <p:cNvPr id="5" name="Content Placeholder 4">
            <a:extLst>
              <a:ext uri="{FF2B5EF4-FFF2-40B4-BE49-F238E27FC236}">
                <a16:creationId xmlns:a16="http://schemas.microsoft.com/office/drawing/2014/main" id="{71A307AC-8BA8-2DC4-9CD1-67BA37EF3A64}"/>
              </a:ext>
            </a:extLst>
          </p:cNvPr>
          <p:cNvSpPr txBox="1">
            <a:spLocks noGrp="1"/>
          </p:cNvSpPr>
          <p:nvPr>
            <p:ph sz="half" idx="13"/>
          </p:nvPr>
        </p:nvSpPr>
        <p:spPr>
          <a:xfrm>
            <a:off x="6257144" y="1918279"/>
            <a:ext cx="4675094" cy="3560975"/>
          </a:xfrm>
          <a:prstGeom prst="rect">
            <a:avLst/>
          </a:prstGeom>
          <a:noFill/>
        </p:spPr>
        <p:txBody>
          <a:bodyPr wrap="square" rtlCol="0">
            <a:spAutoFit/>
          </a:bodyPr>
          <a:lstStyle/>
          <a:p>
            <a:pPr marL="285750" indent="-285750">
              <a:lnSpc>
                <a:spcPct val="150000"/>
              </a:lnSpc>
              <a:buFont typeface="Calibri" panose="020F0502020204030204" pitchFamily="34" charset="0"/>
              <a:buChar char="→"/>
            </a:pPr>
            <a:r>
              <a:rPr lang="en-US" sz="2400" b="1" dirty="0"/>
              <a:t>Quid Pro Quo</a:t>
            </a:r>
          </a:p>
          <a:p>
            <a:pPr marL="742950" lvl="1" indent="-285750">
              <a:lnSpc>
                <a:spcPct val="150000"/>
              </a:lnSpc>
              <a:buFont typeface="Calibri" panose="020F0502020204030204" pitchFamily="34" charset="0"/>
              <a:buChar char="→"/>
            </a:pPr>
            <a:r>
              <a:rPr lang="en-US" sz="2000" dirty="0"/>
              <a:t>an employee of the University,</a:t>
            </a:r>
          </a:p>
          <a:p>
            <a:pPr marL="742950" lvl="1" indent="-285750">
              <a:lnSpc>
                <a:spcPct val="150000"/>
              </a:lnSpc>
              <a:buFont typeface="Calibri" panose="020F0502020204030204" pitchFamily="34" charset="0"/>
              <a:buChar char="→"/>
            </a:pPr>
            <a:r>
              <a:rPr lang="en-US" sz="2000" dirty="0"/>
              <a:t>conditions either implicitly or explicitly the provision of an aid, benefit, or service of the University,</a:t>
            </a:r>
          </a:p>
          <a:p>
            <a:pPr marL="742950" lvl="1" indent="-285750">
              <a:lnSpc>
                <a:spcPct val="150000"/>
              </a:lnSpc>
              <a:buFont typeface="Calibri" panose="020F0502020204030204" pitchFamily="34" charset="0"/>
              <a:buChar char="→"/>
            </a:pPr>
            <a:r>
              <a:rPr lang="en-US" sz="2000" dirty="0"/>
              <a:t>on an individual’s participation in unwelcome sexual conduct.</a:t>
            </a:r>
          </a:p>
        </p:txBody>
      </p:sp>
    </p:spTree>
    <p:extLst>
      <p:ext uri="{BB962C8B-B14F-4D97-AF65-F5344CB8AC3E}">
        <p14:creationId xmlns:p14="http://schemas.microsoft.com/office/powerpoint/2010/main" val="27481560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A14D-E356-0901-780D-64CF9D27615C}"/>
              </a:ext>
            </a:extLst>
          </p:cNvPr>
          <p:cNvSpPr>
            <a:spLocks noGrp="1"/>
          </p:cNvSpPr>
          <p:nvPr>
            <p:ph type="title"/>
          </p:nvPr>
        </p:nvSpPr>
        <p:spPr/>
        <p:txBody>
          <a:bodyPr/>
          <a:lstStyle/>
          <a:p>
            <a:r>
              <a:rPr lang="en-US" dirty="0"/>
              <a:t>Sexual Misconduct</a:t>
            </a:r>
          </a:p>
        </p:txBody>
      </p:sp>
      <p:sp>
        <p:nvSpPr>
          <p:cNvPr id="5" name="Content Placeholder 4">
            <a:extLst>
              <a:ext uri="{FF2B5EF4-FFF2-40B4-BE49-F238E27FC236}">
                <a16:creationId xmlns:a16="http://schemas.microsoft.com/office/drawing/2014/main" id="{71A307AC-8BA8-2DC4-9CD1-67BA37EF3A64}"/>
              </a:ext>
            </a:extLst>
          </p:cNvPr>
          <p:cNvSpPr txBox="1">
            <a:spLocks noGrp="1"/>
          </p:cNvSpPr>
          <p:nvPr>
            <p:ph sz="half" idx="13"/>
          </p:nvPr>
        </p:nvSpPr>
        <p:spPr>
          <a:xfrm>
            <a:off x="1160461" y="2085042"/>
            <a:ext cx="9271472" cy="2687915"/>
          </a:xfrm>
          <a:prstGeom prst="rect">
            <a:avLst/>
          </a:prstGeom>
          <a:noFill/>
        </p:spPr>
        <p:txBody>
          <a:bodyPr wrap="square" rtlCol="0">
            <a:spAutoFit/>
          </a:bodyPr>
          <a:lstStyle/>
          <a:p>
            <a:pPr marL="285750" indent="-285750">
              <a:lnSpc>
                <a:spcPct val="100000"/>
              </a:lnSpc>
              <a:buFont typeface="Calibri" panose="020F0502020204030204" pitchFamily="34" charset="0"/>
              <a:buChar char="→"/>
            </a:pPr>
            <a:r>
              <a:rPr lang="en-US" sz="2400" dirty="0"/>
              <a:t>One of the defined sexual offenses, whether forcible or nonforcible, when directed at another person without that person’s consent, including instances where the person is incapacitated.</a:t>
            </a:r>
          </a:p>
          <a:p>
            <a:pPr marL="742950" lvl="1" indent="-285750">
              <a:lnSpc>
                <a:spcPct val="100000"/>
              </a:lnSpc>
              <a:buFont typeface="Calibri" panose="020F0502020204030204" pitchFamily="34" charset="0"/>
              <a:buChar char="→"/>
            </a:pPr>
            <a:r>
              <a:rPr lang="en-US" sz="2000" dirty="0"/>
              <a:t>Rape</a:t>
            </a:r>
          </a:p>
          <a:p>
            <a:pPr marL="742950" lvl="1" indent="-285750">
              <a:lnSpc>
                <a:spcPct val="100000"/>
              </a:lnSpc>
              <a:buFont typeface="Calibri" panose="020F0502020204030204" pitchFamily="34" charset="0"/>
              <a:buChar char="→"/>
            </a:pPr>
            <a:r>
              <a:rPr lang="en-US" sz="2000" dirty="0"/>
              <a:t>Fondling</a:t>
            </a:r>
          </a:p>
          <a:p>
            <a:pPr marL="742950" lvl="1" indent="-285750">
              <a:lnSpc>
                <a:spcPct val="100000"/>
              </a:lnSpc>
              <a:buFont typeface="Calibri" panose="020F0502020204030204" pitchFamily="34" charset="0"/>
              <a:buChar char="→"/>
            </a:pPr>
            <a:r>
              <a:rPr lang="en-US" sz="2000" dirty="0"/>
              <a:t>Incest</a:t>
            </a:r>
          </a:p>
          <a:p>
            <a:pPr marL="742950" lvl="1" indent="-285750">
              <a:lnSpc>
                <a:spcPct val="100000"/>
              </a:lnSpc>
              <a:buFont typeface="Calibri" panose="020F0502020204030204" pitchFamily="34" charset="0"/>
              <a:buChar char="→"/>
            </a:pPr>
            <a:r>
              <a:rPr lang="en-US" sz="2000" dirty="0"/>
              <a:t>Statutory Rape</a:t>
            </a:r>
          </a:p>
        </p:txBody>
      </p:sp>
    </p:spTree>
    <p:extLst>
      <p:ext uri="{BB962C8B-B14F-4D97-AF65-F5344CB8AC3E}">
        <p14:creationId xmlns:p14="http://schemas.microsoft.com/office/powerpoint/2010/main" val="41087484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A14D-E356-0901-780D-64CF9D27615C}"/>
              </a:ext>
            </a:extLst>
          </p:cNvPr>
          <p:cNvSpPr>
            <a:spLocks noGrp="1"/>
          </p:cNvSpPr>
          <p:nvPr>
            <p:ph type="title"/>
          </p:nvPr>
        </p:nvSpPr>
        <p:spPr/>
        <p:txBody>
          <a:bodyPr/>
          <a:lstStyle/>
          <a:p>
            <a:r>
              <a:rPr lang="en-US" dirty="0"/>
              <a:t>Consent Is:</a:t>
            </a:r>
          </a:p>
        </p:txBody>
      </p:sp>
      <p:sp>
        <p:nvSpPr>
          <p:cNvPr id="5" name="Content Placeholder 4">
            <a:extLst>
              <a:ext uri="{FF2B5EF4-FFF2-40B4-BE49-F238E27FC236}">
                <a16:creationId xmlns:a16="http://schemas.microsoft.com/office/drawing/2014/main" id="{71A307AC-8BA8-2DC4-9CD1-67BA37EF3A64}"/>
              </a:ext>
            </a:extLst>
          </p:cNvPr>
          <p:cNvSpPr txBox="1">
            <a:spLocks noGrp="1"/>
          </p:cNvSpPr>
          <p:nvPr>
            <p:ph sz="half" idx="13"/>
          </p:nvPr>
        </p:nvSpPr>
        <p:spPr>
          <a:xfrm>
            <a:off x="1411169" y="2276081"/>
            <a:ext cx="9369661" cy="3112840"/>
          </a:xfrm>
          <a:prstGeom prst="rect">
            <a:avLst/>
          </a:prstGeom>
          <a:noFill/>
        </p:spPr>
        <p:txBody>
          <a:bodyPr wrap="square" rtlCol="0">
            <a:spAutoFit/>
          </a:bodyPr>
          <a:lstStyle/>
          <a:p>
            <a:pPr marL="0" indent="0" algn="ctr">
              <a:lnSpc>
                <a:spcPct val="150000"/>
              </a:lnSpc>
              <a:spcBef>
                <a:spcPts val="600"/>
              </a:spcBef>
              <a:buNone/>
            </a:pPr>
            <a:r>
              <a:rPr lang="en-US" sz="2400" dirty="0"/>
              <a:t>knowing, and</a:t>
            </a:r>
          </a:p>
          <a:p>
            <a:pPr marL="0" indent="0" algn="ctr">
              <a:lnSpc>
                <a:spcPct val="150000"/>
              </a:lnSpc>
              <a:spcBef>
                <a:spcPts val="600"/>
              </a:spcBef>
              <a:buNone/>
            </a:pPr>
            <a:r>
              <a:rPr lang="en-US" sz="2400" dirty="0"/>
              <a:t>voluntary, and</a:t>
            </a:r>
          </a:p>
          <a:p>
            <a:pPr marL="0" indent="0" algn="ctr">
              <a:lnSpc>
                <a:spcPct val="150000"/>
              </a:lnSpc>
              <a:spcBef>
                <a:spcPts val="600"/>
              </a:spcBef>
              <a:buNone/>
            </a:pPr>
            <a:r>
              <a:rPr lang="en-US" sz="2400" dirty="0"/>
              <a:t>clear permission</a:t>
            </a:r>
          </a:p>
          <a:p>
            <a:pPr marL="0" indent="0" algn="ctr">
              <a:lnSpc>
                <a:spcPct val="150000"/>
              </a:lnSpc>
              <a:spcBef>
                <a:spcPts val="600"/>
              </a:spcBef>
              <a:buNone/>
            </a:pPr>
            <a:r>
              <a:rPr lang="en-US" sz="2400" dirty="0"/>
              <a:t>by word or action</a:t>
            </a:r>
          </a:p>
          <a:p>
            <a:pPr marL="0" indent="0" algn="ctr">
              <a:lnSpc>
                <a:spcPct val="150000"/>
              </a:lnSpc>
              <a:spcBef>
                <a:spcPts val="600"/>
              </a:spcBef>
              <a:buNone/>
            </a:pPr>
            <a:r>
              <a:rPr lang="en-US" sz="2400" dirty="0"/>
              <a:t>to engage in sexual activity</a:t>
            </a:r>
          </a:p>
        </p:txBody>
      </p:sp>
    </p:spTree>
    <p:extLst>
      <p:ext uri="{BB962C8B-B14F-4D97-AF65-F5344CB8AC3E}">
        <p14:creationId xmlns:p14="http://schemas.microsoft.com/office/powerpoint/2010/main" val="28718261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298</TotalTime>
  <Words>3214</Words>
  <Application>Microsoft Office PowerPoint</Application>
  <PresentationFormat>Widescreen</PresentationFormat>
  <Paragraphs>405</Paragraphs>
  <Slides>31</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Aptos</vt:lpstr>
      <vt:lpstr>Aptos Display</vt:lpstr>
      <vt:lpstr>Arial</vt:lpstr>
      <vt:lpstr>Calibri</vt:lpstr>
      <vt:lpstr>Calibri Light</vt:lpstr>
      <vt:lpstr>Office Theme</vt:lpstr>
      <vt:lpstr>Custom Design</vt:lpstr>
      <vt:lpstr>3_Office Theme</vt:lpstr>
      <vt:lpstr>Title IX Appeals Officer Training</vt:lpstr>
      <vt:lpstr>Training Objectives</vt:lpstr>
      <vt:lpstr>Trigger Warning!</vt:lpstr>
      <vt:lpstr>Title IX of the Education Amendments of 1972</vt:lpstr>
      <vt:lpstr>History of Title IX</vt:lpstr>
      <vt:lpstr>Policy Definitions</vt:lpstr>
      <vt:lpstr>Sexual Harassment</vt:lpstr>
      <vt:lpstr>Sexual Misconduct</vt:lpstr>
      <vt:lpstr>Consent Is:</vt:lpstr>
      <vt:lpstr>Dating Violence</vt:lpstr>
      <vt:lpstr>Domestic violence</vt:lpstr>
      <vt:lpstr>Stalking</vt:lpstr>
      <vt:lpstr>Other Sex-Based offenses</vt:lpstr>
      <vt:lpstr>Institutional responsibility</vt:lpstr>
      <vt:lpstr>Processes</vt:lpstr>
      <vt:lpstr>The Investigation Process</vt:lpstr>
      <vt:lpstr>The Hearing Process</vt:lpstr>
      <vt:lpstr>Advisors</vt:lpstr>
      <vt:lpstr>Advisors’ role</vt:lpstr>
      <vt:lpstr>Evidence &amp; Credibility</vt:lpstr>
      <vt:lpstr>Decision-makers</vt:lpstr>
      <vt:lpstr>The Chair (Hearing Officer)</vt:lpstr>
      <vt:lpstr>The Order at the Hearing</vt:lpstr>
      <vt:lpstr>Post-Hearing </vt:lpstr>
      <vt:lpstr>Appeals</vt:lpstr>
      <vt:lpstr>Appeals Process</vt:lpstr>
      <vt:lpstr>Appeals Process Flowchart</vt:lpstr>
      <vt:lpstr>Considerations</vt:lpstr>
      <vt:lpstr>Sanction Status during Appeals</vt:lpstr>
      <vt:lpstr>Appeal Case Examples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Penick, Chelsah</dc:creator>
  <cp:lastModifiedBy>Krystal Iseminger</cp:lastModifiedBy>
  <cp:revision>14</cp:revision>
  <dcterms:created xsi:type="dcterms:W3CDTF">2026-04-16T13:30:59Z</dcterms:created>
  <dcterms:modified xsi:type="dcterms:W3CDTF">2026-05-12T20:36:58Z</dcterms:modified>
</cp:coreProperties>
</file>