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60" r:id="rId4"/>
    <p:sldId id="261" r:id="rId5"/>
    <p:sldId id="259" r:id="rId6"/>
    <p:sldId id="262" r:id="rId7"/>
    <p:sldId id="263" r:id="rId8"/>
    <p:sldId id="264" r:id="rId9"/>
    <p:sldId id="265" r:id="rId10"/>
    <p:sldId id="266" r:id="rId11"/>
    <p:sldId id="269" r:id="rId12"/>
    <p:sldId id="270"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70E3A-AC40-42B1-9162-E1660F2B2E4F}" v="465" dt="2025-12-02T16:08:31.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2"/>
    <p:restoredTop sz="80872" autoAdjust="0"/>
  </p:normalViewPr>
  <p:slideViewPr>
    <p:cSldViewPr snapToGrid="0" snapToObjects="1">
      <p:cViewPr varScale="1">
        <p:scale>
          <a:sx n="89" d="100"/>
          <a:sy n="89" d="100"/>
        </p:scale>
        <p:origin x="9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minger, Krystal" userId="760d7bdf-7eaa-4b2e-848e-54c4d1b2f85b" providerId="ADAL" clId="{8BA47455-CD55-435F-8FFB-FD2146409927}"/>
    <pc:docChg chg="undo custSel delSld modSld">
      <pc:chgData name="Iseminger, Krystal" userId="760d7bdf-7eaa-4b2e-848e-54c4d1b2f85b" providerId="ADAL" clId="{8BA47455-CD55-435F-8FFB-FD2146409927}" dt="2025-12-02T16:08:35.240" v="2757" actId="20577"/>
      <pc:docMkLst>
        <pc:docMk/>
      </pc:docMkLst>
      <pc:sldChg chg="addSp delSp modSp mod">
        <pc:chgData name="Iseminger, Krystal" userId="760d7bdf-7eaa-4b2e-848e-54c4d1b2f85b" providerId="ADAL" clId="{8BA47455-CD55-435F-8FFB-FD2146409927}" dt="2025-12-02T16:00:23.202" v="2671" actId="1076"/>
        <pc:sldMkLst>
          <pc:docMk/>
          <pc:sldMk cId="2241570672" sldId="256"/>
        </pc:sldMkLst>
        <pc:spChg chg="del mod">
          <ac:chgData name="Iseminger, Krystal" userId="760d7bdf-7eaa-4b2e-848e-54c4d1b2f85b" providerId="ADAL" clId="{8BA47455-CD55-435F-8FFB-FD2146409927}" dt="2025-12-01T22:03:39.457" v="2" actId="478"/>
          <ac:spMkLst>
            <pc:docMk/>
            <pc:sldMk cId="2241570672" sldId="256"/>
            <ac:spMk id="2" creationId="{2C6FCB63-A325-0344-A481-C674C25C5504}"/>
          </ac:spMkLst>
        </pc:spChg>
        <pc:spChg chg="add mod">
          <ac:chgData name="Iseminger, Krystal" userId="760d7bdf-7eaa-4b2e-848e-54c4d1b2f85b" providerId="ADAL" clId="{8BA47455-CD55-435F-8FFB-FD2146409927}" dt="2025-12-02T15:59:40.471" v="2659" actId="14100"/>
          <ac:spMkLst>
            <pc:docMk/>
            <pc:sldMk cId="2241570672" sldId="256"/>
            <ac:spMk id="2" creationId="{398C4578-FAD4-E16A-D99B-0273C15563A9}"/>
          </ac:spMkLst>
        </pc:spChg>
        <pc:spChg chg="add mod">
          <ac:chgData name="Iseminger, Krystal" userId="760d7bdf-7eaa-4b2e-848e-54c4d1b2f85b" providerId="ADAL" clId="{8BA47455-CD55-435F-8FFB-FD2146409927}" dt="2025-12-02T16:00:23.202" v="2671" actId="1076"/>
          <ac:spMkLst>
            <pc:docMk/>
            <pc:sldMk cId="2241570672" sldId="256"/>
            <ac:spMk id="3" creationId="{87F27A59-0E4A-4B59-98D7-1DF546C38897}"/>
          </ac:spMkLst>
        </pc:spChg>
        <pc:spChg chg="del">
          <ac:chgData name="Iseminger, Krystal" userId="760d7bdf-7eaa-4b2e-848e-54c4d1b2f85b" providerId="ADAL" clId="{8BA47455-CD55-435F-8FFB-FD2146409927}" dt="2025-12-01T22:03:15.021" v="0" actId="478"/>
          <ac:spMkLst>
            <pc:docMk/>
            <pc:sldMk cId="2241570672" sldId="256"/>
            <ac:spMk id="4" creationId="{EA309DCA-FE4F-004C-8201-55DD4C6DE533}"/>
          </ac:spMkLst>
        </pc:spChg>
        <pc:spChg chg="mod">
          <ac:chgData name="Iseminger, Krystal" userId="760d7bdf-7eaa-4b2e-848e-54c4d1b2f85b" providerId="ADAL" clId="{8BA47455-CD55-435F-8FFB-FD2146409927}" dt="2025-12-02T15:56:38.070" v="2586" actId="33553"/>
          <ac:spMkLst>
            <pc:docMk/>
            <pc:sldMk cId="2241570672" sldId="256"/>
            <ac:spMk id="6" creationId="{5E8609AD-9394-1B43-9E24-A952ABD07E1C}"/>
          </ac:spMkLst>
        </pc:spChg>
        <pc:picChg chg="mod">
          <ac:chgData name="Iseminger, Krystal" userId="760d7bdf-7eaa-4b2e-848e-54c4d1b2f85b" providerId="ADAL" clId="{8BA47455-CD55-435F-8FFB-FD2146409927}" dt="2025-12-01T22:05:28.075" v="5" actId="962"/>
          <ac:picMkLst>
            <pc:docMk/>
            <pc:sldMk cId="2241570672" sldId="256"/>
            <ac:picMk id="5" creationId="{7A98F090-76E4-874E-A99F-CE1EF8F99619}"/>
          </ac:picMkLst>
        </pc:picChg>
      </pc:sldChg>
      <pc:sldChg chg="del">
        <pc:chgData name="Iseminger, Krystal" userId="760d7bdf-7eaa-4b2e-848e-54c4d1b2f85b" providerId="ADAL" clId="{8BA47455-CD55-435F-8FFB-FD2146409927}" dt="2025-12-01T22:04:02.508" v="3" actId="2696"/>
        <pc:sldMkLst>
          <pc:docMk/>
          <pc:sldMk cId="2678564827" sldId="257"/>
        </pc:sldMkLst>
      </pc:sldChg>
      <pc:sldChg chg="modSp mod">
        <pc:chgData name="Iseminger, Krystal" userId="760d7bdf-7eaa-4b2e-848e-54c4d1b2f85b" providerId="ADAL" clId="{8BA47455-CD55-435F-8FFB-FD2146409927}" dt="2025-12-01T22:05:52.592" v="7" actId="962"/>
        <pc:sldMkLst>
          <pc:docMk/>
          <pc:sldMk cId="1204786280" sldId="258"/>
        </pc:sldMkLst>
        <pc:picChg chg="mod">
          <ac:chgData name="Iseminger, Krystal" userId="760d7bdf-7eaa-4b2e-848e-54c4d1b2f85b" providerId="ADAL" clId="{8BA47455-CD55-435F-8FFB-FD2146409927}" dt="2025-12-01T22:05:52.592" v="7" actId="962"/>
          <ac:picMkLst>
            <pc:docMk/>
            <pc:sldMk cId="1204786280" sldId="258"/>
            <ac:picMk id="2" creationId="{BC566A58-6B7F-B28F-FC54-91D12F6BB4CC}"/>
          </ac:picMkLst>
        </pc:picChg>
      </pc:sldChg>
      <pc:sldChg chg="modSp">
        <pc:chgData name="Iseminger, Krystal" userId="760d7bdf-7eaa-4b2e-848e-54c4d1b2f85b" providerId="ADAL" clId="{8BA47455-CD55-435F-8FFB-FD2146409927}" dt="2025-12-02T16:02:49.058" v="2678" actId="962"/>
        <pc:sldMkLst>
          <pc:docMk/>
          <pc:sldMk cId="3476977472" sldId="259"/>
        </pc:sldMkLst>
        <pc:spChg chg="mod">
          <ac:chgData name="Iseminger, Krystal" userId="760d7bdf-7eaa-4b2e-848e-54c4d1b2f85b" providerId="ADAL" clId="{8BA47455-CD55-435F-8FFB-FD2146409927}" dt="2025-12-02T16:02:33.298" v="2676" actId="962"/>
          <ac:spMkLst>
            <pc:docMk/>
            <pc:sldMk cId="3476977472" sldId="259"/>
            <ac:spMk id="5" creationId="{5C233CD0-19CC-044C-B870-240C1F05DB80}"/>
          </ac:spMkLst>
        </pc:spChg>
        <pc:spChg chg="mod">
          <ac:chgData name="Iseminger, Krystal" userId="760d7bdf-7eaa-4b2e-848e-54c4d1b2f85b" providerId="ADAL" clId="{8BA47455-CD55-435F-8FFB-FD2146409927}" dt="2025-12-02T16:02:49.058" v="2678" actId="962"/>
          <ac:spMkLst>
            <pc:docMk/>
            <pc:sldMk cId="3476977472" sldId="259"/>
            <ac:spMk id="6" creationId="{81AA6AFB-7CFD-5349-975F-1C1D8680916F}"/>
          </ac:spMkLst>
        </pc:spChg>
        <pc:spChg chg="mod">
          <ac:chgData name="Iseminger, Krystal" userId="760d7bdf-7eaa-4b2e-848e-54c4d1b2f85b" providerId="ADAL" clId="{8BA47455-CD55-435F-8FFB-FD2146409927}" dt="2025-12-02T16:02:42.213" v="2677" actId="962"/>
          <ac:spMkLst>
            <pc:docMk/>
            <pc:sldMk cId="3476977472" sldId="259"/>
            <ac:spMk id="7" creationId="{F6FEE185-5188-AE42-94DB-D307FD6BEEAB}"/>
          </ac:spMkLst>
        </pc:spChg>
      </pc:sldChg>
      <pc:sldChg chg="modSp mod">
        <pc:chgData name="Iseminger, Krystal" userId="760d7bdf-7eaa-4b2e-848e-54c4d1b2f85b" providerId="ADAL" clId="{8BA47455-CD55-435F-8FFB-FD2146409927}" dt="2025-12-02T16:01:40.872" v="2675" actId="948"/>
        <pc:sldMkLst>
          <pc:docMk/>
          <pc:sldMk cId="1437631803" sldId="261"/>
        </pc:sldMkLst>
        <pc:spChg chg="mod">
          <ac:chgData name="Iseminger, Krystal" userId="760d7bdf-7eaa-4b2e-848e-54c4d1b2f85b" providerId="ADAL" clId="{8BA47455-CD55-435F-8FFB-FD2146409927}" dt="2025-12-02T16:01:40.872" v="2675" actId="948"/>
          <ac:spMkLst>
            <pc:docMk/>
            <pc:sldMk cId="1437631803" sldId="261"/>
            <ac:spMk id="3" creationId="{D4B53FDB-340E-A30C-A74A-60BA2ACBACB0}"/>
          </ac:spMkLst>
        </pc:spChg>
      </pc:sldChg>
      <pc:sldChg chg="modSp">
        <pc:chgData name="Iseminger, Krystal" userId="760d7bdf-7eaa-4b2e-848e-54c4d1b2f85b" providerId="ADAL" clId="{8BA47455-CD55-435F-8FFB-FD2146409927}" dt="2025-12-02T16:03:15.902" v="2680" actId="962"/>
        <pc:sldMkLst>
          <pc:docMk/>
          <pc:sldMk cId="3721186361" sldId="262"/>
        </pc:sldMkLst>
        <pc:spChg chg="mod">
          <ac:chgData name="Iseminger, Krystal" userId="760d7bdf-7eaa-4b2e-848e-54c4d1b2f85b" providerId="ADAL" clId="{8BA47455-CD55-435F-8FFB-FD2146409927}" dt="2025-12-02T16:03:15.902" v="2680" actId="962"/>
          <ac:spMkLst>
            <pc:docMk/>
            <pc:sldMk cId="3721186361" sldId="262"/>
            <ac:spMk id="5" creationId="{BE0421D4-F3A9-C6B5-2B0C-F724187F4083}"/>
          </ac:spMkLst>
        </pc:spChg>
        <pc:spChg chg="mod">
          <ac:chgData name="Iseminger, Krystal" userId="760d7bdf-7eaa-4b2e-848e-54c4d1b2f85b" providerId="ADAL" clId="{8BA47455-CD55-435F-8FFB-FD2146409927}" dt="2025-12-02T16:03:08.870" v="2679" actId="962"/>
          <ac:spMkLst>
            <pc:docMk/>
            <pc:sldMk cId="3721186361" sldId="262"/>
            <ac:spMk id="6" creationId="{FE5A6A0D-B64A-5430-9ED9-C358470E68A9}"/>
          </ac:spMkLst>
        </pc:spChg>
      </pc:sldChg>
      <pc:sldChg chg="modSp mod">
        <pc:chgData name="Iseminger, Krystal" userId="760d7bdf-7eaa-4b2e-848e-54c4d1b2f85b" providerId="ADAL" clId="{8BA47455-CD55-435F-8FFB-FD2146409927}" dt="2025-12-02T16:04:22.477" v="2682" actId="948"/>
        <pc:sldMkLst>
          <pc:docMk/>
          <pc:sldMk cId="4090328259" sldId="263"/>
        </pc:sldMkLst>
        <pc:spChg chg="mod">
          <ac:chgData name="Iseminger, Krystal" userId="760d7bdf-7eaa-4b2e-848e-54c4d1b2f85b" providerId="ADAL" clId="{8BA47455-CD55-435F-8FFB-FD2146409927}" dt="2025-12-02T16:04:22.477" v="2682" actId="948"/>
          <ac:spMkLst>
            <pc:docMk/>
            <pc:sldMk cId="4090328259" sldId="263"/>
            <ac:spMk id="3" creationId="{D3E936AC-5244-6416-D2CD-180C7D33E40E}"/>
          </ac:spMkLst>
        </pc:spChg>
      </pc:sldChg>
      <pc:sldChg chg="modSp mod">
        <pc:chgData name="Iseminger, Krystal" userId="760d7bdf-7eaa-4b2e-848e-54c4d1b2f85b" providerId="ADAL" clId="{8BA47455-CD55-435F-8FFB-FD2146409927}" dt="2025-12-02T16:03:51.945" v="2681" actId="948"/>
        <pc:sldMkLst>
          <pc:docMk/>
          <pc:sldMk cId="532556506" sldId="264"/>
        </pc:sldMkLst>
        <pc:spChg chg="mod">
          <ac:chgData name="Iseminger, Krystal" userId="760d7bdf-7eaa-4b2e-848e-54c4d1b2f85b" providerId="ADAL" clId="{8BA47455-CD55-435F-8FFB-FD2146409927}" dt="2025-12-02T16:03:51.945" v="2681" actId="948"/>
          <ac:spMkLst>
            <pc:docMk/>
            <pc:sldMk cId="532556506" sldId="264"/>
            <ac:spMk id="3" creationId="{B30AED1D-FBDD-998A-56D7-8265C0D8F56D}"/>
          </ac:spMkLst>
        </pc:spChg>
      </pc:sldChg>
      <pc:sldChg chg="modSp mod modAnim">
        <pc:chgData name="Iseminger, Krystal" userId="760d7bdf-7eaa-4b2e-848e-54c4d1b2f85b" providerId="ADAL" clId="{8BA47455-CD55-435F-8FFB-FD2146409927}" dt="2025-12-02T15:35:50.732" v="1007"/>
        <pc:sldMkLst>
          <pc:docMk/>
          <pc:sldMk cId="2193981274" sldId="265"/>
        </pc:sldMkLst>
        <pc:spChg chg="mod">
          <ac:chgData name="Iseminger, Krystal" userId="760d7bdf-7eaa-4b2e-848e-54c4d1b2f85b" providerId="ADAL" clId="{8BA47455-CD55-435F-8FFB-FD2146409927}" dt="2025-12-01T22:06:02.660" v="8" actId="962"/>
          <ac:spMkLst>
            <pc:docMk/>
            <pc:sldMk cId="2193981274" sldId="265"/>
            <ac:spMk id="7" creationId="{96292C50-2E00-836A-E32F-DC5FFA618490}"/>
          </ac:spMkLst>
        </pc:spChg>
        <pc:picChg chg="mod">
          <ac:chgData name="Iseminger, Krystal" userId="760d7bdf-7eaa-4b2e-848e-54c4d1b2f85b" providerId="ADAL" clId="{8BA47455-CD55-435F-8FFB-FD2146409927}" dt="2025-12-01T22:06:39.977" v="10" actId="962"/>
          <ac:picMkLst>
            <pc:docMk/>
            <pc:sldMk cId="2193981274" sldId="265"/>
            <ac:picMk id="6" creationId="{6904BB38-3497-5E50-B53A-104BC34F622A}"/>
          </ac:picMkLst>
        </pc:picChg>
      </pc:sldChg>
      <pc:sldChg chg="modSp mod">
        <pc:chgData name="Iseminger, Krystal" userId="760d7bdf-7eaa-4b2e-848e-54c4d1b2f85b" providerId="ADAL" clId="{8BA47455-CD55-435F-8FFB-FD2146409927}" dt="2025-12-02T16:08:35.240" v="2757" actId="20577"/>
        <pc:sldMkLst>
          <pc:docMk/>
          <pc:sldMk cId="502076773" sldId="266"/>
        </pc:sldMkLst>
        <pc:spChg chg="mod">
          <ac:chgData name="Iseminger, Krystal" userId="760d7bdf-7eaa-4b2e-848e-54c4d1b2f85b" providerId="ADAL" clId="{8BA47455-CD55-435F-8FFB-FD2146409927}" dt="2025-12-02T16:08:35.240" v="2757" actId="20577"/>
          <ac:spMkLst>
            <pc:docMk/>
            <pc:sldMk cId="502076773" sldId="266"/>
            <ac:spMk id="3" creationId="{C485C17B-728E-10EA-2E0A-312924E86C4C}"/>
          </ac:spMkLst>
        </pc:spChg>
        <pc:picChg chg="mod">
          <ac:chgData name="Iseminger, Krystal" userId="760d7bdf-7eaa-4b2e-848e-54c4d1b2f85b" providerId="ADAL" clId="{8BA47455-CD55-435F-8FFB-FD2146409927}" dt="2025-12-01T22:07:26.708" v="12" actId="962"/>
          <ac:picMkLst>
            <pc:docMk/>
            <pc:sldMk cId="502076773" sldId="266"/>
            <ac:picMk id="5" creationId="{7F2F94F2-06D0-C512-2978-9832AA39D513}"/>
          </ac:picMkLst>
        </pc:picChg>
      </pc:sldChg>
      <pc:sldChg chg="modSp mod modNotesTx">
        <pc:chgData name="Iseminger, Krystal" userId="760d7bdf-7eaa-4b2e-848e-54c4d1b2f85b" providerId="ADAL" clId="{8BA47455-CD55-435F-8FFB-FD2146409927}" dt="2025-12-02T15:54:55.875" v="2576" actId="20577"/>
        <pc:sldMkLst>
          <pc:docMk/>
          <pc:sldMk cId="2270639789" sldId="267"/>
        </pc:sldMkLst>
        <pc:picChg chg="mod">
          <ac:chgData name="Iseminger, Krystal" userId="760d7bdf-7eaa-4b2e-848e-54c4d1b2f85b" providerId="ADAL" clId="{8BA47455-CD55-435F-8FFB-FD2146409927}" dt="2025-12-02T15:44:47.410" v="1580" actId="962"/>
          <ac:picMkLst>
            <pc:docMk/>
            <pc:sldMk cId="2270639789" sldId="267"/>
            <ac:picMk id="3" creationId="{1DAAC510-B0B9-7D14-CE0A-4D2BB4CB8F64}"/>
          </ac:picMkLst>
        </pc:picChg>
      </pc:sldChg>
      <pc:sldChg chg="addSp delSp modSp mod">
        <pc:chgData name="Iseminger, Krystal" userId="760d7bdf-7eaa-4b2e-848e-54c4d1b2f85b" providerId="ADAL" clId="{8BA47455-CD55-435F-8FFB-FD2146409927}" dt="2025-12-02T15:56:30.440" v="2585" actId="962"/>
        <pc:sldMkLst>
          <pc:docMk/>
          <pc:sldMk cId="3968713067" sldId="268"/>
        </pc:sldMkLst>
        <pc:spChg chg="del mod">
          <ac:chgData name="Iseminger, Krystal" userId="760d7bdf-7eaa-4b2e-848e-54c4d1b2f85b" providerId="ADAL" clId="{8BA47455-CD55-435F-8FFB-FD2146409927}" dt="2025-12-02T15:55:27.742" v="2578" actId="478"/>
          <ac:spMkLst>
            <pc:docMk/>
            <pc:sldMk cId="3968713067" sldId="268"/>
            <ac:spMk id="4" creationId="{B6CD259E-726D-6C56-A937-2325AAF20484}"/>
          </ac:spMkLst>
        </pc:spChg>
        <pc:spChg chg="add del">
          <ac:chgData name="Iseminger, Krystal" userId="760d7bdf-7eaa-4b2e-848e-54c4d1b2f85b" providerId="ADAL" clId="{8BA47455-CD55-435F-8FFB-FD2146409927}" dt="2025-12-02T15:37:28.566" v="1010" actId="22"/>
          <ac:spMkLst>
            <pc:docMk/>
            <pc:sldMk cId="3968713067" sldId="268"/>
            <ac:spMk id="6" creationId="{4648DF52-4CDE-571F-1FFD-5070CE8B48D3}"/>
          </ac:spMkLst>
        </pc:spChg>
        <pc:spChg chg="mod">
          <ac:chgData name="Iseminger, Krystal" userId="760d7bdf-7eaa-4b2e-848e-54c4d1b2f85b" providerId="ADAL" clId="{8BA47455-CD55-435F-8FFB-FD2146409927}" dt="2025-12-02T15:37:03.138" v="1008" actId="962"/>
          <ac:spMkLst>
            <pc:docMk/>
            <pc:sldMk cId="3968713067" sldId="268"/>
            <ac:spMk id="9" creationId="{2DE5EFEC-0B07-7A2C-4B6E-D9EA30054CE9}"/>
          </ac:spMkLst>
        </pc:spChg>
        <pc:picChg chg="del mod">
          <ac:chgData name="Iseminger, Krystal" userId="760d7bdf-7eaa-4b2e-848e-54c4d1b2f85b" providerId="ADAL" clId="{8BA47455-CD55-435F-8FFB-FD2146409927}" dt="2025-12-02T15:56:16.690" v="2583" actId="478"/>
          <ac:picMkLst>
            <pc:docMk/>
            <pc:sldMk cId="3968713067" sldId="268"/>
            <ac:picMk id="3" creationId="{AF7073E3-3AF1-223E-212F-4773377B89AC}"/>
          </ac:picMkLst>
        </pc:picChg>
        <pc:picChg chg="add mod">
          <ac:chgData name="Iseminger, Krystal" userId="760d7bdf-7eaa-4b2e-848e-54c4d1b2f85b" providerId="ADAL" clId="{8BA47455-CD55-435F-8FFB-FD2146409927}" dt="2025-12-02T15:56:30.440" v="2585" actId="962"/>
          <ac:picMkLst>
            <pc:docMk/>
            <pc:sldMk cId="3968713067" sldId="268"/>
            <ac:picMk id="7" creationId="{EDFDF8C8-C19A-E857-7453-77C7597897C0}"/>
          </ac:picMkLst>
        </pc:picChg>
      </pc:sldChg>
      <pc:sldChg chg="modSp mod modNotesTx">
        <pc:chgData name="Iseminger, Krystal" userId="760d7bdf-7eaa-4b2e-848e-54c4d1b2f85b" providerId="ADAL" clId="{8BA47455-CD55-435F-8FFB-FD2146409927}" dt="2025-12-02T15:35:36.871" v="1006" actId="313"/>
        <pc:sldMkLst>
          <pc:docMk/>
          <pc:sldMk cId="1759847842" sldId="269"/>
        </pc:sldMkLst>
        <pc:spChg chg="mod">
          <ac:chgData name="Iseminger, Krystal" userId="760d7bdf-7eaa-4b2e-848e-54c4d1b2f85b" providerId="ADAL" clId="{8BA47455-CD55-435F-8FFB-FD2146409927}" dt="2025-12-02T15:13:32.506" v="190" actId="20577"/>
          <ac:spMkLst>
            <pc:docMk/>
            <pc:sldMk cId="1759847842" sldId="269"/>
            <ac:spMk id="2" creationId="{62405809-8E90-2662-E9CD-AE9F3CBE45A5}"/>
          </ac:spMkLst>
        </pc:spChg>
        <pc:graphicFrameChg chg="mod modGraphic">
          <ac:chgData name="Iseminger, Krystal" userId="760d7bdf-7eaa-4b2e-848e-54c4d1b2f85b" providerId="ADAL" clId="{8BA47455-CD55-435F-8FFB-FD2146409927}" dt="2025-12-02T15:21:25.620" v="532" actId="962"/>
          <ac:graphicFrameMkLst>
            <pc:docMk/>
            <pc:sldMk cId="1759847842" sldId="269"/>
            <ac:graphicFrameMk id="5" creationId="{A52584F7-C1E0-3CE8-1D89-7B3DED8B2DD8}"/>
          </ac:graphicFrameMkLst>
        </pc:graphicFrameChg>
      </pc:sldChg>
      <pc:sldChg chg="modSp mod">
        <pc:chgData name="Iseminger, Krystal" userId="760d7bdf-7eaa-4b2e-848e-54c4d1b2f85b" providerId="ADAL" clId="{8BA47455-CD55-435F-8FFB-FD2146409927}" dt="2025-12-02T15:41:14.404" v="1262" actId="962"/>
        <pc:sldMkLst>
          <pc:docMk/>
          <pc:sldMk cId="1002208806" sldId="270"/>
        </pc:sldMkLst>
        <pc:picChg chg="mod">
          <ac:chgData name="Iseminger, Krystal" userId="760d7bdf-7eaa-4b2e-848e-54c4d1b2f85b" providerId="ADAL" clId="{8BA47455-CD55-435F-8FFB-FD2146409927}" dt="2025-12-02T15:41:14.404" v="1262" actId="962"/>
          <ac:picMkLst>
            <pc:docMk/>
            <pc:sldMk cId="1002208806" sldId="270"/>
            <ac:picMk id="8" creationId="{E69D6DD9-CE61-712A-B1DF-23A5E609012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6E0AD-B4EA-414E-9717-C8BCDB0090BD}" type="doc">
      <dgm:prSet loTypeId="urn:microsoft.com/office/officeart/2005/8/layout/lProcess1" loCatId="process" qsTypeId="urn:microsoft.com/office/officeart/2005/8/quickstyle/simple1" qsCatId="simple" csTypeId="urn:microsoft.com/office/officeart/2005/8/colors/accent5_2" csCatId="accent5" phldr="1"/>
      <dgm:spPr/>
      <dgm:t>
        <a:bodyPr/>
        <a:lstStyle/>
        <a:p>
          <a:endParaRPr lang="en-US"/>
        </a:p>
      </dgm:t>
    </dgm:pt>
    <dgm:pt modelId="{8B50239C-D901-4A0B-A672-91AF863F0D24}">
      <dgm:prSet phldrT="[Text]" custT="1"/>
      <dgm:spPr>
        <a:solidFill>
          <a:schemeClr val="accent5">
            <a:lumMod val="60000"/>
            <a:lumOff val="40000"/>
          </a:schemeClr>
        </a:solidFill>
      </dgm:spPr>
      <dgm:t>
        <a:bodyPr/>
        <a:lstStyle/>
        <a:p>
          <a:r>
            <a:rPr lang="en-US" sz="1100" b="1" dirty="0">
              <a:solidFill>
                <a:schemeClr val="tx1"/>
              </a:solidFill>
              <a:latin typeface="Arial" panose="020B0604020202020204" pitchFamily="34" charset="0"/>
              <a:cs typeface="Arial" panose="020B0604020202020204" pitchFamily="34" charset="0"/>
            </a:rPr>
            <a:t>Formal</a:t>
          </a:r>
        </a:p>
        <a:p>
          <a:r>
            <a:rPr lang="en-US" sz="1100" b="1" dirty="0">
              <a:solidFill>
                <a:schemeClr val="tx1"/>
              </a:solidFill>
              <a:latin typeface="Arial" panose="020B0604020202020204" pitchFamily="34" charset="0"/>
              <a:cs typeface="Arial" panose="020B0604020202020204" pitchFamily="34" charset="0"/>
            </a:rPr>
            <a:t>Complaint</a:t>
          </a:r>
        </a:p>
        <a:p>
          <a:r>
            <a:rPr lang="en-US" sz="1100" b="1" dirty="0">
              <a:solidFill>
                <a:schemeClr val="tx1"/>
              </a:solidFill>
              <a:latin typeface="Arial" panose="020B0604020202020204" pitchFamily="34" charset="0"/>
              <a:cs typeface="Arial" panose="020B0604020202020204" pitchFamily="34" charset="0"/>
            </a:rPr>
            <a:t>Signed</a:t>
          </a:r>
        </a:p>
      </dgm:t>
      <dgm:extLst>
        <a:ext uri="{E40237B7-FDA0-4F09-8148-C483321AD2D9}">
          <dgm14:cNvPr xmlns:dgm14="http://schemas.microsoft.com/office/drawing/2010/diagram" id="0" name="" descr=" step 1: Formal Complaint Signed&#10;"/>
        </a:ext>
      </dgm:extLst>
    </dgm:pt>
    <dgm:pt modelId="{44ED61AF-0CB0-45E0-B87D-C8F566106B1E}" type="parTrans" cxnId="{62CC8A6B-9259-4970-B978-462154F7B9EC}">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5A18CB4-F036-4EB2-B611-3B6C7013E3F5}" type="sibTrans" cxnId="{62CC8A6B-9259-4970-B978-462154F7B9EC}">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773F9560-4499-4CAB-BD71-215CD4057DD7}">
      <dgm:prSet phldrT="[Text]" custT="1"/>
      <dgm:spPr>
        <a:solidFill>
          <a:schemeClr val="accent5">
            <a:lumMod val="60000"/>
            <a:lumOff val="40000"/>
          </a:schemeClr>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Initial</a:t>
          </a:r>
        </a:p>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Assessment</a:t>
          </a:r>
        </a:p>
      </dgm:t>
      <dgm:extLst>
        <a:ext uri="{E40237B7-FDA0-4F09-8148-C483321AD2D9}">
          <dgm14:cNvPr xmlns:dgm14="http://schemas.microsoft.com/office/drawing/2010/diagram" id="0" name="" descr="Step 2: Initial Assessment&#10;"/>
        </a:ext>
      </dgm:extLst>
    </dgm:pt>
    <dgm:pt modelId="{B5F12578-9B67-4CD6-981F-E68522426651}" type="parTrans" cxnId="{0C857A78-6DC9-4700-8FEA-C9450921F85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F6C50C55-8B30-4C69-87C7-21D641A18358}" type="sibTrans" cxnId="{0C857A78-6DC9-4700-8FEA-C9450921F85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AA0F973-64A1-4D43-8C37-CD6B7232AA09}">
      <dgm:prSet phldrT="[Text]" custT="1"/>
      <dgm:spPr>
        <a:solidFill>
          <a:schemeClr val="accent5">
            <a:lumMod val="60000"/>
            <a:lumOff val="40000"/>
          </a:schemeClr>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Note to Respondent</a:t>
          </a:r>
        </a:p>
      </dgm:t>
    </dgm:pt>
    <dgm:pt modelId="{0C5B613F-3BFD-4216-AC97-88C8273B62F0}" type="parTrans" cxnId="{50CB79B7-D7A7-49DF-A205-69989A1D453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8EF68CA7-2033-45E9-AB26-8CA5A4BF3ACE}" type="sibTrans" cxnId="{50CB79B7-D7A7-49DF-A205-69989A1D453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40209ADD-D5B0-4926-BB50-B89F754E43AD}">
      <dgm:prSet phldrT="[Text]" custT="1"/>
      <dgm:spPr>
        <a:solidFill>
          <a:schemeClr val="accent5">
            <a:lumMod val="60000"/>
            <a:lumOff val="40000"/>
          </a:schemeClr>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Comprehensive Investigation</a:t>
          </a:r>
        </a:p>
      </dgm:t>
    </dgm:pt>
    <dgm:pt modelId="{B9FAA14C-057D-4835-B090-1DE3AACC7C84}" type="parTrans" cxnId="{9BAC52AC-4CBA-47C1-B7EE-BEDA8D8B3F9B}">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87AC1EAE-F207-4BDD-B6E7-A41DCA7434D0}" type="sibTrans" cxnId="{9BAC52AC-4CBA-47C1-B7EE-BEDA8D8B3F9B}">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2359A42-75E3-4547-A96D-510D73959EE6}">
      <dgm:prSet phldrT="[Text]" custT="1"/>
      <dgm:spPr>
        <a:solidFill>
          <a:schemeClr val="accent5">
            <a:lumMod val="60000"/>
            <a:lumOff val="40000"/>
          </a:schemeClr>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100" b="1" kern="1200">
              <a:solidFill>
                <a:schemeClr val="tx1"/>
              </a:solidFill>
              <a:latin typeface="Arial" panose="020B0604020202020204" pitchFamily="34" charset="0"/>
              <a:ea typeface="+mn-ea"/>
              <a:cs typeface="Arial" panose="020B0604020202020204" pitchFamily="34" charset="0"/>
            </a:rPr>
            <a:t>Parties</a:t>
          </a:r>
        </a:p>
        <a:p>
          <a:pPr marL="0" lvl="0" indent="0" algn="ctr" defTabSz="533400">
            <a:lnSpc>
              <a:spcPct val="90000"/>
            </a:lnSpc>
            <a:spcBef>
              <a:spcPct val="0"/>
            </a:spcBef>
            <a:spcAft>
              <a:spcPct val="35000"/>
            </a:spcAft>
            <a:buNone/>
          </a:pPr>
          <a:r>
            <a:rPr lang="en-US" sz="1100" b="1" kern="1200">
              <a:solidFill>
                <a:schemeClr val="tx1"/>
              </a:solidFill>
              <a:latin typeface="Arial" panose="020B0604020202020204" pitchFamily="34" charset="0"/>
              <a:ea typeface="+mn-ea"/>
              <a:cs typeface="Arial" panose="020B0604020202020204" pitchFamily="34" charset="0"/>
            </a:rPr>
            <a:t>Review</a:t>
          </a:r>
        </a:p>
        <a:p>
          <a:pPr marL="0" lvl="0" indent="0" algn="ctr" defTabSz="533400">
            <a:lnSpc>
              <a:spcPct val="90000"/>
            </a:lnSpc>
            <a:spcBef>
              <a:spcPct val="0"/>
            </a:spcBef>
            <a:spcAft>
              <a:spcPct val="35000"/>
            </a:spcAft>
            <a:buNone/>
          </a:pPr>
          <a:r>
            <a:rPr lang="en-US" sz="1100" b="1" kern="1200">
              <a:solidFill>
                <a:schemeClr val="tx1"/>
              </a:solidFill>
              <a:latin typeface="Arial" panose="020B0604020202020204" pitchFamily="34" charset="0"/>
              <a:ea typeface="+mn-ea"/>
              <a:cs typeface="Arial" panose="020B0604020202020204" pitchFamily="34" charset="0"/>
            </a:rPr>
            <a:t>Evidence</a:t>
          </a:r>
          <a:endParaRPr lang="en-US" sz="1100" b="1" kern="1200" dirty="0">
            <a:solidFill>
              <a:schemeClr val="tx1"/>
            </a:solidFill>
            <a:latin typeface="Arial" panose="020B0604020202020204" pitchFamily="34" charset="0"/>
            <a:ea typeface="+mn-ea"/>
            <a:cs typeface="Arial" panose="020B0604020202020204" pitchFamily="34" charset="0"/>
          </a:endParaRPr>
        </a:p>
      </dgm:t>
    </dgm:pt>
    <dgm:pt modelId="{7FA6A3EB-E284-49AD-8D2E-16E2470FF928}" type="parTrans" cxnId="{C6949ED0-5C22-4857-A179-9936CEEEC864}">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DBEDFFB9-A106-459E-ACA9-6989D3B9D2FF}" type="sibTrans" cxnId="{C6949ED0-5C22-4857-A179-9936CEEEC864}">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55FAC11-0D17-431D-98F9-4E208329D45B}">
      <dgm:prSet phldrT="[Text]" custT="1"/>
      <dgm:spPr>
        <a:solidFill>
          <a:schemeClr val="accent5">
            <a:lumMod val="60000"/>
            <a:lumOff val="40000"/>
          </a:schemeClr>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Live</a:t>
          </a:r>
        </a:p>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Hearing</a:t>
          </a:r>
        </a:p>
      </dgm:t>
    </dgm:pt>
    <dgm:pt modelId="{4C30811E-6987-4CFC-B74E-9E749E34CF8A}" type="parTrans" cxnId="{62528758-CAFA-4FFE-BBF6-21CF199D688C}">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D71C311D-CB17-4048-8FAA-61C5AED16B54}" type="sibTrans" cxnId="{62528758-CAFA-4FFE-BBF6-21CF199D688C}">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75423AD-C213-471A-B6E4-6478D778908B}">
      <dgm:prSet phldrT="[Text]" custT="1"/>
      <dgm:spPr>
        <a:solidFill>
          <a:schemeClr val="accent5">
            <a:lumMod val="60000"/>
            <a:lumOff val="40000"/>
          </a:schemeClr>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Finding</a:t>
          </a:r>
        </a:p>
      </dgm:t>
    </dgm:pt>
    <dgm:pt modelId="{233F3218-D3EC-4983-A2B3-A506C85F56EC}" type="parTrans" cxnId="{9E9D6C27-45DA-42F6-A5B7-36AEDDFC84F2}">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0EBE6497-EF3D-4B2B-9998-75ACC14F33E2}" type="sibTrans" cxnId="{9E9D6C27-45DA-42F6-A5B7-36AEDDFC84F2}">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549D12A-9BD9-474C-A9E3-7BBF1FD7CA21}">
      <dgm:prSet phldrT="[Text]" custT="1"/>
      <dgm:spPr>
        <a:solidFill>
          <a:schemeClr val="accent5">
            <a:lumMod val="60000"/>
            <a:lumOff val="40000"/>
          </a:schemeClr>
        </a:solidFill>
      </dgm:spPr>
      <dgm:t>
        <a:bodyPr spcFirstLastPara="0" vert="horz" wrap="square" lIns="15240" tIns="15240" rIns="15240" bIns="15240" numCol="1" spcCol="1270" anchor="ctr" anchorCtr="0"/>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Appeal</a:t>
          </a:r>
        </a:p>
      </dgm:t>
    </dgm:pt>
    <dgm:pt modelId="{287CD20E-33A8-4A7A-ADB1-BFF577F3FE78}" type="parTrans" cxnId="{9C43D04C-0926-47A2-91B7-C9DE9EE5300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75836066-B79C-46F7-9437-2E0BE9BCCE13}" type="sibTrans" cxnId="{9C43D04C-0926-47A2-91B7-C9DE9EE5300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1DE9CF8-F9B7-4422-91D2-9FF8264889C0}">
      <dgm:prSet phldrT="[Text]" custT="1"/>
      <dgm:spPr/>
      <dgm:t>
        <a:bodyPr/>
        <a:lstStyle/>
        <a:p>
          <a:r>
            <a:rPr lang="en-US" sz="1200" dirty="0">
              <a:solidFill>
                <a:schemeClr val="tx1"/>
              </a:solidFill>
              <a:latin typeface="Arial" panose="020B0604020202020204" pitchFamily="34" charset="0"/>
              <a:cs typeface="Arial" panose="020B0604020202020204" pitchFamily="34" charset="0"/>
            </a:rPr>
            <a:t>Determine if ongoing threat to victim or campus</a:t>
          </a:r>
        </a:p>
      </dgm:t>
      <dgm:extLst>
        <a:ext uri="{E40237B7-FDA0-4F09-8148-C483321AD2D9}">
          <dgm14:cNvPr xmlns:dgm14="http://schemas.microsoft.com/office/drawing/2010/diagram" id="0" name="" descr="Sub step 2.1: Determine if ongoing threat to victim or campus&#10;"/>
        </a:ext>
      </dgm:extLst>
    </dgm:pt>
    <dgm:pt modelId="{7E3996BB-79D1-49CB-AAEF-55BE22FF48F2}" type="parTrans" cxnId="{082F2D67-8DE3-45DB-8B38-BA1DA1FC7AD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7C53FEDF-A549-4600-A2D2-C69EB50C8C54}" type="sibTrans" cxnId="{082F2D67-8DE3-45DB-8B38-BA1DA1FC7AD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453D5AD-5DFD-4629-B8AB-C41301D08539}">
      <dgm:prSet phldrT="[Text]"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Determine jurisdiction</a:t>
          </a:r>
        </a:p>
      </dgm:t>
      <dgm:extLst>
        <a:ext uri="{E40237B7-FDA0-4F09-8148-C483321AD2D9}">
          <dgm14:cNvPr xmlns:dgm14="http://schemas.microsoft.com/office/drawing/2010/diagram" id="0" name="" descr="sub step 2.2: Determine jurisdiction&#10;"/>
        </a:ext>
      </dgm:extLst>
    </dgm:pt>
    <dgm:pt modelId="{EBA83B11-42F5-495C-87EC-BE205DE98C66}" type="parTrans" cxnId="{744FCD7C-EC7B-46C4-A4BB-DAC243C0123C}">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37E120E-9087-4765-A246-7A8AA997981A}" type="sibTrans" cxnId="{744FCD7C-EC7B-46C4-A4BB-DAC243C0123C}">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8DD28B4B-791C-4A63-97A0-40FE7D2118E4}">
      <dgm:prSet phldrT="[Text]"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100" kern="1200">
              <a:solidFill>
                <a:schemeClr val="tx1"/>
              </a:solidFill>
              <a:latin typeface="Arial" panose="020B0604020202020204" pitchFamily="34" charset="0"/>
              <a:ea typeface="+mn-ea"/>
              <a:cs typeface="Arial" panose="020B0604020202020204" pitchFamily="34" charset="0"/>
            </a:rPr>
            <a:t>Parties interviewed</a:t>
          </a:r>
          <a:endParaRPr lang="en-US" sz="1100" kern="1200" dirty="0">
            <a:solidFill>
              <a:schemeClr val="tx1"/>
            </a:solidFill>
            <a:latin typeface="Arial" panose="020B0604020202020204" pitchFamily="34" charset="0"/>
            <a:ea typeface="+mn-ea"/>
            <a:cs typeface="Arial" panose="020B0604020202020204" pitchFamily="34" charset="0"/>
          </a:endParaRPr>
        </a:p>
      </dgm:t>
    </dgm:pt>
    <dgm:pt modelId="{D03C77D3-38B2-448F-8D48-8A0A06BFEF61}" type="parTrans" cxnId="{CDDC221B-A3B3-4770-979F-999B6F55F835}">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E161A83-EB08-4B19-BBD4-72B9CE0FEDD1}" type="sibTrans" cxnId="{CDDC221B-A3B3-4770-979F-999B6F55F835}">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4B73B0E9-D10E-464C-91BB-35E46E79320D}">
      <dgm:prSet phldrT="[Text]" custT="1"/>
      <dgm:spPr/>
      <dgm:t>
        <a:bodyPr spcFirstLastPara="0" vert="horz" wrap="square" lIns="17780" tIns="17780" rIns="17780" bIns="17780" numCol="1" spcCol="1270" anchor="ctr" anchorCtr="0"/>
        <a:lstStyle/>
        <a:p>
          <a:r>
            <a:rPr lang="en-US" sz="1100" kern="1200" dirty="0">
              <a:solidFill>
                <a:schemeClr val="tx1"/>
              </a:solidFill>
              <a:latin typeface="Arial" panose="020B0604020202020204" pitchFamily="34" charset="0"/>
              <a:ea typeface="+mn-ea"/>
              <a:cs typeface="Arial" panose="020B0604020202020204" pitchFamily="34" charset="0"/>
            </a:rPr>
            <a:t>Evidence</a:t>
          </a:r>
          <a:r>
            <a:rPr lang="en-US" sz="1100" kern="1200" dirty="0">
              <a:solidFill>
                <a:schemeClr val="tx1"/>
              </a:solidFill>
              <a:latin typeface="Arial" panose="020B0604020202020204" pitchFamily="34" charset="0"/>
              <a:cs typeface="Arial" panose="020B0604020202020204" pitchFamily="34" charset="0"/>
            </a:rPr>
            <a:t> collected</a:t>
          </a:r>
        </a:p>
      </dgm:t>
    </dgm:pt>
    <dgm:pt modelId="{79F3451B-2009-4922-A029-C3BFD74920D1}" type="parTrans" cxnId="{85977F40-B730-4A47-A8D8-5DFA042C7E8A}">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56B46537-555A-46A2-B7D7-229268533591}" type="sibTrans" cxnId="{85977F40-B730-4A47-A8D8-5DFA042C7E8A}">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42BD7B9C-B99A-4D64-86DC-B4FA0B2912CB}">
      <dgm:prSet phldrT="[Text]"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Parties review all evidence collected and may respond</a:t>
          </a:r>
        </a:p>
      </dgm:t>
    </dgm:pt>
    <dgm:pt modelId="{501B9723-88C6-49D1-B540-62F302509402}" type="parTrans" cxnId="{E29A3EB4-445C-4682-8094-8A3F849200FD}">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57F8E011-47BD-4F07-AF44-C5B516802977}" type="sibTrans" cxnId="{E29A3EB4-445C-4682-8094-8A3F849200FD}">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960D2C9-8DD1-4B4D-A1C1-BB7E1C6CF743}">
      <dgm:prSet phldrT="[Text]"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Hearing before a panel</a:t>
          </a:r>
        </a:p>
      </dgm:t>
    </dgm:pt>
    <dgm:pt modelId="{8E818BCA-7C3F-47D7-9B6A-ED97D0B928B5}" type="parTrans" cxnId="{92291853-DF39-44E7-B9C2-0B24CA54B419}">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3FBDC8F-973E-417F-9A09-FA510194EA08}" type="sibTrans" cxnId="{92291853-DF39-44E7-B9C2-0B24CA54B419}">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9B691D8-76AB-4EFA-91BB-4E181BD88C86}">
      <dgm:prSet phldrT="[Text]"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Parties must submit to cross-examination</a:t>
          </a:r>
        </a:p>
      </dgm:t>
    </dgm:pt>
    <dgm:pt modelId="{D24E08D1-EACE-479E-9ABF-8E231C38CE9D}" type="parTrans" cxnId="{91CF9D45-3B9B-4280-85A1-416C703FBB33}">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F4E261D-80E9-4306-BA1B-3A11F8F02148}" type="sibTrans" cxnId="{91CF9D45-3B9B-4280-85A1-416C703FBB33}">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7EF9227-C13F-4A14-AA31-59A6D0824D30}">
      <dgm:prSet phldrT="[Text]"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Panel renders decision</a:t>
          </a:r>
        </a:p>
      </dgm:t>
    </dgm:pt>
    <dgm:pt modelId="{DE3F720B-25A5-4986-A46B-5FC8E68EFB06}" type="parTrans" cxnId="{85C15025-DCD2-4241-9D9B-FC61CD1151B1}">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6C5534B-C6F9-4E0F-A61A-C6C40DD055D9}" type="sibTrans" cxnId="{85C15025-DCD2-4241-9D9B-FC61CD1151B1}">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F1405B5C-AAA9-4393-B0E9-37D23A2C2286}">
      <dgm:prSet phldrT="[Text]"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Both parties may appeal decision</a:t>
          </a:r>
        </a:p>
      </dgm:t>
    </dgm:pt>
    <dgm:pt modelId="{BCAC9E9C-BC1A-491A-89D9-97E805E1CD18}" type="parTrans" cxnId="{8CB18C34-E9A5-4689-9607-1432E0F25165}">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BC506B3B-46F5-4EAB-8C71-00AFAED9E1DC}" type="sibTrans" cxnId="{8CB18C34-E9A5-4689-9607-1432E0F25165}">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2D34DCF-1D9D-4C8E-906E-A521A7299945}" type="pres">
      <dgm:prSet presAssocID="{2776E0AD-B4EA-414E-9717-C8BCDB0090BD}" presName="Name0" presStyleCnt="0">
        <dgm:presLayoutVars>
          <dgm:dir/>
          <dgm:animLvl val="lvl"/>
          <dgm:resizeHandles val="exact"/>
        </dgm:presLayoutVars>
      </dgm:prSet>
      <dgm:spPr/>
    </dgm:pt>
    <dgm:pt modelId="{1E5439E0-72AE-46CB-A9F2-3240AAF01272}" type="pres">
      <dgm:prSet presAssocID="{8B50239C-D901-4A0B-A672-91AF863F0D24}" presName="vertFlow" presStyleCnt="0"/>
      <dgm:spPr/>
    </dgm:pt>
    <dgm:pt modelId="{6AAD919F-EFCD-4E1F-94EC-E519E0845F5D}" type="pres">
      <dgm:prSet presAssocID="{8B50239C-D901-4A0B-A672-91AF863F0D24}" presName="header" presStyleLbl="node1" presStyleIdx="0" presStyleCnt="8" custScaleX="99362" custScaleY="407674"/>
      <dgm:spPr/>
    </dgm:pt>
    <dgm:pt modelId="{26C52B06-4525-4A6B-BFF0-FF16611C3E2F}" type="pres">
      <dgm:prSet presAssocID="{8B50239C-D901-4A0B-A672-91AF863F0D24}" presName="hSp" presStyleCnt="0"/>
      <dgm:spPr/>
    </dgm:pt>
    <dgm:pt modelId="{9BA56880-10E6-402E-9ECE-D37F0CAB4E57}" type="pres">
      <dgm:prSet presAssocID="{773F9560-4499-4CAB-BD71-215CD4057DD7}" presName="vertFlow" presStyleCnt="0"/>
      <dgm:spPr/>
    </dgm:pt>
    <dgm:pt modelId="{10634246-37CA-4AD3-BC3A-FCD538FF0CCD}" type="pres">
      <dgm:prSet presAssocID="{773F9560-4499-4CAB-BD71-215CD4057DD7}" presName="header" presStyleLbl="node1" presStyleIdx="1" presStyleCnt="8" custScaleX="99362" custScaleY="407674"/>
      <dgm:spPr>
        <a:xfrm>
          <a:off x="1435561" y="777053"/>
          <a:ext cx="1200980" cy="1231880"/>
        </a:xfrm>
        <a:prstGeom prst="roundRect">
          <a:avLst>
            <a:gd name="adj" fmla="val 10000"/>
          </a:avLst>
        </a:prstGeom>
      </dgm:spPr>
    </dgm:pt>
    <dgm:pt modelId="{A1F567C0-D116-451C-8F8B-1E8DBF290382}" type="pres">
      <dgm:prSet presAssocID="{7E3996BB-79D1-49CB-AAEF-55BE22FF48F2}" presName="parTrans" presStyleLbl="sibTrans2D1" presStyleIdx="0" presStyleCnt="9"/>
      <dgm:spPr/>
    </dgm:pt>
    <dgm:pt modelId="{41872B01-93AC-4D31-917C-811BAB93578F}" type="pres">
      <dgm:prSet presAssocID="{21DE9CF8-F9B7-4422-91D2-9FF8264889C0}" presName="child" presStyleLbl="alignAccFollowNode1" presStyleIdx="0" presStyleCnt="9" custScaleX="109180" custScaleY="300895">
        <dgm:presLayoutVars>
          <dgm:chMax val="0"/>
          <dgm:bulletEnabled val="1"/>
        </dgm:presLayoutVars>
      </dgm:prSet>
      <dgm:spPr/>
    </dgm:pt>
    <dgm:pt modelId="{4AF5326F-2AB3-43BE-B820-1DA1D1109868}" type="pres">
      <dgm:prSet presAssocID="{7C53FEDF-A549-4600-A2D2-C69EB50C8C54}" presName="sibTrans" presStyleLbl="sibTrans2D1" presStyleIdx="1" presStyleCnt="9"/>
      <dgm:spPr/>
    </dgm:pt>
    <dgm:pt modelId="{0E1D9AA8-3F51-46C2-AA89-CE4A6EB4E11A}" type="pres">
      <dgm:prSet presAssocID="{1453D5AD-5DFD-4629-B8AB-C41301D08539}" presName="child" presStyleLbl="alignAccFollowNode1" presStyleIdx="1" presStyleCnt="9" custScaleX="109180" custScaleY="300895">
        <dgm:presLayoutVars>
          <dgm:chMax val="0"/>
          <dgm:bulletEnabled val="1"/>
        </dgm:presLayoutVars>
      </dgm:prSet>
      <dgm:spPr>
        <a:xfrm>
          <a:off x="1376227" y="3129678"/>
          <a:ext cx="1319649" cy="909223"/>
        </a:xfrm>
        <a:prstGeom prst="roundRect">
          <a:avLst>
            <a:gd name="adj" fmla="val 10000"/>
          </a:avLst>
        </a:prstGeom>
      </dgm:spPr>
    </dgm:pt>
    <dgm:pt modelId="{68CEF47E-E47A-49BE-B933-34FB1ED4804B}" type="pres">
      <dgm:prSet presAssocID="{773F9560-4499-4CAB-BD71-215CD4057DD7}" presName="hSp" presStyleCnt="0"/>
      <dgm:spPr/>
    </dgm:pt>
    <dgm:pt modelId="{ED415D1F-BDFF-4EBE-A0B2-0A8847EAFF3C}" type="pres">
      <dgm:prSet presAssocID="{9AA0F973-64A1-4D43-8C37-CD6B7232AA09}" presName="vertFlow" presStyleCnt="0"/>
      <dgm:spPr/>
    </dgm:pt>
    <dgm:pt modelId="{4AA20925-8A86-41DA-9F90-3277B04C7DBF}" type="pres">
      <dgm:prSet presAssocID="{9AA0F973-64A1-4D43-8C37-CD6B7232AA09}" presName="header" presStyleLbl="node1" presStyleIdx="2" presStyleCnt="8" custScaleX="99362" custScaleY="407674"/>
      <dgm:spPr>
        <a:xfrm>
          <a:off x="2865093" y="777053"/>
          <a:ext cx="1200980" cy="1231880"/>
        </a:xfrm>
        <a:prstGeom prst="roundRect">
          <a:avLst>
            <a:gd name="adj" fmla="val 10000"/>
          </a:avLst>
        </a:prstGeom>
      </dgm:spPr>
    </dgm:pt>
    <dgm:pt modelId="{E2F5E706-E104-4EF6-ABF1-67DF2E64DEE9}" type="pres">
      <dgm:prSet presAssocID="{9AA0F973-64A1-4D43-8C37-CD6B7232AA09}" presName="hSp" presStyleCnt="0"/>
      <dgm:spPr/>
    </dgm:pt>
    <dgm:pt modelId="{F6AFB8B1-563D-4116-833F-BAC550EB54C1}" type="pres">
      <dgm:prSet presAssocID="{40209ADD-D5B0-4926-BB50-B89F754E43AD}" presName="vertFlow" presStyleCnt="0"/>
      <dgm:spPr/>
    </dgm:pt>
    <dgm:pt modelId="{CD35CB82-92B4-4489-B365-EA1D52E96126}" type="pres">
      <dgm:prSet presAssocID="{40209ADD-D5B0-4926-BB50-B89F754E43AD}" presName="header" presStyleLbl="node1" presStyleIdx="3" presStyleCnt="8" custScaleX="99362" custScaleY="407674"/>
      <dgm:spPr>
        <a:xfrm>
          <a:off x="4294625" y="777053"/>
          <a:ext cx="1200980" cy="1231880"/>
        </a:xfrm>
        <a:prstGeom prst="roundRect">
          <a:avLst>
            <a:gd name="adj" fmla="val 10000"/>
          </a:avLst>
        </a:prstGeom>
      </dgm:spPr>
    </dgm:pt>
    <dgm:pt modelId="{CA9FFAAD-32BA-4A42-907D-2745F421C7B8}" type="pres">
      <dgm:prSet presAssocID="{D03C77D3-38B2-448F-8D48-8A0A06BFEF61}" presName="parTrans" presStyleLbl="sibTrans2D1" presStyleIdx="2" presStyleCnt="9"/>
      <dgm:spPr/>
    </dgm:pt>
    <dgm:pt modelId="{A404E9B6-A607-4E23-B52B-2F36AC11CE39}" type="pres">
      <dgm:prSet presAssocID="{8DD28B4B-791C-4A63-97A0-40FE7D2118E4}" presName="child" presStyleLbl="alignAccFollowNode1" presStyleIdx="2" presStyleCnt="9" custScaleX="109180" custScaleY="300895">
        <dgm:presLayoutVars>
          <dgm:chMax val="0"/>
          <dgm:bulletEnabled val="1"/>
        </dgm:presLayoutVars>
      </dgm:prSet>
      <dgm:spPr>
        <a:xfrm>
          <a:off x="4235290" y="2114694"/>
          <a:ext cx="1319649" cy="909223"/>
        </a:xfrm>
        <a:prstGeom prst="roundRect">
          <a:avLst>
            <a:gd name="adj" fmla="val 10000"/>
          </a:avLst>
        </a:prstGeom>
      </dgm:spPr>
    </dgm:pt>
    <dgm:pt modelId="{E4E32666-6718-481B-AB80-6AD22ADC9F28}" type="pres">
      <dgm:prSet presAssocID="{1E161A83-EB08-4B19-BBD4-72B9CE0FEDD1}" presName="sibTrans" presStyleLbl="sibTrans2D1" presStyleIdx="3" presStyleCnt="9"/>
      <dgm:spPr/>
    </dgm:pt>
    <dgm:pt modelId="{52A92A19-CCF6-4E23-A940-25D1E130E54E}" type="pres">
      <dgm:prSet presAssocID="{4B73B0E9-D10E-464C-91BB-35E46E79320D}" presName="child" presStyleLbl="alignAccFollowNode1" presStyleIdx="3" presStyleCnt="9" custScaleX="109180" custScaleY="300895">
        <dgm:presLayoutVars>
          <dgm:chMax val="0"/>
          <dgm:bulletEnabled val="1"/>
        </dgm:presLayoutVars>
      </dgm:prSet>
      <dgm:spPr>
        <a:xfrm>
          <a:off x="4235290" y="3129678"/>
          <a:ext cx="1319649" cy="909223"/>
        </a:xfrm>
        <a:prstGeom prst="roundRect">
          <a:avLst>
            <a:gd name="adj" fmla="val 10000"/>
          </a:avLst>
        </a:prstGeom>
      </dgm:spPr>
    </dgm:pt>
    <dgm:pt modelId="{605B77B3-F52E-4142-A1EF-B42EEA1BCE69}" type="pres">
      <dgm:prSet presAssocID="{40209ADD-D5B0-4926-BB50-B89F754E43AD}" presName="hSp" presStyleCnt="0"/>
      <dgm:spPr/>
    </dgm:pt>
    <dgm:pt modelId="{CC637EB6-85CC-4A82-AE52-EDDDD7469BC9}" type="pres">
      <dgm:prSet presAssocID="{B2359A42-75E3-4547-A96D-510D73959EE6}" presName="vertFlow" presStyleCnt="0"/>
      <dgm:spPr/>
    </dgm:pt>
    <dgm:pt modelId="{C6F682B4-3A3D-4E36-852F-5689CB974524}" type="pres">
      <dgm:prSet presAssocID="{B2359A42-75E3-4547-A96D-510D73959EE6}" presName="header" presStyleLbl="node1" presStyleIdx="4" presStyleCnt="8" custScaleX="99362" custScaleY="407674"/>
      <dgm:spPr>
        <a:xfrm>
          <a:off x="5783492" y="777053"/>
          <a:ext cx="1200980" cy="1231880"/>
        </a:xfrm>
        <a:prstGeom prst="roundRect">
          <a:avLst>
            <a:gd name="adj" fmla="val 10000"/>
          </a:avLst>
        </a:prstGeom>
      </dgm:spPr>
    </dgm:pt>
    <dgm:pt modelId="{C75EB4F0-4938-4958-A2F1-F601F887EE74}" type="pres">
      <dgm:prSet presAssocID="{501B9723-88C6-49D1-B540-62F302509402}" presName="parTrans" presStyleLbl="sibTrans2D1" presStyleIdx="4" presStyleCnt="9"/>
      <dgm:spPr/>
    </dgm:pt>
    <dgm:pt modelId="{368D29CE-84E0-4478-A00E-8A454BAAD4BD}" type="pres">
      <dgm:prSet presAssocID="{42BD7B9C-B99A-4D64-86DC-B4FA0B2912CB}" presName="child" presStyleLbl="alignAccFollowNode1" presStyleIdx="4" presStyleCnt="9" custScaleX="109180" custScaleY="300895">
        <dgm:presLayoutVars>
          <dgm:chMax val="0"/>
          <dgm:bulletEnabled val="1"/>
        </dgm:presLayoutVars>
      </dgm:prSet>
      <dgm:spPr>
        <a:xfrm>
          <a:off x="5724157" y="2114694"/>
          <a:ext cx="1319649" cy="909223"/>
        </a:xfrm>
        <a:prstGeom prst="roundRect">
          <a:avLst>
            <a:gd name="adj" fmla="val 10000"/>
          </a:avLst>
        </a:prstGeom>
      </dgm:spPr>
    </dgm:pt>
    <dgm:pt modelId="{D7E27388-13DF-4E7C-840D-0BF8BDBF449D}" type="pres">
      <dgm:prSet presAssocID="{B2359A42-75E3-4547-A96D-510D73959EE6}" presName="hSp" presStyleCnt="0"/>
      <dgm:spPr/>
    </dgm:pt>
    <dgm:pt modelId="{2E537617-6AD9-4C2E-A412-B20A32EE853F}" type="pres">
      <dgm:prSet presAssocID="{355FAC11-0D17-431D-98F9-4E208329D45B}" presName="vertFlow" presStyleCnt="0"/>
      <dgm:spPr/>
    </dgm:pt>
    <dgm:pt modelId="{C19D6F82-FE80-4702-9B07-CD001799339C}" type="pres">
      <dgm:prSet presAssocID="{355FAC11-0D17-431D-98F9-4E208329D45B}" presName="header" presStyleLbl="node1" presStyleIdx="5" presStyleCnt="8" custScaleX="99362" custScaleY="407674"/>
      <dgm:spPr>
        <a:xfrm>
          <a:off x="7272358" y="777053"/>
          <a:ext cx="1200980" cy="1231880"/>
        </a:xfrm>
        <a:prstGeom prst="roundRect">
          <a:avLst>
            <a:gd name="adj" fmla="val 10000"/>
          </a:avLst>
        </a:prstGeom>
      </dgm:spPr>
    </dgm:pt>
    <dgm:pt modelId="{BB25DC4C-8864-42B4-BEA5-6C3BDEBA25DF}" type="pres">
      <dgm:prSet presAssocID="{8E818BCA-7C3F-47D7-9B6A-ED97D0B928B5}" presName="parTrans" presStyleLbl="sibTrans2D1" presStyleIdx="5" presStyleCnt="9"/>
      <dgm:spPr/>
    </dgm:pt>
    <dgm:pt modelId="{BF966983-29C8-4ABC-A739-5E1478BC474C}" type="pres">
      <dgm:prSet presAssocID="{C960D2C9-8DD1-4B4D-A1C1-BB7E1C6CF743}" presName="child" presStyleLbl="alignAccFollowNode1" presStyleIdx="5" presStyleCnt="9" custScaleX="109180" custScaleY="300895">
        <dgm:presLayoutVars>
          <dgm:chMax val="0"/>
          <dgm:bulletEnabled val="1"/>
        </dgm:presLayoutVars>
      </dgm:prSet>
      <dgm:spPr>
        <a:xfrm>
          <a:off x="7213024" y="2114694"/>
          <a:ext cx="1319649" cy="909223"/>
        </a:xfrm>
        <a:prstGeom prst="roundRect">
          <a:avLst>
            <a:gd name="adj" fmla="val 10000"/>
          </a:avLst>
        </a:prstGeom>
      </dgm:spPr>
    </dgm:pt>
    <dgm:pt modelId="{C84AA048-0921-47C3-9842-A46BE387298F}" type="pres">
      <dgm:prSet presAssocID="{13FBDC8F-973E-417F-9A09-FA510194EA08}" presName="sibTrans" presStyleLbl="sibTrans2D1" presStyleIdx="6" presStyleCnt="9"/>
      <dgm:spPr/>
    </dgm:pt>
    <dgm:pt modelId="{8095C30B-8F9F-4E7D-A099-C9F0C449F03E}" type="pres">
      <dgm:prSet presAssocID="{99B691D8-76AB-4EFA-91BB-4E181BD88C86}" presName="child" presStyleLbl="alignAccFollowNode1" presStyleIdx="6" presStyleCnt="9" custScaleX="109180" custScaleY="300895">
        <dgm:presLayoutVars>
          <dgm:chMax val="0"/>
          <dgm:bulletEnabled val="1"/>
        </dgm:presLayoutVars>
      </dgm:prSet>
      <dgm:spPr>
        <a:xfrm>
          <a:off x="7213024" y="3129678"/>
          <a:ext cx="1319649" cy="909223"/>
        </a:xfrm>
        <a:prstGeom prst="roundRect">
          <a:avLst>
            <a:gd name="adj" fmla="val 10000"/>
          </a:avLst>
        </a:prstGeom>
      </dgm:spPr>
    </dgm:pt>
    <dgm:pt modelId="{5440A15C-CFE9-4695-8BC7-61AA54EACA76}" type="pres">
      <dgm:prSet presAssocID="{355FAC11-0D17-431D-98F9-4E208329D45B}" presName="hSp" presStyleCnt="0"/>
      <dgm:spPr/>
    </dgm:pt>
    <dgm:pt modelId="{82A0E992-7725-44FB-8D58-B37AE229686F}" type="pres">
      <dgm:prSet presAssocID="{975423AD-C213-471A-B6E4-6478D778908B}" presName="vertFlow" presStyleCnt="0"/>
      <dgm:spPr/>
    </dgm:pt>
    <dgm:pt modelId="{3B3BB9D2-0C66-476C-BFC8-F6977841BCBF}" type="pres">
      <dgm:prSet presAssocID="{975423AD-C213-471A-B6E4-6478D778908B}" presName="header" presStyleLbl="node1" presStyleIdx="6" presStyleCnt="8" custScaleX="99362" custScaleY="407674"/>
      <dgm:spPr>
        <a:xfrm>
          <a:off x="8761225" y="777053"/>
          <a:ext cx="1200980" cy="1231880"/>
        </a:xfrm>
        <a:prstGeom prst="roundRect">
          <a:avLst>
            <a:gd name="adj" fmla="val 10000"/>
          </a:avLst>
        </a:prstGeom>
      </dgm:spPr>
    </dgm:pt>
    <dgm:pt modelId="{A180F3F4-D7FF-48F9-9B09-E567AC4DA00A}" type="pres">
      <dgm:prSet presAssocID="{DE3F720B-25A5-4986-A46B-5FC8E68EFB06}" presName="parTrans" presStyleLbl="sibTrans2D1" presStyleIdx="7" presStyleCnt="9"/>
      <dgm:spPr/>
    </dgm:pt>
    <dgm:pt modelId="{6E0D533A-887B-49CB-A610-B8E08518AB32}" type="pres">
      <dgm:prSet presAssocID="{37EF9227-C13F-4A14-AA31-59A6D0824D30}" presName="child" presStyleLbl="alignAccFollowNode1" presStyleIdx="7" presStyleCnt="9" custScaleX="109180" custScaleY="300895">
        <dgm:presLayoutVars>
          <dgm:chMax val="0"/>
          <dgm:bulletEnabled val="1"/>
        </dgm:presLayoutVars>
      </dgm:prSet>
      <dgm:spPr>
        <a:xfrm>
          <a:off x="8701890" y="2114694"/>
          <a:ext cx="1319649" cy="909223"/>
        </a:xfrm>
        <a:prstGeom prst="roundRect">
          <a:avLst>
            <a:gd name="adj" fmla="val 10000"/>
          </a:avLst>
        </a:prstGeom>
      </dgm:spPr>
    </dgm:pt>
    <dgm:pt modelId="{FAF77DB3-EFDB-43F3-8DE6-3B85B6819722}" type="pres">
      <dgm:prSet presAssocID="{975423AD-C213-471A-B6E4-6478D778908B}" presName="hSp" presStyleCnt="0"/>
      <dgm:spPr/>
    </dgm:pt>
    <dgm:pt modelId="{DE6C9F57-24EC-40DF-A3EB-EEB3CBF7B514}" type="pres">
      <dgm:prSet presAssocID="{1549D12A-9BD9-474C-A9E3-7BBF1FD7CA21}" presName="vertFlow" presStyleCnt="0"/>
      <dgm:spPr/>
    </dgm:pt>
    <dgm:pt modelId="{94F5A9DD-C968-44CA-AD62-11DDBF5D6F80}" type="pres">
      <dgm:prSet presAssocID="{1549D12A-9BD9-474C-A9E3-7BBF1FD7CA21}" presName="header" presStyleLbl="node1" presStyleIdx="7" presStyleCnt="8" custScaleX="99362" custScaleY="407674"/>
      <dgm:spPr>
        <a:xfrm>
          <a:off x="10250092" y="777053"/>
          <a:ext cx="1200980" cy="1231880"/>
        </a:xfrm>
        <a:prstGeom prst="roundRect">
          <a:avLst>
            <a:gd name="adj" fmla="val 10000"/>
          </a:avLst>
        </a:prstGeom>
      </dgm:spPr>
    </dgm:pt>
    <dgm:pt modelId="{17D68F7C-99F8-4D55-870F-7E98322C9222}" type="pres">
      <dgm:prSet presAssocID="{BCAC9E9C-BC1A-491A-89D9-97E805E1CD18}" presName="parTrans" presStyleLbl="sibTrans2D1" presStyleIdx="8" presStyleCnt="9"/>
      <dgm:spPr/>
    </dgm:pt>
    <dgm:pt modelId="{38DBEE25-ABC4-427E-BA32-6872219E7EBE}" type="pres">
      <dgm:prSet presAssocID="{F1405B5C-AAA9-4393-B0E9-37D23A2C2286}" presName="child" presStyleLbl="alignAccFollowNode1" presStyleIdx="8" presStyleCnt="9" custScaleX="109180" custScaleY="300895">
        <dgm:presLayoutVars>
          <dgm:chMax val="0"/>
          <dgm:bulletEnabled val="1"/>
        </dgm:presLayoutVars>
      </dgm:prSet>
      <dgm:spPr>
        <a:xfrm>
          <a:off x="10190757" y="2114694"/>
          <a:ext cx="1319649" cy="909223"/>
        </a:xfrm>
        <a:prstGeom prst="roundRect">
          <a:avLst>
            <a:gd name="adj" fmla="val 10000"/>
          </a:avLst>
        </a:prstGeom>
      </dgm:spPr>
    </dgm:pt>
  </dgm:ptLst>
  <dgm:cxnLst>
    <dgm:cxn modelId="{045ADC04-05A3-4EBA-AD4D-3B5B8874F260}" type="presOf" srcId="{8B50239C-D901-4A0B-A672-91AF863F0D24}" destId="{6AAD919F-EFCD-4E1F-94EC-E519E0845F5D}" srcOrd="0" destOrd="0" presId="urn:microsoft.com/office/officeart/2005/8/layout/lProcess1"/>
    <dgm:cxn modelId="{8148B20A-0C5E-4E58-AD68-BC4CA4838A04}" type="presOf" srcId="{B2359A42-75E3-4547-A96D-510D73959EE6}" destId="{C6F682B4-3A3D-4E36-852F-5689CB974524}" srcOrd="0" destOrd="0" presId="urn:microsoft.com/office/officeart/2005/8/layout/lProcess1"/>
    <dgm:cxn modelId="{13478D10-BF26-45B5-98D6-CF7211746A9D}" type="presOf" srcId="{975423AD-C213-471A-B6E4-6478D778908B}" destId="{3B3BB9D2-0C66-476C-BFC8-F6977841BCBF}" srcOrd="0" destOrd="0" presId="urn:microsoft.com/office/officeart/2005/8/layout/lProcess1"/>
    <dgm:cxn modelId="{3B1E4611-CAB9-42D6-82F0-4A031F34C855}" type="presOf" srcId="{9AA0F973-64A1-4D43-8C37-CD6B7232AA09}" destId="{4AA20925-8A86-41DA-9F90-3277B04C7DBF}" srcOrd="0" destOrd="0" presId="urn:microsoft.com/office/officeart/2005/8/layout/lProcess1"/>
    <dgm:cxn modelId="{5700A212-A1DA-439C-B324-7EA47626EC84}" type="presOf" srcId="{501B9723-88C6-49D1-B540-62F302509402}" destId="{C75EB4F0-4938-4958-A2F1-F601F887EE74}" srcOrd="0" destOrd="0" presId="urn:microsoft.com/office/officeart/2005/8/layout/lProcess1"/>
    <dgm:cxn modelId="{5C72D515-FE1E-4A0F-B934-AAF398DBD5D0}" type="presOf" srcId="{13FBDC8F-973E-417F-9A09-FA510194EA08}" destId="{C84AA048-0921-47C3-9842-A46BE387298F}" srcOrd="0" destOrd="0" presId="urn:microsoft.com/office/officeart/2005/8/layout/lProcess1"/>
    <dgm:cxn modelId="{CDDC221B-A3B3-4770-979F-999B6F55F835}" srcId="{40209ADD-D5B0-4926-BB50-B89F754E43AD}" destId="{8DD28B4B-791C-4A63-97A0-40FE7D2118E4}" srcOrd="0" destOrd="0" parTransId="{D03C77D3-38B2-448F-8D48-8A0A06BFEF61}" sibTransId="{1E161A83-EB08-4B19-BBD4-72B9CE0FEDD1}"/>
    <dgm:cxn modelId="{18A03E21-9A46-4865-90B5-3E072DF1751E}" type="presOf" srcId="{F1405B5C-AAA9-4393-B0E9-37D23A2C2286}" destId="{38DBEE25-ABC4-427E-BA32-6872219E7EBE}" srcOrd="0" destOrd="0" presId="urn:microsoft.com/office/officeart/2005/8/layout/lProcess1"/>
    <dgm:cxn modelId="{290ACE23-50E5-4D0B-A7F7-351106E6373D}" type="presOf" srcId="{BCAC9E9C-BC1A-491A-89D9-97E805E1CD18}" destId="{17D68F7C-99F8-4D55-870F-7E98322C9222}" srcOrd="0" destOrd="0" presId="urn:microsoft.com/office/officeart/2005/8/layout/lProcess1"/>
    <dgm:cxn modelId="{85C15025-DCD2-4241-9D9B-FC61CD1151B1}" srcId="{975423AD-C213-471A-B6E4-6478D778908B}" destId="{37EF9227-C13F-4A14-AA31-59A6D0824D30}" srcOrd="0" destOrd="0" parTransId="{DE3F720B-25A5-4986-A46B-5FC8E68EFB06}" sibTransId="{16C5534B-C6F9-4E0F-A61A-C6C40DD055D9}"/>
    <dgm:cxn modelId="{C7874627-EC89-41B7-8588-1CF5CE4EBA43}" type="presOf" srcId="{40209ADD-D5B0-4926-BB50-B89F754E43AD}" destId="{CD35CB82-92B4-4489-B365-EA1D52E96126}" srcOrd="0" destOrd="0" presId="urn:microsoft.com/office/officeart/2005/8/layout/lProcess1"/>
    <dgm:cxn modelId="{9E9D6C27-45DA-42F6-A5B7-36AEDDFC84F2}" srcId="{2776E0AD-B4EA-414E-9717-C8BCDB0090BD}" destId="{975423AD-C213-471A-B6E4-6478D778908B}" srcOrd="6" destOrd="0" parTransId="{233F3218-D3EC-4983-A2B3-A506C85F56EC}" sibTransId="{0EBE6497-EF3D-4B2B-9998-75ACC14F33E2}"/>
    <dgm:cxn modelId="{2C3E572C-62DC-48C6-B05D-7DBB433FFD05}" type="presOf" srcId="{7C53FEDF-A549-4600-A2D2-C69EB50C8C54}" destId="{4AF5326F-2AB3-43BE-B820-1DA1D1109868}" srcOrd="0" destOrd="0" presId="urn:microsoft.com/office/officeart/2005/8/layout/lProcess1"/>
    <dgm:cxn modelId="{56A1002E-7306-467C-BCF1-05027FC521D7}" type="presOf" srcId="{1E161A83-EB08-4B19-BBD4-72B9CE0FEDD1}" destId="{E4E32666-6718-481B-AB80-6AD22ADC9F28}" srcOrd="0" destOrd="0" presId="urn:microsoft.com/office/officeart/2005/8/layout/lProcess1"/>
    <dgm:cxn modelId="{8CB18C34-E9A5-4689-9607-1432E0F25165}" srcId="{1549D12A-9BD9-474C-A9E3-7BBF1FD7CA21}" destId="{F1405B5C-AAA9-4393-B0E9-37D23A2C2286}" srcOrd="0" destOrd="0" parTransId="{BCAC9E9C-BC1A-491A-89D9-97E805E1CD18}" sibTransId="{BC506B3B-46F5-4EAB-8C71-00AFAED9E1DC}"/>
    <dgm:cxn modelId="{150F143F-1378-446F-BC47-E5E9E325C24C}" type="presOf" srcId="{42BD7B9C-B99A-4D64-86DC-B4FA0B2912CB}" destId="{368D29CE-84E0-4478-A00E-8A454BAAD4BD}" srcOrd="0" destOrd="0" presId="urn:microsoft.com/office/officeart/2005/8/layout/lProcess1"/>
    <dgm:cxn modelId="{85977F40-B730-4A47-A8D8-5DFA042C7E8A}" srcId="{40209ADD-D5B0-4926-BB50-B89F754E43AD}" destId="{4B73B0E9-D10E-464C-91BB-35E46E79320D}" srcOrd="1" destOrd="0" parTransId="{79F3451B-2009-4922-A029-C3BFD74920D1}" sibTransId="{56B46537-555A-46A2-B7D7-229268533591}"/>
    <dgm:cxn modelId="{A9398960-0C89-4859-B3EC-DD6F66E77FF1}" type="presOf" srcId="{DE3F720B-25A5-4986-A46B-5FC8E68EFB06}" destId="{A180F3F4-D7FF-48F9-9B09-E567AC4DA00A}" srcOrd="0" destOrd="0" presId="urn:microsoft.com/office/officeart/2005/8/layout/lProcess1"/>
    <dgm:cxn modelId="{2B86E741-CD2A-4131-B5E0-634F7F8643E2}" type="presOf" srcId="{8DD28B4B-791C-4A63-97A0-40FE7D2118E4}" destId="{A404E9B6-A607-4E23-B52B-2F36AC11CE39}" srcOrd="0" destOrd="0" presId="urn:microsoft.com/office/officeart/2005/8/layout/lProcess1"/>
    <dgm:cxn modelId="{25331F64-E95F-46A5-922A-6F9999BAF049}" type="presOf" srcId="{4B73B0E9-D10E-464C-91BB-35E46E79320D}" destId="{52A92A19-CCF6-4E23-A940-25D1E130E54E}" srcOrd="0" destOrd="0" presId="urn:microsoft.com/office/officeart/2005/8/layout/lProcess1"/>
    <dgm:cxn modelId="{91CF9D45-3B9B-4280-85A1-416C703FBB33}" srcId="{355FAC11-0D17-431D-98F9-4E208329D45B}" destId="{99B691D8-76AB-4EFA-91BB-4E181BD88C86}" srcOrd="1" destOrd="0" parTransId="{D24E08D1-EACE-479E-9ABF-8E231C38CE9D}" sibTransId="{9F4E261D-80E9-4306-BA1B-3A11F8F02148}"/>
    <dgm:cxn modelId="{082F2D67-8DE3-45DB-8B38-BA1DA1FC7AD7}" srcId="{773F9560-4499-4CAB-BD71-215CD4057DD7}" destId="{21DE9CF8-F9B7-4422-91D2-9FF8264889C0}" srcOrd="0" destOrd="0" parTransId="{7E3996BB-79D1-49CB-AAEF-55BE22FF48F2}" sibTransId="{7C53FEDF-A549-4600-A2D2-C69EB50C8C54}"/>
    <dgm:cxn modelId="{62CC8A6B-9259-4970-B978-462154F7B9EC}" srcId="{2776E0AD-B4EA-414E-9717-C8BCDB0090BD}" destId="{8B50239C-D901-4A0B-A672-91AF863F0D24}" srcOrd="0" destOrd="0" parTransId="{44ED61AF-0CB0-45E0-B87D-C8F566106B1E}" sibTransId="{95A18CB4-F036-4EB2-B611-3B6C7013E3F5}"/>
    <dgm:cxn modelId="{2BB0774C-3614-4496-AD59-EFDC2F13F190}" type="presOf" srcId="{773F9560-4499-4CAB-BD71-215CD4057DD7}" destId="{10634246-37CA-4AD3-BC3A-FCD538FF0CCD}" srcOrd="0" destOrd="0" presId="urn:microsoft.com/office/officeart/2005/8/layout/lProcess1"/>
    <dgm:cxn modelId="{9C43D04C-0926-47A2-91B7-C9DE9EE53007}" srcId="{2776E0AD-B4EA-414E-9717-C8BCDB0090BD}" destId="{1549D12A-9BD9-474C-A9E3-7BBF1FD7CA21}" srcOrd="7" destOrd="0" parTransId="{287CD20E-33A8-4A7A-ADB1-BFF577F3FE78}" sibTransId="{75836066-B79C-46F7-9437-2E0BE9BCCE13}"/>
    <dgm:cxn modelId="{82909450-EFD4-4FBF-BC08-C5FE749DFDAE}" type="presOf" srcId="{7E3996BB-79D1-49CB-AAEF-55BE22FF48F2}" destId="{A1F567C0-D116-451C-8F8B-1E8DBF290382}" srcOrd="0" destOrd="0" presId="urn:microsoft.com/office/officeart/2005/8/layout/lProcess1"/>
    <dgm:cxn modelId="{92291853-DF39-44E7-B9C2-0B24CA54B419}" srcId="{355FAC11-0D17-431D-98F9-4E208329D45B}" destId="{C960D2C9-8DD1-4B4D-A1C1-BB7E1C6CF743}" srcOrd="0" destOrd="0" parTransId="{8E818BCA-7C3F-47D7-9B6A-ED97D0B928B5}" sibTransId="{13FBDC8F-973E-417F-9A09-FA510194EA08}"/>
    <dgm:cxn modelId="{0C857A78-6DC9-4700-8FEA-C9450921F85E}" srcId="{2776E0AD-B4EA-414E-9717-C8BCDB0090BD}" destId="{773F9560-4499-4CAB-BD71-215CD4057DD7}" srcOrd="1" destOrd="0" parTransId="{B5F12578-9B67-4CD6-981F-E68522426651}" sibTransId="{F6C50C55-8B30-4C69-87C7-21D641A18358}"/>
    <dgm:cxn modelId="{62528758-CAFA-4FFE-BBF6-21CF199D688C}" srcId="{2776E0AD-B4EA-414E-9717-C8BCDB0090BD}" destId="{355FAC11-0D17-431D-98F9-4E208329D45B}" srcOrd="5" destOrd="0" parTransId="{4C30811E-6987-4CFC-B74E-9E749E34CF8A}" sibTransId="{D71C311D-CB17-4048-8FAA-61C5AED16B54}"/>
    <dgm:cxn modelId="{78A19D58-3BD6-4462-BDDA-16E417327B71}" type="presOf" srcId="{8E818BCA-7C3F-47D7-9B6A-ED97D0B928B5}" destId="{BB25DC4C-8864-42B4-BEA5-6C3BDEBA25DF}" srcOrd="0" destOrd="0" presId="urn:microsoft.com/office/officeart/2005/8/layout/lProcess1"/>
    <dgm:cxn modelId="{744FCD7C-EC7B-46C4-A4BB-DAC243C0123C}" srcId="{773F9560-4499-4CAB-BD71-215CD4057DD7}" destId="{1453D5AD-5DFD-4629-B8AB-C41301D08539}" srcOrd="1" destOrd="0" parTransId="{EBA83B11-42F5-495C-87EC-BE205DE98C66}" sibTransId="{137E120E-9087-4765-A246-7A8AA997981A}"/>
    <dgm:cxn modelId="{2A180D83-08D4-476D-B149-291C7055056D}" type="presOf" srcId="{C960D2C9-8DD1-4B4D-A1C1-BB7E1C6CF743}" destId="{BF966983-29C8-4ABC-A739-5E1478BC474C}" srcOrd="0" destOrd="0" presId="urn:microsoft.com/office/officeart/2005/8/layout/lProcess1"/>
    <dgm:cxn modelId="{8D890D9C-133B-4D2A-88F6-53C0381E5902}" type="presOf" srcId="{D03C77D3-38B2-448F-8D48-8A0A06BFEF61}" destId="{CA9FFAAD-32BA-4A42-907D-2745F421C7B8}" srcOrd="0" destOrd="0" presId="urn:microsoft.com/office/officeart/2005/8/layout/lProcess1"/>
    <dgm:cxn modelId="{9BAC52AC-4CBA-47C1-B7EE-BEDA8D8B3F9B}" srcId="{2776E0AD-B4EA-414E-9717-C8BCDB0090BD}" destId="{40209ADD-D5B0-4926-BB50-B89F754E43AD}" srcOrd="3" destOrd="0" parTransId="{B9FAA14C-057D-4835-B090-1DE3AACC7C84}" sibTransId="{87AC1EAE-F207-4BDD-B6E7-A41DCA7434D0}"/>
    <dgm:cxn modelId="{E29A3EB4-445C-4682-8094-8A3F849200FD}" srcId="{B2359A42-75E3-4547-A96D-510D73959EE6}" destId="{42BD7B9C-B99A-4D64-86DC-B4FA0B2912CB}" srcOrd="0" destOrd="0" parTransId="{501B9723-88C6-49D1-B540-62F302509402}" sibTransId="{57F8E011-47BD-4F07-AF44-C5B516802977}"/>
    <dgm:cxn modelId="{50CB79B7-D7A7-49DF-A205-69989A1D453F}" srcId="{2776E0AD-B4EA-414E-9717-C8BCDB0090BD}" destId="{9AA0F973-64A1-4D43-8C37-CD6B7232AA09}" srcOrd="2" destOrd="0" parTransId="{0C5B613F-3BFD-4216-AC97-88C8273B62F0}" sibTransId="{8EF68CA7-2033-45E9-AB26-8CA5A4BF3ACE}"/>
    <dgm:cxn modelId="{A20C47B8-573B-48BD-B2A5-035D281FB656}" type="presOf" srcId="{1453D5AD-5DFD-4629-B8AB-C41301D08539}" destId="{0E1D9AA8-3F51-46C2-AA89-CE4A6EB4E11A}" srcOrd="0" destOrd="0" presId="urn:microsoft.com/office/officeart/2005/8/layout/lProcess1"/>
    <dgm:cxn modelId="{395D75CA-E927-482B-AC96-45B073CF2862}" type="presOf" srcId="{2776E0AD-B4EA-414E-9717-C8BCDB0090BD}" destId="{22D34DCF-1D9D-4C8E-906E-A521A7299945}" srcOrd="0" destOrd="0" presId="urn:microsoft.com/office/officeart/2005/8/layout/lProcess1"/>
    <dgm:cxn modelId="{6614F1CB-FC78-4259-8C57-06BE4E0BB7D4}" type="presOf" srcId="{21DE9CF8-F9B7-4422-91D2-9FF8264889C0}" destId="{41872B01-93AC-4D31-917C-811BAB93578F}" srcOrd="0" destOrd="0" presId="urn:microsoft.com/office/officeart/2005/8/layout/lProcess1"/>
    <dgm:cxn modelId="{FBFC9ECD-630F-4585-A906-6FC9BC87CA78}" type="presOf" srcId="{99B691D8-76AB-4EFA-91BB-4E181BD88C86}" destId="{8095C30B-8F9F-4E7D-A099-C9F0C449F03E}" srcOrd="0" destOrd="0" presId="urn:microsoft.com/office/officeart/2005/8/layout/lProcess1"/>
    <dgm:cxn modelId="{C6949ED0-5C22-4857-A179-9936CEEEC864}" srcId="{2776E0AD-B4EA-414E-9717-C8BCDB0090BD}" destId="{B2359A42-75E3-4547-A96D-510D73959EE6}" srcOrd="4" destOrd="0" parTransId="{7FA6A3EB-E284-49AD-8D2E-16E2470FF928}" sibTransId="{DBEDFFB9-A106-459E-ACA9-6989D3B9D2FF}"/>
    <dgm:cxn modelId="{4BB03AEC-F194-4C4E-83A1-BF2ED2BD7BA0}" type="presOf" srcId="{355FAC11-0D17-431D-98F9-4E208329D45B}" destId="{C19D6F82-FE80-4702-9B07-CD001799339C}" srcOrd="0" destOrd="0" presId="urn:microsoft.com/office/officeart/2005/8/layout/lProcess1"/>
    <dgm:cxn modelId="{ED7184F1-4345-4DC3-B08B-3436247DF777}" type="presOf" srcId="{37EF9227-C13F-4A14-AA31-59A6D0824D30}" destId="{6E0D533A-887B-49CB-A610-B8E08518AB32}" srcOrd="0" destOrd="0" presId="urn:microsoft.com/office/officeart/2005/8/layout/lProcess1"/>
    <dgm:cxn modelId="{75BF66FF-D34C-4FA8-AFDF-5D46ED2B27FF}" type="presOf" srcId="{1549D12A-9BD9-474C-A9E3-7BBF1FD7CA21}" destId="{94F5A9DD-C968-44CA-AD62-11DDBF5D6F80}" srcOrd="0" destOrd="0" presId="urn:microsoft.com/office/officeart/2005/8/layout/lProcess1"/>
    <dgm:cxn modelId="{09B16507-3D86-4081-92BD-54A1898F91AD}" type="presParOf" srcId="{22D34DCF-1D9D-4C8E-906E-A521A7299945}" destId="{1E5439E0-72AE-46CB-A9F2-3240AAF01272}" srcOrd="0" destOrd="0" presId="urn:microsoft.com/office/officeart/2005/8/layout/lProcess1"/>
    <dgm:cxn modelId="{F0F4C687-9C43-4BDB-B5F0-602301E17B4B}" type="presParOf" srcId="{1E5439E0-72AE-46CB-A9F2-3240AAF01272}" destId="{6AAD919F-EFCD-4E1F-94EC-E519E0845F5D}" srcOrd="0" destOrd="0" presId="urn:microsoft.com/office/officeart/2005/8/layout/lProcess1"/>
    <dgm:cxn modelId="{F082C080-F3ED-476A-B697-BED04A09C12E}" type="presParOf" srcId="{22D34DCF-1D9D-4C8E-906E-A521A7299945}" destId="{26C52B06-4525-4A6B-BFF0-FF16611C3E2F}" srcOrd="1" destOrd="0" presId="urn:microsoft.com/office/officeart/2005/8/layout/lProcess1"/>
    <dgm:cxn modelId="{B227D864-003D-46BB-8FC6-001693011485}" type="presParOf" srcId="{22D34DCF-1D9D-4C8E-906E-A521A7299945}" destId="{9BA56880-10E6-402E-9ECE-D37F0CAB4E57}" srcOrd="2" destOrd="0" presId="urn:microsoft.com/office/officeart/2005/8/layout/lProcess1"/>
    <dgm:cxn modelId="{5CBA2717-FFEC-41C0-ACBF-BAC1F36239BA}" type="presParOf" srcId="{9BA56880-10E6-402E-9ECE-D37F0CAB4E57}" destId="{10634246-37CA-4AD3-BC3A-FCD538FF0CCD}" srcOrd="0" destOrd="0" presId="urn:microsoft.com/office/officeart/2005/8/layout/lProcess1"/>
    <dgm:cxn modelId="{0AC1ED77-B02F-48A2-BC6C-E65261DB5E48}" type="presParOf" srcId="{9BA56880-10E6-402E-9ECE-D37F0CAB4E57}" destId="{A1F567C0-D116-451C-8F8B-1E8DBF290382}" srcOrd="1" destOrd="0" presId="urn:microsoft.com/office/officeart/2005/8/layout/lProcess1"/>
    <dgm:cxn modelId="{FD081E55-8AE9-4C20-836E-519ACA73F3E4}" type="presParOf" srcId="{9BA56880-10E6-402E-9ECE-D37F0CAB4E57}" destId="{41872B01-93AC-4D31-917C-811BAB93578F}" srcOrd="2" destOrd="0" presId="urn:microsoft.com/office/officeart/2005/8/layout/lProcess1"/>
    <dgm:cxn modelId="{D77F2BB3-9656-4EEF-B04C-EE2C87B7DF86}" type="presParOf" srcId="{9BA56880-10E6-402E-9ECE-D37F0CAB4E57}" destId="{4AF5326F-2AB3-43BE-B820-1DA1D1109868}" srcOrd="3" destOrd="0" presId="urn:microsoft.com/office/officeart/2005/8/layout/lProcess1"/>
    <dgm:cxn modelId="{399B6E37-B467-4E3D-84B4-3D7D63488295}" type="presParOf" srcId="{9BA56880-10E6-402E-9ECE-D37F0CAB4E57}" destId="{0E1D9AA8-3F51-46C2-AA89-CE4A6EB4E11A}" srcOrd="4" destOrd="0" presId="urn:microsoft.com/office/officeart/2005/8/layout/lProcess1"/>
    <dgm:cxn modelId="{53312005-0465-4F87-86DA-3D2AF9FCB19E}" type="presParOf" srcId="{22D34DCF-1D9D-4C8E-906E-A521A7299945}" destId="{68CEF47E-E47A-49BE-B933-34FB1ED4804B}" srcOrd="3" destOrd="0" presId="urn:microsoft.com/office/officeart/2005/8/layout/lProcess1"/>
    <dgm:cxn modelId="{90D9CA51-EEAD-4A74-907B-F0AFB987438E}" type="presParOf" srcId="{22D34DCF-1D9D-4C8E-906E-A521A7299945}" destId="{ED415D1F-BDFF-4EBE-A0B2-0A8847EAFF3C}" srcOrd="4" destOrd="0" presId="urn:microsoft.com/office/officeart/2005/8/layout/lProcess1"/>
    <dgm:cxn modelId="{C1EBC09D-D17E-46F3-BFFC-6935333DA40B}" type="presParOf" srcId="{ED415D1F-BDFF-4EBE-A0B2-0A8847EAFF3C}" destId="{4AA20925-8A86-41DA-9F90-3277B04C7DBF}" srcOrd="0" destOrd="0" presId="urn:microsoft.com/office/officeart/2005/8/layout/lProcess1"/>
    <dgm:cxn modelId="{51D0A38F-E431-4EF9-903B-AFD10E426C86}" type="presParOf" srcId="{22D34DCF-1D9D-4C8E-906E-A521A7299945}" destId="{E2F5E706-E104-4EF6-ABF1-67DF2E64DEE9}" srcOrd="5" destOrd="0" presId="urn:microsoft.com/office/officeart/2005/8/layout/lProcess1"/>
    <dgm:cxn modelId="{244AD74F-2A96-4F2C-A90E-2BA2DA7BD06F}" type="presParOf" srcId="{22D34DCF-1D9D-4C8E-906E-A521A7299945}" destId="{F6AFB8B1-563D-4116-833F-BAC550EB54C1}" srcOrd="6" destOrd="0" presId="urn:microsoft.com/office/officeart/2005/8/layout/lProcess1"/>
    <dgm:cxn modelId="{D35BB157-5159-4CBD-BD43-B8B02251C36B}" type="presParOf" srcId="{F6AFB8B1-563D-4116-833F-BAC550EB54C1}" destId="{CD35CB82-92B4-4489-B365-EA1D52E96126}" srcOrd="0" destOrd="0" presId="urn:microsoft.com/office/officeart/2005/8/layout/lProcess1"/>
    <dgm:cxn modelId="{9EE1DF36-AC19-4063-B317-032BF087E644}" type="presParOf" srcId="{F6AFB8B1-563D-4116-833F-BAC550EB54C1}" destId="{CA9FFAAD-32BA-4A42-907D-2745F421C7B8}" srcOrd="1" destOrd="0" presId="urn:microsoft.com/office/officeart/2005/8/layout/lProcess1"/>
    <dgm:cxn modelId="{3E9ACDCE-31DA-4A4D-9093-C6A8ACF6BC71}" type="presParOf" srcId="{F6AFB8B1-563D-4116-833F-BAC550EB54C1}" destId="{A404E9B6-A607-4E23-B52B-2F36AC11CE39}" srcOrd="2" destOrd="0" presId="urn:microsoft.com/office/officeart/2005/8/layout/lProcess1"/>
    <dgm:cxn modelId="{256E2825-5C16-4C0C-B434-52A1800BEBF1}" type="presParOf" srcId="{F6AFB8B1-563D-4116-833F-BAC550EB54C1}" destId="{E4E32666-6718-481B-AB80-6AD22ADC9F28}" srcOrd="3" destOrd="0" presId="urn:microsoft.com/office/officeart/2005/8/layout/lProcess1"/>
    <dgm:cxn modelId="{F2BD3E54-B99D-461F-98AA-2B255BF73FAD}" type="presParOf" srcId="{F6AFB8B1-563D-4116-833F-BAC550EB54C1}" destId="{52A92A19-CCF6-4E23-A940-25D1E130E54E}" srcOrd="4" destOrd="0" presId="urn:microsoft.com/office/officeart/2005/8/layout/lProcess1"/>
    <dgm:cxn modelId="{EF7415B6-020C-42A9-A17E-D09A5F306D5D}" type="presParOf" srcId="{22D34DCF-1D9D-4C8E-906E-A521A7299945}" destId="{605B77B3-F52E-4142-A1EF-B42EEA1BCE69}" srcOrd="7" destOrd="0" presId="urn:microsoft.com/office/officeart/2005/8/layout/lProcess1"/>
    <dgm:cxn modelId="{CA0DDCDE-F46C-43DC-9473-560D5BA9D1B0}" type="presParOf" srcId="{22D34DCF-1D9D-4C8E-906E-A521A7299945}" destId="{CC637EB6-85CC-4A82-AE52-EDDDD7469BC9}" srcOrd="8" destOrd="0" presId="urn:microsoft.com/office/officeart/2005/8/layout/lProcess1"/>
    <dgm:cxn modelId="{2294FE4A-21BC-4875-874A-35118DA5CFD3}" type="presParOf" srcId="{CC637EB6-85CC-4A82-AE52-EDDDD7469BC9}" destId="{C6F682B4-3A3D-4E36-852F-5689CB974524}" srcOrd="0" destOrd="0" presId="urn:microsoft.com/office/officeart/2005/8/layout/lProcess1"/>
    <dgm:cxn modelId="{BEC6FEF8-1251-4D29-863B-61E90E75C630}" type="presParOf" srcId="{CC637EB6-85CC-4A82-AE52-EDDDD7469BC9}" destId="{C75EB4F0-4938-4958-A2F1-F601F887EE74}" srcOrd="1" destOrd="0" presId="urn:microsoft.com/office/officeart/2005/8/layout/lProcess1"/>
    <dgm:cxn modelId="{877C2B2E-AFB9-427D-9F16-7C0A35C14A31}" type="presParOf" srcId="{CC637EB6-85CC-4A82-AE52-EDDDD7469BC9}" destId="{368D29CE-84E0-4478-A00E-8A454BAAD4BD}" srcOrd="2" destOrd="0" presId="urn:microsoft.com/office/officeart/2005/8/layout/lProcess1"/>
    <dgm:cxn modelId="{CBE2B346-DD11-4828-964B-4F6757C7E826}" type="presParOf" srcId="{22D34DCF-1D9D-4C8E-906E-A521A7299945}" destId="{D7E27388-13DF-4E7C-840D-0BF8BDBF449D}" srcOrd="9" destOrd="0" presId="urn:microsoft.com/office/officeart/2005/8/layout/lProcess1"/>
    <dgm:cxn modelId="{9CF7DCF2-7E86-4E73-8D71-3A43C8C39750}" type="presParOf" srcId="{22D34DCF-1D9D-4C8E-906E-A521A7299945}" destId="{2E537617-6AD9-4C2E-A412-B20A32EE853F}" srcOrd="10" destOrd="0" presId="urn:microsoft.com/office/officeart/2005/8/layout/lProcess1"/>
    <dgm:cxn modelId="{E60FB365-4D36-4868-9C3F-83A4A491D181}" type="presParOf" srcId="{2E537617-6AD9-4C2E-A412-B20A32EE853F}" destId="{C19D6F82-FE80-4702-9B07-CD001799339C}" srcOrd="0" destOrd="0" presId="urn:microsoft.com/office/officeart/2005/8/layout/lProcess1"/>
    <dgm:cxn modelId="{CCE7721C-778D-4889-B635-B8CC25703457}" type="presParOf" srcId="{2E537617-6AD9-4C2E-A412-B20A32EE853F}" destId="{BB25DC4C-8864-42B4-BEA5-6C3BDEBA25DF}" srcOrd="1" destOrd="0" presId="urn:microsoft.com/office/officeart/2005/8/layout/lProcess1"/>
    <dgm:cxn modelId="{6771096A-73C4-4EB5-A545-D3168322AAA6}" type="presParOf" srcId="{2E537617-6AD9-4C2E-A412-B20A32EE853F}" destId="{BF966983-29C8-4ABC-A739-5E1478BC474C}" srcOrd="2" destOrd="0" presId="urn:microsoft.com/office/officeart/2005/8/layout/lProcess1"/>
    <dgm:cxn modelId="{716721DF-4D6F-4F8E-9E61-942734D797BF}" type="presParOf" srcId="{2E537617-6AD9-4C2E-A412-B20A32EE853F}" destId="{C84AA048-0921-47C3-9842-A46BE387298F}" srcOrd="3" destOrd="0" presId="urn:microsoft.com/office/officeart/2005/8/layout/lProcess1"/>
    <dgm:cxn modelId="{87852D9C-5CB9-40E2-A30D-92803E107747}" type="presParOf" srcId="{2E537617-6AD9-4C2E-A412-B20A32EE853F}" destId="{8095C30B-8F9F-4E7D-A099-C9F0C449F03E}" srcOrd="4" destOrd="0" presId="urn:microsoft.com/office/officeart/2005/8/layout/lProcess1"/>
    <dgm:cxn modelId="{F362F757-004D-4A46-BE21-E42347A485ED}" type="presParOf" srcId="{22D34DCF-1D9D-4C8E-906E-A521A7299945}" destId="{5440A15C-CFE9-4695-8BC7-61AA54EACA76}" srcOrd="11" destOrd="0" presId="urn:microsoft.com/office/officeart/2005/8/layout/lProcess1"/>
    <dgm:cxn modelId="{5EF5732F-9A93-4AF2-9995-31FCD1F711BF}" type="presParOf" srcId="{22D34DCF-1D9D-4C8E-906E-A521A7299945}" destId="{82A0E992-7725-44FB-8D58-B37AE229686F}" srcOrd="12" destOrd="0" presId="urn:microsoft.com/office/officeart/2005/8/layout/lProcess1"/>
    <dgm:cxn modelId="{67695573-718B-4F19-9AF6-8BDC50E125BA}" type="presParOf" srcId="{82A0E992-7725-44FB-8D58-B37AE229686F}" destId="{3B3BB9D2-0C66-476C-BFC8-F6977841BCBF}" srcOrd="0" destOrd="0" presId="urn:microsoft.com/office/officeart/2005/8/layout/lProcess1"/>
    <dgm:cxn modelId="{9B75FE40-EAC1-4BE0-B8AC-1BCB91B299DB}" type="presParOf" srcId="{82A0E992-7725-44FB-8D58-B37AE229686F}" destId="{A180F3F4-D7FF-48F9-9B09-E567AC4DA00A}" srcOrd="1" destOrd="0" presId="urn:microsoft.com/office/officeart/2005/8/layout/lProcess1"/>
    <dgm:cxn modelId="{CD1D5506-D5CF-4EEB-AADC-D5920A1B8C8B}" type="presParOf" srcId="{82A0E992-7725-44FB-8D58-B37AE229686F}" destId="{6E0D533A-887B-49CB-A610-B8E08518AB32}" srcOrd="2" destOrd="0" presId="urn:microsoft.com/office/officeart/2005/8/layout/lProcess1"/>
    <dgm:cxn modelId="{976978E9-5DA1-4B6C-AC35-3D084D606276}" type="presParOf" srcId="{22D34DCF-1D9D-4C8E-906E-A521A7299945}" destId="{FAF77DB3-EFDB-43F3-8DE6-3B85B6819722}" srcOrd="13" destOrd="0" presId="urn:microsoft.com/office/officeart/2005/8/layout/lProcess1"/>
    <dgm:cxn modelId="{F73CCA9E-0D5F-4C47-8E58-8DA166DC558C}" type="presParOf" srcId="{22D34DCF-1D9D-4C8E-906E-A521A7299945}" destId="{DE6C9F57-24EC-40DF-A3EB-EEB3CBF7B514}" srcOrd="14" destOrd="0" presId="urn:microsoft.com/office/officeart/2005/8/layout/lProcess1"/>
    <dgm:cxn modelId="{CBA89A0F-6989-44B0-A68C-B54468923968}" type="presParOf" srcId="{DE6C9F57-24EC-40DF-A3EB-EEB3CBF7B514}" destId="{94F5A9DD-C968-44CA-AD62-11DDBF5D6F80}" srcOrd="0" destOrd="0" presId="urn:microsoft.com/office/officeart/2005/8/layout/lProcess1"/>
    <dgm:cxn modelId="{1394777F-2C75-4850-B9CE-4AA9BE570B0D}" type="presParOf" srcId="{DE6C9F57-24EC-40DF-A3EB-EEB3CBF7B514}" destId="{17D68F7C-99F8-4D55-870F-7E98322C9222}" srcOrd="1" destOrd="0" presId="urn:microsoft.com/office/officeart/2005/8/layout/lProcess1"/>
    <dgm:cxn modelId="{BEA07043-C7B6-46D7-AC3D-DC357BEA353C}" type="presParOf" srcId="{DE6C9F57-24EC-40DF-A3EB-EEB3CBF7B514}" destId="{38DBEE25-ABC4-427E-BA32-6872219E7EBE}"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D919F-EFCD-4E1F-94EC-E519E0845F5D}">
      <dsp:nvSpPr>
        <dsp:cNvPr id="0" name=""/>
        <dsp:cNvSpPr/>
      </dsp:nvSpPr>
      <dsp:spPr>
        <a:xfrm>
          <a:off x="1051" y="470841"/>
          <a:ext cx="1202019" cy="1232946"/>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Formal</a:t>
          </a:r>
        </a:p>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Complaint</a:t>
          </a:r>
        </a:p>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Signed</a:t>
          </a:r>
        </a:p>
      </dsp:txBody>
      <dsp:txXfrm>
        <a:off x="36257" y="506047"/>
        <a:ext cx="1131607" cy="1162534"/>
      </dsp:txXfrm>
    </dsp:sp>
    <dsp:sp modelId="{10634246-37CA-4AD3-BC3A-FCD538FF0CCD}">
      <dsp:nvSpPr>
        <dsp:cNvPr id="0" name=""/>
        <dsp:cNvSpPr/>
      </dsp:nvSpPr>
      <dsp:spPr>
        <a:xfrm>
          <a:off x="1431820" y="470841"/>
          <a:ext cx="1202019" cy="1232946"/>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Initial</a:t>
          </a:r>
        </a:p>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Assessment</a:t>
          </a:r>
        </a:p>
      </dsp:txBody>
      <dsp:txXfrm>
        <a:off x="1467026" y="506047"/>
        <a:ext cx="1131607" cy="1162534"/>
      </dsp:txXfrm>
    </dsp:sp>
    <dsp:sp modelId="{A1F567C0-D116-451C-8F8B-1E8DBF290382}">
      <dsp:nvSpPr>
        <dsp:cNvPr id="0" name=""/>
        <dsp:cNvSpPr/>
      </dsp:nvSpPr>
      <dsp:spPr>
        <a:xfrm rot="5400000">
          <a:off x="2006367" y="1730251"/>
          <a:ext cx="52926" cy="5292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872B01-93AC-4D31-917C-811BAB93578F}">
      <dsp:nvSpPr>
        <dsp:cNvPr id="0" name=""/>
        <dsp:cNvSpPr/>
      </dsp:nvSpPr>
      <dsp:spPr>
        <a:xfrm>
          <a:off x="1372434" y="1809640"/>
          <a:ext cx="1320791" cy="91001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Determine if ongoing threat to victim or campus</a:t>
          </a:r>
        </a:p>
      </dsp:txBody>
      <dsp:txXfrm>
        <a:off x="1399087" y="1836293"/>
        <a:ext cx="1267485" cy="856704"/>
      </dsp:txXfrm>
    </dsp:sp>
    <dsp:sp modelId="{4AF5326F-2AB3-43BE-B820-1DA1D1109868}">
      <dsp:nvSpPr>
        <dsp:cNvPr id="0" name=""/>
        <dsp:cNvSpPr/>
      </dsp:nvSpPr>
      <dsp:spPr>
        <a:xfrm rot="5400000">
          <a:off x="2006367" y="2746113"/>
          <a:ext cx="52926" cy="5292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1D9AA8-3F51-46C2-AA89-CE4A6EB4E11A}">
      <dsp:nvSpPr>
        <dsp:cNvPr id="0" name=""/>
        <dsp:cNvSpPr/>
      </dsp:nvSpPr>
      <dsp:spPr>
        <a:xfrm>
          <a:off x="1372434" y="2825502"/>
          <a:ext cx="1320791" cy="91001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Determine jurisdiction</a:t>
          </a:r>
        </a:p>
      </dsp:txBody>
      <dsp:txXfrm>
        <a:off x="1399087" y="2852155"/>
        <a:ext cx="1267485" cy="856704"/>
      </dsp:txXfrm>
    </dsp:sp>
    <dsp:sp modelId="{4AA20925-8A86-41DA-9F90-3277B04C7DBF}">
      <dsp:nvSpPr>
        <dsp:cNvPr id="0" name=""/>
        <dsp:cNvSpPr/>
      </dsp:nvSpPr>
      <dsp:spPr>
        <a:xfrm>
          <a:off x="2862590" y="470841"/>
          <a:ext cx="1202019" cy="1232946"/>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Note to Respondent</a:t>
          </a:r>
        </a:p>
      </dsp:txBody>
      <dsp:txXfrm>
        <a:off x="2897796" y="506047"/>
        <a:ext cx="1131607" cy="1162534"/>
      </dsp:txXfrm>
    </dsp:sp>
    <dsp:sp modelId="{CD35CB82-92B4-4489-B365-EA1D52E96126}">
      <dsp:nvSpPr>
        <dsp:cNvPr id="0" name=""/>
        <dsp:cNvSpPr/>
      </dsp:nvSpPr>
      <dsp:spPr>
        <a:xfrm>
          <a:off x="4293359" y="470841"/>
          <a:ext cx="1202019" cy="1232946"/>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Comprehensive Investigation</a:t>
          </a:r>
        </a:p>
      </dsp:txBody>
      <dsp:txXfrm>
        <a:off x="4328565" y="506047"/>
        <a:ext cx="1131607" cy="1162534"/>
      </dsp:txXfrm>
    </dsp:sp>
    <dsp:sp modelId="{CA9FFAAD-32BA-4A42-907D-2745F421C7B8}">
      <dsp:nvSpPr>
        <dsp:cNvPr id="0" name=""/>
        <dsp:cNvSpPr/>
      </dsp:nvSpPr>
      <dsp:spPr>
        <a:xfrm rot="5400000">
          <a:off x="4867905" y="1730251"/>
          <a:ext cx="52926" cy="5292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04E9B6-A607-4E23-B52B-2F36AC11CE39}">
      <dsp:nvSpPr>
        <dsp:cNvPr id="0" name=""/>
        <dsp:cNvSpPr/>
      </dsp:nvSpPr>
      <dsp:spPr>
        <a:xfrm>
          <a:off x="4233973" y="1809640"/>
          <a:ext cx="1320791" cy="91001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kern="1200">
              <a:solidFill>
                <a:schemeClr val="tx1"/>
              </a:solidFill>
              <a:latin typeface="Arial" panose="020B0604020202020204" pitchFamily="34" charset="0"/>
              <a:ea typeface="+mn-ea"/>
              <a:cs typeface="Arial" panose="020B0604020202020204" pitchFamily="34" charset="0"/>
            </a:rPr>
            <a:t>Parties interviewed</a:t>
          </a:r>
          <a:endParaRPr lang="en-US" sz="1100" kern="1200" dirty="0">
            <a:solidFill>
              <a:schemeClr val="tx1"/>
            </a:solidFill>
            <a:latin typeface="Arial" panose="020B0604020202020204" pitchFamily="34" charset="0"/>
            <a:ea typeface="+mn-ea"/>
            <a:cs typeface="Arial" panose="020B0604020202020204" pitchFamily="34" charset="0"/>
          </a:endParaRPr>
        </a:p>
      </dsp:txBody>
      <dsp:txXfrm>
        <a:off x="4260626" y="1836293"/>
        <a:ext cx="1267485" cy="856704"/>
      </dsp:txXfrm>
    </dsp:sp>
    <dsp:sp modelId="{E4E32666-6718-481B-AB80-6AD22ADC9F28}">
      <dsp:nvSpPr>
        <dsp:cNvPr id="0" name=""/>
        <dsp:cNvSpPr/>
      </dsp:nvSpPr>
      <dsp:spPr>
        <a:xfrm rot="5400000">
          <a:off x="4867905" y="2746113"/>
          <a:ext cx="52926" cy="5292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A92A19-CCF6-4E23-A940-25D1E130E54E}">
      <dsp:nvSpPr>
        <dsp:cNvPr id="0" name=""/>
        <dsp:cNvSpPr/>
      </dsp:nvSpPr>
      <dsp:spPr>
        <a:xfrm>
          <a:off x="4233973" y="2825502"/>
          <a:ext cx="1320791" cy="91001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Evidence</a:t>
          </a:r>
          <a:r>
            <a:rPr lang="en-US" sz="1100" kern="1200" dirty="0">
              <a:solidFill>
                <a:schemeClr val="tx1"/>
              </a:solidFill>
              <a:latin typeface="Arial" panose="020B0604020202020204" pitchFamily="34" charset="0"/>
              <a:cs typeface="Arial" panose="020B0604020202020204" pitchFamily="34" charset="0"/>
            </a:rPr>
            <a:t> collected</a:t>
          </a:r>
        </a:p>
      </dsp:txBody>
      <dsp:txXfrm>
        <a:off x="4260626" y="2852155"/>
        <a:ext cx="1267485" cy="856704"/>
      </dsp:txXfrm>
    </dsp:sp>
    <dsp:sp modelId="{C6F682B4-3A3D-4E36-852F-5689CB974524}">
      <dsp:nvSpPr>
        <dsp:cNvPr id="0" name=""/>
        <dsp:cNvSpPr/>
      </dsp:nvSpPr>
      <dsp:spPr>
        <a:xfrm>
          <a:off x="5783514" y="470841"/>
          <a:ext cx="1202019" cy="1232946"/>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100" b="1" kern="1200">
              <a:solidFill>
                <a:schemeClr val="tx1"/>
              </a:solidFill>
              <a:latin typeface="Arial" panose="020B0604020202020204" pitchFamily="34" charset="0"/>
              <a:ea typeface="+mn-ea"/>
              <a:cs typeface="Arial" panose="020B0604020202020204" pitchFamily="34" charset="0"/>
            </a:rPr>
            <a:t>Parties</a:t>
          </a:r>
        </a:p>
        <a:p>
          <a:pPr marL="0" lvl="0" indent="0" algn="ctr" defTabSz="533400">
            <a:lnSpc>
              <a:spcPct val="90000"/>
            </a:lnSpc>
            <a:spcBef>
              <a:spcPct val="0"/>
            </a:spcBef>
            <a:spcAft>
              <a:spcPct val="35000"/>
            </a:spcAft>
            <a:buNone/>
          </a:pPr>
          <a:r>
            <a:rPr lang="en-US" sz="1100" b="1" kern="1200">
              <a:solidFill>
                <a:schemeClr val="tx1"/>
              </a:solidFill>
              <a:latin typeface="Arial" panose="020B0604020202020204" pitchFamily="34" charset="0"/>
              <a:ea typeface="+mn-ea"/>
              <a:cs typeface="Arial" panose="020B0604020202020204" pitchFamily="34" charset="0"/>
            </a:rPr>
            <a:t>Review</a:t>
          </a:r>
        </a:p>
        <a:p>
          <a:pPr marL="0" lvl="0" indent="0" algn="ctr" defTabSz="533400">
            <a:lnSpc>
              <a:spcPct val="90000"/>
            </a:lnSpc>
            <a:spcBef>
              <a:spcPct val="0"/>
            </a:spcBef>
            <a:spcAft>
              <a:spcPct val="35000"/>
            </a:spcAft>
            <a:buNone/>
          </a:pPr>
          <a:r>
            <a:rPr lang="en-US" sz="1100" b="1" kern="1200">
              <a:solidFill>
                <a:schemeClr val="tx1"/>
              </a:solidFill>
              <a:latin typeface="Arial" panose="020B0604020202020204" pitchFamily="34" charset="0"/>
              <a:ea typeface="+mn-ea"/>
              <a:cs typeface="Arial" panose="020B0604020202020204" pitchFamily="34" charset="0"/>
            </a:rPr>
            <a:t>Evidence</a:t>
          </a:r>
          <a:endParaRPr lang="en-US" sz="1100" b="1" kern="1200" dirty="0">
            <a:solidFill>
              <a:schemeClr val="tx1"/>
            </a:solidFill>
            <a:latin typeface="Arial" panose="020B0604020202020204" pitchFamily="34" charset="0"/>
            <a:ea typeface="+mn-ea"/>
            <a:cs typeface="Arial" panose="020B0604020202020204" pitchFamily="34" charset="0"/>
          </a:endParaRPr>
        </a:p>
      </dsp:txBody>
      <dsp:txXfrm>
        <a:off x="5818720" y="506047"/>
        <a:ext cx="1131607" cy="1162534"/>
      </dsp:txXfrm>
    </dsp:sp>
    <dsp:sp modelId="{C75EB4F0-4938-4958-A2F1-F601F887EE74}">
      <dsp:nvSpPr>
        <dsp:cNvPr id="0" name=""/>
        <dsp:cNvSpPr/>
      </dsp:nvSpPr>
      <dsp:spPr>
        <a:xfrm rot="5400000">
          <a:off x="6358060" y="1730251"/>
          <a:ext cx="52926" cy="5292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D29CE-84E0-4478-A00E-8A454BAAD4BD}">
      <dsp:nvSpPr>
        <dsp:cNvPr id="0" name=""/>
        <dsp:cNvSpPr/>
      </dsp:nvSpPr>
      <dsp:spPr>
        <a:xfrm>
          <a:off x="5724128" y="1809640"/>
          <a:ext cx="1320791" cy="91001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Parties review all evidence collected and may respond</a:t>
          </a:r>
        </a:p>
      </dsp:txBody>
      <dsp:txXfrm>
        <a:off x="5750781" y="1836293"/>
        <a:ext cx="1267485" cy="856704"/>
      </dsp:txXfrm>
    </dsp:sp>
    <dsp:sp modelId="{C19D6F82-FE80-4702-9B07-CD001799339C}">
      <dsp:nvSpPr>
        <dsp:cNvPr id="0" name=""/>
        <dsp:cNvSpPr/>
      </dsp:nvSpPr>
      <dsp:spPr>
        <a:xfrm>
          <a:off x="7273669" y="470841"/>
          <a:ext cx="1202019" cy="1232946"/>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Live</a:t>
          </a:r>
        </a:p>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Hearing</a:t>
          </a:r>
        </a:p>
      </dsp:txBody>
      <dsp:txXfrm>
        <a:off x="7308875" y="506047"/>
        <a:ext cx="1131607" cy="1162534"/>
      </dsp:txXfrm>
    </dsp:sp>
    <dsp:sp modelId="{BB25DC4C-8864-42B4-BEA5-6C3BDEBA25DF}">
      <dsp:nvSpPr>
        <dsp:cNvPr id="0" name=""/>
        <dsp:cNvSpPr/>
      </dsp:nvSpPr>
      <dsp:spPr>
        <a:xfrm rot="5400000">
          <a:off x="7848216" y="1730251"/>
          <a:ext cx="52926" cy="5292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66983-29C8-4ABC-A739-5E1478BC474C}">
      <dsp:nvSpPr>
        <dsp:cNvPr id="0" name=""/>
        <dsp:cNvSpPr/>
      </dsp:nvSpPr>
      <dsp:spPr>
        <a:xfrm>
          <a:off x="7214283" y="1809640"/>
          <a:ext cx="1320791" cy="91001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Hearing before a panel</a:t>
          </a:r>
        </a:p>
      </dsp:txBody>
      <dsp:txXfrm>
        <a:off x="7240936" y="1836293"/>
        <a:ext cx="1267485" cy="856704"/>
      </dsp:txXfrm>
    </dsp:sp>
    <dsp:sp modelId="{C84AA048-0921-47C3-9842-A46BE387298F}">
      <dsp:nvSpPr>
        <dsp:cNvPr id="0" name=""/>
        <dsp:cNvSpPr/>
      </dsp:nvSpPr>
      <dsp:spPr>
        <a:xfrm rot="5400000">
          <a:off x="7848216" y="2746113"/>
          <a:ext cx="52926" cy="5292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5C30B-8F9F-4E7D-A099-C9F0C449F03E}">
      <dsp:nvSpPr>
        <dsp:cNvPr id="0" name=""/>
        <dsp:cNvSpPr/>
      </dsp:nvSpPr>
      <dsp:spPr>
        <a:xfrm>
          <a:off x="7214283" y="2825502"/>
          <a:ext cx="1320791" cy="91001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Parties must submit to cross-examination</a:t>
          </a:r>
        </a:p>
      </dsp:txBody>
      <dsp:txXfrm>
        <a:off x="7240936" y="2852155"/>
        <a:ext cx="1267485" cy="856704"/>
      </dsp:txXfrm>
    </dsp:sp>
    <dsp:sp modelId="{3B3BB9D2-0C66-476C-BFC8-F6977841BCBF}">
      <dsp:nvSpPr>
        <dsp:cNvPr id="0" name=""/>
        <dsp:cNvSpPr/>
      </dsp:nvSpPr>
      <dsp:spPr>
        <a:xfrm>
          <a:off x="8763824" y="470841"/>
          <a:ext cx="1202019" cy="1232946"/>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Finding</a:t>
          </a:r>
        </a:p>
      </dsp:txBody>
      <dsp:txXfrm>
        <a:off x="8799030" y="506047"/>
        <a:ext cx="1131607" cy="1162534"/>
      </dsp:txXfrm>
    </dsp:sp>
    <dsp:sp modelId="{A180F3F4-D7FF-48F9-9B09-E567AC4DA00A}">
      <dsp:nvSpPr>
        <dsp:cNvPr id="0" name=""/>
        <dsp:cNvSpPr/>
      </dsp:nvSpPr>
      <dsp:spPr>
        <a:xfrm rot="5400000">
          <a:off x="9338371" y="1730251"/>
          <a:ext cx="52926" cy="5292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D533A-887B-49CB-A610-B8E08518AB32}">
      <dsp:nvSpPr>
        <dsp:cNvPr id="0" name=""/>
        <dsp:cNvSpPr/>
      </dsp:nvSpPr>
      <dsp:spPr>
        <a:xfrm>
          <a:off x="8704438" y="1809640"/>
          <a:ext cx="1320791" cy="91001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Panel renders decision</a:t>
          </a:r>
        </a:p>
      </dsp:txBody>
      <dsp:txXfrm>
        <a:off x="8731091" y="1836293"/>
        <a:ext cx="1267485" cy="856704"/>
      </dsp:txXfrm>
    </dsp:sp>
    <dsp:sp modelId="{94F5A9DD-C968-44CA-AD62-11DDBF5D6F80}">
      <dsp:nvSpPr>
        <dsp:cNvPr id="0" name=""/>
        <dsp:cNvSpPr/>
      </dsp:nvSpPr>
      <dsp:spPr>
        <a:xfrm>
          <a:off x="10253979" y="470841"/>
          <a:ext cx="1202019" cy="1232946"/>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100" b="1" kern="1200" dirty="0">
              <a:solidFill>
                <a:schemeClr val="tx1"/>
              </a:solidFill>
              <a:latin typeface="Arial" panose="020B0604020202020204" pitchFamily="34" charset="0"/>
              <a:ea typeface="+mn-ea"/>
              <a:cs typeface="Arial" panose="020B0604020202020204" pitchFamily="34" charset="0"/>
            </a:rPr>
            <a:t>Appeal</a:t>
          </a:r>
        </a:p>
      </dsp:txBody>
      <dsp:txXfrm>
        <a:off x="10289185" y="506047"/>
        <a:ext cx="1131607" cy="1162534"/>
      </dsp:txXfrm>
    </dsp:sp>
    <dsp:sp modelId="{17D68F7C-99F8-4D55-870F-7E98322C9222}">
      <dsp:nvSpPr>
        <dsp:cNvPr id="0" name=""/>
        <dsp:cNvSpPr/>
      </dsp:nvSpPr>
      <dsp:spPr>
        <a:xfrm rot="5400000">
          <a:off x="10828526" y="1730251"/>
          <a:ext cx="52926" cy="5292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DBEE25-ABC4-427E-BA32-6872219E7EBE}">
      <dsp:nvSpPr>
        <dsp:cNvPr id="0" name=""/>
        <dsp:cNvSpPr/>
      </dsp:nvSpPr>
      <dsp:spPr>
        <a:xfrm>
          <a:off x="10194593" y="1809640"/>
          <a:ext cx="1320791" cy="910010"/>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kern="1200" dirty="0">
              <a:solidFill>
                <a:schemeClr val="tx1"/>
              </a:solidFill>
              <a:latin typeface="Arial" panose="020B0604020202020204" pitchFamily="34" charset="0"/>
              <a:ea typeface="+mn-ea"/>
              <a:cs typeface="Arial" panose="020B0604020202020204" pitchFamily="34" charset="0"/>
            </a:rPr>
            <a:t>Both parties may appeal decision</a:t>
          </a:r>
        </a:p>
      </dsp:txBody>
      <dsp:txXfrm>
        <a:off x="10221246" y="1836293"/>
        <a:ext cx="1267485" cy="8567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B0388-5808-AD47-BB03-04DFD82F7A44}"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50B81-B791-EA4E-9C1D-F1888D740DB5}" type="slidenum">
              <a:rPr lang="en-US" smtClean="0"/>
              <a:t>‹#›</a:t>
            </a:fld>
            <a:endParaRPr lang="en-US"/>
          </a:p>
        </p:txBody>
      </p:sp>
    </p:spTree>
    <p:extLst>
      <p:ext uri="{BB962C8B-B14F-4D97-AF65-F5344CB8AC3E}">
        <p14:creationId xmlns:p14="http://schemas.microsoft.com/office/powerpoint/2010/main" val="349151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Formal Complaint signed</a:t>
            </a:r>
          </a:p>
          <a:p>
            <a:pPr marL="228600" lvl="0" indent="-228600">
              <a:buFont typeface="+mj-lt"/>
              <a:buAutoNum type="arabicPeriod"/>
            </a:pPr>
            <a:r>
              <a:rPr lang="en-US" dirty="0"/>
              <a:t>Initial assessment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Determine if ongoing threat to victim or campus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Determine jurisdiction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a:solidFill>
                  <a:schemeClr val="tx1"/>
                </a:solidFill>
                <a:latin typeface="Arial" panose="020B0604020202020204" pitchFamily="34" charset="0"/>
                <a:ea typeface="+mn-ea"/>
                <a:cs typeface="Arial" panose="020B0604020202020204" pitchFamily="34" charset="0"/>
              </a:rPr>
              <a:t>Note to Respondent</a:t>
            </a:r>
          </a:p>
          <a:p>
            <a:pPr marL="228600" lvl="0" indent="-228600">
              <a:buFont typeface="+mj-lt"/>
              <a:buAutoNum type="arabicPeriod"/>
            </a:pPr>
            <a:r>
              <a:rPr lang="en-US" dirty="0"/>
              <a:t>Comprehensive Investigation</a:t>
            </a:r>
          </a:p>
          <a:p>
            <a:pPr marL="685800" lvl="1" indent="-228600">
              <a:buFont typeface="Arial" panose="020B0604020202020204" pitchFamily="34" charset="0"/>
              <a:buChar char="•"/>
            </a:pPr>
            <a:r>
              <a:rPr lang="en-US" dirty="0"/>
              <a:t>Parties interviewed</a:t>
            </a:r>
          </a:p>
          <a:p>
            <a:pPr marL="685800" lvl="1" indent="-228600">
              <a:buFont typeface="Arial" panose="020B0604020202020204" pitchFamily="34" charset="0"/>
              <a:buChar char="•"/>
            </a:pPr>
            <a:r>
              <a:rPr lang="en-US" dirty="0"/>
              <a:t>Evidence collected</a:t>
            </a:r>
          </a:p>
          <a:p>
            <a:pPr marL="228600" lvl="0" indent="-228600">
              <a:buFont typeface="+mj-lt"/>
              <a:buAutoNum type="arabicPeriod"/>
            </a:pPr>
            <a:r>
              <a:rPr lang="en-US" dirty="0"/>
              <a:t>Parties Review Evidence</a:t>
            </a:r>
          </a:p>
          <a:p>
            <a:pPr marL="685800" lvl="1" indent="-228600">
              <a:buFont typeface="Arial" panose="020B0604020202020204" pitchFamily="34" charset="0"/>
              <a:buChar char="•"/>
            </a:pPr>
            <a:r>
              <a:rPr lang="en-US" dirty="0"/>
              <a:t>Parties review all evidence collected and may respond</a:t>
            </a:r>
          </a:p>
          <a:p>
            <a:pPr marL="228600" lvl="0" indent="-228600">
              <a:buFont typeface="+mj-lt"/>
              <a:buAutoNum type="arabicPeriod"/>
            </a:pPr>
            <a:r>
              <a:rPr lang="en-US" dirty="0"/>
              <a:t>Live Hearing</a:t>
            </a:r>
          </a:p>
          <a:p>
            <a:pPr marL="685800" lvl="1" indent="-228600">
              <a:buFont typeface="Arial" panose="020B0604020202020204" pitchFamily="34" charset="0"/>
              <a:buChar char="•"/>
            </a:pPr>
            <a:r>
              <a:rPr lang="en-US" dirty="0"/>
              <a:t>Hearing before a panel</a:t>
            </a:r>
          </a:p>
          <a:p>
            <a:pPr marL="685800" lvl="1" indent="-228600">
              <a:buFont typeface="Arial" panose="020B0604020202020204" pitchFamily="34" charset="0"/>
              <a:buChar char="•"/>
            </a:pPr>
            <a:r>
              <a:rPr lang="en-US" dirty="0"/>
              <a:t>Parties must submit to cross examination </a:t>
            </a:r>
          </a:p>
          <a:p>
            <a:pPr marL="228600" lvl="0" indent="-228600">
              <a:buFont typeface="+mj-lt"/>
              <a:buAutoNum type="arabicPeriod"/>
            </a:pPr>
            <a:r>
              <a:rPr lang="en-US" dirty="0"/>
              <a:t>Finding</a:t>
            </a:r>
          </a:p>
          <a:p>
            <a:pPr marL="685800" lvl="1" indent="-228600">
              <a:buFont typeface="Arial" panose="020B0604020202020204" pitchFamily="34" charset="0"/>
              <a:buChar char="•"/>
            </a:pPr>
            <a:r>
              <a:rPr lang="en-US" dirty="0"/>
              <a:t>Panel renders decision</a:t>
            </a:r>
          </a:p>
          <a:p>
            <a:pPr marL="228600" lvl="0" indent="-228600">
              <a:buFont typeface="+mj-lt"/>
              <a:buAutoNum type="arabicPeriod"/>
            </a:pPr>
            <a:r>
              <a:rPr lang="en-US" dirty="0"/>
              <a:t>Appeal</a:t>
            </a:r>
          </a:p>
          <a:p>
            <a:pPr marL="685800" lvl="1" indent="-228600">
              <a:buFont typeface="Arial" panose="020B0604020202020204" pitchFamily="34" charset="0"/>
              <a:buChar char="•"/>
            </a:pPr>
            <a:r>
              <a:rPr lang="en-US" dirty="0"/>
              <a:t>Both parties may appeal decision</a:t>
            </a:r>
          </a:p>
          <a:p>
            <a:pPr marL="685800" lvl="1"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11</a:t>
            </a:fld>
            <a:endParaRPr lang="en-US"/>
          </a:p>
        </p:txBody>
      </p:sp>
    </p:spTree>
    <p:extLst>
      <p:ext uri="{BB962C8B-B14F-4D97-AF65-F5344CB8AC3E}">
        <p14:creationId xmlns:p14="http://schemas.microsoft.com/office/powerpoint/2010/main" val="233594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CTAC head is an Associate Vice President and Title IX Coordinator. This role reports directly to the President who reports to the Kansas Board of Regents.</a:t>
            </a:r>
          </a:p>
          <a:p>
            <a:r>
              <a:rPr lang="en-US" dirty="0"/>
              <a:t>Those reporting to the Title IX Coordinator include:</a:t>
            </a:r>
          </a:p>
          <a:p>
            <a:pPr marL="171450" indent="-171450">
              <a:buFont typeface="Arial" panose="020B0604020202020204" pitchFamily="34" charset="0"/>
              <a:buChar char="•"/>
            </a:pPr>
            <a:r>
              <a:rPr lang="en-US" dirty="0"/>
              <a:t>Assistant Director of Clery Compliance and Education</a:t>
            </a:r>
          </a:p>
          <a:p>
            <a:pPr marL="171450" indent="-171450">
              <a:buFont typeface="Arial" panose="020B0604020202020204" pitchFamily="34" charset="0"/>
              <a:buChar char="•"/>
            </a:pPr>
            <a:r>
              <a:rPr lang="en-US" dirty="0"/>
              <a:t>Case Management and Office Coordinator</a:t>
            </a:r>
          </a:p>
          <a:p>
            <a:pPr marL="171450" indent="-171450">
              <a:buFont typeface="Arial" panose="020B0604020202020204" pitchFamily="34" charset="0"/>
              <a:buChar char="•"/>
            </a:pPr>
            <a:r>
              <a:rPr lang="en-US" dirty="0"/>
              <a:t>Director of ADA &amp; 504 Compliance (also handles ADA &amp; 504 complaints)</a:t>
            </a:r>
          </a:p>
          <a:p>
            <a:pPr marL="171450" indent="-171450">
              <a:buFont typeface="Arial" panose="020B0604020202020204" pitchFamily="34" charset="0"/>
              <a:buChar char="•"/>
            </a:pPr>
            <a:r>
              <a:rPr lang="en-US" dirty="0"/>
              <a:t>Deputy Title IX Coordinators from Academic Affairs, Student Affairs, HR, IDP, and Athletics</a:t>
            </a:r>
          </a:p>
          <a:p>
            <a:pPr marL="171450" indent="-171450">
              <a:buFont typeface="Arial" panose="020B0604020202020204" pitchFamily="34" charset="0"/>
              <a:buChar char="•"/>
            </a:pPr>
            <a:r>
              <a:rPr lang="en-US" dirty="0"/>
              <a:t>Director of Investigation</a:t>
            </a:r>
          </a:p>
          <a:p>
            <a:pPr marL="0" indent="0">
              <a:buFont typeface="Arial" panose="020B0604020202020204" pitchFamily="34" charset="0"/>
              <a:buNone/>
            </a:pPr>
            <a:r>
              <a:rPr lang="en-US" dirty="0"/>
              <a:t>Additionally, the Director of Investigations has two Title IX &amp; Civil Rights Investigators who report to that role. </a:t>
            </a:r>
          </a:p>
        </p:txBody>
      </p:sp>
      <p:sp>
        <p:nvSpPr>
          <p:cNvPr id="4" name="Slide Number Placeholder 3"/>
          <p:cNvSpPr>
            <a:spLocks noGrp="1"/>
          </p:cNvSpPr>
          <p:nvPr>
            <p:ph type="sldNum" sz="quarter" idx="5"/>
          </p:nvPr>
        </p:nvSpPr>
        <p:spPr/>
        <p:txBody>
          <a:bodyPr/>
          <a:lstStyle/>
          <a:p>
            <a:fld id="{91850B81-B791-EA4E-9C1D-F1888D740DB5}" type="slidenum">
              <a:rPr lang="en-US" smtClean="0"/>
              <a:t>13</a:t>
            </a:fld>
            <a:endParaRPr lang="en-US"/>
          </a:p>
        </p:txBody>
      </p:sp>
    </p:spTree>
    <p:extLst>
      <p:ext uri="{BB962C8B-B14F-4D97-AF65-F5344CB8AC3E}">
        <p14:creationId xmlns:p14="http://schemas.microsoft.com/office/powerpoint/2010/main" val="1705433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615CC5-0BC6-0A45-88A9-A935DB66CD1A}"/>
              </a:ext>
            </a:extLst>
          </p:cNvPr>
          <p:cNvSpPr>
            <a:spLocks noGrp="1"/>
          </p:cNvSpPr>
          <p:nvPr>
            <p:ph type="subTitle" idx="1" hasCustomPrompt="1"/>
          </p:nvPr>
        </p:nvSpPr>
        <p:spPr>
          <a:xfrm>
            <a:off x="380665" y="5565312"/>
            <a:ext cx="7974441" cy="933214"/>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Names</a:t>
            </a:r>
          </a:p>
        </p:txBody>
      </p:sp>
      <p:sp>
        <p:nvSpPr>
          <p:cNvPr id="11" name="Rectangle 10">
            <a:extLst>
              <a:ext uri="{FF2B5EF4-FFF2-40B4-BE49-F238E27FC236}">
                <a16:creationId xmlns:a16="http://schemas.microsoft.com/office/drawing/2014/main" id="{65BF49F9-7B3C-A44B-9952-8EE65F62C4C4}"/>
              </a:ext>
            </a:extLst>
          </p:cNvPr>
          <p:cNvSpPr/>
          <p:nvPr userDrawn="1"/>
        </p:nvSpPr>
        <p:spPr>
          <a:xfrm>
            <a:off x="7924800" y="0"/>
            <a:ext cx="3048000" cy="9144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87C6A66-C2F5-CC41-AA8F-098FE6816501}"/>
              </a:ext>
            </a:extLst>
          </p:cNvPr>
          <p:cNvSpPr>
            <a:spLocks noGrp="1"/>
          </p:cNvSpPr>
          <p:nvPr>
            <p:ph type="body" sz="quarter" idx="10"/>
          </p:nvPr>
        </p:nvSpPr>
        <p:spPr>
          <a:xfrm>
            <a:off x="8139906" y="326136"/>
            <a:ext cx="2617787" cy="439738"/>
          </a:xfrm>
        </p:spPr>
        <p:txBody>
          <a:bodyPr>
            <a:normAutofit/>
          </a:bodyPr>
          <a:lstStyle>
            <a:lvl1pPr marL="0" indent="0" algn="ctr">
              <a:buNone/>
              <a:defRPr sz="2400"/>
            </a:lvl1pPr>
          </a:lstStyle>
          <a:p>
            <a:pPr lvl="0"/>
            <a:r>
              <a:rPr lang="en-US" dirty="0"/>
              <a:t>Click to edit</a:t>
            </a:r>
          </a:p>
        </p:txBody>
      </p:sp>
    </p:spTree>
    <p:extLst>
      <p:ext uri="{BB962C8B-B14F-4D97-AF65-F5344CB8AC3E}">
        <p14:creationId xmlns:p14="http://schemas.microsoft.com/office/powerpoint/2010/main" val="320230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9F386-F861-2346-BD81-C96AC48980FD}"/>
              </a:ext>
            </a:extLst>
          </p:cNvPr>
          <p:cNvSpPr>
            <a:spLocks noGrp="1"/>
          </p:cNvSpPr>
          <p:nvPr>
            <p:ph type="sldNum" sz="quarter" idx="12"/>
          </p:nvPr>
        </p:nvSpPr>
        <p:spPr>
          <a:xfrm>
            <a:off x="11553593" y="6302375"/>
            <a:ext cx="447907"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8" name="Title 1">
            <a:extLst>
              <a:ext uri="{FF2B5EF4-FFF2-40B4-BE49-F238E27FC236}">
                <a16:creationId xmlns:a16="http://schemas.microsoft.com/office/drawing/2014/main" id="{1CA9D484-77C0-CC4E-8D5F-22DB1B33C57B}"/>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A8B20B6B-4594-444B-A42E-A9714BF4CB6E}"/>
              </a:ext>
            </a:extLst>
          </p:cNvPr>
          <p:cNvSpPr>
            <a:spLocks noGrp="1"/>
          </p:cNvSpPr>
          <p:nvPr>
            <p:ph sz="half" idx="14" hasCustomPrompt="1"/>
          </p:nvPr>
        </p:nvSpPr>
        <p:spPr>
          <a:xfrm>
            <a:off x="838200"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10" name="Content Placeholder 3">
            <a:extLst>
              <a:ext uri="{FF2B5EF4-FFF2-40B4-BE49-F238E27FC236}">
                <a16:creationId xmlns:a16="http://schemas.microsoft.com/office/drawing/2014/main" id="{B36E88D0-4AAA-6C4B-A4FC-0FBEA8CD940A}"/>
              </a:ext>
            </a:extLst>
          </p:cNvPr>
          <p:cNvSpPr>
            <a:spLocks noGrp="1"/>
          </p:cNvSpPr>
          <p:nvPr>
            <p:ph sz="half" idx="2" hasCustomPrompt="1"/>
          </p:nvPr>
        </p:nvSpPr>
        <p:spPr>
          <a:xfrm>
            <a:off x="5881762" y="2081435"/>
            <a:ext cx="5472038"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4092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605315-3C9C-AF4E-BFBD-1D83215ED2FA}"/>
              </a:ext>
            </a:extLst>
          </p:cNvPr>
          <p:cNvSpPr>
            <a:spLocks noGrp="1"/>
          </p:cNvSpPr>
          <p:nvPr>
            <p:ph type="sldNum" sz="quarter" idx="12"/>
          </p:nvPr>
        </p:nvSpPr>
        <p:spPr>
          <a:xfrm>
            <a:off x="11576669" y="6302375"/>
            <a:ext cx="424831"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5" name="Title 1">
            <a:extLst>
              <a:ext uri="{FF2B5EF4-FFF2-40B4-BE49-F238E27FC236}">
                <a16:creationId xmlns:a16="http://schemas.microsoft.com/office/drawing/2014/main" id="{6BD8BED6-DDC0-954B-983D-A823C29DDBD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590B19FB-F72B-8A42-BAC6-97FA569FD140}"/>
              </a:ext>
            </a:extLst>
          </p:cNvPr>
          <p:cNvSpPr>
            <a:spLocks noGrp="1"/>
          </p:cNvSpPr>
          <p:nvPr>
            <p:ph sz="half" idx="13" hasCustomPrompt="1"/>
          </p:nvPr>
        </p:nvSpPr>
        <p:spPr>
          <a:xfrm>
            <a:off x="1136373"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8" name="Content Placeholder 3">
            <a:extLst>
              <a:ext uri="{FF2B5EF4-FFF2-40B4-BE49-F238E27FC236}">
                <a16:creationId xmlns:a16="http://schemas.microsoft.com/office/drawing/2014/main" id="{04B35314-3691-804A-9765-545A1DD4A9D3}"/>
              </a:ext>
            </a:extLst>
          </p:cNvPr>
          <p:cNvSpPr>
            <a:spLocks noGrp="1"/>
          </p:cNvSpPr>
          <p:nvPr>
            <p:ph sz="half" idx="2" hasCustomPrompt="1"/>
          </p:nvPr>
        </p:nvSpPr>
        <p:spPr>
          <a:xfrm>
            <a:off x="6179935" y="2088992"/>
            <a:ext cx="5173865"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403766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10C4BA-5536-E945-86E9-14B5788BC184}"/>
              </a:ext>
            </a:extLst>
          </p:cNvPr>
          <p:cNvSpPr>
            <a:spLocks noGrp="1"/>
          </p:cNvSpPr>
          <p:nvPr>
            <p:ph sz="half" idx="1" hasCustomPrompt="1"/>
          </p:nvPr>
        </p:nvSpPr>
        <p:spPr>
          <a:xfrm>
            <a:off x="838200"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4" name="Content Placeholder 3">
            <a:extLst>
              <a:ext uri="{FF2B5EF4-FFF2-40B4-BE49-F238E27FC236}">
                <a16:creationId xmlns:a16="http://schemas.microsoft.com/office/drawing/2014/main" id="{8E35C50E-AC65-FF42-AF30-915FA519627B}"/>
              </a:ext>
            </a:extLst>
          </p:cNvPr>
          <p:cNvSpPr>
            <a:spLocks noGrp="1"/>
          </p:cNvSpPr>
          <p:nvPr>
            <p:ph sz="half" idx="2" hasCustomPrompt="1"/>
          </p:nvPr>
        </p:nvSpPr>
        <p:spPr>
          <a:xfrm>
            <a:off x="5881762" y="2088992"/>
            <a:ext cx="5472038" cy="4087969"/>
          </a:xfrm>
        </p:spPr>
        <p:txBody>
          <a:bodyPr>
            <a:noAutofit/>
          </a:bodyPr>
          <a:lstStyle>
            <a:lvl1pPr marL="457200" indent="-457200">
              <a:buFontTx/>
              <a:buBlip>
                <a:blip r:embed="rId3"/>
              </a:buBlip>
              <a:defRPr/>
            </a:lvl1pPr>
          </a:lstStyle>
          <a:p>
            <a:pPr lvl="0"/>
            <a:r>
              <a:rPr lang="en-US" dirty="0"/>
              <a:t>Item</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dirty="0"/>
          </a:p>
        </p:txBody>
      </p:sp>
    </p:spTree>
    <p:extLst>
      <p:ext uri="{BB962C8B-B14F-4D97-AF65-F5344CB8AC3E}">
        <p14:creationId xmlns:p14="http://schemas.microsoft.com/office/powerpoint/2010/main" val="59314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hasCustomPrompt="1"/>
          </p:nvPr>
        </p:nvSpPr>
        <p:spPr>
          <a:xfrm>
            <a:off x="838200" y="245857"/>
            <a:ext cx="10515600" cy="1325563"/>
          </a:xfrm>
        </p:spPr>
        <p:txBody>
          <a:bodyPr>
            <a:noAutofit/>
          </a:bodyPr>
          <a:lstStyle>
            <a:lvl1pPr>
              <a:defRPr>
                <a:solidFill>
                  <a:schemeClr val="bg1"/>
                </a:solidFill>
              </a:defRPr>
            </a:lvl1pPr>
          </a:lstStyle>
          <a:p>
            <a:r>
              <a:rPr lang="en-US" dirty="0"/>
              <a:t>Thanks For coming</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5" name="TextBox 4">
            <a:extLst>
              <a:ext uri="{FF2B5EF4-FFF2-40B4-BE49-F238E27FC236}">
                <a16:creationId xmlns:a16="http://schemas.microsoft.com/office/drawing/2014/main" id="{16E832CE-9E28-4B49-B4EC-CA58D77CB56C}"/>
              </a:ext>
            </a:extLst>
          </p:cNvPr>
          <p:cNvSpPr txBox="1"/>
          <p:nvPr userDrawn="1"/>
        </p:nvSpPr>
        <p:spPr>
          <a:xfrm>
            <a:off x="838200" y="2859613"/>
            <a:ext cx="9534525" cy="1538883"/>
          </a:xfrm>
          <a:prstGeom prst="rect">
            <a:avLst/>
          </a:prstGeom>
          <a:noFill/>
        </p:spPr>
        <p:txBody>
          <a:bodyPr wrap="square" rtlCol="0">
            <a:noAutofit/>
          </a:bodyPr>
          <a:lstStyle/>
          <a:p>
            <a:r>
              <a:rPr lang="en-US" sz="3600" b="0" dirty="0"/>
              <a:t>MATERIAL COVERED TODAY CAN BE FOUND AT: </a:t>
            </a:r>
          </a:p>
          <a:p>
            <a:r>
              <a:rPr lang="en-US" sz="5800" b="1" dirty="0"/>
              <a:t>WICHITA.EDU/SCMATERIALS</a:t>
            </a:r>
          </a:p>
        </p:txBody>
      </p:sp>
    </p:spTree>
    <p:extLst>
      <p:ext uri="{BB962C8B-B14F-4D97-AF65-F5344CB8AC3E}">
        <p14:creationId xmlns:p14="http://schemas.microsoft.com/office/powerpoint/2010/main" val="3040401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3BDFF-8497-4C4E-BB47-DF9A10B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B06173-2B2F-2142-B94B-54F7A5CF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a:t>
            </a:r>
          </a:p>
          <a:p>
            <a:pPr lvl="1"/>
            <a:endParaRPr lang="en-US" dirty="0"/>
          </a:p>
        </p:txBody>
      </p:sp>
      <p:sp>
        <p:nvSpPr>
          <p:cNvPr id="4" name="Date Placeholder 3">
            <a:extLst>
              <a:ext uri="{FF2B5EF4-FFF2-40B4-BE49-F238E27FC236}">
                <a16:creationId xmlns:a16="http://schemas.microsoft.com/office/drawing/2014/main" id="{3160D2CD-EB5A-0A41-BC59-F789EC070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33BF-8FC4-0045-A43B-C694747E3EDA}" type="datetimeFigureOut">
              <a:rPr lang="en-US" smtClean="0"/>
              <a:t>12/2/2025</a:t>
            </a:fld>
            <a:endParaRPr lang="en-US"/>
          </a:p>
        </p:txBody>
      </p:sp>
      <p:sp>
        <p:nvSpPr>
          <p:cNvPr id="5" name="Footer Placeholder 4">
            <a:extLst>
              <a:ext uri="{FF2B5EF4-FFF2-40B4-BE49-F238E27FC236}">
                <a16:creationId xmlns:a16="http://schemas.microsoft.com/office/drawing/2014/main" id="{8A9F79CD-26F0-704B-9534-F7E37B833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892C1B-320B-A848-BC99-1A0EA36C7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A6B82-1401-C949-9597-17A76211D6CF}" type="slidenum">
              <a:rPr lang="en-US" smtClean="0"/>
              <a:t>‹#›</a:t>
            </a:fld>
            <a:endParaRPr lang="en-US"/>
          </a:p>
        </p:txBody>
      </p:sp>
    </p:spTree>
    <p:extLst>
      <p:ext uri="{BB962C8B-B14F-4D97-AF65-F5344CB8AC3E}">
        <p14:creationId xmlns:p14="http://schemas.microsoft.com/office/powerpoint/2010/main" val="167869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b="1" i="0" kern="1200" cap="all"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m.maxient.com/reportingform.php?WichitaStateUniv&amp;layout_id=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warning-shield-risk-attention-838655/"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8F090-76E4-874E-A99F-CE1EF8F996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75555" y="765874"/>
            <a:ext cx="11581130" cy="3716020"/>
          </a:xfrm>
          <a:prstGeom prst="rect">
            <a:avLst/>
          </a:prstGeom>
        </p:spPr>
      </p:pic>
      <p:sp>
        <p:nvSpPr>
          <p:cNvPr id="6" name="Title 1">
            <a:extLst>
              <a:ext uri="{FF2B5EF4-FFF2-40B4-BE49-F238E27FC236}">
                <a16:creationId xmlns:a16="http://schemas.microsoft.com/office/drawing/2014/main" id="{5E8609AD-9394-1B43-9E24-A952ABD07E1C}"/>
              </a:ext>
            </a:extLst>
          </p:cNvPr>
          <p:cNvSpPr txBox="1">
            <a:spLocks noGrp="1"/>
          </p:cNvSpPr>
          <p:nvPr>
            <p:ph type="title" idx="4294967295"/>
          </p:nvPr>
        </p:nvSpPr>
        <p:spPr>
          <a:xfrm>
            <a:off x="-91440" y="1234441"/>
            <a:ext cx="7825506" cy="24168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5400" b="1" i="0" kern="1200" cap="all" baseline="0">
                <a:solidFill>
                  <a:schemeClr val="tx1"/>
                </a:solidFill>
                <a:latin typeface="Calibri" panose="020F0502020204030204" pitchFamily="34" charset="0"/>
                <a:ea typeface="+mj-ea"/>
                <a:cs typeface="Calibri" panose="020F050202020403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all"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Office of civil rights, title IX &amp; </a:t>
            </a:r>
            <a:r>
              <a:rPr kumimoji="0" lang="en-US" sz="5400" b="1" i="0" u="none" strike="noStrike" kern="1200" cap="all"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ADA</a:t>
            </a:r>
            <a:r>
              <a:rPr kumimoji="0" lang="en-US" sz="4800" b="1" i="0" u="none" strike="noStrike" kern="1200" cap="all"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compliance (CTAC)</a:t>
            </a:r>
            <a:endParaRPr kumimoji="0" lang="en-US" sz="2000" b="1" i="0" u="none" strike="noStrike" kern="1200" cap="all"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398C4578-FAD4-E16A-D99B-0273C15563A9}"/>
              </a:ext>
            </a:extLst>
          </p:cNvPr>
          <p:cNvSpPr txBox="1"/>
          <p:nvPr/>
        </p:nvSpPr>
        <p:spPr>
          <a:xfrm>
            <a:off x="365760" y="5623559"/>
            <a:ext cx="7702475"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General Information and Processes</a:t>
            </a:r>
          </a:p>
        </p:txBody>
      </p:sp>
      <p:sp>
        <p:nvSpPr>
          <p:cNvPr id="3" name="TextBox 2">
            <a:extLst>
              <a:ext uri="{FF2B5EF4-FFF2-40B4-BE49-F238E27FC236}">
                <a16:creationId xmlns:a16="http://schemas.microsoft.com/office/drawing/2014/main" id="{87F27A59-0E4A-4B59-98D7-1DF546C38897}"/>
              </a:ext>
            </a:extLst>
          </p:cNvPr>
          <p:cNvSpPr txBox="1"/>
          <p:nvPr/>
        </p:nvSpPr>
        <p:spPr>
          <a:xfrm>
            <a:off x="8477026" y="181099"/>
            <a:ext cx="2033196"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Fall 2025</a:t>
            </a:r>
          </a:p>
        </p:txBody>
      </p:sp>
    </p:spTree>
    <p:extLst>
      <p:ext uri="{BB962C8B-B14F-4D97-AF65-F5344CB8AC3E}">
        <p14:creationId xmlns:p14="http://schemas.microsoft.com/office/powerpoint/2010/main" val="224157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E3A1-8E1B-BCB0-E943-72BFE6EABDB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Initial report to CTAC</a:t>
            </a:r>
          </a:p>
        </p:txBody>
      </p:sp>
      <p:sp>
        <p:nvSpPr>
          <p:cNvPr id="3" name="Content Placeholder 2">
            <a:extLst>
              <a:ext uri="{FF2B5EF4-FFF2-40B4-BE49-F238E27FC236}">
                <a16:creationId xmlns:a16="http://schemas.microsoft.com/office/drawing/2014/main" id="{C485C17B-728E-10EA-2E0A-312924E86C4C}"/>
              </a:ext>
            </a:extLst>
          </p:cNvPr>
          <p:cNvSpPr>
            <a:spLocks noGrp="1"/>
          </p:cNvSpPr>
          <p:nvPr>
            <p:ph sz="half" idx="14"/>
          </p:nvPr>
        </p:nvSpPr>
        <p:spPr>
          <a:xfrm>
            <a:off x="628144" y="2623072"/>
            <a:ext cx="4675094" cy="3019809"/>
          </a:xfrm>
        </p:spPr>
        <p:txBody>
          <a:bodyPr/>
          <a:lstStyle/>
          <a:p>
            <a:pPr marL="0" indent="0" algn="ctr">
              <a:buNone/>
            </a:pPr>
            <a:r>
              <a:rPr lang="en-US" dirty="0">
                <a:latin typeface="Arial" panose="020B0604020202020204" pitchFamily="34" charset="0"/>
                <a:cs typeface="Arial" panose="020B0604020202020204" pitchFamily="34" charset="0"/>
              </a:rPr>
              <a:t>Complaints may be filed electronically, in person, or over the phone.</a:t>
            </a:r>
          </a:p>
          <a:p>
            <a:pPr algn="ct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Online reporting form: </a:t>
            </a:r>
            <a:r>
              <a:rPr lang="en-US">
                <a:latin typeface="Arial" panose="020B0604020202020204" pitchFamily="34" charset="0"/>
                <a:cs typeface="Arial" panose="020B0604020202020204" pitchFamily="34" charset="0"/>
                <a:hlinkClick r:id="rId2"/>
              </a:rPr>
              <a:t>Submit a Report </a:t>
            </a:r>
            <a:r>
              <a:rPr lang="en-US" dirty="0">
                <a:latin typeface="Arial" panose="020B0604020202020204" pitchFamily="34" charset="0"/>
                <a:cs typeface="Arial" panose="020B0604020202020204" pitchFamily="34" charset="0"/>
              </a:rPr>
              <a:t>on CTAC webpage</a:t>
            </a:r>
          </a:p>
        </p:txBody>
      </p:sp>
      <p:pic>
        <p:nvPicPr>
          <p:cNvPr id="5" name="Picture 4" descr="CTAC online report form">
            <a:extLst>
              <a:ext uri="{FF2B5EF4-FFF2-40B4-BE49-F238E27FC236}">
                <a16:creationId xmlns:a16="http://schemas.microsoft.com/office/drawing/2014/main" id="{7F2F94F2-06D0-C512-2978-9832AA39D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612" y="1925708"/>
            <a:ext cx="3624697" cy="4414539"/>
          </a:xfrm>
          <a:prstGeom prst="rect">
            <a:avLst/>
          </a:prstGeom>
        </p:spPr>
      </p:pic>
    </p:spTree>
    <p:extLst>
      <p:ext uri="{BB962C8B-B14F-4D97-AF65-F5344CB8AC3E}">
        <p14:creationId xmlns:p14="http://schemas.microsoft.com/office/powerpoint/2010/main" val="50207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5809-8E90-2662-E9CD-AE9F3CBE45A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Complaint process</a:t>
            </a:r>
          </a:p>
        </p:txBody>
      </p:sp>
      <p:graphicFrame>
        <p:nvGraphicFramePr>
          <p:cNvPr id="5" name="Diagram 4" descr="The 8-steps of the complaint process with sub-steps. For a more navigable list, see notes section.">
            <a:extLst>
              <a:ext uri="{FF2B5EF4-FFF2-40B4-BE49-F238E27FC236}">
                <a16:creationId xmlns:a16="http://schemas.microsoft.com/office/drawing/2014/main" id="{A52584F7-C1E0-3CE8-1D89-7B3DED8B2DD8}"/>
              </a:ext>
            </a:extLst>
          </p:cNvPr>
          <p:cNvGraphicFramePr/>
          <p:nvPr>
            <p:extLst>
              <p:ext uri="{D42A27DB-BD31-4B8C-83A1-F6EECF244321}">
                <p14:modId xmlns:p14="http://schemas.microsoft.com/office/powerpoint/2010/main" val="3875375320"/>
              </p:ext>
            </p:extLst>
          </p:nvPr>
        </p:nvGraphicFramePr>
        <p:xfrm>
          <a:off x="337781" y="1828800"/>
          <a:ext cx="11516437" cy="4206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84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8CFC9-7E54-D406-ACEB-F6F612C0287A}"/>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On Campus &amp; Community resources</a:t>
            </a:r>
          </a:p>
        </p:txBody>
      </p:sp>
      <p:pic>
        <p:nvPicPr>
          <p:cNvPr id="8" name="Picture 7" descr="screenshot of campus resources that can be found be choosing Resources from the CTAC main page: wichita.edu/administration/CTAC">
            <a:extLst>
              <a:ext uri="{FF2B5EF4-FFF2-40B4-BE49-F238E27FC236}">
                <a16:creationId xmlns:a16="http://schemas.microsoft.com/office/drawing/2014/main" id="{E69D6DD9-CE61-712A-B1DF-23A5E609012D}"/>
              </a:ext>
            </a:extLst>
          </p:cNvPr>
          <p:cNvPicPr>
            <a:picLocks noChangeAspect="1"/>
          </p:cNvPicPr>
          <p:nvPr/>
        </p:nvPicPr>
        <p:blipFill rotWithShape="1">
          <a:blip r:embed="rId2"/>
          <a:srcRect t="16012"/>
          <a:stretch/>
        </p:blipFill>
        <p:spPr>
          <a:xfrm>
            <a:off x="3417830" y="1651596"/>
            <a:ext cx="5466706" cy="5181921"/>
          </a:xfrm>
          <a:prstGeom prst="rect">
            <a:avLst/>
          </a:prstGeom>
        </p:spPr>
      </p:pic>
    </p:spTree>
    <p:extLst>
      <p:ext uri="{BB962C8B-B14F-4D97-AF65-F5344CB8AC3E}">
        <p14:creationId xmlns:p14="http://schemas.microsoft.com/office/powerpoint/2010/main" val="100220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1A09-CE87-A6F6-EF01-D86548E2D37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CTAC Organizational chart</a:t>
            </a:r>
          </a:p>
        </p:txBody>
      </p:sp>
      <p:pic>
        <p:nvPicPr>
          <p:cNvPr id="3" name="Picture 2" descr="organizational chart showing CTAC reporting structure. Full structure explanation in notes section of slide.">
            <a:extLst>
              <a:ext uri="{FF2B5EF4-FFF2-40B4-BE49-F238E27FC236}">
                <a16:creationId xmlns:a16="http://schemas.microsoft.com/office/drawing/2014/main" id="{1DAAC510-B0B9-7D14-CE0A-4D2BB4CB8F64}"/>
              </a:ext>
            </a:extLst>
          </p:cNvPr>
          <p:cNvPicPr>
            <a:picLocks noChangeAspect="1"/>
          </p:cNvPicPr>
          <p:nvPr/>
        </p:nvPicPr>
        <p:blipFill rotWithShape="1">
          <a:blip r:embed="rId3"/>
          <a:srcRect l="1299" t="5128" r="172"/>
          <a:stretch/>
        </p:blipFill>
        <p:spPr>
          <a:xfrm>
            <a:off x="3878094" y="1668048"/>
            <a:ext cx="4435812" cy="4944095"/>
          </a:xfrm>
          <a:prstGeom prst="rect">
            <a:avLst/>
          </a:prstGeom>
        </p:spPr>
      </p:pic>
    </p:spTree>
    <p:extLst>
      <p:ext uri="{BB962C8B-B14F-4D97-AF65-F5344CB8AC3E}">
        <p14:creationId xmlns:p14="http://schemas.microsoft.com/office/powerpoint/2010/main" val="227063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21AA0-D71C-21AD-98FE-C6145F2C623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Ctac staff</a:t>
            </a:r>
          </a:p>
        </p:txBody>
      </p:sp>
      <p:sp>
        <p:nvSpPr>
          <p:cNvPr id="9" name="Rectangle: Diagonal Corners Rounded 8">
            <a:extLst>
              <a:ext uri="{FF2B5EF4-FFF2-40B4-BE49-F238E27FC236}">
                <a16:creationId xmlns:a16="http://schemas.microsoft.com/office/drawing/2014/main" id="{2DE5EFEC-0B07-7A2C-4B6E-D9EA30054CE9}"/>
              </a:ext>
              <a:ext uri="{C183D7F6-B498-43B3-948B-1728B52AA6E4}">
                <adec:decorative xmlns:adec="http://schemas.microsoft.com/office/drawing/2017/decorative" val="1"/>
              </a:ext>
            </a:extLst>
          </p:cNvPr>
          <p:cNvSpPr/>
          <p:nvPr/>
        </p:nvSpPr>
        <p:spPr>
          <a:xfrm>
            <a:off x="676274" y="3048000"/>
            <a:ext cx="3248025" cy="1609725"/>
          </a:xfrm>
          <a:prstGeom prst="round2Diag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61EE91D-57F0-37B8-22E8-046D1BCB2B47}"/>
              </a:ext>
            </a:extLst>
          </p:cNvPr>
          <p:cNvSpPr txBox="1"/>
          <p:nvPr/>
        </p:nvSpPr>
        <p:spPr>
          <a:xfrm>
            <a:off x="676273" y="3498919"/>
            <a:ext cx="3248025"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Shocker Success Center</a:t>
            </a:r>
          </a:p>
          <a:p>
            <a:pPr algn="ctr"/>
            <a:r>
              <a:rPr lang="en-US" sz="2000" dirty="0">
                <a:latin typeface="Arial" panose="020B0604020202020204" pitchFamily="34" charset="0"/>
                <a:cs typeface="Arial" panose="020B0604020202020204" pitchFamily="34" charset="0"/>
              </a:rPr>
              <a:t>Lower-Level, Suite 017</a:t>
            </a:r>
          </a:p>
        </p:txBody>
      </p:sp>
      <p:pic>
        <p:nvPicPr>
          <p:cNvPr id="7" name="Picture 6" descr="CTAC staff page that can be accessed by choosing Contact Us on the CTAC main page">
            <a:extLst>
              <a:ext uri="{FF2B5EF4-FFF2-40B4-BE49-F238E27FC236}">
                <a16:creationId xmlns:a16="http://schemas.microsoft.com/office/drawing/2014/main" id="{EDFDF8C8-C19A-E857-7453-77C7597897C0}"/>
              </a:ext>
            </a:extLst>
          </p:cNvPr>
          <p:cNvPicPr>
            <a:picLocks noChangeAspect="1"/>
          </p:cNvPicPr>
          <p:nvPr/>
        </p:nvPicPr>
        <p:blipFill>
          <a:blip r:embed="rId2"/>
          <a:stretch>
            <a:fillRect/>
          </a:stretch>
        </p:blipFill>
        <p:spPr>
          <a:xfrm>
            <a:off x="4823346" y="1759541"/>
            <a:ext cx="4019440" cy="4852602"/>
          </a:xfrm>
          <a:prstGeom prst="rect">
            <a:avLst/>
          </a:prstGeom>
        </p:spPr>
      </p:pic>
    </p:spTree>
    <p:extLst>
      <p:ext uri="{BB962C8B-B14F-4D97-AF65-F5344CB8AC3E}">
        <p14:creationId xmlns:p14="http://schemas.microsoft.com/office/powerpoint/2010/main" val="396871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7A3318-F54D-C748-90AF-FE20F9654E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warning</a:t>
            </a:r>
          </a:p>
        </p:txBody>
      </p:sp>
      <p:pic>
        <p:nvPicPr>
          <p:cNvPr id="2" name="Content Placeholder 2" descr="A red and white triangle sign with a black exclamation mark denoting warning that upcoming content may be sensitive">
            <a:extLst>
              <a:ext uri="{FF2B5EF4-FFF2-40B4-BE49-F238E27FC236}">
                <a16:creationId xmlns:a16="http://schemas.microsoft.com/office/drawing/2014/main" id="{BC566A58-6B7F-B28F-FC54-91D12F6BB4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23188" y="1869345"/>
            <a:ext cx="4745623" cy="4101860"/>
          </a:xfrm>
          <a:prstGeom prst="rect">
            <a:avLst/>
          </a:prstGeom>
        </p:spPr>
      </p:pic>
    </p:spTree>
    <p:extLst>
      <p:ext uri="{BB962C8B-B14F-4D97-AF65-F5344CB8AC3E}">
        <p14:creationId xmlns:p14="http://schemas.microsoft.com/office/powerpoint/2010/main" val="120478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35B1-608F-14A4-6298-45E1195D532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we do</a:t>
            </a:r>
          </a:p>
        </p:txBody>
      </p:sp>
      <p:sp>
        <p:nvSpPr>
          <p:cNvPr id="3" name="Content Placeholder 2">
            <a:extLst>
              <a:ext uri="{FF2B5EF4-FFF2-40B4-BE49-F238E27FC236}">
                <a16:creationId xmlns:a16="http://schemas.microsoft.com/office/drawing/2014/main" id="{66770E3C-65DB-0055-BCE7-CF82F0E72D16}"/>
              </a:ext>
            </a:extLst>
          </p:cNvPr>
          <p:cNvSpPr>
            <a:spLocks noGrp="1"/>
          </p:cNvSpPr>
          <p:nvPr>
            <p:ph sz="half" idx="14"/>
          </p:nvPr>
        </p:nvSpPr>
        <p:spPr>
          <a:xfrm>
            <a:off x="2093976" y="2363314"/>
            <a:ext cx="8004048" cy="4087968"/>
          </a:xfrm>
        </p:spPr>
        <p:txBody>
          <a:bodyPr/>
          <a:lstStyle/>
          <a:p>
            <a:pPr marL="0" indent="0" algn="ctr">
              <a:lnSpc>
                <a:spcPct val="150000"/>
              </a:lnSpc>
              <a:buNone/>
            </a:pPr>
            <a:r>
              <a:rPr lang="en-US" dirty="0">
                <a:latin typeface="Arial" panose="020B0604020202020204" pitchFamily="34" charset="0"/>
                <a:cs typeface="Arial" panose="020B0604020202020204" pitchFamily="34" charset="0"/>
              </a:rPr>
              <a:t>CTAC reviews and responds to allegations of violation of university policies relating to Equal Opportunity law, Title IX regulations, and ensures compliance with ADA accessibility guidelines.</a:t>
            </a:r>
          </a:p>
        </p:txBody>
      </p:sp>
    </p:spTree>
    <p:extLst>
      <p:ext uri="{BB962C8B-B14F-4D97-AF65-F5344CB8AC3E}">
        <p14:creationId xmlns:p14="http://schemas.microsoft.com/office/powerpoint/2010/main" val="264633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0F95-14F2-69A3-51A1-1B8E280186C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Areas ctac addresses</a:t>
            </a:r>
          </a:p>
        </p:txBody>
      </p:sp>
      <p:sp>
        <p:nvSpPr>
          <p:cNvPr id="3" name="Content Placeholder 2">
            <a:extLst>
              <a:ext uri="{FF2B5EF4-FFF2-40B4-BE49-F238E27FC236}">
                <a16:creationId xmlns:a16="http://schemas.microsoft.com/office/drawing/2014/main" id="{D4B53FDB-340E-A30C-A74A-60BA2ACBACB0}"/>
              </a:ext>
            </a:extLst>
          </p:cNvPr>
          <p:cNvSpPr>
            <a:spLocks noGrp="1"/>
          </p:cNvSpPr>
          <p:nvPr>
            <p:ph sz="half" idx="2"/>
          </p:nvPr>
        </p:nvSpPr>
        <p:spPr>
          <a:xfrm>
            <a:off x="3509067" y="2171718"/>
            <a:ext cx="5173865" cy="4087969"/>
          </a:xfrm>
        </p:spPr>
        <p:txBody>
          <a:bodyPr/>
          <a:lstStyle/>
          <a:p>
            <a:pPr marL="0" indent="0" algn="ctr">
              <a:spcAft>
                <a:spcPts val="4200"/>
              </a:spcAft>
              <a:buNone/>
            </a:pPr>
            <a:r>
              <a:rPr lang="en-US" dirty="0">
                <a:latin typeface="Arial" panose="020B0604020202020204" pitchFamily="34" charset="0"/>
                <a:cs typeface="Arial" panose="020B0604020202020204" pitchFamily="34" charset="0"/>
              </a:rPr>
              <a:t>Discrimination</a:t>
            </a:r>
          </a:p>
          <a:p>
            <a:pPr marL="0" indent="0" algn="ctr">
              <a:spcAft>
                <a:spcPts val="4200"/>
              </a:spcAft>
              <a:buNone/>
            </a:pPr>
            <a:r>
              <a:rPr lang="en-US" dirty="0">
                <a:latin typeface="Arial" panose="020B0604020202020204" pitchFamily="34" charset="0"/>
                <a:cs typeface="Arial" panose="020B0604020202020204" pitchFamily="34" charset="0"/>
              </a:rPr>
              <a:t>Harassment</a:t>
            </a:r>
          </a:p>
          <a:p>
            <a:pPr marL="0" indent="0" algn="ctr">
              <a:spcAft>
                <a:spcPts val="4200"/>
              </a:spcAft>
              <a:buNone/>
            </a:pPr>
            <a:r>
              <a:rPr lang="en-US" dirty="0">
                <a:latin typeface="Arial" panose="020B0604020202020204" pitchFamily="34" charset="0"/>
                <a:cs typeface="Arial" panose="020B0604020202020204" pitchFamily="34" charset="0"/>
              </a:rPr>
              <a:t>Retaliation</a:t>
            </a:r>
          </a:p>
          <a:p>
            <a:pPr marL="0" indent="0" algn="ctr">
              <a:spcAft>
                <a:spcPts val="4200"/>
              </a:spcAft>
              <a:buNone/>
            </a:pPr>
            <a:r>
              <a:rPr lang="en-US" dirty="0">
                <a:latin typeface="Arial" panose="020B0604020202020204" pitchFamily="34" charset="0"/>
                <a:cs typeface="Arial" panose="020B0604020202020204" pitchFamily="34" charset="0"/>
              </a:rPr>
              <a:t>Sexual Misconduct</a:t>
            </a:r>
          </a:p>
        </p:txBody>
      </p:sp>
    </p:spTree>
    <p:extLst>
      <p:ext uri="{BB962C8B-B14F-4D97-AF65-F5344CB8AC3E}">
        <p14:creationId xmlns:p14="http://schemas.microsoft.com/office/powerpoint/2010/main" val="143763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233CD0-19CC-044C-B870-240C1F05DB80}"/>
              </a:ext>
            </a:extLst>
          </p:cNvPr>
          <p:cNvSpPr>
            <a:spLocks noGrp="1"/>
          </p:cNvSpPr>
          <p:nvPr>
            <p:ph type="title"/>
          </p:nvPr>
        </p:nvSpPr>
        <p:spPr>
          <a:xfrm>
            <a:off x="838200" y="245857"/>
            <a:ext cx="8196072" cy="1325563"/>
          </a:xfrm>
        </p:spPr>
        <p:txBody>
          <a:bodyPr/>
          <a:lstStyle/>
          <a:p>
            <a:r>
              <a:rPr lang="en-US" dirty="0">
                <a:latin typeface="Arial" panose="020B0604020202020204" pitchFamily="34" charset="0"/>
                <a:cs typeface="Arial" panose="020B0604020202020204" pitchFamily="34" charset="0"/>
              </a:rPr>
              <a:t>Title VI &amp; VII of the civil rights act of 1964</a:t>
            </a:r>
          </a:p>
        </p:txBody>
      </p:sp>
      <p:sp>
        <p:nvSpPr>
          <p:cNvPr id="7" name="Content Placeholder 1">
            <a:extLst>
              <a:ext uri="{FF2B5EF4-FFF2-40B4-BE49-F238E27FC236}">
                <a16:creationId xmlns:a16="http://schemas.microsoft.com/office/drawing/2014/main" id="{F6FEE185-5188-AE42-94DB-D307FD6BEEAB}"/>
              </a:ext>
            </a:extLst>
          </p:cNvPr>
          <p:cNvSpPr>
            <a:spLocks noGrp="1"/>
          </p:cNvSpPr>
          <p:nvPr>
            <p:ph sz="half" idx="13"/>
          </p:nvPr>
        </p:nvSpPr>
        <p:spPr>
          <a:xfrm>
            <a:off x="1203048" y="2853372"/>
            <a:ext cx="4675094" cy="2559208"/>
          </a:xfrm>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Title VI</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Prohibits discrimination in activities and programs receiving federal funding.</a:t>
            </a:r>
          </a:p>
        </p:txBody>
      </p:sp>
      <p:sp>
        <p:nvSpPr>
          <p:cNvPr id="6" name="Content Placeholder 2">
            <a:extLst>
              <a:ext uri="{FF2B5EF4-FFF2-40B4-BE49-F238E27FC236}">
                <a16:creationId xmlns:a16="http://schemas.microsoft.com/office/drawing/2014/main" id="{81AA6AFB-7CFD-5349-975F-1C1D8680916F}"/>
              </a:ext>
            </a:extLst>
          </p:cNvPr>
          <p:cNvSpPr>
            <a:spLocks noGrp="1"/>
          </p:cNvSpPr>
          <p:nvPr>
            <p:ph sz="half" idx="2"/>
          </p:nvPr>
        </p:nvSpPr>
        <p:spPr>
          <a:xfrm>
            <a:off x="6179935" y="2853372"/>
            <a:ext cx="5173865" cy="2244884"/>
          </a:xfrm>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Title VII</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Prohibits discrimination for employees of institutions receiving federal funding.</a:t>
            </a:r>
          </a:p>
        </p:txBody>
      </p:sp>
    </p:spTree>
    <p:extLst>
      <p:ext uri="{BB962C8B-B14F-4D97-AF65-F5344CB8AC3E}">
        <p14:creationId xmlns:p14="http://schemas.microsoft.com/office/powerpoint/2010/main" val="347697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BE0421D4-F3A9-C6B5-2B0C-F724187F408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Protected characteristics</a:t>
            </a:r>
          </a:p>
        </p:txBody>
      </p:sp>
      <p:sp>
        <p:nvSpPr>
          <p:cNvPr id="6" name="Content Placeholder">
            <a:extLst>
              <a:ext uri="{FF2B5EF4-FFF2-40B4-BE49-F238E27FC236}">
                <a16:creationId xmlns:a16="http://schemas.microsoft.com/office/drawing/2014/main" id="{FE5A6A0D-B64A-5430-9ED9-C358470E68A9}"/>
              </a:ext>
            </a:extLst>
          </p:cNvPr>
          <p:cNvSpPr>
            <a:spLocks noGrp="1"/>
          </p:cNvSpPr>
          <p:nvPr>
            <p:ph sz="half" idx="2"/>
          </p:nvPr>
        </p:nvSpPr>
        <p:spPr>
          <a:xfrm>
            <a:off x="1079500" y="1950807"/>
            <a:ext cx="10033000" cy="4762051"/>
          </a:xfrm>
        </p:spPr>
        <p:txBody>
          <a:bodyPr numCol="2"/>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Age</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Ancestry</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Color</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Disability</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Gender</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Genetic Information</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Marital Status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National Origin</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Political Affiliation</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Pregnancy</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Race</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Religion</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Retaliation</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Sex</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Sexual Orientation</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Veteran Status</a:t>
            </a:r>
          </a:p>
        </p:txBody>
      </p:sp>
    </p:spTree>
    <p:extLst>
      <p:ext uri="{BB962C8B-B14F-4D97-AF65-F5344CB8AC3E}">
        <p14:creationId xmlns:p14="http://schemas.microsoft.com/office/powerpoint/2010/main" val="372118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2013-8A2F-E8CA-DDFA-FDBF0DDB6018}"/>
              </a:ext>
            </a:extLst>
          </p:cNvPr>
          <p:cNvSpPr>
            <a:spLocks noGrp="1"/>
          </p:cNvSpPr>
          <p:nvPr>
            <p:ph type="title"/>
          </p:nvPr>
        </p:nvSpPr>
        <p:spPr>
          <a:xfrm>
            <a:off x="838200" y="245857"/>
            <a:ext cx="10047514" cy="1325563"/>
          </a:xfrm>
        </p:spPr>
        <p:txBody>
          <a:bodyPr/>
          <a:lstStyle/>
          <a:p>
            <a:r>
              <a:rPr lang="en-US" dirty="0">
                <a:latin typeface="Arial" panose="020B0604020202020204" pitchFamily="34" charset="0"/>
                <a:cs typeface="Arial" panose="020B0604020202020204" pitchFamily="34" charset="0"/>
              </a:rPr>
              <a:t>Title IX of the Education Amendments of 1972</a:t>
            </a:r>
          </a:p>
        </p:txBody>
      </p:sp>
      <p:sp>
        <p:nvSpPr>
          <p:cNvPr id="3" name="Content Placeholder 2">
            <a:extLst>
              <a:ext uri="{FF2B5EF4-FFF2-40B4-BE49-F238E27FC236}">
                <a16:creationId xmlns:a16="http://schemas.microsoft.com/office/drawing/2014/main" id="{D3E936AC-5244-6416-D2CD-180C7D33E40E}"/>
              </a:ext>
            </a:extLst>
          </p:cNvPr>
          <p:cNvSpPr>
            <a:spLocks noGrp="1"/>
          </p:cNvSpPr>
          <p:nvPr>
            <p:ph sz="half" idx="13"/>
          </p:nvPr>
        </p:nvSpPr>
        <p:spPr>
          <a:xfrm>
            <a:off x="1425932" y="2231567"/>
            <a:ext cx="9340136" cy="4087968"/>
          </a:xfrm>
        </p:spPr>
        <p:txBody>
          <a:bodyPr/>
          <a:lstStyle/>
          <a:p>
            <a:pPr marL="0" indent="0" algn="ctr">
              <a:buNone/>
            </a:pPr>
            <a:r>
              <a:rPr lang="en-US" dirty="0">
                <a:latin typeface="Arial" panose="020B0604020202020204" pitchFamily="34" charset="0"/>
                <a:cs typeface="Arial" panose="020B0604020202020204" pitchFamily="34" charset="0"/>
              </a:rPr>
              <a:t>Prohibits Sex &amp; Gender Based Discrimination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lgn="ctr">
              <a:lnSpc>
                <a:spcPct val="114000"/>
              </a:lnSpc>
              <a:buNone/>
            </a:pPr>
            <a:r>
              <a:rPr lang="en-US" dirty="0">
                <a:latin typeface="Arial" panose="020B0604020202020204" pitchFamily="34" charset="0"/>
                <a:cs typeface="Arial" panose="020B0604020202020204" pitchFamily="34" charset="0"/>
              </a:rPr>
              <a:t>No person in the United States shall on the basis of sex be excluded from participation in be denied the benefits of or be subjected to discrimination under any educational program or activity receiving federal financial assistance.</a:t>
            </a:r>
          </a:p>
          <a:p>
            <a:pPr marL="0"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32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AEEC-BBED-241C-83A6-03FECE565A37}"/>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Conduct Addressed under Title IX</a:t>
            </a:r>
          </a:p>
        </p:txBody>
      </p:sp>
      <p:sp>
        <p:nvSpPr>
          <p:cNvPr id="3" name="Content Placeholder 2">
            <a:extLst>
              <a:ext uri="{FF2B5EF4-FFF2-40B4-BE49-F238E27FC236}">
                <a16:creationId xmlns:a16="http://schemas.microsoft.com/office/drawing/2014/main" id="{B30AED1D-FBDD-998A-56D7-8265C0D8F56D}"/>
              </a:ext>
            </a:extLst>
          </p:cNvPr>
          <p:cNvSpPr>
            <a:spLocks noGrp="1"/>
          </p:cNvSpPr>
          <p:nvPr>
            <p:ph sz="half" idx="14"/>
          </p:nvPr>
        </p:nvSpPr>
        <p:spPr>
          <a:xfrm>
            <a:off x="838200" y="2117878"/>
            <a:ext cx="4675094" cy="4087968"/>
          </a:xfrm>
        </p:spPr>
        <p:txBody>
          <a:bodyPr/>
          <a:lstStyle/>
          <a:p>
            <a:pPr>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Sexual Harassment</a:t>
            </a:r>
          </a:p>
          <a:p>
            <a:pPr>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Sexual Misconduct</a:t>
            </a:r>
          </a:p>
          <a:p>
            <a:pPr lvl="1">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Sexual Assault</a:t>
            </a:r>
          </a:p>
          <a:p>
            <a:pPr>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Sexual Exploitation</a:t>
            </a:r>
          </a:p>
          <a:p>
            <a:pPr>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Dating/Domestic Violence</a:t>
            </a:r>
          </a:p>
          <a:p>
            <a:pPr>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Stalking</a:t>
            </a:r>
          </a:p>
        </p:txBody>
      </p:sp>
    </p:spTree>
    <p:extLst>
      <p:ext uri="{BB962C8B-B14F-4D97-AF65-F5344CB8AC3E}">
        <p14:creationId xmlns:p14="http://schemas.microsoft.com/office/powerpoint/2010/main" val="53255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9B150-8B0C-C0FF-6D87-08229BE9758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CTAC website for reporting</a:t>
            </a:r>
          </a:p>
        </p:txBody>
      </p:sp>
      <p:pic>
        <p:nvPicPr>
          <p:cNvPr id="6" name="Picture 5" descr="CTAC webpage with an arrow pointing to the Submit a Report button">
            <a:extLst>
              <a:ext uri="{FF2B5EF4-FFF2-40B4-BE49-F238E27FC236}">
                <a16:creationId xmlns:a16="http://schemas.microsoft.com/office/drawing/2014/main" id="{6904BB38-3497-5E50-B53A-104BC34F6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772" y="1755391"/>
            <a:ext cx="5490456" cy="4940508"/>
          </a:xfrm>
          <a:prstGeom prst="rect">
            <a:avLst/>
          </a:prstGeom>
        </p:spPr>
      </p:pic>
      <p:sp>
        <p:nvSpPr>
          <p:cNvPr id="7" name="Arrow: Up 6">
            <a:extLst>
              <a:ext uri="{FF2B5EF4-FFF2-40B4-BE49-F238E27FC236}">
                <a16:creationId xmlns:a16="http://schemas.microsoft.com/office/drawing/2014/main" id="{96292C50-2E00-836A-E32F-DC5FFA618490}"/>
              </a:ext>
              <a:ext uri="{C183D7F6-B498-43B3-948B-1728B52AA6E4}">
                <adec:decorative xmlns:adec="http://schemas.microsoft.com/office/drawing/2017/decorative" val="1"/>
              </a:ext>
            </a:extLst>
          </p:cNvPr>
          <p:cNvSpPr/>
          <p:nvPr/>
        </p:nvSpPr>
        <p:spPr>
          <a:xfrm>
            <a:off x="5931380" y="2623146"/>
            <a:ext cx="329240" cy="1454273"/>
          </a:xfrm>
          <a:prstGeom prst="upArrow">
            <a:avLst/>
          </a:prstGeom>
          <a:solidFill>
            <a:srgbClr val="92D050"/>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98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2667</TotalTime>
  <Words>461</Words>
  <Application>Microsoft Office PowerPoint</Application>
  <PresentationFormat>Widescreen</PresentationFormat>
  <Paragraphs>104</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Office of civil rights, title IX &amp; ADA compliance (CTAC)</vt:lpstr>
      <vt:lpstr>warning</vt:lpstr>
      <vt:lpstr>What we do</vt:lpstr>
      <vt:lpstr>Areas ctac addresses</vt:lpstr>
      <vt:lpstr>Title VI &amp; VII of the civil rights act of 1964</vt:lpstr>
      <vt:lpstr>Protected characteristics</vt:lpstr>
      <vt:lpstr>Title IX of the Education Amendments of 1972</vt:lpstr>
      <vt:lpstr>Conduct Addressed under Title IX</vt:lpstr>
      <vt:lpstr>CTAC website for reporting</vt:lpstr>
      <vt:lpstr>Initial report to CTAC</vt:lpstr>
      <vt:lpstr>The Complaint process</vt:lpstr>
      <vt:lpstr>On Campus &amp; Community resources</vt:lpstr>
      <vt:lpstr>CTAC Organizational chart</vt:lpstr>
      <vt:lpstr>The Ctac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 Intern4</dc:creator>
  <cp:lastModifiedBy>Iseminger, Krystal</cp:lastModifiedBy>
  <cp:revision>29</cp:revision>
  <dcterms:created xsi:type="dcterms:W3CDTF">2021-11-19T19:33:55Z</dcterms:created>
  <dcterms:modified xsi:type="dcterms:W3CDTF">2025-12-02T16:08:40Z</dcterms:modified>
</cp:coreProperties>
</file>