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 id="2147483701" r:id="rId3"/>
  </p:sldMasterIdLst>
  <p:notesMasterIdLst>
    <p:notesMasterId r:id="rId29"/>
  </p:notesMasterIdLst>
  <p:sldIdLst>
    <p:sldId id="265" r:id="rId4"/>
    <p:sldId id="286" r:id="rId5"/>
    <p:sldId id="289" r:id="rId6"/>
    <p:sldId id="315" r:id="rId7"/>
    <p:sldId id="317" r:id="rId8"/>
    <p:sldId id="316" r:id="rId9"/>
    <p:sldId id="302" r:id="rId10"/>
    <p:sldId id="314" r:id="rId11"/>
    <p:sldId id="318" r:id="rId12"/>
    <p:sldId id="581" r:id="rId13"/>
    <p:sldId id="268" r:id="rId14"/>
    <p:sldId id="283" r:id="rId15"/>
    <p:sldId id="583" r:id="rId16"/>
    <p:sldId id="585" r:id="rId17"/>
    <p:sldId id="586" r:id="rId18"/>
    <p:sldId id="589" r:id="rId19"/>
    <p:sldId id="276" r:id="rId20"/>
    <p:sldId id="588" r:id="rId21"/>
    <p:sldId id="578" r:id="rId22"/>
    <p:sldId id="579" r:id="rId23"/>
    <p:sldId id="321" r:id="rId24"/>
    <p:sldId id="590" r:id="rId25"/>
    <p:sldId id="322" r:id="rId26"/>
    <p:sldId id="270" r:id="rId27"/>
    <p:sldId id="3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0B8EA-0837-4C87-B15B-3AD1AE538C72}" v="177" dt="2025-12-05T16:28:41.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80508" autoAdjust="0"/>
  </p:normalViewPr>
  <p:slideViewPr>
    <p:cSldViewPr snapToGrid="0">
      <p:cViewPr varScale="1">
        <p:scale>
          <a:sx n="40" d="100"/>
          <a:sy n="40" d="100"/>
        </p:scale>
        <p:origin x="654"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eminger, Krystal" userId="760d7bdf-7eaa-4b2e-848e-54c4d1b2f85b" providerId="ADAL" clId="{8BA47455-CD55-435F-8FFB-FD2146409927}"/>
    <pc:docChg chg="custSel delSld modSld">
      <pc:chgData name="Iseminger, Krystal" userId="760d7bdf-7eaa-4b2e-848e-54c4d1b2f85b" providerId="ADAL" clId="{8BA47455-CD55-435F-8FFB-FD2146409927}" dt="2025-12-05T16:28:41.205" v="871" actId="20577"/>
      <pc:docMkLst>
        <pc:docMk/>
      </pc:docMkLst>
      <pc:sldChg chg="del">
        <pc:chgData name="Iseminger, Krystal" userId="760d7bdf-7eaa-4b2e-848e-54c4d1b2f85b" providerId="ADAL" clId="{8BA47455-CD55-435F-8FFB-FD2146409927}" dt="2025-12-05T15:51:08.640" v="4" actId="2696"/>
        <pc:sldMkLst>
          <pc:docMk/>
          <pc:sldMk cId="3661509070" sldId="264"/>
        </pc:sldMkLst>
      </pc:sldChg>
      <pc:sldChg chg="modSp mod modTransition">
        <pc:chgData name="Iseminger, Krystal" userId="760d7bdf-7eaa-4b2e-848e-54c4d1b2f85b" providerId="ADAL" clId="{8BA47455-CD55-435F-8FFB-FD2146409927}" dt="2025-12-05T16:18:34.363" v="719" actId="13244"/>
        <pc:sldMkLst>
          <pc:docMk/>
          <pc:sldMk cId="2241570672" sldId="265"/>
        </pc:sldMkLst>
        <pc:spChg chg="mod ord">
          <ac:chgData name="Iseminger, Krystal" userId="760d7bdf-7eaa-4b2e-848e-54c4d1b2f85b" providerId="ADAL" clId="{8BA47455-CD55-435F-8FFB-FD2146409927}" dt="2025-12-05T16:18:34.363" v="719" actId="13244"/>
          <ac:spMkLst>
            <pc:docMk/>
            <pc:sldMk cId="2241570672" sldId="265"/>
            <ac:spMk id="6" creationId="{5E8609AD-9394-1B43-9E24-A952ABD07E1C}"/>
          </ac:spMkLst>
        </pc:spChg>
        <pc:picChg chg="mod ord">
          <ac:chgData name="Iseminger, Krystal" userId="760d7bdf-7eaa-4b2e-848e-54c4d1b2f85b" providerId="ADAL" clId="{8BA47455-CD55-435F-8FFB-FD2146409927}" dt="2025-12-05T16:18:32.479" v="718" actId="13244"/>
          <ac:picMkLst>
            <pc:docMk/>
            <pc:sldMk cId="2241570672" sldId="265"/>
            <ac:picMk id="5" creationId="{7A98F090-76E4-874E-A99F-CE1EF8F99619}"/>
          </ac:picMkLst>
        </pc:picChg>
      </pc:sldChg>
      <pc:sldChg chg="modTransition">
        <pc:chgData name="Iseminger, Krystal" userId="760d7bdf-7eaa-4b2e-848e-54c4d1b2f85b" providerId="ADAL" clId="{8BA47455-CD55-435F-8FFB-FD2146409927}" dt="2025-12-05T15:52:52.787" v="7"/>
        <pc:sldMkLst>
          <pc:docMk/>
          <pc:sldMk cId="1084109616" sldId="268"/>
        </pc:sldMkLst>
      </pc:sldChg>
      <pc:sldChg chg="modTransition">
        <pc:chgData name="Iseminger, Krystal" userId="760d7bdf-7eaa-4b2e-848e-54c4d1b2f85b" providerId="ADAL" clId="{8BA47455-CD55-435F-8FFB-FD2146409927}" dt="2025-12-05T16:14:31.830" v="251"/>
        <pc:sldMkLst>
          <pc:docMk/>
          <pc:sldMk cId="3325801117" sldId="270"/>
        </pc:sldMkLst>
      </pc:sldChg>
      <pc:sldChg chg="modSp modTransition">
        <pc:chgData name="Iseminger, Krystal" userId="760d7bdf-7eaa-4b2e-848e-54c4d1b2f85b" providerId="ADAL" clId="{8BA47455-CD55-435F-8FFB-FD2146409927}" dt="2025-12-05T16:09:06.865" v="141" actId="962"/>
        <pc:sldMkLst>
          <pc:docMk/>
          <pc:sldMk cId="1505103505" sldId="276"/>
        </pc:sldMkLst>
        <pc:picChg chg="mod">
          <ac:chgData name="Iseminger, Krystal" userId="760d7bdf-7eaa-4b2e-848e-54c4d1b2f85b" providerId="ADAL" clId="{8BA47455-CD55-435F-8FFB-FD2146409927}" dt="2025-12-05T16:09:06.865" v="141" actId="962"/>
          <ac:picMkLst>
            <pc:docMk/>
            <pc:sldMk cId="1505103505" sldId="276"/>
            <ac:picMk id="1026" creationId="{DB7AA7E0-2A4C-6B89-2BA5-94D4ADCCE6DA}"/>
          </ac:picMkLst>
        </pc:picChg>
      </pc:sldChg>
      <pc:sldChg chg="modTransition">
        <pc:chgData name="Iseminger, Krystal" userId="760d7bdf-7eaa-4b2e-848e-54c4d1b2f85b" providerId="ADAL" clId="{8BA47455-CD55-435F-8FFB-FD2146409927}" dt="2025-12-05T16:05:37.390" v="21"/>
        <pc:sldMkLst>
          <pc:docMk/>
          <pc:sldMk cId="3445615107" sldId="283"/>
        </pc:sldMkLst>
      </pc:sldChg>
      <pc:sldChg chg="modSp mod modTransition">
        <pc:chgData name="Iseminger, Krystal" userId="760d7bdf-7eaa-4b2e-848e-54c4d1b2f85b" providerId="ADAL" clId="{8BA47455-CD55-435F-8FFB-FD2146409927}" dt="2025-12-05T15:52:52.787" v="7"/>
        <pc:sldMkLst>
          <pc:docMk/>
          <pc:sldMk cId="893209231" sldId="286"/>
        </pc:sldMkLst>
        <pc:picChg chg="mod">
          <ac:chgData name="Iseminger, Krystal" userId="760d7bdf-7eaa-4b2e-848e-54c4d1b2f85b" providerId="ADAL" clId="{8BA47455-CD55-435F-8FFB-FD2146409927}" dt="2025-12-05T15:52:22.713" v="6" actId="962"/>
          <ac:picMkLst>
            <pc:docMk/>
            <pc:sldMk cId="893209231" sldId="286"/>
            <ac:picMk id="3" creationId="{59BAF8F6-2697-829F-39BA-4A32713782DF}"/>
          </ac:picMkLst>
        </pc:picChg>
      </pc:sldChg>
      <pc:sldChg chg="modTransition modAnim">
        <pc:chgData name="Iseminger, Krystal" userId="760d7bdf-7eaa-4b2e-848e-54c4d1b2f85b" providerId="ADAL" clId="{8BA47455-CD55-435F-8FFB-FD2146409927}" dt="2025-12-05T15:57:18.445" v="19"/>
        <pc:sldMkLst>
          <pc:docMk/>
          <pc:sldMk cId="3995351120" sldId="289"/>
        </pc:sldMkLst>
      </pc:sldChg>
      <pc:sldChg chg="modSp mod modTransition">
        <pc:chgData name="Iseminger, Krystal" userId="760d7bdf-7eaa-4b2e-848e-54c4d1b2f85b" providerId="ADAL" clId="{8BA47455-CD55-435F-8FFB-FD2146409927}" dt="2025-12-05T15:56:49.563" v="17" actId="962"/>
        <pc:sldMkLst>
          <pc:docMk/>
          <pc:sldMk cId="1948083165" sldId="302"/>
        </pc:sldMkLst>
        <pc:picChg chg="mod">
          <ac:chgData name="Iseminger, Krystal" userId="760d7bdf-7eaa-4b2e-848e-54c4d1b2f85b" providerId="ADAL" clId="{8BA47455-CD55-435F-8FFB-FD2146409927}" dt="2025-12-05T15:56:49.563" v="17" actId="962"/>
          <ac:picMkLst>
            <pc:docMk/>
            <pc:sldMk cId="1948083165" sldId="302"/>
            <ac:picMk id="5" creationId="{94740641-B68C-C84D-992F-9020FBD0F34C}"/>
          </ac:picMkLst>
        </pc:picChg>
      </pc:sldChg>
      <pc:sldChg chg="modTransition">
        <pc:chgData name="Iseminger, Krystal" userId="760d7bdf-7eaa-4b2e-848e-54c4d1b2f85b" providerId="ADAL" clId="{8BA47455-CD55-435F-8FFB-FD2146409927}" dt="2025-12-05T16:14:31.830" v="251"/>
        <pc:sldMkLst>
          <pc:docMk/>
          <pc:sldMk cId="607420331" sldId="311"/>
        </pc:sldMkLst>
      </pc:sldChg>
      <pc:sldChg chg="modTransition modAnim">
        <pc:chgData name="Iseminger, Krystal" userId="760d7bdf-7eaa-4b2e-848e-54c4d1b2f85b" providerId="ADAL" clId="{8BA47455-CD55-435F-8FFB-FD2146409927}" dt="2025-12-05T15:53:51.287" v="11"/>
        <pc:sldMkLst>
          <pc:docMk/>
          <pc:sldMk cId="3755977685" sldId="314"/>
        </pc:sldMkLst>
      </pc:sldChg>
      <pc:sldChg chg="modTransition modAnim">
        <pc:chgData name="Iseminger, Krystal" userId="760d7bdf-7eaa-4b2e-848e-54c4d1b2f85b" providerId="ADAL" clId="{8BA47455-CD55-435F-8FFB-FD2146409927}" dt="2025-12-05T15:53:08.382" v="8"/>
        <pc:sldMkLst>
          <pc:docMk/>
          <pc:sldMk cId="2955511085" sldId="315"/>
        </pc:sldMkLst>
      </pc:sldChg>
      <pc:sldChg chg="modTransition modAnim">
        <pc:chgData name="Iseminger, Krystal" userId="760d7bdf-7eaa-4b2e-848e-54c4d1b2f85b" providerId="ADAL" clId="{8BA47455-CD55-435F-8FFB-FD2146409927}" dt="2025-12-05T15:53:42.493" v="10"/>
        <pc:sldMkLst>
          <pc:docMk/>
          <pc:sldMk cId="2502691351" sldId="316"/>
        </pc:sldMkLst>
      </pc:sldChg>
      <pc:sldChg chg="modSp mod modTransition modAnim">
        <pc:chgData name="Iseminger, Krystal" userId="760d7bdf-7eaa-4b2e-848e-54c4d1b2f85b" providerId="ADAL" clId="{8BA47455-CD55-435F-8FFB-FD2146409927}" dt="2025-12-05T15:55:57.095" v="16" actId="962"/>
        <pc:sldMkLst>
          <pc:docMk/>
          <pc:sldMk cId="821603725" sldId="317"/>
        </pc:sldMkLst>
        <pc:spChg chg="mod">
          <ac:chgData name="Iseminger, Krystal" userId="760d7bdf-7eaa-4b2e-848e-54c4d1b2f85b" providerId="ADAL" clId="{8BA47455-CD55-435F-8FFB-FD2146409927}" dt="2025-12-05T15:55:57.095" v="16" actId="962"/>
          <ac:spMkLst>
            <pc:docMk/>
            <pc:sldMk cId="821603725" sldId="317"/>
            <ac:spMk id="3" creationId="{E0DE6EF9-B5F3-C04E-2691-D9C10A0E462B}"/>
          </ac:spMkLst>
        </pc:spChg>
        <pc:spChg chg="mod">
          <ac:chgData name="Iseminger, Krystal" userId="760d7bdf-7eaa-4b2e-848e-54c4d1b2f85b" providerId="ADAL" clId="{8BA47455-CD55-435F-8FFB-FD2146409927}" dt="2025-12-05T15:55:54.653" v="15" actId="962"/>
          <ac:spMkLst>
            <pc:docMk/>
            <pc:sldMk cId="821603725" sldId="317"/>
            <ac:spMk id="4" creationId="{0F880ECA-C2D4-8758-3506-D780638C5C36}"/>
          </ac:spMkLst>
        </pc:spChg>
      </pc:sldChg>
      <pc:sldChg chg="modTransition modAnim">
        <pc:chgData name="Iseminger, Krystal" userId="760d7bdf-7eaa-4b2e-848e-54c4d1b2f85b" providerId="ADAL" clId="{8BA47455-CD55-435F-8FFB-FD2146409927}" dt="2025-12-05T15:54:07.613" v="13"/>
        <pc:sldMkLst>
          <pc:docMk/>
          <pc:sldMk cId="1456036847" sldId="318"/>
        </pc:sldMkLst>
      </pc:sldChg>
      <pc:sldChg chg="del modTransition">
        <pc:chgData name="Iseminger, Krystal" userId="760d7bdf-7eaa-4b2e-848e-54c4d1b2f85b" providerId="ADAL" clId="{8BA47455-CD55-435F-8FFB-FD2146409927}" dt="2025-12-05T15:55:22.399" v="14" actId="2696"/>
        <pc:sldMkLst>
          <pc:docMk/>
          <pc:sldMk cId="276466503" sldId="319"/>
        </pc:sldMkLst>
      </pc:sldChg>
      <pc:sldChg chg="addSp delSp modSp mod modTransition delAnim">
        <pc:chgData name="Iseminger, Krystal" userId="760d7bdf-7eaa-4b2e-848e-54c4d1b2f85b" providerId="ADAL" clId="{8BA47455-CD55-435F-8FFB-FD2146409927}" dt="2025-12-05T16:14:31.830" v="251"/>
        <pc:sldMkLst>
          <pc:docMk/>
          <pc:sldMk cId="3105895132" sldId="321"/>
        </pc:sldMkLst>
        <pc:spChg chg="del">
          <ac:chgData name="Iseminger, Krystal" userId="760d7bdf-7eaa-4b2e-848e-54c4d1b2f85b" providerId="ADAL" clId="{8BA47455-CD55-435F-8FFB-FD2146409927}" dt="2025-12-05T16:12:26.363" v="245" actId="478"/>
          <ac:spMkLst>
            <pc:docMk/>
            <pc:sldMk cId="3105895132" sldId="321"/>
            <ac:spMk id="3" creationId="{9A403063-C051-03D6-8FA2-3B933ED03816}"/>
          </ac:spMkLst>
        </pc:spChg>
        <pc:picChg chg="mod">
          <ac:chgData name="Iseminger, Krystal" userId="760d7bdf-7eaa-4b2e-848e-54c4d1b2f85b" providerId="ADAL" clId="{8BA47455-CD55-435F-8FFB-FD2146409927}" dt="2025-12-05T16:13:44.487" v="247" actId="962"/>
          <ac:picMkLst>
            <pc:docMk/>
            <pc:sldMk cId="3105895132" sldId="321"/>
            <ac:picMk id="4" creationId="{0D87F06B-1CC3-3B95-E92F-FCBE05D404A3}"/>
          </ac:picMkLst>
        </pc:picChg>
        <pc:picChg chg="add mod">
          <ac:chgData name="Iseminger, Krystal" userId="760d7bdf-7eaa-4b2e-848e-54c4d1b2f85b" providerId="ADAL" clId="{8BA47455-CD55-435F-8FFB-FD2146409927}" dt="2025-12-05T16:14:14.293" v="250" actId="962"/>
          <ac:picMkLst>
            <pc:docMk/>
            <pc:sldMk cId="3105895132" sldId="321"/>
            <ac:picMk id="5" creationId="{61120023-F542-AEAC-1649-BFEAA9C36D00}"/>
          </ac:picMkLst>
        </pc:picChg>
      </pc:sldChg>
      <pc:sldChg chg="addSp delSp modSp mod modTransition">
        <pc:chgData name="Iseminger, Krystal" userId="760d7bdf-7eaa-4b2e-848e-54c4d1b2f85b" providerId="ADAL" clId="{8BA47455-CD55-435F-8FFB-FD2146409927}" dt="2025-12-05T16:17:57.176" v="716" actId="962"/>
        <pc:sldMkLst>
          <pc:docMk/>
          <pc:sldMk cId="1721640821" sldId="322"/>
        </pc:sldMkLst>
        <pc:picChg chg="add mod">
          <ac:chgData name="Iseminger, Krystal" userId="760d7bdf-7eaa-4b2e-848e-54c4d1b2f85b" providerId="ADAL" clId="{8BA47455-CD55-435F-8FFB-FD2146409927}" dt="2025-12-05T16:17:57.176" v="716" actId="962"/>
          <ac:picMkLst>
            <pc:docMk/>
            <pc:sldMk cId="1721640821" sldId="322"/>
            <ac:picMk id="3" creationId="{A91D81CB-BEA7-B7CB-98CE-9B06322D0DA0}"/>
          </ac:picMkLst>
        </pc:picChg>
        <pc:picChg chg="del">
          <ac:chgData name="Iseminger, Krystal" userId="760d7bdf-7eaa-4b2e-848e-54c4d1b2f85b" providerId="ADAL" clId="{8BA47455-CD55-435F-8FFB-FD2146409927}" dt="2025-12-05T16:17:32.756" v="711" actId="21"/>
          <ac:picMkLst>
            <pc:docMk/>
            <pc:sldMk cId="1721640821" sldId="322"/>
            <ac:picMk id="5" creationId="{EDABDEA4-734F-32E6-C78C-1E17DDE08E62}"/>
          </ac:picMkLst>
        </pc:picChg>
      </pc:sldChg>
      <pc:sldChg chg="modTransition">
        <pc:chgData name="Iseminger, Krystal" userId="760d7bdf-7eaa-4b2e-848e-54c4d1b2f85b" providerId="ADAL" clId="{8BA47455-CD55-435F-8FFB-FD2146409927}" dt="2025-12-05T16:05:37.390" v="21"/>
        <pc:sldMkLst>
          <pc:docMk/>
          <pc:sldMk cId="3289815265" sldId="578"/>
        </pc:sldMkLst>
      </pc:sldChg>
      <pc:sldChg chg="modSp mod modTransition">
        <pc:chgData name="Iseminger, Krystal" userId="760d7bdf-7eaa-4b2e-848e-54c4d1b2f85b" providerId="ADAL" clId="{8BA47455-CD55-435F-8FFB-FD2146409927}" dt="2025-12-05T16:11:57.831" v="244" actId="12"/>
        <pc:sldMkLst>
          <pc:docMk/>
          <pc:sldMk cId="4093691996" sldId="579"/>
        </pc:sldMkLst>
        <pc:spChg chg="mod">
          <ac:chgData name="Iseminger, Krystal" userId="760d7bdf-7eaa-4b2e-848e-54c4d1b2f85b" providerId="ADAL" clId="{8BA47455-CD55-435F-8FFB-FD2146409927}" dt="2025-12-05T16:11:57.831" v="244" actId="12"/>
          <ac:spMkLst>
            <pc:docMk/>
            <pc:sldMk cId="4093691996" sldId="579"/>
            <ac:spMk id="4" creationId="{71B39E9A-AB32-2068-9D9B-67730640A528}"/>
          </ac:spMkLst>
        </pc:spChg>
      </pc:sldChg>
      <pc:sldChg chg="modSp del mod modTransition">
        <pc:chgData name="Iseminger, Krystal" userId="760d7bdf-7eaa-4b2e-848e-54c4d1b2f85b" providerId="ADAL" clId="{8BA47455-CD55-435F-8FFB-FD2146409927}" dt="2025-12-05T16:03:51.940" v="20" actId="2696"/>
        <pc:sldMkLst>
          <pc:docMk/>
          <pc:sldMk cId="2195076665" sldId="580"/>
        </pc:sldMkLst>
        <pc:spChg chg="mod">
          <ac:chgData name="Iseminger, Krystal" userId="760d7bdf-7eaa-4b2e-848e-54c4d1b2f85b" providerId="ADAL" clId="{8BA47455-CD55-435F-8FFB-FD2146409927}" dt="2025-12-05T15:50:52.533" v="3" actId="33553"/>
          <ac:spMkLst>
            <pc:docMk/>
            <pc:sldMk cId="2195076665" sldId="580"/>
            <ac:spMk id="8" creationId="{407F022B-F2CE-3964-797E-55E837F626BC}"/>
          </ac:spMkLst>
        </pc:spChg>
        <pc:picChg chg="mod">
          <ac:chgData name="Iseminger, Krystal" userId="760d7bdf-7eaa-4b2e-848e-54c4d1b2f85b" providerId="ADAL" clId="{8BA47455-CD55-435F-8FFB-FD2146409927}" dt="2025-12-05T15:57:03.039" v="18" actId="962"/>
          <ac:picMkLst>
            <pc:docMk/>
            <pc:sldMk cId="2195076665" sldId="580"/>
            <ac:picMk id="4" creationId="{AC338976-D5B8-C0E4-899F-24FDD169ACD8}"/>
          </ac:picMkLst>
        </pc:picChg>
      </pc:sldChg>
      <pc:sldChg chg="modTransition">
        <pc:chgData name="Iseminger, Krystal" userId="760d7bdf-7eaa-4b2e-848e-54c4d1b2f85b" providerId="ADAL" clId="{8BA47455-CD55-435F-8FFB-FD2146409927}" dt="2025-12-05T15:52:52.787" v="7"/>
        <pc:sldMkLst>
          <pc:docMk/>
          <pc:sldMk cId="4066723590" sldId="581"/>
        </pc:sldMkLst>
      </pc:sldChg>
      <pc:sldChg chg="modSp mod modTransition modAnim modNotesTx">
        <pc:chgData name="Iseminger, Krystal" userId="760d7bdf-7eaa-4b2e-848e-54c4d1b2f85b" providerId="ADAL" clId="{8BA47455-CD55-435F-8FFB-FD2146409927}" dt="2025-12-05T16:27:20.995" v="840" actId="20577"/>
        <pc:sldMkLst>
          <pc:docMk/>
          <pc:sldMk cId="843122932" sldId="583"/>
        </pc:sldMkLst>
        <pc:spChg chg="mod">
          <ac:chgData name="Iseminger, Krystal" userId="760d7bdf-7eaa-4b2e-848e-54c4d1b2f85b" providerId="ADAL" clId="{8BA47455-CD55-435F-8FFB-FD2146409927}" dt="2025-12-05T16:27:20.995" v="840" actId="20577"/>
          <ac:spMkLst>
            <pc:docMk/>
            <pc:sldMk cId="843122932" sldId="583"/>
            <ac:spMk id="5" creationId="{3AD1BFE0-8943-D589-1BFC-7373B2DA5CE2}"/>
          </ac:spMkLst>
        </pc:spChg>
      </pc:sldChg>
      <pc:sldChg chg="modSp modTransition modAnim modNotesTx">
        <pc:chgData name="Iseminger, Krystal" userId="760d7bdf-7eaa-4b2e-848e-54c4d1b2f85b" providerId="ADAL" clId="{8BA47455-CD55-435F-8FFB-FD2146409927}" dt="2025-12-05T16:27:29.105" v="845" actId="20577"/>
        <pc:sldMkLst>
          <pc:docMk/>
          <pc:sldMk cId="2786815874" sldId="585"/>
        </pc:sldMkLst>
        <pc:spChg chg="mod">
          <ac:chgData name="Iseminger, Krystal" userId="760d7bdf-7eaa-4b2e-848e-54c4d1b2f85b" providerId="ADAL" clId="{8BA47455-CD55-435F-8FFB-FD2146409927}" dt="2025-12-05T16:27:10.509" v="803" actId="20577"/>
          <ac:spMkLst>
            <pc:docMk/>
            <pc:sldMk cId="2786815874" sldId="585"/>
            <ac:spMk id="5" creationId="{56DB90D9-5243-A60F-5085-21292B191C30}"/>
          </ac:spMkLst>
        </pc:spChg>
      </pc:sldChg>
      <pc:sldChg chg="modSp mod modTransition modAnim">
        <pc:chgData name="Iseminger, Krystal" userId="760d7bdf-7eaa-4b2e-848e-54c4d1b2f85b" providerId="ADAL" clId="{8BA47455-CD55-435F-8FFB-FD2146409927}" dt="2025-12-05T16:08:47.168" v="140" actId="962"/>
        <pc:sldMkLst>
          <pc:docMk/>
          <pc:sldMk cId="931744546" sldId="586"/>
        </pc:sldMkLst>
        <pc:spChg chg="mod">
          <ac:chgData name="Iseminger, Krystal" userId="760d7bdf-7eaa-4b2e-848e-54c4d1b2f85b" providerId="ADAL" clId="{8BA47455-CD55-435F-8FFB-FD2146409927}" dt="2025-12-05T16:08:47.168" v="140" actId="962"/>
          <ac:spMkLst>
            <pc:docMk/>
            <pc:sldMk cId="931744546" sldId="586"/>
            <ac:spMk id="3" creationId="{6DFE35E9-CEB2-E001-BEF8-FB4CBF5A4751}"/>
          </ac:spMkLst>
        </pc:spChg>
      </pc:sldChg>
      <pc:sldChg chg="modSp mod modTransition">
        <pc:chgData name="Iseminger, Krystal" userId="760d7bdf-7eaa-4b2e-848e-54c4d1b2f85b" providerId="ADAL" clId="{8BA47455-CD55-435F-8FFB-FD2146409927}" dt="2025-12-05T16:11:02.479" v="225" actId="962"/>
        <pc:sldMkLst>
          <pc:docMk/>
          <pc:sldMk cId="4250910936" sldId="588"/>
        </pc:sldMkLst>
        <pc:picChg chg="mod">
          <ac:chgData name="Iseminger, Krystal" userId="760d7bdf-7eaa-4b2e-848e-54c4d1b2f85b" providerId="ADAL" clId="{8BA47455-CD55-435F-8FFB-FD2146409927}" dt="2025-12-05T16:11:02.479" v="225" actId="962"/>
          <ac:picMkLst>
            <pc:docMk/>
            <pc:sldMk cId="4250910936" sldId="588"/>
            <ac:picMk id="4" creationId="{98242D1C-99DE-F1A9-357B-E44C9E5C3B86}"/>
          </ac:picMkLst>
        </pc:picChg>
      </pc:sldChg>
      <pc:sldChg chg="modSp modTransition modAnim">
        <pc:chgData name="Iseminger, Krystal" userId="760d7bdf-7eaa-4b2e-848e-54c4d1b2f85b" providerId="ADAL" clId="{8BA47455-CD55-435F-8FFB-FD2146409927}" dt="2025-12-05T16:28:41.205" v="871" actId="20577"/>
        <pc:sldMkLst>
          <pc:docMk/>
          <pc:sldMk cId="4093548481" sldId="589"/>
        </pc:sldMkLst>
        <pc:spChg chg="mod">
          <ac:chgData name="Iseminger, Krystal" userId="760d7bdf-7eaa-4b2e-848e-54c4d1b2f85b" providerId="ADAL" clId="{8BA47455-CD55-435F-8FFB-FD2146409927}" dt="2025-12-05T16:28:41.205" v="871" actId="20577"/>
          <ac:spMkLst>
            <pc:docMk/>
            <pc:sldMk cId="4093548481" sldId="589"/>
            <ac:spMk id="5" creationId="{3DE12A27-A590-4FAF-2061-FEF2CC0E9787}"/>
          </ac:spMkLst>
        </pc:spChg>
      </pc:sldChg>
      <pc:sldChg chg="modSp mod modTransition modAnim">
        <pc:chgData name="Iseminger, Krystal" userId="760d7bdf-7eaa-4b2e-848e-54c4d1b2f85b" providerId="ADAL" clId="{8BA47455-CD55-435F-8FFB-FD2146409927}" dt="2025-12-05T16:16:47.785" v="709" actId="962"/>
        <pc:sldMkLst>
          <pc:docMk/>
          <pc:sldMk cId="3432295996" sldId="590"/>
        </pc:sldMkLst>
        <pc:spChg chg="mod">
          <ac:chgData name="Iseminger, Krystal" userId="760d7bdf-7eaa-4b2e-848e-54c4d1b2f85b" providerId="ADAL" clId="{8BA47455-CD55-435F-8FFB-FD2146409927}" dt="2025-12-05T16:15:24.046" v="273" actId="20577"/>
          <ac:spMkLst>
            <pc:docMk/>
            <pc:sldMk cId="3432295996" sldId="590"/>
            <ac:spMk id="2" creationId="{604B8E41-D388-24CF-D8FF-A40C308D0FB7}"/>
          </ac:spMkLst>
        </pc:spChg>
        <pc:picChg chg="mod">
          <ac:chgData name="Iseminger, Krystal" userId="760d7bdf-7eaa-4b2e-848e-54c4d1b2f85b" providerId="ADAL" clId="{8BA47455-CD55-435F-8FFB-FD2146409927}" dt="2025-12-05T16:16:47.785" v="709" actId="962"/>
          <ac:picMkLst>
            <pc:docMk/>
            <pc:sldMk cId="3432295996" sldId="590"/>
            <ac:picMk id="5" creationId="{80B934E7-B57E-29CA-D78A-A822B2457B5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6E64C-0115-436E-8891-148E34447AEA}"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3A6EC-0529-4DFB-A738-C6B286F15383}" type="slidenum">
              <a:rPr lang="en-US" smtClean="0"/>
              <a:t>‹#›</a:t>
            </a:fld>
            <a:endParaRPr lang="en-US"/>
          </a:p>
        </p:txBody>
      </p:sp>
    </p:spTree>
    <p:extLst>
      <p:ext uri="{BB962C8B-B14F-4D97-AF65-F5344CB8AC3E}">
        <p14:creationId xmlns:p14="http://schemas.microsoft.com/office/powerpoint/2010/main" val="1675503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Bef>
                <a:spcPts val="0"/>
              </a:spcBef>
              <a:buFont typeface="Calibri" panose="020F0502020204030204" pitchFamily="34" charset="0"/>
              <a:buNone/>
            </a:pPr>
            <a:endParaRPr lang="en-US" sz="1200" dirty="0"/>
          </a:p>
        </p:txBody>
      </p:sp>
      <p:sp>
        <p:nvSpPr>
          <p:cNvPr id="4" name="Slide Number Placeholder 3"/>
          <p:cNvSpPr>
            <a:spLocks noGrp="1"/>
          </p:cNvSpPr>
          <p:nvPr>
            <p:ph type="sldNum" sz="quarter" idx="5"/>
          </p:nvPr>
        </p:nvSpPr>
        <p:spPr/>
        <p:txBody>
          <a:bodyPr/>
          <a:lstStyle/>
          <a:p>
            <a:fld id="{DFB3A6EC-0529-4DFB-A738-C6B286F15383}" type="slidenum">
              <a:rPr lang="en-US" smtClean="0"/>
              <a:t>7</a:t>
            </a:fld>
            <a:endParaRPr lang="en-US"/>
          </a:p>
        </p:txBody>
      </p:sp>
    </p:spTree>
    <p:extLst>
      <p:ext uri="{BB962C8B-B14F-4D97-AF65-F5344CB8AC3E}">
        <p14:creationId xmlns:p14="http://schemas.microsoft.com/office/powerpoint/2010/main" val="1043482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FAE33-5565-6BD9-F1A8-5F4FE0B25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843EC-1182-F2F8-9D81-998A0CE4F4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4CD09-5AE8-D054-A8C1-09A07A02E579}"/>
              </a:ext>
            </a:extLst>
          </p:cNvPr>
          <p:cNvSpPr>
            <a:spLocks noGrp="1"/>
          </p:cNvSpPr>
          <p:nvPr>
            <p:ph type="body" idx="1"/>
          </p:nvPr>
        </p:nvSpPr>
        <p:spPr/>
        <p:txBody>
          <a:bodyPr/>
          <a:lstStyle/>
          <a:p>
            <a:pPr marL="0" indent="0">
              <a:lnSpc>
                <a:spcPct val="150000"/>
              </a:lnSpc>
              <a:spcBef>
                <a:spcPts val="0"/>
              </a:spcBef>
              <a:buFont typeface="Calibri" panose="020F0502020204030204" pitchFamily="34" charset="0"/>
              <a:buNone/>
            </a:pPr>
            <a:endParaRPr lang="en-US" sz="1200" dirty="0"/>
          </a:p>
        </p:txBody>
      </p:sp>
      <p:sp>
        <p:nvSpPr>
          <p:cNvPr id="4" name="Slide Number Placeholder 3">
            <a:extLst>
              <a:ext uri="{FF2B5EF4-FFF2-40B4-BE49-F238E27FC236}">
                <a16:creationId xmlns:a16="http://schemas.microsoft.com/office/drawing/2014/main" id="{96718328-D3F7-21EA-820D-DACAAEC3898F}"/>
              </a:ext>
            </a:extLst>
          </p:cNvPr>
          <p:cNvSpPr>
            <a:spLocks noGrp="1"/>
          </p:cNvSpPr>
          <p:nvPr>
            <p:ph type="sldNum" sz="quarter" idx="5"/>
          </p:nvPr>
        </p:nvSpPr>
        <p:spPr/>
        <p:txBody>
          <a:bodyPr/>
          <a:lstStyle/>
          <a:p>
            <a:fld id="{DFB3A6EC-0529-4DFB-A738-C6B286F15383}" type="slidenum">
              <a:rPr lang="en-US" smtClean="0"/>
              <a:t>23</a:t>
            </a:fld>
            <a:endParaRPr lang="en-US"/>
          </a:p>
        </p:txBody>
      </p:sp>
    </p:spTree>
    <p:extLst>
      <p:ext uri="{BB962C8B-B14F-4D97-AF65-F5344CB8AC3E}">
        <p14:creationId xmlns:p14="http://schemas.microsoft.com/office/powerpoint/2010/main" val="30338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 &amp; D</a:t>
            </a:r>
          </a:p>
        </p:txBody>
      </p:sp>
      <p:sp>
        <p:nvSpPr>
          <p:cNvPr id="4" name="Slide Number Placeholder 3"/>
          <p:cNvSpPr>
            <a:spLocks noGrp="1"/>
          </p:cNvSpPr>
          <p:nvPr>
            <p:ph type="sldNum" sz="quarter" idx="5"/>
          </p:nvPr>
        </p:nvSpPr>
        <p:spPr/>
        <p:txBody>
          <a:bodyPr/>
          <a:lstStyle/>
          <a:p>
            <a:fld id="{DFB3A6EC-0529-4DFB-A738-C6B286F15383}" type="slidenum">
              <a:rPr lang="en-US" smtClean="0"/>
              <a:t>13</a:t>
            </a:fld>
            <a:endParaRPr lang="en-US"/>
          </a:p>
        </p:txBody>
      </p:sp>
    </p:spTree>
    <p:extLst>
      <p:ext uri="{BB962C8B-B14F-4D97-AF65-F5344CB8AC3E}">
        <p14:creationId xmlns:p14="http://schemas.microsoft.com/office/powerpoint/2010/main" val="45575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&amp; B</a:t>
            </a:r>
          </a:p>
        </p:txBody>
      </p:sp>
      <p:sp>
        <p:nvSpPr>
          <p:cNvPr id="4" name="Slide Number Placeholder 3"/>
          <p:cNvSpPr>
            <a:spLocks noGrp="1"/>
          </p:cNvSpPr>
          <p:nvPr>
            <p:ph type="sldNum" sz="quarter" idx="5"/>
          </p:nvPr>
        </p:nvSpPr>
        <p:spPr/>
        <p:txBody>
          <a:bodyPr/>
          <a:lstStyle/>
          <a:p>
            <a:fld id="{DFB3A6EC-0529-4DFB-A738-C6B286F15383}" type="slidenum">
              <a:rPr lang="en-US" smtClean="0"/>
              <a:t>14</a:t>
            </a:fld>
            <a:endParaRPr lang="en-US"/>
          </a:p>
        </p:txBody>
      </p:sp>
    </p:spTree>
    <p:extLst>
      <p:ext uri="{BB962C8B-B14F-4D97-AF65-F5344CB8AC3E}">
        <p14:creationId xmlns:p14="http://schemas.microsoft.com/office/powerpoint/2010/main" val="256099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3A6EC-0529-4DFB-A738-C6B286F15383}" type="slidenum">
              <a:rPr lang="en-US" smtClean="0"/>
              <a:t>15</a:t>
            </a:fld>
            <a:endParaRPr lang="en-US"/>
          </a:p>
        </p:txBody>
      </p:sp>
    </p:spTree>
    <p:extLst>
      <p:ext uri="{BB962C8B-B14F-4D97-AF65-F5344CB8AC3E}">
        <p14:creationId xmlns:p14="http://schemas.microsoft.com/office/powerpoint/2010/main" val="341578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3A6EC-0529-4DFB-A738-C6B286F15383}" type="slidenum">
              <a:rPr lang="en-US" smtClean="0"/>
              <a:t>17</a:t>
            </a:fld>
            <a:endParaRPr lang="en-US"/>
          </a:p>
        </p:txBody>
      </p:sp>
    </p:spTree>
    <p:extLst>
      <p:ext uri="{BB962C8B-B14F-4D97-AF65-F5344CB8AC3E}">
        <p14:creationId xmlns:p14="http://schemas.microsoft.com/office/powerpoint/2010/main" val="4113224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901D8-B32D-95EC-15DB-983E6B3EB9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84E55-7CC3-FFEE-AB75-30006FF2E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A9F46-97E5-2170-6993-065F2FF1B04B}"/>
              </a:ext>
            </a:extLst>
          </p:cNvPr>
          <p:cNvSpPr>
            <a:spLocks noGrp="1"/>
          </p:cNvSpPr>
          <p:nvPr>
            <p:ph type="body" idx="1"/>
          </p:nvPr>
        </p:nvSpPr>
        <p:spPr/>
        <p:txBody>
          <a:bodyPr/>
          <a:lstStyle/>
          <a:p>
            <a:pPr marL="0" indent="0">
              <a:lnSpc>
                <a:spcPct val="150000"/>
              </a:lnSpc>
              <a:spcBef>
                <a:spcPts val="0"/>
              </a:spcBef>
              <a:buFont typeface="Calibri" panose="020F0502020204030204" pitchFamily="34" charset="0"/>
              <a:buNone/>
            </a:pPr>
            <a:endParaRPr lang="en-US" sz="1200" dirty="0"/>
          </a:p>
        </p:txBody>
      </p:sp>
      <p:sp>
        <p:nvSpPr>
          <p:cNvPr id="4" name="Slide Number Placeholder 3">
            <a:extLst>
              <a:ext uri="{FF2B5EF4-FFF2-40B4-BE49-F238E27FC236}">
                <a16:creationId xmlns:a16="http://schemas.microsoft.com/office/drawing/2014/main" id="{FA2D39AC-BC57-31D8-4CAC-236F67B850DE}"/>
              </a:ext>
            </a:extLst>
          </p:cNvPr>
          <p:cNvSpPr>
            <a:spLocks noGrp="1"/>
          </p:cNvSpPr>
          <p:nvPr>
            <p:ph type="sldNum" sz="quarter" idx="5"/>
          </p:nvPr>
        </p:nvSpPr>
        <p:spPr/>
        <p:txBody>
          <a:bodyPr/>
          <a:lstStyle/>
          <a:p>
            <a:fld id="{DFB3A6EC-0529-4DFB-A738-C6B286F15383}" type="slidenum">
              <a:rPr lang="en-US" smtClean="0"/>
              <a:t>18</a:t>
            </a:fld>
            <a:endParaRPr lang="en-US"/>
          </a:p>
        </p:txBody>
      </p:sp>
    </p:spTree>
    <p:extLst>
      <p:ext uri="{BB962C8B-B14F-4D97-AF65-F5344CB8AC3E}">
        <p14:creationId xmlns:p14="http://schemas.microsoft.com/office/powerpoint/2010/main" val="1041050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498E6-1019-5CF5-B91D-48E7882A8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98CB8-9797-252B-028F-813EB5363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51B62-C3F0-8CB4-0743-F86749B868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73F111-0791-FEED-5EF3-2E9CB4D9814F}"/>
              </a:ext>
            </a:extLst>
          </p:cNvPr>
          <p:cNvSpPr>
            <a:spLocks noGrp="1"/>
          </p:cNvSpPr>
          <p:nvPr>
            <p:ph type="sldNum" sz="quarter" idx="5"/>
          </p:nvPr>
        </p:nvSpPr>
        <p:spPr/>
        <p:txBody>
          <a:bodyPr/>
          <a:lstStyle/>
          <a:p>
            <a:fld id="{DFB3A6EC-0529-4DFB-A738-C6B286F15383}" type="slidenum">
              <a:rPr lang="en-US" smtClean="0"/>
              <a:t>20</a:t>
            </a:fld>
            <a:endParaRPr lang="en-US"/>
          </a:p>
        </p:txBody>
      </p:sp>
    </p:spTree>
    <p:extLst>
      <p:ext uri="{BB962C8B-B14F-4D97-AF65-F5344CB8AC3E}">
        <p14:creationId xmlns:p14="http://schemas.microsoft.com/office/powerpoint/2010/main" val="330191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69936-825D-6EAA-AB69-460D67AF5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7BB81A-A5DF-E6CF-0070-C061A78B7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09140-8256-58F0-B761-6A817C73D01A}"/>
              </a:ext>
            </a:extLst>
          </p:cNvPr>
          <p:cNvSpPr>
            <a:spLocks noGrp="1"/>
          </p:cNvSpPr>
          <p:nvPr>
            <p:ph type="body" idx="1"/>
          </p:nvPr>
        </p:nvSpPr>
        <p:spPr/>
        <p:txBody>
          <a:bodyPr/>
          <a:lstStyle/>
          <a:p>
            <a:pPr marL="0" indent="0">
              <a:lnSpc>
                <a:spcPct val="150000"/>
              </a:lnSpc>
              <a:spcBef>
                <a:spcPts val="0"/>
              </a:spcBef>
              <a:buFont typeface="Calibri" panose="020F0502020204030204" pitchFamily="34" charset="0"/>
              <a:buNone/>
            </a:pPr>
            <a:endParaRPr lang="en-US" sz="1200" dirty="0"/>
          </a:p>
        </p:txBody>
      </p:sp>
      <p:sp>
        <p:nvSpPr>
          <p:cNvPr id="4" name="Slide Number Placeholder 3">
            <a:extLst>
              <a:ext uri="{FF2B5EF4-FFF2-40B4-BE49-F238E27FC236}">
                <a16:creationId xmlns:a16="http://schemas.microsoft.com/office/drawing/2014/main" id="{4D67D22A-E19D-C907-10A5-D52BD4EF51BD}"/>
              </a:ext>
            </a:extLst>
          </p:cNvPr>
          <p:cNvSpPr>
            <a:spLocks noGrp="1"/>
          </p:cNvSpPr>
          <p:nvPr>
            <p:ph type="sldNum" sz="quarter" idx="5"/>
          </p:nvPr>
        </p:nvSpPr>
        <p:spPr/>
        <p:txBody>
          <a:bodyPr/>
          <a:lstStyle/>
          <a:p>
            <a:fld id="{DFB3A6EC-0529-4DFB-A738-C6B286F15383}" type="slidenum">
              <a:rPr lang="en-US" smtClean="0"/>
              <a:t>21</a:t>
            </a:fld>
            <a:endParaRPr lang="en-US"/>
          </a:p>
        </p:txBody>
      </p:sp>
    </p:spTree>
    <p:extLst>
      <p:ext uri="{BB962C8B-B14F-4D97-AF65-F5344CB8AC3E}">
        <p14:creationId xmlns:p14="http://schemas.microsoft.com/office/powerpoint/2010/main" val="2943775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05C49-F499-7908-B3D0-2D5A4C279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A9BB6-3F1F-1E11-E2C5-CFFF5D60C3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D97532-5479-BF22-4146-DA6B93FEE151}"/>
              </a:ext>
            </a:extLst>
          </p:cNvPr>
          <p:cNvSpPr>
            <a:spLocks noGrp="1"/>
          </p:cNvSpPr>
          <p:nvPr>
            <p:ph type="body" idx="1"/>
          </p:nvPr>
        </p:nvSpPr>
        <p:spPr/>
        <p:txBody>
          <a:bodyPr/>
          <a:lstStyle/>
          <a:p>
            <a:pPr marL="0" indent="0">
              <a:lnSpc>
                <a:spcPct val="150000"/>
              </a:lnSpc>
              <a:spcBef>
                <a:spcPts val="0"/>
              </a:spcBef>
              <a:buFont typeface="Calibri" panose="020F0502020204030204" pitchFamily="34" charset="0"/>
              <a:buNone/>
            </a:pPr>
            <a:endParaRPr lang="en-US" sz="1200" dirty="0"/>
          </a:p>
        </p:txBody>
      </p:sp>
      <p:sp>
        <p:nvSpPr>
          <p:cNvPr id="4" name="Slide Number Placeholder 3">
            <a:extLst>
              <a:ext uri="{FF2B5EF4-FFF2-40B4-BE49-F238E27FC236}">
                <a16:creationId xmlns:a16="http://schemas.microsoft.com/office/drawing/2014/main" id="{F7B96C37-1C93-5214-8791-5C0252913662}"/>
              </a:ext>
            </a:extLst>
          </p:cNvPr>
          <p:cNvSpPr>
            <a:spLocks noGrp="1"/>
          </p:cNvSpPr>
          <p:nvPr>
            <p:ph type="sldNum" sz="quarter" idx="5"/>
          </p:nvPr>
        </p:nvSpPr>
        <p:spPr/>
        <p:txBody>
          <a:bodyPr/>
          <a:lstStyle/>
          <a:p>
            <a:fld id="{DFB3A6EC-0529-4DFB-A738-C6B286F15383}" type="slidenum">
              <a:rPr lang="en-US" smtClean="0"/>
              <a:t>22</a:t>
            </a:fld>
            <a:endParaRPr lang="en-US"/>
          </a:p>
        </p:txBody>
      </p:sp>
    </p:spTree>
    <p:extLst>
      <p:ext uri="{BB962C8B-B14F-4D97-AF65-F5344CB8AC3E}">
        <p14:creationId xmlns:p14="http://schemas.microsoft.com/office/powerpoint/2010/main" val="268201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C0A9-B341-BC4B-9D2D-6FD75616EB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841BBC-1A11-0740-837F-F2C6248331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A148D1-330B-3746-AF29-5EA67D2AF320}"/>
              </a:ext>
            </a:extLst>
          </p:cNvPr>
          <p:cNvSpPr>
            <a:spLocks noGrp="1"/>
          </p:cNvSpPr>
          <p:nvPr>
            <p:ph type="dt" sz="half" idx="10"/>
          </p:nvPr>
        </p:nvSpPr>
        <p:spPr/>
        <p:txBody>
          <a:bodyPr/>
          <a:lstStyle/>
          <a:p>
            <a:fld id="{B4A34709-4062-C844-B383-19A0023CD46A}" type="datetimeFigureOut">
              <a:rPr lang="en-US" smtClean="0"/>
              <a:t>12/5/2025</a:t>
            </a:fld>
            <a:endParaRPr lang="en-US"/>
          </a:p>
        </p:txBody>
      </p:sp>
      <p:sp>
        <p:nvSpPr>
          <p:cNvPr id="5" name="Footer Placeholder 4">
            <a:extLst>
              <a:ext uri="{FF2B5EF4-FFF2-40B4-BE49-F238E27FC236}">
                <a16:creationId xmlns:a16="http://schemas.microsoft.com/office/drawing/2014/main" id="{14A7DB94-C6B5-BC4E-B1FE-7D490AECD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0C5FE-E42A-C34C-A8D6-15EF348DF85D}"/>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6292388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9369-787F-E343-AA4E-3EABCD7CA3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BACF4B-F281-B04F-8DD1-45D8B30C66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6B471-91FF-064F-856A-F4FC655551D7}"/>
              </a:ext>
            </a:extLst>
          </p:cNvPr>
          <p:cNvSpPr>
            <a:spLocks noGrp="1"/>
          </p:cNvSpPr>
          <p:nvPr>
            <p:ph type="dt" sz="half" idx="10"/>
          </p:nvPr>
        </p:nvSpPr>
        <p:spPr/>
        <p:txBody>
          <a:bodyPr/>
          <a:lstStyle/>
          <a:p>
            <a:fld id="{B4A34709-4062-C844-B383-19A0023CD46A}" type="datetimeFigureOut">
              <a:rPr lang="en-US" smtClean="0"/>
              <a:t>12/5/2025</a:t>
            </a:fld>
            <a:endParaRPr lang="en-US"/>
          </a:p>
        </p:txBody>
      </p:sp>
      <p:sp>
        <p:nvSpPr>
          <p:cNvPr id="5" name="Footer Placeholder 4">
            <a:extLst>
              <a:ext uri="{FF2B5EF4-FFF2-40B4-BE49-F238E27FC236}">
                <a16:creationId xmlns:a16="http://schemas.microsoft.com/office/drawing/2014/main" id="{8D0EBE04-1588-C24B-A1EE-E5C9EDAC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A7F29-1A4F-0E48-91E1-8AC61F044D2E}"/>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40100763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EC8B15-A7CF-C44C-90EB-D6015380C9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552072-6B85-DE40-87B3-0C63AD07A3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0DBAC-57AF-5243-A377-CA905D26BA1D}"/>
              </a:ext>
            </a:extLst>
          </p:cNvPr>
          <p:cNvSpPr>
            <a:spLocks noGrp="1"/>
          </p:cNvSpPr>
          <p:nvPr>
            <p:ph type="dt" sz="half" idx="10"/>
          </p:nvPr>
        </p:nvSpPr>
        <p:spPr/>
        <p:txBody>
          <a:bodyPr/>
          <a:lstStyle/>
          <a:p>
            <a:fld id="{B4A34709-4062-C844-B383-19A0023CD46A}" type="datetimeFigureOut">
              <a:rPr lang="en-US" smtClean="0"/>
              <a:t>12/5/2025</a:t>
            </a:fld>
            <a:endParaRPr lang="en-US"/>
          </a:p>
        </p:txBody>
      </p:sp>
      <p:sp>
        <p:nvSpPr>
          <p:cNvPr id="5" name="Footer Placeholder 4">
            <a:extLst>
              <a:ext uri="{FF2B5EF4-FFF2-40B4-BE49-F238E27FC236}">
                <a16:creationId xmlns:a16="http://schemas.microsoft.com/office/drawing/2014/main" id="{2ED6A5C9-5D74-9B46-A285-B97E46FAB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AAD12-1338-414B-AD7D-7726068B09D2}"/>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32126418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E4BB-61FB-BE46-B07D-88B5425C85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1884DA-8C75-4E4D-806D-261C473AC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E9F4DF-D3A1-FA4B-B29B-70E1877E26DE}"/>
              </a:ext>
            </a:extLst>
          </p:cNvPr>
          <p:cNvSpPr>
            <a:spLocks noGrp="1"/>
          </p:cNvSpPr>
          <p:nvPr>
            <p:ph type="dt" sz="half" idx="10"/>
          </p:nvPr>
        </p:nvSpPr>
        <p:spPr/>
        <p:txBody>
          <a:bodyPr/>
          <a:lstStyle/>
          <a:p>
            <a:fld id="{954943E0-7422-6744-A3CF-8A367844F62B}" type="datetimeFigureOut">
              <a:rPr lang="en-US" smtClean="0"/>
              <a:t>12/5/2025</a:t>
            </a:fld>
            <a:endParaRPr lang="en-US"/>
          </a:p>
        </p:txBody>
      </p:sp>
      <p:sp>
        <p:nvSpPr>
          <p:cNvPr id="5" name="Footer Placeholder 4">
            <a:extLst>
              <a:ext uri="{FF2B5EF4-FFF2-40B4-BE49-F238E27FC236}">
                <a16:creationId xmlns:a16="http://schemas.microsoft.com/office/drawing/2014/main" id="{024D0C85-A535-5846-8B15-23EDB7816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26B15-FA6E-314D-B855-1293685B6935}"/>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963954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95F10-282D-C742-A96A-E10BBF64A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603169-43AE-5840-AFE1-EA495884F2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1E92F-CEC1-9D4C-B73D-5791D01EB7F5}"/>
              </a:ext>
            </a:extLst>
          </p:cNvPr>
          <p:cNvSpPr>
            <a:spLocks noGrp="1"/>
          </p:cNvSpPr>
          <p:nvPr>
            <p:ph type="dt" sz="half" idx="10"/>
          </p:nvPr>
        </p:nvSpPr>
        <p:spPr/>
        <p:txBody>
          <a:bodyPr/>
          <a:lstStyle/>
          <a:p>
            <a:fld id="{954943E0-7422-6744-A3CF-8A367844F62B}" type="datetimeFigureOut">
              <a:rPr lang="en-US" smtClean="0"/>
              <a:t>12/5/2025</a:t>
            </a:fld>
            <a:endParaRPr lang="en-US"/>
          </a:p>
        </p:txBody>
      </p:sp>
      <p:sp>
        <p:nvSpPr>
          <p:cNvPr id="5" name="Footer Placeholder 4">
            <a:extLst>
              <a:ext uri="{FF2B5EF4-FFF2-40B4-BE49-F238E27FC236}">
                <a16:creationId xmlns:a16="http://schemas.microsoft.com/office/drawing/2014/main" id="{DD4CB01F-C0BA-7A4D-81FC-F3542551D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B8A31-867C-0A43-96D0-EEFF68F599FF}"/>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8028464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61A7-B17A-F344-A344-CAF9BC779C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190624-27DC-904D-A567-FC63AB4677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D3ACF0-D982-C84F-8437-E830F45D30C1}"/>
              </a:ext>
            </a:extLst>
          </p:cNvPr>
          <p:cNvSpPr>
            <a:spLocks noGrp="1"/>
          </p:cNvSpPr>
          <p:nvPr>
            <p:ph type="dt" sz="half" idx="10"/>
          </p:nvPr>
        </p:nvSpPr>
        <p:spPr/>
        <p:txBody>
          <a:bodyPr/>
          <a:lstStyle/>
          <a:p>
            <a:fld id="{954943E0-7422-6744-A3CF-8A367844F62B}" type="datetimeFigureOut">
              <a:rPr lang="en-US" smtClean="0"/>
              <a:t>12/5/2025</a:t>
            </a:fld>
            <a:endParaRPr lang="en-US"/>
          </a:p>
        </p:txBody>
      </p:sp>
      <p:sp>
        <p:nvSpPr>
          <p:cNvPr id="5" name="Footer Placeholder 4">
            <a:extLst>
              <a:ext uri="{FF2B5EF4-FFF2-40B4-BE49-F238E27FC236}">
                <a16:creationId xmlns:a16="http://schemas.microsoft.com/office/drawing/2014/main" id="{BFB95456-BF1F-3647-8077-FE3E54BCE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05256-FE99-A142-8E50-5028798A1827}"/>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35554524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5B0B-79D5-B844-8AE3-BC41C6938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F6A64-851C-2644-835F-D83B7D3B5C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E30404-0102-C748-B412-2CBBAA797B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012C6E-B912-D343-A4E9-71C06867CCF2}"/>
              </a:ext>
            </a:extLst>
          </p:cNvPr>
          <p:cNvSpPr>
            <a:spLocks noGrp="1"/>
          </p:cNvSpPr>
          <p:nvPr>
            <p:ph type="dt" sz="half" idx="10"/>
          </p:nvPr>
        </p:nvSpPr>
        <p:spPr/>
        <p:txBody>
          <a:bodyPr/>
          <a:lstStyle/>
          <a:p>
            <a:fld id="{954943E0-7422-6744-A3CF-8A367844F62B}" type="datetimeFigureOut">
              <a:rPr lang="en-US" smtClean="0"/>
              <a:t>12/5/2025</a:t>
            </a:fld>
            <a:endParaRPr lang="en-US"/>
          </a:p>
        </p:txBody>
      </p:sp>
      <p:sp>
        <p:nvSpPr>
          <p:cNvPr id="6" name="Footer Placeholder 5">
            <a:extLst>
              <a:ext uri="{FF2B5EF4-FFF2-40B4-BE49-F238E27FC236}">
                <a16:creationId xmlns:a16="http://schemas.microsoft.com/office/drawing/2014/main" id="{548800C5-FF53-AE44-BF71-1DC850336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94737-A3CC-FC45-BB38-28DA05F76832}"/>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14235485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1D8C-A325-674D-8E83-436E64B4E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FCA3E5-D4EB-114B-919F-D7206C255E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BE48A9-235A-0743-B9EC-56E75C9D6A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691EB-B3B1-684B-B2C8-1264477E51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710D09-1751-0C4A-A21D-320AADA522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FCC8F-71B8-914D-8AAC-9D332950E2AF}"/>
              </a:ext>
            </a:extLst>
          </p:cNvPr>
          <p:cNvSpPr>
            <a:spLocks noGrp="1"/>
          </p:cNvSpPr>
          <p:nvPr>
            <p:ph type="dt" sz="half" idx="10"/>
          </p:nvPr>
        </p:nvSpPr>
        <p:spPr/>
        <p:txBody>
          <a:bodyPr/>
          <a:lstStyle/>
          <a:p>
            <a:fld id="{954943E0-7422-6744-A3CF-8A367844F62B}" type="datetimeFigureOut">
              <a:rPr lang="en-US" smtClean="0"/>
              <a:t>12/5/2025</a:t>
            </a:fld>
            <a:endParaRPr lang="en-US"/>
          </a:p>
        </p:txBody>
      </p:sp>
      <p:sp>
        <p:nvSpPr>
          <p:cNvPr id="8" name="Footer Placeholder 7">
            <a:extLst>
              <a:ext uri="{FF2B5EF4-FFF2-40B4-BE49-F238E27FC236}">
                <a16:creationId xmlns:a16="http://schemas.microsoft.com/office/drawing/2014/main" id="{A89E0524-641C-7746-9EB0-C21DD2D3D5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6D64A2-5526-A445-835F-DC89090833F3}"/>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10886521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6CFE-87F6-C54F-931D-FBC7B6D1EB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8C4F9A-CBF3-BE46-B793-245AE3F99BC5}"/>
              </a:ext>
            </a:extLst>
          </p:cNvPr>
          <p:cNvSpPr>
            <a:spLocks noGrp="1"/>
          </p:cNvSpPr>
          <p:nvPr>
            <p:ph type="dt" sz="half" idx="10"/>
          </p:nvPr>
        </p:nvSpPr>
        <p:spPr/>
        <p:txBody>
          <a:bodyPr/>
          <a:lstStyle/>
          <a:p>
            <a:fld id="{954943E0-7422-6744-A3CF-8A367844F62B}" type="datetimeFigureOut">
              <a:rPr lang="en-US" smtClean="0"/>
              <a:t>12/5/2025</a:t>
            </a:fld>
            <a:endParaRPr lang="en-US"/>
          </a:p>
        </p:txBody>
      </p:sp>
      <p:sp>
        <p:nvSpPr>
          <p:cNvPr id="4" name="Footer Placeholder 3">
            <a:extLst>
              <a:ext uri="{FF2B5EF4-FFF2-40B4-BE49-F238E27FC236}">
                <a16:creationId xmlns:a16="http://schemas.microsoft.com/office/drawing/2014/main" id="{498D034C-4BF5-1449-8EA7-AA2DFACF04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5F13EB-14AE-F748-8420-A5F1A6E247ED}"/>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2174281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68808-469D-E24A-8D4C-12EE958DDA0D}"/>
              </a:ext>
            </a:extLst>
          </p:cNvPr>
          <p:cNvSpPr>
            <a:spLocks noGrp="1"/>
          </p:cNvSpPr>
          <p:nvPr>
            <p:ph type="dt" sz="half" idx="10"/>
          </p:nvPr>
        </p:nvSpPr>
        <p:spPr/>
        <p:txBody>
          <a:bodyPr/>
          <a:lstStyle/>
          <a:p>
            <a:fld id="{954943E0-7422-6744-A3CF-8A367844F62B}" type="datetimeFigureOut">
              <a:rPr lang="en-US" smtClean="0"/>
              <a:t>12/5/2025</a:t>
            </a:fld>
            <a:endParaRPr lang="en-US"/>
          </a:p>
        </p:txBody>
      </p:sp>
      <p:sp>
        <p:nvSpPr>
          <p:cNvPr id="3" name="Footer Placeholder 2">
            <a:extLst>
              <a:ext uri="{FF2B5EF4-FFF2-40B4-BE49-F238E27FC236}">
                <a16:creationId xmlns:a16="http://schemas.microsoft.com/office/drawing/2014/main" id="{206DDEEB-8E7E-3D41-B39E-EE25585BC2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2AA694-E862-9B4B-99BF-CC7CEF97CBD0}"/>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22878008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BBBC-A448-BD4C-B1E1-144672372D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DC9D98-B7D2-6543-AA09-9A17425F6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38CDD9-6F14-5E49-AFFB-D65DC06DF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A6277E-B713-B347-93B3-2514961734DC}"/>
              </a:ext>
            </a:extLst>
          </p:cNvPr>
          <p:cNvSpPr>
            <a:spLocks noGrp="1"/>
          </p:cNvSpPr>
          <p:nvPr>
            <p:ph type="dt" sz="half" idx="10"/>
          </p:nvPr>
        </p:nvSpPr>
        <p:spPr/>
        <p:txBody>
          <a:bodyPr/>
          <a:lstStyle/>
          <a:p>
            <a:fld id="{954943E0-7422-6744-A3CF-8A367844F62B}" type="datetimeFigureOut">
              <a:rPr lang="en-US" smtClean="0"/>
              <a:t>12/5/2025</a:t>
            </a:fld>
            <a:endParaRPr lang="en-US"/>
          </a:p>
        </p:txBody>
      </p:sp>
      <p:sp>
        <p:nvSpPr>
          <p:cNvPr id="6" name="Footer Placeholder 5">
            <a:extLst>
              <a:ext uri="{FF2B5EF4-FFF2-40B4-BE49-F238E27FC236}">
                <a16:creationId xmlns:a16="http://schemas.microsoft.com/office/drawing/2014/main" id="{C3ADF2AA-B417-3543-8D06-FE460999E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ABAF7-7A8D-A544-9253-14174803B0F2}"/>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25846401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81D0-A161-554D-87C2-09A865770F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564076-2FBF-4345-9246-7FC8F612C1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641CD-8735-1F42-837F-18889C0DC563}"/>
              </a:ext>
            </a:extLst>
          </p:cNvPr>
          <p:cNvSpPr>
            <a:spLocks noGrp="1"/>
          </p:cNvSpPr>
          <p:nvPr>
            <p:ph type="dt" sz="half" idx="10"/>
          </p:nvPr>
        </p:nvSpPr>
        <p:spPr/>
        <p:txBody>
          <a:bodyPr/>
          <a:lstStyle/>
          <a:p>
            <a:fld id="{B4A34709-4062-C844-B383-19A0023CD46A}" type="datetimeFigureOut">
              <a:rPr lang="en-US" smtClean="0"/>
              <a:t>12/5/2025</a:t>
            </a:fld>
            <a:endParaRPr lang="en-US"/>
          </a:p>
        </p:txBody>
      </p:sp>
      <p:sp>
        <p:nvSpPr>
          <p:cNvPr id="5" name="Footer Placeholder 4">
            <a:extLst>
              <a:ext uri="{FF2B5EF4-FFF2-40B4-BE49-F238E27FC236}">
                <a16:creationId xmlns:a16="http://schemas.microsoft.com/office/drawing/2014/main" id="{42F99458-2EC6-7343-AB0B-BD77386B3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E5F57-23A4-1149-9D9A-60D17670C652}"/>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94132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9590-C504-3C47-928C-71A786723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8466F6-F0EB-634B-AE73-FBA7DD2531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CD9B15-32E6-E042-9B3D-0E37EC957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CC35DA-7B16-3546-8C59-03E689D21F8C}"/>
              </a:ext>
            </a:extLst>
          </p:cNvPr>
          <p:cNvSpPr>
            <a:spLocks noGrp="1"/>
          </p:cNvSpPr>
          <p:nvPr>
            <p:ph type="dt" sz="half" idx="10"/>
          </p:nvPr>
        </p:nvSpPr>
        <p:spPr/>
        <p:txBody>
          <a:bodyPr/>
          <a:lstStyle/>
          <a:p>
            <a:fld id="{954943E0-7422-6744-A3CF-8A367844F62B}" type="datetimeFigureOut">
              <a:rPr lang="en-US" smtClean="0"/>
              <a:t>12/5/2025</a:t>
            </a:fld>
            <a:endParaRPr lang="en-US"/>
          </a:p>
        </p:txBody>
      </p:sp>
      <p:sp>
        <p:nvSpPr>
          <p:cNvPr id="6" name="Footer Placeholder 5">
            <a:extLst>
              <a:ext uri="{FF2B5EF4-FFF2-40B4-BE49-F238E27FC236}">
                <a16:creationId xmlns:a16="http://schemas.microsoft.com/office/drawing/2014/main" id="{AE7E7DA0-AE80-6648-8ECE-ED3C432FF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6270F-BF50-144C-8609-CB370011FCD8}"/>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4899973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6143-9132-284B-9F8E-123DBDCA31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06E58A-9F65-B646-8D9E-B738666D2A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65036-F85E-634C-8EC1-C6D60DA339D4}"/>
              </a:ext>
            </a:extLst>
          </p:cNvPr>
          <p:cNvSpPr>
            <a:spLocks noGrp="1"/>
          </p:cNvSpPr>
          <p:nvPr>
            <p:ph type="dt" sz="half" idx="10"/>
          </p:nvPr>
        </p:nvSpPr>
        <p:spPr/>
        <p:txBody>
          <a:bodyPr/>
          <a:lstStyle/>
          <a:p>
            <a:fld id="{954943E0-7422-6744-A3CF-8A367844F62B}" type="datetimeFigureOut">
              <a:rPr lang="en-US" smtClean="0"/>
              <a:t>12/5/2025</a:t>
            </a:fld>
            <a:endParaRPr lang="en-US"/>
          </a:p>
        </p:txBody>
      </p:sp>
      <p:sp>
        <p:nvSpPr>
          <p:cNvPr id="5" name="Footer Placeholder 4">
            <a:extLst>
              <a:ext uri="{FF2B5EF4-FFF2-40B4-BE49-F238E27FC236}">
                <a16:creationId xmlns:a16="http://schemas.microsoft.com/office/drawing/2014/main" id="{D737F30D-5FF3-B74C-9CC3-CB2D2C458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91613-2B91-4D45-AB60-13B5369CC059}"/>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7238314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4F1F14-D017-9E43-8BC8-235C7211D4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2ACAEC-5744-624E-81F5-092957E326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7A8E2-1A22-6B44-AF76-EF08ECC6E0B6}"/>
              </a:ext>
            </a:extLst>
          </p:cNvPr>
          <p:cNvSpPr>
            <a:spLocks noGrp="1"/>
          </p:cNvSpPr>
          <p:nvPr>
            <p:ph type="dt" sz="half" idx="10"/>
          </p:nvPr>
        </p:nvSpPr>
        <p:spPr/>
        <p:txBody>
          <a:bodyPr/>
          <a:lstStyle/>
          <a:p>
            <a:fld id="{954943E0-7422-6744-A3CF-8A367844F62B}" type="datetimeFigureOut">
              <a:rPr lang="en-US" smtClean="0"/>
              <a:t>12/5/2025</a:t>
            </a:fld>
            <a:endParaRPr lang="en-US"/>
          </a:p>
        </p:txBody>
      </p:sp>
      <p:sp>
        <p:nvSpPr>
          <p:cNvPr id="5" name="Footer Placeholder 4">
            <a:extLst>
              <a:ext uri="{FF2B5EF4-FFF2-40B4-BE49-F238E27FC236}">
                <a16:creationId xmlns:a16="http://schemas.microsoft.com/office/drawing/2014/main" id="{DED0DD5B-8884-EF41-AA3A-18D7CD97B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67723-BFBA-644A-A71C-272D29B58CA6}"/>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25043183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615CC5-0BC6-0A45-88A9-A935DB66CD1A}"/>
              </a:ext>
            </a:extLst>
          </p:cNvPr>
          <p:cNvSpPr>
            <a:spLocks noGrp="1"/>
          </p:cNvSpPr>
          <p:nvPr>
            <p:ph type="subTitle" idx="1" hasCustomPrompt="1"/>
          </p:nvPr>
        </p:nvSpPr>
        <p:spPr>
          <a:xfrm>
            <a:off x="380665" y="5565312"/>
            <a:ext cx="7974441" cy="933214"/>
          </a:xfrm>
        </p:spPr>
        <p:txBody>
          <a:bodyPr/>
          <a:lstStyle>
            <a:lvl1pPr marL="0" indent="0" algn="ctr">
              <a:buNone/>
              <a:defRPr sz="24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Names</a:t>
            </a:r>
          </a:p>
        </p:txBody>
      </p:sp>
      <p:sp>
        <p:nvSpPr>
          <p:cNvPr id="11" name="Rectangle 10">
            <a:extLst>
              <a:ext uri="{FF2B5EF4-FFF2-40B4-BE49-F238E27FC236}">
                <a16:creationId xmlns:a16="http://schemas.microsoft.com/office/drawing/2014/main" id="{65BF49F9-7B3C-A44B-9952-8EE65F62C4C4}"/>
              </a:ext>
            </a:extLst>
          </p:cNvPr>
          <p:cNvSpPr/>
          <p:nvPr userDrawn="1"/>
        </p:nvSpPr>
        <p:spPr>
          <a:xfrm>
            <a:off x="7924800" y="0"/>
            <a:ext cx="3048000" cy="9144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87C6A66-C2F5-CC41-AA8F-098FE6816501}"/>
              </a:ext>
            </a:extLst>
          </p:cNvPr>
          <p:cNvSpPr>
            <a:spLocks noGrp="1"/>
          </p:cNvSpPr>
          <p:nvPr>
            <p:ph type="body" sz="quarter" idx="10"/>
          </p:nvPr>
        </p:nvSpPr>
        <p:spPr>
          <a:xfrm>
            <a:off x="8139906" y="326136"/>
            <a:ext cx="2617787" cy="439738"/>
          </a:xfrm>
        </p:spPr>
        <p:txBody>
          <a:bodyPr>
            <a:normAutofit/>
          </a:bodyPr>
          <a:lstStyle>
            <a:lvl1pPr marL="0" indent="0" algn="ctr">
              <a:buNone/>
              <a:defRPr sz="2400"/>
            </a:lvl1pPr>
          </a:lstStyle>
          <a:p>
            <a:pPr lvl="0"/>
            <a:r>
              <a:rPr lang="en-US" dirty="0"/>
              <a:t>Click to edit</a:t>
            </a:r>
          </a:p>
        </p:txBody>
      </p:sp>
    </p:spTree>
    <p:extLst>
      <p:ext uri="{BB962C8B-B14F-4D97-AF65-F5344CB8AC3E}">
        <p14:creationId xmlns:p14="http://schemas.microsoft.com/office/powerpoint/2010/main" val="29362369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A9F386-F861-2346-BD81-C96AC48980FD}"/>
              </a:ext>
            </a:extLst>
          </p:cNvPr>
          <p:cNvSpPr>
            <a:spLocks noGrp="1"/>
          </p:cNvSpPr>
          <p:nvPr>
            <p:ph type="sldNum" sz="quarter" idx="12"/>
          </p:nvPr>
        </p:nvSpPr>
        <p:spPr>
          <a:xfrm>
            <a:off x="11553593" y="6302375"/>
            <a:ext cx="447907" cy="365125"/>
          </a:xfrm>
        </p:spPr>
        <p:txBody>
          <a:bodyPr/>
          <a:lstStyle>
            <a:lvl1pPr>
              <a:defRPr>
                <a:solidFill>
                  <a:schemeClr val="tx1"/>
                </a:solidFill>
              </a:defRPr>
            </a:lvl1pPr>
          </a:lstStyle>
          <a:p>
            <a:fld id="{D3CA6B82-1401-C949-9597-17A76211D6CF}" type="slidenum">
              <a:rPr lang="en-US" smtClean="0"/>
              <a:pPr/>
              <a:t>‹#›</a:t>
            </a:fld>
            <a:endParaRPr lang="en-US" dirty="0"/>
          </a:p>
        </p:txBody>
      </p:sp>
      <p:sp>
        <p:nvSpPr>
          <p:cNvPr id="8" name="Title 1">
            <a:extLst>
              <a:ext uri="{FF2B5EF4-FFF2-40B4-BE49-F238E27FC236}">
                <a16:creationId xmlns:a16="http://schemas.microsoft.com/office/drawing/2014/main" id="{1CA9D484-77C0-CC4E-8D5F-22DB1B33C57B}"/>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A8B20B6B-4594-444B-A42E-A9714BF4CB6E}"/>
              </a:ext>
            </a:extLst>
          </p:cNvPr>
          <p:cNvSpPr>
            <a:spLocks noGrp="1"/>
          </p:cNvSpPr>
          <p:nvPr>
            <p:ph sz="half" idx="14" hasCustomPrompt="1"/>
          </p:nvPr>
        </p:nvSpPr>
        <p:spPr>
          <a:xfrm>
            <a:off x="838200" y="2088994"/>
            <a:ext cx="4675094" cy="4087968"/>
          </a:xfrm>
        </p:spPr>
        <p:txBody>
          <a:bodyPr>
            <a:noAutofit/>
          </a:bodyPr>
          <a:lstStyle/>
          <a:p>
            <a:pPr lvl="0"/>
            <a:r>
              <a:rPr lang="en-US" dirty="0"/>
              <a:t>Click to edit text</a:t>
            </a:r>
          </a:p>
          <a:p>
            <a:pPr lvl="0"/>
            <a:r>
              <a:rPr lang="en-US" dirty="0"/>
              <a:t>Item</a:t>
            </a:r>
          </a:p>
          <a:p>
            <a:pPr lvl="0"/>
            <a:endParaRPr lang="en-US" dirty="0"/>
          </a:p>
        </p:txBody>
      </p:sp>
      <p:sp>
        <p:nvSpPr>
          <p:cNvPr id="10" name="Content Placeholder 3">
            <a:extLst>
              <a:ext uri="{FF2B5EF4-FFF2-40B4-BE49-F238E27FC236}">
                <a16:creationId xmlns:a16="http://schemas.microsoft.com/office/drawing/2014/main" id="{B36E88D0-4AAA-6C4B-A4FC-0FBEA8CD940A}"/>
              </a:ext>
            </a:extLst>
          </p:cNvPr>
          <p:cNvSpPr>
            <a:spLocks noGrp="1"/>
          </p:cNvSpPr>
          <p:nvPr>
            <p:ph sz="half" idx="2" hasCustomPrompt="1"/>
          </p:nvPr>
        </p:nvSpPr>
        <p:spPr>
          <a:xfrm>
            <a:off x="5881762" y="2081435"/>
            <a:ext cx="5472038" cy="4087969"/>
          </a:xfrm>
        </p:spPr>
        <p:txBody>
          <a:bodyPr>
            <a:noAutofit/>
          </a:bodyPr>
          <a:lstStyle>
            <a:lvl1pPr marL="457200" indent="-457200">
              <a:buFontTx/>
              <a:buBlip>
                <a:blip r:embed="rId3"/>
              </a:buBlip>
              <a:defRPr/>
            </a:lvl1pPr>
          </a:lstStyle>
          <a:p>
            <a:pPr lvl="0"/>
            <a:r>
              <a:rPr lang="en-US" dirty="0"/>
              <a:t>Item</a:t>
            </a:r>
          </a:p>
        </p:txBody>
      </p:sp>
    </p:spTree>
    <p:extLst>
      <p:ext uri="{BB962C8B-B14F-4D97-AF65-F5344CB8AC3E}">
        <p14:creationId xmlns:p14="http://schemas.microsoft.com/office/powerpoint/2010/main" val="927284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605315-3C9C-AF4E-BFBD-1D83215ED2FA}"/>
              </a:ext>
            </a:extLst>
          </p:cNvPr>
          <p:cNvSpPr>
            <a:spLocks noGrp="1"/>
          </p:cNvSpPr>
          <p:nvPr>
            <p:ph type="sldNum" sz="quarter" idx="12"/>
          </p:nvPr>
        </p:nvSpPr>
        <p:spPr>
          <a:xfrm>
            <a:off x="11576669" y="6302375"/>
            <a:ext cx="424831" cy="365125"/>
          </a:xfrm>
        </p:spPr>
        <p:txBody>
          <a:bodyPr/>
          <a:lstStyle>
            <a:lvl1pPr>
              <a:defRPr>
                <a:solidFill>
                  <a:schemeClr val="tx1"/>
                </a:solidFill>
              </a:defRPr>
            </a:lvl1pPr>
          </a:lstStyle>
          <a:p>
            <a:fld id="{D3CA6B82-1401-C949-9597-17A76211D6CF}" type="slidenum">
              <a:rPr lang="en-US" smtClean="0"/>
              <a:pPr/>
              <a:t>‹#›</a:t>
            </a:fld>
            <a:endParaRPr lang="en-US" dirty="0"/>
          </a:p>
        </p:txBody>
      </p:sp>
      <p:sp>
        <p:nvSpPr>
          <p:cNvPr id="5" name="Title 1">
            <a:extLst>
              <a:ext uri="{FF2B5EF4-FFF2-40B4-BE49-F238E27FC236}">
                <a16:creationId xmlns:a16="http://schemas.microsoft.com/office/drawing/2014/main" id="{6BD8BED6-DDC0-954B-983D-A823C29DDBD7}"/>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590B19FB-F72B-8A42-BAC6-97FA569FD140}"/>
              </a:ext>
            </a:extLst>
          </p:cNvPr>
          <p:cNvSpPr>
            <a:spLocks noGrp="1"/>
          </p:cNvSpPr>
          <p:nvPr>
            <p:ph sz="half" idx="13" hasCustomPrompt="1"/>
          </p:nvPr>
        </p:nvSpPr>
        <p:spPr>
          <a:xfrm>
            <a:off x="1136373" y="2088994"/>
            <a:ext cx="4675094" cy="4087968"/>
          </a:xfrm>
        </p:spPr>
        <p:txBody>
          <a:bodyPr>
            <a:noAutofit/>
          </a:bodyPr>
          <a:lstStyle/>
          <a:p>
            <a:pPr lvl="0"/>
            <a:r>
              <a:rPr lang="en-US" dirty="0"/>
              <a:t>Click to edit text</a:t>
            </a:r>
          </a:p>
          <a:p>
            <a:pPr lvl="0"/>
            <a:r>
              <a:rPr lang="en-US" dirty="0"/>
              <a:t>Item</a:t>
            </a:r>
          </a:p>
          <a:p>
            <a:pPr lvl="0"/>
            <a:endParaRPr lang="en-US" dirty="0"/>
          </a:p>
        </p:txBody>
      </p:sp>
      <p:sp>
        <p:nvSpPr>
          <p:cNvPr id="8" name="Content Placeholder 3">
            <a:extLst>
              <a:ext uri="{FF2B5EF4-FFF2-40B4-BE49-F238E27FC236}">
                <a16:creationId xmlns:a16="http://schemas.microsoft.com/office/drawing/2014/main" id="{04B35314-3691-804A-9765-545A1DD4A9D3}"/>
              </a:ext>
            </a:extLst>
          </p:cNvPr>
          <p:cNvSpPr>
            <a:spLocks noGrp="1"/>
          </p:cNvSpPr>
          <p:nvPr>
            <p:ph sz="half" idx="2" hasCustomPrompt="1"/>
          </p:nvPr>
        </p:nvSpPr>
        <p:spPr>
          <a:xfrm>
            <a:off x="6179935" y="2088992"/>
            <a:ext cx="5173865" cy="4087969"/>
          </a:xfrm>
        </p:spPr>
        <p:txBody>
          <a:bodyPr>
            <a:noAutofit/>
          </a:bodyPr>
          <a:lstStyle>
            <a:lvl1pPr marL="457200" indent="-457200">
              <a:buFontTx/>
              <a:buBlip>
                <a:blip r:embed="rId3"/>
              </a:buBlip>
              <a:defRPr/>
            </a:lvl1pPr>
          </a:lstStyle>
          <a:p>
            <a:pPr lvl="0"/>
            <a:r>
              <a:rPr lang="en-US" dirty="0"/>
              <a:t>Item</a:t>
            </a:r>
          </a:p>
        </p:txBody>
      </p:sp>
    </p:spTree>
    <p:extLst>
      <p:ext uri="{BB962C8B-B14F-4D97-AF65-F5344CB8AC3E}">
        <p14:creationId xmlns:p14="http://schemas.microsoft.com/office/powerpoint/2010/main" val="30632444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1895-626C-9149-9E7B-48726F2449F7}"/>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710C4BA-5536-E945-86E9-14B5788BC184}"/>
              </a:ext>
            </a:extLst>
          </p:cNvPr>
          <p:cNvSpPr>
            <a:spLocks noGrp="1"/>
          </p:cNvSpPr>
          <p:nvPr>
            <p:ph sz="half" idx="1" hasCustomPrompt="1"/>
          </p:nvPr>
        </p:nvSpPr>
        <p:spPr>
          <a:xfrm>
            <a:off x="838200" y="2088994"/>
            <a:ext cx="4675094" cy="4087968"/>
          </a:xfrm>
        </p:spPr>
        <p:txBody>
          <a:bodyPr>
            <a:noAutofit/>
          </a:bodyPr>
          <a:lstStyle/>
          <a:p>
            <a:pPr lvl="0"/>
            <a:r>
              <a:rPr lang="en-US" dirty="0"/>
              <a:t>Click to edit text</a:t>
            </a:r>
          </a:p>
          <a:p>
            <a:pPr lvl="0"/>
            <a:r>
              <a:rPr lang="en-US" dirty="0"/>
              <a:t>Item</a:t>
            </a:r>
          </a:p>
          <a:p>
            <a:pPr lvl="0"/>
            <a:endParaRPr lang="en-US" dirty="0"/>
          </a:p>
        </p:txBody>
      </p:sp>
      <p:sp>
        <p:nvSpPr>
          <p:cNvPr id="4" name="Content Placeholder 3">
            <a:extLst>
              <a:ext uri="{FF2B5EF4-FFF2-40B4-BE49-F238E27FC236}">
                <a16:creationId xmlns:a16="http://schemas.microsoft.com/office/drawing/2014/main" id="{8E35C50E-AC65-FF42-AF30-915FA519627B}"/>
              </a:ext>
            </a:extLst>
          </p:cNvPr>
          <p:cNvSpPr>
            <a:spLocks noGrp="1"/>
          </p:cNvSpPr>
          <p:nvPr>
            <p:ph sz="half" idx="2" hasCustomPrompt="1"/>
          </p:nvPr>
        </p:nvSpPr>
        <p:spPr>
          <a:xfrm>
            <a:off x="5881762" y="2088992"/>
            <a:ext cx="5472038" cy="4087969"/>
          </a:xfrm>
        </p:spPr>
        <p:txBody>
          <a:bodyPr>
            <a:noAutofit/>
          </a:bodyPr>
          <a:lstStyle>
            <a:lvl1pPr marL="457200" indent="-457200">
              <a:buFontTx/>
              <a:buBlip>
                <a:blip r:embed="rId3"/>
              </a:buBlip>
              <a:defRPr/>
            </a:lvl1pPr>
          </a:lstStyle>
          <a:p>
            <a:pPr lvl="0"/>
            <a:r>
              <a:rPr lang="en-US" dirty="0"/>
              <a:t>Item</a:t>
            </a:r>
          </a:p>
        </p:txBody>
      </p:sp>
      <p:sp>
        <p:nvSpPr>
          <p:cNvPr id="7" name="Slide Number Placeholder 6">
            <a:extLst>
              <a:ext uri="{FF2B5EF4-FFF2-40B4-BE49-F238E27FC236}">
                <a16:creationId xmlns:a16="http://schemas.microsoft.com/office/drawing/2014/main" id="{83893C0B-0938-3F4D-BE8E-67F4AC738EA7}"/>
              </a:ext>
            </a:extLst>
          </p:cNvPr>
          <p:cNvSpPr>
            <a:spLocks noGrp="1"/>
          </p:cNvSpPr>
          <p:nvPr>
            <p:ph type="sldNum" sz="quarter" idx="12"/>
          </p:nvPr>
        </p:nvSpPr>
        <p:spPr>
          <a:xfrm>
            <a:off x="11605632" y="6302375"/>
            <a:ext cx="395868" cy="365125"/>
          </a:xfrm>
        </p:spPr>
        <p:txBody>
          <a:bodyPr/>
          <a:lstStyle>
            <a:lvl1pPr>
              <a:defRPr>
                <a:solidFill>
                  <a:schemeClr val="tx1"/>
                </a:solidFill>
              </a:defRPr>
            </a:lvl1pPr>
          </a:lstStyle>
          <a:p>
            <a:fld id="{D3CA6B82-1401-C949-9597-17A76211D6CF}" type="slidenum">
              <a:rPr lang="en-US" smtClean="0"/>
              <a:pPr/>
              <a:t>‹#›</a:t>
            </a:fld>
            <a:endParaRPr lang="en-US" dirty="0"/>
          </a:p>
        </p:txBody>
      </p:sp>
    </p:spTree>
    <p:extLst>
      <p:ext uri="{BB962C8B-B14F-4D97-AF65-F5344CB8AC3E}">
        <p14:creationId xmlns:p14="http://schemas.microsoft.com/office/powerpoint/2010/main" val="7089010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1895-626C-9149-9E7B-48726F2449F7}"/>
              </a:ext>
            </a:extLst>
          </p:cNvPr>
          <p:cNvSpPr>
            <a:spLocks noGrp="1"/>
          </p:cNvSpPr>
          <p:nvPr>
            <p:ph type="title" hasCustomPrompt="1"/>
          </p:nvPr>
        </p:nvSpPr>
        <p:spPr>
          <a:xfrm>
            <a:off x="838200" y="245857"/>
            <a:ext cx="10515600" cy="1325563"/>
          </a:xfrm>
        </p:spPr>
        <p:txBody>
          <a:bodyPr>
            <a:noAutofit/>
          </a:bodyPr>
          <a:lstStyle>
            <a:lvl1pPr>
              <a:defRPr>
                <a:solidFill>
                  <a:schemeClr val="bg1"/>
                </a:solidFill>
              </a:defRPr>
            </a:lvl1pPr>
          </a:lstStyle>
          <a:p>
            <a:r>
              <a:rPr lang="en-US" dirty="0"/>
              <a:t>Thanks For coming</a:t>
            </a:r>
          </a:p>
        </p:txBody>
      </p:sp>
      <p:sp>
        <p:nvSpPr>
          <p:cNvPr id="7" name="Slide Number Placeholder 6">
            <a:extLst>
              <a:ext uri="{FF2B5EF4-FFF2-40B4-BE49-F238E27FC236}">
                <a16:creationId xmlns:a16="http://schemas.microsoft.com/office/drawing/2014/main" id="{83893C0B-0938-3F4D-BE8E-67F4AC738EA7}"/>
              </a:ext>
            </a:extLst>
          </p:cNvPr>
          <p:cNvSpPr>
            <a:spLocks noGrp="1"/>
          </p:cNvSpPr>
          <p:nvPr>
            <p:ph type="sldNum" sz="quarter" idx="12"/>
          </p:nvPr>
        </p:nvSpPr>
        <p:spPr>
          <a:xfrm>
            <a:off x="11605632" y="6302375"/>
            <a:ext cx="395868" cy="365125"/>
          </a:xfrm>
        </p:spPr>
        <p:txBody>
          <a:bodyPr/>
          <a:lstStyle>
            <a:lvl1pPr>
              <a:defRPr>
                <a:solidFill>
                  <a:schemeClr val="tx1"/>
                </a:solidFill>
              </a:defRPr>
            </a:lvl1pPr>
          </a:lstStyle>
          <a:p>
            <a:fld id="{D3CA6B82-1401-C949-9597-17A76211D6CF}" type="slidenum">
              <a:rPr lang="en-US" smtClean="0"/>
              <a:pPr/>
              <a:t>‹#›</a:t>
            </a:fld>
            <a:endParaRPr lang="en-US" dirty="0"/>
          </a:p>
        </p:txBody>
      </p:sp>
      <p:sp>
        <p:nvSpPr>
          <p:cNvPr id="5" name="TextBox 4">
            <a:extLst>
              <a:ext uri="{FF2B5EF4-FFF2-40B4-BE49-F238E27FC236}">
                <a16:creationId xmlns:a16="http://schemas.microsoft.com/office/drawing/2014/main" id="{16E832CE-9E28-4B49-B4EC-CA58D77CB56C}"/>
              </a:ext>
            </a:extLst>
          </p:cNvPr>
          <p:cNvSpPr txBox="1"/>
          <p:nvPr userDrawn="1"/>
        </p:nvSpPr>
        <p:spPr>
          <a:xfrm>
            <a:off x="838200" y="2859613"/>
            <a:ext cx="9534525" cy="1538883"/>
          </a:xfrm>
          <a:prstGeom prst="rect">
            <a:avLst/>
          </a:prstGeom>
          <a:noFill/>
        </p:spPr>
        <p:txBody>
          <a:bodyPr wrap="square" rtlCol="0">
            <a:noAutofit/>
          </a:bodyPr>
          <a:lstStyle/>
          <a:p>
            <a:r>
              <a:rPr lang="en-US" sz="3600" b="0" dirty="0"/>
              <a:t>MATERIAL COVERED TODAY CAN BE FOUND AT: </a:t>
            </a:r>
          </a:p>
          <a:p>
            <a:r>
              <a:rPr lang="en-US" sz="5800" b="1" dirty="0"/>
              <a:t>WICHITA.EDU/SCMATERIALS</a:t>
            </a:r>
          </a:p>
        </p:txBody>
      </p:sp>
    </p:spTree>
    <p:extLst>
      <p:ext uri="{BB962C8B-B14F-4D97-AF65-F5344CB8AC3E}">
        <p14:creationId xmlns:p14="http://schemas.microsoft.com/office/powerpoint/2010/main" val="9292803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35ED2-D657-084F-A536-229FFDD88C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D328E7-134D-6942-A6F5-981C840B4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7D0446-741C-804D-9EC7-6A406F518CCA}"/>
              </a:ext>
            </a:extLst>
          </p:cNvPr>
          <p:cNvSpPr>
            <a:spLocks noGrp="1"/>
          </p:cNvSpPr>
          <p:nvPr>
            <p:ph type="dt" sz="half" idx="10"/>
          </p:nvPr>
        </p:nvSpPr>
        <p:spPr/>
        <p:txBody>
          <a:bodyPr/>
          <a:lstStyle/>
          <a:p>
            <a:fld id="{B4A34709-4062-C844-B383-19A0023CD46A}" type="datetimeFigureOut">
              <a:rPr lang="en-US" smtClean="0"/>
              <a:t>12/5/2025</a:t>
            </a:fld>
            <a:endParaRPr lang="en-US"/>
          </a:p>
        </p:txBody>
      </p:sp>
      <p:sp>
        <p:nvSpPr>
          <p:cNvPr id="5" name="Footer Placeholder 4">
            <a:extLst>
              <a:ext uri="{FF2B5EF4-FFF2-40B4-BE49-F238E27FC236}">
                <a16:creationId xmlns:a16="http://schemas.microsoft.com/office/drawing/2014/main" id="{E84DF0B5-DB13-064F-BF87-CB1BB014A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6EE2F-1A2A-A740-A514-6D422F5BC674}"/>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32267380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D872-3C3F-514D-816C-97C597E81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46C912-50B1-6A4B-B1C9-DA47541D8B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A1208F-BE31-1444-8439-3489E9A41A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123ABE-F870-4243-B50B-2374C2411296}"/>
              </a:ext>
            </a:extLst>
          </p:cNvPr>
          <p:cNvSpPr>
            <a:spLocks noGrp="1"/>
          </p:cNvSpPr>
          <p:nvPr>
            <p:ph type="dt" sz="half" idx="10"/>
          </p:nvPr>
        </p:nvSpPr>
        <p:spPr/>
        <p:txBody>
          <a:bodyPr/>
          <a:lstStyle/>
          <a:p>
            <a:fld id="{B4A34709-4062-C844-B383-19A0023CD46A}" type="datetimeFigureOut">
              <a:rPr lang="en-US" smtClean="0"/>
              <a:t>12/5/2025</a:t>
            </a:fld>
            <a:endParaRPr lang="en-US"/>
          </a:p>
        </p:txBody>
      </p:sp>
      <p:sp>
        <p:nvSpPr>
          <p:cNvPr id="6" name="Footer Placeholder 5">
            <a:extLst>
              <a:ext uri="{FF2B5EF4-FFF2-40B4-BE49-F238E27FC236}">
                <a16:creationId xmlns:a16="http://schemas.microsoft.com/office/drawing/2014/main" id="{16D8EA1A-A6EF-B440-A66F-998E712C9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FA22A-98D2-FE4E-9AE0-D2232A9BFD84}"/>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38259295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5339-1549-724D-9342-968FB5B57D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23DEE-7928-624C-BE00-4BE67792A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9077E3-C8AB-6044-BB38-49D5FC36AD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5BB36C-4FBB-2042-9155-D05359891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233D27-3783-B843-BE64-195AE6EA804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485E35-795F-0C45-89C7-084F62E55588}"/>
              </a:ext>
            </a:extLst>
          </p:cNvPr>
          <p:cNvSpPr>
            <a:spLocks noGrp="1"/>
          </p:cNvSpPr>
          <p:nvPr>
            <p:ph type="dt" sz="half" idx="10"/>
          </p:nvPr>
        </p:nvSpPr>
        <p:spPr/>
        <p:txBody>
          <a:bodyPr/>
          <a:lstStyle/>
          <a:p>
            <a:fld id="{B4A34709-4062-C844-B383-19A0023CD46A}" type="datetimeFigureOut">
              <a:rPr lang="en-US" smtClean="0"/>
              <a:t>12/5/2025</a:t>
            </a:fld>
            <a:endParaRPr lang="en-US"/>
          </a:p>
        </p:txBody>
      </p:sp>
      <p:sp>
        <p:nvSpPr>
          <p:cNvPr id="8" name="Footer Placeholder 7">
            <a:extLst>
              <a:ext uri="{FF2B5EF4-FFF2-40B4-BE49-F238E27FC236}">
                <a16:creationId xmlns:a16="http://schemas.microsoft.com/office/drawing/2014/main" id="{66CCA2AE-D9C9-B34C-B2BF-7744833B3B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84C9EC-65BD-B847-8159-23773440815E}"/>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3610726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B67C-0C24-BC48-A958-D97EF5DF5F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8EDC67-5BEE-FF4E-8D51-08D264CAD427}"/>
              </a:ext>
            </a:extLst>
          </p:cNvPr>
          <p:cNvSpPr>
            <a:spLocks noGrp="1"/>
          </p:cNvSpPr>
          <p:nvPr>
            <p:ph type="dt" sz="half" idx="10"/>
          </p:nvPr>
        </p:nvSpPr>
        <p:spPr/>
        <p:txBody>
          <a:bodyPr/>
          <a:lstStyle/>
          <a:p>
            <a:fld id="{B4A34709-4062-C844-B383-19A0023CD46A}" type="datetimeFigureOut">
              <a:rPr lang="en-US" smtClean="0"/>
              <a:t>12/5/2025</a:t>
            </a:fld>
            <a:endParaRPr lang="en-US"/>
          </a:p>
        </p:txBody>
      </p:sp>
      <p:sp>
        <p:nvSpPr>
          <p:cNvPr id="4" name="Footer Placeholder 3">
            <a:extLst>
              <a:ext uri="{FF2B5EF4-FFF2-40B4-BE49-F238E27FC236}">
                <a16:creationId xmlns:a16="http://schemas.microsoft.com/office/drawing/2014/main" id="{B763A15F-6F6B-ED45-92FE-9AC620178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2C519E-CB42-AD42-8DAC-CAC9667D5210}"/>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36889702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18066-46C4-3343-852B-C5525F742EA3}"/>
              </a:ext>
            </a:extLst>
          </p:cNvPr>
          <p:cNvSpPr>
            <a:spLocks noGrp="1"/>
          </p:cNvSpPr>
          <p:nvPr>
            <p:ph type="dt" sz="half" idx="10"/>
          </p:nvPr>
        </p:nvSpPr>
        <p:spPr/>
        <p:txBody>
          <a:bodyPr/>
          <a:lstStyle/>
          <a:p>
            <a:fld id="{B4A34709-4062-C844-B383-19A0023CD46A}" type="datetimeFigureOut">
              <a:rPr lang="en-US" smtClean="0"/>
              <a:t>12/5/2025</a:t>
            </a:fld>
            <a:endParaRPr lang="en-US"/>
          </a:p>
        </p:txBody>
      </p:sp>
      <p:sp>
        <p:nvSpPr>
          <p:cNvPr id="3" name="Footer Placeholder 2">
            <a:extLst>
              <a:ext uri="{FF2B5EF4-FFF2-40B4-BE49-F238E27FC236}">
                <a16:creationId xmlns:a16="http://schemas.microsoft.com/office/drawing/2014/main" id="{F6157A2E-595A-5E4C-886A-84E250AB35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649525-D0F4-424F-8606-7F15E4D3B0E6}"/>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35726668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CB01-32E4-F04A-B2BB-439101218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C4716A-98C0-694B-8F2D-81AB160FEF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87F558-4230-1E47-9D0E-617956E32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3877D2-578B-E34C-9E8C-7BC115A26291}"/>
              </a:ext>
            </a:extLst>
          </p:cNvPr>
          <p:cNvSpPr>
            <a:spLocks noGrp="1"/>
          </p:cNvSpPr>
          <p:nvPr>
            <p:ph type="dt" sz="half" idx="10"/>
          </p:nvPr>
        </p:nvSpPr>
        <p:spPr/>
        <p:txBody>
          <a:bodyPr/>
          <a:lstStyle/>
          <a:p>
            <a:fld id="{B4A34709-4062-C844-B383-19A0023CD46A}" type="datetimeFigureOut">
              <a:rPr lang="en-US" smtClean="0"/>
              <a:t>12/5/2025</a:t>
            </a:fld>
            <a:endParaRPr lang="en-US"/>
          </a:p>
        </p:txBody>
      </p:sp>
      <p:sp>
        <p:nvSpPr>
          <p:cNvPr id="6" name="Footer Placeholder 5">
            <a:extLst>
              <a:ext uri="{FF2B5EF4-FFF2-40B4-BE49-F238E27FC236}">
                <a16:creationId xmlns:a16="http://schemas.microsoft.com/office/drawing/2014/main" id="{A19F8FCB-B0F7-9549-BDFF-12E41B922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3C85C-CD16-C24F-8F5D-4782D9F1FD25}"/>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29763980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4917-33F2-CA41-A4F8-5EB799ED58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4D5E17-7ADE-F54E-ACEC-2F75ED39B7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A08FAE-08F6-344E-9ADE-DEEBCC686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9B4701-3F30-8943-B9BF-438EEA087BBB}"/>
              </a:ext>
            </a:extLst>
          </p:cNvPr>
          <p:cNvSpPr>
            <a:spLocks noGrp="1"/>
          </p:cNvSpPr>
          <p:nvPr>
            <p:ph type="dt" sz="half" idx="10"/>
          </p:nvPr>
        </p:nvSpPr>
        <p:spPr/>
        <p:txBody>
          <a:bodyPr/>
          <a:lstStyle/>
          <a:p>
            <a:fld id="{B4A34709-4062-C844-B383-19A0023CD46A}" type="datetimeFigureOut">
              <a:rPr lang="en-US" smtClean="0"/>
              <a:t>12/5/2025</a:t>
            </a:fld>
            <a:endParaRPr lang="en-US"/>
          </a:p>
        </p:txBody>
      </p:sp>
      <p:sp>
        <p:nvSpPr>
          <p:cNvPr id="6" name="Footer Placeholder 5">
            <a:extLst>
              <a:ext uri="{FF2B5EF4-FFF2-40B4-BE49-F238E27FC236}">
                <a16:creationId xmlns:a16="http://schemas.microsoft.com/office/drawing/2014/main" id="{8EDAF4F5-2681-5541-AE01-701F66F451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720712-BA1E-C749-ADDF-C7679192A235}"/>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9090709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02C157-067C-F54D-8E1A-2FD57B92DF20}"/>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D7058B0-52FF-CF4E-85D1-DF4C68388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EE4306-23D0-BF43-8852-3F7A7A529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BBEB6-BAAA-6E43-AEC8-0B25ABC071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34709-4062-C844-B383-19A0023CD46A}" type="datetimeFigureOut">
              <a:rPr lang="en-US" smtClean="0"/>
              <a:t>12/5/2025</a:t>
            </a:fld>
            <a:endParaRPr lang="en-US"/>
          </a:p>
        </p:txBody>
      </p:sp>
      <p:sp>
        <p:nvSpPr>
          <p:cNvPr id="5" name="Footer Placeholder 4">
            <a:extLst>
              <a:ext uri="{FF2B5EF4-FFF2-40B4-BE49-F238E27FC236}">
                <a16:creationId xmlns:a16="http://schemas.microsoft.com/office/drawing/2014/main" id="{2CF516BC-1E7A-424B-9A9D-AB9ABA635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68E852-3F78-0245-8424-A85B13767F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CA0C2-63F4-A14C-9844-CD025D1796C9}" type="slidenum">
              <a:rPr lang="en-US" smtClean="0"/>
              <a:t>‹#›</a:t>
            </a:fld>
            <a:endParaRPr lang="en-US"/>
          </a:p>
        </p:txBody>
      </p:sp>
    </p:spTree>
    <p:extLst>
      <p:ext uri="{BB962C8B-B14F-4D97-AF65-F5344CB8AC3E}">
        <p14:creationId xmlns:p14="http://schemas.microsoft.com/office/powerpoint/2010/main" val="21692706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24CB25-A0B8-614B-8D88-91EDCF2785F7}"/>
              </a:ext>
            </a:extLst>
          </p:cNvPr>
          <p:cNvPicPr>
            <a:picLocks noChangeAspect="1"/>
          </p:cNvPicPr>
          <p:nvPr userDrawn="1"/>
        </p:nvPicPr>
        <p:blipFill>
          <a:blip r:embed="rId13"/>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3194DDA5-D529-7B4D-A62E-E7E9E1C0F5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B872AA-3508-F34E-821A-F194B1119E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96729-A73A-1440-A44B-2F0138E6A0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943E0-7422-6744-A3CF-8A367844F62B}" type="datetimeFigureOut">
              <a:rPr lang="en-US" smtClean="0"/>
              <a:t>12/5/2025</a:t>
            </a:fld>
            <a:endParaRPr lang="en-US"/>
          </a:p>
        </p:txBody>
      </p:sp>
      <p:sp>
        <p:nvSpPr>
          <p:cNvPr id="5" name="Footer Placeholder 4">
            <a:extLst>
              <a:ext uri="{FF2B5EF4-FFF2-40B4-BE49-F238E27FC236}">
                <a16:creationId xmlns:a16="http://schemas.microsoft.com/office/drawing/2014/main" id="{C775A297-F5CB-D242-AA50-39774935B7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E131CF-6F36-924F-AFFA-28684962F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A42FF-03D4-0842-A40A-D22C1BBC0BCB}" type="slidenum">
              <a:rPr lang="en-US" smtClean="0"/>
              <a:t>‹#›</a:t>
            </a:fld>
            <a:endParaRPr lang="en-US"/>
          </a:p>
        </p:txBody>
      </p:sp>
    </p:spTree>
    <p:extLst>
      <p:ext uri="{BB962C8B-B14F-4D97-AF65-F5344CB8AC3E}">
        <p14:creationId xmlns:p14="http://schemas.microsoft.com/office/powerpoint/2010/main" val="36374728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3BDFF-8497-4C4E-BB47-DF9A10B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3B06173-2B2F-2142-B94B-54F7A5CF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a:t>
            </a:r>
          </a:p>
          <a:p>
            <a:pPr lvl="1"/>
            <a:endParaRPr lang="en-US" dirty="0"/>
          </a:p>
        </p:txBody>
      </p:sp>
      <p:sp>
        <p:nvSpPr>
          <p:cNvPr id="4" name="Date Placeholder 3">
            <a:extLst>
              <a:ext uri="{FF2B5EF4-FFF2-40B4-BE49-F238E27FC236}">
                <a16:creationId xmlns:a16="http://schemas.microsoft.com/office/drawing/2014/main" id="{3160D2CD-EB5A-0A41-BC59-F789EC070F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433BF-8FC4-0045-A43B-C694747E3EDA}" type="datetimeFigureOut">
              <a:rPr lang="en-US" smtClean="0"/>
              <a:t>12/5/2025</a:t>
            </a:fld>
            <a:endParaRPr lang="en-US"/>
          </a:p>
        </p:txBody>
      </p:sp>
      <p:sp>
        <p:nvSpPr>
          <p:cNvPr id="5" name="Footer Placeholder 4">
            <a:extLst>
              <a:ext uri="{FF2B5EF4-FFF2-40B4-BE49-F238E27FC236}">
                <a16:creationId xmlns:a16="http://schemas.microsoft.com/office/drawing/2014/main" id="{8A9F79CD-26F0-704B-9534-F7E37B833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892C1B-320B-A848-BC99-1A0EA36C7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A6B82-1401-C949-9597-17A76211D6CF}" type="slidenum">
              <a:rPr lang="en-US" smtClean="0"/>
              <a:t>‹#›</a:t>
            </a:fld>
            <a:endParaRPr lang="en-US"/>
          </a:p>
        </p:txBody>
      </p:sp>
    </p:spTree>
    <p:extLst>
      <p:ext uri="{BB962C8B-B14F-4D97-AF65-F5344CB8AC3E}">
        <p14:creationId xmlns:p14="http://schemas.microsoft.com/office/powerpoint/2010/main" val="269962923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b="1" i="0" kern="1200" cap="all"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Tx/>
        <a:buBlip>
          <a:blip r:embed="rId7"/>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7"/>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7"/>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warning-shield-risk-attention-838655/"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hyperlink" Target="mailto:ctac@wichita.edu"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hyperlink" Target="https://facdev.e-education.psu.edu/taxonomy/term/1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98F090-76E4-874E-A99F-CE1EF8F996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969751" y="546005"/>
            <a:ext cx="11581130" cy="3716020"/>
          </a:xfrm>
          <a:prstGeom prst="rect">
            <a:avLst/>
          </a:prstGeom>
        </p:spPr>
      </p:pic>
      <p:sp>
        <p:nvSpPr>
          <p:cNvPr id="6" name="Title 1">
            <a:extLst>
              <a:ext uri="{FF2B5EF4-FFF2-40B4-BE49-F238E27FC236}">
                <a16:creationId xmlns:a16="http://schemas.microsoft.com/office/drawing/2014/main" id="{5E8609AD-9394-1B43-9E24-A952ABD07E1C}"/>
              </a:ext>
            </a:extLst>
          </p:cNvPr>
          <p:cNvSpPr txBox="1">
            <a:spLocks noGrp="1"/>
          </p:cNvSpPr>
          <p:nvPr>
            <p:ph type="title" idx="4294967295"/>
          </p:nvPr>
        </p:nvSpPr>
        <p:spPr>
          <a:xfrm>
            <a:off x="-891679" y="1261106"/>
            <a:ext cx="5969275" cy="1673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5400" b="1" i="0" kern="1200" cap="all" baseline="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Shocker relationships</a:t>
            </a:r>
          </a:p>
        </p:txBody>
      </p:sp>
      <p:sp>
        <p:nvSpPr>
          <p:cNvPr id="2" name="Subtitle 1">
            <a:extLst>
              <a:ext uri="{FF2B5EF4-FFF2-40B4-BE49-F238E27FC236}">
                <a16:creationId xmlns:a16="http://schemas.microsoft.com/office/drawing/2014/main" id="{2C6FCB63-A325-0344-A481-C674C25C5504}"/>
              </a:ext>
            </a:extLst>
          </p:cNvPr>
          <p:cNvSpPr>
            <a:spLocks noGrp="1"/>
          </p:cNvSpPr>
          <p:nvPr>
            <p:ph type="subTitle" idx="1"/>
          </p:nvPr>
        </p:nvSpPr>
        <p:spPr/>
        <p:txBody>
          <a:bodyPr/>
          <a:lstStyle/>
          <a:p>
            <a:r>
              <a:rPr lang="en-US" dirty="0"/>
              <a:t>Presented by:</a:t>
            </a:r>
          </a:p>
          <a:p>
            <a:r>
              <a:rPr lang="en-US" dirty="0"/>
              <a:t>The Office of Civil Rights, Title IX &amp; ADA Compliance (CTAC)</a:t>
            </a:r>
          </a:p>
        </p:txBody>
      </p:sp>
      <p:sp>
        <p:nvSpPr>
          <p:cNvPr id="4" name="Text Placeholder 3">
            <a:extLst>
              <a:ext uri="{FF2B5EF4-FFF2-40B4-BE49-F238E27FC236}">
                <a16:creationId xmlns:a16="http://schemas.microsoft.com/office/drawing/2014/main" id="{EA309DCA-FE4F-004C-8201-55DD4C6DE533}"/>
              </a:ext>
            </a:extLst>
          </p:cNvPr>
          <p:cNvSpPr>
            <a:spLocks noGrp="1"/>
          </p:cNvSpPr>
          <p:nvPr>
            <p:ph type="body" sz="quarter" idx="10"/>
          </p:nvPr>
        </p:nvSpPr>
        <p:spPr/>
        <p:txBody>
          <a:bodyPr/>
          <a:lstStyle/>
          <a:p>
            <a:r>
              <a:rPr lang="en-US" i="1" dirty="0"/>
              <a:t>2025-2026</a:t>
            </a:r>
          </a:p>
        </p:txBody>
      </p:sp>
    </p:spTree>
    <p:extLst>
      <p:ext uri="{BB962C8B-B14F-4D97-AF65-F5344CB8AC3E}">
        <p14:creationId xmlns:p14="http://schemas.microsoft.com/office/powerpoint/2010/main" val="22415706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74FE5-7708-59C5-D73C-091E06C7C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B3C05-7B72-B6A8-46C3-1704D53E8B35}"/>
              </a:ext>
            </a:extLst>
          </p:cNvPr>
          <p:cNvSpPr>
            <a:spLocks noGrp="1"/>
          </p:cNvSpPr>
          <p:nvPr>
            <p:ph type="title"/>
          </p:nvPr>
        </p:nvSpPr>
        <p:spPr/>
        <p:txBody>
          <a:bodyPr/>
          <a:lstStyle/>
          <a:p>
            <a:r>
              <a:rPr lang="en-US" dirty="0"/>
              <a:t>Communication is key!</a:t>
            </a:r>
          </a:p>
        </p:txBody>
      </p:sp>
      <p:sp>
        <p:nvSpPr>
          <p:cNvPr id="5" name="Content Placeholder 4">
            <a:extLst>
              <a:ext uri="{FF2B5EF4-FFF2-40B4-BE49-F238E27FC236}">
                <a16:creationId xmlns:a16="http://schemas.microsoft.com/office/drawing/2014/main" id="{D1FD9459-F212-3926-95CB-6881AA61DAB3}"/>
              </a:ext>
            </a:extLst>
          </p:cNvPr>
          <p:cNvSpPr txBox="1">
            <a:spLocks noGrp="1"/>
          </p:cNvSpPr>
          <p:nvPr>
            <p:ph sz="half" idx="13"/>
          </p:nvPr>
        </p:nvSpPr>
        <p:spPr>
          <a:xfrm>
            <a:off x="1325115" y="2006202"/>
            <a:ext cx="7298902" cy="5482719"/>
          </a:xfrm>
          <a:prstGeom prst="rect">
            <a:avLst/>
          </a:prstGeom>
          <a:noFill/>
        </p:spPr>
        <p:txBody>
          <a:bodyPr wrap="square" rtlCol="0">
            <a:spAutoFit/>
          </a:bodyPr>
          <a:lstStyle/>
          <a:p>
            <a:pPr>
              <a:lnSpc>
                <a:spcPct val="150000"/>
              </a:lnSpc>
              <a:spcBef>
                <a:spcPts val="600"/>
              </a:spcBef>
              <a:buFont typeface="Arial" panose="020B0604020202020204" pitchFamily="34" charset="0"/>
              <a:buChar char="•"/>
            </a:pPr>
            <a:r>
              <a:rPr lang="en-US" sz="2400" dirty="0"/>
              <a:t>It’s ok to be INTENTIONAL about what you’re seeking.</a:t>
            </a:r>
          </a:p>
          <a:p>
            <a:pPr>
              <a:lnSpc>
                <a:spcPct val="150000"/>
              </a:lnSpc>
              <a:spcBef>
                <a:spcPts val="600"/>
              </a:spcBef>
              <a:buFont typeface="Arial" panose="020B0604020202020204" pitchFamily="34" charset="0"/>
              <a:buChar char="•"/>
            </a:pPr>
            <a:r>
              <a:rPr lang="en-US" sz="2400" dirty="0"/>
              <a:t>Establish the nature of the relationship. </a:t>
            </a:r>
          </a:p>
          <a:p>
            <a:pPr>
              <a:lnSpc>
                <a:spcPct val="150000"/>
              </a:lnSpc>
              <a:spcBef>
                <a:spcPts val="600"/>
              </a:spcBef>
              <a:buFont typeface="Arial" panose="020B0604020202020204" pitchFamily="34" charset="0"/>
              <a:buChar char="•"/>
            </a:pPr>
            <a:r>
              <a:rPr lang="en-US" sz="2400" dirty="0"/>
              <a:t>“No” is a complete sentence.</a:t>
            </a:r>
          </a:p>
          <a:p>
            <a:pPr>
              <a:lnSpc>
                <a:spcPct val="150000"/>
              </a:lnSpc>
              <a:spcBef>
                <a:spcPts val="600"/>
              </a:spcBef>
              <a:buFont typeface="Arial" panose="020B0604020202020204" pitchFamily="34" charset="0"/>
              <a:buChar char="•"/>
            </a:pPr>
            <a:r>
              <a:rPr lang="en-US" sz="2400" dirty="0"/>
              <a:t>Their profile name should  not be the only name you know.</a:t>
            </a:r>
          </a:p>
          <a:p>
            <a:pPr>
              <a:lnSpc>
                <a:spcPct val="150000"/>
              </a:lnSpc>
              <a:spcBef>
                <a:spcPts val="600"/>
              </a:spcBef>
              <a:buFont typeface="Arial" panose="020B0604020202020204" pitchFamily="34" charset="0"/>
              <a:buChar char="•"/>
            </a:pPr>
            <a:r>
              <a:rPr lang="en-US" sz="2400" dirty="0"/>
              <a:t>It’s ok to listen to what people say but pay attention to how they move.</a:t>
            </a:r>
          </a:p>
          <a:p>
            <a:pPr>
              <a:lnSpc>
                <a:spcPct val="150000"/>
              </a:lnSpc>
              <a:spcBef>
                <a:spcPts val="600"/>
              </a:spcBef>
              <a:buFont typeface="Arial" panose="020B0604020202020204" pitchFamily="34" charset="0"/>
              <a:buChar char="•"/>
            </a:pPr>
            <a:endParaRPr lang="en-US" sz="2400" dirty="0"/>
          </a:p>
          <a:p>
            <a:pPr>
              <a:lnSpc>
                <a:spcPct val="150000"/>
              </a:lnSpc>
              <a:spcBef>
                <a:spcPts val="60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40667235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94CC-E583-FD4B-B3DB-973D35AF383C}"/>
              </a:ext>
            </a:extLst>
          </p:cNvPr>
          <p:cNvSpPr>
            <a:spLocks noGrp="1"/>
          </p:cNvSpPr>
          <p:nvPr>
            <p:ph type="ctrTitle"/>
          </p:nvPr>
        </p:nvSpPr>
        <p:spPr>
          <a:xfrm>
            <a:off x="1817298" y="1861190"/>
            <a:ext cx="9144000" cy="2387600"/>
          </a:xfrm>
        </p:spPr>
        <p:txBody>
          <a:bodyPr/>
          <a:lstStyle/>
          <a:p>
            <a:r>
              <a:rPr lang="en-US" b="1" dirty="0"/>
              <a:t>How does CTAC handle </a:t>
            </a:r>
            <a:br>
              <a:rPr lang="en-US" b="1" dirty="0"/>
            </a:br>
            <a:r>
              <a:rPr lang="en-US" b="1" dirty="0"/>
              <a:t>Title IX matters?</a:t>
            </a:r>
          </a:p>
        </p:txBody>
      </p:sp>
    </p:spTree>
    <p:extLst>
      <p:ext uri="{BB962C8B-B14F-4D97-AF65-F5344CB8AC3E}">
        <p14:creationId xmlns:p14="http://schemas.microsoft.com/office/powerpoint/2010/main" val="10841096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A14D-E356-0901-780D-64CF9D27615C}"/>
              </a:ext>
            </a:extLst>
          </p:cNvPr>
          <p:cNvSpPr>
            <a:spLocks noGrp="1"/>
          </p:cNvSpPr>
          <p:nvPr>
            <p:ph type="title"/>
          </p:nvPr>
        </p:nvSpPr>
        <p:spPr/>
        <p:txBody>
          <a:bodyPr/>
          <a:lstStyle/>
          <a:p>
            <a:r>
              <a:rPr lang="en-US" dirty="0"/>
              <a:t>Title ix and policy 3.06</a:t>
            </a:r>
          </a:p>
        </p:txBody>
      </p:sp>
      <p:sp>
        <p:nvSpPr>
          <p:cNvPr id="5" name="Content Placeholder 4">
            <a:extLst>
              <a:ext uri="{FF2B5EF4-FFF2-40B4-BE49-F238E27FC236}">
                <a16:creationId xmlns:a16="http://schemas.microsoft.com/office/drawing/2014/main" id="{BCA8DFF5-4B32-CFC2-7278-8CECFEC02174}"/>
              </a:ext>
            </a:extLst>
          </p:cNvPr>
          <p:cNvSpPr txBox="1">
            <a:spLocks noGrp="1"/>
          </p:cNvSpPr>
          <p:nvPr>
            <p:ph sz="half" idx="13"/>
          </p:nvPr>
        </p:nvSpPr>
        <p:spPr>
          <a:xfrm>
            <a:off x="1325115" y="2006202"/>
            <a:ext cx="7298902" cy="4928722"/>
          </a:xfrm>
          <a:prstGeom prst="rect">
            <a:avLst/>
          </a:prstGeom>
          <a:noFill/>
        </p:spPr>
        <p:txBody>
          <a:bodyPr wrap="square" rtlCol="0">
            <a:spAutoFit/>
          </a:bodyPr>
          <a:lstStyle/>
          <a:p>
            <a:pPr>
              <a:lnSpc>
                <a:spcPct val="150000"/>
              </a:lnSpc>
              <a:spcBef>
                <a:spcPts val="600"/>
              </a:spcBef>
              <a:buFont typeface="Arial" panose="020B0604020202020204" pitchFamily="34" charset="0"/>
              <a:buChar char="•"/>
            </a:pPr>
            <a:r>
              <a:rPr lang="en-US" sz="2400" dirty="0"/>
              <a:t>Sexual Misconduct (Assault, Harassment, Fondling, Etc.).</a:t>
            </a:r>
          </a:p>
          <a:p>
            <a:pPr>
              <a:lnSpc>
                <a:spcPct val="150000"/>
              </a:lnSpc>
              <a:spcBef>
                <a:spcPts val="600"/>
              </a:spcBef>
              <a:buFont typeface="Arial" panose="020B0604020202020204" pitchFamily="34" charset="0"/>
              <a:buChar char="•"/>
            </a:pPr>
            <a:r>
              <a:rPr lang="en-US" sz="2400" dirty="0"/>
              <a:t>Exploitation</a:t>
            </a:r>
          </a:p>
          <a:p>
            <a:pPr>
              <a:lnSpc>
                <a:spcPct val="150000"/>
              </a:lnSpc>
              <a:spcBef>
                <a:spcPts val="600"/>
              </a:spcBef>
              <a:buFont typeface="Arial" panose="020B0604020202020204" pitchFamily="34" charset="0"/>
              <a:buChar char="•"/>
            </a:pPr>
            <a:r>
              <a:rPr lang="en-US" sz="2400" dirty="0"/>
              <a:t>Stalking</a:t>
            </a:r>
          </a:p>
          <a:p>
            <a:pPr>
              <a:lnSpc>
                <a:spcPct val="150000"/>
              </a:lnSpc>
              <a:spcBef>
                <a:spcPts val="600"/>
              </a:spcBef>
              <a:buFont typeface="Arial" panose="020B0604020202020204" pitchFamily="34" charset="0"/>
              <a:buChar char="•"/>
            </a:pPr>
            <a:r>
              <a:rPr lang="en-US" sz="2400" dirty="0"/>
              <a:t>Domestic Violence</a:t>
            </a:r>
          </a:p>
          <a:p>
            <a:pPr>
              <a:lnSpc>
                <a:spcPct val="150000"/>
              </a:lnSpc>
              <a:spcBef>
                <a:spcPts val="600"/>
              </a:spcBef>
              <a:buFont typeface="Arial" panose="020B0604020202020204" pitchFamily="34" charset="0"/>
              <a:buChar char="•"/>
            </a:pPr>
            <a:r>
              <a:rPr lang="en-US" sz="2400" dirty="0"/>
              <a:t>Dating Violence</a:t>
            </a:r>
          </a:p>
          <a:p>
            <a:pPr>
              <a:lnSpc>
                <a:spcPct val="150000"/>
              </a:lnSpc>
              <a:spcBef>
                <a:spcPts val="600"/>
              </a:spcBef>
              <a:buFont typeface="Arial" panose="020B0604020202020204" pitchFamily="34" charset="0"/>
              <a:buChar char="•"/>
            </a:pPr>
            <a:endParaRPr lang="en-US" sz="2400" dirty="0"/>
          </a:p>
          <a:p>
            <a:pPr>
              <a:lnSpc>
                <a:spcPct val="150000"/>
              </a:lnSpc>
              <a:spcBef>
                <a:spcPts val="60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34456151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C179E-0C63-4564-AA92-45EE3D2741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D7078-2036-B275-A281-93B6D8A473CC}"/>
              </a:ext>
            </a:extLst>
          </p:cNvPr>
          <p:cNvSpPr>
            <a:spLocks noGrp="1"/>
          </p:cNvSpPr>
          <p:nvPr>
            <p:ph type="ctrTitle"/>
          </p:nvPr>
        </p:nvSpPr>
        <p:spPr>
          <a:xfrm>
            <a:off x="2778493" y="462049"/>
            <a:ext cx="9144000" cy="2387600"/>
          </a:xfrm>
        </p:spPr>
        <p:txBody>
          <a:bodyPr anchor="t"/>
          <a:lstStyle/>
          <a:p>
            <a:pPr algn="l"/>
            <a:r>
              <a:rPr lang="en-US" b="1" dirty="0"/>
              <a:t>Multiple Choice #1</a:t>
            </a:r>
          </a:p>
        </p:txBody>
      </p:sp>
      <p:sp>
        <p:nvSpPr>
          <p:cNvPr id="5" name="TextBox 4">
            <a:extLst>
              <a:ext uri="{FF2B5EF4-FFF2-40B4-BE49-F238E27FC236}">
                <a16:creationId xmlns:a16="http://schemas.microsoft.com/office/drawing/2014/main" id="{3AD1BFE0-8943-D589-1BFC-7373B2DA5CE2}"/>
              </a:ext>
            </a:extLst>
          </p:cNvPr>
          <p:cNvSpPr txBox="1">
            <a:spLocks/>
          </p:cNvSpPr>
          <p:nvPr/>
        </p:nvSpPr>
        <p:spPr>
          <a:xfrm>
            <a:off x="447129" y="1327526"/>
            <a:ext cx="11475364" cy="6201698"/>
          </a:xfrm>
          <a:prstGeom prst="rect">
            <a:avLst/>
          </a:prstGeom>
          <a:noFill/>
        </p:spPr>
        <p:txBody>
          <a:bodyPr wrap="square" rtlCol="0">
            <a:spAutoFit/>
          </a:bodyPr>
          <a:lstStyle/>
          <a:p>
            <a:r>
              <a:rPr lang="en-US" sz="2600" dirty="0"/>
              <a:t>After ending the relationship, Stan blocked his ex’s phone number. He began receiving threatening text messages and phone calls from unknown numbers throughout the night into the early morning. The next day, his mom told him someone sent her explicit photos of him. These were pictures he had only shared with his ex. </a:t>
            </a:r>
          </a:p>
          <a:p>
            <a:pPr>
              <a:lnSpc>
                <a:spcPct val="150000"/>
              </a:lnSpc>
            </a:pPr>
            <a:r>
              <a:rPr lang="en-US" sz="2600" dirty="0"/>
              <a:t>What might CTAC investigate this for? Choose all that apply. (answers in notes)</a:t>
            </a:r>
          </a:p>
          <a:p>
            <a:pPr marL="514350" indent="-514350">
              <a:lnSpc>
                <a:spcPct val="150000"/>
              </a:lnSpc>
              <a:buAutoNum type="alphaUcPeriod"/>
            </a:pPr>
            <a:r>
              <a:rPr lang="en-US" sz="2600" b="1" dirty="0"/>
              <a:t>Sexual Exploitation</a:t>
            </a:r>
          </a:p>
          <a:p>
            <a:pPr marL="514350" indent="-514350">
              <a:lnSpc>
                <a:spcPct val="150000"/>
              </a:lnSpc>
              <a:buAutoNum type="alphaUcPeriod"/>
            </a:pPr>
            <a:r>
              <a:rPr lang="en-US" sz="2600" b="1" dirty="0"/>
              <a:t>Stalking</a:t>
            </a:r>
          </a:p>
          <a:p>
            <a:pPr marL="514350" indent="-514350">
              <a:lnSpc>
                <a:spcPct val="150000"/>
              </a:lnSpc>
              <a:buAutoNum type="alphaUcPeriod"/>
            </a:pPr>
            <a:r>
              <a:rPr lang="en-US" sz="2600" b="1" dirty="0"/>
              <a:t>Gender Discrimination</a:t>
            </a:r>
          </a:p>
          <a:p>
            <a:pPr marL="514350" indent="-514350">
              <a:lnSpc>
                <a:spcPct val="150000"/>
              </a:lnSpc>
              <a:buAutoNum type="alphaUcPeriod"/>
            </a:pPr>
            <a:r>
              <a:rPr lang="en-US" sz="2600" b="1" dirty="0"/>
              <a:t>Dating Violence</a:t>
            </a:r>
          </a:p>
          <a:p>
            <a:pPr algn="ctr">
              <a:lnSpc>
                <a:spcPct val="150000"/>
              </a:lnSpc>
            </a:pPr>
            <a:endParaRPr lang="en-US" sz="3200" dirty="0"/>
          </a:p>
          <a:p>
            <a:pPr marL="285750" indent="-285750">
              <a:buFont typeface="Calibri" panose="020F0502020204030204" pitchFamily="34" charset="0"/>
              <a:buChar char="→"/>
            </a:pPr>
            <a:endParaRPr lang="en-US" sz="2400" dirty="0"/>
          </a:p>
        </p:txBody>
      </p:sp>
    </p:spTree>
    <p:extLst>
      <p:ext uri="{BB962C8B-B14F-4D97-AF65-F5344CB8AC3E}">
        <p14:creationId xmlns:p14="http://schemas.microsoft.com/office/powerpoint/2010/main" val="8431229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EC5B7-757B-67D3-EAB4-82F70E2B4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1B6D1-5516-DBB4-2A34-65B79C5E1B66}"/>
              </a:ext>
            </a:extLst>
          </p:cNvPr>
          <p:cNvSpPr>
            <a:spLocks noGrp="1"/>
          </p:cNvSpPr>
          <p:nvPr>
            <p:ph type="ctrTitle"/>
          </p:nvPr>
        </p:nvSpPr>
        <p:spPr>
          <a:xfrm>
            <a:off x="2821524" y="483564"/>
            <a:ext cx="9144000" cy="2387600"/>
          </a:xfrm>
        </p:spPr>
        <p:txBody>
          <a:bodyPr anchor="t"/>
          <a:lstStyle/>
          <a:p>
            <a:pPr algn="l"/>
            <a:r>
              <a:rPr lang="en-US" b="1" dirty="0"/>
              <a:t>Multiple Choice #2</a:t>
            </a:r>
          </a:p>
        </p:txBody>
      </p:sp>
      <p:sp>
        <p:nvSpPr>
          <p:cNvPr id="5" name="TextBox 4">
            <a:extLst>
              <a:ext uri="{FF2B5EF4-FFF2-40B4-BE49-F238E27FC236}">
                <a16:creationId xmlns:a16="http://schemas.microsoft.com/office/drawing/2014/main" id="{56DB90D9-5243-A60F-5085-21292B191C30}"/>
              </a:ext>
            </a:extLst>
          </p:cNvPr>
          <p:cNvSpPr txBox="1">
            <a:spLocks/>
          </p:cNvSpPr>
          <p:nvPr/>
        </p:nvSpPr>
        <p:spPr>
          <a:xfrm>
            <a:off x="447129" y="1327526"/>
            <a:ext cx="11297742" cy="5801588"/>
          </a:xfrm>
          <a:prstGeom prst="rect">
            <a:avLst/>
          </a:prstGeom>
          <a:noFill/>
        </p:spPr>
        <p:txBody>
          <a:bodyPr wrap="square" rtlCol="0">
            <a:spAutoFit/>
          </a:bodyPr>
          <a:lstStyle/>
          <a:p>
            <a:r>
              <a:rPr lang="en-US" sz="2600" dirty="0"/>
              <a:t>Reese and Desi work together in the same department. They hooked up a few times last year until Reese began dating someone else. Desi became upset and told Reese, “I’m up for promotion soon. I won’t approve time off for you to be with someone else. You might want to reconsider that relationship.”</a:t>
            </a:r>
          </a:p>
          <a:p>
            <a:pPr>
              <a:lnSpc>
                <a:spcPct val="150000"/>
              </a:lnSpc>
            </a:pPr>
            <a:r>
              <a:rPr lang="en-US" sz="2600" dirty="0"/>
              <a:t>What might CTAC investigate this for? Choose all that apply. (answers in notes)</a:t>
            </a:r>
          </a:p>
          <a:p>
            <a:pPr marL="514350" indent="-514350">
              <a:lnSpc>
                <a:spcPct val="150000"/>
              </a:lnSpc>
              <a:buAutoNum type="alphaUcPeriod"/>
            </a:pPr>
            <a:r>
              <a:rPr lang="en-US" sz="2600" b="1" dirty="0"/>
              <a:t>Quid Pro Quo</a:t>
            </a:r>
          </a:p>
          <a:p>
            <a:pPr marL="514350" indent="-514350">
              <a:lnSpc>
                <a:spcPct val="150000"/>
              </a:lnSpc>
              <a:buAutoNum type="alphaUcPeriod"/>
            </a:pPr>
            <a:r>
              <a:rPr lang="en-US" sz="2600" b="1" dirty="0"/>
              <a:t>Hostile Environment</a:t>
            </a:r>
          </a:p>
          <a:p>
            <a:pPr marL="514350" indent="-514350">
              <a:lnSpc>
                <a:spcPct val="150000"/>
              </a:lnSpc>
              <a:buAutoNum type="alphaUcPeriod"/>
            </a:pPr>
            <a:r>
              <a:rPr lang="en-US" sz="2600" b="1" dirty="0"/>
              <a:t>Domestic Violence</a:t>
            </a:r>
          </a:p>
          <a:p>
            <a:pPr marL="514350" indent="-514350">
              <a:lnSpc>
                <a:spcPct val="150000"/>
              </a:lnSpc>
              <a:buAutoNum type="alphaUcPeriod"/>
            </a:pPr>
            <a:r>
              <a:rPr lang="en-US" sz="2600" b="1" dirty="0"/>
              <a:t>Exploitation</a:t>
            </a:r>
          </a:p>
          <a:p>
            <a:pPr algn="ctr">
              <a:lnSpc>
                <a:spcPct val="150000"/>
              </a:lnSpc>
            </a:pPr>
            <a:endParaRPr lang="en-US" sz="3200" dirty="0"/>
          </a:p>
          <a:p>
            <a:pPr marL="285750" indent="-285750">
              <a:buFont typeface="Calibri" panose="020F0502020204030204" pitchFamily="34" charset="0"/>
              <a:buChar char="→"/>
            </a:pPr>
            <a:endParaRPr lang="en-US" sz="2400" dirty="0"/>
          </a:p>
        </p:txBody>
      </p:sp>
    </p:spTree>
    <p:extLst>
      <p:ext uri="{BB962C8B-B14F-4D97-AF65-F5344CB8AC3E}">
        <p14:creationId xmlns:p14="http://schemas.microsoft.com/office/powerpoint/2010/main" val="27868158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E4BB2-B9A9-4353-CA05-5684AA3B6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0A3962-6466-BAEA-B545-F26EC4488F75}"/>
              </a:ext>
            </a:extLst>
          </p:cNvPr>
          <p:cNvSpPr>
            <a:spLocks noGrp="1"/>
          </p:cNvSpPr>
          <p:nvPr>
            <p:ph type="ctrTitle"/>
          </p:nvPr>
        </p:nvSpPr>
        <p:spPr>
          <a:xfrm>
            <a:off x="2600871" y="519132"/>
            <a:ext cx="9144000" cy="2387600"/>
          </a:xfrm>
        </p:spPr>
        <p:txBody>
          <a:bodyPr anchor="t"/>
          <a:lstStyle/>
          <a:p>
            <a:pPr algn="l"/>
            <a:r>
              <a:rPr lang="en-US" b="1" dirty="0"/>
              <a:t>Multiple Choice #3</a:t>
            </a:r>
          </a:p>
        </p:txBody>
      </p:sp>
      <p:sp>
        <p:nvSpPr>
          <p:cNvPr id="5" name="TextBox 4">
            <a:extLst>
              <a:ext uri="{FF2B5EF4-FFF2-40B4-BE49-F238E27FC236}">
                <a16:creationId xmlns:a16="http://schemas.microsoft.com/office/drawing/2014/main" id="{816BA86D-CA3D-DDA3-1112-27949B0E2909}"/>
              </a:ext>
            </a:extLst>
          </p:cNvPr>
          <p:cNvSpPr txBox="1">
            <a:spLocks/>
          </p:cNvSpPr>
          <p:nvPr/>
        </p:nvSpPr>
        <p:spPr>
          <a:xfrm>
            <a:off x="447129" y="1327526"/>
            <a:ext cx="11297742" cy="5801588"/>
          </a:xfrm>
          <a:prstGeom prst="rect">
            <a:avLst/>
          </a:prstGeom>
          <a:noFill/>
        </p:spPr>
        <p:txBody>
          <a:bodyPr wrap="square" rtlCol="0">
            <a:spAutoFit/>
          </a:bodyPr>
          <a:lstStyle/>
          <a:p>
            <a:r>
              <a:rPr lang="en-US" sz="2600" dirty="0"/>
              <a:t>A student is engaging in a CTAC investigation, and the information shared is “criminal” in nature; in fact, the investigator can clearly see marks and bruises that may have resulted from the alleged behavior. However, the student has requested that CTAC not contact law enforcement.</a:t>
            </a:r>
          </a:p>
          <a:p>
            <a:pPr>
              <a:lnSpc>
                <a:spcPct val="150000"/>
              </a:lnSpc>
            </a:pPr>
            <a:r>
              <a:rPr lang="en-US" sz="2600" dirty="0"/>
              <a:t>What should CTAC do next? </a:t>
            </a:r>
          </a:p>
          <a:p>
            <a:pPr marL="514350" indent="-514350">
              <a:lnSpc>
                <a:spcPct val="150000"/>
              </a:lnSpc>
              <a:buAutoNum type="alphaUcPeriod"/>
            </a:pPr>
            <a:r>
              <a:rPr lang="en-US" sz="2600" b="1" dirty="0"/>
              <a:t>Call UPD anyway</a:t>
            </a:r>
          </a:p>
          <a:p>
            <a:pPr marL="514350" indent="-514350">
              <a:lnSpc>
                <a:spcPct val="150000"/>
              </a:lnSpc>
              <a:buAutoNum type="alphaUcPeriod"/>
            </a:pPr>
            <a:r>
              <a:rPr lang="en-US" sz="2600" b="1" dirty="0"/>
              <a:t>Refrain from contacting UPD</a:t>
            </a:r>
          </a:p>
          <a:p>
            <a:pPr marL="514350" indent="-514350">
              <a:lnSpc>
                <a:spcPct val="150000"/>
              </a:lnSpc>
              <a:buAutoNum type="alphaUcPeriod"/>
            </a:pPr>
            <a:r>
              <a:rPr lang="en-US" sz="2600" b="1" dirty="0"/>
              <a:t>Call the student’s parents</a:t>
            </a:r>
          </a:p>
          <a:p>
            <a:pPr marL="514350" indent="-514350">
              <a:lnSpc>
                <a:spcPct val="150000"/>
              </a:lnSpc>
              <a:buAutoNum type="alphaUcPeriod"/>
            </a:pPr>
            <a:r>
              <a:rPr lang="en-US" sz="2600" b="1" dirty="0"/>
              <a:t>None of the above</a:t>
            </a:r>
          </a:p>
          <a:p>
            <a:pPr algn="ctr">
              <a:lnSpc>
                <a:spcPct val="150000"/>
              </a:lnSpc>
            </a:pPr>
            <a:endParaRPr lang="en-US" sz="3200" dirty="0"/>
          </a:p>
          <a:p>
            <a:pPr marL="285750" indent="-285750">
              <a:buFont typeface="Calibri" panose="020F0502020204030204" pitchFamily="34" charset="0"/>
              <a:buChar char="→"/>
            </a:pPr>
            <a:endParaRPr lang="en-US" sz="2400" dirty="0"/>
          </a:p>
        </p:txBody>
      </p:sp>
      <p:sp>
        <p:nvSpPr>
          <p:cNvPr id="3" name="Arrow: Left 2" descr="arrow indicating the option B is the correct answer">
            <a:extLst>
              <a:ext uri="{FF2B5EF4-FFF2-40B4-BE49-F238E27FC236}">
                <a16:creationId xmlns:a16="http://schemas.microsoft.com/office/drawing/2014/main" id="{6DFE35E9-CEB2-E001-BEF8-FB4CBF5A4751}"/>
              </a:ext>
            </a:extLst>
          </p:cNvPr>
          <p:cNvSpPr/>
          <p:nvPr/>
        </p:nvSpPr>
        <p:spPr>
          <a:xfrm>
            <a:off x="5099125" y="4228320"/>
            <a:ext cx="1581374"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7445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932C1-A684-524C-D3AC-FD342E5A1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16ACD-CE12-CF3D-63DB-8969763367B4}"/>
              </a:ext>
            </a:extLst>
          </p:cNvPr>
          <p:cNvSpPr>
            <a:spLocks noGrp="1"/>
          </p:cNvSpPr>
          <p:nvPr>
            <p:ph type="ctrTitle"/>
          </p:nvPr>
        </p:nvSpPr>
        <p:spPr>
          <a:xfrm>
            <a:off x="3429210" y="465344"/>
            <a:ext cx="9144000" cy="2387600"/>
          </a:xfrm>
        </p:spPr>
        <p:txBody>
          <a:bodyPr anchor="t"/>
          <a:lstStyle/>
          <a:p>
            <a:pPr algn="l"/>
            <a:r>
              <a:rPr lang="en-US" b="1" dirty="0"/>
              <a:t>True or False</a:t>
            </a:r>
          </a:p>
        </p:txBody>
      </p:sp>
      <p:sp>
        <p:nvSpPr>
          <p:cNvPr id="5" name="TextBox 4">
            <a:extLst>
              <a:ext uri="{FF2B5EF4-FFF2-40B4-BE49-F238E27FC236}">
                <a16:creationId xmlns:a16="http://schemas.microsoft.com/office/drawing/2014/main" id="{3DE12A27-A590-4FAF-2061-FEF2CC0E9787}"/>
              </a:ext>
            </a:extLst>
          </p:cNvPr>
          <p:cNvSpPr txBox="1">
            <a:spLocks/>
          </p:cNvSpPr>
          <p:nvPr/>
        </p:nvSpPr>
        <p:spPr>
          <a:xfrm>
            <a:off x="447129" y="1659144"/>
            <a:ext cx="11297742" cy="4708981"/>
          </a:xfrm>
          <a:prstGeom prst="rect">
            <a:avLst/>
          </a:prstGeom>
          <a:noFill/>
        </p:spPr>
        <p:txBody>
          <a:bodyPr wrap="square" rtlCol="0">
            <a:spAutoFit/>
          </a:bodyPr>
          <a:lstStyle/>
          <a:p>
            <a:r>
              <a:rPr lang="en-US" sz="3200" dirty="0"/>
              <a:t>Title IX only pertains to students – this includes the hearing process.</a:t>
            </a:r>
          </a:p>
          <a:p>
            <a:endParaRPr lang="en-US" sz="3200" dirty="0"/>
          </a:p>
          <a:p>
            <a:pPr marL="514350" indent="-514350">
              <a:lnSpc>
                <a:spcPct val="150000"/>
              </a:lnSpc>
              <a:buAutoNum type="alphaUcPeriod"/>
            </a:pPr>
            <a:r>
              <a:rPr lang="en-US" sz="2800" b="1" dirty="0"/>
              <a:t>True</a:t>
            </a:r>
          </a:p>
          <a:p>
            <a:pPr marL="514350" indent="-514350">
              <a:lnSpc>
                <a:spcPct val="150000"/>
              </a:lnSpc>
              <a:buAutoNum type="alphaUcPeriod"/>
            </a:pPr>
            <a:r>
              <a:rPr lang="en-US" sz="2800" b="1" dirty="0"/>
              <a:t>False</a:t>
            </a:r>
          </a:p>
          <a:p>
            <a:pPr>
              <a:lnSpc>
                <a:spcPct val="150000"/>
              </a:lnSpc>
            </a:pPr>
            <a:r>
              <a:rPr lang="en-US" sz="3200" dirty="0"/>
              <a:t>The answer is B. False</a:t>
            </a:r>
            <a:r>
              <a:rPr lang="en-US" sz="3200"/>
              <a:t>. </a:t>
            </a:r>
          </a:p>
          <a:p>
            <a:pPr>
              <a:lnSpc>
                <a:spcPct val="150000"/>
              </a:lnSpc>
            </a:pPr>
            <a:r>
              <a:rPr lang="en-US" sz="3200"/>
              <a:t>What </a:t>
            </a:r>
            <a:r>
              <a:rPr lang="en-US" sz="3200" dirty="0"/>
              <a:t>is the hearing process?</a:t>
            </a:r>
          </a:p>
          <a:p>
            <a:pPr marL="285750" indent="-285750">
              <a:buFont typeface="Calibri" panose="020F0502020204030204" pitchFamily="34" charset="0"/>
              <a:buChar char="→"/>
            </a:pPr>
            <a:endParaRPr lang="en-US" sz="2400" dirty="0"/>
          </a:p>
        </p:txBody>
      </p:sp>
    </p:spTree>
    <p:extLst>
      <p:ext uri="{BB962C8B-B14F-4D97-AF65-F5344CB8AC3E}">
        <p14:creationId xmlns:p14="http://schemas.microsoft.com/office/powerpoint/2010/main" val="40935484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308E-49E9-3C76-C015-C3299618CACB}"/>
              </a:ext>
            </a:extLst>
          </p:cNvPr>
          <p:cNvSpPr>
            <a:spLocks noGrp="1"/>
          </p:cNvSpPr>
          <p:nvPr>
            <p:ph type="title"/>
          </p:nvPr>
        </p:nvSpPr>
        <p:spPr/>
        <p:txBody>
          <a:bodyPr/>
          <a:lstStyle/>
          <a:p>
            <a:r>
              <a:rPr lang="en-US" dirty="0"/>
              <a:t>What resources are there?</a:t>
            </a:r>
          </a:p>
        </p:txBody>
      </p:sp>
      <p:pic>
        <p:nvPicPr>
          <p:cNvPr id="1026" name="Picture 2">
            <a:extLst>
              <a:ext uri="{FF2B5EF4-FFF2-40B4-BE49-F238E27FC236}">
                <a16:creationId xmlns:a16="http://schemas.microsoft.com/office/drawing/2014/main" id="{DB7AA7E0-2A4C-6B89-2BA5-94D4ADCCE6DA}"/>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99" t="21026" r="12308" b="20000"/>
          <a:stretch/>
        </p:blipFill>
        <p:spPr bwMode="auto">
          <a:xfrm>
            <a:off x="3644900" y="1821261"/>
            <a:ext cx="5499100" cy="479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1035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D3256A-D4B0-CF7F-7F80-38DD8341F1DB}"/>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16FB37B-9132-0FBA-ED7E-184F4121E407}"/>
              </a:ext>
            </a:extLst>
          </p:cNvPr>
          <p:cNvSpPr>
            <a:spLocks noGrp="1"/>
          </p:cNvSpPr>
          <p:nvPr>
            <p:ph type="title"/>
          </p:nvPr>
        </p:nvSpPr>
        <p:spPr>
          <a:xfrm>
            <a:off x="486648" y="1901956"/>
            <a:ext cx="2880828" cy="3071906"/>
          </a:xfrm>
        </p:spPr>
        <p:txBody>
          <a:bodyPr vert="horz" lIns="91440" tIns="45720" rIns="91440" bIns="45720" rtlCol="0" anchor="t">
            <a:normAutofit/>
          </a:bodyPr>
          <a:lstStyle/>
          <a:p>
            <a:pPr algn="ctr"/>
            <a:r>
              <a:rPr lang="en-US" sz="2500" kern="1200" dirty="0">
                <a:solidFill>
                  <a:srgbClr val="FFFFFF"/>
                </a:solidFill>
                <a:latin typeface="+mj-lt"/>
                <a:ea typeface="+mj-ea"/>
                <a:cs typeface="+mj-cs"/>
              </a:rPr>
              <a:t>Control what you can, but when you need assistance don’t be afraid to ask for help.</a:t>
            </a:r>
          </a:p>
        </p:txBody>
      </p:sp>
      <p:pic>
        <p:nvPicPr>
          <p:cNvPr id="4" name="Picture 3" descr="screenshot of mandatory reporter information and campus resources that can be found be choosing Resources from the CTAC main page: wichita.edu/administration/CTAC">
            <a:extLst>
              <a:ext uri="{FF2B5EF4-FFF2-40B4-BE49-F238E27FC236}">
                <a16:creationId xmlns:a16="http://schemas.microsoft.com/office/drawing/2014/main" id="{98242D1C-99DE-F1A9-357B-E44C9E5C3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251" y="467208"/>
            <a:ext cx="7180101" cy="5923584"/>
          </a:xfrm>
          <a:prstGeom prst="rect">
            <a:avLst/>
          </a:prstGeom>
        </p:spPr>
      </p:pic>
    </p:spTree>
    <p:extLst>
      <p:ext uri="{BB962C8B-B14F-4D97-AF65-F5344CB8AC3E}">
        <p14:creationId xmlns:p14="http://schemas.microsoft.com/office/powerpoint/2010/main" val="42509109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1B61C-138E-9A26-5060-7249A0947B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37BEA-C6B1-2276-0F86-93D0C0621805}"/>
              </a:ext>
            </a:extLst>
          </p:cNvPr>
          <p:cNvSpPr>
            <a:spLocks noGrp="1"/>
          </p:cNvSpPr>
          <p:nvPr>
            <p:ph type="ctrTitle"/>
          </p:nvPr>
        </p:nvSpPr>
        <p:spPr>
          <a:xfrm>
            <a:off x="1817298" y="1861190"/>
            <a:ext cx="9144000" cy="2387600"/>
          </a:xfrm>
        </p:spPr>
        <p:txBody>
          <a:bodyPr/>
          <a:lstStyle/>
          <a:p>
            <a:r>
              <a:rPr lang="en-US" b="1" dirty="0"/>
              <a:t>What else does CTAC address?</a:t>
            </a:r>
          </a:p>
        </p:txBody>
      </p:sp>
    </p:spTree>
    <p:extLst>
      <p:ext uri="{BB962C8B-B14F-4D97-AF65-F5344CB8AC3E}">
        <p14:creationId xmlns:p14="http://schemas.microsoft.com/office/powerpoint/2010/main" val="32898152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94CC-E583-FD4B-B3DB-973D35AF383C}"/>
              </a:ext>
            </a:extLst>
          </p:cNvPr>
          <p:cNvSpPr>
            <a:spLocks noGrp="1"/>
          </p:cNvSpPr>
          <p:nvPr>
            <p:ph type="ctrTitle"/>
          </p:nvPr>
        </p:nvSpPr>
        <p:spPr>
          <a:xfrm>
            <a:off x="545592" y="503680"/>
            <a:ext cx="11100816" cy="1193800"/>
          </a:xfrm>
        </p:spPr>
        <p:txBody>
          <a:bodyPr>
            <a:normAutofit/>
          </a:bodyPr>
          <a:lstStyle/>
          <a:p>
            <a:r>
              <a:rPr lang="en-US" b="1" dirty="0"/>
              <a:t>Trigger Warning and Disclaimer!</a:t>
            </a:r>
          </a:p>
        </p:txBody>
      </p:sp>
      <p:pic>
        <p:nvPicPr>
          <p:cNvPr id="3" name="Content Placeholder 2" descr="A red and white triangle sign with a black exclamation mark denoting warning that upcoming content may be sensitive">
            <a:extLst>
              <a:ext uri="{FF2B5EF4-FFF2-40B4-BE49-F238E27FC236}">
                <a16:creationId xmlns:a16="http://schemas.microsoft.com/office/drawing/2014/main" id="{59BAF8F6-2697-829F-39BA-4A32713782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45130" y="1829208"/>
            <a:ext cx="3701740" cy="3199584"/>
          </a:xfrm>
          <a:prstGeom prst="rect">
            <a:avLst/>
          </a:prstGeom>
        </p:spPr>
      </p:pic>
    </p:spTree>
    <p:extLst>
      <p:ext uri="{BB962C8B-B14F-4D97-AF65-F5344CB8AC3E}">
        <p14:creationId xmlns:p14="http://schemas.microsoft.com/office/powerpoint/2010/main" val="8932092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A2C72-ACBA-F6B1-A7F6-6DE91C610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D843A0-DEEF-4D44-8C5D-8B1F11CA17FA}"/>
              </a:ext>
            </a:extLst>
          </p:cNvPr>
          <p:cNvSpPr>
            <a:spLocks noGrp="1"/>
          </p:cNvSpPr>
          <p:nvPr>
            <p:ph type="title"/>
          </p:nvPr>
        </p:nvSpPr>
        <p:spPr/>
        <p:txBody>
          <a:bodyPr/>
          <a:lstStyle/>
          <a:p>
            <a:r>
              <a:rPr lang="en-US" dirty="0"/>
              <a:t>Protected characteristics</a:t>
            </a:r>
          </a:p>
        </p:txBody>
      </p:sp>
      <p:sp>
        <p:nvSpPr>
          <p:cNvPr id="4" name="Content Placeholder 2">
            <a:extLst>
              <a:ext uri="{FF2B5EF4-FFF2-40B4-BE49-F238E27FC236}">
                <a16:creationId xmlns:a16="http://schemas.microsoft.com/office/drawing/2014/main" id="{71B39E9A-AB32-2068-9D9B-67730640A528}"/>
              </a:ext>
            </a:extLst>
          </p:cNvPr>
          <p:cNvSpPr txBox="1">
            <a:spLocks/>
          </p:cNvSpPr>
          <p:nvPr/>
        </p:nvSpPr>
        <p:spPr>
          <a:xfrm>
            <a:off x="1219200" y="1945258"/>
            <a:ext cx="10972800" cy="4525963"/>
          </a:xfrm>
          <a:prstGeom prst="rect">
            <a:avLst/>
          </a:prstGeom>
        </p:spPr>
        <p:txBody>
          <a:bodyPr numCol="2">
            <a:normAutofit fontScale="92500" lnSpcReduction="10000"/>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buFont typeface="Arial" panose="020B0604020202020204" pitchFamily="34" charset="0"/>
              <a:buChar char="•"/>
            </a:pPr>
            <a:r>
              <a:rPr lang="en-US" b="1" dirty="0"/>
              <a:t>Age </a:t>
            </a:r>
          </a:p>
          <a:p>
            <a:pPr>
              <a:buFont typeface="Arial" panose="020B0604020202020204" pitchFamily="34" charset="0"/>
              <a:buChar char="•"/>
            </a:pPr>
            <a:r>
              <a:rPr lang="en-US" b="1" dirty="0"/>
              <a:t>Ancestry</a:t>
            </a:r>
          </a:p>
          <a:p>
            <a:pPr>
              <a:buFont typeface="Arial" panose="020B0604020202020204" pitchFamily="34" charset="0"/>
              <a:buChar char="•"/>
            </a:pPr>
            <a:r>
              <a:rPr lang="en-US" b="1" dirty="0"/>
              <a:t>Color</a:t>
            </a:r>
          </a:p>
          <a:p>
            <a:pPr>
              <a:buFont typeface="Arial" panose="020B0604020202020204" pitchFamily="34" charset="0"/>
              <a:buChar char="•"/>
            </a:pPr>
            <a:r>
              <a:rPr lang="en-US" b="1" dirty="0"/>
              <a:t>Disability</a:t>
            </a:r>
          </a:p>
          <a:p>
            <a:pPr>
              <a:buFont typeface="Arial" panose="020B0604020202020204" pitchFamily="34" charset="0"/>
              <a:buChar char="•"/>
            </a:pPr>
            <a:r>
              <a:rPr lang="en-US" b="1" dirty="0"/>
              <a:t>Gender</a:t>
            </a:r>
          </a:p>
          <a:p>
            <a:pPr>
              <a:buFont typeface="Arial" panose="020B0604020202020204" pitchFamily="34" charset="0"/>
              <a:buChar char="•"/>
            </a:pPr>
            <a:r>
              <a:rPr lang="en-US" b="1" dirty="0"/>
              <a:t>Gender Expression</a:t>
            </a:r>
          </a:p>
          <a:p>
            <a:pPr>
              <a:buFont typeface="Arial" panose="020B0604020202020204" pitchFamily="34" charset="0"/>
              <a:buChar char="•"/>
            </a:pPr>
            <a:r>
              <a:rPr lang="en-US" b="1" dirty="0"/>
              <a:t>Gender Identity</a:t>
            </a:r>
          </a:p>
          <a:p>
            <a:pPr>
              <a:buFont typeface="Arial" panose="020B0604020202020204" pitchFamily="34" charset="0"/>
              <a:buChar char="•"/>
            </a:pPr>
            <a:r>
              <a:rPr lang="en-US" b="1" dirty="0"/>
              <a:t>Genetic Information</a:t>
            </a:r>
          </a:p>
          <a:p>
            <a:pPr>
              <a:buFont typeface="Arial" panose="020B0604020202020204" pitchFamily="34" charset="0"/>
              <a:buChar char="•"/>
            </a:pPr>
            <a:r>
              <a:rPr lang="en-US" b="1" dirty="0"/>
              <a:t>Marital Status</a:t>
            </a:r>
          </a:p>
          <a:p>
            <a:pPr>
              <a:buFont typeface="Arial" panose="020B0604020202020204" pitchFamily="34" charset="0"/>
              <a:buChar char="•"/>
            </a:pPr>
            <a:endParaRPr lang="en-US" b="1" dirty="0"/>
          </a:p>
          <a:p>
            <a:pPr>
              <a:buFont typeface="Arial" panose="020B0604020202020204" pitchFamily="34" charset="0"/>
              <a:buChar char="•"/>
            </a:pPr>
            <a:r>
              <a:rPr lang="en-US" b="1" dirty="0"/>
              <a:t>National Origin</a:t>
            </a:r>
          </a:p>
          <a:p>
            <a:pPr>
              <a:buFont typeface="Arial" panose="020B0604020202020204" pitchFamily="34" charset="0"/>
              <a:buChar char="•"/>
            </a:pPr>
            <a:r>
              <a:rPr lang="en-US" b="1" dirty="0"/>
              <a:t>Political Affiliation</a:t>
            </a:r>
          </a:p>
          <a:p>
            <a:pPr>
              <a:buFont typeface="Arial" panose="020B0604020202020204" pitchFamily="34" charset="0"/>
              <a:buChar char="•"/>
            </a:pPr>
            <a:r>
              <a:rPr lang="en-US" b="1" dirty="0"/>
              <a:t>Pregnancy</a:t>
            </a:r>
          </a:p>
          <a:p>
            <a:pPr>
              <a:buFont typeface="Arial" panose="020B0604020202020204" pitchFamily="34" charset="0"/>
              <a:buChar char="•"/>
            </a:pPr>
            <a:r>
              <a:rPr lang="en-US" b="1" dirty="0"/>
              <a:t>Race</a:t>
            </a:r>
          </a:p>
          <a:p>
            <a:pPr>
              <a:buFont typeface="Arial" panose="020B0604020202020204" pitchFamily="34" charset="0"/>
              <a:buChar char="•"/>
            </a:pPr>
            <a:r>
              <a:rPr lang="en-US" b="1" dirty="0"/>
              <a:t>Religion</a:t>
            </a:r>
          </a:p>
          <a:p>
            <a:pPr>
              <a:buFont typeface="Arial" panose="020B0604020202020204" pitchFamily="34" charset="0"/>
              <a:buChar char="•"/>
            </a:pPr>
            <a:r>
              <a:rPr lang="en-US" b="1" dirty="0"/>
              <a:t>Sex</a:t>
            </a:r>
          </a:p>
          <a:p>
            <a:pPr>
              <a:buFont typeface="Arial" panose="020B0604020202020204" pitchFamily="34" charset="0"/>
              <a:buChar char="•"/>
            </a:pPr>
            <a:r>
              <a:rPr lang="en-US" b="1" dirty="0"/>
              <a:t>Sexual Orientation</a:t>
            </a:r>
          </a:p>
          <a:p>
            <a:pPr>
              <a:buFont typeface="Arial" panose="020B0604020202020204" pitchFamily="34" charset="0"/>
              <a:buChar char="•"/>
            </a:pPr>
            <a:r>
              <a:rPr lang="en-US" b="1" dirty="0"/>
              <a:t>Veteran Status</a:t>
            </a:r>
          </a:p>
          <a:p>
            <a:pPr>
              <a:buFont typeface="Arial" panose="020B0604020202020204" pitchFamily="34" charset="0"/>
              <a:buChar char="•"/>
            </a:pPr>
            <a:r>
              <a:rPr lang="en-US" b="1" dirty="0"/>
              <a:t>Retaliation </a:t>
            </a:r>
          </a:p>
          <a:p>
            <a:endParaRPr lang="en-US" dirty="0"/>
          </a:p>
        </p:txBody>
      </p:sp>
    </p:spTree>
    <p:extLst>
      <p:ext uri="{BB962C8B-B14F-4D97-AF65-F5344CB8AC3E}">
        <p14:creationId xmlns:p14="http://schemas.microsoft.com/office/powerpoint/2010/main" val="4093691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833891-2AFC-D79A-D9F8-75CA5D0E61BB}"/>
            </a:ext>
          </a:extLst>
        </p:cNvPr>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D2D18-B956-F51B-6B25-2A88F493FCD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400" dirty="0">
                <a:solidFill>
                  <a:schemeClr val="accent4"/>
                </a:solidFill>
                <a:latin typeface="+mj-lt"/>
                <a:cs typeface="+mj-cs"/>
              </a:rPr>
              <a:t>WICHITA.EDU/CTAC</a:t>
            </a:r>
            <a:endParaRPr lang="en-US" sz="2400" kern="1200" dirty="0">
              <a:solidFill>
                <a:schemeClr val="accent4"/>
              </a:solidFill>
              <a:latin typeface="+mj-lt"/>
              <a:cs typeface="+mj-cs"/>
            </a:endParaRPr>
          </a:p>
        </p:txBody>
      </p:sp>
      <p:pic>
        <p:nvPicPr>
          <p:cNvPr id="4" name="Picture 3" descr="CTAC webpage with an arrow pointing to the Submit a Report button">
            <a:extLst>
              <a:ext uri="{FF2B5EF4-FFF2-40B4-BE49-F238E27FC236}">
                <a16:creationId xmlns:a16="http://schemas.microsoft.com/office/drawing/2014/main" id="{0D87F06B-1CC3-3B95-E92F-FCBE05D40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804" y="397092"/>
            <a:ext cx="7305802" cy="6063815"/>
          </a:xfrm>
          <a:prstGeom prst="rect">
            <a:avLst/>
          </a:prstGeom>
        </p:spPr>
      </p:pic>
      <p:pic>
        <p:nvPicPr>
          <p:cNvPr id="5" name="Picture 4">
            <a:extLst>
              <a:ext uri="{FF2B5EF4-FFF2-40B4-BE49-F238E27FC236}">
                <a16:creationId xmlns:a16="http://schemas.microsoft.com/office/drawing/2014/main" id="{61120023-F542-AEAC-1649-BFEAA9C36D0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59555" y="4514523"/>
            <a:ext cx="390178" cy="1481456"/>
          </a:xfrm>
          <a:prstGeom prst="rect">
            <a:avLst/>
          </a:prstGeom>
        </p:spPr>
      </p:pic>
    </p:spTree>
    <p:extLst>
      <p:ext uri="{BB962C8B-B14F-4D97-AF65-F5344CB8AC3E}">
        <p14:creationId xmlns:p14="http://schemas.microsoft.com/office/powerpoint/2010/main" val="31058951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18E6A2-9D7A-FCCB-8891-A8EE5CA8555A}"/>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4B8E41-D388-24CF-D8FF-A40C308D0FB7}"/>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4600" cap="none" dirty="0">
                <a:solidFill>
                  <a:schemeClr val="tx1"/>
                </a:solidFill>
                <a:latin typeface="+mj-lt"/>
                <a:cs typeface="+mj-cs"/>
              </a:rPr>
              <a:t>Wichita.edu/</a:t>
            </a:r>
            <a:r>
              <a:rPr lang="en-US" sz="4600" cap="none" dirty="0" err="1">
                <a:solidFill>
                  <a:schemeClr val="tx1"/>
                </a:solidFill>
                <a:latin typeface="+mj-lt"/>
                <a:cs typeface="+mj-cs"/>
              </a:rPr>
              <a:t>ReportIt</a:t>
            </a:r>
            <a:endParaRPr lang="en-US" sz="4600" cap="none" dirty="0">
              <a:solidFill>
                <a:schemeClr val="tx1"/>
              </a:solidFill>
              <a:latin typeface="+mj-lt"/>
              <a:cs typeface="+mj-cs"/>
            </a:endParaRPr>
          </a:p>
        </p:txBody>
      </p:sp>
      <p:pic>
        <p:nvPicPr>
          <p:cNvPr id="5" name="Picture 4" descr="the report it web page showing options like care team, title IX, conduct incident response, academic integrity, student advocate reporting,  and clery report&#10;">
            <a:extLst>
              <a:ext uri="{FF2B5EF4-FFF2-40B4-BE49-F238E27FC236}">
                <a16:creationId xmlns:a16="http://schemas.microsoft.com/office/drawing/2014/main" id="{80B934E7-B57E-29CA-D78A-A822B2457B5A}"/>
              </a:ext>
            </a:extLst>
          </p:cNvPr>
          <p:cNvPicPr>
            <a:picLocks noChangeAspect="1"/>
          </p:cNvPicPr>
          <p:nvPr/>
        </p:nvPicPr>
        <p:blipFill>
          <a:blip r:embed="rId3">
            <a:extLst>
              <a:ext uri="{28A0092B-C50C-407E-A947-70E740481C1C}">
                <a14:useLocalDpi xmlns:a14="http://schemas.microsoft.com/office/drawing/2010/main" val="0"/>
              </a:ext>
            </a:extLst>
          </a:blip>
          <a:srcRect b="6496"/>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295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6E8459-D5BF-E21F-8DF6-35CD3D0F2003}"/>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FE07D-D319-A01E-1E38-8F421795B608}"/>
              </a:ext>
            </a:extLst>
          </p:cNvPr>
          <p:cNvSpPr>
            <a:spLocks noGrp="1"/>
          </p:cNvSpPr>
          <p:nvPr>
            <p:ph type="title"/>
          </p:nvPr>
        </p:nvSpPr>
        <p:spPr>
          <a:xfrm>
            <a:off x="1027797" y="2127922"/>
            <a:ext cx="4304167" cy="2387600"/>
          </a:xfrm>
        </p:spPr>
        <p:txBody>
          <a:bodyPr vert="horz" lIns="91440" tIns="45720" rIns="91440" bIns="45720" rtlCol="0" anchor="t">
            <a:normAutofit fontScale="90000"/>
          </a:bodyPr>
          <a:lstStyle/>
          <a:p>
            <a:pPr algn="ctr"/>
            <a:r>
              <a:rPr lang="en-US" sz="3800" kern="1200" dirty="0">
                <a:solidFill>
                  <a:schemeClr val="tx1"/>
                </a:solidFill>
                <a:latin typeface="+mn-lt"/>
                <a:cs typeface="+mj-cs"/>
                <a:hlinkClick r:id="rId3"/>
              </a:rPr>
              <a:t>ctac@wichita.edu</a:t>
            </a:r>
            <a:br>
              <a:rPr lang="en-US" sz="3800" kern="1200" dirty="0">
                <a:solidFill>
                  <a:schemeClr val="tx1"/>
                </a:solidFill>
                <a:latin typeface="+mn-lt"/>
                <a:cs typeface="+mj-cs"/>
              </a:rPr>
            </a:br>
            <a:br>
              <a:rPr lang="en-US" sz="3800" kern="1200" dirty="0">
                <a:solidFill>
                  <a:schemeClr val="tx1"/>
                </a:solidFill>
                <a:latin typeface="+mn-lt"/>
                <a:cs typeface="+mj-cs"/>
              </a:rPr>
            </a:br>
            <a:r>
              <a:rPr lang="en-US" sz="3800" dirty="0">
                <a:solidFill>
                  <a:schemeClr val="tx1"/>
                </a:solidFill>
                <a:latin typeface="+mn-lt"/>
                <a:cs typeface="+mj-cs"/>
              </a:rPr>
              <a:t>(316) 978-3186</a:t>
            </a:r>
            <a:br>
              <a:rPr lang="en-US" sz="3800" dirty="0">
                <a:solidFill>
                  <a:schemeClr val="tx1"/>
                </a:solidFill>
                <a:latin typeface="+mn-lt"/>
                <a:cs typeface="+mj-cs"/>
              </a:rPr>
            </a:br>
            <a:br>
              <a:rPr lang="en-US" sz="3800" dirty="0">
                <a:solidFill>
                  <a:schemeClr val="tx1"/>
                </a:solidFill>
                <a:latin typeface="+mn-lt"/>
                <a:cs typeface="+mj-cs"/>
              </a:rPr>
            </a:br>
            <a:r>
              <a:rPr lang="en-US" sz="3800" dirty="0">
                <a:solidFill>
                  <a:schemeClr val="tx1"/>
                </a:solidFill>
                <a:latin typeface="+mn-lt"/>
                <a:cs typeface="+mj-cs"/>
              </a:rPr>
              <a:t>Shocker success center 017</a:t>
            </a:r>
            <a:endParaRPr lang="en-US" sz="3800" kern="1200" dirty="0">
              <a:solidFill>
                <a:schemeClr val="tx1"/>
              </a:solidFill>
              <a:latin typeface="+mn-lt"/>
              <a:cs typeface="+mj-cs"/>
            </a:endParaRPr>
          </a:p>
        </p:txBody>
      </p:sp>
      <p:grpSp>
        <p:nvGrpSpPr>
          <p:cNvPr id="33" name="Group 3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TAC staff page that can be accessed by choosing Contact Us on the CTAC main page">
            <a:extLst>
              <a:ext uri="{FF2B5EF4-FFF2-40B4-BE49-F238E27FC236}">
                <a16:creationId xmlns:a16="http://schemas.microsoft.com/office/drawing/2014/main" id="{A91D81CB-BEA7-B7CB-98CE-9B06322D0DA0}"/>
              </a:ext>
            </a:extLst>
          </p:cNvPr>
          <p:cNvPicPr>
            <a:picLocks noChangeAspect="1"/>
          </p:cNvPicPr>
          <p:nvPr/>
        </p:nvPicPr>
        <p:blipFill>
          <a:blip r:embed="rId4"/>
          <a:stretch>
            <a:fillRect/>
          </a:stretch>
        </p:blipFill>
        <p:spPr>
          <a:xfrm>
            <a:off x="6383332" y="544467"/>
            <a:ext cx="4778026" cy="5768429"/>
          </a:xfrm>
          <a:prstGeom prst="rect">
            <a:avLst/>
          </a:prstGeom>
        </p:spPr>
      </p:pic>
    </p:spTree>
    <p:extLst>
      <p:ext uri="{BB962C8B-B14F-4D97-AF65-F5344CB8AC3E}">
        <p14:creationId xmlns:p14="http://schemas.microsoft.com/office/powerpoint/2010/main" val="17216408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94CC-E583-FD4B-B3DB-973D35AF383C}"/>
              </a:ext>
            </a:extLst>
          </p:cNvPr>
          <p:cNvSpPr>
            <a:spLocks noGrp="1"/>
          </p:cNvSpPr>
          <p:nvPr>
            <p:ph type="ctrTitle"/>
          </p:nvPr>
        </p:nvSpPr>
        <p:spPr>
          <a:xfrm>
            <a:off x="1524000" y="1434335"/>
            <a:ext cx="9144000" cy="2387600"/>
          </a:xfrm>
        </p:spPr>
        <p:txBody>
          <a:bodyPr/>
          <a:lstStyle/>
          <a:p>
            <a:r>
              <a:rPr lang="en-US" b="1" dirty="0"/>
              <a:t>Questions?</a:t>
            </a:r>
          </a:p>
        </p:txBody>
      </p:sp>
    </p:spTree>
    <p:extLst>
      <p:ext uri="{BB962C8B-B14F-4D97-AF65-F5344CB8AC3E}">
        <p14:creationId xmlns:p14="http://schemas.microsoft.com/office/powerpoint/2010/main" val="33258011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94CC-E583-FD4B-B3DB-973D35AF383C}"/>
              </a:ext>
            </a:extLst>
          </p:cNvPr>
          <p:cNvSpPr>
            <a:spLocks noGrp="1"/>
          </p:cNvSpPr>
          <p:nvPr>
            <p:ph type="ctrTitle"/>
          </p:nvPr>
        </p:nvSpPr>
        <p:spPr>
          <a:xfrm>
            <a:off x="1524000" y="749299"/>
            <a:ext cx="9144000" cy="1116835"/>
          </a:xfrm>
        </p:spPr>
        <p:txBody>
          <a:bodyPr>
            <a:noAutofit/>
          </a:bodyPr>
          <a:lstStyle/>
          <a:p>
            <a:r>
              <a:rPr lang="en-US" sz="8000" b="1" dirty="0"/>
              <a:t>Congratulations!</a:t>
            </a:r>
          </a:p>
        </p:txBody>
      </p:sp>
      <p:sp>
        <p:nvSpPr>
          <p:cNvPr id="5" name="TextBox 4">
            <a:extLst>
              <a:ext uri="{FF2B5EF4-FFF2-40B4-BE49-F238E27FC236}">
                <a16:creationId xmlns:a16="http://schemas.microsoft.com/office/drawing/2014/main" id="{69ACB630-BE25-A003-124B-BC117BA4CB90}"/>
              </a:ext>
            </a:extLst>
          </p:cNvPr>
          <p:cNvSpPr txBox="1"/>
          <p:nvPr/>
        </p:nvSpPr>
        <p:spPr>
          <a:xfrm>
            <a:off x="979578" y="2118983"/>
            <a:ext cx="9956800" cy="1588127"/>
          </a:xfrm>
          <a:prstGeom prst="rect">
            <a:avLst/>
          </a:prstGeom>
        </p:spPr>
        <p:txBody>
          <a:bodyPr vert="horz" lIns="91440" tIns="45720" rIns="91440" bIns="45720" rtlCol="0" anchor="b">
            <a:normAutofit fontScale="97500"/>
          </a:bodyPr>
          <a:lstStyle>
            <a:defPPr>
              <a:defRPr lang="en-US"/>
            </a:defPPr>
            <a:lvl1pPr algn="ctr">
              <a:lnSpc>
                <a:spcPct val="90000"/>
              </a:lnSpc>
              <a:spcBef>
                <a:spcPct val="0"/>
              </a:spcBef>
              <a:buNone/>
              <a:defRPr sz="3600" b="1">
                <a:latin typeface="+mj-lt"/>
                <a:ea typeface="+mj-ea"/>
                <a:cs typeface="+mj-cs"/>
              </a:defRPr>
            </a:lvl1pPr>
          </a:lstStyle>
          <a:p>
            <a:r>
              <a:rPr lang="en-US" dirty="0"/>
              <a:t>You will receive full credit towards this year’s annual Title IX &amp; Civil Rights Compliance Training!</a:t>
            </a:r>
          </a:p>
        </p:txBody>
      </p:sp>
    </p:spTree>
    <p:extLst>
      <p:ext uri="{BB962C8B-B14F-4D97-AF65-F5344CB8AC3E}">
        <p14:creationId xmlns:p14="http://schemas.microsoft.com/office/powerpoint/2010/main" val="6074203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70451-0C8B-B948-8991-1B3DA3C0C381}"/>
              </a:ext>
            </a:extLst>
          </p:cNvPr>
          <p:cNvSpPr>
            <a:spLocks noGrp="1"/>
          </p:cNvSpPr>
          <p:nvPr>
            <p:ph type="ctrTitle"/>
          </p:nvPr>
        </p:nvSpPr>
        <p:spPr>
          <a:xfrm>
            <a:off x="3864009" y="317293"/>
            <a:ext cx="9144000" cy="2387600"/>
          </a:xfrm>
        </p:spPr>
        <p:txBody>
          <a:bodyPr anchor="t"/>
          <a:lstStyle/>
          <a:p>
            <a:pPr algn="l"/>
            <a:r>
              <a:rPr lang="en-US" b="1" dirty="0"/>
              <a:t>Quick Story</a:t>
            </a:r>
          </a:p>
        </p:txBody>
      </p:sp>
      <p:sp>
        <p:nvSpPr>
          <p:cNvPr id="5" name="TextBox 4">
            <a:extLst>
              <a:ext uri="{FF2B5EF4-FFF2-40B4-BE49-F238E27FC236}">
                <a16:creationId xmlns:a16="http://schemas.microsoft.com/office/drawing/2014/main" id="{82F85680-6288-AEA0-3D1C-D1A7D9B99709}"/>
              </a:ext>
            </a:extLst>
          </p:cNvPr>
          <p:cNvSpPr txBox="1">
            <a:spLocks/>
          </p:cNvSpPr>
          <p:nvPr/>
        </p:nvSpPr>
        <p:spPr>
          <a:xfrm>
            <a:off x="434181" y="2704893"/>
            <a:ext cx="10806054" cy="1846659"/>
          </a:xfrm>
          <a:prstGeom prst="rect">
            <a:avLst/>
          </a:prstGeom>
          <a:noFill/>
        </p:spPr>
        <p:txBody>
          <a:bodyPr wrap="square" rtlCol="0">
            <a:spAutoFit/>
          </a:bodyPr>
          <a:lstStyle/>
          <a:p>
            <a:pPr algn="ctr">
              <a:lnSpc>
                <a:spcPct val="150000"/>
              </a:lnSpc>
            </a:pPr>
            <a:r>
              <a:rPr lang="en-US" sz="4400" dirty="0"/>
              <a:t>“We were in a…SITUATIONSHIP!”</a:t>
            </a:r>
          </a:p>
          <a:p>
            <a:pPr marL="285750" indent="-285750">
              <a:buFont typeface="Calibri" panose="020F0502020204030204" pitchFamily="34" charset="0"/>
              <a:buChar char="→"/>
            </a:pPr>
            <a:endParaRPr lang="en-US" sz="2400" dirty="0"/>
          </a:p>
          <a:p>
            <a:pPr marL="285750" indent="-285750">
              <a:buFont typeface="Calibri" panose="020F0502020204030204" pitchFamily="34" charset="0"/>
              <a:buChar char="→"/>
            </a:pPr>
            <a:endParaRPr lang="en-US" sz="2400" dirty="0"/>
          </a:p>
        </p:txBody>
      </p:sp>
    </p:spTree>
    <p:extLst>
      <p:ext uri="{BB962C8B-B14F-4D97-AF65-F5344CB8AC3E}">
        <p14:creationId xmlns:p14="http://schemas.microsoft.com/office/powerpoint/2010/main" val="39953511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50839-D7E9-1401-5D82-9560249FD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88287C-10F7-A9D2-9ABA-B8932024D94D}"/>
              </a:ext>
            </a:extLst>
          </p:cNvPr>
          <p:cNvSpPr>
            <a:spLocks noGrp="1"/>
          </p:cNvSpPr>
          <p:nvPr>
            <p:ph type="ctrTitle"/>
          </p:nvPr>
        </p:nvSpPr>
        <p:spPr>
          <a:xfrm>
            <a:off x="3864009" y="317293"/>
            <a:ext cx="9144000" cy="2387600"/>
          </a:xfrm>
        </p:spPr>
        <p:txBody>
          <a:bodyPr anchor="t"/>
          <a:lstStyle/>
          <a:p>
            <a:pPr algn="l"/>
            <a:r>
              <a:rPr lang="en-US" b="1" dirty="0"/>
              <a:t>Help me out</a:t>
            </a:r>
          </a:p>
        </p:txBody>
      </p:sp>
      <p:sp>
        <p:nvSpPr>
          <p:cNvPr id="5" name="TextBox 4">
            <a:extLst>
              <a:ext uri="{FF2B5EF4-FFF2-40B4-BE49-F238E27FC236}">
                <a16:creationId xmlns:a16="http://schemas.microsoft.com/office/drawing/2014/main" id="{305AB017-7DCC-4BA7-06A8-365D54AA6CEA}"/>
              </a:ext>
            </a:extLst>
          </p:cNvPr>
          <p:cNvSpPr txBox="1">
            <a:spLocks/>
          </p:cNvSpPr>
          <p:nvPr/>
        </p:nvSpPr>
        <p:spPr>
          <a:xfrm>
            <a:off x="447129" y="2578810"/>
            <a:ext cx="11297742" cy="2677656"/>
          </a:xfrm>
          <a:prstGeom prst="rect">
            <a:avLst/>
          </a:prstGeom>
          <a:noFill/>
        </p:spPr>
        <p:txBody>
          <a:bodyPr wrap="square" rtlCol="0">
            <a:spAutoFit/>
          </a:bodyPr>
          <a:lstStyle/>
          <a:p>
            <a:pPr algn="ctr">
              <a:lnSpc>
                <a:spcPct val="150000"/>
              </a:lnSpc>
            </a:pPr>
            <a:r>
              <a:rPr lang="en-US" sz="4400" dirty="0"/>
              <a:t>“From what I understand, a SITUATIONSHIP is…”</a:t>
            </a:r>
          </a:p>
          <a:p>
            <a:pPr algn="ctr">
              <a:lnSpc>
                <a:spcPct val="150000"/>
              </a:lnSpc>
            </a:pPr>
            <a:endParaRPr lang="en-US" sz="3600" dirty="0"/>
          </a:p>
          <a:p>
            <a:pPr marL="285750" indent="-285750">
              <a:buFont typeface="Calibri" panose="020F0502020204030204" pitchFamily="34" charset="0"/>
              <a:buChar char="→"/>
            </a:pPr>
            <a:endParaRPr lang="en-US" sz="2400" dirty="0"/>
          </a:p>
          <a:p>
            <a:pPr marL="285750" indent="-285750">
              <a:buFont typeface="Calibri" panose="020F0502020204030204" pitchFamily="34" charset="0"/>
              <a:buChar char="→"/>
            </a:pPr>
            <a:endParaRPr lang="en-US" sz="2400" dirty="0"/>
          </a:p>
        </p:txBody>
      </p:sp>
    </p:spTree>
    <p:extLst>
      <p:ext uri="{BB962C8B-B14F-4D97-AF65-F5344CB8AC3E}">
        <p14:creationId xmlns:p14="http://schemas.microsoft.com/office/powerpoint/2010/main" val="29555110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B18E-C232-8CCF-587B-6CB567BC2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DA16A-3D49-BE5B-87C4-5C2AE49DD2B5}"/>
              </a:ext>
            </a:extLst>
          </p:cNvPr>
          <p:cNvSpPr>
            <a:spLocks noGrp="1"/>
          </p:cNvSpPr>
          <p:nvPr>
            <p:ph type="ctrTitle"/>
          </p:nvPr>
        </p:nvSpPr>
        <p:spPr>
          <a:xfrm>
            <a:off x="2682833" y="519013"/>
            <a:ext cx="9144000" cy="2387600"/>
          </a:xfrm>
        </p:spPr>
        <p:txBody>
          <a:bodyPr anchor="t"/>
          <a:lstStyle/>
          <a:p>
            <a:pPr algn="l"/>
            <a:r>
              <a:rPr lang="en-US" b="1" dirty="0"/>
              <a:t>Stages of Engagement</a:t>
            </a:r>
          </a:p>
        </p:txBody>
      </p:sp>
      <p:sp>
        <p:nvSpPr>
          <p:cNvPr id="5" name="TextBox 4">
            <a:extLst>
              <a:ext uri="{FF2B5EF4-FFF2-40B4-BE49-F238E27FC236}">
                <a16:creationId xmlns:a16="http://schemas.microsoft.com/office/drawing/2014/main" id="{11905978-69E5-B0D9-38A5-1D0B862E13AC}"/>
              </a:ext>
            </a:extLst>
          </p:cNvPr>
          <p:cNvSpPr txBox="1">
            <a:spLocks/>
          </p:cNvSpPr>
          <p:nvPr/>
        </p:nvSpPr>
        <p:spPr>
          <a:xfrm>
            <a:off x="537695" y="2184003"/>
            <a:ext cx="10806054" cy="4985980"/>
          </a:xfrm>
          <a:prstGeom prst="rect">
            <a:avLst/>
          </a:prstGeom>
          <a:noFill/>
        </p:spPr>
        <p:txBody>
          <a:bodyPr wrap="square" rtlCol="0">
            <a:spAutoFit/>
          </a:bodyPr>
          <a:lstStyle/>
          <a:p>
            <a:pPr algn="ctr">
              <a:lnSpc>
                <a:spcPct val="150000"/>
              </a:lnSpc>
            </a:pPr>
            <a:r>
              <a:rPr lang="en-US" sz="3600" dirty="0"/>
              <a:t>Talking</a:t>
            </a:r>
          </a:p>
          <a:p>
            <a:pPr algn="ctr">
              <a:lnSpc>
                <a:spcPct val="150000"/>
              </a:lnSpc>
            </a:pPr>
            <a:r>
              <a:rPr lang="en-US" sz="3600" dirty="0"/>
              <a:t>Dating</a:t>
            </a:r>
          </a:p>
          <a:p>
            <a:pPr algn="ctr">
              <a:lnSpc>
                <a:spcPct val="150000"/>
              </a:lnSpc>
            </a:pPr>
            <a:r>
              <a:rPr lang="en-US" sz="3600" dirty="0"/>
              <a:t>Relationship</a:t>
            </a:r>
          </a:p>
          <a:p>
            <a:pPr algn="ctr">
              <a:lnSpc>
                <a:spcPct val="150000"/>
              </a:lnSpc>
            </a:pPr>
            <a:r>
              <a:rPr lang="en-US" sz="3600" dirty="0"/>
              <a:t>Where should we place SITUATIONSHIP?</a:t>
            </a:r>
          </a:p>
          <a:p>
            <a:pPr algn="ctr">
              <a:lnSpc>
                <a:spcPct val="150000"/>
              </a:lnSpc>
            </a:pPr>
            <a:endParaRPr lang="en-US" sz="3600" dirty="0"/>
          </a:p>
          <a:p>
            <a:pPr marL="285750" indent="-285750">
              <a:buFont typeface="Calibri" panose="020F0502020204030204" pitchFamily="34" charset="0"/>
              <a:buChar char="→"/>
            </a:pPr>
            <a:endParaRPr lang="en-US" sz="2400" dirty="0"/>
          </a:p>
          <a:p>
            <a:pPr marL="285750" indent="-285750">
              <a:buFont typeface="Calibri" panose="020F0502020204030204" pitchFamily="34" charset="0"/>
              <a:buChar char="→"/>
            </a:pPr>
            <a:endParaRPr lang="en-US" sz="2400" dirty="0"/>
          </a:p>
        </p:txBody>
      </p:sp>
      <p:sp>
        <p:nvSpPr>
          <p:cNvPr id="3" name="Arrow: Right 2">
            <a:extLst>
              <a:ext uri="{FF2B5EF4-FFF2-40B4-BE49-F238E27FC236}">
                <a16:creationId xmlns:a16="http://schemas.microsoft.com/office/drawing/2014/main" id="{E0DE6EF9-B5F3-C04E-2691-D9C10A0E462B}"/>
              </a:ext>
              <a:ext uri="{C183D7F6-B498-43B3-948B-1728B52AA6E4}">
                <adec:decorative xmlns:adec="http://schemas.microsoft.com/office/drawing/2017/decorative" val="1"/>
              </a:ext>
            </a:extLst>
          </p:cNvPr>
          <p:cNvSpPr/>
          <p:nvPr/>
        </p:nvSpPr>
        <p:spPr>
          <a:xfrm>
            <a:off x="4252825" y="2906613"/>
            <a:ext cx="1052423" cy="3714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0F880ECA-C2D4-8758-3506-D780638C5C36}"/>
              </a:ext>
              <a:ext uri="{C183D7F6-B498-43B3-948B-1728B52AA6E4}">
                <adec:decorative xmlns:adec="http://schemas.microsoft.com/office/drawing/2017/decorative" val="1"/>
              </a:ext>
            </a:extLst>
          </p:cNvPr>
          <p:cNvSpPr/>
          <p:nvPr/>
        </p:nvSpPr>
        <p:spPr>
          <a:xfrm>
            <a:off x="6581973" y="3778370"/>
            <a:ext cx="1061031" cy="37956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6037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0EFE3-E105-634A-147B-570ECD1DC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26201-1042-80D1-8256-02A07E558946}"/>
              </a:ext>
            </a:extLst>
          </p:cNvPr>
          <p:cNvSpPr>
            <a:spLocks noGrp="1"/>
          </p:cNvSpPr>
          <p:nvPr>
            <p:ph type="ctrTitle"/>
          </p:nvPr>
        </p:nvSpPr>
        <p:spPr>
          <a:xfrm>
            <a:off x="4278077" y="438063"/>
            <a:ext cx="9144000" cy="2387600"/>
          </a:xfrm>
        </p:spPr>
        <p:txBody>
          <a:bodyPr anchor="t"/>
          <a:lstStyle/>
          <a:p>
            <a:pPr algn="l"/>
            <a:r>
              <a:rPr lang="en-US" b="1" dirty="0"/>
              <a:t>Question</a:t>
            </a:r>
          </a:p>
        </p:txBody>
      </p:sp>
      <p:sp>
        <p:nvSpPr>
          <p:cNvPr id="5" name="TextBox 4">
            <a:extLst>
              <a:ext uri="{FF2B5EF4-FFF2-40B4-BE49-F238E27FC236}">
                <a16:creationId xmlns:a16="http://schemas.microsoft.com/office/drawing/2014/main" id="{6318CC11-B980-4F61-DAF2-F54D20F4C1EE}"/>
              </a:ext>
            </a:extLst>
          </p:cNvPr>
          <p:cNvSpPr txBox="1">
            <a:spLocks/>
          </p:cNvSpPr>
          <p:nvPr/>
        </p:nvSpPr>
        <p:spPr>
          <a:xfrm>
            <a:off x="520446" y="2544815"/>
            <a:ext cx="10806054" cy="2492990"/>
          </a:xfrm>
          <a:prstGeom prst="rect">
            <a:avLst/>
          </a:prstGeom>
          <a:noFill/>
        </p:spPr>
        <p:txBody>
          <a:bodyPr wrap="square" rtlCol="0">
            <a:spAutoFit/>
          </a:bodyPr>
          <a:lstStyle/>
          <a:p>
            <a:pPr algn="ctr">
              <a:lnSpc>
                <a:spcPct val="150000"/>
              </a:lnSpc>
            </a:pPr>
            <a:r>
              <a:rPr lang="en-US" sz="3600" dirty="0"/>
              <a:t>When it comes to modern day dating, how are people meeting each other?</a:t>
            </a:r>
          </a:p>
          <a:p>
            <a:pPr marL="285750" indent="-285750">
              <a:buFont typeface="Calibri" panose="020F0502020204030204" pitchFamily="34" charset="0"/>
              <a:buChar char="→"/>
            </a:pPr>
            <a:endParaRPr lang="en-US" sz="2400" dirty="0"/>
          </a:p>
          <a:p>
            <a:pPr marL="285750" indent="-285750">
              <a:buFont typeface="Calibri" panose="020F0502020204030204" pitchFamily="34" charset="0"/>
              <a:buChar char="→"/>
            </a:pPr>
            <a:endParaRPr lang="en-US" sz="2400" dirty="0"/>
          </a:p>
        </p:txBody>
      </p:sp>
    </p:spTree>
    <p:extLst>
      <p:ext uri="{BB962C8B-B14F-4D97-AF65-F5344CB8AC3E}">
        <p14:creationId xmlns:p14="http://schemas.microsoft.com/office/powerpoint/2010/main" val="25026913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F4A14D-E356-0901-780D-64CF9D27615C}"/>
              </a:ext>
            </a:extLst>
          </p:cNvPr>
          <p:cNvSpPr>
            <a:spLocks noGrp="1"/>
          </p:cNvSpPr>
          <p:nvPr>
            <p:ph type="title"/>
          </p:nvPr>
        </p:nvSpPr>
        <p:spPr>
          <a:xfrm>
            <a:off x="1522070" y="3117382"/>
            <a:ext cx="4023360" cy="3204134"/>
          </a:xfrm>
        </p:spPr>
        <p:txBody>
          <a:bodyPr vert="horz" lIns="91440" tIns="45720" rIns="91440" bIns="45720" rtlCol="0" anchor="b">
            <a:normAutofit fontScale="90000"/>
          </a:bodyPr>
          <a:lstStyle/>
          <a:p>
            <a:pPr algn="ctr"/>
            <a:r>
              <a:rPr lang="en-US" sz="4800" dirty="0">
                <a:latin typeface="+mj-lt"/>
                <a:cs typeface="+mj-cs"/>
              </a:rPr>
              <a:t>Is everyone using social media apps for the same thing?</a:t>
            </a:r>
            <a:br>
              <a:rPr lang="en-US" sz="4800" dirty="0">
                <a:latin typeface="+mj-lt"/>
                <a:cs typeface="+mj-cs"/>
              </a:rPr>
            </a:br>
            <a:br>
              <a:rPr lang="en-US" sz="4800" dirty="0">
                <a:latin typeface="+mj-lt"/>
                <a:cs typeface="+mj-cs"/>
              </a:rPr>
            </a:br>
            <a:r>
              <a:rPr lang="en-US" sz="4800" dirty="0">
                <a:latin typeface="+mj-lt"/>
                <a:cs typeface="+mj-cs"/>
              </a:rPr>
              <a:t> Does the app determine the expectations?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4740641-B68C-C84D-992F-9020FBD0F3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67496" y="381000"/>
            <a:ext cx="4543425" cy="6096000"/>
          </a:xfrm>
          <a:prstGeom prst="rect">
            <a:avLst/>
          </a:prstGeom>
        </p:spPr>
      </p:pic>
    </p:spTree>
    <p:extLst>
      <p:ext uri="{BB962C8B-B14F-4D97-AF65-F5344CB8AC3E}">
        <p14:creationId xmlns:p14="http://schemas.microsoft.com/office/powerpoint/2010/main" val="19480831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4884-A82E-5CF0-19A7-366DCD704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53F1C-EE56-AA5A-0418-8D247E509FBC}"/>
              </a:ext>
            </a:extLst>
          </p:cNvPr>
          <p:cNvSpPr>
            <a:spLocks noGrp="1"/>
          </p:cNvSpPr>
          <p:nvPr>
            <p:ph type="ctrTitle"/>
          </p:nvPr>
        </p:nvSpPr>
        <p:spPr>
          <a:xfrm>
            <a:off x="2130741" y="369052"/>
            <a:ext cx="9144000" cy="2387600"/>
          </a:xfrm>
        </p:spPr>
        <p:txBody>
          <a:bodyPr anchor="t"/>
          <a:lstStyle/>
          <a:p>
            <a:pPr algn="l"/>
            <a:r>
              <a:rPr lang="en-US" b="1" dirty="0"/>
              <a:t>Are we on the same page?</a:t>
            </a:r>
          </a:p>
        </p:txBody>
      </p:sp>
      <p:sp>
        <p:nvSpPr>
          <p:cNvPr id="5" name="TextBox 4">
            <a:extLst>
              <a:ext uri="{FF2B5EF4-FFF2-40B4-BE49-F238E27FC236}">
                <a16:creationId xmlns:a16="http://schemas.microsoft.com/office/drawing/2014/main" id="{1F9CE79B-C236-5419-DCC9-03497653DD08}"/>
              </a:ext>
            </a:extLst>
          </p:cNvPr>
          <p:cNvSpPr txBox="1">
            <a:spLocks/>
          </p:cNvSpPr>
          <p:nvPr/>
        </p:nvSpPr>
        <p:spPr>
          <a:xfrm>
            <a:off x="468687" y="2268768"/>
            <a:ext cx="10806054" cy="3323987"/>
          </a:xfrm>
          <a:prstGeom prst="rect">
            <a:avLst/>
          </a:prstGeom>
          <a:noFill/>
        </p:spPr>
        <p:txBody>
          <a:bodyPr wrap="square" rtlCol="0">
            <a:spAutoFit/>
          </a:bodyPr>
          <a:lstStyle/>
          <a:p>
            <a:pPr algn="ctr">
              <a:lnSpc>
                <a:spcPct val="150000"/>
              </a:lnSpc>
            </a:pPr>
            <a:r>
              <a:rPr lang="en-US" sz="3600" dirty="0"/>
              <a:t>Jace and Mauri met online. </a:t>
            </a:r>
          </a:p>
          <a:p>
            <a:pPr algn="ctr">
              <a:lnSpc>
                <a:spcPct val="150000"/>
              </a:lnSpc>
            </a:pPr>
            <a:r>
              <a:rPr lang="en-US" sz="3600" dirty="0"/>
              <a:t>They decided to meet up to “cuddle.” </a:t>
            </a:r>
          </a:p>
          <a:p>
            <a:pPr algn="ctr">
              <a:lnSpc>
                <a:spcPct val="150000"/>
              </a:lnSpc>
            </a:pPr>
            <a:r>
              <a:rPr lang="en-US" sz="3600" dirty="0"/>
              <a:t>Would you say they’re on the same page?</a:t>
            </a:r>
          </a:p>
          <a:p>
            <a:pPr marL="285750" indent="-285750">
              <a:buFont typeface="Calibri" panose="020F0502020204030204" pitchFamily="34" charset="0"/>
              <a:buChar char="→"/>
            </a:pPr>
            <a:endParaRPr lang="en-US" sz="2400" dirty="0"/>
          </a:p>
          <a:p>
            <a:pPr marL="285750" indent="-285750">
              <a:buFont typeface="Calibri" panose="020F0502020204030204" pitchFamily="34" charset="0"/>
              <a:buChar char="→"/>
            </a:pPr>
            <a:endParaRPr lang="en-US" sz="2400" dirty="0"/>
          </a:p>
        </p:txBody>
      </p:sp>
    </p:spTree>
    <p:extLst>
      <p:ext uri="{BB962C8B-B14F-4D97-AF65-F5344CB8AC3E}">
        <p14:creationId xmlns:p14="http://schemas.microsoft.com/office/powerpoint/2010/main" val="37559776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6143B-2DC8-DBD7-DD20-F0F579E6F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18B297-22C5-A73F-8BC3-F7A2D255C95F}"/>
              </a:ext>
            </a:extLst>
          </p:cNvPr>
          <p:cNvSpPr>
            <a:spLocks noGrp="1"/>
          </p:cNvSpPr>
          <p:nvPr>
            <p:ph type="ctrTitle"/>
          </p:nvPr>
        </p:nvSpPr>
        <p:spPr>
          <a:xfrm>
            <a:off x="5063721" y="472569"/>
            <a:ext cx="9144000" cy="2387600"/>
          </a:xfrm>
        </p:spPr>
        <p:txBody>
          <a:bodyPr anchor="t"/>
          <a:lstStyle/>
          <a:p>
            <a:pPr algn="l"/>
            <a:r>
              <a:rPr lang="en-US" b="1" dirty="0"/>
              <a:t>Issue</a:t>
            </a:r>
          </a:p>
        </p:txBody>
      </p:sp>
      <p:sp>
        <p:nvSpPr>
          <p:cNvPr id="5" name="TextBox 4">
            <a:extLst>
              <a:ext uri="{FF2B5EF4-FFF2-40B4-BE49-F238E27FC236}">
                <a16:creationId xmlns:a16="http://schemas.microsoft.com/office/drawing/2014/main" id="{8F21C6A1-F706-12A8-EF51-5A6C7046235E}"/>
              </a:ext>
            </a:extLst>
          </p:cNvPr>
          <p:cNvSpPr txBox="1">
            <a:spLocks/>
          </p:cNvSpPr>
          <p:nvPr/>
        </p:nvSpPr>
        <p:spPr>
          <a:xfrm>
            <a:off x="399676" y="1920340"/>
            <a:ext cx="10806054" cy="4154984"/>
          </a:xfrm>
          <a:prstGeom prst="rect">
            <a:avLst/>
          </a:prstGeom>
          <a:noFill/>
        </p:spPr>
        <p:txBody>
          <a:bodyPr wrap="square" rtlCol="0">
            <a:spAutoFit/>
          </a:bodyPr>
          <a:lstStyle/>
          <a:p>
            <a:pPr algn="ctr">
              <a:lnSpc>
                <a:spcPct val="150000"/>
              </a:lnSpc>
            </a:pPr>
            <a:r>
              <a:rPr lang="en-US" sz="3600" dirty="0"/>
              <a:t>What seems to be the overall issue?</a:t>
            </a:r>
          </a:p>
          <a:p>
            <a:pPr algn="ctr">
              <a:lnSpc>
                <a:spcPct val="150000"/>
              </a:lnSpc>
            </a:pPr>
            <a:r>
              <a:rPr lang="en-US" sz="3600" b="1" dirty="0"/>
              <a:t>COMMUNICATION</a:t>
            </a:r>
          </a:p>
          <a:p>
            <a:pPr algn="ctr">
              <a:lnSpc>
                <a:spcPct val="150000"/>
              </a:lnSpc>
            </a:pPr>
            <a:r>
              <a:rPr lang="en-US" sz="3600" dirty="0"/>
              <a:t>How can we set boundaries if there is no communication?</a:t>
            </a:r>
          </a:p>
          <a:p>
            <a:pPr marL="285750" indent="-285750">
              <a:buFont typeface="Calibri" panose="020F0502020204030204" pitchFamily="34" charset="0"/>
              <a:buChar char="→"/>
            </a:pPr>
            <a:endParaRPr lang="en-US" sz="2400" dirty="0"/>
          </a:p>
          <a:p>
            <a:pPr marL="285750" indent="-285750">
              <a:buFont typeface="Calibri" panose="020F0502020204030204" pitchFamily="34" charset="0"/>
              <a:buChar char="→"/>
            </a:pPr>
            <a:endParaRPr lang="en-US" sz="2400" dirty="0"/>
          </a:p>
        </p:txBody>
      </p:sp>
    </p:spTree>
    <p:extLst>
      <p:ext uri="{BB962C8B-B14F-4D97-AF65-F5344CB8AC3E}">
        <p14:creationId xmlns:p14="http://schemas.microsoft.com/office/powerpoint/2010/main" val="14560368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3820</TotalTime>
  <Words>646</Words>
  <Application>Microsoft Office PowerPoint</Application>
  <PresentationFormat>Widescreen</PresentationFormat>
  <Paragraphs>111</Paragraphs>
  <Slides>25</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Aptos</vt:lpstr>
      <vt:lpstr>Arial</vt:lpstr>
      <vt:lpstr>Calibri</vt:lpstr>
      <vt:lpstr>Calibri Light</vt:lpstr>
      <vt:lpstr>Custom Design</vt:lpstr>
      <vt:lpstr>1_Custom Design</vt:lpstr>
      <vt:lpstr>3_Office Theme</vt:lpstr>
      <vt:lpstr>  Shocker relationships</vt:lpstr>
      <vt:lpstr>Trigger Warning and Disclaimer!</vt:lpstr>
      <vt:lpstr>Quick Story</vt:lpstr>
      <vt:lpstr>Help me out</vt:lpstr>
      <vt:lpstr>Stages of Engagement</vt:lpstr>
      <vt:lpstr>Question</vt:lpstr>
      <vt:lpstr>Is everyone using social media apps for the same thing?   Does the app determine the expectations?</vt:lpstr>
      <vt:lpstr>Are we on the same page?</vt:lpstr>
      <vt:lpstr>Issue</vt:lpstr>
      <vt:lpstr>Communication is key!</vt:lpstr>
      <vt:lpstr>How does CTAC handle  Title IX matters?</vt:lpstr>
      <vt:lpstr>Title ix and policy 3.06</vt:lpstr>
      <vt:lpstr>Multiple Choice #1</vt:lpstr>
      <vt:lpstr>Multiple Choice #2</vt:lpstr>
      <vt:lpstr>Multiple Choice #3</vt:lpstr>
      <vt:lpstr>True or False</vt:lpstr>
      <vt:lpstr>What resources are there?</vt:lpstr>
      <vt:lpstr>Control what you can, but when you need assistance don’t be afraid to ask for help.</vt:lpstr>
      <vt:lpstr>What else does CTAC address?</vt:lpstr>
      <vt:lpstr>Protected characteristics</vt:lpstr>
      <vt:lpstr>WICHITA.EDU/CTAC</vt:lpstr>
      <vt:lpstr>Wichita.edu/ReportIt</vt:lpstr>
      <vt:lpstr>ctac@wichita.edu  (316) 978-3186  Shocker success center 017</vt:lpstr>
      <vt:lpstr>Questions?</vt:lpstr>
      <vt:lpstr>Congratulations!</vt:lpstr>
    </vt:vector>
  </TitlesOfParts>
  <Company>Wichita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Hearnen, Stephanie</dc:creator>
  <cp:lastModifiedBy>Iseminger, Krystal</cp:lastModifiedBy>
  <cp:revision>123</cp:revision>
  <dcterms:created xsi:type="dcterms:W3CDTF">2024-07-09T21:41:48Z</dcterms:created>
  <dcterms:modified xsi:type="dcterms:W3CDTF">2025-12-05T16:28:46Z</dcterms:modified>
</cp:coreProperties>
</file>