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4"/>
    <p:restoredTop sz="89041" autoAdjust="0"/>
  </p:normalViewPr>
  <p:slideViewPr>
    <p:cSldViewPr snapToGrid="0">
      <p:cViewPr>
        <p:scale>
          <a:sx n="80" d="100"/>
          <a:sy n="80" d="100"/>
        </p:scale>
        <p:origin x="266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17C7-F884-4DED-9636-9AAA5F01C38E}" type="datetimeFigureOut">
              <a:rPr lang="en-US" smtClean="0"/>
              <a:t>7/29/25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3BBB4-96DC-4EA9-94CA-C0EA45EA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3BBB4-96DC-4EA9-94CA-C0EA45EA9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EEB-468C-0F97-FC7C-5359A5C99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444A4-F3AE-7206-BD5E-708D1583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1409-9480-32EF-B6E6-652E86AF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E7FB-EDC2-E570-E067-7E71DC5F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D2A9C-1114-C5CB-2C58-F332DCB5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9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8262-B354-49A4-C86C-6F647A87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5FD9B-A595-875B-C3DA-C9B883A01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D0E64-9B07-0251-0DDD-DA235556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6F79-BD13-1EFF-60D9-8EAADE6F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E9A54-863D-4F49-12B5-ED0F0D9F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E94A7-82D5-F015-0754-EB5A282B8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634B4-2573-CD4B-4FE5-F28286AAD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9E3A5-B4F4-4F2B-BC38-E491FADE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76168-46A6-A006-1F14-6B23FDF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D8676-B3B9-0A21-08EC-04427DB9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8A38-8F9C-2C5B-FCE3-F1A68E32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123A7-B1AE-A96D-A315-8B7695CE1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528A-4209-7010-5414-D3E9ACB7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7706B-5F28-8317-2AB3-CA54CAFF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2E481-ECFA-5683-CF05-A3817AE2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97CC-B3C3-C396-9750-58734105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8851A-0B7E-A51B-39BA-200B288A0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EB00-F74D-3466-7D54-C9384AEE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13458-3012-48C7-0003-7304E83B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BD5E4-7D8F-4E18-5D32-FD6C14DD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A4B7-8CB9-6C84-FB81-F0F1257F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DFDC-B60B-DF7E-925F-3E870A8D3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F49DE-8F6C-9C5C-105D-EB9F650EC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8CED9-372D-309F-E043-3379EAAD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43A1-777C-2669-424E-8011AF83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0446B-0724-5F73-CD8A-1D4218F3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EB68-CE5C-A596-5C71-A443410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E263D-480A-53B3-A634-C3924B5EA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4F1B2-06FE-E54B-C7E1-B9B3A5F7F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DC735-9E1A-F58A-6B2B-5187A98C7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4BB9F-34DE-9322-3943-FCD4B056C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225D8-9A4C-E0A5-496E-1D2A5250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362AC-FCEB-1B3F-5C94-A796FBCF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312C3-EA6B-3F34-E60D-B2AA11D7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9C90-0978-4918-F2E1-B7028D39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5C488-D810-8BD5-2C1C-7D7C7521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50FA9-55F1-4842-1460-174E5CD9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7D702-29C7-9FCC-0C16-98C681C0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35FEE-98DF-06A9-C12B-A6973E52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C373D-34CF-84F1-341C-2D69FF41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F7D6-4A63-68C3-5804-ACAF33DB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AE48-B324-B79A-13C9-7BE7BC3E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C98B-FABD-3DC6-5991-0CFC07E47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574D9-225F-AC20-44C4-1C29F9443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9ABEF-E266-D5D8-1CB0-C3ECDA6C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8315A-BDEF-49F5-DE5B-D306D652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C9B8F-AA0E-3579-BE9B-956B6581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8BEB-0906-8CAF-146C-4375465B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E105-3443-079B-B05B-D8AC8A8B9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9FD91-D021-1EFE-06BA-963CB963B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66231-A7F6-BE03-44B9-9BB9B892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64E1B-34F3-C285-D62E-5E9AC0C8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55D2C-0834-A767-2957-86B23EC6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7B05E-EE63-56D3-CDAD-46F8E8AB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2496-AF7B-036D-2B85-9EFAF3EC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E1AB8-D6B8-68B7-5EDE-C47DB5D28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6BE55-D67E-8E45-8B8A-9332FE9A061B}" type="datetimeFigureOut">
              <a:rPr lang="en-US" smtClean="0"/>
              <a:t>7/29/25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B9113-CF32-C5B6-B624-C6250E437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770E-20BF-FFD7-9EAC-4877D65E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64094-2CA9-4340-BB63-1A6A6B43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F3D6-FC38-1568-567A-2D4F61FD2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EDF37-80A0-EFD4-36FC-9DFD306C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235" t="38473" r="27556" b="395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D3D4C-BA67-3F05-8D98-8647CEBEDE06}"/>
              </a:ext>
            </a:extLst>
          </p:cNvPr>
          <p:cNvSpPr txBox="1"/>
          <p:nvPr/>
        </p:nvSpPr>
        <p:spPr>
          <a:xfrm>
            <a:off x="5365121" y="1153996"/>
            <a:ext cx="564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Wichita State University President Rick Muma shares the unvarnished, hard-fought transformation of a mid-sized public research university into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model for applied learning, research, and industry collaboration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86D02-7604-3CA7-4251-D57E269A648A}"/>
              </a:ext>
            </a:extLst>
          </p:cNvPr>
          <p:cNvSpPr txBox="1"/>
          <p:nvPr/>
        </p:nvSpPr>
        <p:spPr>
          <a:xfrm>
            <a:off x="7729000" y="3890273"/>
            <a:ext cx="2986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and use code </a:t>
            </a: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24STUDENT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get 30% off plus free shipping to addresses in the U.S.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659CC4-D723-C80D-DD07-76C148350C96}"/>
              </a:ext>
            </a:extLst>
          </p:cNvPr>
          <p:cNvSpPr txBox="1"/>
          <p:nvPr/>
        </p:nvSpPr>
        <p:spPr>
          <a:xfrm>
            <a:off x="7729000" y="5067742"/>
            <a:ext cx="2986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wsu.news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mumabook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qr code with a logo&#10;&#10;AI-generated content may be incorrect.">
            <a:extLst>
              <a:ext uri="{FF2B5EF4-FFF2-40B4-BE49-F238E27FC236}">
                <a16:creationId xmlns:a16="http://schemas.microsoft.com/office/drawing/2014/main" id="{28C91EE3-7A25-C42B-279C-9372F5685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990" y="3957013"/>
            <a:ext cx="1808617" cy="1808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D3A69-BD41-9A69-85BB-BDB9F15E8A0F}"/>
              </a:ext>
            </a:extLst>
          </p:cNvPr>
          <p:cNvSpPr txBox="1"/>
          <p:nvPr/>
        </p:nvSpPr>
        <p:spPr>
          <a:xfrm>
            <a:off x="7729000" y="5556234"/>
            <a:ext cx="29864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CODE EXPIRES 10/31/25</a:t>
            </a:r>
          </a:p>
        </p:txBody>
      </p:sp>
    </p:spTree>
    <p:extLst>
      <p:ext uri="{BB962C8B-B14F-4D97-AF65-F5344CB8AC3E}">
        <p14:creationId xmlns:p14="http://schemas.microsoft.com/office/powerpoint/2010/main" val="161711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Muret, Annelise</dc:creator>
  <cp:lastModifiedBy>Muret, Annelise</cp:lastModifiedBy>
  <cp:revision>13</cp:revision>
  <dcterms:created xsi:type="dcterms:W3CDTF">2025-06-24T15:54:04Z</dcterms:created>
  <dcterms:modified xsi:type="dcterms:W3CDTF">2025-07-29T20:30:42Z</dcterms:modified>
</cp:coreProperties>
</file>