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88" r:id="rId3"/>
  </p:sldMasterIdLst>
  <p:notesMasterIdLst>
    <p:notesMasterId r:id="rId23"/>
  </p:notesMasterIdLst>
  <p:sldIdLst>
    <p:sldId id="257" r:id="rId4"/>
    <p:sldId id="287" r:id="rId5"/>
    <p:sldId id="259" r:id="rId6"/>
    <p:sldId id="260" r:id="rId7"/>
    <p:sldId id="283" r:id="rId8"/>
    <p:sldId id="286" r:id="rId9"/>
    <p:sldId id="276" r:id="rId10"/>
    <p:sldId id="277" r:id="rId11"/>
    <p:sldId id="264" r:id="rId12"/>
    <p:sldId id="273" r:id="rId13"/>
    <p:sldId id="263" r:id="rId14"/>
    <p:sldId id="288" r:id="rId15"/>
    <p:sldId id="289" r:id="rId16"/>
    <p:sldId id="279" r:id="rId17"/>
    <p:sldId id="290" r:id="rId18"/>
    <p:sldId id="274" r:id="rId19"/>
    <p:sldId id="261" r:id="rId20"/>
    <p:sldId id="278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12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3ADDC-3413-45BC-8E2D-B2BB29F9980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0C6DE-C977-48C7-880B-D0716ADA8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53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Dispatch Supervisor/Records Manager</a:t>
            </a:r>
          </a:p>
          <a:p>
            <a:r>
              <a:rPr lang="en-US" dirty="0"/>
              <a:t>8 Dispatchers</a:t>
            </a:r>
          </a:p>
          <a:p>
            <a:r>
              <a:rPr lang="en-US" dirty="0"/>
              <a:t>1 Parking Manager</a:t>
            </a:r>
          </a:p>
          <a:p>
            <a:r>
              <a:rPr lang="en-US" dirty="0"/>
              <a:t>1 Parking Supervisor</a:t>
            </a:r>
          </a:p>
          <a:p>
            <a:r>
              <a:rPr lang="en-US" dirty="0"/>
              <a:t>4 Parking Officers (M-F; 1</a:t>
            </a:r>
            <a:r>
              <a:rPr lang="en-US" baseline="30000" dirty="0"/>
              <a:t>st</a:t>
            </a:r>
            <a:r>
              <a:rPr lang="en-US" dirty="0"/>
              <a:t> 0700-1500, 2</a:t>
            </a:r>
            <a:r>
              <a:rPr lang="en-US" baseline="30000" dirty="0"/>
              <a:t>nd</a:t>
            </a:r>
            <a:r>
              <a:rPr lang="en-US" dirty="0"/>
              <a:t> 1500-2300)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1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Parking Services building just south of station (unknown move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0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Chief</a:t>
            </a:r>
          </a:p>
          <a:p>
            <a:r>
              <a:rPr lang="en-US" dirty="0"/>
              <a:t>2 Captains</a:t>
            </a:r>
          </a:p>
          <a:p>
            <a:r>
              <a:rPr lang="en-US" dirty="0"/>
              <a:t>7 Sergeants</a:t>
            </a:r>
          </a:p>
          <a:p>
            <a:r>
              <a:rPr lang="en-US" dirty="0"/>
              <a:t>1 Detective</a:t>
            </a:r>
          </a:p>
          <a:p>
            <a:r>
              <a:rPr lang="en-US" dirty="0"/>
              <a:t>19 Officers (with 2 openings)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welfare checks and missing persons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1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Victims should prosecute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calendar year, the statistics reflect the number of reported incidents of certain crimes, as defined by the Clery Act, which occurred within Wichita State University's Clery Geography.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crimes include: homicide, manslaughter, sex offenses, domestic violence, dating violence, stalking, robbery, aggravated assault, burglary, motor vehicle theft, and arson that occurred on or near campus for the previous 3 calendar years.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included are arrests and disciplinary referrals for drug law violations, liquor violations, weapon violations, and bias-related crimes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1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7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800" dirty="0"/>
              <a:t>Know where property is and what it is (make, model, serial number)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800" dirty="0"/>
              <a:t>Victims should prosecute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0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800" dirty="0"/>
              <a:t>Update </a:t>
            </a:r>
            <a:r>
              <a:rPr lang="en-US" sz="2800" dirty="0" err="1"/>
              <a:t>myWSU</a:t>
            </a:r>
            <a:r>
              <a:rPr lang="en-US" sz="2800" dirty="0"/>
              <a:t> profile and emergency contacts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800" dirty="0"/>
              <a:t>Student phone number NOT parent’s number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800" dirty="0"/>
              <a:t>Don’t carry SSN card on your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C6DE-C977-48C7-880B-D0716ADA8C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8B03-A65F-6A4D-B52D-4784A46F6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C94C-80D6-2549-B490-364D8609F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1BA9-95A7-DA41-A2A8-D37339CC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3469-9D5A-2641-872D-DCD31DD9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F18C-2B7C-6B47-94E6-12441467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6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6760-E7A0-144E-8606-5DB52E21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01E91-5D1A-714C-86D0-EA6446D3D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552D-80B3-084E-A378-56E35463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3E1C-DA31-934A-9009-260CD945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038F-25FB-7F4D-BEEE-A9B1ED8E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5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2FE1F-1489-BB41-B338-1CB0EE754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E9A22-8487-7E40-AFF7-A300E5B78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8A9B-3BDB-174F-9042-F40F61D8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6061-EE40-BC41-8522-DD937920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6F99-AAC5-5246-9355-F3F1D576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6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0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0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C0A9-B341-BC4B-9D2D-6FD75616E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41BBC-1A11-0740-837F-F2C62483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48D1-330B-3746-AF29-5EA67D2A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DB94-C6B5-BC4E-B1FE-7D490AEC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0C5FE-E42A-C34C-A8D6-15EF348D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8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81D0-A161-554D-87C2-09A86577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4076-2FBF-4345-9246-7FC8F612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41CD-8735-1F42-837F-18889C0D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99458-2EC6-7343-AB0B-BD77386B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E5F57-23A4-1149-9D9A-60D17670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5ED2-D657-084F-A536-229FFDD8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328E7-134D-6942-A6F5-981C840B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0446-741C-804D-9EC7-6A406F5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F0B5-DB13-064F-BF87-CB1BB014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6EE2F-1A2A-A740-A514-6D422F5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79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D872-3C3F-514D-816C-97C597E8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C912-50B1-6A4B-B1C9-DA47541D8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1208F-BE31-1444-8439-3489E9A4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23ABE-F870-4243-B50B-2374C241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EA1A-A6EF-B440-A66F-998E712C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A22A-98D2-FE4E-9AE0-D2232A9B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5339-1549-724D-9342-968FB5B5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23DEE-7928-624C-BE00-4BE67792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077E3-C8AB-6044-BB38-49D5FC36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BB36C-4FBB-2042-9155-D05359891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33D27-3783-B843-BE64-195AE6EA8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85E35-795F-0C45-89C7-084F62E5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CA2AE-D9C9-B34C-B2BF-7744833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4C9EC-65BD-B847-8159-23773440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9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B67C-0C24-BC48-A958-D97EF5DF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EDC67-5BEE-FF4E-8D51-08D264C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3A15F-6F6B-ED45-92FE-9AC62017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C519E-CB42-AD42-8DAC-CAC9667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5EDA-EB1A-6641-B733-CB3FC58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2CD1-7BEE-694D-AB38-7D8E4BD0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24E38-BC32-B043-8886-C16984E9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0C16-C504-3E44-80A0-9BBA6453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FD3C-51D0-9148-942C-3B8E003B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18066-46C4-3343-852B-C5525F74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57A2E-595A-5E4C-886A-84E250AB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49525-D0F4-424F-8606-7F15E4D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4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CB01-32E4-F04A-B2BB-43910121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716A-98C0-694B-8F2D-81AB160F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7F558-4230-1E47-9D0E-617956E3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877D2-578B-E34C-9E8C-7BC115A2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F8FCB-B0F7-9549-BDFF-12E41B92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C85C-CD16-C24F-8F5D-4782D9F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5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4917-33F2-CA41-A4F8-5EB799ED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D5E17-7ADE-F54E-ACEC-2F75ED39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8FAE-08F6-344E-9ADE-DEEBCC686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4701-3F30-8943-B9BF-438EEA08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AF4F5-2681-5541-AE01-701F66F4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0712-BA1E-C749-ADDF-C7679192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1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9369-787F-E343-AA4E-3EABCD7C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ACF4B-F281-B04F-8DD1-45D8B30C6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B471-91FF-064F-856A-F4FC6555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BE04-1588-C24B-A1EE-E5C9EDAC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7F29-1A4F-0E48-91E1-8AC61F0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97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C8B15-A7CF-C44C-90EB-D6015380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52072-6B85-DE40-87B3-0C63AD07A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0DBAC-57AF-5243-A377-CA905D26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A5C9-5D74-9B46-A285-B97E46F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AAD12-1338-414B-AD7D-7726068B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3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E4BB-61FB-BE46-B07D-88B5425C8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884DA-8C75-4E4D-806D-261C473AC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9F4DF-D3A1-FA4B-B29B-70E1877E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0C85-A535-5846-8B15-23EDB781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6B15-FA6E-314D-B855-1293685B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5F10-282D-C742-A96A-E10BBF64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3169-43AE-5840-AFE1-EA495884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1E92F-CEC1-9D4C-B73D-5791D01E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B01F-C0BA-7A4D-81FC-F3542551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8A31-867C-0A43-96D0-EEFF68F5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38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61A7-B17A-F344-A344-CAF9BC77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90624-27DC-904D-A567-FC63AB46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3ACF0-D982-C84F-8437-E830F45D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5456-BF1F-3647-8077-FE3E54BC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05256-FE99-A142-8E50-5028798A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72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5B0B-79D5-B844-8AE3-BC41C693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6A64-851C-2644-835F-D83B7D3B5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0404-0102-C748-B412-2CBBAA797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2C6E-B912-D343-A4E9-71C06867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00C5-FF53-AE44-BF71-1DC85033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4737-A3CC-FC45-BB38-28DA05F7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7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1D8C-A325-674D-8E83-436E64B4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CA3E5-D4EB-114B-919F-D7206C25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E48A9-235A-0743-B9EC-56E75C9D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91EB-B3B1-684B-B2C8-1264477E5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10D09-1751-0C4A-A21D-320AADA52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FCC8F-71B8-914D-8AAC-9D332950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E0524-641C-7746-9EB0-C21DD2D3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D64A2-5526-A445-835F-DC89090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CE0D-D88F-6049-B654-19092FCE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F4D4-785D-E24F-A5B3-9B5FF523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B7D0-590D-FD46-B583-A4F60830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BBFB-A3D8-CE41-BDBE-9CB0E532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5E2E-6516-9B46-AEBC-E0DBFEA8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4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6CFE-87F6-C54F-931D-FBC7B6D1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C4F9A-CBF3-BE46-B793-245AE3F9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D034C-4BF5-1449-8EA7-AA2DFACF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F13EB-14AE-F748-8420-A5F1A6E2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2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68808-469D-E24A-8D4C-12EE958D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DDEEB-8E7E-3D41-B39E-EE25585B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AA694-E862-9B4B-99BF-CC7CEF97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5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BBC-A448-BD4C-B1E1-14467237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9D98-B7D2-6543-AA09-9A17425F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CDD9-6F14-5E49-AFFB-D65DC06D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277E-B713-B347-93B3-25149617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DF2AA-B417-3543-8D06-FE460999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ABAF7-7A8D-A544-9253-14174803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86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9590-C504-3C47-928C-71A78672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466F6-F0EB-634B-AE73-FBA7DD253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D9B15-32E6-E042-9B3D-0E37EC95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35DA-7B16-3546-8C59-03E689D2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7DA0-AE80-6648-8ECE-ED3C432F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6270F-BF50-144C-8609-CB370011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78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6143-9132-284B-9F8E-123DBDC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6E58A-9F65-B646-8D9E-B738666D2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5036-F85E-634C-8EC1-C6D60DA3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F30D-5FF3-B74C-9CC3-CB2D2C45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1613-2B91-4D45-AB60-13B5369C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06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1F14-D017-9E43-8BC8-235C7211D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ACAEC-5744-624E-81F5-092957E32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A8E2-1A22-6B44-AF76-EF08ECC6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DD5B-8884-EF41-AA3A-18D7CD97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7723-BFBA-644A-A71C-272D29B5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E341-A586-E14F-B628-C4381156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303B-F2D0-144D-B023-DFF6F651F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8AD83-0841-A74E-A868-1CD20E27E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C5EDF-4414-354B-B071-6675AE8B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D376E-33C1-E94A-9CB5-C38B1F65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C6EA0-3509-6240-BCCB-AF0FAEB0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8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0049-8586-5748-AF32-03406966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81A97-EC62-724A-BD60-FA09E890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54CC1-37CB-8249-A0B8-7F652958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A9041-5A5D-184B-9F0E-E2FD32F58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E270C-FAF2-D748-8A57-A4ED072D5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04B8C-9EB8-B443-80D2-F129065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8B8ED-25A4-D742-A657-20994E3C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2A04-E9B7-9841-B57E-34CF12B7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B8A-D534-4549-A90B-1644A66A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F9EC9-55B6-C848-86C3-D3A16949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C8DD5-BC42-5643-B0A8-0367D9CA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0D6B0-A389-8943-A7C5-811C3712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31A15-F047-9246-A9AC-7E2C5E74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37480-D03F-C94E-AF05-51091B67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575D-47B7-E847-9B8B-D806266C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DF6B-4E34-8C46-98B2-40B3CA19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B27E-B210-D14B-B136-2DBACAB9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CB31A-3E8B-EB46-ADBC-BAB8ED5C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035B5-93EF-664B-9B7E-CB9A5F45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09006-76F4-4D44-9EF6-A2D3152E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43A8-7CF3-F942-95C7-AAD2504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774C-0005-8C49-9AFD-CC18F2D2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D6CB6-C482-A943-B3BF-D0DAD077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42EB1-8B74-1B41-A53C-F2640F16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B808-8752-BA41-BA66-5839A0B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C2828-ABF7-C14A-9072-B09458AF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4A21-800C-E247-A04E-D2FE9BE4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DA855-987C-8246-AC96-E30EDAF2656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A2EB8-9BC7-9D42-84AD-DFCC355C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22093-E17F-DD4D-8284-31B3FA68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63D4-5C90-9447-BF62-26FB5C9F6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8800-AEB5-48D2-A73F-C60A8CE051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22D9-C0BA-4C4F-A363-DFDF3FE88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A481-0D54-3447-B8E4-5C158D5C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6A01-4C0C-47A6-9DF1-7FABC52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02C157-067C-F54D-8E1A-2FD57B92DF2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058B0-52FF-CF4E-85D1-DF4C6838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4306-23D0-BF43-8852-3F7A7A52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BBEB6-BAAA-6E43-AEC8-0B25ABC07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4709-4062-C844-B383-19A0023CD46A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16BC-1E7A-424B-9A9D-AB9ABA63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E852-3F78-0245-8424-A85B13767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A0C2-63F4-A14C-9844-CD025D179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24CB25-A0B8-614B-8D88-91EDCF2785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4DDA5-D529-7B4D-A62E-E7E9E1C0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872AA-3508-F34E-821A-F194B111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6729-A73A-1440-A44B-2F0138E6A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43E0-7422-6744-A3CF-8A367844F62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A297-F5CB-D242-AA50-39774935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31CF-6F36-924F-AFFA-28684962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42FF-03D4-0842-A40A-D22C1BBC0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3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00315" y="1410556"/>
            <a:ext cx="8307754" cy="3055937"/>
          </a:xfrm>
        </p:spPr>
        <p:txBody>
          <a:bodyPr>
            <a:normAutofit/>
          </a:bodyPr>
          <a:lstStyle/>
          <a:p>
            <a:r>
              <a:rPr lang="en-US" sz="6600" b="1" dirty="0"/>
              <a:t>Wichita State University Police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B2AAE-DF8E-40AD-A31A-D1EC812BC3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66" y="1332004"/>
            <a:ext cx="3217849" cy="32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Emergency Notifications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463" y="1516798"/>
            <a:ext cx="113272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You will automatically receive ShockerAlerts through your WSU email accounts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alert.wichita.edu to sign up for texts (must “opt-in”)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RAVE Guardian App downloaded and set up an account </a:t>
            </a:r>
          </a:p>
        </p:txBody>
      </p:sp>
    </p:spTree>
    <p:extLst>
      <p:ext uri="{BB962C8B-B14F-4D97-AF65-F5344CB8AC3E}">
        <p14:creationId xmlns:p14="http://schemas.microsoft.com/office/powerpoint/2010/main" val="344766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7" y="487407"/>
            <a:ext cx="1012521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RAVE Guardian Mobile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323368"/>
            <a:ext cx="6808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Safety Timer (duress code)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Send a Tip (text/picture)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Quick button to call WSUPD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Receive ShockerAlerts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Resource Links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868" y="872127"/>
            <a:ext cx="2753290" cy="41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Blue Light Emergency Phones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55253"/>
            <a:ext cx="6994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Direct access to dispatch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Simple push button operation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360⁰ Camera 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Approximately 50 phones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A23CF-F292-4779-ABDC-86525A6FBE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120" y="1256848"/>
            <a:ext cx="383471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9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Crime Prevention and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55253"/>
            <a:ext cx="10265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Property Crimes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Don’t advertise and lock it up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Know what you have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Persons Crimes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You have a right to defend yourself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Use all your 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76385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WSU Weapons Policy – 11.19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256848"/>
            <a:ext cx="110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b="1" u="sng" dirty="0"/>
              <a:t>is</a:t>
            </a:r>
            <a:r>
              <a:rPr lang="en-US" sz="3200" dirty="0"/>
              <a:t> allowed: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Concealed Carry Handguns (limitations; age/legal ability, must follow policy for concealed carry, must follow State Law)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Defensive items</a:t>
            </a:r>
          </a:p>
          <a:p>
            <a:r>
              <a:rPr lang="en-US" sz="3200" dirty="0"/>
              <a:t>What is </a:t>
            </a:r>
            <a:r>
              <a:rPr lang="en-US" sz="3200" b="1" u="sng" dirty="0"/>
              <a:t>NOT</a:t>
            </a:r>
            <a:r>
              <a:rPr lang="en-US" sz="3200" dirty="0"/>
              <a:t> allowed: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Weapons/hazardous 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Case-by-case list within the Weapons Policy</a:t>
            </a:r>
          </a:p>
        </p:txBody>
      </p:sp>
    </p:spTree>
    <p:extLst>
      <p:ext uri="{BB962C8B-B14F-4D97-AF65-F5344CB8AC3E}">
        <p14:creationId xmlns:p14="http://schemas.microsoft.com/office/powerpoint/2010/main" val="335710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9351292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Personal Information You Need to Know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55253"/>
            <a:ext cx="10265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myWSU</a:t>
            </a:r>
            <a:r>
              <a:rPr lang="en-US" sz="4000" dirty="0"/>
              <a:t> ID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Driver’s License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Social Security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Full Address (including room/apartment)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Phone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Vehicle Make, Model, and License Plate</a:t>
            </a:r>
          </a:p>
        </p:txBody>
      </p:sp>
    </p:spTree>
    <p:extLst>
      <p:ext uri="{BB962C8B-B14F-4D97-AF65-F5344CB8AC3E}">
        <p14:creationId xmlns:p14="http://schemas.microsoft.com/office/powerpoint/2010/main" val="349220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Police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529409"/>
            <a:ext cx="10281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Contact 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police@wichita.edu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u="sng" dirty="0"/>
              <a:t>316-978-3450</a:t>
            </a:r>
            <a:r>
              <a:rPr lang="en-US" sz="4000" dirty="0"/>
              <a:t> from any 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9-1-1 from a campus 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www.wichita.edu/services/police</a:t>
            </a:r>
          </a:p>
        </p:txBody>
      </p:sp>
    </p:spTree>
    <p:extLst>
      <p:ext uri="{BB962C8B-B14F-4D97-AF65-F5344CB8AC3E}">
        <p14:creationId xmlns:p14="http://schemas.microsoft.com/office/powerpoint/2010/main" val="289157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Support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323367"/>
            <a:ext cx="10299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24hr Dispatch Center – calls for Police/Fire/EMS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Records Division – KORA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Parking Division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Permits and 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Jump starts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Lot reservations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Traffic control (special events)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129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Parking Enforcement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9" y="1261370"/>
            <a:ext cx="55209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MUST HAVE AN ePERMIT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Parking Lot/Stall Signage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License Plate Visibility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Special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Special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Appeals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23BE3-4FC7-46ED-85DA-130B63AA9E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348" y="1225046"/>
            <a:ext cx="4935807" cy="39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Parking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529409"/>
            <a:ext cx="10281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wsuparking@wichita.edu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316-978-5526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www.wichita.edu/services/parking</a:t>
            </a:r>
          </a:p>
        </p:txBody>
      </p:sp>
    </p:spTree>
    <p:extLst>
      <p:ext uri="{BB962C8B-B14F-4D97-AF65-F5344CB8AC3E}">
        <p14:creationId xmlns:p14="http://schemas.microsoft.com/office/powerpoint/2010/main" val="249291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8EB2-1514-498A-85D0-05EF6868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/>
          <a:p>
            <a:r>
              <a:rPr lang="en-US" b="1" dirty="0"/>
              <a:t>Our Location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0EAB5B-CCA2-41E9-A0AB-CB146C74D7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394" y="1097598"/>
            <a:ext cx="8239211" cy="4114482"/>
          </a:xfrm>
        </p:spPr>
      </p:pic>
    </p:spTree>
    <p:extLst>
      <p:ext uri="{BB962C8B-B14F-4D97-AF65-F5344CB8AC3E}">
        <p14:creationId xmlns:p14="http://schemas.microsoft.com/office/powerpoint/2010/main" val="13767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Who We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9" y="1474619"/>
            <a:ext cx="553113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Your police 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largest agency in Sedgwick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Two Divisions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Operations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Support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5439E-6A88-4897-BA79-4E0DE25548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56848"/>
            <a:ext cx="5492286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Operations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55253"/>
            <a:ext cx="100421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Commissioned law enforcement officers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Enforce State of Kansas laws and WSU polices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Jurisdiction – KSA 22-2401a(c), (h), and (</a:t>
            </a:r>
            <a:r>
              <a:rPr lang="en-US" sz="3600" dirty="0" err="1"/>
              <a:t>i</a:t>
            </a:r>
            <a:r>
              <a:rPr lang="en-US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Shift (0600-1600)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Shift (1400-0000)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Shift (2100-0700)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“A” Side (Sun. – Wed.) &amp; “B” Side (Wed. – Sat.)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47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7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Primary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50947" y="1468830"/>
            <a:ext cx="6709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Criminal Investigations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Accident Investigations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Incident Documentation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Medical &amp; Fire Emergencies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Special Event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Welfare Checks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FF96F-E58F-4445-85DA-0F29E1C3D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54" y="1468830"/>
            <a:ext cx="4813527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7" y="487407"/>
            <a:ext cx="1029930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Other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9" y="1412410"/>
            <a:ext cx="4667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Vehicle Unlocks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Jump Starts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Safety Escorts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After-hours Access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Lost &amp; Found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85DEF-3B3A-4A1A-A6C4-5FEED1A81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1837201"/>
            <a:ext cx="6020802" cy="29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7" y="487407"/>
            <a:ext cx="1029930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What Happens After a Case is Made?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12410"/>
            <a:ext cx="1029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Information Cases – WSUPD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Criminal Violations – District Attorney’s Office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WSU Policy Violations – Student Conduct and/or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7533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Privacy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333280"/>
            <a:ext cx="102993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Limited information may be released to parents/families based on two criteria (except in emergencies):</a:t>
            </a:r>
          </a:p>
          <a:p>
            <a:r>
              <a:rPr lang="en-US" sz="4000" dirty="0"/>
              <a:t>1.  Family Educational Rights and Privacy Act</a:t>
            </a:r>
          </a:p>
          <a:p>
            <a:r>
              <a:rPr lang="en-US" sz="4000" dirty="0"/>
              <a:t>2.  Being an Adult in the eyes of the law (18+)</a:t>
            </a:r>
          </a:p>
        </p:txBody>
      </p:sp>
    </p:spTree>
    <p:extLst>
      <p:ext uri="{BB962C8B-B14F-4D97-AF65-F5344CB8AC3E}">
        <p14:creationId xmlns:p14="http://schemas.microsoft.com/office/powerpoint/2010/main" val="240448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dirty="0">
                <a:latin typeface="+mj-lt"/>
              </a:rPr>
              <a:t>Clery 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48" y="1455253"/>
            <a:ext cx="10265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Annual Security and Fire Safety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Daily Crime Log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Emergency Notifications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Timely Warnings</a:t>
            </a:r>
          </a:p>
        </p:txBody>
      </p:sp>
    </p:spTree>
    <p:extLst>
      <p:ext uri="{BB962C8B-B14F-4D97-AF65-F5344CB8AC3E}">
        <p14:creationId xmlns:p14="http://schemas.microsoft.com/office/powerpoint/2010/main" val="2742160707"/>
      </p:ext>
    </p:extLst>
  </p:cSld>
  <p:clrMapOvr>
    <a:masterClrMapping/>
  </p:clrMapOvr>
</p:sld>
</file>

<file path=ppt/theme/theme1.xml><?xml version="1.0" encoding="utf-8"?>
<a:theme xmlns:a="http://schemas.openxmlformats.org/drawingml/2006/main" name="whe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wheat</Template>
  <TotalTime>1584</TotalTime>
  <Words>714</Words>
  <Application>Microsoft Office PowerPoint</Application>
  <PresentationFormat>Widescreen</PresentationFormat>
  <Paragraphs>139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wheat</vt:lpstr>
      <vt:lpstr>Custom Design</vt:lpstr>
      <vt:lpstr>1_Custom Design</vt:lpstr>
      <vt:lpstr>Wichita State University Police Department</vt:lpstr>
      <vt:lpstr>Our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Police Department</dc:title>
  <dc:creator>Herl, Corey</dc:creator>
  <cp:lastModifiedBy>Hall, Quinn</cp:lastModifiedBy>
  <cp:revision>65</cp:revision>
  <dcterms:created xsi:type="dcterms:W3CDTF">2019-03-29T12:15:18Z</dcterms:created>
  <dcterms:modified xsi:type="dcterms:W3CDTF">2024-02-07T15:02:24Z</dcterms:modified>
</cp:coreProperties>
</file>