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43891200" cy="32918400"/>
  <p:notesSz cx="6858000" cy="9144000"/>
  <p:defaultTextStyle>
    <a:defPPr>
      <a:defRPr lang="en-US"/>
    </a:defPPr>
    <a:lvl1pPr marL="0" algn="l" defTabSz="4388992" rtl="0" eaLnBrk="1" latinLnBrk="0" hangingPunct="1">
      <a:defRPr sz="8654" kern="1200">
        <a:solidFill>
          <a:schemeClr val="tx1"/>
        </a:solidFill>
        <a:latin typeface="+mn-lt"/>
        <a:ea typeface="+mn-ea"/>
        <a:cs typeface="+mn-cs"/>
      </a:defRPr>
    </a:lvl1pPr>
    <a:lvl2pPr marL="2194496" algn="l" defTabSz="4388992" rtl="0" eaLnBrk="1" latinLnBrk="0" hangingPunct="1">
      <a:defRPr sz="8654" kern="1200">
        <a:solidFill>
          <a:schemeClr val="tx1"/>
        </a:solidFill>
        <a:latin typeface="+mn-lt"/>
        <a:ea typeface="+mn-ea"/>
        <a:cs typeface="+mn-cs"/>
      </a:defRPr>
    </a:lvl2pPr>
    <a:lvl3pPr marL="4388992" algn="l" defTabSz="4388992" rtl="0" eaLnBrk="1" latinLnBrk="0" hangingPunct="1">
      <a:defRPr sz="8654" kern="1200">
        <a:solidFill>
          <a:schemeClr val="tx1"/>
        </a:solidFill>
        <a:latin typeface="+mn-lt"/>
        <a:ea typeface="+mn-ea"/>
        <a:cs typeface="+mn-cs"/>
      </a:defRPr>
    </a:lvl3pPr>
    <a:lvl4pPr marL="6583489" algn="l" defTabSz="4388992" rtl="0" eaLnBrk="1" latinLnBrk="0" hangingPunct="1">
      <a:defRPr sz="8654" kern="1200">
        <a:solidFill>
          <a:schemeClr val="tx1"/>
        </a:solidFill>
        <a:latin typeface="+mn-lt"/>
        <a:ea typeface="+mn-ea"/>
        <a:cs typeface="+mn-cs"/>
      </a:defRPr>
    </a:lvl4pPr>
    <a:lvl5pPr marL="8777985" algn="l" defTabSz="4388992" rtl="0" eaLnBrk="1" latinLnBrk="0" hangingPunct="1">
      <a:defRPr sz="8654" kern="1200">
        <a:solidFill>
          <a:schemeClr val="tx1"/>
        </a:solidFill>
        <a:latin typeface="+mn-lt"/>
        <a:ea typeface="+mn-ea"/>
        <a:cs typeface="+mn-cs"/>
      </a:defRPr>
    </a:lvl5pPr>
    <a:lvl6pPr marL="10972481" algn="l" defTabSz="4388992" rtl="0" eaLnBrk="1" latinLnBrk="0" hangingPunct="1">
      <a:defRPr sz="8654" kern="1200">
        <a:solidFill>
          <a:schemeClr val="tx1"/>
        </a:solidFill>
        <a:latin typeface="+mn-lt"/>
        <a:ea typeface="+mn-ea"/>
        <a:cs typeface="+mn-cs"/>
      </a:defRPr>
    </a:lvl6pPr>
    <a:lvl7pPr marL="13166977" algn="l" defTabSz="4388992" rtl="0" eaLnBrk="1" latinLnBrk="0" hangingPunct="1">
      <a:defRPr sz="8654" kern="1200">
        <a:solidFill>
          <a:schemeClr val="tx1"/>
        </a:solidFill>
        <a:latin typeface="+mn-lt"/>
        <a:ea typeface="+mn-ea"/>
        <a:cs typeface="+mn-cs"/>
      </a:defRPr>
    </a:lvl7pPr>
    <a:lvl8pPr marL="15361475" algn="l" defTabSz="4388992" rtl="0" eaLnBrk="1" latinLnBrk="0" hangingPunct="1">
      <a:defRPr sz="8654" kern="1200">
        <a:solidFill>
          <a:schemeClr val="tx1"/>
        </a:solidFill>
        <a:latin typeface="+mn-lt"/>
        <a:ea typeface="+mn-ea"/>
        <a:cs typeface="+mn-cs"/>
      </a:defRPr>
    </a:lvl8pPr>
    <a:lvl9pPr marL="17555971" algn="l" defTabSz="4388992" rtl="0" eaLnBrk="1" latinLnBrk="0" hangingPunct="1">
      <a:defRPr sz="865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B5B7"/>
    <a:srgbClr val="141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12" autoAdjust="0"/>
    <p:restoredTop sz="86415" autoAdjust="0"/>
  </p:normalViewPr>
  <p:slideViewPr>
    <p:cSldViewPr snapToObjects="1" showGuides="1">
      <p:cViewPr varScale="1">
        <p:scale>
          <a:sx n="19" d="100"/>
          <a:sy n="19" d="100"/>
        </p:scale>
        <p:origin x="2586" y="66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5" d="100"/>
        <a:sy n="5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3CF58-8368-844A-861B-653A0D1A3C07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A768A-A522-6748-BE64-2B344076C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102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67335C-E540-DE43-9F90-F66135FE9FE4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442B1-20C6-E147-8845-90390419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225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63757" rtl="0" eaLnBrk="1" latinLnBrk="0" hangingPunct="1">
      <a:defRPr sz="1527" kern="1200">
        <a:solidFill>
          <a:schemeClr val="tx1"/>
        </a:solidFill>
        <a:latin typeface="+mn-lt"/>
        <a:ea typeface="+mn-ea"/>
        <a:cs typeface="+mn-cs"/>
      </a:defRPr>
    </a:lvl1pPr>
    <a:lvl2pPr marL="581878" algn="l" defTabSz="1163757" rtl="0" eaLnBrk="1" latinLnBrk="0" hangingPunct="1">
      <a:defRPr sz="1527" kern="1200">
        <a:solidFill>
          <a:schemeClr val="tx1"/>
        </a:solidFill>
        <a:latin typeface="+mn-lt"/>
        <a:ea typeface="+mn-ea"/>
        <a:cs typeface="+mn-cs"/>
      </a:defRPr>
    </a:lvl2pPr>
    <a:lvl3pPr marL="1163757" algn="l" defTabSz="1163757" rtl="0" eaLnBrk="1" latinLnBrk="0" hangingPunct="1">
      <a:defRPr sz="1527" kern="1200">
        <a:solidFill>
          <a:schemeClr val="tx1"/>
        </a:solidFill>
        <a:latin typeface="+mn-lt"/>
        <a:ea typeface="+mn-ea"/>
        <a:cs typeface="+mn-cs"/>
      </a:defRPr>
    </a:lvl3pPr>
    <a:lvl4pPr marL="1745635" algn="l" defTabSz="1163757" rtl="0" eaLnBrk="1" latinLnBrk="0" hangingPunct="1">
      <a:defRPr sz="1527" kern="1200">
        <a:solidFill>
          <a:schemeClr val="tx1"/>
        </a:solidFill>
        <a:latin typeface="+mn-lt"/>
        <a:ea typeface="+mn-ea"/>
        <a:cs typeface="+mn-cs"/>
      </a:defRPr>
    </a:lvl4pPr>
    <a:lvl5pPr marL="2327514" algn="l" defTabSz="1163757" rtl="0" eaLnBrk="1" latinLnBrk="0" hangingPunct="1">
      <a:defRPr sz="1527" kern="1200">
        <a:solidFill>
          <a:schemeClr val="tx1"/>
        </a:solidFill>
        <a:latin typeface="+mn-lt"/>
        <a:ea typeface="+mn-ea"/>
        <a:cs typeface="+mn-cs"/>
      </a:defRPr>
    </a:lvl5pPr>
    <a:lvl6pPr marL="2909392" algn="l" defTabSz="1163757" rtl="0" eaLnBrk="1" latinLnBrk="0" hangingPunct="1">
      <a:defRPr sz="1527" kern="1200">
        <a:solidFill>
          <a:schemeClr val="tx1"/>
        </a:solidFill>
        <a:latin typeface="+mn-lt"/>
        <a:ea typeface="+mn-ea"/>
        <a:cs typeface="+mn-cs"/>
      </a:defRPr>
    </a:lvl6pPr>
    <a:lvl7pPr marL="3491271" algn="l" defTabSz="1163757" rtl="0" eaLnBrk="1" latinLnBrk="0" hangingPunct="1">
      <a:defRPr sz="1527" kern="1200">
        <a:solidFill>
          <a:schemeClr val="tx1"/>
        </a:solidFill>
        <a:latin typeface="+mn-lt"/>
        <a:ea typeface="+mn-ea"/>
        <a:cs typeface="+mn-cs"/>
      </a:defRPr>
    </a:lvl7pPr>
    <a:lvl8pPr marL="4073149" algn="l" defTabSz="1163757" rtl="0" eaLnBrk="1" latinLnBrk="0" hangingPunct="1">
      <a:defRPr sz="1527" kern="1200">
        <a:solidFill>
          <a:schemeClr val="tx1"/>
        </a:solidFill>
        <a:latin typeface="+mn-lt"/>
        <a:ea typeface="+mn-ea"/>
        <a:cs typeface="+mn-cs"/>
      </a:defRPr>
    </a:lvl8pPr>
    <a:lvl9pPr marL="4655028" algn="l" defTabSz="1163757" rtl="0" eaLnBrk="1" latinLnBrk="0" hangingPunct="1">
      <a:defRPr sz="152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442B1-20C6-E147-8845-9039041955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25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5">
            <a:extLst>
              <a:ext uri="{FF2B5EF4-FFF2-40B4-BE49-F238E27FC236}">
                <a16:creationId xmlns:a16="http://schemas.microsoft.com/office/drawing/2014/main" xmlns="" id="{DE6CD377-B36C-7B44-8E42-E18CD9B61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8780" y="3711620"/>
            <a:ext cx="41567435" cy="25585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9148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32036657"/>
            <a:ext cx="43871949" cy="88174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654"/>
          </a:p>
        </p:txBody>
      </p:sp>
      <p:sp>
        <p:nvSpPr>
          <p:cNvPr id="6" name="Rectangle 5"/>
          <p:cNvSpPr/>
          <p:nvPr userDrawn="1"/>
        </p:nvSpPr>
        <p:spPr>
          <a:xfrm>
            <a:off x="-19251" y="1"/>
            <a:ext cx="43891200" cy="342459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654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81264" y="802365"/>
            <a:ext cx="15195884" cy="15430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9766959" y="97972"/>
            <a:ext cx="3814936" cy="31639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6459200" y="158657"/>
            <a:ext cx="2496553" cy="3172371"/>
          </a:xfrm>
          <a:prstGeom prst="rect">
            <a:avLst/>
          </a:prstGeom>
        </p:spPr>
      </p:pic>
      <p:pic>
        <p:nvPicPr>
          <p:cNvPr id="10" name="Picture 2" descr="Image result for wichita state university logo"/>
          <p:cNvPicPr>
            <a:picLocks noChangeAspect="1" noChangeArrowheads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8169" y="97972"/>
            <a:ext cx="4160452" cy="3172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arallelogram 1"/>
          <p:cNvSpPr/>
          <p:nvPr userDrawn="1"/>
        </p:nvSpPr>
        <p:spPr>
          <a:xfrm>
            <a:off x="2964581" y="32036657"/>
            <a:ext cx="8970745" cy="881743"/>
          </a:xfrm>
          <a:prstGeom prst="parallelogram">
            <a:avLst>
              <a:gd name="adj" fmla="val 8069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654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A6DDE24-9BF7-E84D-9FE6-3351701C3C9B}"/>
              </a:ext>
            </a:extLst>
          </p:cNvPr>
          <p:cNvSpPr txBox="1"/>
          <p:nvPr userDrawn="1"/>
        </p:nvSpPr>
        <p:spPr>
          <a:xfrm>
            <a:off x="5197642" y="32141172"/>
            <a:ext cx="41464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800" b="1" i="0" dirty="0" smtClean="0">
                <a:solidFill>
                  <a:schemeClr val="tx1"/>
                </a:solidFill>
                <a:latin typeface="Arial"/>
                <a:cs typeface="Arial"/>
              </a:rPr>
              <a:t>October 19, 2019</a:t>
            </a:r>
            <a:endParaRPr lang="en-US" sz="2800" b="1" i="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Parallelogram 14"/>
          <p:cNvSpPr/>
          <p:nvPr userDrawn="1"/>
        </p:nvSpPr>
        <p:spPr>
          <a:xfrm>
            <a:off x="25603200" y="32036656"/>
            <a:ext cx="15843183" cy="881743"/>
          </a:xfrm>
          <a:prstGeom prst="parallelogram">
            <a:avLst>
              <a:gd name="adj" fmla="val 8069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654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A6DDE24-9BF7-E84D-9FE6-3351701C3C9B}"/>
              </a:ext>
            </a:extLst>
          </p:cNvPr>
          <p:cNvSpPr txBox="1"/>
          <p:nvPr userDrawn="1"/>
        </p:nvSpPr>
        <p:spPr>
          <a:xfrm>
            <a:off x="26862734" y="32179274"/>
            <a:ext cx="124165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800" b="1" i="0" dirty="0" smtClean="0">
                <a:solidFill>
                  <a:schemeClr val="tx1"/>
                </a:solidFill>
                <a:latin typeface="Arial"/>
                <a:cs typeface="Arial"/>
              </a:rPr>
              <a:t>Celebrating the Scientific Legacy of NASA and Apollo  </a:t>
            </a:r>
            <a:endParaRPr lang="en-US" sz="2800" b="1" i="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7" name="Parallelogram 16"/>
          <p:cNvSpPr/>
          <p:nvPr userDrawn="1"/>
        </p:nvSpPr>
        <p:spPr>
          <a:xfrm>
            <a:off x="29260800" y="97972"/>
            <a:ext cx="2021305" cy="1175657"/>
          </a:xfrm>
          <a:prstGeom prst="parallelogram">
            <a:avLst>
              <a:gd name="adj" fmla="val 11071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654"/>
          </a:p>
        </p:txBody>
      </p:sp>
      <p:sp>
        <p:nvSpPr>
          <p:cNvPr id="18" name="Parallelogram 17"/>
          <p:cNvSpPr/>
          <p:nvPr userDrawn="1"/>
        </p:nvSpPr>
        <p:spPr>
          <a:xfrm>
            <a:off x="29453305" y="2241544"/>
            <a:ext cx="2021305" cy="1175657"/>
          </a:xfrm>
          <a:prstGeom prst="parallelogram">
            <a:avLst>
              <a:gd name="adj" fmla="val 11071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654"/>
          </a:p>
        </p:txBody>
      </p:sp>
      <p:sp>
        <p:nvSpPr>
          <p:cNvPr id="19" name="Parallelogram 18"/>
          <p:cNvSpPr/>
          <p:nvPr userDrawn="1"/>
        </p:nvSpPr>
        <p:spPr>
          <a:xfrm>
            <a:off x="29385929" y="1169758"/>
            <a:ext cx="2021305" cy="1175657"/>
          </a:xfrm>
          <a:prstGeom prst="parallelogram">
            <a:avLst>
              <a:gd name="adj" fmla="val 11071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654"/>
          </a:p>
        </p:txBody>
      </p:sp>
      <p:sp>
        <p:nvSpPr>
          <p:cNvPr id="20" name="Rectangle 19"/>
          <p:cNvSpPr/>
          <p:nvPr userDrawn="1"/>
        </p:nvSpPr>
        <p:spPr>
          <a:xfrm>
            <a:off x="39640166" y="167055"/>
            <a:ext cx="3962276" cy="31032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654"/>
          </a:p>
        </p:txBody>
      </p:sp>
    </p:spTree>
    <p:extLst>
      <p:ext uri="{BB962C8B-B14F-4D97-AF65-F5344CB8AC3E}">
        <p14:creationId xmlns:p14="http://schemas.microsoft.com/office/powerpoint/2010/main" val="1152980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3448568" rtl="0" eaLnBrk="1" latinLnBrk="0" hangingPunct="1">
        <a:spcBef>
          <a:spcPct val="0"/>
        </a:spcBef>
        <a:buNone/>
        <a:defRPr sz="96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93213" indent="-1293213" algn="l" defTabSz="3448568" rtl="0" eaLnBrk="1" latinLnBrk="0" hangingPunct="1">
        <a:spcBef>
          <a:spcPct val="20000"/>
        </a:spcBef>
        <a:buFont typeface="Arial" pitchFamily="34" charset="0"/>
        <a:buChar char="•"/>
        <a:defRPr sz="12100" kern="1200">
          <a:solidFill>
            <a:schemeClr val="tx1"/>
          </a:solidFill>
          <a:latin typeface="+mn-lt"/>
          <a:ea typeface="+mn-ea"/>
          <a:cs typeface="+mn-cs"/>
        </a:defRPr>
      </a:lvl1pPr>
      <a:lvl2pPr marL="2801962" indent="-1077678" algn="l" defTabSz="3448568" rtl="0" eaLnBrk="1" latinLnBrk="0" hangingPunct="1">
        <a:spcBef>
          <a:spcPct val="20000"/>
        </a:spcBef>
        <a:buFont typeface="Arial" pitchFamily="34" charset="0"/>
        <a:buChar char="–"/>
        <a:defRPr sz="10600" kern="1200">
          <a:solidFill>
            <a:schemeClr val="tx1"/>
          </a:solidFill>
          <a:latin typeface="+mn-lt"/>
          <a:ea typeface="+mn-ea"/>
          <a:cs typeface="+mn-cs"/>
        </a:defRPr>
      </a:lvl2pPr>
      <a:lvl3pPr marL="4310710" indent="-862142" algn="l" defTabSz="3448568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3pPr>
      <a:lvl4pPr marL="6034994" indent="-862142" algn="l" defTabSz="3448568" rtl="0" eaLnBrk="1" latinLnBrk="0" hangingPunct="1">
        <a:spcBef>
          <a:spcPct val="20000"/>
        </a:spcBef>
        <a:buFont typeface="Arial" pitchFamily="34" charset="0"/>
        <a:buChar char="–"/>
        <a:defRPr sz="7500" kern="1200">
          <a:solidFill>
            <a:schemeClr val="tx1"/>
          </a:solidFill>
          <a:latin typeface="+mn-lt"/>
          <a:ea typeface="+mn-ea"/>
          <a:cs typeface="+mn-cs"/>
        </a:defRPr>
      </a:lvl4pPr>
      <a:lvl5pPr marL="7759278" indent="-862142" algn="l" defTabSz="3448568" rtl="0" eaLnBrk="1" latinLnBrk="0" hangingPunct="1">
        <a:spcBef>
          <a:spcPct val="20000"/>
        </a:spcBef>
        <a:buFont typeface="Arial" pitchFamily="34" charset="0"/>
        <a:buChar char="»"/>
        <a:defRPr sz="7500" kern="1200">
          <a:solidFill>
            <a:schemeClr val="tx1"/>
          </a:solidFill>
          <a:latin typeface="+mn-lt"/>
          <a:ea typeface="+mn-ea"/>
          <a:cs typeface="+mn-cs"/>
        </a:defRPr>
      </a:lvl5pPr>
      <a:lvl6pPr marL="9483562" indent="-862142" algn="l" defTabSz="3448568" rtl="0" eaLnBrk="1" latinLnBrk="0" hangingPunct="1">
        <a:spcBef>
          <a:spcPct val="20000"/>
        </a:spcBef>
        <a:buFont typeface="Arial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6pPr>
      <a:lvl7pPr marL="11207847" indent="-862142" algn="l" defTabSz="3448568" rtl="0" eaLnBrk="1" latinLnBrk="0" hangingPunct="1">
        <a:spcBef>
          <a:spcPct val="20000"/>
        </a:spcBef>
        <a:buFont typeface="Arial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7pPr>
      <a:lvl8pPr marL="12932131" indent="-862142" algn="l" defTabSz="3448568" rtl="0" eaLnBrk="1" latinLnBrk="0" hangingPunct="1">
        <a:spcBef>
          <a:spcPct val="20000"/>
        </a:spcBef>
        <a:buFont typeface="Arial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8pPr>
      <a:lvl9pPr marL="14656415" indent="-862142" algn="l" defTabSz="3448568" rtl="0" eaLnBrk="1" latinLnBrk="0" hangingPunct="1">
        <a:spcBef>
          <a:spcPct val="20000"/>
        </a:spcBef>
        <a:buFont typeface="Arial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48568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1pPr>
      <a:lvl2pPr marL="1724284" algn="l" defTabSz="3448568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2pPr>
      <a:lvl3pPr marL="3448568" algn="l" defTabSz="3448568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3pPr>
      <a:lvl4pPr marL="5172852" algn="l" defTabSz="3448568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4pPr>
      <a:lvl5pPr marL="6897136" algn="l" defTabSz="3448568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5pPr>
      <a:lvl6pPr marL="8621420" algn="l" defTabSz="3448568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6pPr>
      <a:lvl7pPr marL="10345704" algn="l" defTabSz="3448568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7pPr>
      <a:lvl8pPr marL="12069989" algn="l" defTabSz="3448568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8pPr>
      <a:lvl9pPr marL="13794273" algn="l" defTabSz="3448568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2D3A5D-E5C2-7244-8178-3C6938647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Add a title to your poster here 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95CFE49-E7B9-E242-846B-AEDA259362D8}"/>
              </a:ext>
            </a:extLst>
          </p:cNvPr>
          <p:cNvSpPr txBox="1"/>
          <p:nvPr/>
        </p:nvSpPr>
        <p:spPr>
          <a:xfrm>
            <a:off x="26478559" y="407744"/>
            <a:ext cx="1264109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4000" b="1" dirty="0">
                <a:solidFill>
                  <a:srgbClr val="FFFF00"/>
                </a:solidFill>
                <a:latin typeface="Arial"/>
                <a:cs typeface="Arial"/>
              </a:rPr>
              <a:t>Your name </a:t>
            </a:r>
            <a:endParaRPr lang="en-US" sz="4000" b="1" dirty="0">
              <a:solidFill>
                <a:srgbClr val="FFFF00"/>
              </a:solidFill>
              <a:latin typeface="Arial"/>
              <a:cs typeface="Arial"/>
            </a:endParaRPr>
          </a:p>
          <a:p>
            <a:pPr algn="r">
              <a:lnSpc>
                <a:spcPct val="100000"/>
              </a:lnSpc>
            </a:pPr>
            <a:r>
              <a:rPr lang="en-US" sz="4000" b="1" dirty="0">
                <a:solidFill>
                  <a:srgbClr val="FFFF00"/>
                </a:solidFill>
                <a:latin typeface="Arial"/>
                <a:cs typeface="Arial"/>
              </a:rPr>
              <a:t>Your School’s Name </a:t>
            </a:r>
          </a:p>
          <a:p>
            <a:pPr algn="r">
              <a:lnSpc>
                <a:spcPct val="100000"/>
              </a:lnSpc>
            </a:pPr>
            <a:r>
              <a:rPr lang="en-US" sz="4000" b="1" dirty="0">
                <a:solidFill>
                  <a:srgbClr val="FFFF00"/>
                </a:solidFill>
                <a:latin typeface="Arial"/>
                <a:cs typeface="Arial"/>
              </a:rPr>
              <a:t>Location in Kansas </a:t>
            </a:r>
            <a:endParaRPr lang="en-US" sz="4000" b="1" dirty="0">
              <a:solidFill>
                <a:srgbClr val="FFFF00"/>
              </a:solidFill>
              <a:latin typeface="Arial"/>
              <a:cs typeface="Arial"/>
            </a:endParaRPr>
          </a:p>
          <a:p>
            <a:pPr algn="r">
              <a:lnSpc>
                <a:spcPct val="100000"/>
              </a:lnSpc>
            </a:pPr>
            <a:r>
              <a:rPr lang="en-US" sz="4000" b="1" dirty="0">
                <a:solidFill>
                  <a:srgbClr val="FFFF00"/>
                </a:solidFill>
                <a:latin typeface="Arial"/>
                <a:cs typeface="Arial"/>
              </a:rPr>
              <a:t>Your Email Address</a:t>
            </a:r>
            <a:endParaRPr lang="en-US" sz="4000" b="1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FDB2862-A11D-7945-B1DF-523F2BA3CF4D}"/>
              </a:ext>
            </a:extLst>
          </p:cNvPr>
          <p:cNvSpPr txBox="1"/>
          <p:nvPr/>
        </p:nvSpPr>
        <p:spPr>
          <a:xfrm>
            <a:off x="1058780" y="6595410"/>
            <a:ext cx="89996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rgbClr val="1B587C"/>
                </a:solidFill>
                <a:latin typeface="Arial"/>
                <a:cs typeface="Arial"/>
              </a:rPr>
              <a:t>Motivation</a:t>
            </a:r>
            <a:r>
              <a:rPr lang="en-US" sz="4000" b="1" dirty="0">
                <a:solidFill>
                  <a:srgbClr val="1B587C"/>
                </a:solidFill>
                <a:latin typeface="Arial"/>
                <a:cs typeface="Arial"/>
              </a:rPr>
              <a:t> </a:t>
            </a:r>
          </a:p>
          <a:p>
            <a:pPr defTabSz="4381500"/>
            <a:r>
              <a:rPr lang="en-US" sz="4000" dirty="0"/>
              <a:t>Introduce your topic here and set the context. </a:t>
            </a:r>
            <a:endParaRPr lang="en-US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894AD0C-AE0D-4F45-84E2-4D89D8BB7ED2}"/>
              </a:ext>
            </a:extLst>
          </p:cNvPr>
          <p:cNvSpPr txBox="1"/>
          <p:nvPr/>
        </p:nvSpPr>
        <p:spPr>
          <a:xfrm>
            <a:off x="1058780" y="9142013"/>
            <a:ext cx="894111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rgbClr val="1B587C"/>
                </a:solidFill>
                <a:latin typeface="Arial"/>
                <a:cs typeface="Arial"/>
              </a:rPr>
              <a:t>Topic Heading 1 </a:t>
            </a:r>
            <a:endParaRPr lang="en-US" sz="4000" b="1" u="sng" dirty="0">
              <a:solidFill>
                <a:srgbClr val="1B587C"/>
              </a:solidFill>
              <a:latin typeface="Arial"/>
              <a:cs typeface="Arial"/>
            </a:endParaRPr>
          </a:p>
          <a:p>
            <a:r>
              <a:rPr lang="en-US" sz="4000" dirty="0"/>
              <a:t>Add text that explains your topic heading 1 </a:t>
            </a:r>
            <a:endParaRPr lang="en-US" sz="4000" dirty="0"/>
          </a:p>
          <a:p>
            <a:pPr marL="857250" indent="-857250">
              <a:buFont typeface="Arial"/>
              <a:buChar char="•"/>
            </a:pPr>
            <a:r>
              <a:rPr lang="en-US" sz="4000" dirty="0"/>
              <a:t>Point 1 </a:t>
            </a:r>
            <a:endParaRPr lang="en-US" sz="4000" dirty="0"/>
          </a:p>
          <a:p>
            <a:pPr marL="857250" indent="-857250">
              <a:buFont typeface="Arial"/>
              <a:buChar char="•"/>
            </a:pPr>
            <a:r>
              <a:rPr lang="en-US" sz="4000" dirty="0"/>
              <a:t>Point 2 </a:t>
            </a:r>
          </a:p>
          <a:p>
            <a:pPr marL="857250" indent="-857250">
              <a:buFont typeface="Arial"/>
              <a:buChar char="•"/>
            </a:pPr>
            <a:r>
              <a:rPr lang="en-US" sz="4000" dirty="0"/>
              <a:t>Point 3 </a:t>
            </a:r>
            <a:endParaRPr lang="en-US" sz="4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4C51F90-B1E9-DF4E-98D9-449AB2DE7290}"/>
              </a:ext>
            </a:extLst>
          </p:cNvPr>
          <p:cNvSpPr txBox="1"/>
          <p:nvPr/>
        </p:nvSpPr>
        <p:spPr>
          <a:xfrm>
            <a:off x="33832799" y="5894579"/>
            <a:ext cx="965510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rgbClr val="1B587C"/>
                </a:solidFill>
                <a:latin typeface="Arial"/>
                <a:cs typeface="Arial"/>
              </a:rPr>
              <a:t>Topic Heading 2 </a:t>
            </a:r>
            <a:endParaRPr lang="en-US" sz="4000" b="1" u="sng" dirty="0">
              <a:solidFill>
                <a:srgbClr val="1B587C"/>
              </a:solidFill>
              <a:latin typeface="Arial"/>
              <a:cs typeface="Arial"/>
            </a:endParaRPr>
          </a:p>
          <a:p>
            <a:r>
              <a:rPr lang="en-US" sz="4000" dirty="0"/>
              <a:t>Include description in support of your topic </a:t>
            </a:r>
            <a:endParaRPr lang="en-US" sz="4000" dirty="0"/>
          </a:p>
          <a:p>
            <a:pPr marL="857250" indent="-857250">
              <a:buFont typeface="Arial"/>
              <a:buChar char="•"/>
            </a:pPr>
            <a:r>
              <a:rPr lang="en-US" sz="4000" dirty="0"/>
              <a:t>First </a:t>
            </a:r>
            <a:endParaRPr lang="en-US" sz="4000" dirty="0"/>
          </a:p>
          <a:p>
            <a:pPr marL="857250" indent="-857250">
              <a:buFont typeface="Arial"/>
              <a:buChar char="•"/>
            </a:pPr>
            <a:r>
              <a:rPr lang="en-US" sz="4000" dirty="0"/>
              <a:t>Second </a:t>
            </a:r>
          </a:p>
          <a:p>
            <a:pPr marL="857250" indent="-857250">
              <a:buFont typeface="Arial"/>
              <a:buChar char="•"/>
            </a:pPr>
            <a:r>
              <a:rPr lang="en-US" sz="4000" dirty="0"/>
              <a:t>Etc. </a:t>
            </a:r>
            <a:endParaRPr lang="en-US" sz="4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5B163E5-2A5C-9F4B-A337-42B133FFBB1F}"/>
              </a:ext>
            </a:extLst>
          </p:cNvPr>
          <p:cNvSpPr txBox="1"/>
          <p:nvPr/>
        </p:nvSpPr>
        <p:spPr>
          <a:xfrm>
            <a:off x="11963401" y="23840360"/>
            <a:ext cx="201167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rgbClr val="1B587C"/>
                </a:solidFill>
                <a:latin typeface="Arial"/>
                <a:cs typeface="Arial"/>
              </a:rPr>
              <a:t>Topic Heading 3 </a:t>
            </a:r>
            <a:endParaRPr lang="en-US" sz="4000" b="1" u="sng" dirty="0">
              <a:solidFill>
                <a:srgbClr val="1B587C"/>
              </a:solidFill>
              <a:latin typeface="Arial"/>
              <a:cs typeface="Arial"/>
            </a:endParaRPr>
          </a:p>
          <a:p>
            <a:r>
              <a:rPr lang="en-US" sz="4000" dirty="0"/>
              <a:t>Include description in support of your topic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First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Second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Third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And so on </a:t>
            </a:r>
            <a:endParaRPr lang="en-US" sz="4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4CADC2C-42F0-5049-9F0A-2577A6B6C773}"/>
              </a:ext>
            </a:extLst>
          </p:cNvPr>
          <p:cNvSpPr txBox="1"/>
          <p:nvPr/>
        </p:nvSpPr>
        <p:spPr>
          <a:xfrm>
            <a:off x="33832799" y="26240213"/>
            <a:ext cx="105737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rgbClr val="1B587C"/>
                </a:solidFill>
                <a:latin typeface="Arial"/>
                <a:cs typeface="Arial"/>
              </a:rPr>
              <a:t>References</a:t>
            </a:r>
          </a:p>
          <a:p>
            <a:pPr marL="685800" indent="-685800">
              <a:buFont typeface="Arial"/>
              <a:buChar char="•"/>
            </a:pPr>
            <a:r>
              <a:rPr lang="en-US" sz="4000" dirty="0"/>
              <a:t>List sources of your data. </a:t>
            </a:r>
            <a:endParaRPr lang="en-US" sz="40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58C8A42A-18FD-EC42-823F-8CD7A6858470}"/>
              </a:ext>
            </a:extLst>
          </p:cNvPr>
          <p:cNvSpPr txBox="1"/>
          <p:nvPr/>
        </p:nvSpPr>
        <p:spPr>
          <a:xfrm>
            <a:off x="44930688" y="384007"/>
            <a:ext cx="28721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Replace text and logo with your personal information, and </a:t>
            </a:r>
            <a:r>
              <a:rPr lang="en-US" sz="3600" dirty="0">
                <a:solidFill>
                  <a:srgbClr val="000000"/>
                </a:solidFill>
              </a:rPr>
              <a:t>school’s logo/mascot </a:t>
            </a:r>
            <a:endParaRPr lang="en-US" sz="3600" dirty="0">
              <a:solidFill>
                <a:srgbClr val="000000"/>
              </a:solidFill>
            </a:endParaRPr>
          </a:p>
          <a:p>
            <a:endParaRPr lang="en-US" sz="3600" dirty="0">
              <a:solidFill>
                <a:srgbClr val="000000"/>
              </a:solidFill>
            </a:endParaRPr>
          </a:p>
          <a:p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46" name="Content Placeholder 4">
            <a:extLst>
              <a:ext uri="{FF2B5EF4-FFF2-40B4-BE49-F238E27FC236}">
                <a16:creationId xmlns:a16="http://schemas.microsoft.com/office/drawing/2014/main" xmlns="" id="{505F1F74-B9EA-C945-84DD-02191D7A9B4B}"/>
              </a:ext>
            </a:extLst>
          </p:cNvPr>
          <p:cNvSpPr txBox="1">
            <a:spLocks/>
          </p:cNvSpPr>
          <p:nvPr/>
        </p:nvSpPr>
        <p:spPr>
          <a:xfrm>
            <a:off x="-4214000" y="4416730"/>
            <a:ext cx="4061600" cy="9742004"/>
          </a:xfrm>
          <a:prstGeom prst="rect">
            <a:avLst/>
          </a:prstGeom>
        </p:spPr>
        <p:txBody>
          <a:bodyPr>
            <a:noAutofit/>
          </a:bodyPr>
          <a:lstStyle>
            <a:lvl1pPr marL="1293213" indent="-1293213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1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01962" indent="-1077678" algn="l" defTabSz="1724284" rtl="0" eaLnBrk="1" latinLnBrk="0" hangingPunct="1">
              <a:spcBef>
                <a:spcPct val="20000"/>
              </a:spcBef>
              <a:buFont typeface="Arial"/>
              <a:buChar char="–"/>
              <a:defRPr sz="10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10710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034994" indent="-862142" algn="l" defTabSz="1724284" rtl="0" eaLnBrk="1" latinLnBrk="0" hangingPunct="1">
              <a:spcBef>
                <a:spcPct val="20000"/>
              </a:spcBef>
              <a:buFont typeface="Arial"/>
              <a:buChar char="–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59278" indent="-862142" algn="l" defTabSz="1724284" rtl="0" eaLnBrk="1" latinLnBrk="0" hangingPunct="1">
              <a:spcBef>
                <a:spcPct val="20000"/>
              </a:spcBef>
              <a:buFont typeface="Arial"/>
              <a:buChar char="»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483562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207847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32131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656415" indent="-862142" algn="l" defTabSz="1724284" rtl="0" eaLnBrk="1" latinLnBrk="0" hangingPunct="1">
              <a:spcBef>
                <a:spcPct val="20000"/>
              </a:spcBef>
              <a:buFont typeface="Arial"/>
              <a:buChar char="•"/>
              <a:defRPr sz="7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4000" b="1" u="sng" dirty="0">
                <a:solidFill>
                  <a:srgbClr val="1F497D"/>
                </a:solidFill>
                <a:latin typeface="Calibri"/>
                <a:cs typeface="Calibri"/>
              </a:rPr>
              <a:t>Heading</a:t>
            </a:r>
            <a:r>
              <a:rPr lang="en-US" sz="4000" b="1" dirty="0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br>
              <a:rPr lang="en-US" sz="4000" b="1" dirty="0">
                <a:solidFill>
                  <a:srgbClr val="1F497D"/>
                </a:solidFill>
                <a:latin typeface="Calibri"/>
                <a:cs typeface="Calibri"/>
              </a:rPr>
            </a:br>
            <a:r>
              <a:rPr lang="en-US" sz="4000" b="1" dirty="0">
                <a:solidFill>
                  <a:srgbClr val="1F497D"/>
                </a:solidFill>
                <a:latin typeface="Calibri"/>
                <a:cs typeface="Calibri"/>
              </a:rPr>
              <a:t>Arial Bold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4000" b="1" dirty="0">
                <a:solidFill>
                  <a:srgbClr val="1F497D"/>
                </a:solidFill>
                <a:latin typeface="Calibri"/>
                <a:cs typeface="Calibri"/>
              </a:rPr>
              <a:t>40 point type 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4000" b="1" dirty="0">
                <a:solidFill>
                  <a:srgbClr val="1F497D"/>
                </a:solidFill>
                <a:latin typeface="Calibri"/>
                <a:cs typeface="Calibri"/>
              </a:rPr>
              <a:t>Blue accent color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4000" b="1" dirty="0">
              <a:solidFill>
                <a:srgbClr val="1F497D"/>
              </a:solidFill>
              <a:latin typeface="Calibri"/>
              <a:cs typeface="Calibri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4000" u="sng" dirty="0">
                <a:latin typeface="Calibri"/>
                <a:cs typeface="Calibri"/>
              </a:rPr>
              <a:t>Body copy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4000" dirty="0">
                <a:latin typeface="Calibri"/>
                <a:cs typeface="Calibri"/>
              </a:rPr>
              <a:t>Times New Roman 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4000" dirty="0">
                <a:latin typeface="Calibri"/>
                <a:cs typeface="Calibri"/>
              </a:rPr>
              <a:t>40 point type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4000" dirty="0">
                <a:latin typeface="Calibri"/>
                <a:cs typeface="Calibri"/>
              </a:rPr>
              <a:t>Black 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4000" dirty="0">
              <a:latin typeface="Calibri"/>
              <a:cs typeface="Calibri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4000" i="1" u="sng" dirty="0">
                <a:cs typeface="Calibri"/>
              </a:rPr>
              <a:t>Picture captions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4000" i="1" dirty="0">
                <a:latin typeface="Calibri"/>
                <a:cs typeface="Calibri"/>
              </a:rPr>
              <a:t>Times New Roman Italic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4000" i="1" dirty="0">
                <a:latin typeface="Calibri"/>
                <a:cs typeface="Calibri"/>
              </a:rPr>
              <a:t>40 point type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4000" i="1" dirty="0">
                <a:latin typeface="Calibri"/>
                <a:cs typeface="Calibri"/>
              </a:rPr>
              <a:t>Black</a:t>
            </a:r>
            <a:endParaRPr lang="en-US" sz="4000" dirty="0">
              <a:latin typeface="Calibri"/>
              <a:cs typeface="Calibri"/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xmlns="" id="{24D5A97E-B1E4-EB45-B2CB-0FA9A68467B8}"/>
              </a:ext>
            </a:extLst>
          </p:cNvPr>
          <p:cNvCxnSpPr>
            <a:cxnSpLocks/>
          </p:cNvCxnSpPr>
          <p:nvPr/>
        </p:nvCxnSpPr>
        <p:spPr>
          <a:xfrm flipH="1">
            <a:off x="44043600" y="4800600"/>
            <a:ext cx="861688" cy="0"/>
          </a:xfrm>
          <a:prstGeom prst="straightConnector1">
            <a:avLst/>
          </a:prstGeom>
          <a:ln w="889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B4CADC2C-42F0-5049-9F0A-2577A6B6C773}"/>
              </a:ext>
            </a:extLst>
          </p:cNvPr>
          <p:cNvSpPr txBox="1"/>
          <p:nvPr/>
        </p:nvSpPr>
        <p:spPr>
          <a:xfrm>
            <a:off x="15710109" y="9495939"/>
            <a:ext cx="118781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rgbClr val="1B587C"/>
                </a:solidFill>
                <a:latin typeface="Arial"/>
                <a:cs typeface="Arial"/>
              </a:rPr>
              <a:t>Key graphic that explains your mission or spin-off technology and </a:t>
            </a:r>
            <a:r>
              <a:rPr lang="en-US" sz="4000" b="1" u="sng" dirty="0" err="1">
                <a:solidFill>
                  <a:srgbClr val="1B587C"/>
                </a:solidFill>
                <a:latin typeface="Arial"/>
                <a:cs typeface="Arial"/>
              </a:rPr>
              <a:t>crelated</a:t>
            </a:r>
            <a:r>
              <a:rPr lang="en-US" sz="4000" b="1" u="sng" dirty="0">
                <a:solidFill>
                  <a:srgbClr val="1B587C"/>
                </a:solidFill>
                <a:latin typeface="Arial"/>
                <a:cs typeface="Arial"/>
              </a:rPr>
              <a:t> </a:t>
            </a:r>
            <a:r>
              <a:rPr lang="en-US" sz="4000" b="1" u="sng" dirty="0" err="1">
                <a:solidFill>
                  <a:srgbClr val="1B587C"/>
                </a:solidFill>
                <a:latin typeface="Arial"/>
                <a:cs typeface="Arial"/>
              </a:rPr>
              <a:t>oncept</a:t>
            </a:r>
            <a:r>
              <a:rPr lang="en-US" sz="4000" b="1" u="sng" dirty="0">
                <a:solidFill>
                  <a:srgbClr val="1B587C"/>
                </a:solidFill>
                <a:latin typeface="Arial"/>
                <a:cs typeface="Arial"/>
              </a:rPr>
              <a:t>.</a:t>
            </a:r>
            <a:r>
              <a:rPr lang="en-US" sz="4000" dirty="0"/>
              <a:t> </a:t>
            </a:r>
            <a:endParaRPr lang="en-US" sz="4000" dirty="0"/>
          </a:p>
        </p:txBody>
      </p:sp>
      <p:sp>
        <p:nvSpPr>
          <p:cNvPr id="52" name="Snip Single Corner Rectangle 51"/>
          <p:cNvSpPr/>
          <p:nvPr/>
        </p:nvSpPr>
        <p:spPr>
          <a:xfrm>
            <a:off x="1378725" y="14475291"/>
            <a:ext cx="8301224" cy="4987485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B4CADC2C-42F0-5049-9F0A-2577A6B6C773}"/>
              </a:ext>
            </a:extLst>
          </p:cNvPr>
          <p:cNvSpPr txBox="1"/>
          <p:nvPr/>
        </p:nvSpPr>
        <p:spPr>
          <a:xfrm>
            <a:off x="1486425" y="20733901"/>
            <a:ext cx="85719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>
                <a:cs typeface="Arial"/>
              </a:rPr>
              <a:t>Figure 1: If you add a picture or graphic, add a caption to explain what the picture is. </a:t>
            </a:r>
            <a:endParaRPr lang="en-US" sz="4000" b="1" i="1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B4CADC2C-42F0-5049-9F0A-2577A6B6C773}"/>
              </a:ext>
            </a:extLst>
          </p:cNvPr>
          <p:cNvSpPr txBox="1"/>
          <p:nvPr/>
        </p:nvSpPr>
        <p:spPr>
          <a:xfrm>
            <a:off x="11963401" y="19021962"/>
            <a:ext cx="20116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>
                <a:cs typeface="Arial"/>
              </a:rPr>
              <a:t>Figure 2: If you add a picture or graphic, add a caption to explain what the picture is. </a:t>
            </a:r>
            <a:endParaRPr lang="en-US" sz="4000" b="1" i="1" dirty="0"/>
          </a:p>
        </p:txBody>
      </p:sp>
      <p:sp>
        <p:nvSpPr>
          <p:cNvPr id="17" name="Snip Single Corner Rectangle 16"/>
          <p:cNvSpPr/>
          <p:nvPr/>
        </p:nvSpPr>
        <p:spPr>
          <a:xfrm>
            <a:off x="15163800" y="12927665"/>
            <a:ext cx="13639800" cy="5436535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0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300</TotalTime>
  <Words>151</Words>
  <Application>Microsoft Office PowerPoint</Application>
  <PresentationFormat>Custom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Theme</vt:lpstr>
      <vt:lpstr>Add a title to your poster here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Keri</dc:creator>
  <cp:lastModifiedBy>Schwartz, James</cp:lastModifiedBy>
  <cp:revision>115</cp:revision>
  <dcterms:created xsi:type="dcterms:W3CDTF">2018-06-06T12:29:09Z</dcterms:created>
  <dcterms:modified xsi:type="dcterms:W3CDTF">2019-09-18T21:40:23Z</dcterms:modified>
</cp:coreProperties>
</file>