
<file path=[Content_Types].xml><?xml version="1.0" encoding="utf-8"?>
<Types xmlns="http://schemas.openxmlformats.org/package/2006/content-types">
  <Default Extension="png" ContentType="image/png"/>
  <Default Extension="jfif" ContentType="image/j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57" r:id="rId4"/>
    <p:sldId id="321" r:id="rId5"/>
    <p:sldId id="322" r:id="rId6"/>
    <p:sldId id="323" r:id="rId7"/>
    <p:sldId id="334" r:id="rId8"/>
    <p:sldId id="325" r:id="rId9"/>
    <p:sldId id="335" r:id="rId10"/>
    <p:sldId id="338" r:id="rId11"/>
    <p:sldId id="258" r:id="rId12"/>
    <p:sldId id="336" r:id="rId13"/>
    <p:sldId id="337" r:id="rId14"/>
    <p:sldId id="333" r:id="rId15"/>
    <p:sldId id="32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F06"/>
    <a:srgbClr val="F6CF0A"/>
    <a:srgbClr val="F4CF0B"/>
    <a:srgbClr val="FFC217"/>
    <a:srgbClr val="FFD96D"/>
    <a:srgbClr val="FFD04B"/>
    <a:srgbClr val="F3A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6395" autoAdjust="0"/>
  </p:normalViewPr>
  <p:slideViewPr>
    <p:cSldViewPr snapToGrid="0" snapToObjects="1">
      <p:cViewPr varScale="1">
        <p:scale>
          <a:sx n="73" d="100"/>
          <a:sy n="73" d="100"/>
        </p:scale>
        <p:origin x="678" y="72"/>
      </p:cViewPr>
      <p:guideLst/>
    </p:cSldViewPr>
  </p:slideViewPr>
  <p:outlineViewPr>
    <p:cViewPr>
      <p:scale>
        <a:sx n="33" d="100"/>
        <a:sy n="33" d="100"/>
      </p:scale>
      <p:origin x="0" y="-6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352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E549EA-A729-3D45-8B4D-22B7EBF5C6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7E04D-ECCF-9144-940C-119F342EF9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3F512-30E2-3F46-8010-5659AF98CC34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0344F1-5767-0541-B208-C6A9788E85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6DBA68-A779-A547-8605-413DDCAEB5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A2CB1-9001-FD49-B675-3F6AB6B0D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82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E9FAA-CE99-9243-980C-708A50330DCB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6AF33-FE8D-0F43-AD85-A52C3F99E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2AFA-44D0-F744-8BDD-C2802771C1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0064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BA64A-8634-5140-B60F-09086C669D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Presenter’s Name</a:t>
            </a:r>
          </a:p>
          <a:p>
            <a:r>
              <a:rPr lang="en-US" dirty="0"/>
              <a:t>Title, Department</a:t>
            </a:r>
          </a:p>
          <a:p>
            <a:r>
              <a:rPr lang="en-US" dirty="0"/>
              <a:t>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3B9D1-8415-1B44-B6D1-308A9D4A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545-610A-3246-BBF7-82AC132EB6A8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19443-4DC4-404B-8FFB-AAEF9ABDE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D4938-7FDF-B04D-A213-F8160A6F1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he logo for Wichita State University." title="Wichita State University Logo">
            <a:extLst>
              <a:ext uri="{FF2B5EF4-FFF2-40B4-BE49-F238E27FC236}">
                <a16:creationId xmlns:a16="http://schemas.microsoft.com/office/drawing/2014/main" id="{1ADE4355-A3B2-6449-9D1C-9F7D8F1789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1073" y="1192211"/>
            <a:ext cx="4189854" cy="96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2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4AE9C-BCE1-134F-9AA5-36AC0166B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0" y="300039"/>
            <a:ext cx="8503920" cy="957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1-Column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2DADA-DA3F-374B-8A2B-B0B5F1A463F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57CC7-E80B-4E43-9A8C-58FE70FDA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545-610A-3246-BBF7-82AC132EB6A8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4C005-7FB8-3D4C-96BE-CD8E4D13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D0C98-1C77-A04F-96D7-2FB871DF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&quot;WSU&quot; logo for Wichita State University." title="WSU Logo">
            <a:extLst>
              <a:ext uri="{FF2B5EF4-FFF2-40B4-BE49-F238E27FC236}">
                <a16:creationId xmlns:a16="http://schemas.microsoft.com/office/drawing/2014/main" id="{33B1789B-D0E4-4F47-8C64-CCCFE5CB89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b="37252"/>
          <a:stretch/>
        </p:blipFill>
        <p:spPr>
          <a:xfrm>
            <a:off x="-28576" y="111919"/>
            <a:ext cx="2030521" cy="11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5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DA10-D4F1-1246-AC76-4E99217B7F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57500" y="301752"/>
            <a:ext cx="8503920" cy="9601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2-Column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7A247-7DFC-E446-938A-2CA021AE3ED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B5206B-3FC0-CE41-90B0-155B2B1C6F2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86D33-CD83-4040-BB1F-306A4D9B8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545-610A-3246-BBF7-82AC132EB6A8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B5D88-544F-964C-84FC-051762122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67E06-089A-6846-8B48-B3A0F23DC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&quot;WSU&quot; logo for Wichita State University." title="WSU Logo">
            <a:extLst>
              <a:ext uri="{FF2B5EF4-FFF2-40B4-BE49-F238E27FC236}">
                <a16:creationId xmlns:a16="http://schemas.microsoft.com/office/drawing/2014/main" id="{BC3239E5-4689-FA43-AAF6-CE4F83EE41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b="37252"/>
          <a:stretch/>
        </p:blipFill>
        <p:spPr>
          <a:xfrm>
            <a:off x="-28576" y="111919"/>
            <a:ext cx="2030521" cy="11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8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B0318-CC45-A342-AEE3-670F36387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57E59-4F7B-3B4C-B9E7-67DE80EDB61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Or Alternative Title Slide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DE7E8-47E7-104E-BF54-359C263C9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545-610A-3246-BBF7-82AC132EB6A8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DE16E-EEEB-F04D-B629-FBE01C97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47F99-D730-2641-86EF-84BCC74BA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47F3-F4BF-2C46-AC54-645A1178D8F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&quot;WSU&quot; logo for Wichita State University." title="WSU Logo">
            <a:extLst>
              <a:ext uri="{FF2B5EF4-FFF2-40B4-BE49-F238E27FC236}">
                <a16:creationId xmlns:a16="http://schemas.microsoft.com/office/drawing/2014/main" id="{0747E5A0-53E7-3649-A4F4-D53323CF5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b="37252"/>
          <a:stretch/>
        </p:blipFill>
        <p:spPr>
          <a:xfrm>
            <a:off x="-28576" y="111919"/>
            <a:ext cx="2030521" cy="11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5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EE8205-8020-9E43-BDC9-8F0646FB4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AD0D22-4086-394C-A571-C6BB444D3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091FC-EF27-E34B-B5FE-194D933C9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4A545-610A-3246-BBF7-82AC132EB6A8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871301-3F06-5A49-A699-BBCBCEEE5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4BA5A-8069-9D49-A99F-3AD1783CE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147F3-F4BF-2C46-AC54-645A1178D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8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10.jpg@01D54DF7.36345D80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B1D9-831F-0B44-B7DF-FF6D868378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Chrome River Basics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4A66C-A4DF-4747-A9FD-A259C3C36C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Kristie Courtney</a:t>
            </a:r>
          </a:p>
          <a:p>
            <a:r>
              <a:rPr lang="en-US" dirty="0" smtClean="0"/>
              <a:t>&amp; </a:t>
            </a:r>
          </a:p>
          <a:p>
            <a:r>
              <a:rPr lang="en-US" dirty="0" smtClean="0"/>
              <a:t>Sonya Emmart</a:t>
            </a:r>
          </a:p>
        </p:txBody>
      </p:sp>
    </p:spTree>
    <p:extLst>
      <p:ext uri="{BB962C8B-B14F-4D97-AF65-F5344CB8AC3E}">
        <p14:creationId xmlns:p14="http://schemas.microsoft.com/office/powerpoint/2010/main" val="28268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Default App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96" y="1825625"/>
            <a:ext cx="58315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If you are approving by email and are redirected to the “Welcome to Mail” window, review the </a:t>
            </a:r>
            <a:r>
              <a:rPr lang="en-US" smtClean="0"/>
              <a:t>Email Issue </a:t>
            </a:r>
            <a:r>
              <a:rPr lang="en-US" dirty="0" smtClean="0"/>
              <a:t>help document.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1" name="Picture 10" descr="cid:image010.jpg@01D54DF7.36345D8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309" y="1716154"/>
            <a:ext cx="5262880" cy="39573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69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Chrome River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082" y="1825625"/>
            <a:ext cx="6593378" cy="4351338"/>
          </a:xfrm>
        </p:spPr>
        <p:txBody>
          <a:bodyPr>
            <a:normAutofit/>
          </a:bodyPr>
          <a:lstStyle/>
          <a:p>
            <a:r>
              <a:rPr lang="en-US" dirty="0"/>
              <a:t>Chrome River software can be accessed any time on any device allowing for real time recording of expenses as they occur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Built in compliance rules take the guess work out of policy interpretation.</a:t>
            </a:r>
          </a:p>
          <a:p>
            <a:endParaRPr lang="en-US" dirty="0" smtClean="0"/>
          </a:p>
          <a:p>
            <a:r>
              <a:rPr lang="en-US" dirty="0" smtClean="0"/>
              <a:t>Provides the ability to submit electronic receipts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917" y="1825625"/>
            <a:ext cx="4068503" cy="3393356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7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Chrome River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081" y="1425065"/>
            <a:ext cx="6875319" cy="10980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Chrome </a:t>
            </a:r>
            <a:r>
              <a:rPr lang="en-US" dirty="0"/>
              <a:t>River </a:t>
            </a:r>
            <a:r>
              <a:rPr lang="en-US" dirty="0" smtClean="0"/>
              <a:t>SNAP app – Available for </a:t>
            </a:r>
          </a:p>
          <a:p>
            <a:pPr marL="0" indent="0" algn="ctr">
              <a:buNone/>
            </a:pPr>
            <a:r>
              <a:rPr lang="en-US" dirty="0" smtClean="0"/>
              <a:t>Apple and Android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041" y="1257301"/>
            <a:ext cx="2580379" cy="1265846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251" y="2646930"/>
            <a:ext cx="1649957" cy="3572235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02" y="2616200"/>
            <a:ext cx="3198938" cy="36029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1Righ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4567" y="2616200"/>
            <a:ext cx="3619655" cy="3501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isometricOffAxis2Lef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6790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&amp; Attach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900" y="1436000"/>
            <a:ext cx="4257938" cy="4125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Several options available:</a:t>
            </a:r>
          </a:p>
          <a:p>
            <a:pPr lvl="1"/>
            <a:r>
              <a:rPr lang="en-US" dirty="0" smtClean="0"/>
              <a:t>Attach via email</a:t>
            </a:r>
          </a:p>
          <a:p>
            <a:pPr lvl="1"/>
            <a:r>
              <a:rPr lang="en-US" dirty="0" smtClean="0"/>
              <a:t>Attach via scanning</a:t>
            </a:r>
          </a:p>
          <a:p>
            <a:pPr lvl="1"/>
            <a:r>
              <a:rPr lang="en-US" dirty="0" smtClean="0"/>
              <a:t>Drag and Drop</a:t>
            </a:r>
          </a:p>
          <a:p>
            <a:pPr lvl="1"/>
            <a:r>
              <a:rPr lang="en-US" dirty="0" smtClean="0"/>
              <a:t>Upload Images</a:t>
            </a:r>
          </a:p>
          <a:p>
            <a:pPr lvl="1"/>
            <a:r>
              <a:rPr lang="en-US" dirty="0" smtClean="0"/>
              <a:t>SNAP app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Screen shot illustrates textual explanation."/>
          <p:cNvPicPr/>
          <p:nvPr/>
        </p:nvPicPr>
        <p:blipFill>
          <a:blip r:embed="rId2"/>
          <a:stretch>
            <a:fillRect/>
          </a:stretch>
        </p:blipFill>
        <p:spPr>
          <a:xfrm>
            <a:off x="3047113" y="3381456"/>
            <a:ext cx="3136285" cy="2796061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 descr="Screen shot illustrates textual explanation."/>
          <p:cNvPicPr/>
          <p:nvPr/>
        </p:nvPicPr>
        <p:blipFill>
          <a:blip r:embed="rId3"/>
          <a:stretch>
            <a:fillRect/>
          </a:stretch>
        </p:blipFill>
        <p:spPr>
          <a:xfrm>
            <a:off x="6655980" y="1425065"/>
            <a:ext cx="5383619" cy="2728758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288" y="4694425"/>
            <a:ext cx="2580379" cy="1265846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674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9" y="281915"/>
            <a:ext cx="8827681" cy="960120"/>
          </a:xfrm>
        </p:spPr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196" y="1447800"/>
            <a:ext cx="6444904" cy="4724399"/>
          </a:xfrm>
        </p:spPr>
        <p:txBody>
          <a:bodyPr>
            <a:normAutofit/>
          </a:bodyPr>
          <a:lstStyle/>
          <a:p>
            <a:r>
              <a:rPr lang="en-US" dirty="0" smtClean="0"/>
              <a:t>Visit our webpage at wichita.edu/CR for: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Important announcements</a:t>
            </a:r>
          </a:p>
          <a:p>
            <a:pPr lvl="1"/>
            <a:r>
              <a:rPr lang="en-US" dirty="0" smtClean="0"/>
              <a:t>Contact information</a:t>
            </a:r>
          </a:p>
          <a:p>
            <a:pPr lvl="1"/>
            <a:r>
              <a:rPr lang="en-US" dirty="0" smtClean="0"/>
              <a:t>Training resources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78" y="4140200"/>
            <a:ext cx="5145964" cy="189443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546" y="2338906"/>
            <a:ext cx="5846415" cy="36957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61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Chrome River - Walkthrough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6100"/>
            <a:ext cx="12192000" cy="304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987" y="1571625"/>
            <a:ext cx="3819525" cy="100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Chrome River</a:t>
            </a:r>
          </a:p>
          <a:p>
            <a:r>
              <a:rPr lang="en-US" dirty="0" smtClean="0"/>
              <a:t>Chrome River Benefits</a:t>
            </a:r>
          </a:p>
          <a:p>
            <a:r>
              <a:rPr lang="en-US" dirty="0" smtClean="0"/>
              <a:t>Training Resources</a:t>
            </a:r>
          </a:p>
          <a:p>
            <a:r>
              <a:rPr lang="en-US" dirty="0" smtClean="0"/>
              <a:t>Pre-Approval Walkthrough</a:t>
            </a:r>
          </a:p>
          <a:p>
            <a:r>
              <a:rPr lang="en-US" dirty="0" smtClean="0"/>
              <a:t>Expense Report Walkthrough</a:t>
            </a:r>
          </a:p>
          <a:p>
            <a:r>
              <a:rPr lang="en-US" dirty="0" err="1" smtClean="0"/>
              <a:t>Pcard</a:t>
            </a:r>
            <a:r>
              <a:rPr lang="en-US" dirty="0" smtClean="0"/>
              <a:t> Reconciliation Walkthrough</a:t>
            </a:r>
          </a:p>
          <a:p>
            <a:r>
              <a:rPr lang="en-US" dirty="0" smtClean="0"/>
              <a:t>Questions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Chrome River?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081" y="1423792"/>
            <a:ext cx="11523519" cy="7574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/>
              <a:t>Online Travel, </a:t>
            </a:r>
            <a:r>
              <a:rPr lang="en-US" sz="4800" dirty="0" err="1" smtClean="0"/>
              <a:t>Pcard</a:t>
            </a:r>
            <a:r>
              <a:rPr lang="en-US" sz="4800" dirty="0" smtClean="0"/>
              <a:t> Expense, and Invoice Software Solution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877" y="2794844"/>
            <a:ext cx="8599723" cy="34889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80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325" y="2380153"/>
            <a:ext cx="5352383" cy="3323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Chrome River replaced?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081" y="1484804"/>
            <a:ext cx="10606347" cy="66784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Travel &amp; Expense Management (TEM) System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376" y="2076450"/>
            <a:ext cx="9165654" cy="40780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722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Chrome River replaced?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081" y="1484804"/>
            <a:ext cx="10606347" cy="60117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Procurement Card Logs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603" y="2085975"/>
            <a:ext cx="8199338" cy="41404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952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Chrome River replaced?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1640" y="1326219"/>
            <a:ext cx="3112944" cy="648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 smtClean="0"/>
              <a:t>eForm</a:t>
            </a:r>
            <a:r>
              <a:rPr lang="en-US" sz="3600" dirty="0" smtClean="0"/>
              <a:t> process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3759" y="1991168"/>
            <a:ext cx="4708707" cy="43143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9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Chrome River replaced?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3472" y="1326219"/>
            <a:ext cx="7901796" cy="648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Invoice Control Document (ICD) Process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577" y="2043933"/>
            <a:ext cx="5502851" cy="42086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E1DED5"/>
              </a:clrFrom>
              <a:clrTo>
                <a:srgbClr val="E1DED5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62774" y="2906572"/>
            <a:ext cx="2619048" cy="2619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E1DED5"/>
              </a:clrFrom>
              <a:clrTo>
                <a:srgbClr val="E1DED5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0183" y="2906572"/>
            <a:ext cx="2619048" cy="2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1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Chrome River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082" y="1825625"/>
            <a:ext cx="6593378" cy="4351338"/>
          </a:xfrm>
        </p:spPr>
        <p:txBody>
          <a:bodyPr>
            <a:normAutofit/>
          </a:bodyPr>
          <a:lstStyle/>
          <a:p>
            <a:r>
              <a:rPr lang="en-US" dirty="0"/>
              <a:t>Automated electronic submission, review and </a:t>
            </a:r>
            <a:r>
              <a:rPr lang="en-US" dirty="0" smtClean="0"/>
              <a:t>approvals</a:t>
            </a:r>
          </a:p>
          <a:p>
            <a:endParaRPr lang="en-US" dirty="0"/>
          </a:p>
          <a:p>
            <a:r>
              <a:rPr lang="en-US" dirty="0" smtClean="0"/>
              <a:t>Users can follow their report through the approval process.</a:t>
            </a:r>
          </a:p>
          <a:p>
            <a:endParaRPr lang="en-US" dirty="0"/>
          </a:p>
          <a:p>
            <a:r>
              <a:rPr lang="en-US" dirty="0" smtClean="0"/>
              <a:t>Approvers receive automatic notification of reports in their queue and can approve or return quickly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30" name="Picture 6" descr="C:\Users\e254m254\AppData\Local\Temp\SNAGHTML52335c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581" y="1825625"/>
            <a:ext cx="4925419" cy="3983038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4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Approval Email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082" y="1825625"/>
            <a:ext cx="659337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Approvers can: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 Review detailed information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Accept (Approve)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Return (Deny)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View Receipts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Open the report in the Chrome River software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297" y="1378072"/>
            <a:ext cx="2991754" cy="491966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7975206" y="2934779"/>
            <a:ext cx="552091" cy="327804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8717078" y="5147094"/>
            <a:ext cx="552091" cy="327804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10809329" y="5147094"/>
            <a:ext cx="552091" cy="327804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978565" y="5394610"/>
            <a:ext cx="552091" cy="327804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0800000">
            <a:off x="10685683" y="6030313"/>
            <a:ext cx="552091" cy="327804"/>
          </a:xfrm>
          <a:prstGeom prst="rightArrow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6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SU Template - Accessible" id="{C9EEBB27-A160-0549-93BB-57AA507F1703}" vid="{32148866-FC3F-5F4F-BF9C-13255541B6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WSU_Template_5_Accessible_PPT2019</Template>
  <TotalTime>3364</TotalTime>
  <Words>274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Chrome River Basics</vt:lpstr>
      <vt:lpstr>Agenda</vt:lpstr>
      <vt:lpstr>What is Chrome River?</vt:lpstr>
      <vt:lpstr>What has Chrome River replaced?</vt:lpstr>
      <vt:lpstr>What has Chrome River replaced?</vt:lpstr>
      <vt:lpstr>What has Chrome River replaced?</vt:lpstr>
      <vt:lpstr>What has Chrome River replaced?</vt:lpstr>
      <vt:lpstr>Chrome River Benefits</vt:lpstr>
      <vt:lpstr>Approval Email</vt:lpstr>
      <vt:lpstr>Windows Default App Settings</vt:lpstr>
      <vt:lpstr>Chrome River Benefits</vt:lpstr>
      <vt:lpstr>Chrome River Benefits</vt:lpstr>
      <vt:lpstr>Upload &amp; Attach Options</vt:lpstr>
      <vt:lpstr>Resources</vt:lpstr>
      <vt:lpstr>Chrome River - Walkthrough</vt:lpstr>
    </vt:vector>
  </TitlesOfParts>
  <Company>Wichita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Courtney, Kristie</dc:creator>
  <cp:lastModifiedBy>Emmart, Sonya</cp:lastModifiedBy>
  <cp:revision>198</cp:revision>
  <dcterms:created xsi:type="dcterms:W3CDTF">2019-05-19T20:29:56Z</dcterms:created>
  <dcterms:modified xsi:type="dcterms:W3CDTF">2019-08-16T14:04:14Z</dcterms:modified>
</cp:coreProperties>
</file>