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2"/>
  </p:notesMasterIdLst>
  <p:sldIdLst>
    <p:sldId id="268" r:id="rId5"/>
    <p:sldId id="269" r:id="rId6"/>
    <p:sldId id="270" r:id="rId7"/>
    <p:sldId id="271" r:id="rId8"/>
    <p:sldId id="267" r:id="rId9"/>
    <p:sldId id="27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78"/>
    <a:srgbClr val="003D4C"/>
    <a:srgbClr val="FECB00"/>
    <a:srgbClr val="0094B3"/>
    <a:srgbClr val="F6F97B"/>
    <a:srgbClr val="BED600"/>
    <a:srgbClr val="DEE4F5"/>
    <a:srgbClr val="E0CA97"/>
    <a:srgbClr val="D9BD8D"/>
    <a:srgbClr val="D6B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0" autoAdjust="0"/>
    <p:restoredTop sz="89189" autoAdjust="0"/>
  </p:normalViewPr>
  <p:slideViewPr>
    <p:cSldViewPr snapToGrid="0">
      <p:cViewPr varScale="1">
        <p:scale>
          <a:sx n="76" d="100"/>
          <a:sy n="76" d="100"/>
        </p:scale>
        <p:origin x="89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4CD75C-AEE3-4565-BE95-2A3D0DBF7E1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589AD4-B422-4A7D-B4E5-DABFB5D34F9D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Laying a foundation</a:t>
          </a:r>
        </a:p>
      </dgm:t>
    </dgm:pt>
    <dgm:pt modelId="{C9ED10EC-4377-4136-B57D-40B0256263F2}" type="parTrans" cxnId="{AFEF260E-4AB0-4FEF-928E-6D189807F2A3}">
      <dgm:prSet/>
      <dgm:spPr/>
      <dgm:t>
        <a:bodyPr/>
        <a:lstStyle/>
        <a:p>
          <a:endParaRPr lang="en-US"/>
        </a:p>
      </dgm:t>
    </dgm:pt>
    <dgm:pt modelId="{98800853-6289-4A58-8C3D-6694238EC573}" type="sibTrans" cxnId="{AFEF260E-4AB0-4FEF-928E-6D189807F2A3}">
      <dgm:prSet/>
      <dgm:spPr/>
      <dgm:t>
        <a:bodyPr/>
        <a:lstStyle/>
        <a:p>
          <a:endParaRPr lang="en-US"/>
        </a:p>
      </dgm:t>
    </dgm:pt>
    <dgm:pt modelId="{82CA60AC-5C6D-47A4-AFE4-0BB459008262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All good structures start with a solid foundation</a:t>
          </a:r>
        </a:p>
      </dgm:t>
    </dgm:pt>
    <dgm:pt modelId="{F1C9F03D-B3FA-494D-AE90-053E774A87DC}" type="parTrans" cxnId="{06E686B9-EC0E-4923-80EB-42B04DD7FEFB}">
      <dgm:prSet/>
      <dgm:spPr/>
      <dgm:t>
        <a:bodyPr/>
        <a:lstStyle/>
        <a:p>
          <a:endParaRPr lang="en-US"/>
        </a:p>
      </dgm:t>
    </dgm:pt>
    <dgm:pt modelId="{14B328BF-880F-4378-AD77-41F0955A2E41}" type="sibTrans" cxnId="{06E686B9-EC0E-4923-80EB-42B04DD7FEFB}">
      <dgm:prSet/>
      <dgm:spPr/>
      <dgm:t>
        <a:bodyPr/>
        <a:lstStyle/>
        <a:p>
          <a:endParaRPr lang="en-US"/>
        </a:p>
      </dgm:t>
    </dgm:pt>
    <dgm:pt modelId="{AC21C35E-3FA9-4F29-B99C-232D1432ECB5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Strategy and Planning</a:t>
          </a:r>
        </a:p>
      </dgm:t>
    </dgm:pt>
    <dgm:pt modelId="{41000953-6CD2-4035-876E-5E5F4E77428C}" type="parTrans" cxnId="{16B29A3B-9120-40D7-B496-F4DCDEE854E1}">
      <dgm:prSet/>
      <dgm:spPr/>
      <dgm:t>
        <a:bodyPr/>
        <a:lstStyle/>
        <a:p>
          <a:endParaRPr lang="en-US"/>
        </a:p>
      </dgm:t>
    </dgm:pt>
    <dgm:pt modelId="{13667AB9-538A-420D-8B8F-F9BB63C99AB0}" type="sibTrans" cxnId="{16B29A3B-9120-40D7-B496-F4DCDEE854E1}">
      <dgm:prSet/>
      <dgm:spPr/>
      <dgm:t>
        <a:bodyPr/>
        <a:lstStyle/>
        <a:p>
          <a:endParaRPr lang="en-US"/>
        </a:p>
      </dgm:t>
    </dgm:pt>
    <dgm:pt modelId="{FF2C89A4-35A1-4B85-BADE-078600E2CE6B}">
      <dgm:prSet phldrT="[Text]" custT="1"/>
      <dgm:spPr/>
      <dgm:t>
        <a:bodyPr/>
        <a:lstStyle/>
        <a:p>
          <a:pPr algn="l"/>
          <a:r>
            <a:rPr lang="en-US" sz="1800" dirty="0">
              <a:solidFill>
                <a:schemeClr val="bg1"/>
              </a:solidFill>
            </a:rPr>
            <a:t>Focus on continuous improvement</a:t>
          </a:r>
        </a:p>
      </dgm:t>
    </dgm:pt>
    <dgm:pt modelId="{EE1ABF52-6403-4EDF-8005-F7A84AF66FED}" type="parTrans" cxnId="{9AFB8AEE-32B1-4A0D-9CAF-82B6B30A8AFB}">
      <dgm:prSet/>
      <dgm:spPr/>
      <dgm:t>
        <a:bodyPr/>
        <a:lstStyle/>
        <a:p>
          <a:endParaRPr lang="en-US"/>
        </a:p>
      </dgm:t>
    </dgm:pt>
    <dgm:pt modelId="{BCC34FA2-41CF-491C-AF05-E33CE6142A60}" type="sibTrans" cxnId="{9AFB8AEE-32B1-4A0D-9CAF-82B6B30A8AFB}">
      <dgm:prSet/>
      <dgm:spPr/>
      <dgm:t>
        <a:bodyPr/>
        <a:lstStyle/>
        <a:p>
          <a:endParaRPr lang="en-US"/>
        </a:p>
      </dgm:t>
    </dgm:pt>
    <dgm:pt modelId="{E9F752F3-75D2-4BE6-A37B-7EF25F0EC107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CIO Reorganizes Information Services in 2019</a:t>
          </a:r>
        </a:p>
      </dgm:t>
    </dgm:pt>
    <dgm:pt modelId="{B372CCF5-52AC-4594-90E2-329B0E2A9E89}" type="parTrans" cxnId="{CD209770-B1DA-4E66-BE5F-81CF9DFAADAB}">
      <dgm:prSet/>
      <dgm:spPr/>
      <dgm:t>
        <a:bodyPr/>
        <a:lstStyle/>
        <a:p>
          <a:endParaRPr lang="en-US"/>
        </a:p>
      </dgm:t>
    </dgm:pt>
    <dgm:pt modelId="{31F7B833-400A-4164-A11E-93878F20DA04}" type="sibTrans" cxnId="{CD209770-B1DA-4E66-BE5F-81CF9DFAADAB}">
      <dgm:prSet/>
      <dgm:spPr/>
      <dgm:t>
        <a:bodyPr/>
        <a:lstStyle/>
        <a:p>
          <a:endParaRPr lang="en-US"/>
        </a:p>
      </dgm:t>
    </dgm:pt>
    <dgm:pt modelId="{3C940659-32F2-43E9-9DC5-874D62DFB7B9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Realignment of dept responsibilities</a:t>
          </a:r>
        </a:p>
      </dgm:t>
    </dgm:pt>
    <dgm:pt modelId="{2420E3DA-4108-4366-A18A-CA6229D8E458}" type="parTrans" cxnId="{B7A7BD17-4DBF-456E-8A0A-3902827FAD2F}">
      <dgm:prSet/>
      <dgm:spPr/>
      <dgm:t>
        <a:bodyPr/>
        <a:lstStyle/>
        <a:p>
          <a:endParaRPr lang="en-US"/>
        </a:p>
      </dgm:t>
    </dgm:pt>
    <dgm:pt modelId="{3B662F70-742E-4AEB-8ECF-E0C6FFD1EF7C}" type="sibTrans" cxnId="{B7A7BD17-4DBF-456E-8A0A-3902827FAD2F}">
      <dgm:prSet/>
      <dgm:spPr/>
      <dgm:t>
        <a:bodyPr/>
        <a:lstStyle/>
        <a:p>
          <a:endParaRPr lang="en-US"/>
        </a:p>
      </dgm:t>
    </dgm:pt>
    <dgm:pt modelId="{CAEB754A-9C39-4BBB-B48D-91E57CDC8F7E}">
      <dgm:prSet phldrT="[Text]" custT="1"/>
      <dgm:spPr/>
      <dgm:t>
        <a:bodyPr/>
        <a:lstStyle/>
        <a:p>
          <a:pPr algn="l"/>
          <a:r>
            <a:rPr lang="en-US" sz="1800" dirty="0">
              <a:solidFill>
                <a:schemeClr val="bg1"/>
              </a:solidFill>
            </a:rPr>
            <a:t>Focus on doing the right things</a:t>
          </a:r>
        </a:p>
      </dgm:t>
    </dgm:pt>
    <dgm:pt modelId="{C868DF3B-6357-4EDB-A2A3-8A55045EB9A3}" type="parTrans" cxnId="{83E146F9-2E52-4A5F-8CF3-275A8543A03B}">
      <dgm:prSet/>
      <dgm:spPr/>
      <dgm:t>
        <a:bodyPr/>
        <a:lstStyle/>
        <a:p>
          <a:endParaRPr lang="en-US"/>
        </a:p>
      </dgm:t>
    </dgm:pt>
    <dgm:pt modelId="{892E053B-0EA0-4188-BA8E-9BD078015CF5}" type="sibTrans" cxnId="{83E146F9-2E52-4A5F-8CF3-275A8543A03B}">
      <dgm:prSet/>
      <dgm:spPr/>
      <dgm:t>
        <a:bodyPr/>
        <a:lstStyle/>
        <a:p>
          <a:endParaRPr lang="en-US"/>
        </a:p>
      </dgm:t>
    </dgm:pt>
    <dgm:pt modelId="{1A52D36E-406E-4913-B1B6-2921C4B91AFC}">
      <dgm:prSet phldrT="[Text]" custT="1"/>
      <dgm:spPr/>
      <dgm:t>
        <a:bodyPr/>
        <a:lstStyle/>
        <a:p>
          <a:pPr algn="l"/>
          <a:r>
            <a:rPr lang="en-US" sz="1800" dirty="0">
              <a:solidFill>
                <a:schemeClr val="bg1"/>
              </a:solidFill>
            </a:rPr>
            <a:t>Focus on structured workflow</a:t>
          </a:r>
        </a:p>
      </dgm:t>
    </dgm:pt>
    <dgm:pt modelId="{E01945F3-4B13-47A4-A2DE-07EFF3D04164}" type="parTrans" cxnId="{9AD28BFB-2854-4F6B-8535-2524881A3AE6}">
      <dgm:prSet/>
      <dgm:spPr/>
      <dgm:t>
        <a:bodyPr/>
        <a:lstStyle/>
        <a:p>
          <a:endParaRPr lang="en-US"/>
        </a:p>
      </dgm:t>
    </dgm:pt>
    <dgm:pt modelId="{89B20B99-741E-45EF-B351-79EB6C1B22C9}" type="sibTrans" cxnId="{9AD28BFB-2854-4F6B-8535-2524881A3AE6}">
      <dgm:prSet/>
      <dgm:spPr/>
      <dgm:t>
        <a:bodyPr/>
        <a:lstStyle/>
        <a:p>
          <a:endParaRPr lang="en-US"/>
        </a:p>
      </dgm:t>
    </dgm:pt>
    <dgm:pt modelId="{5E79F3A3-9706-4478-A4B4-71C31C3D7F11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Creation of PMO, not an EPMO</a:t>
          </a:r>
        </a:p>
      </dgm:t>
    </dgm:pt>
    <dgm:pt modelId="{EEE1F3BF-5C5B-4F22-83DB-5840494E05CA}" type="parTrans" cxnId="{4419CCE4-C623-4DA8-A356-105E7C3D1889}">
      <dgm:prSet/>
      <dgm:spPr/>
      <dgm:t>
        <a:bodyPr/>
        <a:lstStyle/>
        <a:p>
          <a:endParaRPr lang="en-US"/>
        </a:p>
      </dgm:t>
    </dgm:pt>
    <dgm:pt modelId="{9A1AD394-07B3-430E-8C84-3D417908C7DE}" type="sibTrans" cxnId="{4419CCE4-C623-4DA8-A356-105E7C3D1889}">
      <dgm:prSet/>
      <dgm:spPr/>
      <dgm:t>
        <a:bodyPr/>
        <a:lstStyle/>
        <a:p>
          <a:endParaRPr lang="en-US"/>
        </a:p>
      </dgm:t>
    </dgm:pt>
    <dgm:pt modelId="{9FA53B9D-89F9-4E1D-944A-1BB656F0AAEC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Moved existing PMs into PMO</a:t>
          </a:r>
        </a:p>
      </dgm:t>
    </dgm:pt>
    <dgm:pt modelId="{9351AB34-9A42-46AC-B51A-CDAE667AB947}" type="parTrans" cxnId="{3AD974E4-39FC-48B5-9599-8F566703F1EE}">
      <dgm:prSet/>
      <dgm:spPr/>
      <dgm:t>
        <a:bodyPr/>
        <a:lstStyle/>
        <a:p>
          <a:endParaRPr lang="en-US"/>
        </a:p>
      </dgm:t>
    </dgm:pt>
    <dgm:pt modelId="{11214C11-C2FA-4B6E-89F9-3A4883A7D392}" type="sibTrans" cxnId="{3AD974E4-39FC-48B5-9599-8F566703F1EE}">
      <dgm:prSet/>
      <dgm:spPr/>
      <dgm:t>
        <a:bodyPr/>
        <a:lstStyle/>
        <a:p>
          <a:endParaRPr lang="en-US"/>
        </a:p>
      </dgm:t>
    </dgm:pt>
    <dgm:pt modelId="{0E5135CC-568B-44AF-8E1F-4E1B13AFDF8F}" type="pres">
      <dgm:prSet presAssocID="{FC4CD75C-AEE3-4565-BE95-2A3D0DBF7E15}" presName="rootnode" presStyleCnt="0">
        <dgm:presLayoutVars>
          <dgm:chMax/>
          <dgm:chPref/>
          <dgm:dir/>
          <dgm:animLvl val="lvl"/>
        </dgm:presLayoutVars>
      </dgm:prSet>
      <dgm:spPr/>
    </dgm:pt>
    <dgm:pt modelId="{FA15F395-FACF-4B38-ADC5-28459A25B11D}" type="pres">
      <dgm:prSet presAssocID="{59589AD4-B422-4A7D-B4E5-DABFB5D34F9D}" presName="composite" presStyleCnt="0"/>
      <dgm:spPr/>
    </dgm:pt>
    <dgm:pt modelId="{AFFD287A-5D43-43E6-9CE1-94E3BDA80F88}" type="pres">
      <dgm:prSet presAssocID="{59589AD4-B422-4A7D-B4E5-DABFB5D34F9D}" presName="bentUpArrow1" presStyleLbl="alignImgPlace1" presStyleIdx="0" presStyleCnt="2" custScaleX="56919" custScaleY="55530" custLinFactNeighborX="2055" custLinFactNeighborY="-33632"/>
      <dgm:spPr>
        <a:noFill/>
        <a:ln w="38100">
          <a:solidFill>
            <a:schemeClr val="bg1"/>
          </a:solidFill>
        </a:ln>
      </dgm:spPr>
    </dgm:pt>
    <dgm:pt modelId="{21589E03-7EFE-489F-9D41-A02B5DDFC4E5}" type="pres">
      <dgm:prSet presAssocID="{59589AD4-B422-4A7D-B4E5-DABFB5D34F9D}" presName="ParentText" presStyleLbl="node1" presStyleIdx="0" presStyleCnt="3" custScaleX="121940" custScaleY="41199" custLinFactNeighborX="37001">
        <dgm:presLayoutVars>
          <dgm:chMax val="1"/>
          <dgm:chPref val="1"/>
          <dgm:bulletEnabled val="1"/>
        </dgm:presLayoutVars>
      </dgm:prSet>
      <dgm:spPr/>
    </dgm:pt>
    <dgm:pt modelId="{ED1384B0-1EDA-43B6-A2C4-8E6229B53F1E}" type="pres">
      <dgm:prSet presAssocID="{59589AD4-B422-4A7D-B4E5-DABFB5D34F9D}" presName="ChildText" presStyleLbl="revTx" presStyleIdx="0" presStyleCnt="3" custScaleX="416798" custScaleY="51131" custLinFactX="100000" custLinFactNeighborX="138500" custLinFactNeighborY="1116">
        <dgm:presLayoutVars>
          <dgm:chMax val="0"/>
          <dgm:chPref val="0"/>
          <dgm:bulletEnabled val="1"/>
        </dgm:presLayoutVars>
      </dgm:prSet>
      <dgm:spPr/>
    </dgm:pt>
    <dgm:pt modelId="{6B95E93A-51FA-4F57-A215-58687835C6A0}" type="pres">
      <dgm:prSet presAssocID="{98800853-6289-4A58-8C3D-6694238EC573}" presName="sibTrans" presStyleCnt="0"/>
      <dgm:spPr/>
    </dgm:pt>
    <dgm:pt modelId="{AC28036B-77E8-4F7D-BB63-14FF467D9384}" type="pres">
      <dgm:prSet presAssocID="{AC21C35E-3FA9-4F29-B99C-232D1432ECB5}" presName="composite" presStyleCnt="0"/>
      <dgm:spPr/>
    </dgm:pt>
    <dgm:pt modelId="{FFBE200C-882B-489F-A101-E7FE0DE481E0}" type="pres">
      <dgm:prSet presAssocID="{AC21C35E-3FA9-4F29-B99C-232D1432ECB5}" presName="bentUpArrow1" presStyleLbl="alignImgPlace1" presStyleIdx="1" presStyleCnt="2" custScaleX="59442" custScaleY="56179" custLinFactX="-43960" custLinFactNeighborX="-100000" custLinFactNeighborY="-28488"/>
      <dgm:spPr>
        <a:noFill/>
        <a:ln w="38100">
          <a:solidFill>
            <a:schemeClr val="bg1"/>
          </a:solidFill>
        </a:ln>
      </dgm:spPr>
    </dgm:pt>
    <dgm:pt modelId="{8CE5B593-77C6-4BF1-8DA7-68EA54B3B4DF}" type="pres">
      <dgm:prSet presAssocID="{AC21C35E-3FA9-4F29-B99C-232D1432ECB5}" presName="ParentText" presStyleLbl="node1" presStyleIdx="1" presStyleCnt="3" custScaleX="148943" custScaleY="39893" custLinFactNeighborX="-54631" custLinFactNeighborY="-5104">
        <dgm:presLayoutVars>
          <dgm:chMax val="1"/>
          <dgm:chPref val="1"/>
          <dgm:bulletEnabled val="1"/>
        </dgm:presLayoutVars>
      </dgm:prSet>
      <dgm:spPr/>
    </dgm:pt>
    <dgm:pt modelId="{2B7B61AD-6B98-478E-BD7A-1F2BC77D8C02}" type="pres">
      <dgm:prSet presAssocID="{AC21C35E-3FA9-4F29-B99C-232D1432ECB5}" presName="ChildText" presStyleLbl="revTx" presStyleIdx="1" presStyleCnt="3" custScaleX="317599" custLinFactNeighborX="80804" custLinFactNeighborY="-7716">
        <dgm:presLayoutVars>
          <dgm:chMax val="0"/>
          <dgm:chPref val="0"/>
          <dgm:bulletEnabled val="1"/>
        </dgm:presLayoutVars>
      </dgm:prSet>
      <dgm:spPr/>
    </dgm:pt>
    <dgm:pt modelId="{51FA6695-F398-4F5F-847D-6719AFF69A89}" type="pres">
      <dgm:prSet presAssocID="{13667AB9-538A-420D-8B8F-F9BB63C99AB0}" presName="sibTrans" presStyleCnt="0"/>
      <dgm:spPr/>
    </dgm:pt>
    <dgm:pt modelId="{EBAD91ED-8D01-4885-A0C1-2D74B13819E8}" type="pres">
      <dgm:prSet presAssocID="{E9F752F3-75D2-4BE6-A37B-7EF25F0EC107}" presName="composite" presStyleCnt="0"/>
      <dgm:spPr/>
    </dgm:pt>
    <dgm:pt modelId="{CCECF5C2-3042-45AC-8FE2-88E4AF9E83B4}" type="pres">
      <dgm:prSet presAssocID="{E9F752F3-75D2-4BE6-A37B-7EF25F0EC107}" presName="ParentText" presStyleLbl="node1" presStyleIdx="2" presStyleCnt="3" custScaleX="156879" custScaleY="71360" custLinFactX="-39416" custLinFactNeighborX="-100000" custLinFactNeighborY="-2004">
        <dgm:presLayoutVars>
          <dgm:chMax val="1"/>
          <dgm:chPref val="1"/>
          <dgm:bulletEnabled val="1"/>
        </dgm:presLayoutVars>
      </dgm:prSet>
      <dgm:spPr/>
    </dgm:pt>
    <dgm:pt modelId="{9179E35E-A9C8-44C6-9DEC-AFA84C62476C}" type="pres">
      <dgm:prSet presAssocID="{E9F752F3-75D2-4BE6-A37B-7EF25F0EC107}" presName="FinalChildText" presStyleLbl="revTx" presStyleIdx="2" presStyleCnt="3" custScaleX="312556" custLinFactNeighborX="-30587" custLinFactNeighborY="-1321">
        <dgm:presLayoutVars>
          <dgm:chMax val="0"/>
          <dgm:chPref val="0"/>
          <dgm:bulletEnabled val="1"/>
        </dgm:presLayoutVars>
      </dgm:prSet>
      <dgm:spPr/>
    </dgm:pt>
  </dgm:ptLst>
  <dgm:cxnLst>
    <dgm:cxn modelId="{AFEF260E-4AB0-4FEF-928E-6D189807F2A3}" srcId="{FC4CD75C-AEE3-4565-BE95-2A3D0DBF7E15}" destId="{59589AD4-B422-4A7D-B4E5-DABFB5D34F9D}" srcOrd="0" destOrd="0" parTransId="{C9ED10EC-4377-4136-B57D-40B0256263F2}" sibTransId="{98800853-6289-4A58-8C3D-6694238EC573}"/>
    <dgm:cxn modelId="{B7A7BD17-4DBF-456E-8A0A-3902827FAD2F}" srcId="{E9F752F3-75D2-4BE6-A37B-7EF25F0EC107}" destId="{3C940659-32F2-43E9-9DC5-874D62DFB7B9}" srcOrd="0" destOrd="0" parTransId="{2420E3DA-4108-4366-A18A-CA6229D8E458}" sibTransId="{3B662F70-742E-4AEB-8ECF-E0C6FFD1EF7C}"/>
    <dgm:cxn modelId="{A631E228-E8E5-4F91-BE23-7A4A69887197}" type="presOf" srcId="{1A52D36E-406E-4913-B1B6-2921C4B91AFC}" destId="{2B7B61AD-6B98-478E-BD7A-1F2BC77D8C02}" srcOrd="0" destOrd="2" presId="urn:microsoft.com/office/officeart/2005/8/layout/StepDownProcess"/>
    <dgm:cxn modelId="{82BB5F3A-B121-4A65-A96C-78A01773B1B3}" type="presOf" srcId="{AC21C35E-3FA9-4F29-B99C-232D1432ECB5}" destId="{8CE5B593-77C6-4BF1-8DA7-68EA54B3B4DF}" srcOrd="0" destOrd="0" presId="urn:microsoft.com/office/officeart/2005/8/layout/StepDownProcess"/>
    <dgm:cxn modelId="{16B29A3B-9120-40D7-B496-F4DCDEE854E1}" srcId="{FC4CD75C-AEE3-4565-BE95-2A3D0DBF7E15}" destId="{AC21C35E-3FA9-4F29-B99C-232D1432ECB5}" srcOrd="1" destOrd="0" parTransId="{41000953-6CD2-4035-876E-5E5F4E77428C}" sibTransId="{13667AB9-538A-420D-8B8F-F9BB63C99AB0}"/>
    <dgm:cxn modelId="{84C31848-C3E5-4E7B-8015-9B806B1EA63A}" type="presOf" srcId="{FC4CD75C-AEE3-4565-BE95-2A3D0DBF7E15}" destId="{0E5135CC-568B-44AF-8E1F-4E1B13AFDF8F}" srcOrd="0" destOrd="0" presId="urn:microsoft.com/office/officeart/2005/8/layout/StepDownProcess"/>
    <dgm:cxn modelId="{1748394B-BE9E-4223-AB4C-BD815BABAC6B}" type="presOf" srcId="{E9F752F3-75D2-4BE6-A37B-7EF25F0EC107}" destId="{CCECF5C2-3042-45AC-8FE2-88E4AF9E83B4}" srcOrd="0" destOrd="0" presId="urn:microsoft.com/office/officeart/2005/8/layout/StepDownProcess"/>
    <dgm:cxn modelId="{CD209770-B1DA-4E66-BE5F-81CF9DFAADAB}" srcId="{FC4CD75C-AEE3-4565-BE95-2A3D0DBF7E15}" destId="{E9F752F3-75D2-4BE6-A37B-7EF25F0EC107}" srcOrd="2" destOrd="0" parTransId="{B372CCF5-52AC-4594-90E2-329B0E2A9E89}" sibTransId="{31F7B833-400A-4164-A11E-93878F20DA04}"/>
    <dgm:cxn modelId="{0FFF129A-55F0-480C-92ED-B7E53C08AE84}" type="presOf" srcId="{82CA60AC-5C6D-47A4-AFE4-0BB459008262}" destId="{ED1384B0-1EDA-43B6-A2C4-8E6229B53F1E}" srcOrd="0" destOrd="0" presId="urn:microsoft.com/office/officeart/2005/8/layout/StepDownProcess"/>
    <dgm:cxn modelId="{06E686B9-EC0E-4923-80EB-42B04DD7FEFB}" srcId="{59589AD4-B422-4A7D-B4E5-DABFB5D34F9D}" destId="{82CA60AC-5C6D-47A4-AFE4-0BB459008262}" srcOrd="0" destOrd="0" parTransId="{F1C9F03D-B3FA-494D-AE90-053E774A87DC}" sibTransId="{14B328BF-880F-4378-AD77-41F0955A2E41}"/>
    <dgm:cxn modelId="{1A5E1EC6-CC5A-44FF-A579-781422F06A2A}" type="presOf" srcId="{CAEB754A-9C39-4BBB-B48D-91E57CDC8F7E}" destId="{2B7B61AD-6B98-478E-BD7A-1F2BC77D8C02}" srcOrd="0" destOrd="1" presId="urn:microsoft.com/office/officeart/2005/8/layout/StepDownProcess"/>
    <dgm:cxn modelId="{F62FB6CD-977A-4E43-B72E-B476184BCDE6}" type="presOf" srcId="{59589AD4-B422-4A7D-B4E5-DABFB5D34F9D}" destId="{21589E03-7EFE-489F-9D41-A02B5DDFC4E5}" srcOrd="0" destOrd="0" presId="urn:microsoft.com/office/officeart/2005/8/layout/StepDownProcess"/>
    <dgm:cxn modelId="{0263BBCD-952C-4A3F-9787-A3E36E34D148}" type="presOf" srcId="{FF2C89A4-35A1-4B85-BADE-078600E2CE6B}" destId="{2B7B61AD-6B98-478E-BD7A-1F2BC77D8C02}" srcOrd="0" destOrd="0" presId="urn:microsoft.com/office/officeart/2005/8/layout/StepDownProcess"/>
    <dgm:cxn modelId="{6E6134DD-E02C-4903-A9E7-0F9B0CE971B7}" type="presOf" srcId="{5E79F3A3-9706-4478-A4B4-71C31C3D7F11}" destId="{9179E35E-A9C8-44C6-9DEC-AFA84C62476C}" srcOrd="0" destOrd="1" presId="urn:microsoft.com/office/officeart/2005/8/layout/StepDownProcess"/>
    <dgm:cxn modelId="{3AD974E4-39FC-48B5-9599-8F566703F1EE}" srcId="{E9F752F3-75D2-4BE6-A37B-7EF25F0EC107}" destId="{9FA53B9D-89F9-4E1D-944A-1BB656F0AAEC}" srcOrd="2" destOrd="0" parTransId="{9351AB34-9A42-46AC-B51A-CDAE667AB947}" sibTransId="{11214C11-C2FA-4B6E-89F9-3A4883A7D392}"/>
    <dgm:cxn modelId="{4419CCE4-C623-4DA8-A356-105E7C3D1889}" srcId="{E9F752F3-75D2-4BE6-A37B-7EF25F0EC107}" destId="{5E79F3A3-9706-4478-A4B4-71C31C3D7F11}" srcOrd="1" destOrd="0" parTransId="{EEE1F3BF-5C5B-4F22-83DB-5840494E05CA}" sibTransId="{9A1AD394-07B3-430E-8C84-3D417908C7DE}"/>
    <dgm:cxn modelId="{12CCE4E7-18EA-45CF-984E-5CF2C0EE86F3}" type="presOf" srcId="{9FA53B9D-89F9-4E1D-944A-1BB656F0AAEC}" destId="{9179E35E-A9C8-44C6-9DEC-AFA84C62476C}" srcOrd="0" destOrd="2" presId="urn:microsoft.com/office/officeart/2005/8/layout/StepDownProcess"/>
    <dgm:cxn modelId="{9AFB8AEE-32B1-4A0D-9CAF-82B6B30A8AFB}" srcId="{AC21C35E-3FA9-4F29-B99C-232D1432ECB5}" destId="{FF2C89A4-35A1-4B85-BADE-078600E2CE6B}" srcOrd="0" destOrd="0" parTransId="{EE1ABF52-6403-4EDF-8005-F7A84AF66FED}" sibTransId="{BCC34FA2-41CF-491C-AF05-E33CE6142A60}"/>
    <dgm:cxn modelId="{83E146F9-2E52-4A5F-8CF3-275A8543A03B}" srcId="{AC21C35E-3FA9-4F29-B99C-232D1432ECB5}" destId="{CAEB754A-9C39-4BBB-B48D-91E57CDC8F7E}" srcOrd="1" destOrd="0" parTransId="{C868DF3B-6357-4EDB-A2A3-8A55045EB9A3}" sibTransId="{892E053B-0EA0-4188-BA8E-9BD078015CF5}"/>
    <dgm:cxn modelId="{9AD28BFB-2854-4F6B-8535-2524881A3AE6}" srcId="{AC21C35E-3FA9-4F29-B99C-232D1432ECB5}" destId="{1A52D36E-406E-4913-B1B6-2921C4B91AFC}" srcOrd="2" destOrd="0" parTransId="{E01945F3-4B13-47A4-A2DE-07EFF3D04164}" sibTransId="{89B20B99-741E-45EF-B351-79EB6C1B22C9}"/>
    <dgm:cxn modelId="{444A41FD-4980-4986-AF87-AFBC077FCAC1}" type="presOf" srcId="{3C940659-32F2-43E9-9DC5-874D62DFB7B9}" destId="{9179E35E-A9C8-44C6-9DEC-AFA84C62476C}" srcOrd="0" destOrd="0" presId="urn:microsoft.com/office/officeart/2005/8/layout/StepDownProcess"/>
    <dgm:cxn modelId="{0A07436C-6540-4317-AB2C-3C90F86671A3}" type="presParOf" srcId="{0E5135CC-568B-44AF-8E1F-4E1B13AFDF8F}" destId="{FA15F395-FACF-4B38-ADC5-28459A25B11D}" srcOrd="0" destOrd="0" presId="urn:microsoft.com/office/officeart/2005/8/layout/StepDownProcess"/>
    <dgm:cxn modelId="{FB47215C-A175-434B-B665-9185578452F4}" type="presParOf" srcId="{FA15F395-FACF-4B38-ADC5-28459A25B11D}" destId="{AFFD287A-5D43-43E6-9CE1-94E3BDA80F88}" srcOrd="0" destOrd="0" presId="urn:microsoft.com/office/officeart/2005/8/layout/StepDownProcess"/>
    <dgm:cxn modelId="{AC255BB1-D817-432D-A16D-F1B345FAFBC4}" type="presParOf" srcId="{FA15F395-FACF-4B38-ADC5-28459A25B11D}" destId="{21589E03-7EFE-489F-9D41-A02B5DDFC4E5}" srcOrd="1" destOrd="0" presId="urn:microsoft.com/office/officeart/2005/8/layout/StepDownProcess"/>
    <dgm:cxn modelId="{7CCF21DC-D9D7-4476-9200-1A63C0A520C2}" type="presParOf" srcId="{FA15F395-FACF-4B38-ADC5-28459A25B11D}" destId="{ED1384B0-1EDA-43B6-A2C4-8E6229B53F1E}" srcOrd="2" destOrd="0" presId="urn:microsoft.com/office/officeart/2005/8/layout/StepDownProcess"/>
    <dgm:cxn modelId="{7AAC68C8-B971-4C3D-8C71-1471508C2B02}" type="presParOf" srcId="{0E5135CC-568B-44AF-8E1F-4E1B13AFDF8F}" destId="{6B95E93A-51FA-4F57-A215-58687835C6A0}" srcOrd="1" destOrd="0" presId="urn:microsoft.com/office/officeart/2005/8/layout/StepDownProcess"/>
    <dgm:cxn modelId="{A8C2DACF-169F-4203-A89E-1F5E27311B14}" type="presParOf" srcId="{0E5135CC-568B-44AF-8E1F-4E1B13AFDF8F}" destId="{AC28036B-77E8-4F7D-BB63-14FF467D9384}" srcOrd="2" destOrd="0" presId="urn:microsoft.com/office/officeart/2005/8/layout/StepDownProcess"/>
    <dgm:cxn modelId="{0011C629-AFF2-447B-9B50-504EC7B22E29}" type="presParOf" srcId="{AC28036B-77E8-4F7D-BB63-14FF467D9384}" destId="{FFBE200C-882B-489F-A101-E7FE0DE481E0}" srcOrd="0" destOrd="0" presId="urn:microsoft.com/office/officeart/2005/8/layout/StepDownProcess"/>
    <dgm:cxn modelId="{DE1A0C5F-E0BD-4379-8E0C-369B5DC7858B}" type="presParOf" srcId="{AC28036B-77E8-4F7D-BB63-14FF467D9384}" destId="{8CE5B593-77C6-4BF1-8DA7-68EA54B3B4DF}" srcOrd="1" destOrd="0" presId="urn:microsoft.com/office/officeart/2005/8/layout/StepDownProcess"/>
    <dgm:cxn modelId="{517B337D-B71D-402C-A3F0-71205D024DDB}" type="presParOf" srcId="{AC28036B-77E8-4F7D-BB63-14FF467D9384}" destId="{2B7B61AD-6B98-478E-BD7A-1F2BC77D8C02}" srcOrd="2" destOrd="0" presId="urn:microsoft.com/office/officeart/2005/8/layout/StepDownProcess"/>
    <dgm:cxn modelId="{F512F9E1-7DCE-40C0-8FCD-042D931B6CC8}" type="presParOf" srcId="{0E5135CC-568B-44AF-8E1F-4E1B13AFDF8F}" destId="{51FA6695-F398-4F5F-847D-6719AFF69A89}" srcOrd="3" destOrd="0" presId="urn:microsoft.com/office/officeart/2005/8/layout/StepDownProcess"/>
    <dgm:cxn modelId="{04373711-DF7A-492D-AD48-6E0DB58B9C69}" type="presParOf" srcId="{0E5135CC-568B-44AF-8E1F-4E1B13AFDF8F}" destId="{EBAD91ED-8D01-4885-A0C1-2D74B13819E8}" srcOrd="4" destOrd="0" presId="urn:microsoft.com/office/officeart/2005/8/layout/StepDownProcess"/>
    <dgm:cxn modelId="{7EE169A2-6664-4EF4-A60F-FB9EB19900AE}" type="presParOf" srcId="{EBAD91ED-8D01-4885-A0C1-2D74B13819E8}" destId="{CCECF5C2-3042-45AC-8FE2-88E4AF9E83B4}" srcOrd="0" destOrd="0" presId="urn:microsoft.com/office/officeart/2005/8/layout/StepDownProcess"/>
    <dgm:cxn modelId="{32336CCC-B2A4-4677-833E-180DE2F769CE}" type="presParOf" srcId="{EBAD91ED-8D01-4885-A0C1-2D74B13819E8}" destId="{9179E35E-A9C8-44C6-9DEC-AFA84C62476C}" srcOrd="1" destOrd="0" presId="urn:microsoft.com/office/officeart/2005/8/layout/StepDownProcess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4CD75C-AEE3-4565-BE95-2A3D0DBF7E1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589AD4-B422-4A7D-B4E5-DABFB5D34F9D}">
      <dgm:prSet phldrT="[Text]" custT="1"/>
      <dgm:spPr>
        <a:solidFill>
          <a:srgbClr val="003D4C"/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Requests Submitted </a:t>
          </a:r>
          <a:r>
            <a:rPr lang="en-US" sz="2000" dirty="0" err="1">
              <a:latin typeface="Arial" panose="020B0604020202020204" pitchFamily="34" charset="0"/>
              <a:cs typeface="Arial" panose="020B0604020202020204" pitchFamily="34" charset="0"/>
            </a:rPr>
            <a:t>EnMasse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 Vetting / Estimating Frenzy</a:t>
          </a:r>
        </a:p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      Determine Approved Items</a:t>
          </a:r>
        </a:p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           Approved Items Set Budget</a:t>
          </a:r>
        </a:p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                Plan, Execute, Amend</a:t>
          </a:r>
        </a:p>
        <a:p>
          <a:endParaRPr lang="en-US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Lessons Learned:</a:t>
          </a:r>
          <a:endParaRPr lang="en-US" sz="2000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ED10EC-4377-4136-B57D-40B0256263F2}" type="parTrans" cxnId="{AFEF260E-4AB0-4FEF-928E-6D189807F2A3}">
      <dgm:prSet/>
      <dgm:spPr/>
      <dgm:t>
        <a:bodyPr/>
        <a:lstStyle/>
        <a:p>
          <a:endParaRPr lang="en-US"/>
        </a:p>
      </dgm:t>
    </dgm:pt>
    <dgm:pt modelId="{98800853-6289-4A58-8C3D-6694238EC573}" type="sibTrans" cxnId="{AFEF260E-4AB0-4FEF-928E-6D189807F2A3}">
      <dgm:prSet/>
      <dgm:spPr>
        <a:noFill/>
        <a:ln w="3810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AC21C35E-3FA9-4F29-B99C-232D1432ECB5}">
      <dgm:prSet phldrT="[Text]" custT="1"/>
      <dgm:spPr>
        <a:solidFill>
          <a:srgbClr val="003D4C"/>
        </a:solidFill>
      </dgm:spPr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Project Needs Inquiries</a:t>
          </a:r>
        </a:p>
        <a:p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 Minimal Effort Estimating</a:t>
          </a:r>
        </a:p>
        <a:p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 Set Budget</a:t>
          </a:r>
        </a:p>
        <a:p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      Intake Governance Thru Year</a:t>
          </a:r>
        </a:p>
        <a:p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           Approvals Get Budget</a:t>
          </a:r>
        </a:p>
        <a:p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               Plan, Execute</a:t>
          </a:r>
          <a:endParaRPr lang="en-US" sz="20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endParaRPr lang="en-US" sz="20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r>
            <a:rPr lang="en-US" sz="1800" u="sng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Benefits Realized:</a:t>
          </a:r>
        </a:p>
      </dgm:t>
    </dgm:pt>
    <dgm:pt modelId="{41000953-6CD2-4035-876E-5E5F4E77428C}" type="parTrans" cxnId="{16B29A3B-9120-40D7-B496-F4DCDEE854E1}">
      <dgm:prSet/>
      <dgm:spPr/>
      <dgm:t>
        <a:bodyPr/>
        <a:lstStyle/>
        <a:p>
          <a:endParaRPr lang="en-US"/>
        </a:p>
      </dgm:t>
    </dgm:pt>
    <dgm:pt modelId="{13667AB9-538A-420D-8B8F-F9BB63C99AB0}" type="sibTrans" cxnId="{16B29A3B-9120-40D7-B496-F4DCDEE854E1}">
      <dgm:prSet/>
      <dgm:spPr/>
      <dgm:t>
        <a:bodyPr/>
        <a:lstStyle/>
        <a:p>
          <a:endParaRPr lang="en-US"/>
        </a:p>
      </dgm:t>
    </dgm:pt>
    <dgm:pt modelId="{27AE7220-531B-49B0-BA87-BDE4C7BEFB0C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Heavy resource burden upfront, vetting and estimating, short window </a:t>
          </a:r>
        </a:p>
      </dgm:t>
    </dgm:pt>
    <dgm:pt modelId="{85817FB1-8456-4CAB-AE57-5551C4FFAD39}" type="parTrans" cxnId="{F090C995-B835-4F0B-8A03-4B1A9182F765}">
      <dgm:prSet/>
      <dgm:spPr/>
      <dgm:t>
        <a:bodyPr/>
        <a:lstStyle/>
        <a:p>
          <a:endParaRPr lang="en-US"/>
        </a:p>
      </dgm:t>
    </dgm:pt>
    <dgm:pt modelId="{C43DA040-8518-475D-AB1D-020628AB3BDC}" type="sibTrans" cxnId="{F090C995-B835-4F0B-8A03-4B1A9182F765}">
      <dgm:prSet/>
      <dgm:spPr/>
      <dgm:t>
        <a:bodyPr/>
        <a:lstStyle/>
        <a:p>
          <a:endParaRPr lang="en-US"/>
        </a:p>
      </dgm:t>
    </dgm:pt>
    <dgm:pt modelId="{552BF7B9-3CF1-4AEF-826D-906C88378093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Large gap between planning and execution, 6-18 months</a:t>
          </a:r>
        </a:p>
      </dgm:t>
    </dgm:pt>
    <dgm:pt modelId="{6C16CD98-99FD-4D71-9F68-F8346023E8BB}" type="parTrans" cxnId="{FC72F69A-A149-4571-91D6-F12693F35F15}">
      <dgm:prSet/>
      <dgm:spPr/>
      <dgm:t>
        <a:bodyPr/>
        <a:lstStyle/>
        <a:p>
          <a:endParaRPr lang="en-US"/>
        </a:p>
      </dgm:t>
    </dgm:pt>
    <dgm:pt modelId="{D16C8FAB-1546-4C67-B13E-DD273CA25AC0}" type="sibTrans" cxnId="{FC72F69A-A149-4571-91D6-F12693F35F15}">
      <dgm:prSet/>
      <dgm:spPr/>
      <dgm:t>
        <a:bodyPr/>
        <a:lstStyle/>
        <a:p>
          <a:endParaRPr lang="en-US"/>
        </a:p>
      </dgm:t>
    </dgm:pt>
    <dgm:pt modelId="{E1FAAD0D-C866-40E2-895D-DBC66FC4FBC5}">
      <dgm:prSet phldrT="[Text]" custT="1"/>
      <dgm:spPr/>
      <dgm:t>
        <a:bodyPr/>
        <a:lstStyle/>
        <a:p>
          <a:endParaRPr lang="en-US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CEA298-FCE0-4738-AFB8-D1E4D425F3D8}" type="parTrans" cxnId="{CF6494F1-7B84-4B4B-9DDF-B86A66919C6F}">
      <dgm:prSet/>
      <dgm:spPr/>
      <dgm:t>
        <a:bodyPr/>
        <a:lstStyle/>
        <a:p>
          <a:endParaRPr lang="en-US"/>
        </a:p>
      </dgm:t>
    </dgm:pt>
    <dgm:pt modelId="{5134C3AC-FDA7-4587-B40D-1BF415913AC0}" type="sibTrans" cxnId="{CF6494F1-7B84-4B4B-9DDF-B86A66919C6F}">
      <dgm:prSet/>
      <dgm:spPr/>
      <dgm:t>
        <a:bodyPr/>
        <a:lstStyle/>
        <a:p>
          <a:endParaRPr lang="en-US"/>
        </a:p>
      </dgm:t>
    </dgm:pt>
    <dgm:pt modelId="{233E1F6B-C8CB-46BE-8B54-036F251CC4D8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New ideas / needs / priorities emerge</a:t>
          </a:r>
        </a:p>
      </dgm:t>
    </dgm:pt>
    <dgm:pt modelId="{165049AE-E679-4B42-88EC-910101EFC6C7}" type="parTrans" cxnId="{07AEE5B0-1A7F-4368-9606-0BA0A0C9BC0C}">
      <dgm:prSet/>
      <dgm:spPr/>
      <dgm:t>
        <a:bodyPr/>
        <a:lstStyle/>
        <a:p>
          <a:endParaRPr lang="en-US"/>
        </a:p>
      </dgm:t>
    </dgm:pt>
    <dgm:pt modelId="{0D8C94DB-07EF-4618-91A8-4F1E4B265010}" type="sibTrans" cxnId="{07AEE5B0-1A7F-4368-9606-0BA0A0C9BC0C}">
      <dgm:prSet/>
      <dgm:spPr/>
      <dgm:t>
        <a:bodyPr/>
        <a:lstStyle/>
        <a:p>
          <a:endParaRPr lang="en-US"/>
        </a:p>
      </dgm:t>
    </dgm:pt>
    <dgm:pt modelId="{9FD4121D-F914-4884-B6EE-C227F6454E16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Effort to amend planned vs unplanned</a:t>
          </a:r>
        </a:p>
      </dgm:t>
    </dgm:pt>
    <dgm:pt modelId="{A0BB6476-14B8-4D77-9C1A-BE9C6D5550EA}" type="parTrans" cxnId="{59541170-0525-467C-885B-F1CA72A742AF}">
      <dgm:prSet/>
      <dgm:spPr/>
      <dgm:t>
        <a:bodyPr/>
        <a:lstStyle/>
        <a:p>
          <a:endParaRPr lang="en-US"/>
        </a:p>
      </dgm:t>
    </dgm:pt>
    <dgm:pt modelId="{0DF19B99-E261-40D4-8B02-7908A142E987}" type="sibTrans" cxnId="{59541170-0525-467C-885B-F1CA72A742AF}">
      <dgm:prSet/>
      <dgm:spPr/>
      <dgm:t>
        <a:bodyPr/>
        <a:lstStyle/>
        <a:p>
          <a:endParaRPr lang="en-US"/>
        </a:p>
      </dgm:t>
    </dgm:pt>
    <dgm:pt modelId="{B65688C0-EB70-4FAC-8652-20B03B25B972}">
      <dgm:prSet phldrT="[Text]" custT="1"/>
      <dgm:spPr/>
      <dgm:t>
        <a:bodyPr/>
        <a:lstStyle/>
        <a:p>
          <a:endParaRPr lang="en-US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A22771-0A4A-4D0E-B127-C7407712A481}" type="parTrans" cxnId="{444A8C94-A658-4DDF-A3A3-1C7AF9CDD22A}">
      <dgm:prSet/>
      <dgm:spPr/>
      <dgm:t>
        <a:bodyPr/>
        <a:lstStyle/>
        <a:p>
          <a:endParaRPr lang="en-US"/>
        </a:p>
      </dgm:t>
    </dgm:pt>
    <dgm:pt modelId="{BC00185A-48AD-4667-B975-0D0159B28C65}" type="sibTrans" cxnId="{444A8C94-A658-4DDF-A3A3-1C7AF9CDD22A}">
      <dgm:prSet/>
      <dgm:spPr/>
      <dgm:t>
        <a:bodyPr/>
        <a:lstStyle/>
        <a:p>
          <a:endParaRPr lang="en-US"/>
        </a:p>
      </dgm:t>
    </dgm:pt>
    <dgm:pt modelId="{B021212E-29F2-45F6-802D-7DDF49F13C98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Estimates change over time</a:t>
          </a:r>
        </a:p>
      </dgm:t>
    </dgm:pt>
    <dgm:pt modelId="{EE0A4BBB-F894-4F78-A13F-1D2848D11586}" type="parTrans" cxnId="{8F8761E9-0644-47BA-BA99-6DFDCAFFC6C1}">
      <dgm:prSet/>
      <dgm:spPr/>
      <dgm:t>
        <a:bodyPr/>
        <a:lstStyle/>
        <a:p>
          <a:endParaRPr lang="en-US"/>
        </a:p>
      </dgm:t>
    </dgm:pt>
    <dgm:pt modelId="{43C9E29D-6F4B-4C53-BBF9-9E82D066F311}" type="sibTrans" cxnId="{8F8761E9-0644-47BA-BA99-6DFDCAFFC6C1}">
      <dgm:prSet/>
      <dgm:spPr/>
      <dgm:t>
        <a:bodyPr/>
        <a:lstStyle/>
        <a:p>
          <a:endParaRPr lang="en-US"/>
        </a:p>
      </dgm:t>
    </dgm:pt>
    <dgm:pt modelId="{D69559F3-E5F3-4552-9474-17417CA6542C}">
      <dgm:prSet phldrT="[Text]" custT="1"/>
      <dgm:spPr/>
      <dgm:t>
        <a:bodyPr/>
        <a:lstStyle/>
        <a:p>
          <a:pPr algn="l"/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More efficient use of resources</a:t>
          </a:r>
        </a:p>
      </dgm:t>
    </dgm:pt>
    <dgm:pt modelId="{6A8F51C2-2082-459D-85FC-B7BC90F5672C}" type="parTrans" cxnId="{108CF55C-1AAC-4F27-BC78-E112270A0DB9}">
      <dgm:prSet/>
      <dgm:spPr/>
      <dgm:t>
        <a:bodyPr/>
        <a:lstStyle/>
        <a:p>
          <a:endParaRPr lang="en-US"/>
        </a:p>
      </dgm:t>
    </dgm:pt>
    <dgm:pt modelId="{2BC07A4F-4645-4BF5-BBF5-9BB27BC2AF9E}" type="sibTrans" cxnId="{108CF55C-1AAC-4F27-BC78-E112270A0DB9}">
      <dgm:prSet/>
      <dgm:spPr/>
      <dgm:t>
        <a:bodyPr/>
        <a:lstStyle/>
        <a:p>
          <a:endParaRPr lang="en-US"/>
        </a:p>
      </dgm:t>
    </dgm:pt>
    <dgm:pt modelId="{7D846EE6-C251-4363-BCFE-4F15C8C436A4}">
      <dgm:prSet phldrT="[Text]" custT="1"/>
      <dgm:spPr/>
      <dgm:t>
        <a:bodyPr/>
        <a:lstStyle/>
        <a:p>
          <a:pPr algn="l"/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Data more applicable and relevant</a:t>
          </a:r>
        </a:p>
      </dgm:t>
    </dgm:pt>
    <dgm:pt modelId="{CFCF4713-8759-41E5-B9E8-D34078E3B282}" type="parTrans" cxnId="{56465E2A-6251-4F8F-A36E-AB91B72C3300}">
      <dgm:prSet/>
      <dgm:spPr/>
    </dgm:pt>
    <dgm:pt modelId="{8E28EDD6-CA35-490E-B482-548921DE2293}" type="sibTrans" cxnId="{56465E2A-6251-4F8F-A36E-AB91B72C3300}">
      <dgm:prSet/>
      <dgm:spPr/>
    </dgm:pt>
    <dgm:pt modelId="{4085AF96-D7C6-4E6B-9BF3-BD44AA446F67}">
      <dgm:prSet phldrT="[Text]" custT="1"/>
      <dgm:spPr/>
      <dgm:t>
        <a:bodyPr/>
        <a:lstStyle/>
        <a:p>
          <a:pPr algn="l"/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Shorten gap between intake / execution</a:t>
          </a:r>
        </a:p>
      </dgm:t>
    </dgm:pt>
    <dgm:pt modelId="{D24CDF9C-D73A-4584-BADE-401EBC339CE9}" type="parTrans" cxnId="{CC1BD2C1-FE42-4029-A763-841E0E4605B6}">
      <dgm:prSet/>
      <dgm:spPr/>
    </dgm:pt>
    <dgm:pt modelId="{33133863-1D16-4DCB-958A-D29C9EB00FE1}" type="sibTrans" cxnId="{CC1BD2C1-FE42-4029-A763-841E0E4605B6}">
      <dgm:prSet/>
      <dgm:spPr/>
    </dgm:pt>
    <dgm:pt modelId="{1A1EE6AB-3E20-46A1-B62E-B9EF8F9634C1}">
      <dgm:prSet phldrT="[Text]" custT="1"/>
      <dgm:spPr/>
      <dgm:t>
        <a:bodyPr/>
        <a:lstStyle/>
        <a:p>
          <a:pPr algn="l"/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Minimize changes and their impact</a:t>
          </a:r>
        </a:p>
      </dgm:t>
    </dgm:pt>
    <dgm:pt modelId="{059504F7-6EC1-4A89-9EE3-A9EE6EF16B4C}" type="parTrans" cxnId="{B8B2EDBB-8391-4D00-8FF4-F3819032B668}">
      <dgm:prSet/>
      <dgm:spPr/>
    </dgm:pt>
    <dgm:pt modelId="{7278011A-F9DE-4D1E-9012-A493B059A159}" type="sibTrans" cxnId="{B8B2EDBB-8391-4D00-8FF4-F3819032B668}">
      <dgm:prSet/>
      <dgm:spPr/>
    </dgm:pt>
    <dgm:pt modelId="{BC2787BF-8444-4CC6-9C63-E2993A63C48B}">
      <dgm:prSet phldrT="[Text]" custT="1"/>
      <dgm:spPr/>
      <dgm:t>
        <a:bodyPr/>
        <a:lstStyle/>
        <a:p>
          <a:pPr algn="l"/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Reduce urgency at onset</a:t>
          </a:r>
        </a:p>
      </dgm:t>
    </dgm:pt>
    <dgm:pt modelId="{C5002EB0-6213-4974-9324-41BB5B145A7A}" type="parTrans" cxnId="{06094312-1F0E-4962-9603-6BA7D5F7475E}">
      <dgm:prSet/>
      <dgm:spPr/>
    </dgm:pt>
    <dgm:pt modelId="{979933D2-93CE-4BA0-9EC5-EE2526FA9249}" type="sibTrans" cxnId="{06094312-1F0E-4962-9603-6BA7D5F7475E}">
      <dgm:prSet/>
      <dgm:spPr/>
    </dgm:pt>
    <dgm:pt modelId="{493437C7-5D6C-48AA-AD60-D85F9E38BF6A}">
      <dgm:prSet phldrT="[Text]" custT="1"/>
      <dgm:spPr/>
      <dgm:t>
        <a:bodyPr/>
        <a:lstStyle/>
        <a:p>
          <a:pPr algn="l"/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Minimize duplication of effort</a:t>
          </a:r>
        </a:p>
      </dgm:t>
    </dgm:pt>
    <dgm:pt modelId="{BDE82471-1645-4C22-AC8F-7A3D0CC06976}" type="parTrans" cxnId="{7FDB494E-F936-42A9-9489-50C3446C8D56}">
      <dgm:prSet/>
      <dgm:spPr/>
    </dgm:pt>
    <dgm:pt modelId="{AE357567-CC59-43B6-9B3C-67B696525D71}" type="sibTrans" cxnId="{7FDB494E-F936-42A9-9489-50C3446C8D56}">
      <dgm:prSet/>
      <dgm:spPr/>
    </dgm:pt>
    <dgm:pt modelId="{59C31B4C-D0EE-43BE-A47A-39226FC8AF41}">
      <dgm:prSet phldrT="[Text]" custT="1"/>
      <dgm:spPr/>
      <dgm:t>
        <a:bodyPr/>
        <a:lstStyle/>
        <a:p>
          <a:pPr algn="l"/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Emphasizes focus on getting it right</a:t>
          </a:r>
        </a:p>
      </dgm:t>
    </dgm:pt>
    <dgm:pt modelId="{30A10B4C-8004-4471-9C10-DD2A0FF0CFC5}" type="parTrans" cxnId="{FECC3E1B-DAE0-4759-AAE7-8807036D0DDC}">
      <dgm:prSet/>
      <dgm:spPr/>
    </dgm:pt>
    <dgm:pt modelId="{563803A5-6BEA-4F28-9520-BF9371524BD9}" type="sibTrans" cxnId="{FECC3E1B-DAE0-4759-AAE7-8807036D0DDC}">
      <dgm:prSet/>
      <dgm:spPr/>
    </dgm:pt>
    <dgm:pt modelId="{C87D6DA1-85A3-4BBA-8FF1-A358E6952437}" type="pres">
      <dgm:prSet presAssocID="{FC4CD75C-AEE3-4565-BE95-2A3D0DBF7E15}" presName="Name0" presStyleCnt="0">
        <dgm:presLayoutVars>
          <dgm:dir/>
          <dgm:resizeHandles val="exact"/>
        </dgm:presLayoutVars>
      </dgm:prSet>
      <dgm:spPr/>
    </dgm:pt>
    <dgm:pt modelId="{C8E18400-8ABB-444D-A861-3588BC6AE1AA}" type="pres">
      <dgm:prSet presAssocID="{59589AD4-B422-4A7D-B4E5-DABFB5D34F9D}" presName="node" presStyleLbl="node1" presStyleIdx="0" presStyleCnt="2" custScaleX="85294" custScaleY="148797" custLinFactNeighborX="13061" custLinFactNeighborY="396">
        <dgm:presLayoutVars>
          <dgm:bulletEnabled val="1"/>
        </dgm:presLayoutVars>
      </dgm:prSet>
      <dgm:spPr/>
    </dgm:pt>
    <dgm:pt modelId="{4FF439F5-6DC5-4680-9B25-84B02DF134B6}" type="pres">
      <dgm:prSet presAssocID="{98800853-6289-4A58-8C3D-6694238EC573}" presName="sibTrans" presStyleLbl="sibTrans2D1" presStyleIdx="0" presStyleCnt="1" custScaleY="71917"/>
      <dgm:spPr/>
    </dgm:pt>
    <dgm:pt modelId="{3D9C3725-ABD1-4EF1-859B-EA886A8FB1F0}" type="pres">
      <dgm:prSet presAssocID="{98800853-6289-4A58-8C3D-6694238EC573}" presName="connectorText" presStyleLbl="sibTrans2D1" presStyleIdx="0" presStyleCnt="1"/>
      <dgm:spPr/>
    </dgm:pt>
    <dgm:pt modelId="{B5CD3FE6-4A2C-4123-B888-BDDE45AA33EF}" type="pres">
      <dgm:prSet presAssocID="{AC21C35E-3FA9-4F29-B99C-232D1432ECB5}" presName="node" presStyleLbl="node1" presStyleIdx="1" presStyleCnt="2" custScaleX="87716" custScaleY="148558" custLinFactNeighborX="-6553" custLinFactNeighborY="728">
        <dgm:presLayoutVars>
          <dgm:bulletEnabled val="1"/>
        </dgm:presLayoutVars>
      </dgm:prSet>
      <dgm:spPr/>
    </dgm:pt>
  </dgm:ptLst>
  <dgm:cxnLst>
    <dgm:cxn modelId="{AA39A905-171A-42A7-8C06-E0C555B75E99}" type="presOf" srcId="{233E1F6B-C8CB-46BE-8B54-036F251CC4D8}" destId="{C8E18400-8ABB-444D-A861-3588BC6AE1AA}" srcOrd="0" destOrd="3" presId="urn:microsoft.com/office/officeart/2005/8/layout/process1"/>
    <dgm:cxn modelId="{AFEF260E-4AB0-4FEF-928E-6D189807F2A3}" srcId="{FC4CD75C-AEE3-4565-BE95-2A3D0DBF7E15}" destId="{59589AD4-B422-4A7D-B4E5-DABFB5D34F9D}" srcOrd="0" destOrd="0" parTransId="{C9ED10EC-4377-4136-B57D-40B0256263F2}" sibTransId="{98800853-6289-4A58-8C3D-6694238EC573}"/>
    <dgm:cxn modelId="{A7C50010-0D0D-4963-BB3A-0318701AA7F9}" type="presOf" srcId="{59589AD4-B422-4A7D-B4E5-DABFB5D34F9D}" destId="{C8E18400-8ABB-444D-A861-3588BC6AE1AA}" srcOrd="0" destOrd="0" presId="urn:microsoft.com/office/officeart/2005/8/layout/process1"/>
    <dgm:cxn modelId="{06094312-1F0E-4962-9603-6BA7D5F7475E}" srcId="{AC21C35E-3FA9-4F29-B99C-232D1432ECB5}" destId="{BC2787BF-8444-4CC6-9C63-E2993A63C48B}" srcOrd="1" destOrd="0" parTransId="{C5002EB0-6213-4974-9324-41BB5B145A7A}" sibTransId="{979933D2-93CE-4BA0-9EC5-EE2526FA9249}"/>
    <dgm:cxn modelId="{FECC3E1B-DAE0-4759-AAE7-8807036D0DDC}" srcId="{AC21C35E-3FA9-4F29-B99C-232D1432ECB5}" destId="{59C31B4C-D0EE-43BE-A47A-39226FC8AF41}" srcOrd="6" destOrd="0" parTransId="{30A10B4C-8004-4471-9C10-DD2A0FF0CFC5}" sibTransId="{563803A5-6BEA-4F28-9520-BF9371524BD9}"/>
    <dgm:cxn modelId="{22D16C1F-7DD8-4BE4-A1EA-C607EBA27123}" type="presOf" srcId="{1A1EE6AB-3E20-46A1-B62E-B9EF8F9634C1}" destId="{B5CD3FE6-4A2C-4123-B888-BDDE45AA33EF}" srcOrd="0" destOrd="6" presId="urn:microsoft.com/office/officeart/2005/8/layout/process1"/>
    <dgm:cxn modelId="{56465E2A-6251-4F8F-A36E-AB91B72C3300}" srcId="{AC21C35E-3FA9-4F29-B99C-232D1432ECB5}" destId="{7D846EE6-C251-4363-BCFE-4F15C8C436A4}" srcOrd="3" destOrd="0" parTransId="{CFCF4713-8759-41E5-B9E8-D34078E3B282}" sibTransId="{8E28EDD6-CA35-490E-B482-548921DE2293}"/>
    <dgm:cxn modelId="{18CCD237-A363-4009-84EA-00B44EBDF298}" type="presOf" srcId="{552BF7B9-3CF1-4AEF-826D-906C88378093}" destId="{C8E18400-8ABB-444D-A861-3588BC6AE1AA}" srcOrd="0" destOrd="2" presId="urn:microsoft.com/office/officeart/2005/8/layout/process1"/>
    <dgm:cxn modelId="{16B29A3B-9120-40D7-B496-F4DCDEE854E1}" srcId="{FC4CD75C-AEE3-4565-BE95-2A3D0DBF7E15}" destId="{AC21C35E-3FA9-4F29-B99C-232D1432ECB5}" srcOrd="1" destOrd="0" parTransId="{41000953-6CD2-4035-876E-5E5F4E77428C}" sibTransId="{13667AB9-538A-420D-8B8F-F9BB63C99AB0}"/>
    <dgm:cxn modelId="{108CF55C-1AAC-4F27-BC78-E112270A0DB9}" srcId="{AC21C35E-3FA9-4F29-B99C-232D1432ECB5}" destId="{D69559F3-E5F3-4552-9474-17417CA6542C}" srcOrd="0" destOrd="0" parTransId="{6A8F51C2-2082-459D-85FC-B7BC90F5672C}" sibTransId="{2BC07A4F-4645-4BF5-BBF5-9BB27BC2AF9E}"/>
    <dgm:cxn modelId="{87625A47-C202-41D1-BD44-FB62AD05E168}" type="presOf" srcId="{B021212E-29F2-45F6-802D-7DDF49F13C98}" destId="{C8E18400-8ABB-444D-A861-3588BC6AE1AA}" srcOrd="0" destOrd="4" presId="urn:microsoft.com/office/officeart/2005/8/layout/process1"/>
    <dgm:cxn modelId="{7FDB494E-F936-42A9-9489-50C3446C8D56}" srcId="{AC21C35E-3FA9-4F29-B99C-232D1432ECB5}" destId="{493437C7-5D6C-48AA-AD60-D85F9E38BF6A}" srcOrd="4" destOrd="0" parTransId="{BDE82471-1645-4C22-AC8F-7A3D0CC06976}" sibTransId="{AE357567-CC59-43B6-9B3C-67B696525D71}"/>
    <dgm:cxn modelId="{59541170-0525-467C-885B-F1CA72A742AF}" srcId="{59589AD4-B422-4A7D-B4E5-DABFB5D34F9D}" destId="{9FD4121D-F914-4884-B6EE-C227F6454E16}" srcOrd="4" destOrd="0" parTransId="{A0BB6476-14B8-4D77-9C1A-BE9C6D5550EA}" sibTransId="{0DF19B99-E261-40D4-8B02-7908A142E987}"/>
    <dgm:cxn modelId="{29783751-D7B4-4D9B-A8A4-23760FF9E37D}" type="presOf" srcId="{BC2787BF-8444-4CC6-9C63-E2993A63C48B}" destId="{B5CD3FE6-4A2C-4123-B888-BDDE45AA33EF}" srcOrd="0" destOrd="2" presId="urn:microsoft.com/office/officeart/2005/8/layout/process1"/>
    <dgm:cxn modelId="{F5B53252-FDF5-4BD7-9FA2-808252144EBF}" type="presOf" srcId="{98800853-6289-4A58-8C3D-6694238EC573}" destId="{3D9C3725-ABD1-4EF1-859B-EA886A8FB1F0}" srcOrd="1" destOrd="0" presId="urn:microsoft.com/office/officeart/2005/8/layout/process1"/>
    <dgm:cxn modelId="{DF79DC52-CC50-4131-A957-FA7000C361BD}" type="presOf" srcId="{7D846EE6-C251-4363-BCFE-4F15C8C436A4}" destId="{B5CD3FE6-4A2C-4123-B888-BDDE45AA33EF}" srcOrd="0" destOrd="4" presId="urn:microsoft.com/office/officeart/2005/8/layout/process1"/>
    <dgm:cxn modelId="{A611EC83-78B3-4DAA-9025-71560E642C8F}" type="presOf" srcId="{4085AF96-D7C6-4E6B-9BF3-BD44AA446F67}" destId="{B5CD3FE6-4A2C-4123-B888-BDDE45AA33EF}" srcOrd="0" destOrd="3" presId="urn:microsoft.com/office/officeart/2005/8/layout/process1"/>
    <dgm:cxn modelId="{888C6794-6B5C-41D7-8CF3-7CB1EC4DDA0E}" type="presOf" srcId="{AC21C35E-3FA9-4F29-B99C-232D1432ECB5}" destId="{B5CD3FE6-4A2C-4123-B888-BDDE45AA33EF}" srcOrd="0" destOrd="0" presId="urn:microsoft.com/office/officeart/2005/8/layout/process1"/>
    <dgm:cxn modelId="{444A8C94-A658-4DDF-A3A3-1C7AF9CDD22A}" srcId="{59589AD4-B422-4A7D-B4E5-DABFB5D34F9D}" destId="{B65688C0-EB70-4FAC-8652-20B03B25B972}" srcOrd="5" destOrd="0" parTransId="{EDA22771-0A4A-4D0E-B127-C7407712A481}" sibTransId="{BC00185A-48AD-4667-B975-0D0159B28C65}"/>
    <dgm:cxn modelId="{CA1DDB94-83C2-4510-B993-95FBEFAD3459}" type="presOf" srcId="{9FD4121D-F914-4884-B6EE-C227F6454E16}" destId="{C8E18400-8ABB-444D-A861-3588BC6AE1AA}" srcOrd="0" destOrd="5" presId="urn:microsoft.com/office/officeart/2005/8/layout/process1"/>
    <dgm:cxn modelId="{F090C995-B835-4F0B-8A03-4B1A9182F765}" srcId="{59589AD4-B422-4A7D-B4E5-DABFB5D34F9D}" destId="{27AE7220-531B-49B0-BA87-BDE4C7BEFB0C}" srcOrd="0" destOrd="0" parTransId="{85817FB1-8456-4CAB-AE57-5551C4FFAD39}" sibTransId="{C43DA040-8518-475D-AB1D-020628AB3BDC}"/>
    <dgm:cxn modelId="{FC72F69A-A149-4571-91D6-F12693F35F15}" srcId="{59589AD4-B422-4A7D-B4E5-DABFB5D34F9D}" destId="{552BF7B9-3CF1-4AEF-826D-906C88378093}" srcOrd="1" destOrd="0" parTransId="{6C16CD98-99FD-4D71-9F68-F8346023E8BB}" sibTransId="{D16C8FAB-1546-4C67-B13E-DD273CA25AC0}"/>
    <dgm:cxn modelId="{F9EDF69B-E3A3-44B9-A33C-B7C7C672113E}" type="presOf" srcId="{E1FAAD0D-C866-40E2-895D-DBC66FC4FBC5}" destId="{C8E18400-8ABB-444D-A861-3588BC6AE1AA}" srcOrd="0" destOrd="7" presId="urn:microsoft.com/office/officeart/2005/8/layout/process1"/>
    <dgm:cxn modelId="{4D1AEDAF-4F7F-422A-A0FD-63996AE75966}" type="presOf" srcId="{98800853-6289-4A58-8C3D-6694238EC573}" destId="{4FF439F5-6DC5-4680-9B25-84B02DF134B6}" srcOrd="0" destOrd="0" presId="urn:microsoft.com/office/officeart/2005/8/layout/process1"/>
    <dgm:cxn modelId="{07AEE5B0-1A7F-4368-9606-0BA0A0C9BC0C}" srcId="{59589AD4-B422-4A7D-B4E5-DABFB5D34F9D}" destId="{233E1F6B-C8CB-46BE-8B54-036F251CC4D8}" srcOrd="2" destOrd="0" parTransId="{165049AE-E679-4B42-88EC-910101EFC6C7}" sibTransId="{0D8C94DB-07EF-4618-91A8-4F1E4B265010}"/>
    <dgm:cxn modelId="{38A41DBA-5D09-46F2-94D0-309B57DD5139}" type="presOf" srcId="{27AE7220-531B-49B0-BA87-BDE4C7BEFB0C}" destId="{C8E18400-8ABB-444D-A861-3588BC6AE1AA}" srcOrd="0" destOrd="1" presId="urn:microsoft.com/office/officeart/2005/8/layout/process1"/>
    <dgm:cxn modelId="{194E6BBB-F9AF-4BA5-B0FE-C0B00573A9B3}" type="presOf" srcId="{59C31B4C-D0EE-43BE-A47A-39226FC8AF41}" destId="{B5CD3FE6-4A2C-4123-B888-BDDE45AA33EF}" srcOrd="0" destOrd="7" presId="urn:microsoft.com/office/officeart/2005/8/layout/process1"/>
    <dgm:cxn modelId="{B8B2EDBB-8391-4D00-8FF4-F3819032B668}" srcId="{AC21C35E-3FA9-4F29-B99C-232D1432ECB5}" destId="{1A1EE6AB-3E20-46A1-B62E-B9EF8F9634C1}" srcOrd="5" destOrd="0" parTransId="{059504F7-6EC1-4A89-9EE3-A9EE6EF16B4C}" sibTransId="{7278011A-F9DE-4D1E-9012-A493B059A159}"/>
    <dgm:cxn modelId="{708083C1-8AB6-4D39-AEEE-7DC9AA5F4351}" type="presOf" srcId="{493437C7-5D6C-48AA-AD60-D85F9E38BF6A}" destId="{B5CD3FE6-4A2C-4123-B888-BDDE45AA33EF}" srcOrd="0" destOrd="5" presId="urn:microsoft.com/office/officeart/2005/8/layout/process1"/>
    <dgm:cxn modelId="{CC1BD2C1-FE42-4029-A763-841E0E4605B6}" srcId="{AC21C35E-3FA9-4F29-B99C-232D1432ECB5}" destId="{4085AF96-D7C6-4E6B-9BF3-BD44AA446F67}" srcOrd="2" destOrd="0" parTransId="{D24CDF9C-D73A-4584-BADE-401EBC339CE9}" sibTransId="{33133863-1D16-4DCB-958A-D29C9EB00FE1}"/>
    <dgm:cxn modelId="{93E051C4-90FC-4970-BA84-E3F572CB6347}" type="presOf" srcId="{B65688C0-EB70-4FAC-8652-20B03B25B972}" destId="{C8E18400-8ABB-444D-A861-3588BC6AE1AA}" srcOrd="0" destOrd="6" presId="urn:microsoft.com/office/officeart/2005/8/layout/process1"/>
    <dgm:cxn modelId="{8F8761E9-0644-47BA-BA99-6DFDCAFFC6C1}" srcId="{59589AD4-B422-4A7D-B4E5-DABFB5D34F9D}" destId="{B021212E-29F2-45F6-802D-7DDF49F13C98}" srcOrd="3" destOrd="0" parTransId="{EE0A4BBB-F894-4F78-A13F-1D2848D11586}" sibTransId="{43C9E29D-6F4B-4C53-BBF9-9E82D066F311}"/>
    <dgm:cxn modelId="{890CACEC-62FE-46DE-A0DB-7570B3B5C9D5}" type="presOf" srcId="{D69559F3-E5F3-4552-9474-17417CA6542C}" destId="{B5CD3FE6-4A2C-4123-B888-BDDE45AA33EF}" srcOrd="0" destOrd="1" presId="urn:microsoft.com/office/officeart/2005/8/layout/process1"/>
    <dgm:cxn modelId="{CF6494F1-7B84-4B4B-9DDF-B86A66919C6F}" srcId="{59589AD4-B422-4A7D-B4E5-DABFB5D34F9D}" destId="{E1FAAD0D-C866-40E2-895D-DBC66FC4FBC5}" srcOrd="6" destOrd="0" parTransId="{7BCEA298-FCE0-4738-AFB8-D1E4D425F3D8}" sibTransId="{5134C3AC-FDA7-4587-B40D-1BF415913AC0}"/>
    <dgm:cxn modelId="{11829AFE-0031-4D06-A61C-2B96DC30BB95}" type="presOf" srcId="{FC4CD75C-AEE3-4565-BE95-2A3D0DBF7E15}" destId="{C87D6DA1-85A3-4BBA-8FF1-A358E6952437}" srcOrd="0" destOrd="0" presId="urn:microsoft.com/office/officeart/2005/8/layout/process1"/>
    <dgm:cxn modelId="{9C989C01-70BB-46E9-9671-7FF1083746D3}" type="presParOf" srcId="{C87D6DA1-85A3-4BBA-8FF1-A358E6952437}" destId="{C8E18400-8ABB-444D-A861-3588BC6AE1AA}" srcOrd="0" destOrd="0" presId="urn:microsoft.com/office/officeart/2005/8/layout/process1"/>
    <dgm:cxn modelId="{2E01A638-20D8-425A-B5BE-F7E794765461}" type="presParOf" srcId="{C87D6DA1-85A3-4BBA-8FF1-A358E6952437}" destId="{4FF439F5-6DC5-4680-9B25-84B02DF134B6}" srcOrd="1" destOrd="0" presId="urn:microsoft.com/office/officeart/2005/8/layout/process1"/>
    <dgm:cxn modelId="{A7C59227-FE81-4DCD-BACC-51357F2A67F3}" type="presParOf" srcId="{4FF439F5-6DC5-4680-9B25-84B02DF134B6}" destId="{3D9C3725-ABD1-4EF1-859B-EA886A8FB1F0}" srcOrd="0" destOrd="0" presId="urn:microsoft.com/office/officeart/2005/8/layout/process1"/>
    <dgm:cxn modelId="{AEC4399C-DA21-4C04-964C-305589C9C4BA}" type="presParOf" srcId="{C87D6DA1-85A3-4BBA-8FF1-A358E6952437}" destId="{B5CD3FE6-4A2C-4123-B888-BDDE45AA33EF}" srcOrd="2" destOrd="0" presId="urn:microsoft.com/office/officeart/2005/8/layout/process1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4CD75C-AEE3-4565-BE95-2A3D0DBF7E1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589AD4-B422-4A7D-B4E5-DABFB5D34F9D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Purpose and Goals</a:t>
          </a:r>
        </a:p>
      </dgm:t>
    </dgm:pt>
    <dgm:pt modelId="{C9ED10EC-4377-4136-B57D-40B0256263F2}" type="parTrans" cxnId="{AFEF260E-4AB0-4FEF-928E-6D189807F2A3}">
      <dgm:prSet/>
      <dgm:spPr/>
      <dgm:t>
        <a:bodyPr/>
        <a:lstStyle/>
        <a:p>
          <a:endParaRPr lang="en-US"/>
        </a:p>
      </dgm:t>
    </dgm:pt>
    <dgm:pt modelId="{98800853-6289-4A58-8C3D-6694238EC573}" type="sibTrans" cxnId="{AFEF260E-4AB0-4FEF-928E-6D189807F2A3}">
      <dgm:prSet/>
      <dgm:spPr/>
      <dgm:t>
        <a:bodyPr/>
        <a:lstStyle/>
        <a:p>
          <a:endParaRPr lang="en-US"/>
        </a:p>
      </dgm:t>
    </dgm:pt>
    <dgm:pt modelId="{82CA60AC-5C6D-47A4-AFE4-0BB459008262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Provide direction/prioritization to IS and Cabinet</a:t>
          </a:r>
        </a:p>
      </dgm:t>
    </dgm:pt>
    <dgm:pt modelId="{F1C9F03D-B3FA-494D-AE90-053E774A87DC}" type="parTrans" cxnId="{06E686B9-EC0E-4923-80EB-42B04DD7FEFB}">
      <dgm:prSet/>
      <dgm:spPr/>
      <dgm:t>
        <a:bodyPr/>
        <a:lstStyle/>
        <a:p>
          <a:endParaRPr lang="en-US"/>
        </a:p>
      </dgm:t>
    </dgm:pt>
    <dgm:pt modelId="{14B328BF-880F-4378-AD77-41F0955A2E41}" type="sibTrans" cxnId="{06E686B9-EC0E-4923-80EB-42B04DD7FEFB}">
      <dgm:prSet/>
      <dgm:spPr/>
      <dgm:t>
        <a:bodyPr/>
        <a:lstStyle/>
        <a:p>
          <a:endParaRPr lang="en-US"/>
        </a:p>
      </dgm:t>
    </dgm:pt>
    <dgm:pt modelId="{AC21C35E-3FA9-4F29-B99C-232D1432ECB5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Committee Structure</a:t>
          </a:r>
        </a:p>
      </dgm:t>
    </dgm:pt>
    <dgm:pt modelId="{41000953-6CD2-4035-876E-5E5F4E77428C}" type="parTrans" cxnId="{16B29A3B-9120-40D7-B496-F4DCDEE854E1}">
      <dgm:prSet/>
      <dgm:spPr/>
      <dgm:t>
        <a:bodyPr/>
        <a:lstStyle/>
        <a:p>
          <a:endParaRPr lang="en-US"/>
        </a:p>
      </dgm:t>
    </dgm:pt>
    <dgm:pt modelId="{13667AB9-538A-420D-8B8F-F9BB63C99AB0}" type="sibTrans" cxnId="{16B29A3B-9120-40D7-B496-F4DCDEE854E1}">
      <dgm:prSet/>
      <dgm:spPr/>
      <dgm:t>
        <a:bodyPr/>
        <a:lstStyle/>
        <a:p>
          <a:endParaRPr lang="en-US"/>
        </a:p>
      </dgm:t>
    </dgm:pt>
    <dgm:pt modelId="{FF2C89A4-35A1-4B85-BADE-078600E2CE6B}">
      <dgm:prSet phldrT="[Text]" custT="1"/>
      <dgm:spPr/>
      <dgm:t>
        <a:bodyPr/>
        <a:lstStyle/>
        <a:p>
          <a:pPr algn="l"/>
          <a:r>
            <a:rPr lang="en-US" sz="1800" dirty="0">
              <a:solidFill>
                <a:schemeClr val="bg1"/>
              </a:solidFill>
            </a:rPr>
            <a:t>12 person group with Chair and Co-chair</a:t>
          </a:r>
        </a:p>
      </dgm:t>
    </dgm:pt>
    <dgm:pt modelId="{EE1ABF52-6403-4EDF-8005-F7A84AF66FED}" type="parTrans" cxnId="{9AFB8AEE-32B1-4A0D-9CAF-82B6B30A8AFB}">
      <dgm:prSet/>
      <dgm:spPr/>
      <dgm:t>
        <a:bodyPr/>
        <a:lstStyle/>
        <a:p>
          <a:endParaRPr lang="en-US"/>
        </a:p>
      </dgm:t>
    </dgm:pt>
    <dgm:pt modelId="{BCC34FA2-41CF-491C-AF05-E33CE6142A60}" type="sibTrans" cxnId="{9AFB8AEE-32B1-4A0D-9CAF-82B6B30A8AFB}">
      <dgm:prSet/>
      <dgm:spPr/>
      <dgm:t>
        <a:bodyPr/>
        <a:lstStyle/>
        <a:p>
          <a:endParaRPr lang="en-US"/>
        </a:p>
      </dgm:t>
    </dgm:pt>
    <dgm:pt modelId="{E9F752F3-75D2-4BE6-A37B-7EF25F0EC107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Key Criteria Reviewed</a:t>
          </a:r>
        </a:p>
      </dgm:t>
    </dgm:pt>
    <dgm:pt modelId="{B372CCF5-52AC-4594-90E2-329B0E2A9E89}" type="parTrans" cxnId="{CD209770-B1DA-4E66-BE5F-81CF9DFAADAB}">
      <dgm:prSet/>
      <dgm:spPr/>
      <dgm:t>
        <a:bodyPr/>
        <a:lstStyle/>
        <a:p>
          <a:endParaRPr lang="en-US"/>
        </a:p>
      </dgm:t>
    </dgm:pt>
    <dgm:pt modelId="{31F7B833-400A-4164-A11E-93878F20DA04}" type="sibTrans" cxnId="{CD209770-B1DA-4E66-BE5F-81CF9DFAADAB}">
      <dgm:prSet/>
      <dgm:spPr/>
      <dgm:t>
        <a:bodyPr/>
        <a:lstStyle/>
        <a:p>
          <a:endParaRPr lang="en-US"/>
        </a:p>
      </dgm:t>
    </dgm:pt>
    <dgm:pt modelId="{3C940659-32F2-43E9-9DC5-874D62DFB7B9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Alignment to College strategic goals</a:t>
          </a:r>
        </a:p>
      </dgm:t>
    </dgm:pt>
    <dgm:pt modelId="{2420E3DA-4108-4366-A18A-CA6229D8E458}" type="parTrans" cxnId="{B7A7BD17-4DBF-456E-8A0A-3902827FAD2F}">
      <dgm:prSet/>
      <dgm:spPr/>
      <dgm:t>
        <a:bodyPr/>
        <a:lstStyle/>
        <a:p>
          <a:endParaRPr lang="en-US"/>
        </a:p>
      </dgm:t>
    </dgm:pt>
    <dgm:pt modelId="{3B662F70-742E-4AEB-8ECF-E0C6FFD1EF7C}" type="sibTrans" cxnId="{B7A7BD17-4DBF-456E-8A0A-3902827FAD2F}">
      <dgm:prSet/>
      <dgm:spPr/>
      <dgm:t>
        <a:bodyPr/>
        <a:lstStyle/>
        <a:p>
          <a:endParaRPr lang="en-US"/>
        </a:p>
      </dgm:t>
    </dgm:pt>
    <dgm:pt modelId="{1A52D36E-406E-4913-B1B6-2921C4B91AFC}">
      <dgm:prSet phldrT="[Text]" custT="1"/>
      <dgm:spPr/>
      <dgm:t>
        <a:bodyPr/>
        <a:lstStyle/>
        <a:p>
          <a:pPr algn="l"/>
          <a:r>
            <a:rPr lang="en-US" sz="1800" dirty="0">
              <a:solidFill>
                <a:schemeClr val="bg1"/>
              </a:solidFill>
            </a:rPr>
            <a:t>Meet monthly</a:t>
          </a:r>
        </a:p>
      </dgm:t>
    </dgm:pt>
    <dgm:pt modelId="{E01945F3-4B13-47A4-A2DE-07EFF3D04164}" type="parTrans" cxnId="{9AD28BFB-2854-4F6B-8535-2524881A3AE6}">
      <dgm:prSet/>
      <dgm:spPr/>
      <dgm:t>
        <a:bodyPr/>
        <a:lstStyle/>
        <a:p>
          <a:endParaRPr lang="en-US"/>
        </a:p>
      </dgm:t>
    </dgm:pt>
    <dgm:pt modelId="{89B20B99-741E-45EF-B351-79EB6C1B22C9}" type="sibTrans" cxnId="{9AD28BFB-2854-4F6B-8535-2524881A3AE6}">
      <dgm:prSet/>
      <dgm:spPr/>
      <dgm:t>
        <a:bodyPr/>
        <a:lstStyle/>
        <a:p>
          <a:endParaRPr lang="en-US"/>
        </a:p>
      </dgm:t>
    </dgm:pt>
    <dgm:pt modelId="{AF77AB16-B4F2-4E9B-8DA7-C00AE918F099}">
      <dgm:prSet phldrT="[Text]" custT="1"/>
      <dgm:spPr/>
      <dgm:t>
        <a:bodyPr/>
        <a:lstStyle/>
        <a:p>
          <a:pPr algn="l"/>
          <a:r>
            <a:rPr lang="en-US" sz="1800" dirty="0">
              <a:solidFill>
                <a:schemeClr val="bg1"/>
              </a:solidFill>
            </a:rPr>
            <a:t>Reps from across various branches</a:t>
          </a:r>
        </a:p>
      </dgm:t>
    </dgm:pt>
    <dgm:pt modelId="{FF7B26E6-CA36-469C-AF0C-005C1408C76B}" type="parTrans" cxnId="{8544B1CA-EB99-45F0-8222-93D5C81059F8}">
      <dgm:prSet/>
      <dgm:spPr/>
      <dgm:t>
        <a:bodyPr/>
        <a:lstStyle/>
        <a:p>
          <a:endParaRPr lang="en-US"/>
        </a:p>
      </dgm:t>
    </dgm:pt>
    <dgm:pt modelId="{FC78900A-B816-4D06-A266-B54BF5728E96}" type="sibTrans" cxnId="{8544B1CA-EB99-45F0-8222-93D5C81059F8}">
      <dgm:prSet/>
      <dgm:spPr/>
      <dgm:t>
        <a:bodyPr/>
        <a:lstStyle/>
        <a:p>
          <a:endParaRPr lang="en-US"/>
        </a:p>
      </dgm:t>
    </dgm:pt>
    <dgm:pt modelId="{8E6B5F5B-34FF-48C7-A0D7-BA96C075AD67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Estimated costs, 1 year, 3 years</a:t>
          </a:r>
        </a:p>
      </dgm:t>
    </dgm:pt>
    <dgm:pt modelId="{C0C08A3A-BCC9-4C80-8972-9BC32B116DEA}" type="parTrans" cxnId="{BE797763-5051-489A-B0BE-58940C7F5897}">
      <dgm:prSet/>
      <dgm:spPr/>
      <dgm:t>
        <a:bodyPr/>
        <a:lstStyle/>
        <a:p>
          <a:endParaRPr lang="en-US"/>
        </a:p>
      </dgm:t>
    </dgm:pt>
    <dgm:pt modelId="{06495241-6B57-47D2-A0F1-2A273E493941}" type="sibTrans" cxnId="{BE797763-5051-489A-B0BE-58940C7F5897}">
      <dgm:prSet/>
      <dgm:spPr/>
      <dgm:t>
        <a:bodyPr/>
        <a:lstStyle/>
        <a:p>
          <a:endParaRPr lang="en-US"/>
        </a:p>
      </dgm:t>
    </dgm:pt>
    <dgm:pt modelId="{A9E06E46-C369-4709-8FE7-2157B3BA6722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Funding source (if not technology budget)</a:t>
          </a:r>
        </a:p>
      </dgm:t>
    </dgm:pt>
    <dgm:pt modelId="{D2D9651F-C89C-45D6-A86D-42B659E206D9}" type="parTrans" cxnId="{743AD0DA-3E07-401B-86A5-77180D315F11}">
      <dgm:prSet/>
      <dgm:spPr/>
      <dgm:t>
        <a:bodyPr/>
        <a:lstStyle/>
        <a:p>
          <a:endParaRPr lang="en-US"/>
        </a:p>
      </dgm:t>
    </dgm:pt>
    <dgm:pt modelId="{CC0F15B2-07BC-485A-AB8C-1BEB9B6CB745}" type="sibTrans" cxnId="{743AD0DA-3E07-401B-86A5-77180D315F11}">
      <dgm:prSet/>
      <dgm:spPr/>
      <dgm:t>
        <a:bodyPr/>
        <a:lstStyle/>
        <a:p>
          <a:endParaRPr lang="en-US"/>
        </a:p>
      </dgm:t>
    </dgm:pt>
    <dgm:pt modelId="{4902897D-5881-4BCE-8BF8-A9C7A4EF228A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Business need and drivers</a:t>
          </a:r>
        </a:p>
      </dgm:t>
    </dgm:pt>
    <dgm:pt modelId="{B6B60404-05CD-44B3-A5C0-0AD25C328C04}" type="parTrans" cxnId="{05C459BF-3751-479D-BF31-6A70ABC8A935}">
      <dgm:prSet/>
      <dgm:spPr/>
      <dgm:t>
        <a:bodyPr/>
        <a:lstStyle/>
        <a:p>
          <a:endParaRPr lang="en-US"/>
        </a:p>
      </dgm:t>
    </dgm:pt>
    <dgm:pt modelId="{0BB58510-380F-4472-80D3-2E6F6C82246D}" type="sibTrans" cxnId="{05C459BF-3751-479D-BF31-6A70ABC8A935}">
      <dgm:prSet/>
      <dgm:spPr/>
      <dgm:t>
        <a:bodyPr/>
        <a:lstStyle/>
        <a:p>
          <a:endParaRPr lang="en-US"/>
        </a:p>
      </dgm:t>
    </dgm:pt>
    <dgm:pt modelId="{B11CE234-CFDE-4781-992A-03CE33BFAF1A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Is it required for compliance</a:t>
          </a:r>
        </a:p>
      </dgm:t>
    </dgm:pt>
    <dgm:pt modelId="{6B731608-B4F5-4A20-A2D6-04AC47994DEE}" type="parTrans" cxnId="{C5446BE5-62DE-4AFC-9389-F30A3D99F0F5}">
      <dgm:prSet/>
      <dgm:spPr/>
      <dgm:t>
        <a:bodyPr/>
        <a:lstStyle/>
        <a:p>
          <a:endParaRPr lang="en-US"/>
        </a:p>
      </dgm:t>
    </dgm:pt>
    <dgm:pt modelId="{6529A9D1-0582-4DD0-B5AD-A1235E69C290}" type="sibTrans" cxnId="{C5446BE5-62DE-4AFC-9389-F30A3D99F0F5}">
      <dgm:prSet/>
      <dgm:spPr/>
      <dgm:t>
        <a:bodyPr/>
        <a:lstStyle/>
        <a:p>
          <a:endParaRPr lang="en-US"/>
        </a:p>
      </dgm:t>
    </dgm:pt>
    <dgm:pt modelId="{928AC136-7AB1-4EDC-B08C-7C1457CFDCBD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Requirements</a:t>
          </a:r>
        </a:p>
      </dgm:t>
    </dgm:pt>
    <dgm:pt modelId="{F2AC12C1-B9E0-4794-9581-34521B491F8A}" type="parTrans" cxnId="{547252B9-8216-4AED-9B22-A99324251DFE}">
      <dgm:prSet/>
      <dgm:spPr/>
      <dgm:t>
        <a:bodyPr/>
        <a:lstStyle/>
        <a:p>
          <a:endParaRPr lang="en-US"/>
        </a:p>
      </dgm:t>
    </dgm:pt>
    <dgm:pt modelId="{049AB417-C6EE-4612-99E1-C63D166044ED}" type="sibTrans" cxnId="{547252B9-8216-4AED-9B22-A99324251DFE}">
      <dgm:prSet/>
      <dgm:spPr/>
      <dgm:t>
        <a:bodyPr/>
        <a:lstStyle/>
        <a:p>
          <a:endParaRPr lang="en-US"/>
        </a:p>
      </dgm:t>
    </dgm:pt>
    <dgm:pt modelId="{09D48845-12A0-40CC-A4B8-439096A9A941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Estimated duration</a:t>
          </a:r>
        </a:p>
      </dgm:t>
    </dgm:pt>
    <dgm:pt modelId="{F12FF0FC-3CF7-49E1-A551-129CE3E9BA98}" type="parTrans" cxnId="{1B55DA8F-64DC-4C90-B685-1C8AAC858C64}">
      <dgm:prSet/>
      <dgm:spPr/>
      <dgm:t>
        <a:bodyPr/>
        <a:lstStyle/>
        <a:p>
          <a:endParaRPr lang="en-US"/>
        </a:p>
      </dgm:t>
    </dgm:pt>
    <dgm:pt modelId="{94C98B19-C151-4BFE-9F0F-C320EA0BC540}" type="sibTrans" cxnId="{1B55DA8F-64DC-4C90-B685-1C8AAC858C64}">
      <dgm:prSet/>
      <dgm:spPr/>
      <dgm:t>
        <a:bodyPr/>
        <a:lstStyle/>
        <a:p>
          <a:endParaRPr lang="en-US"/>
        </a:p>
      </dgm:t>
    </dgm:pt>
    <dgm:pt modelId="{F88492EC-65E2-4730-AD2E-73E2D6C54FF4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Ensure alignment to JCCC strategic goals</a:t>
          </a:r>
        </a:p>
      </dgm:t>
    </dgm:pt>
    <dgm:pt modelId="{C131BEF8-48DC-45D1-9D79-BA73601F262D}" type="parTrans" cxnId="{E02524CD-63DC-411F-BFF5-C5BA0D725639}">
      <dgm:prSet/>
      <dgm:spPr/>
      <dgm:t>
        <a:bodyPr/>
        <a:lstStyle/>
        <a:p>
          <a:endParaRPr lang="en-US"/>
        </a:p>
      </dgm:t>
    </dgm:pt>
    <dgm:pt modelId="{0F4F777D-4145-4646-A776-33EE16EC6BD5}" type="sibTrans" cxnId="{E02524CD-63DC-411F-BFF5-C5BA0D725639}">
      <dgm:prSet/>
      <dgm:spPr/>
      <dgm:t>
        <a:bodyPr/>
        <a:lstStyle/>
        <a:p>
          <a:endParaRPr lang="en-US"/>
        </a:p>
      </dgm:t>
    </dgm:pt>
    <dgm:pt modelId="{09EF765E-95EC-47F7-AB3E-F3708EB83A94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Promote transparency and reportability</a:t>
          </a:r>
        </a:p>
      </dgm:t>
    </dgm:pt>
    <dgm:pt modelId="{B0AED16C-88DF-459D-A532-3128C85FC714}" type="parTrans" cxnId="{E6C1678A-0286-42B5-BFDB-C9AFB57B31F5}">
      <dgm:prSet/>
      <dgm:spPr/>
      <dgm:t>
        <a:bodyPr/>
        <a:lstStyle/>
        <a:p>
          <a:endParaRPr lang="en-US"/>
        </a:p>
      </dgm:t>
    </dgm:pt>
    <dgm:pt modelId="{56BBE4A4-27B3-4873-B857-87AF1366FFBC}" type="sibTrans" cxnId="{E6C1678A-0286-42B5-BFDB-C9AFB57B31F5}">
      <dgm:prSet/>
      <dgm:spPr/>
      <dgm:t>
        <a:bodyPr/>
        <a:lstStyle/>
        <a:p>
          <a:endParaRPr lang="en-US"/>
        </a:p>
      </dgm:t>
    </dgm:pt>
    <dgm:pt modelId="{E5B1E349-165B-4C96-83DF-BE44130EC2D0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Create rules and structure for consistency</a:t>
          </a:r>
        </a:p>
      </dgm:t>
    </dgm:pt>
    <dgm:pt modelId="{5F8AEEFD-A378-4AFA-869C-F7948DE6ED6F}" type="parTrans" cxnId="{A82542F4-6B0F-400B-80AA-DFEB2FBD90B0}">
      <dgm:prSet/>
      <dgm:spPr/>
      <dgm:t>
        <a:bodyPr/>
        <a:lstStyle/>
        <a:p>
          <a:endParaRPr lang="en-US"/>
        </a:p>
      </dgm:t>
    </dgm:pt>
    <dgm:pt modelId="{700B2538-58B5-4808-BEAC-D414B4C2C73B}" type="sibTrans" cxnId="{A82542F4-6B0F-400B-80AA-DFEB2FBD90B0}">
      <dgm:prSet/>
      <dgm:spPr/>
      <dgm:t>
        <a:bodyPr/>
        <a:lstStyle/>
        <a:p>
          <a:endParaRPr lang="en-US"/>
        </a:p>
      </dgm:t>
    </dgm:pt>
    <dgm:pt modelId="{0E5135CC-568B-44AF-8E1F-4E1B13AFDF8F}" type="pres">
      <dgm:prSet presAssocID="{FC4CD75C-AEE3-4565-BE95-2A3D0DBF7E15}" presName="rootnode" presStyleCnt="0">
        <dgm:presLayoutVars>
          <dgm:chMax/>
          <dgm:chPref/>
          <dgm:dir/>
          <dgm:animLvl val="lvl"/>
        </dgm:presLayoutVars>
      </dgm:prSet>
      <dgm:spPr/>
    </dgm:pt>
    <dgm:pt modelId="{FA15F395-FACF-4B38-ADC5-28459A25B11D}" type="pres">
      <dgm:prSet presAssocID="{59589AD4-B422-4A7D-B4E5-DABFB5D34F9D}" presName="composite" presStyleCnt="0"/>
      <dgm:spPr/>
    </dgm:pt>
    <dgm:pt modelId="{AFFD287A-5D43-43E6-9CE1-94E3BDA80F88}" type="pres">
      <dgm:prSet presAssocID="{59589AD4-B422-4A7D-B4E5-DABFB5D34F9D}" presName="bentUpArrow1" presStyleLbl="alignImgPlace1" presStyleIdx="0" presStyleCnt="2" custScaleX="56919" custScaleY="55530" custLinFactNeighborX="2055" custLinFactNeighborY="-33632"/>
      <dgm:spPr>
        <a:noFill/>
        <a:ln w="38100">
          <a:noFill/>
        </a:ln>
      </dgm:spPr>
    </dgm:pt>
    <dgm:pt modelId="{21589E03-7EFE-489F-9D41-A02B5DDFC4E5}" type="pres">
      <dgm:prSet presAssocID="{59589AD4-B422-4A7D-B4E5-DABFB5D34F9D}" presName="ParentText" presStyleLbl="node1" presStyleIdx="0" presStyleCnt="3" custScaleX="148576" custScaleY="83225" custLinFactNeighborX="30668" custLinFactNeighborY="-25679">
        <dgm:presLayoutVars>
          <dgm:chMax val="1"/>
          <dgm:chPref val="1"/>
          <dgm:bulletEnabled val="1"/>
        </dgm:presLayoutVars>
      </dgm:prSet>
      <dgm:spPr/>
    </dgm:pt>
    <dgm:pt modelId="{ED1384B0-1EDA-43B6-A2C4-8E6229B53F1E}" type="pres">
      <dgm:prSet presAssocID="{59589AD4-B422-4A7D-B4E5-DABFB5D34F9D}" presName="ChildText" presStyleLbl="revTx" presStyleIdx="0" presStyleCnt="3" custScaleX="490074" custScaleY="111101" custLinFactX="112105" custLinFactNeighborX="200000" custLinFactNeighborY="-29118">
        <dgm:presLayoutVars>
          <dgm:chMax val="0"/>
          <dgm:chPref val="0"/>
          <dgm:bulletEnabled val="1"/>
        </dgm:presLayoutVars>
      </dgm:prSet>
      <dgm:spPr/>
    </dgm:pt>
    <dgm:pt modelId="{6B95E93A-51FA-4F57-A215-58687835C6A0}" type="pres">
      <dgm:prSet presAssocID="{98800853-6289-4A58-8C3D-6694238EC573}" presName="sibTrans" presStyleCnt="0"/>
      <dgm:spPr/>
    </dgm:pt>
    <dgm:pt modelId="{AC28036B-77E8-4F7D-BB63-14FF467D9384}" type="pres">
      <dgm:prSet presAssocID="{AC21C35E-3FA9-4F29-B99C-232D1432ECB5}" presName="composite" presStyleCnt="0"/>
      <dgm:spPr/>
    </dgm:pt>
    <dgm:pt modelId="{FFBE200C-882B-489F-A101-E7FE0DE481E0}" type="pres">
      <dgm:prSet presAssocID="{AC21C35E-3FA9-4F29-B99C-232D1432ECB5}" presName="bentUpArrow1" presStyleLbl="alignImgPlace1" presStyleIdx="1" presStyleCnt="2" custScaleX="59442" custScaleY="56179" custLinFactX="-43960" custLinFactNeighborX="-100000" custLinFactNeighborY="-28488"/>
      <dgm:spPr>
        <a:noFill/>
        <a:ln w="38100">
          <a:noFill/>
        </a:ln>
      </dgm:spPr>
    </dgm:pt>
    <dgm:pt modelId="{8CE5B593-77C6-4BF1-8DA7-68EA54B3B4DF}" type="pres">
      <dgm:prSet presAssocID="{AC21C35E-3FA9-4F29-B99C-232D1432ECB5}" presName="ParentText" presStyleLbl="node1" presStyleIdx="1" presStyleCnt="3" custScaleX="148943" custScaleY="82415" custLinFactX="-22646" custLinFactNeighborX="-100000" custLinFactNeighborY="4408">
        <dgm:presLayoutVars>
          <dgm:chMax val="1"/>
          <dgm:chPref val="1"/>
          <dgm:bulletEnabled val="1"/>
        </dgm:presLayoutVars>
      </dgm:prSet>
      <dgm:spPr/>
    </dgm:pt>
    <dgm:pt modelId="{2B7B61AD-6B98-478E-BD7A-1F2BC77D8C02}" type="pres">
      <dgm:prSet presAssocID="{AC21C35E-3FA9-4F29-B99C-232D1432ECB5}" presName="ChildText" presStyleLbl="revTx" presStyleIdx="1" presStyleCnt="3" custScaleX="404377" custLinFactNeighborX="57117" custLinFactNeighborY="5165">
        <dgm:presLayoutVars>
          <dgm:chMax val="0"/>
          <dgm:chPref val="0"/>
          <dgm:bulletEnabled val="1"/>
        </dgm:presLayoutVars>
      </dgm:prSet>
      <dgm:spPr/>
    </dgm:pt>
    <dgm:pt modelId="{51FA6695-F398-4F5F-847D-6719AFF69A89}" type="pres">
      <dgm:prSet presAssocID="{13667AB9-538A-420D-8B8F-F9BB63C99AB0}" presName="sibTrans" presStyleCnt="0"/>
      <dgm:spPr/>
    </dgm:pt>
    <dgm:pt modelId="{EBAD91ED-8D01-4885-A0C1-2D74B13819E8}" type="pres">
      <dgm:prSet presAssocID="{E9F752F3-75D2-4BE6-A37B-7EF25F0EC107}" presName="composite" presStyleCnt="0"/>
      <dgm:spPr/>
    </dgm:pt>
    <dgm:pt modelId="{CCECF5C2-3042-45AC-8FE2-88E4AF9E83B4}" type="pres">
      <dgm:prSet presAssocID="{E9F752F3-75D2-4BE6-A37B-7EF25F0EC107}" presName="ParentText" presStyleLbl="node1" presStyleIdx="2" presStyleCnt="3" custScaleX="149547" custScaleY="78959" custLinFactX="-100000" custLinFactNeighborX="-194447" custLinFactNeighborY="-4002">
        <dgm:presLayoutVars>
          <dgm:chMax val="1"/>
          <dgm:chPref val="1"/>
          <dgm:bulletEnabled val="1"/>
        </dgm:presLayoutVars>
      </dgm:prSet>
      <dgm:spPr/>
    </dgm:pt>
    <dgm:pt modelId="{9179E35E-A9C8-44C6-9DEC-AFA84C62476C}" type="pres">
      <dgm:prSet presAssocID="{E9F752F3-75D2-4BE6-A37B-7EF25F0EC107}" presName="FinalChildText" presStyleLbl="revTx" presStyleIdx="2" presStyleCnt="3" custScaleX="436756" custScaleY="205169" custLinFactX="-62069" custLinFactNeighborX="-100000" custLinFactNeighborY="28876">
        <dgm:presLayoutVars>
          <dgm:chMax val="0"/>
          <dgm:chPref val="0"/>
          <dgm:bulletEnabled val="1"/>
        </dgm:presLayoutVars>
      </dgm:prSet>
      <dgm:spPr/>
    </dgm:pt>
  </dgm:ptLst>
  <dgm:cxnLst>
    <dgm:cxn modelId="{6E21C000-C0F6-4905-A252-209A781DAE79}" type="presOf" srcId="{A9E06E46-C369-4709-8FE7-2157B3BA6722}" destId="{9179E35E-A9C8-44C6-9DEC-AFA84C62476C}" srcOrd="0" destOrd="2" presId="urn:microsoft.com/office/officeart/2005/8/layout/StepDownProcess"/>
    <dgm:cxn modelId="{AFEF260E-4AB0-4FEF-928E-6D189807F2A3}" srcId="{FC4CD75C-AEE3-4565-BE95-2A3D0DBF7E15}" destId="{59589AD4-B422-4A7D-B4E5-DABFB5D34F9D}" srcOrd="0" destOrd="0" parTransId="{C9ED10EC-4377-4136-B57D-40B0256263F2}" sibTransId="{98800853-6289-4A58-8C3D-6694238EC573}"/>
    <dgm:cxn modelId="{B7A7BD17-4DBF-456E-8A0A-3902827FAD2F}" srcId="{E9F752F3-75D2-4BE6-A37B-7EF25F0EC107}" destId="{3C940659-32F2-43E9-9DC5-874D62DFB7B9}" srcOrd="0" destOrd="0" parTransId="{2420E3DA-4108-4366-A18A-CA6229D8E458}" sibTransId="{3B662F70-742E-4AEB-8ECF-E0C6FFD1EF7C}"/>
    <dgm:cxn modelId="{A631E228-E8E5-4F91-BE23-7A4A69887197}" type="presOf" srcId="{1A52D36E-406E-4913-B1B6-2921C4B91AFC}" destId="{2B7B61AD-6B98-478E-BD7A-1F2BC77D8C02}" srcOrd="0" destOrd="2" presId="urn:microsoft.com/office/officeart/2005/8/layout/StepDownProcess"/>
    <dgm:cxn modelId="{C1B1ED2B-7678-4B36-B13F-05214A63298B}" type="presOf" srcId="{B11CE234-CFDE-4781-992A-03CE33BFAF1A}" destId="{9179E35E-A9C8-44C6-9DEC-AFA84C62476C}" srcOrd="0" destOrd="4" presId="urn:microsoft.com/office/officeart/2005/8/layout/StepDownProcess"/>
    <dgm:cxn modelId="{82BB5F3A-B121-4A65-A96C-78A01773B1B3}" type="presOf" srcId="{AC21C35E-3FA9-4F29-B99C-232D1432ECB5}" destId="{8CE5B593-77C6-4BF1-8DA7-68EA54B3B4DF}" srcOrd="0" destOrd="0" presId="urn:microsoft.com/office/officeart/2005/8/layout/StepDownProcess"/>
    <dgm:cxn modelId="{16B29A3B-9120-40D7-B496-F4DCDEE854E1}" srcId="{FC4CD75C-AEE3-4565-BE95-2A3D0DBF7E15}" destId="{AC21C35E-3FA9-4F29-B99C-232D1432ECB5}" srcOrd="1" destOrd="0" parTransId="{41000953-6CD2-4035-876E-5E5F4E77428C}" sibTransId="{13667AB9-538A-420D-8B8F-F9BB63C99AB0}"/>
    <dgm:cxn modelId="{BDBA013C-7F36-4F1F-B0B7-4BD09F23741B}" type="presOf" srcId="{AF77AB16-B4F2-4E9B-8DA7-C00AE918F099}" destId="{2B7B61AD-6B98-478E-BD7A-1F2BC77D8C02}" srcOrd="0" destOrd="1" presId="urn:microsoft.com/office/officeart/2005/8/layout/StepDownProcess"/>
    <dgm:cxn modelId="{BE797763-5051-489A-B0BE-58940C7F5897}" srcId="{E9F752F3-75D2-4BE6-A37B-7EF25F0EC107}" destId="{8E6B5F5B-34FF-48C7-A0D7-BA96C075AD67}" srcOrd="1" destOrd="0" parTransId="{C0C08A3A-BCC9-4C80-8972-9BC32B116DEA}" sibTransId="{06495241-6B57-47D2-A0F1-2A273E493941}"/>
    <dgm:cxn modelId="{59300A46-0777-495D-BD2C-C5462D6F091E}" type="presOf" srcId="{E5B1E349-165B-4C96-83DF-BE44130EC2D0}" destId="{ED1384B0-1EDA-43B6-A2C4-8E6229B53F1E}" srcOrd="0" destOrd="3" presId="urn:microsoft.com/office/officeart/2005/8/layout/StepDownProcess"/>
    <dgm:cxn modelId="{84C31848-C3E5-4E7B-8015-9B806B1EA63A}" type="presOf" srcId="{FC4CD75C-AEE3-4565-BE95-2A3D0DBF7E15}" destId="{0E5135CC-568B-44AF-8E1F-4E1B13AFDF8F}" srcOrd="0" destOrd="0" presId="urn:microsoft.com/office/officeart/2005/8/layout/StepDownProcess"/>
    <dgm:cxn modelId="{1748394B-BE9E-4223-AB4C-BD815BABAC6B}" type="presOf" srcId="{E9F752F3-75D2-4BE6-A37B-7EF25F0EC107}" destId="{CCECF5C2-3042-45AC-8FE2-88E4AF9E83B4}" srcOrd="0" destOrd="0" presId="urn:microsoft.com/office/officeart/2005/8/layout/StepDownProcess"/>
    <dgm:cxn modelId="{CD209770-B1DA-4E66-BE5F-81CF9DFAADAB}" srcId="{FC4CD75C-AEE3-4565-BE95-2A3D0DBF7E15}" destId="{E9F752F3-75D2-4BE6-A37B-7EF25F0EC107}" srcOrd="2" destOrd="0" parTransId="{B372CCF5-52AC-4594-90E2-329B0E2A9E89}" sibTransId="{31F7B833-400A-4164-A11E-93878F20DA04}"/>
    <dgm:cxn modelId="{29462757-00EF-4794-9EE9-F04E7BA425C1}" type="presOf" srcId="{F88492EC-65E2-4730-AD2E-73E2D6C54FF4}" destId="{ED1384B0-1EDA-43B6-A2C4-8E6229B53F1E}" srcOrd="0" destOrd="1" presId="urn:microsoft.com/office/officeart/2005/8/layout/StepDownProcess"/>
    <dgm:cxn modelId="{E6C1678A-0286-42B5-BFDB-C9AFB57B31F5}" srcId="{59589AD4-B422-4A7D-B4E5-DABFB5D34F9D}" destId="{09EF765E-95EC-47F7-AB3E-F3708EB83A94}" srcOrd="2" destOrd="0" parTransId="{B0AED16C-88DF-459D-A532-3128C85FC714}" sibTransId="{56BBE4A4-27B3-4873-B857-87AF1366FFBC}"/>
    <dgm:cxn modelId="{1B55DA8F-64DC-4C90-B685-1C8AAC858C64}" srcId="{E9F752F3-75D2-4BE6-A37B-7EF25F0EC107}" destId="{09D48845-12A0-40CC-A4B8-439096A9A941}" srcOrd="6" destOrd="0" parTransId="{F12FF0FC-3CF7-49E1-A551-129CE3E9BA98}" sibTransId="{94C98B19-C151-4BFE-9F0F-C320EA0BC540}"/>
    <dgm:cxn modelId="{EDA64397-16CC-4DC1-AF68-D2CE7BAC9426}" type="presOf" srcId="{928AC136-7AB1-4EDC-B08C-7C1457CFDCBD}" destId="{9179E35E-A9C8-44C6-9DEC-AFA84C62476C}" srcOrd="0" destOrd="5" presId="urn:microsoft.com/office/officeart/2005/8/layout/StepDownProcess"/>
    <dgm:cxn modelId="{440D3E98-3FE0-4A01-A81B-B365DC5D68F0}" type="presOf" srcId="{4902897D-5881-4BCE-8BF8-A9C7A4EF228A}" destId="{9179E35E-A9C8-44C6-9DEC-AFA84C62476C}" srcOrd="0" destOrd="3" presId="urn:microsoft.com/office/officeart/2005/8/layout/StepDownProcess"/>
    <dgm:cxn modelId="{0FFF129A-55F0-480C-92ED-B7E53C08AE84}" type="presOf" srcId="{82CA60AC-5C6D-47A4-AFE4-0BB459008262}" destId="{ED1384B0-1EDA-43B6-A2C4-8E6229B53F1E}" srcOrd="0" destOrd="0" presId="urn:microsoft.com/office/officeart/2005/8/layout/StepDownProcess"/>
    <dgm:cxn modelId="{BA7412B9-1FE6-477D-A297-FED5F50D7E31}" type="presOf" srcId="{8E6B5F5B-34FF-48C7-A0D7-BA96C075AD67}" destId="{9179E35E-A9C8-44C6-9DEC-AFA84C62476C}" srcOrd="0" destOrd="1" presId="urn:microsoft.com/office/officeart/2005/8/layout/StepDownProcess"/>
    <dgm:cxn modelId="{547252B9-8216-4AED-9B22-A99324251DFE}" srcId="{E9F752F3-75D2-4BE6-A37B-7EF25F0EC107}" destId="{928AC136-7AB1-4EDC-B08C-7C1457CFDCBD}" srcOrd="5" destOrd="0" parTransId="{F2AC12C1-B9E0-4794-9581-34521B491F8A}" sibTransId="{049AB417-C6EE-4612-99E1-C63D166044ED}"/>
    <dgm:cxn modelId="{06E686B9-EC0E-4923-80EB-42B04DD7FEFB}" srcId="{59589AD4-B422-4A7D-B4E5-DABFB5D34F9D}" destId="{82CA60AC-5C6D-47A4-AFE4-0BB459008262}" srcOrd="0" destOrd="0" parTransId="{F1C9F03D-B3FA-494D-AE90-053E774A87DC}" sibTransId="{14B328BF-880F-4378-AD77-41F0955A2E41}"/>
    <dgm:cxn modelId="{05C459BF-3751-479D-BF31-6A70ABC8A935}" srcId="{E9F752F3-75D2-4BE6-A37B-7EF25F0EC107}" destId="{4902897D-5881-4BCE-8BF8-A9C7A4EF228A}" srcOrd="3" destOrd="0" parTransId="{B6B60404-05CD-44B3-A5C0-0AD25C328C04}" sibTransId="{0BB58510-380F-4472-80D3-2E6F6C82246D}"/>
    <dgm:cxn modelId="{8544B1CA-EB99-45F0-8222-93D5C81059F8}" srcId="{AC21C35E-3FA9-4F29-B99C-232D1432ECB5}" destId="{AF77AB16-B4F2-4E9B-8DA7-C00AE918F099}" srcOrd="1" destOrd="0" parTransId="{FF7B26E6-CA36-469C-AF0C-005C1408C76B}" sibTransId="{FC78900A-B816-4D06-A266-B54BF5728E96}"/>
    <dgm:cxn modelId="{E02524CD-63DC-411F-BFF5-C5BA0D725639}" srcId="{59589AD4-B422-4A7D-B4E5-DABFB5D34F9D}" destId="{F88492EC-65E2-4730-AD2E-73E2D6C54FF4}" srcOrd="1" destOrd="0" parTransId="{C131BEF8-48DC-45D1-9D79-BA73601F262D}" sibTransId="{0F4F777D-4145-4646-A776-33EE16EC6BD5}"/>
    <dgm:cxn modelId="{F62FB6CD-977A-4E43-B72E-B476184BCDE6}" type="presOf" srcId="{59589AD4-B422-4A7D-B4E5-DABFB5D34F9D}" destId="{21589E03-7EFE-489F-9D41-A02B5DDFC4E5}" srcOrd="0" destOrd="0" presId="urn:microsoft.com/office/officeart/2005/8/layout/StepDownProcess"/>
    <dgm:cxn modelId="{0263BBCD-952C-4A3F-9787-A3E36E34D148}" type="presOf" srcId="{FF2C89A4-35A1-4B85-BADE-078600E2CE6B}" destId="{2B7B61AD-6B98-478E-BD7A-1F2BC77D8C02}" srcOrd="0" destOrd="0" presId="urn:microsoft.com/office/officeart/2005/8/layout/StepDownProcess"/>
    <dgm:cxn modelId="{743AD0DA-3E07-401B-86A5-77180D315F11}" srcId="{E9F752F3-75D2-4BE6-A37B-7EF25F0EC107}" destId="{A9E06E46-C369-4709-8FE7-2157B3BA6722}" srcOrd="2" destOrd="0" parTransId="{D2D9651F-C89C-45D6-A86D-42B659E206D9}" sibTransId="{CC0F15B2-07BC-485A-AB8C-1BEB9B6CB745}"/>
    <dgm:cxn modelId="{3E19BADF-FBF6-4AF8-812A-934B77942D3B}" type="presOf" srcId="{09D48845-12A0-40CC-A4B8-439096A9A941}" destId="{9179E35E-A9C8-44C6-9DEC-AFA84C62476C}" srcOrd="0" destOrd="6" presId="urn:microsoft.com/office/officeart/2005/8/layout/StepDownProcess"/>
    <dgm:cxn modelId="{C5446BE5-62DE-4AFC-9389-F30A3D99F0F5}" srcId="{E9F752F3-75D2-4BE6-A37B-7EF25F0EC107}" destId="{B11CE234-CFDE-4781-992A-03CE33BFAF1A}" srcOrd="4" destOrd="0" parTransId="{6B731608-B4F5-4A20-A2D6-04AC47994DEE}" sibTransId="{6529A9D1-0582-4DD0-B5AD-A1235E69C290}"/>
    <dgm:cxn modelId="{20B2E9E7-DB8C-43EF-AFA1-18936A6720C1}" type="presOf" srcId="{09EF765E-95EC-47F7-AB3E-F3708EB83A94}" destId="{ED1384B0-1EDA-43B6-A2C4-8E6229B53F1E}" srcOrd="0" destOrd="2" presId="urn:microsoft.com/office/officeart/2005/8/layout/StepDownProcess"/>
    <dgm:cxn modelId="{9AFB8AEE-32B1-4A0D-9CAF-82B6B30A8AFB}" srcId="{AC21C35E-3FA9-4F29-B99C-232D1432ECB5}" destId="{FF2C89A4-35A1-4B85-BADE-078600E2CE6B}" srcOrd="0" destOrd="0" parTransId="{EE1ABF52-6403-4EDF-8005-F7A84AF66FED}" sibTransId="{BCC34FA2-41CF-491C-AF05-E33CE6142A60}"/>
    <dgm:cxn modelId="{A82542F4-6B0F-400B-80AA-DFEB2FBD90B0}" srcId="{59589AD4-B422-4A7D-B4E5-DABFB5D34F9D}" destId="{E5B1E349-165B-4C96-83DF-BE44130EC2D0}" srcOrd="3" destOrd="0" parTransId="{5F8AEEFD-A378-4AFA-869C-F7948DE6ED6F}" sibTransId="{700B2538-58B5-4808-BEAC-D414B4C2C73B}"/>
    <dgm:cxn modelId="{9AD28BFB-2854-4F6B-8535-2524881A3AE6}" srcId="{AC21C35E-3FA9-4F29-B99C-232D1432ECB5}" destId="{1A52D36E-406E-4913-B1B6-2921C4B91AFC}" srcOrd="2" destOrd="0" parTransId="{E01945F3-4B13-47A4-A2DE-07EFF3D04164}" sibTransId="{89B20B99-741E-45EF-B351-79EB6C1B22C9}"/>
    <dgm:cxn modelId="{444A41FD-4980-4986-AF87-AFBC077FCAC1}" type="presOf" srcId="{3C940659-32F2-43E9-9DC5-874D62DFB7B9}" destId="{9179E35E-A9C8-44C6-9DEC-AFA84C62476C}" srcOrd="0" destOrd="0" presId="urn:microsoft.com/office/officeart/2005/8/layout/StepDownProcess"/>
    <dgm:cxn modelId="{0A07436C-6540-4317-AB2C-3C90F86671A3}" type="presParOf" srcId="{0E5135CC-568B-44AF-8E1F-4E1B13AFDF8F}" destId="{FA15F395-FACF-4B38-ADC5-28459A25B11D}" srcOrd="0" destOrd="0" presId="urn:microsoft.com/office/officeart/2005/8/layout/StepDownProcess"/>
    <dgm:cxn modelId="{FB47215C-A175-434B-B665-9185578452F4}" type="presParOf" srcId="{FA15F395-FACF-4B38-ADC5-28459A25B11D}" destId="{AFFD287A-5D43-43E6-9CE1-94E3BDA80F88}" srcOrd="0" destOrd="0" presId="urn:microsoft.com/office/officeart/2005/8/layout/StepDownProcess"/>
    <dgm:cxn modelId="{AC255BB1-D817-432D-A16D-F1B345FAFBC4}" type="presParOf" srcId="{FA15F395-FACF-4B38-ADC5-28459A25B11D}" destId="{21589E03-7EFE-489F-9D41-A02B5DDFC4E5}" srcOrd="1" destOrd="0" presId="urn:microsoft.com/office/officeart/2005/8/layout/StepDownProcess"/>
    <dgm:cxn modelId="{7CCF21DC-D9D7-4476-9200-1A63C0A520C2}" type="presParOf" srcId="{FA15F395-FACF-4B38-ADC5-28459A25B11D}" destId="{ED1384B0-1EDA-43B6-A2C4-8E6229B53F1E}" srcOrd="2" destOrd="0" presId="urn:microsoft.com/office/officeart/2005/8/layout/StepDownProcess"/>
    <dgm:cxn modelId="{7AAC68C8-B971-4C3D-8C71-1471508C2B02}" type="presParOf" srcId="{0E5135CC-568B-44AF-8E1F-4E1B13AFDF8F}" destId="{6B95E93A-51FA-4F57-A215-58687835C6A0}" srcOrd="1" destOrd="0" presId="urn:microsoft.com/office/officeart/2005/8/layout/StepDownProcess"/>
    <dgm:cxn modelId="{A8C2DACF-169F-4203-A89E-1F5E27311B14}" type="presParOf" srcId="{0E5135CC-568B-44AF-8E1F-4E1B13AFDF8F}" destId="{AC28036B-77E8-4F7D-BB63-14FF467D9384}" srcOrd="2" destOrd="0" presId="urn:microsoft.com/office/officeart/2005/8/layout/StepDownProcess"/>
    <dgm:cxn modelId="{0011C629-AFF2-447B-9B50-504EC7B22E29}" type="presParOf" srcId="{AC28036B-77E8-4F7D-BB63-14FF467D9384}" destId="{FFBE200C-882B-489F-A101-E7FE0DE481E0}" srcOrd="0" destOrd="0" presId="urn:microsoft.com/office/officeart/2005/8/layout/StepDownProcess"/>
    <dgm:cxn modelId="{DE1A0C5F-E0BD-4379-8E0C-369B5DC7858B}" type="presParOf" srcId="{AC28036B-77E8-4F7D-BB63-14FF467D9384}" destId="{8CE5B593-77C6-4BF1-8DA7-68EA54B3B4DF}" srcOrd="1" destOrd="0" presId="urn:microsoft.com/office/officeart/2005/8/layout/StepDownProcess"/>
    <dgm:cxn modelId="{517B337D-B71D-402C-A3F0-71205D024DDB}" type="presParOf" srcId="{AC28036B-77E8-4F7D-BB63-14FF467D9384}" destId="{2B7B61AD-6B98-478E-BD7A-1F2BC77D8C02}" srcOrd="2" destOrd="0" presId="urn:microsoft.com/office/officeart/2005/8/layout/StepDownProcess"/>
    <dgm:cxn modelId="{F512F9E1-7DCE-40C0-8FCD-042D931B6CC8}" type="presParOf" srcId="{0E5135CC-568B-44AF-8E1F-4E1B13AFDF8F}" destId="{51FA6695-F398-4F5F-847D-6719AFF69A89}" srcOrd="3" destOrd="0" presId="urn:microsoft.com/office/officeart/2005/8/layout/StepDownProcess"/>
    <dgm:cxn modelId="{04373711-DF7A-492D-AD48-6E0DB58B9C69}" type="presParOf" srcId="{0E5135CC-568B-44AF-8E1F-4E1B13AFDF8F}" destId="{EBAD91ED-8D01-4885-A0C1-2D74B13819E8}" srcOrd="4" destOrd="0" presId="urn:microsoft.com/office/officeart/2005/8/layout/StepDownProcess"/>
    <dgm:cxn modelId="{7EE169A2-6664-4EF4-A60F-FB9EB19900AE}" type="presParOf" srcId="{EBAD91ED-8D01-4885-A0C1-2D74B13819E8}" destId="{CCECF5C2-3042-45AC-8FE2-88E4AF9E83B4}" srcOrd="0" destOrd="0" presId="urn:microsoft.com/office/officeart/2005/8/layout/StepDownProcess"/>
    <dgm:cxn modelId="{32336CCC-B2A4-4677-833E-180DE2F769CE}" type="presParOf" srcId="{EBAD91ED-8D01-4885-A0C1-2D74B13819E8}" destId="{9179E35E-A9C8-44C6-9DEC-AFA84C62476C}" srcOrd="1" destOrd="0" presId="urn:microsoft.com/office/officeart/2005/8/layout/StepDownProcess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4CD75C-AEE3-4565-BE95-2A3D0DBF7E1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589AD4-B422-4A7D-B4E5-DABFB5D34F9D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Collaboration and Communications</a:t>
          </a:r>
        </a:p>
      </dgm:t>
    </dgm:pt>
    <dgm:pt modelId="{C9ED10EC-4377-4136-B57D-40B0256263F2}" type="parTrans" cxnId="{AFEF260E-4AB0-4FEF-928E-6D189807F2A3}">
      <dgm:prSet/>
      <dgm:spPr/>
      <dgm:t>
        <a:bodyPr/>
        <a:lstStyle/>
        <a:p>
          <a:endParaRPr lang="en-US"/>
        </a:p>
      </dgm:t>
    </dgm:pt>
    <dgm:pt modelId="{98800853-6289-4A58-8C3D-6694238EC573}" type="sibTrans" cxnId="{AFEF260E-4AB0-4FEF-928E-6D189807F2A3}">
      <dgm:prSet/>
      <dgm:spPr/>
      <dgm:t>
        <a:bodyPr/>
        <a:lstStyle/>
        <a:p>
          <a:endParaRPr lang="en-US"/>
        </a:p>
      </dgm:t>
    </dgm:pt>
    <dgm:pt modelId="{82CA60AC-5C6D-47A4-AFE4-0BB459008262}">
      <dgm:prSet phldrT="[Text]" custT="1"/>
      <dgm:spPr/>
      <dgm:t>
        <a:bodyPr/>
        <a:lstStyle/>
        <a:p>
          <a:r>
            <a:rPr lang="en-US" sz="1800" dirty="0" err="1">
              <a:solidFill>
                <a:schemeClr val="bg1"/>
              </a:solidFill>
            </a:rPr>
            <a:t>TeamDynamix</a:t>
          </a:r>
          <a:r>
            <a:rPr lang="en-US" sz="1800" dirty="0">
              <a:solidFill>
                <a:schemeClr val="bg1"/>
              </a:solidFill>
            </a:rPr>
            <a:t> Project Portfolio </a:t>
          </a:r>
          <a:r>
            <a:rPr lang="en-US" sz="1800" dirty="0" err="1">
              <a:solidFill>
                <a:schemeClr val="bg1"/>
              </a:solidFill>
            </a:rPr>
            <a:t>Mgmt</a:t>
          </a:r>
          <a:r>
            <a:rPr lang="en-US" sz="1800" dirty="0">
              <a:solidFill>
                <a:schemeClr val="bg1"/>
              </a:solidFill>
            </a:rPr>
            <a:t> (PPM)</a:t>
          </a:r>
        </a:p>
      </dgm:t>
    </dgm:pt>
    <dgm:pt modelId="{F1C9F03D-B3FA-494D-AE90-053E774A87DC}" type="parTrans" cxnId="{06E686B9-EC0E-4923-80EB-42B04DD7FEFB}">
      <dgm:prSet/>
      <dgm:spPr/>
      <dgm:t>
        <a:bodyPr/>
        <a:lstStyle/>
        <a:p>
          <a:endParaRPr lang="en-US"/>
        </a:p>
      </dgm:t>
    </dgm:pt>
    <dgm:pt modelId="{14B328BF-880F-4378-AD77-41F0955A2E41}" type="sibTrans" cxnId="{06E686B9-EC0E-4923-80EB-42B04DD7FEFB}">
      <dgm:prSet/>
      <dgm:spPr/>
      <dgm:t>
        <a:bodyPr/>
        <a:lstStyle/>
        <a:p>
          <a:endParaRPr lang="en-US"/>
        </a:p>
      </dgm:t>
    </dgm:pt>
    <dgm:pt modelId="{AC21C35E-3FA9-4F29-B99C-232D1432ECB5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Project and Resource Management</a:t>
          </a:r>
        </a:p>
      </dgm:t>
    </dgm:pt>
    <dgm:pt modelId="{41000953-6CD2-4035-876E-5E5F4E77428C}" type="parTrans" cxnId="{16B29A3B-9120-40D7-B496-F4DCDEE854E1}">
      <dgm:prSet/>
      <dgm:spPr/>
      <dgm:t>
        <a:bodyPr/>
        <a:lstStyle/>
        <a:p>
          <a:endParaRPr lang="en-US"/>
        </a:p>
      </dgm:t>
    </dgm:pt>
    <dgm:pt modelId="{13667AB9-538A-420D-8B8F-F9BB63C99AB0}" type="sibTrans" cxnId="{16B29A3B-9120-40D7-B496-F4DCDEE854E1}">
      <dgm:prSet/>
      <dgm:spPr/>
      <dgm:t>
        <a:bodyPr/>
        <a:lstStyle/>
        <a:p>
          <a:endParaRPr lang="en-US"/>
        </a:p>
      </dgm:t>
    </dgm:pt>
    <dgm:pt modelId="{FF2C89A4-35A1-4B85-BADE-078600E2CE6B}">
      <dgm:prSet phldrT="[Text]" custT="1"/>
      <dgm:spPr/>
      <dgm:t>
        <a:bodyPr/>
        <a:lstStyle/>
        <a:p>
          <a:pPr algn="l"/>
          <a:r>
            <a:rPr lang="en-US" sz="1800" dirty="0">
              <a:solidFill>
                <a:schemeClr val="bg1"/>
              </a:solidFill>
            </a:rPr>
            <a:t>Microsoft Tools: Office, </a:t>
          </a:r>
          <a:r>
            <a:rPr lang="en-US" sz="1800" dirty="0" err="1">
              <a:solidFill>
                <a:schemeClr val="bg1"/>
              </a:solidFill>
            </a:rPr>
            <a:t>Sharepoint</a:t>
          </a:r>
          <a:r>
            <a:rPr lang="en-US" sz="1800" dirty="0">
              <a:solidFill>
                <a:schemeClr val="bg1"/>
              </a:solidFill>
            </a:rPr>
            <a:t>, Teams</a:t>
          </a:r>
        </a:p>
      </dgm:t>
    </dgm:pt>
    <dgm:pt modelId="{EE1ABF52-6403-4EDF-8005-F7A84AF66FED}" type="parTrans" cxnId="{9AFB8AEE-32B1-4A0D-9CAF-82B6B30A8AFB}">
      <dgm:prSet/>
      <dgm:spPr/>
      <dgm:t>
        <a:bodyPr/>
        <a:lstStyle/>
        <a:p>
          <a:endParaRPr lang="en-US"/>
        </a:p>
      </dgm:t>
    </dgm:pt>
    <dgm:pt modelId="{BCC34FA2-41CF-491C-AF05-E33CE6142A60}" type="sibTrans" cxnId="{9AFB8AEE-32B1-4A0D-9CAF-82B6B30A8AFB}">
      <dgm:prSet/>
      <dgm:spPr/>
      <dgm:t>
        <a:bodyPr/>
        <a:lstStyle/>
        <a:p>
          <a:endParaRPr lang="en-US"/>
        </a:p>
      </dgm:t>
    </dgm:pt>
    <dgm:pt modelId="{E9F752F3-75D2-4BE6-A37B-7EF25F0EC107}">
      <dgm:prSet phldrT="[Text]"/>
      <dgm:spPr>
        <a:solidFill>
          <a:srgbClr val="003D4C"/>
        </a:solidFill>
      </dgm:spPr>
      <dgm:t>
        <a:bodyPr/>
        <a:lstStyle/>
        <a:p>
          <a:r>
            <a:rPr lang="en-US" dirty="0"/>
            <a:t>Virtual Meeting Collaboration</a:t>
          </a:r>
        </a:p>
      </dgm:t>
    </dgm:pt>
    <dgm:pt modelId="{B372CCF5-52AC-4594-90E2-329B0E2A9E89}" type="parTrans" cxnId="{CD209770-B1DA-4E66-BE5F-81CF9DFAADAB}">
      <dgm:prSet/>
      <dgm:spPr/>
      <dgm:t>
        <a:bodyPr/>
        <a:lstStyle/>
        <a:p>
          <a:endParaRPr lang="en-US"/>
        </a:p>
      </dgm:t>
    </dgm:pt>
    <dgm:pt modelId="{31F7B833-400A-4164-A11E-93878F20DA04}" type="sibTrans" cxnId="{CD209770-B1DA-4E66-BE5F-81CF9DFAADAB}">
      <dgm:prSet/>
      <dgm:spPr/>
      <dgm:t>
        <a:bodyPr/>
        <a:lstStyle/>
        <a:p>
          <a:endParaRPr lang="en-US"/>
        </a:p>
      </dgm:t>
    </dgm:pt>
    <dgm:pt modelId="{3C940659-32F2-43E9-9DC5-874D62DFB7B9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Zoom (more now than ever)</a:t>
          </a:r>
        </a:p>
      </dgm:t>
    </dgm:pt>
    <dgm:pt modelId="{2420E3DA-4108-4366-A18A-CA6229D8E458}" type="parTrans" cxnId="{B7A7BD17-4DBF-456E-8A0A-3902827FAD2F}">
      <dgm:prSet/>
      <dgm:spPr/>
      <dgm:t>
        <a:bodyPr/>
        <a:lstStyle/>
        <a:p>
          <a:endParaRPr lang="en-US"/>
        </a:p>
      </dgm:t>
    </dgm:pt>
    <dgm:pt modelId="{3B662F70-742E-4AEB-8ECF-E0C6FFD1EF7C}" type="sibTrans" cxnId="{B7A7BD17-4DBF-456E-8A0A-3902827FAD2F}">
      <dgm:prSet/>
      <dgm:spPr/>
      <dgm:t>
        <a:bodyPr/>
        <a:lstStyle/>
        <a:p>
          <a:endParaRPr lang="en-US"/>
        </a:p>
      </dgm:t>
    </dgm:pt>
    <dgm:pt modelId="{0E5135CC-568B-44AF-8E1F-4E1B13AFDF8F}" type="pres">
      <dgm:prSet presAssocID="{FC4CD75C-AEE3-4565-BE95-2A3D0DBF7E15}" presName="rootnode" presStyleCnt="0">
        <dgm:presLayoutVars>
          <dgm:chMax/>
          <dgm:chPref/>
          <dgm:dir/>
          <dgm:animLvl val="lvl"/>
        </dgm:presLayoutVars>
      </dgm:prSet>
      <dgm:spPr/>
    </dgm:pt>
    <dgm:pt modelId="{FA15F395-FACF-4B38-ADC5-28459A25B11D}" type="pres">
      <dgm:prSet presAssocID="{59589AD4-B422-4A7D-B4E5-DABFB5D34F9D}" presName="composite" presStyleCnt="0"/>
      <dgm:spPr/>
    </dgm:pt>
    <dgm:pt modelId="{AFFD287A-5D43-43E6-9CE1-94E3BDA80F88}" type="pres">
      <dgm:prSet presAssocID="{59589AD4-B422-4A7D-B4E5-DABFB5D34F9D}" presName="bentUpArrow1" presStyleLbl="alignImgPlace1" presStyleIdx="0" presStyleCnt="2" custScaleX="56919" custScaleY="55530" custLinFactNeighborX="2055" custLinFactNeighborY="-33632"/>
      <dgm:spPr>
        <a:noFill/>
        <a:ln w="38100">
          <a:noFill/>
        </a:ln>
      </dgm:spPr>
    </dgm:pt>
    <dgm:pt modelId="{21589E03-7EFE-489F-9D41-A02B5DDFC4E5}" type="pres">
      <dgm:prSet presAssocID="{59589AD4-B422-4A7D-B4E5-DABFB5D34F9D}" presName="ParentText" presStyleLbl="node1" presStyleIdx="0" presStyleCnt="3" custScaleX="204539" custScaleY="41199" custLinFactNeighborX="49307" custLinFactNeighborY="92400">
        <dgm:presLayoutVars>
          <dgm:chMax val="1"/>
          <dgm:chPref val="1"/>
          <dgm:bulletEnabled val="1"/>
        </dgm:presLayoutVars>
      </dgm:prSet>
      <dgm:spPr/>
    </dgm:pt>
    <dgm:pt modelId="{ED1384B0-1EDA-43B6-A2C4-8E6229B53F1E}" type="pres">
      <dgm:prSet presAssocID="{59589AD4-B422-4A7D-B4E5-DABFB5D34F9D}" presName="ChildText" presStyleLbl="revTx" presStyleIdx="0" presStyleCnt="3" custScaleX="437869" custScaleY="51131" custLinFactX="136603" custLinFactNeighborX="200000" custLinFactNeighborY="2651">
        <dgm:presLayoutVars>
          <dgm:chMax val="0"/>
          <dgm:chPref val="0"/>
          <dgm:bulletEnabled val="1"/>
        </dgm:presLayoutVars>
      </dgm:prSet>
      <dgm:spPr/>
    </dgm:pt>
    <dgm:pt modelId="{6B95E93A-51FA-4F57-A215-58687835C6A0}" type="pres">
      <dgm:prSet presAssocID="{98800853-6289-4A58-8C3D-6694238EC573}" presName="sibTrans" presStyleCnt="0"/>
      <dgm:spPr/>
    </dgm:pt>
    <dgm:pt modelId="{AC28036B-77E8-4F7D-BB63-14FF467D9384}" type="pres">
      <dgm:prSet presAssocID="{AC21C35E-3FA9-4F29-B99C-232D1432ECB5}" presName="composite" presStyleCnt="0"/>
      <dgm:spPr/>
    </dgm:pt>
    <dgm:pt modelId="{FFBE200C-882B-489F-A101-E7FE0DE481E0}" type="pres">
      <dgm:prSet presAssocID="{AC21C35E-3FA9-4F29-B99C-232D1432ECB5}" presName="bentUpArrow1" presStyleLbl="alignImgPlace1" presStyleIdx="1" presStyleCnt="2" custScaleX="59442" custScaleY="56179" custLinFactX="-43960" custLinFactNeighborX="-100000" custLinFactNeighborY="-28488"/>
      <dgm:spPr>
        <a:noFill/>
        <a:ln w="38100">
          <a:noFill/>
        </a:ln>
      </dgm:spPr>
    </dgm:pt>
    <dgm:pt modelId="{8CE5B593-77C6-4BF1-8DA7-68EA54B3B4DF}" type="pres">
      <dgm:prSet presAssocID="{AC21C35E-3FA9-4F29-B99C-232D1432ECB5}" presName="ParentText" presStyleLbl="node1" presStyleIdx="1" presStyleCnt="3" custScaleX="205860" custScaleY="39893" custLinFactX="-16987" custLinFactNeighborX="-100000" custLinFactNeighborY="-81245">
        <dgm:presLayoutVars>
          <dgm:chMax val="1"/>
          <dgm:chPref val="1"/>
          <dgm:bulletEnabled val="1"/>
        </dgm:presLayoutVars>
      </dgm:prSet>
      <dgm:spPr/>
    </dgm:pt>
    <dgm:pt modelId="{2B7B61AD-6B98-478E-BD7A-1F2BC77D8C02}" type="pres">
      <dgm:prSet presAssocID="{AC21C35E-3FA9-4F29-B99C-232D1432ECB5}" presName="ChildText" presStyleLbl="revTx" presStyleIdx="1" presStyleCnt="3" custScaleX="438686" custLinFactX="7798" custLinFactNeighborX="100000" custLinFactNeighborY="13275">
        <dgm:presLayoutVars>
          <dgm:chMax val="0"/>
          <dgm:chPref val="0"/>
          <dgm:bulletEnabled val="1"/>
        </dgm:presLayoutVars>
      </dgm:prSet>
      <dgm:spPr/>
    </dgm:pt>
    <dgm:pt modelId="{51FA6695-F398-4F5F-847D-6719AFF69A89}" type="pres">
      <dgm:prSet presAssocID="{13667AB9-538A-420D-8B8F-F9BB63C99AB0}" presName="sibTrans" presStyleCnt="0"/>
      <dgm:spPr/>
    </dgm:pt>
    <dgm:pt modelId="{EBAD91ED-8D01-4885-A0C1-2D74B13819E8}" type="pres">
      <dgm:prSet presAssocID="{E9F752F3-75D2-4BE6-A37B-7EF25F0EC107}" presName="composite" presStyleCnt="0"/>
      <dgm:spPr/>
    </dgm:pt>
    <dgm:pt modelId="{CCECF5C2-3042-45AC-8FE2-88E4AF9E83B4}" type="pres">
      <dgm:prSet presAssocID="{E9F752F3-75D2-4BE6-A37B-7EF25F0EC107}" presName="ParentText" presStyleLbl="node1" presStyleIdx="2" presStyleCnt="3" custScaleX="205797" custScaleY="40032" custLinFactX="-100000" custLinFactNeighborX="-185627" custLinFactNeighborY="12917">
        <dgm:presLayoutVars>
          <dgm:chMax val="1"/>
          <dgm:chPref val="1"/>
          <dgm:bulletEnabled val="1"/>
        </dgm:presLayoutVars>
      </dgm:prSet>
      <dgm:spPr/>
    </dgm:pt>
    <dgm:pt modelId="{9179E35E-A9C8-44C6-9DEC-AFA84C62476C}" type="pres">
      <dgm:prSet presAssocID="{E9F752F3-75D2-4BE6-A37B-7EF25F0EC107}" presName="FinalChildText" presStyleLbl="revTx" presStyleIdx="2" presStyleCnt="3" custScaleX="412997" custLinFactX="-34393" custLinFactNeighborX="-100000" custLinFactNeighborY="14573">
        <dgm:presLayoutVars>
          <dgm:chMax val="0"/>
          <dgm:chPref val="0"/>
          <dgm:bulletEnabled val="1"/>
        </dgm:presLayoutVars>
      </dgm:prSet>
      <dgm:spPr/>
    </dgm:pt>
  </dgm:ptLst>
  <dgm:cxnLst>
    <dgm:cxn modelId="{AFEF260E-4AB0-4FEF-928E-6D189807F2A3}" srcId="{FC4CD75C-AEE3-4565-BE95-2A3D0DBF7E15}" destId="{59589AD4-B422-4A7D-B4E5-DABFB5D34F9D}" srcOrd="0" destOrd="0" parTransId="{C9ED10EC-4377-4136-B57D-40B0256263F2}" sibTransId="{98800853-6289-4A58-8C3D-6694238EC573}"/>
    <dgm:cxn modelId="{B7A7BD17-4DBF-456E-8A0A-3902827FAD2F}" srcId="{E9F752F3-75D2-4BE6-A37B-7EF25F0EC107}" destId="{3C940659-32F2-43E9-9DC5-874D62DFB7B9}" srcOrd="0" destOrd="0" parTransId="{2420E3DA-4108-4366-A18A-CA6229D8E458}" sibTransId="{3B662F70-742E-4AEB-8ECF-E0C6FFD1EF7C}"/>
    <dgm:cxn modelId="{82BB5F3A-B121-4A65-A96C-78A01773B1B3}" type="presOf" srcId="{AC21C35E-3FA9-4F29-B99C-232D1432ECB5}" destId="{8CE5B593-77C6-4BF1-8DA7-68EA54B3B4DF}" srcOrd="0" destOrd="0" presId="urn:microsoft.com/office/officeart/2005/8/layout/StepDownProcess"/>
    <dgm:cxn modelId="{16B29A3B-9120-40D7-B496-F4DCDEE854E1}" srcId="{FC4CD75C-AEE3-4565-BE95-2A3D0DBF7E15}" destId="{AC21C35E-3FA9-4F29-B99C-232D1432ECB5}" srcOrd="1" destOrd="0" parTransId="{41000953-6CD2-4035-876E-5E5F4E77428C}" sibTransId="{13667AB9-538A-420D-8B8F-F9BB63C99AB0}"/>
    <dgm:cxn modelId="{84C31848-C3E5-4E7B-8015-9B806B1EA63A}" type="presOf" srcId="{FC4CD75C-AEE3-4565-BE95-2A3D0DBF7E15}" destId="{0E5135CC-568B-44AF-8E1F-4E1B13AFDF8F}" srcOrd="0" destOrd="0" presId="urn:microsoft.com/office/officeart/2005/8/layout/StepDownProcess"/>
    <dgm:cxn modelId="{1748394B-BE9E-4223-AB4C-BD815BABAC6B}" type="presOf" srcId="{E9F752F3-75D2-4BE6-A37B-7EF25F0EC107}" destId="{CCECF5C2-3042-45AC-8FE2-88E4AF9E83B4}" srcOrd="0" destOrd="0" presId="urn:microsoft.com/office/officeart/2005/8/layout/StepDownProcess"/>
    <dgm:cxn modelId="{CD209770-B1DA-4E66-BE5F-81CF9DFAADAB}" srcId="{FC4CD75C-AEE3-4565-BE95-2A3D0DBF7E15}" destId="{E9F752F3-75D2-4BE6-A37B-7EF25F0EC107}" srcOrd="2" destOrd="0" parTransId="{B372CCF5-52AC-4594-90E2-329B0E2A9E89}" sibTransId="{31F7B833-400A-4164-A11E-93878F20DA04}"/>
    <dgm:cxn modelId="{0FFF129A-55F0-480C-92ED-B7E53C08AE84}" type="presOf" srcId="{82CA60AC-5C6D-47A4-AFE4-0BB459008262}" destId="{ED1384B0-1EDA-43B6-A2C4-8E6229B53F1E}" srcOrd="0" destOrd="0" presId="urn:microsoft.com/office/officeart/2005/8/layout/StepDownProcess"/>
    <dgm:cxn modelId="{06E686B9-EC0E-4923-80EB-42B04DD7FEFB}" srcId="{59589AD4-B422-4A7D-B4E5-DABFB5D34F9D}" destId="{82CA60AC-5C6D-47A4-AFE4-0BB459008262}" srcOrd="0" destOrd="0" parTransId="{F1C9F03D-B3FA-494D-AE90-053E774A87DC}" sibTransId="{14B328BF-880F-4378-AD77-41F0955A2E41}"/>
    <dgm:cxn modelId="{F62FB6CD-977A-4E43-B72E-B476184BCDE6}" type="presOf" srcId="{59589AD4-B422-4A7D-B4E5-DABFB5D34F9D}" destId="{21589E03-7EFE-489F-9D41-A02B5DDFC4E5}" srcOrd="0" destOrd="0" presId="urn:microsoft.com/office/officeart/2005/8/layout/StepDownProcess"/>
    <dgm:cxn modelId="{0263BBCD-952C-4A3F-9787-A3E36E34D148}" type="presOf" srcId="{FF2C89A4-35A1-4B85-BADE-078600E2CE6B}" destId="{2B7B61AD-6B98-478E-BD7A-1F2BC77D8C02}" srcOrd="0" destOrd="0" presId="urn:microsoft.com/office/officeart/2005/8/layout/StepDownProcess"/>
    <dgm:cxn modelId="{9AFB8AEE-32B1-4A0D-9CAF-82B6B30A8AFB}" srcId="{AC21C35E-3FA9-4F29-B99C-232D1432ECB5}" destId="{FF2C89A4-35A1-4B85-BADE-078600E2CE6B}" srcOrd="0" destOrd="0" parTransId="{EE1ABF52-6403-4EDF-8005-F7A84AF66FED}" sibTransId="{BCC34FA2-41CF-491C-AF05-E33CE6142A60}"/>
    <dgm:cxn modelId="{444A41FD-4980-4986-AF87-AFBC077FCAC1}" type="presOf" srcId="{3C940659-32F2-43E9-9DC5-874D62DFB7B9}" destId="{9179E35E-A9C8-44C6-9DEC-AFA84C62476C}" srcOrd="0" destOrd="0" presId="urn:microsoft.com/office/officeart/2005/8/layout/StepDownProcess"/>
    <dgm:cxn modelId="{0A07436C-6540-4317-AB2C-3C90F86671A3}" type="presParOf" srcId="{0E5135CC-568B-44AF-8E1F-4E1B13AFDF8F}" destId="{FA15F395-FACF-4B38-ADC5-28459A25B11D}" srcOrd="0" destOrd="0" presId="urn:microsoft.com/office/officeart/2005/8/layout/StepDownProcess"/>
    <dgm:cxn modelId="{FB47215C-A175-434B-B665-9185578452F4}" type="presParOf" srcId="{FA15F395-FACF-4B38-ADC5-28459A25B11D}" destId="{AFFD287A-5D43-43E6-9CE1-94E3BDA80F88}" srcOrd="0" destOrd="0" presId="urn:microsoft.com/office/officeart/2005/8/layout/StepDownProcess"/>
    <dgm:cxn modelId="{AC255BB1-D817-432D-A16D-F1B345FAFBC4}" type="presParOf" srcId="{FA15F395-FACF-4B38-ADC5-28459A25B11D}" destId="{21589E03-7EFE-489F-9D41-A02B5DDFC4E5}" srcOrd="1" destOrd="0" presId="urn:microsoft.com/office/officeart/2005/8/layout/StepDownProcess"/>
    <dgm:cxn modelId="{7CCF21DC-D9D7-4476-9200-1A63C0A520C2}" type="presParOf" srcId="{FA15F395-FACF-4B38-ADC5-28459A25B11D}" destId="{ED1384B0-1EDA-43B6-A2C4-8E6229B53F1E}" srcOrd="2" destOrd="0" presId="urn:microsoft.com/office/officeart/2005/8/layout/StepDownProcess"/>
    <dgm:cxn modelId="{7AAC68C8-B971-4C3D-8C71-1471508C2B02}" type="presParOf" srcId="{0E5135CC-568B-44AF-8E1F-4E1B13AFDF8F}" destId="{6B95E93A-51FA-4F57-A215-58687835C6A0}" srcOrd="1" destOrd="0" presId="urn:microsoft.com/office/officeart/2005/8/layout/StepDownProcess"/>
    <dgm:cxn modelId="{A8C2DACF-169F-4203-A89E-1F5E27311B14}" type="presParOf" srcId="{0E5135CC-568B-44AF-8E1F-4E1B13AFDF8F}" destId="{AC28036B-77E8-4F7D-BB63-14FF467D9384}" srcOrd="2" destOrd="0" presId="urn:microsoft.com/office/officeart/2005/8/layout/StepDownProcess"/>
    <dgm:cxn modelId="{0011C629-AFF2-447B-9B50-504EC7B22E29}" type="presParOf" srcId="{AC28036B-77E8-4F7D-BB63-14FF467D9384}" destId="{FFBE200C-882B-489F-A101-E7FE0DE481E0}" srcOrd="0" destOrd="0" presId="urn:microsoft.com/office/officeart/2005/8/layout/StepDownProcess"/>
    <dgm:cxn modelId="{DE1A0C5F-E0BD-4379-8E0C-369B5DC7858B}" type="presParOf" srcId="{AC28036B-77E8-4F7D-BB63-14FF467D9384}" destId="{8CE5B593-77C6-4BF1-8DA7-68EA54B3B4DF}" srcOrd="1" destOrd="0" presId="urn:microsoft.com/office/officeart/2005/8/layout/StepDownProcess"/>
    <dgm:cxn modelId="{517B337D-B71D-402C-A3F0-71205D024DDB}" type="presParOf" srcId="{AC28036B-77E8-4F7D-BB63-14FF467D9384}" destId="{2B7B61AD-6B98-478E-BD7A-1F2BC77D8C02}" srcOrd="2" destOrd="0" presId="urn:microsoft.com/office/officeart/2005/8/layout/StepDownProcess"/>
    <dgm:cxn modelId="{F512F9E1-7DCE-40C0-8FCD-042D931B6CC8}" type="presParOf" srcId="{0E5135CC-568B-44AF-8E1F-4E1B13AFDF8F}" destId="{51FA6695-F398-4F5F-847D-6719AFF69A89}" srcOrd="3" destOrd="0" presId="urn:microsoft.com/office/officeart/2005/8/layout/StepDownProcess"/>
    <dgm:cxn modelId="{04373711-DF7A-492D-AD48-6E0DB58B9C69}" type="presParOf" srcId="{0E5135CC-568B-44AF-8E1F-4E1B13AFDF8F}" destId="{EBAD91ED-8D01-4885-A0C1-2D74B13819E8}" srcOrd="4" destOrd="0" presId="urn:microsoft.com/office/officeart/2005/8/layout/StepDownProcess"/>
    <dgm:cxn modelId="{7EE169A2-6664-4EF4-A60F-FB9EB19900AE}" type="presParOf" srcId="{EBAD91ED-8D01-4885-A0C1-2D74B13819E8}" destId="{CCECF5C2-3042-45AC-8FE2-88E4AF9E83B4}" srcOrd="0" destOrd="0" presId="urn:microsoft.com/office/officeart/2005/8/layout/StepDownProcess"/>
    <dgm:cxn modelId="{32336CCC-B2A4-4677-833E-180DE2F769CE}" type="presParOf" srcId="{EBAD91ED-8D01-4885-A0C1-2D74B13819E8}" destId="{9179E35E-A9C8-44C6-9DEC-AFA84C62476C}" srcOrd="1" destOrd="0" presId="urn:microsoft.com/office/officeart/2005/8/layout/StepDownProcess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D287A-5D43-43E6-9CE1-94E3BDA80F88}">
      <dsp:nvSpPr>
        <dsp:cNvPr id="0" name=""/>
        <dsp:cNvSpPr/>
      </dsp:nvSpPr>
      <dsp:spPr>
        <a:xfrm rot="5400000">
          <a:off x="958938" y="1256576"/>
          <a:ext cx="689006" cy="80403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3810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89E03-7EFE-489F-9D41-A02B5DDFC4E5}">
      <dsp:nvSpPr>
        <dsp:cNvPr id="0" name=""/>
        <dsp:cNvSpPr/>
      </dsp:nvSpPr>
      <dsp:spPr>
        <a:xfrm>
          <a:off x="869011" y="424017"/>
          <a:ext cx="2547017" cy="602351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Laying a foundation</a:t>
          </a:r>
        </a:p>
      </dsp:txBody>
      <dsp:txXfrm>
        <a:off x="898421" y="453427"/>
        <a:ext cx="2488197" cy="543531"/>
      </dsp:txXfrm>
    </dsp:sp>
    <dsp:sp modelId="{ED1384B0-1EDA-43B6-A2C4-8E6229B53F1E}">
      <dsp:nvSpPr>
        <dsp:cNvPr id="0" name=""/>
        <dsp:cNvSpPr/>
      </dsp:nvSpPr>
      <dsp:spPr>
        <a:xfrm>
          <a:off x="3630895" y="435536"/>
          <a:ext cx="6331807" cy="604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All good structures start with a solid foundation</a:t>
          </a:r>
        </a:p>
      </dsp:txBody>
      <dsp:txXfrm>
        <a:off x="3630895" y="435536"/>
        <a:ext cx="6331807" cy="604213"/>
      </dsp:txXfrm>
    </dsp:sp>
    <dsp:sp modelId="{FFBE200C-882B-489F-A101-E7FE0DE481E0}">
      <dsp:nvSpPr>
        <dsp:cNvPr id="0" name=""/>
        <dsp:cNvSpPr/>
      </dsp:nvSpPr>
      <dsp:spPr>
        <a:xfrm rot="5400000">
          <a:off x="2125159" y="2529624"/>
          <a:ext cx="697058" cy="8396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3810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5B593-77C6-4BF1-8DA7-68EA54B3B4DF}">
      <dsp:nvSpPr>
        <dsp:cNvPr id="0" name=""/>
        <dsp:cNvSpPr/>
      </dsp:nvSpPr>
      <dsp:spPr>
        <a:xfrm>
          <a:off x="1905875" y="1585983"/>
          <a:ext cx="3111041" cy="583257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Strategy and Planning</a:t>
          </a:r>
        </a:p>
      </dsp:txBody>
      <dsp:txXfrm>
        <a:off x="1934352" y="1614460"/>
        <a:ext cx="3054087" cy="526303"/>
      </dsp:txXfrm>
    </dsp:sp>
    <dsp:sp modelId="{2B7B61AD-6B98-478E-BD7A-1F2BC77D8C02}">
      <dsp:nvSpPr>
        <dsp:cNvPr id="0" name=""/>
        <dsp:cNvSpPr/>
      </dsp:nvSpPr>
      <dsp:spPr>
        <a:xfrm>
          <a:off x="5221576" y="1269468"/>
          <a:ext cx="4824821" cy="1181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Focus on continuous improvement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Focus on doing the right things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Focus on structured workflow</a:t>
          </a:r>
        </a:p>
      </dsp:txBody>
      <dsp:txXfrm>
        <a:off x="5221576" y="1269468"/>
        <a:ext cx="4824821" cy="1181697"/>
      </dsp:txXfrm>
    </dsp:sp>
    <dsp:sp modelId="{CCECF5C2-3042-45AC-8FE2-88E4AF9E83B4}">
      <dsp:nvSpPr>
        <dsp:cNvPr id="0" name=""/>
        <dsp:cNvSpPr/>
      </dsp:nvSpPr>
      <dsp:spPr>
        <a:xfrm>
          <a:off x="3174199" y="2632342"/>
          <a:ext cx="3276804" cy="1043322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CIO Reorganizes Information Services in 2019</a:t>
          </a:r>
        </a:p>
      </dsp:txBody>
      <dsp:txXfrm>
        <a:off x="3225139" y="2683282"/>
        <a:ext cx="3174924" cy="941442"/>
      </dsp:txXfrm>
    </dsp:sp>
    <dsp:sp modelId="{9179E35E-A9C8-44C6-9DEC-AFA84C62476C}">
      <dsp:nvSpPr>
        <dsp:cNvPr id="0" name=""/>
        <dsp:cNvSpPr/>
      </dsp:nvSpPr>
      <dsp:spPr>
        <a:xfrm>
          <a:off x="6689829" y="2576106"/>
          <a:ext cx="4748210" cy="1181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Realignment of dept responsibilities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Creation of PMO, not an EPMO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Moved existing PMs into PMO</a:t>
          </a:r>
        </a:p>
      </dsp:txBody>
      <dsp:txXfrm>
        <a:off x="6689829" y="2576106"/>
        <a:ext cx="4748210" cy="11816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18400-8ABB-444D-A861-3588BC6AE1AA}">
      <dsp:nvSpPr>
        <dsp:cNvPr id="0" name=""/>
        <dsp:cNvSpPr/>
      </dsp:nvSpPr>
      <dsp:spPr>
        <a:xfrm>
          <a:off x="300342" y="0"/>
          <a:ext cx="4762274" cy="5410696"/>
        </a:xfrm>
        <a:prstGeom prst="roundRect">
          <a:avLst>
            <a:gd name="adj" fmla="val 1000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Requests Submitted </a:t>
          </a:r>
          <a:r>
            <a:rPr lang="en-US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EnMasse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 Vetting / Estimating Frenzy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      Determine Approved Items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           Approved Items Set Budget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                   Plan, Execute, Amend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sng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Lessons Learned:</a:t>
          </a:r>
          <a:endParaRPr lang="en-US" sz="2000" u="sng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Heavy resource burden upfront, vetting and estimating, short window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Large gap between planning and execution, 6-18 months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New ideas / needs / priorities emerge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Estimates change over time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Effort to amend planned vs unplanned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824" y="139482"/>
        <a:ext cx="4483310" cy="5131732"/>
      </dsp:txXfrm>
    </dsp:sp>
    <dsp:sp modelId="{4FF439F5-6DC5-4680-9B25-84B02DF134B6}">
      <dsp:nvSpPr>
        <dsp:cNvPr id="0" name=""/>
        <dsp:cNvSpPr/>
      </dsp:nvSpPr>
      <dsp:spPr>
        <a:xfrm rot="2255">
          <a:off x="5511441" y="2209608"/>
          <a:ext cx="951507" cy="995816"/>
        </a:xfrm>
        <a:prstGeom prst="rightArrow">
          <a:avLst>
            <a:gd name="adj1" fmla="val 60000"/>
            <a:gd name="adj2" fmla="val 50000"/>
          </a:avLst>
        </a:prstGeom>
        <a:noFill/>
        <a:ln w="38100"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/>
        </a:p>
      </dsp:txBody>
      <dsp:txXfrm>
        <a:off x="5511441" y="2408677"/>
        <a:ext cx="666055" cy="597490"/>
      </dsp:txXfrm>
    </dsp:sp>
    <dsp:sp modelId="{B5CD3FE6-4A2C-4123-B888-BDDE45AA33EF}">
      <dsp:nvSpPr>
        <dsp:cNvPr id="0" name=""/>
        <dsp:cNvSpPr/>
      </dsp:nvSpPr>
      <dsp:spPr>
        <a:xfrm>
          <a:off x="6857914" y="8690"/>
          <a:ext cx="4897503" cy="5402005"/>
        </a:xfrm>
        <a:prstGeom prst="roundRect">
          <a:avLst>
            <a:gd name="adj" fmla="val 1000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Project Needs Inquiries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 Minimal Effort Estimating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 Set Budget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      Intake Governance Thru Year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           Approvals Get Budget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rPr>
            <a:t>                    Plan, Execute</a:t>
          </a:r>
          <a:endParaRPr lang="en-US" sz="20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sng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Benefits Realized: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More efficient use of resources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Reduce urgency at onset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Shorten gap between intake / execution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Data more applicable and relevant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Minimize duplication of effort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Minimize changes and their impact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Emphasizes focus on getting it right</a:t>
          </a:r>
        </a:p>
      </dsp:txBody>
      <dsp:txXfrm>
        <a:off x="7001357" y="152133"/>
        <a:ext cx="4610617" cy="51151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D287A-5D43-43E6-9CE1-94E3BDA80F88}">
      <dsp:nvSpPr>
        <dsp:cNvPr id="0" name=""/>
        <dsp:cNvSpPr/>
      </dsp:nvSpPr>
      <dsp:spPr>
        <a:xfrm rot="5400000">
          <a:off x="1299768" y="1482634"/>
          <a:ext cx="593190" cy="69221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381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89E03-7EFE-489F-9D41-A02B5DDFC4E5}">
      <dsp:nvSpPr>
        <dsp:cNvPr id="0" name=""/>
        <dsp:cNvSpPr/>
      </dsp:nvSpPr>
      <dsp:spPr>
        <a:xfrm>
          <a:off x="868968" y="178126"/>
          <a:ext cx="2671807" cy="1047582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Purpose and Goals</a:t>
          </a:r>
        </a:p>
      </dsp:txBody>
      <dsp:txXfrm>
        <a:off x="920116" y="229274"/>
        <a:ext cx="2569511" cy="945286"/>
      </dsp:txXfrm>
    </dsp:sp>
    <dsp:sp modelId="{ED1384B0-1EDA-43B6-A2C4-8E6229B53F1E}">
      <dsp:nvSpPr>
        <dsp:cNvPr id="0" name=""/>
        <dsp:cNvSpPr/>
      </dsp:nvSpPr>
      <dsp:spPr>
        <a:xfrm>
          <a:off x="4083641" y="163124"/>
          <a:ext cx="6409653" cy="1130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Provide direction/prioritization to IS and Cabinet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Ensure alignment to JCCC strategic goals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Promote transparency and reportability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Create rules and structure for consistency</a:t>
          </a:r>
        </a:p>
      </dsp:txBody>
      <dsp:txXfrm>
        <a:off x="4083641" y="163124"/>
        <a:ext cx="6409653" cy="1130303"/>
      </dsp:txXfrm>
    </dsp:sp>
    <dsp:sp modelId="{FFBE200C-882B-489F-A101-E7FE0DE481E0}">
      <dsp:nvSpPr>
        <dsp:cNvPr id="0" name=""/>
        <dsp:cNvSpPr/>
      </dsp:nvSpPr>
      <dsp:spPr>
        <a:xfrm rot="5400000">
          <a:off x="2284642" y="2588021"/>
          <a:ext cx="600122" cy="72290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381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5B593-77C6-4BF1-8DA7-68EA54B3B4DF}">
      <dsp:nvSpPr>
        <dsp:cNvPr id="0" name=""/>
        <dsp:cNvSpPr/>
      </dsp:nvSpPr>
      <dsp:spPr>
        <a:xfrm>
          <a:off x="872755" y="1627718"/>
          <a:ext cx="2678407" cy="1037386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Committee Structure</a:t>
          </a:r>
        </a:p>
      </dsp:txBody>
      <dsp:txXfrm>
        <a:off x="923405" y="1678368"/>
        <a:ext cx="2577107" cy="936086"/>
      </dsp:txXfrm>
    </dsp:sp>
    <dsp:sp modelId="{2B7B61AD-6B98-478E-BD7A-1F2BC77D8C02}">
      <dsp:nvSpPr>
        <dsp:cNvPr id="0" name=""/>
        <dsp:cNvSpPr/>
      </dsp:nvSpPr>
      <dsp:spPr>
        <a:xfrm>
          <a:off x="4073175" y="1634155"/>
          <a:ext cx="5288826" cy="1017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12 person group with Chair and Co-chair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Reps from across various branches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Meet monthly</a:t>
          </a:r>
        </a:p>
      </dsp:txBody>
      <dsp:txXfrm>
        <a:off x="4073175" y="1634155"/>
        <a:ext cx="5288826" cy="1017365"/>
      </dsp:txXfrm>
    </dsp:sp>
    <dsp:sp modelId="{CCECF5C2-3042-45AC-8FE2-88E4AF9E83B4}">
      <dsp:nvSpPr>
        <dsp:cNvPr id="0" name=""/>
        <dsp:cNvSpPr/>
      </dsp:nvSpPr>
      <dsp:spPr>
        <a:xfrm>
          <a:off x="859931" y="3138457"/>
          <a:ext cx="2689268" cy="993884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Key Criteria Reviewed</a:t>
          </a:r>
        </a:p>
      </dsp:txBody>
      <dsp:txXfrm>
        <a:off x="908457" y="3186983"/>
        <a:ext cx="2592216" cy="896832"/>
      </dsp:txXfrm>
    </dsp:sp>
    <dsp:sp modelId="{9179E35E-A9C8-44C6-9DEC-AFA84C62476C}">
      <dsp:nvSpPr>
        <dsp:cNvPr id="0" name=""/>
        <dsp:cNvSpPr/>
      </dsp:nvSpPr>
      <dsp:spPr>
        <a:xfrm>
          <a:off x="4076775" y="2935253"/>
          <a:ext cx="5712310" cy="2087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Alignment to College strategic goals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Estimated costs, 1 year, 3 years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Funding source (if not technology budget)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Business need and drivers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Is it required for compliance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Requirements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Estimated duration</a:t>
          </a:r>
        </a:p>
      </dsp:txBody>
      <dsp:txXfrm>
        <a:off x="4076775" y="2935253"/>
        <a:ext cx="5712310" cy="20873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D287A-5D43-43E6-9CE1-94E3BDA80F88}">
      <dsp:nvSpPr>
        <dsp:cNvPr id="0" name=""/>
        <dsp:cNvSpPr/>
      </dsp:nvSpPr>
      <dsp:spPr>
        <a:xfrm rot="5400000">
          <a:off x="1463931" y="1453850"/>
          <a:ext cx="583055" cy="6803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381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89E03-7EFE-489F-9D41-A02B5DDFC4E5}">
      <dsp:nvSpPr>
        <dsp:cNvPr id="0" name=""/>
        <dsp:cNvSpPr/>
      </dsp:nvSpPr>
      <dsp:spPr>
        <a:xfrm>
          <a:off x="875357" y="1892516"/>
          <a:ext cx="3615333" cy="509726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Collaboration and Communications</a:t>
          </a:r>
        </a:p>
      </dsp:txBody>
      <dsp:txXfrm>
        <a:off x="900244" y="1917403"/>
        <a:ext cx="3565559" cy="459952"/>
      </dsp:txXfrm>
    </dsp:sp>
    <dsp:sp modelId="{ED1384B0-1EDA-43B6-A2C4-8E6229B53F1E}">
      <dsp:nvSpPr>
        <dsp:cNvPr id="0" name=""/>
        <dsp:cNvSpPr/>
      </dsp:nvSpPr>
      <dsp:spPr>
        <a:xfrm>
          <a:off x="4850734" y="774413"/>
          <a:ext cx="5629020" cy="511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>
              <a:solidFill>
                <a:schemeClr val="bg1"/>
              </a:solidFill>
            </a:rPr>
            <a:t>TeamDynamix</a:t>
          </a:r>
          <a:r>
            <a:rPr lang="en-US" sz="1800" kern="1200" dirty="0">
              <a:solidFill>
                <a:schemeClr val="bg1"/>
              </a:solidFill>
            </a:rPr>
            <a:t> Project Portfolio </a:t>
          </a:r>
          <a:r>
            <a:rPr lang="en-US" sz="1800" kern="1200" dirty="0" err="1">
              <a:solidFill>
                <a:schemeClr val="bg1"/>
              </a:solidFill>
            </a:rPr>
            <a:t>Mgmt</a:t>
          </a:r>
          <a:r>
            <a:rPr lang="en-US" sz="1800" kern="1200" dirty="0">
              <a:solidFill>
                <a:schemeClr val="bg1"/>
              </a:solidFill>
            </a:rPr>
            <a:t> (PPM)</a:t>
          </a:r>
        </a:p>
      </dsp:txBody>
      <dsp:txXfrm>
        <a:off x="4850734" y="774413"/>
        <a:ext cx="5629020" cy="511301"/>
      </dsp:txXfrm>
    </dsp:sp>
    <dsp:sp modelId="{FFBE200C-882B-489F-A101-E7FE0DE481E0}">
      <dsp:nvSpPr>
        <dsp:cNvPr id="0" name=""/>
        <dsp:cNvSpPr/>
      </dsp:nvSpPr>
      <dsp:spPr>
        <a:xfrm rot="5400000">
          <a:off x="2678171" y="2531136"/>
          <a:ext cx="589869" cy="71055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3810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5B593-77C6-4BF1-8DA7-68EA54B3B4DF}">
      <dsp:nvSpPr>
        <dsp:cNvPr id="0" name=""/>
        <dsp:cNvSpPr/>
      </dsp:nvSpPr>
      <dsp:spPr>
        <a:xfrm>
          <a:off x="887413" y="790564"/>
          <a:ext cx="3638682" cy="493567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Project and Resource Management</a:t>
          </a:r>
        </a:p>
      </dsp:txBody>
      <dsp:txXfrm>
        <a:off x="911511" y="814662"/>
        <a:ext cx="3590486" cy="445371"/>
      </dsp:txXfrm>
    </dsp:sp>
    <dsp:sp modelId="{2B7B61AD-6B98-478E-BD7A-1F2BC77D8C02}">
      <dsp:nvSpPr>
        <dsp:cNvPr id="0" name=""/>
        <dsp:cNvSpPr/>
      </dsp:nvSpPr>
      <dsp:spPr>
        <a:xfrm>
          <a:off x="4867146" y="1674666"/>
          <a:ext cx="5639523" cy="999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Microsoft Tools: Office, </a:t>
          </a:r>
          <a:r>
            <a:rPr lang="en-US" sz="1800" kern="1200" dirty="0" err="1">
              <a:solidFill>
                <a:schemeClr val="bg1"/>
              </a:solidFill>
            </a:rPr>
            <a:t>Sharepoint</a:t>
          </a:r>
          <a:r>
            <a:rPr lang="en-US" sz="1800" kern="1200" dirty="0">
              <a:solidFill>
                <a:schemeClr val="bg1"/>
              </a:solidFill>
            </a:rPr>
            <a:t>, Teams</a:t>
          </a:r>
        </a:p>
      </dsp:txBody>
      <dsp:txXfrm>
        <a:off x="4867146" y="1674666"/>
        <a:ext cx="5639523" cy="999983"/>
      </dsp:txXfrm>
    </dsp:sp>
    <dsp:sp modelId="{CCECF5C2-3042-45AC-8FE2-88E4AF9E83B4}">
      <dsp:nvSpPr>
        <dsp:cNvPr id="0" name=""/>
        <dsp:cNvSpPr/>
      </dsp:nvSpPr>
      <dsp:spPr>
        <a:xfrm>
          <a:off x="858003" y="2996466"/>
          <a:ext cx="3637568" cy="495287"/>
        </a:xfrm>
        <a:prstGeom prst="roundRect">
          <a:avLst>
            <a:gd name="adj" fmla="val 16670"/>
          </a:avLst>
        </a:prstGeom>
        <a:solidFill>
          <a:srgbClr val="003D4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Virtual Meeting Collaboration</a:t>
          </a:r>
        </a:p>
      </dsp:txBody>
      <dsp:txXfrm>
        <a:off x="882185" y="3020648"/>
        <a:ext cx="3589204" cy="446923"/>
      </dsp:txXfrm>
    </dsp:sp>
    <dsp:sp modelId="{9179E35E-A9C8-44C6-9DEC-AFA84C62476C}">
      <dsp:nvSpPr>
        <dsp:cNvPr id="0" name=""/>
        <dsp:cNvSpPr/>
      </dsp:nvSpPr>
      <dsp:spPr>
        <a:xfrm>
          <a:off x="4869616" y="2729408"/>
          <a:ext cx="5309278" cy="999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Zoom (more now than ever)</a:t>
          </a:r>
        </a:p>
      </dsp:txBody>
      <dsp:txXfrm>
        <a:off x="4869616" y="2729408"/>
        <a:ext cx="5309278" cy="999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DF5BB-36BC-4DA0-A35B-AE62ACC69E9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5BBAD-E0DA-4E05-9185-E09E4764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1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5BBAD-E0DA-4E05-9185-E09E4764BE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7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5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6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6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731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7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9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91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92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8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8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7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1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1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4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6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398-F196-4972-869B-C3DB9BB8F4E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3E71-6A96-4C76-9EDB-885B4C92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2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0">
              <a:srgbClr val="003D4C"/>
            </a:gs>
            <a:gs pos="0">
              <a:srgbClr val="003D4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341ECB-E28A-48B7-8FEC-BA84A211BB03}" type="datetimeFigureOut">
              <a:rPr lang="en-IN" smtClean="0"/>
              <a:t>17-11-2020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8311B-2E19-43B3-A617-49FA8380E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15898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DBD54-BEEC-4E05-B63D-B1AD6B50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6" y="834720"/>
            <a:ext cx="9404723" cy="2252904"/>
          </a:xfrm>
          <a:ln>
            <a:noFill/>
          </a:ln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JCCC Project Management Office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Model For JCCC’s Future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68E53D-F901-4C4E-8705-B42D626172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6659" y="3528018"/>
            <a:ext cx="3018675" cy="1983198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EF029E2-FC7C-4F4F-881A-519E56C1A680}"/>
              </a:ext>
            </a:extLst>
          </p:cNvPr>
          <p:cNvSpPr txBox="1">
            <a:spLocks/>
          </p:cNvSpPr>
          <p:nvPr/>
        </p:nvSpPr>
        <p:spPr>
          <a:xfrm>
            <a:off x="1393636" y="5322973"/>
            <a:ext cx="9404723" cy="139960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Management Summit 2020</a:t>
            </a:r>
          </a:p>
        </p:txBody>
      </p:sp>
    </p:spTree>
    <p:extLst>
      <p:ext uri="{BB962C8B-B14F-4D97-AF65-F5344CB8AC3E}">
        <p14:creationId xmlns:p14="http://schemas.microsoft.com/office/powerpoint/2010/main" val="7465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DBD54-BEEC-4E05-B63D-B1AD6B50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114173"/>
            <a:ext cx="9404723" cy="2252904"/>
          </a:xfrm>
          <a:ln>
            <a:noFill/>
          </a:ln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of the JCCC PMO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Look Back”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3B0259-192B-4EE3-9003-A2B84BEF6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351396"/>
              </p:ext>
            </p:extLst>
          </p:nvPr>
        </p:nvGraphicFramePr>
        <p:xfrm>
          <a:off x="140792" y="2039761"/>
          <a:ext cx="11910414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59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DBD54-BEEC-4E05-B63D-B1AD6B50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114173"/>
            <a:ext cx="9404723" cy="2252904"/>
          </a:xfrm>
          <a:ln>
            <a:noFill/>
          </a:ln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Budgeting Process Changes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3B0259-192B-4EE3-9003-A2B84BEF6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652318"/>
              </p:ext>
            </p:extLst>
          </p:nvPr>
        </p:nvGraphicFramePr>
        <p:xfrm>
          <a:off x="140793" y="1215573"/>
          <a:ext cx="11910414" cy="541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633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DBD54-BEEC-4E05-B63D-B1AD6B50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114173"/>
            <a:ext cx="9404723" cy="2252904"/>
          </a:xfrm>
          <a:ln>
            <a:noFill/>
          </a:ln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Intake and Governance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JCCC Executive Technology Steering Committee (JETSC)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3B0259-192B-4EE3-9003-A2B84BEF6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58739"/>
              </p:ext>
            </p:extLst>
          </p:nvPr>
        </p:nvGraphicFramePr>
        <p:xfrm>
          <a:off x="140792" y="1555669"/>
          <a:ext cx="11910414" cy="5188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435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5BCE4D1-3522-4C7F-8454-FA65A4DE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105" y="120041"/>
            <a:ext cx="8825659" cy="556364"/>
          </a:xfrm>
        </p:spPr>
        <p:txBody>
          <a:bodyPr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JCCC Project Governance Workflow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665888-0761-41F3-BEB5-7EF671649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86" y="676405"/>
            <a:ext cx="11890633" cy="6061555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8C12F21-DBAA-4A56-95DF-ECF61C6C151C}"/>
              </a:ext>
            </a:extLst>
          </p:cNvPr>
          <p:cNvSpPr/>
          <p:nvPr/>
        </p:nvSpPr>
        <p:spPr>
          <a:xfrm>
            <a:off x="209833" y="826719"/>
            <a:ext cx="2126967" cy="59112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A7909A-E880-494F-9A4E-2B5ECFF3E2C6}"/>
              </a:ext>
            </a:extLst>
          </p:cNvPr>
          <p:cNvSpPr/>
          <p:nvPr/>
        </p:nvSpPr>
        <p:spPr>
          <a:xfrm>
            <a:off x="2235201" y="826718"/>
            <a:ext cx="2224860" cy="571922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A825EDB-50DC-4DFE-8CCA-CBEE95B06798}"/>
              </a:ext>
            </a:extLst>
          </p:cNvPr>
          <p:cNvSpPr/>
          <p:nvPr/>
        </p:nvSpPr>
        <p:spPr>
          <a:xfrm>
            <a:off x="4429316" y="3077028"/>
            <a:ext cx="4250228" cy="295425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9D373A6-9641-47C4-8B00-01D117D2821E}"/>
              </a:ext>
            </a:extLst>
          </p:cNvPr>
          <p:cNvSpPr/>
          <p:nvPr/>
        </p:nvSpPr>
        <p:spPr>
          <a:xfrm>
            <a:off x="6273800" y="826718"/>
            <a:ext cx="5352143" cy="225031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9334C67-C957-4AC9-A3D8-B900A0639C59}"/>
              </a:ext>
            </a:extLst>
          </p:cNvPr>
          <p:cNvSpPr/>
          <p:nvPr/>
        </p:nvSpPr>
        <p:spPr>
          <a:xfrm>
            <a:off x="4572000" y="676405"/>
            <a:ext cx="2324100" cy="134108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968E91C-9B87-4D0C-8FDD-B2EDBB7FCB74}"/>
              </a:ext>
            </a:extLst>
          </p:cNvPr>
          <p:cNvSpPr/>
          <p:nvPr/>
        </p:nvSpPr>
        <p:spPr>
          <a:xfrm>
            <a:off x="8926286" y="3077029"/>
            <a:ext cx="3123028" cy="3251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DBD54-BEEC-4E05-B63D-B1AD6B50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114173"/>
            <a:ext cx="9404723" cy="2252904"/>
          </a:xfrm>
          <a:ln>
            <a:noFill/>
          </a:ln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Technology Tools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3B0259-192B-4EE3-9003-A2B84BEF6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221155"/>
              </p:ext>
            </p:extLst>
          </p:nvPr>
        </p:nvGraphicFramePr>
        <p:xfrm>
          <a:off x="140792" y="1903956"/>
          <a:ext cx="11910414" cy="4331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53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2B24C96-9B8D-4FD3-B893-2F28AEE60FA5}"/>
              </a:ext>
            </a:extLst>
          </p:cNvPr>
          <p:cNvSpPr txBox="1"/>
          <p:nvPr/>
        </p:nvSpPr>
        <p:spPr>
          <a:xfrm>
            <a:off x="4165085" y="1797784"/>
            <a:ext cx="3861830" cy="32624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Ink Free" panose="03080402000500000000" pitchFamily="66" charset="0"/>
              </a:rPr>
              <a:t>Questions 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Ink Free" panose="03080402000500000000" pitchFamily="66" charset="0"/>
              </a:rPr>
              <a:t>or Comments?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88123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034A4BA00988428879968EBA901EE0" ma:contentTypeVersion="6" ma:contentTypeDescription="Create a new document." ma:contentTypeScope="" ma:versionID="1d94acd45ad5204dc4461259c1ca123e">
  <xsd:schema xmlns:xsd="http://www.w3.org/2001/XMLSchema" xmlns:xs="http://www.w3.org/2001/XMLSchema" xmlns:p="http://schemas.microsoft.com/office/2006/metadata/properties" xmlns:ns2="6e957687-edd9-4e7e-81b9-26bb47d3f370" xmlns:ns3="a0028a06-a979-4cc0-a7c0-3a2083bdcddb" targetNamespace="http://schemas.microsoft.com/office/2006/metadata/properties" ma:root="true" ma:fieldsID="d9c77a55bccb9806254ae2a5cb60e4e6" ns2:_="" ns3:_="">
    <xsd:import namespace="6e957687-edd9-4e7e-81b9-26bb47d3f370"/>
    <xsd:import namespace="a0028a06-a979-4cc0-a7c0-3a2083bdc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57687-edd9-4e7e-81b9-26bb47d3f3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8a06-a979-4cc0-a7c0-3a2083bdcdd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940DF9-51F6-4679-BD1C-E081449E42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957687-edd9-4e7e-81b9-26bb47d3f370"/>
    <ds:schemaRef ds:uri="a0028a06-a979-4cc0-a7c0-3a2083bdc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96B87B-C895-4E13-9347-33B34D76FE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5185DD-D5BF-4389-907D-084BAECFAB5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351</Words>
  <Application>Microsoft Office PowerPoint</Application>
  <PresentationFormat>Widescreen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Ink Free</vt:lpstr>
      <vt:lpstr>Wingdings 3</vt:lpstr>
      <vt:lpstr>Ion</vt:lpstr>
      <vt:lpstr>JCCC Project Management Office  A New Model For JCCC’s Future </vt:lpstr>
      <vt:lpstr>Creation of the JCCC PMO “A Look Back”</vt:lpstr>
      <vt:lpstr>Project Budgeting Process Changes</vt:lpstr>
      <vt:lpstr>Project Intake and Governance JCCC Executive Technology Steering Committee (JETSC)</vt:lpstr>
      <vt:lpstr>JCCC Project Governance Workflow</vt:lpstr>
      <vt:lpstr>Project Technology Tools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Tammie Holmes</dc:creator>
  <cp:lastModifiedBy>Scott, Sophia</cp:lastModifiedBy>
  <cp:revision>71</cp:revision>
  <dcterms:created xsi:type="dcterms:W3CDTF">2019-07-23T21:46:53Z</dcterms:created>
  <dcterms:modified xsi:type="dcterms:W3CDTF">2020-11-17T19:05:43Z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0x01010089034A4BA00988428879968EBA901EE0</vt:lpwstr>
  </property>
</Properties>
</file>