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diagrams/drawing1.xml" ContentType="application/vnd.ms-office.drawingml.diagramDrawing+xml"/>
  <Override PartName="/ppt/theme/theme1.xml" ContentType="application/vnd.openxmlformats-officedocument.theme+xml"/>
  <Override PartName="/ppt/diagrams/quickStyle1.xml" ContentType="application/vnd.openxmlformats-officedocument.drawingml.diagramStyle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82" r:id="rId5"/>
    <p:sldId id="283" r:id="rId6"/>
    <p:sldId id="284" r:id="rId7"/>
    <p:sldId id="28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4" autoAdjust="0"/>
    <p:restoredTop sz="94619" autoAdjust="0"/>
  </p:normalViewPr>
  <p:slideViewPr>
    <p:cSldViewPr snapToGrid="0">
      <p:cViewPr varScale="1">
        <p:scale>
          <a:sx n="72" d="100"/>
          <a:sy n="72" d="100"/>
        </p:scale>
        <p:origin x="5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317A65-8390-4E3C-8A24-9C1005BCEABA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B965F8-E325-43B3-80B3-B9D1E0388BA4}">
      <dgm:prSet/>
      <dgm:spPr/>
      <dgm:t>
        <a:bodyPr/>
        <a:lstStyle/>
        <a:p>
          <a:r>
            <a:rPr lang="en-US" b="1" dirty="0"/>
            <a:t>3000 BCE</a:t>
          </a:r>
        </a:p>
      </dgm:t>
    </dgm:pt>
    <dgm:pt modelId="{54BC3EB5-4779-4295-B263-A5EE4BC01C72}" type="parTrans" cxnId="{AE30458B-DAD5-4515-A0A8-7AF405483E95}">
      <dgm:prSet/>
      <dgm:spPr/>
      <dgm:t>
        <a:bodyPr/>
        <a:lstStyle/>
        <a:p>
          <a:endParaRPr lang="en-US"/>
        </a:p>
      </dgm:t>
    </dgm:pt>
    <dgm:pt modelId="{D9FB109A-2592-4A30-94DA-80D89CA21E17}" type="sibTrans" cxnId="{AE30458B-DAD5-4515-A0A8-7AF405483E95}">
      <dgm:prSet/>
      <dgm:spPr/>
      <dgm:t>
        <a:bodyPr/>
        <a:lstStyle/>
        <a:p>
          <a:endParaRPr lang="en-US"/>
        </a:p>
      </dgm:t>
    </dgm:pt>
    <dgm:pt modelId="{D456CB0D-7FD2-4EF8-BAE5-7BB68CBD569C}">
      <dgm:prSet/>
      <dgm:spPr/>
      <dgm:t>
        <a:bodyPr/>
        <a:lstStyle/>
        <a:p>
          <a:r>
            <a:rPr lang="en-US" dirty="0"/>
            <a:t>Frozen desserts originate in China </a:t>
          </a:r>
        </a:p>
      </dgm:t>
    </dgm:pt>
    <dgm:pt modelId="{2CA6D229-346F-4A50-9D72-6871FD9014D2}" type="parTrans" cxnId="{DCC756BF-8846-411D-A43A-9DCD497855F5}">
      <dgm:prSet/>
      <dgm:spPr/>
      <dgm:t>
        <a:bodyPr/>
        <a:lstStyle/>
        <a:p>
          <a:endParaRPr lang="en-US"/>
        </a:p>
      </dgm:t>
    </dgm:pt>
    <dgm:pt modelId="{89661896-A979-48DD-8B17-88222238DBD0}" type="sibTrans" cxnId="{DCC756BF-8846-411D-A43A-9DCD497855F5}">
      <dgm:prSet/>
      <dgm:spPr/>
      <dgm:t>
        <a:bodyPr/>
        <a:lstStyle/>
        <a:p>
          <a:endParaRPr lang="en-US"/>
        </a:p>
      </dgm:t>
    </dgm:pt>
    <dgm:pt modelId="{E1C50BCF-4341-4FE3-909A-A05E62610686}">
      <dgm:prSet/>
      <dgm:spPr/>
      <dgm:t>
        <a:bodyPr/>
        <a:lstStyle/>
        <a:p>
          <a:r>
            <a:rPr lang="en-US" b="1" dirty="0"/>
            <a:t>500 BCE</a:t>
          </a:r>
        </a:p>
      </dgm:t>
    </dgm:pt>
    <dgm:pt modelId="{37287D1C-9A77-4D5F-9D2B-78D65EC7BE06}" type="parTrans" cxnId="{C746E1DB-6C1C-4011-8F33-80397E2199E4}">
      <dgm:prSet/>
      <dgm:spPr/>
      <dgm:t>
        <a:bodyPr/>
        <a:lstStyle/>
        <a:p>
          <a:endParaRPr lang="en-US"/>
        </a:p>
      </dgm:t>
    </dgm:pt>
    <dgm:pt modelId="{DA290AD4-4CCE-4E29-8FD8-F344753A610C}" type="sibTrans" cxnId="{C746E1DB-6C1C-4011-8F33-80397E2199E4}">
      <dgm:prSet/>
      <dgm:spPr/>
      <dgm:t>
        <a:bodyPr/>
        <a:lstStyle/>
        <a:p>
          <a:endParaRPr lang="en-US"/>
        </a:p>
      </dgm:t>
    </dgm:pt>
    <dgm:pt modelId="{022A9CC9-DE66-45F5-BC7C-F82FCC7EA29A}">
      <dgm:prSet/>
      <dgm:spPr/>
      <dgm:t>
        <a:bodyPr/>
        <a:lstStyle/>
        <a:p>
          <a:r>
            <a:rPr lang="en-US" dirty="0"/>
            <a:t>Snow used in Greece for frozen desserts</a:t>
          </a:r>
        </a:p>
      </dgm:t>
    </dgm:pt>
    <dgm:pt modelId="{226D4D88-ED77-4EAA-AB66-FF7829EF4692}" type="parTrans" cxnId="{76C2B31A-D28D-4419-9C6D-6AF2C31AACB5}">
      <dgm:prSet/>
      <dgm:spPr/>
      <dgm:t>
        <a:bodyPr/>
        <a:lstStyle/>
        <a:p>
          <a:endParaRPr lang="en-US"/>
        </a:p>
      </dgm:t>
    </dgm:pt>
    <dgm:pt modelId="{6B616B54-4F7E-4C19-AB07-CF929DE0226E}" type="sibTrans" cxnId="{76C2B31A-D28D-4419-9C6D-6AF2C31AACB5}">
      <dgm:prSet/>
      <dgm:spPr/>
      <dgm:t>
        <a:bodyPr/>
        <a:lstStyle/>
        <a:p>
          <a:endParaRPr lang="en-US"/>
        </a:p>
      </dgm:t>
    </dgm:pt>
    <dgm:pt modelId="{E25CB8D7-2E39-4D62-85A9-BEB48A46DBE6}">
      <dgm:prSet/>
      <dgm:spPr/>
      <dgm:t>
        <a:bodyPr/>
        <a:lstStyle/>
        <a:p>
          <a:r>
            <a:rPr lang="en-US" b="1" dirty="0"/>
            <a:t>1800s</a:t>
          </a:r>
        </a:p>
      </dgm:t>
    </dgm:pt>
    <dgm:pt modelId="{864BA4B8-618E-4E49-A6C4-E31689422AD4}" type="parTrans" cxnId="{F4C8ED5B-F2B8-499C-B1A5-085EC230F845}">
      <dgm:prSet/>
      <dgm:spPr/>
      <dgm:t>
        <a:bodyPr/>
        <a:lstStyle/>
        <a:p>
          <a:endParaRPr lang="en-US"/>
        </a:p>
      </dgm:t>
    </dgm:pt>
    <dgm:pt modelId="{6EF84E7B-CD53-49F5-9901-898CB2DB0284}" type="sibTrans" cxnId="{F4C8ED5B-F2B8-499C-B1A5-085EC230F845}">
      <dgm:prSet/>
      <dgm:spPr/>
      <dgm:t>
        <a:bodyPr/>
        <a:lstStyle/>
        <a:p>
          <a:endParaRPr lang="en-US"/>
        </a:p>
      </dgm:t>
    </dgm:pt>
    <dgm:pt modelId="{FEA0EDC1-022C-43AF-809A-43A91E8CBF17}">
      <dgm:prSet/>
      <dgm:spPr/>
      <dgm:t>
        <a:bodyPr/>
        <a:lstStyle/>
        <a:p>
          <a:r>
            <a:rPr lang="en-US" dirty="0"/>
            <a:t>Modern refrigeration is perfected, forever changing the lives of ice cream enthusiasts</a:t>
          </a:r>
        </a:p>
      </dgm:t>
    </dgm:pt>
    <dgm:pt modelId="{559973B4-D0F4-4A49-A038-9D777A950745}" type="parTrans" cxnId="{3CE090A0-12C1-4496-AFA5-7B8A87A738BD}">
      <dgm:prSet/>
      <dgm:spPr/>
      <dgm:t>
        <a:bodyPr/>
        <a:lstStyle/>
        <a:p>
          <a:endParaRPr lang="en-US"/>
        </a:p>
      </dgm:t>
    </dgm:pt>
    <dgm:pt modelId="{07076A80-BF1A-4A31-9612-2DC93C15CE8D}" type="sibTrans" cxnId="{3CE090A0-12C1-4496-AFA5-7B8A87A738BD}">
      <dgm:prSet/>
      <dgm:spPr/>
      <dgm:t>
        <a:bodyPr/>
        <a:lstStyle/>
        <a:p>
          <a:endParaRPr lang="en-US"/>
        </a:p>
      </dgm:t>
    </dgm:pt>
    <dgm:pt modelId="{CF88D97E-D3D9-4493-A7DE-D974F1B09B94}" type="pres">
      <dgm:prSet presAssocID="{05317A65-8390-4E3C-8A24-9C1005BCEABA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C79605C8-219A-4BF1-A142-1F8CF1189F24}" type="pres">
      <dgm:prSet presAssocID="{E25CB8D7-2E39-4D62-85A9-BEB48A46DBE6}" presName="Accent3" presStyleCnt="0"/>
      <dgm:spPr/>
    </dgm:pt>
    <dgm:pt modelId="{212643DE-F1CB-471D-9ADF-E59E0723A174}" type="pres">
      <dgm:prSet presAssocID="{E25CB8D7-2E39-4D62-85A9-BEB48A46DBE6}" presName="Accent" presStyleLbl="node1" presStyleIdx="0" presStyleCnt="3"/>
      <dgm:spPr/>
    </dgm:pt>
    <dgm:pt modelId="{ACD789CC-3B6A-498D-A5F3-55A62BC86096}" type="pres">
      <dgm:prSet presAssocID="{E25CB8D7-2E39-4D62-85A9-BEB48A46DBE6}" presName="ParentBackground3" presStyleCnt="0"/>
      <dgm:spPr/>
    </dgm:pt>
    <dgm:pt modelId="{A79DE381-2BBD-4916-907B-C338200E0043}" type="pres">
      <dgm:prSet presAssocID="{E25CB8D7-2E39-4D62-85A9-BEB48A46DBE6}" presName="ParentBackground" presStyleLbl="fgAcc1" presStyleIdx="0" presStyleCnt="3"/>
      <dgm:spPr/>
    </dgm:pt>
    <dgm:pt modelId="{27AB327B-C5C2-49B7-8BF1-1542E2281E80}" type="pres">
      <dgm:prSet presAssocID="{E25CB8D7-2E39-4D62-85A9-BEB48A46DBE6}" presName="Child3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50BE43DB-F6FE-4A02-A81A-36CA16F028DE}" type="pres">
      <dgm:prSet presAssocID="{E25CB8D7-2E39-4D62-85A9-BEB48A46DBE6}" presName="Parent3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97FF3892-5A85-4F2B-870F-B5C35730DD3A}" type="pres">
      <dgm:prSet presAssocID="{E1C50BCF-4341-4FE3-909A-A05E62610686}" presName="Accent2" presStyleCnt="0"/>
      <dgm:spPr/>
    </dgm:pt>
    <dgm:pt modelId="{902FB858-AE64-4E8F-9078-60BF25ED9F3F}" type="pres">
      <dgm:prSet presAssocID="{E1C50BCF-4341-4FE3-909A-A05E62610686}" presName="Accent" presStyleLbl="node1" presStyleIdx="1" presStyleCnt="3"/>
      <dgm:spPr/>
    </dgm:pt>
    <dgm:pt modelId="{74E31CB2-43BD-4688-B810-8FBA5C86866E}" type="pres">
      <dgm:prSet presAssocID="{E1C50BCF-4341-4FE3-909A-A05E62610686}" presName="ParentBackground2" presStyleCnt="0"/>
      <dgm:spPr/>
    </dgm:pt>
    <dgm:pt modelId="{29897A63-E712-413A-ACEF-ACB9BDABEC0A}" type="pres">
      <dgm:prSet presAssocID="{E1C50BCF-4341-4FE3-909A-A05E62610686}" presName="ParentBackground" presStyleLbl="fgAcc1" presStyleIdx="1" presStyleCnt="3"/>
      <dgm:spPr/>
    </dgm:pt>
    <dgm:pt modelId="{03CED638-8A2C-42B0-BF75-9043376D70D8}" type="pres">
      <dgm:prSet presAssocID="{E1C50BCF-4341-4FE3-909A-A05E62610686}" presName="Child2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8A7C158-4327-4CE4-A600-AC987B1F0CB2}" type="pres">
      <dgm:prSet presAssocID="{E1C50BCF-4341-4FE3-909A-A05E6261068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31385CDD-B35A-4299-9639-C9908B37F6FE}" type="pres">
      <dgm:prSet presAssocID="{01B965F8-E325-43B3-80B3-B9D1E0388BA4}" presName="Accent1" presStyleCnt="0"/>
      <dgm:spPr/>
    </dgm:pt>
    <dgm:pt modelId="{18051501-5377-4237-88E7-064D8C0C7FF5}" type="pres">
      <dgm:prSet presAssocID="{01B965F8-E325-43B3-80B3-B9D1E0388BA4}" presName="Accent" presStyleLbl="node1" presStyleIdx="2" presStyleCnt="3"/>
      <dgm:spPr/>
    </dgm:pt>
    <dgm:pt modelId="{6722B952-9DEE-438B-9EC9-DED07556D050}" type="pres">
      <dgm:prSet presAssocID="{01B965F8-E325-43B3-80B3-B9D1E0388BA4}" presName="ParentBackground1" presStyleCnt="0"/>
      <dgm:spPr/>
    </dgm:pt>
    <dgm:pt modelId="{5775AD90-8796-4889-B367-6DE3A43D1F15}" type="pres">
      <dgm:prSet presAssocID="{01B965F8-E325-43B3-80B3-B9D1E0388BA4}" presName="ParentBackground" presStyleLbl="fgAcc1" presStyleIdx="2" presStyleCnt="3"/>
      <dgm:spPr/>
    </dgm:pt>
    <dgm:pt modelId="{1AC77209-EA44-410D-91CF-D2C43792F2E2}" type="pres">
      <dgm:prSet presAssocID="{01B965F8-E325-43B3-80B3-B9D1E0388BA4}" presName="Child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EEE0B302-5FEE-4C01-A6C1-6F127E17A01B}" type="pres">
      <dgm:prSet presAssocID="{01B965F8-E325-43B3-80B3-B9D1E0388BA4}" presName="Parent1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07B0F101-1F16-4D41-97FC-4711363769F2}" type="presOf" srcId="{01B965F8-E325-43B3-80B3-B9D1E0388BA4}" destId="{EEE0B302-5FEE-4C01-A6C1-6F127E17A01B}" srcOrd="1" destOrd="0" presId="urn:microsoft.com/office/officeart/2011/layout/CircleProcess"/>
    <dgm:cxn modelId="{7225D90D-028A-4F1E-A410-2F82784E1CCE}" type="presOf" srcId="{022A9CC9-DE66-45F5-BC7C-F82FCC7EA29A}" destId="{03CED638-8A2C-42B0-BF75-9043376D70D8}" srcOrd="0" destOrd="0" presId="urn:microsoft.com/office/officeart/2011/layout/CircleProcess"/>
    <dgm:cxn modelId="{76C2B31A-D28D-4419-9C6D-6AF2C31AACB5}" srcId="{E1C50BCF-4341-4FE3-909A-A05E62610686}" destId="{022A9CC9-DE66-45F5-BC7C-F82FCC7EA29A}" srcOrd="0" destOrd="0" parTransId="{226D4D88-ED77-4EAA-AB66-FF7829EF4692}" sibTransId="{6B616B54-4F7E-4C19-AB07-CF929DE0226E}"/>
    <dgm:cxn modelId="{34894125-BD62-4C5D-9631-249744459CC0}" type="presOf" srcId="{D456CB0D-7FD2-4EF8-BAE5-7BB68CBD569C}" destId="{1AC77209-EA44-410D-91CF-D2C43792F2E2}" srcOrd="0" destOrd="0" presId="urn:microsoft.com/office/officeart/2011/layout/CircleProcess"/>
    <dgm:cxn modelId="{7A77673C-CD34-403D-96E6-BC4017A01B34}" type="presOf" srcId="{E1C50BCF-4341-4FE3-909A-A05E62610686}" destId="{29897A63-E712-413A-ACEF-ACB9BDABEC0A}" srcOrd="0" destOrd="0" presId="urn:microsoft.com/office/officeart/2011/layout/CircleProcess"/>
    <dgm:cxn modelId="{F4C8ED5B-F2B8-499C-B1A5-085EC230F845}" srcId="{05317A65-8390-4E3C-8A24-9C1005BCEABA}" destId="{E25CB8D7-2E39-4D62-85A9-BEB48A46DBE6}" srcOrd="2" destOrd="0" parTransId="{864BA4B8-618E-4E49-A6C4-E31689422AD4}" sibTransId="{6EF84E7B-CD53-49F5-9901-898CB2DB0284}"/>
    <dgm:cxn modelId="{1BEFD14B-A5B4-443B-9B98-2CE57A9B32D2}" type="presOf" srcId="{05317A65-8390-4E3C-8A24-9C1005BCEABA}" destId="{CF88D97E-D3D9-4493-A7DE-D974F1B09B94}" srcOrd="0" destOrd="0" presId="urn:microsoft.com/office/officeart/2011/layout/CircleProcess"/>
    <dgm:cxn modelId="{AE30458B-DAD5-4515-A0A8-7AF405483E95}" srcId="{05317A65-8390-4E3C-8A24-9C1005BCEABA}" destId="{01B965F8-E325-43B3-80B3-B9D1E0388BA4}" srcOrd="0" destOrd="0" parTransId="{54BC3EB5-4779-4295-B263-A5EE4BC01C72}" sibTransId="{D9FB109A-2592-4A30-94DA-80D89CA21E17}"/>
    <dgm:cxn modelId="{018E638C-7C6F-4F78-8A90-F7DA7884B57A}" type="presOf" srcId="{01B965F8-E325-43B3-80B3-B9D1E0388BA4}" destId="{5775AD90-8796-4889-B367-6DE3A43D1F15}" srcOrd="0" destOrd="0" presId="urn:microsoft.com/office/officeart/2011/layout/CircleProcess"/>
    <dgm:cxn modelId="{3CE090A0-12C1-4496-AFA5-7B8A87A738BD}" srcId="{E25CB8D7-2E39-4D62-85A9-BEB48A46DBE6}" destId="{FEA0EDC1-022C-43AF-809A-43A91E8CBF17}" srcOrd="0" destOrd="0" parTransId="{559973B4-D0F4-4A49-A038-9D777A950745}" sibTransId="{07076A80-BF1A-4A31-9612-2DC93C15CE8D}"/>
    <dgm:cxn modelId="{7E175EBC-2195-4F3B-BD47-50F206BE511C}" type="presOf" srcId="{FEA0EDC1-022C-43AF-809A-43A91E8CBF17}" destId="{27AB327B-C5C2-49B7-8BF1-1542E2281E80}" srcOrd="0" destOrd="0" presId="urn:microsoft.com/office/officeart/2011/layout/CircleProcess"/>
    <dgm:cxn modelId="{DCC756BF-8846-411D-A43A-9DCD497855F5}" srcId="{01B965F8-E325-43B3-80B3-B9D1E0388BA4}" destId="{D456CB0D-7FD2-4EF8-BAE5-7BB68CBD569C}" srcOrd="0" destOrd="0" parTransId="{2CA6D229-346F-4A50-9D72-6871FD9014D2}" sibTransId="{89661896-A979-48DD-8B17-88222238DBD0}"/>
    <dgm:cxn modelId="{C746E1DB-6C1C-4011-8F33-80397E2199E4}" srcId="{05317A65-8390-4E3C-8A24-9C1005BCEABA}" destId="{E1C50BCF-4341-4FE3-909A-A05E62610686}" srcOrd="1" destOrd="0" parTransId="{37287D1C-9A77-4D5F-9D2B-78D65EC7BE06}" sibTransId="{DA290AD4-4CCE-4E29-8FD8-F344753A610C}"/>
    <dgm:cxn modelId="{2AEF1AEC-4F9C-4A7A-AB93-611571DB2ACA}" type="presOf" srcId="{E1C50BCF-4341-4FE3-909A-A05E62610686}" destId="{78A7C158-4327-4CE4-A600-AC987B1F0CB2}" srcOrd="1" destOrd="0" presId="urn:microsoft.com/office/officeart/2011/layout/CircleProcess"/>
    <dgm:cxn modelId="{F5DBE7F6-E4FA-4340-A905-774CF8136630}" type="presOf" srcId="{E25CB8D7-2E39-4D62-85A9-BEB48A46DBE6}" destId="{A79DE381-2BBD-4916-907B-C338200E0043}" srcOrd="0" destOrd="0" presId="urn:microsoft.com/office/officeart/2011/layout/CircleProcess"/>
    <dgm:cxn modelId="{96923FFF-4978-46F3-A420-6589E7FDC54A}" type="presOf" srcId="{E25CB8D7-2E39-4D62-85A9-BEB48A46DBE6}" destId="{50BE43DB-F6FE-4A02-A81A-36CA16F028DE}" srcOrd="1" destOrd="0" presId="urn:microsoft.com/office/officeart/2011/layout/CircleProcess"/>
    <dgm:cxn modelId="{83E39EE3-77F7-47CB-AE34-6482834D16F2}" type="presParOf" srcId="{CF88D97E-D3D9-4493-A7DE-D974F1B09B94}" destId="{C79605C8-219A-4BF1-A142-1F8CF1189F24}" srcOrd="0" destOrd="0" presId="urn:microsoft.com/office/officeart/2011/layout/CircleProcess"/>
    <dgm:cxn modelId="{293742DB-1D2D-4DCA-8DCC-9C0C1E64088D}" type="presParOf" srcId="{C79605C8-219A-4BF1-A142-1F8CF1189F24}" destId="{212643DE-F1CB-471D-9ADF-E59E0723A174}" srcOrd="0" destOrd="0" presId="urn:microsoft.com/office/officeart/2011/layout/CircleProcess"/>
    <dgm:cxn modelId="{304C0E15-801C-4542-810A-9C67102127DF}" type="presParOf" srcId="{CF88D97E-D3D9-4493-A7DE-D974F1B09B94}" destId="{ACD789CC-3B6A-498D-A5F3-55A62BC86096}" srcOrd="1" destOrd="0" presId="urn:microsoft.com/office/officeart/2011/layout/CircleProcess"/>
    <dgm:cxn modelId="{34D1D06A-3419-4F2F-A1C5-AF0FD05AC286}" type="presParOf" srcId="{ACD789CC-3B6A-498D-A5F3-55A62BC86096}" destId="{A79DE381-2BBD-4916-907B-C338200E0043}" srcOrd="0" destOrd="0" presId="urn:microsoft.com/office/officeart/2011/layout/CircleProcess"/>
    <dgm:cxn modelId="{47752027-77E7-4B6B-81DB-89B29B033908}" type="presParOf" srcId="{CF88D97E-D3D9-4493-A7DE-D974F1B09B94}" destId="{27AB327B-C5C2-49B7-8BF1-1542E2281E80}" srcOrd="2" destOrd="0" presId="urn:microsoft.com/office/officeart/2011/layout/CircleProcess"/>
    <dgm:cxn modelId="{EBAEB446-D34E-4033-8691-5685602E51EE}" type="presParOf" srcId="{CF88D97E-D3D9-4493-A7DE-D974F1B09B94}" destId="{50BE43DB-F6FE-4A02-A81A-36CA16F028DE}" srcOrd="3" destOrd="0" presId="urn:microsoft.com/office/officeart/2011/layout/CircleProcess"/>
    <dgm:cxn modelId="{A0FD96F2-F6B9-499D-B570-820444DC4565}" type="presParOf" srcId="{CF88D97E-D3D9-4493-A7DE-D974F1B09B94}" destId="{97FF3892-5A85-4F2B-870F-B5C35730DD3A}" srcOrd="4" destOrd="0" presId="urn:microsoft.com/office/officeart/2011/layout/CircleProcess"/>
    <dgm:cxn modelId="{E75A35D6-5816-4710-BB70-D007370C4363}" type="presParOf" srcId="{97FF3892-5A85-4F2B-870F-B5C35730DD3A}" destId="{902FB858-AE64-4E8F-9078-60BF25ED9F3F}" srcOrd="0" destOrd="0" presId="urn:microsoft.com/office/officeart/2011/layout/CircleProcess"/>
    <dgm:cxn modelId="{1D217838-1798-48DC-89DF-C25025FABCC5}" type="presParOf" srcId="{CF88D97E-D3D9-4493-A7DE-D974F1B09B94}" destId="{74E31CB2-43BD-4688-B810-8FBA5C86866E}" srcOrd="5" destOrd="0" presId="urn:microsoft.com/office/officeart/2011/layout/CircleProcess"/>
    <dgm:cxn modelId="{61E39C37-3425-406F-85DC-29CF73052F76}" type="presParOf" srcId="{74E31CB2-43BD-4688-B810-8FBA5C86866E}" destId="{29897A63-E712-413A-ACEF-ACB9BDABEC0A}" srcOrd="0" destOrd="0" presId="urn:microsoft.com/office/officeart/2011/layout/CircleProcess"/>
    <dgm:cxn modelId="{32A06C42-84C7-40A7-9DE0-19A153916920}" type="presParOf" srcId="{CF88D97E-D3D9-4493-A7DE-D974F1B09B94}" destId="{03CED638-8A2C-42B0-BF75-9043376D70D8}" srcOrd="6" destOrd="0" presId="urn:microsoft.com/office/officeart/2011/layout/CircleProcess"/>
    <dgm:cxn modelId="{B70333E3-C6F3-4BB4-911E-4FE35A98C69B}" type="presParOf" srcId="{CF88D97E-D3D9-4493-A7DE-D974F1B09B94}" destId="{78A7C158-4327-4CE4-A600-AC987B1F0CB2}" srcOrd="7" destOrd="0" presId="urn:microsoft.com/office/officeart/2011/layout/CircleProcess"/>
    <dgm:cxn modelId="{F5A826D9-2B57-4DC8-919C-7F6040137415}" type="presParOf" srcId="{CF88D97E-D3D9-4493-A7DE-D974F1B09B94}" destId="{31385CDD-B35A-4299-9639-C9908B37F6FE}" srcOrd="8" destOrd="0" presId="urn:microsoft.com/office/officeart/2011/layout/CircleProcess"/>
    <dgm:cxn modelId="{EA48A66A-1343-499F-9CEC-6CB21AA2A7EA}" type="presParOf" srcId="{31385CDD-B35A-4299-9639-C9908B37F6FE}" destId="{18051501-5377-4237-88E7-064D8C0C7FF5}" srcOrd="0" destOrd="0" presId="urn:microsoft.com/office/officeart/2011/layout/CircleProcess"/>
    <dgm:cxn modelId="{B02E36C4-962E-4CB2-A1FC-8EA46FF1C384}" type="presParOf" srcId="{CF88D97E-D3D9-4493-A7DE-D974F1B09B94}" destId="{6722B952-9DEE-438B-9EC9-DED07556D050}" srcOrd="9" destOrd="0" presId="urn:microsoft.com/office/officeart/2011/layout/CircleProcess"/>
    <dgm:cxn modelId="{75E338E7-2ABF-4DDA-9CA1-A0A6CF320CC4}" type="presParOf" srcId="{6722B952-9DEE-438B-9EC9-DED07556D050}" destId="{5775AD90-8796-4889-B367-6DE3A43D1F15}" srcOrd="0" destOrd="0" presId="urn:microsoft.com/office/officeart/2011/layout/CircleProcess"/>
    <dgm:cxn modelId="{5DA53893-40D6-406D-BEE5-40DD3DA71824}" type="presParOf" srcId="{CF88D97E-D3D9-4493-A7DE-D974F1B09B94}" destId="{1AC77209-EA44-410D-91CF-D2C43792F2E2}" srcOrd="10" destOrd="0" presId="urn:microsoft.com/office/officeart/2011/layout/CircleProcess"/>
    <dgm:cxn modelId="{094CF878-16F7-447E-857E-CAA443A0255C}" type="presParOf" srcId="{CF88D97E-D3D9-4493-A7DE-D974F1B09B94}" destId="{EEE0B302-5FEE-4C01-A6C1-6F127E17A01B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CAE12E-01FF-4AB8-AC02-64894A7EFDE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17A3F5D-FDDE-46FB-805D-BDD1022E73C5}">
      <dgm:prSet/>
      <dgm:spPr/>
      <dgm:t>
        <a:bodyPr/>
        <a:lstStyle/>
        <a:p>
          <a:r>
            <a:rPr lang="en-US"/>
            <a:t>Yes</a:t>
          </a:r>
        </a:p>
      </dgm:t>
    </dgm:pt>
    <dgm:pt modelId="{1E57BD3A-A854-4656-A135-0451203C5B6E}" type="parTrans" cxnId="{02D1DA76-EE9C-4812-A7D0-8D16C1DD3552}">
      <dgm:prSet/>
      <dgm:spPr/>
      <dgm:t>
        <a:bodyPr/>
        <a:lstStyle/>
        <a:p>
          <a:endParaRPr lang="en-US"/>
        </a:p>
      </dgm:t>
    </dgm:pt>
    <dgm:pt modelId="{6873F84E-D85B-4207-87B7-7024828334D9}" type="sibTrans" cxnId="{02D1DA76-EE9C-4812-A7D0-8D16C1DD3552}">
      <dgm:prSet/>
      <dgm:spPr/>
      <dgm:t>
        <a:bodyPr/>
        <a:lstStyle/>
        <a:p>
          <a:endParaRPr lang="en-US"/>
        </a:p>
      </dgm:t>
    </dgm:pt>
    <dgm:pt modelId="{821AF0DB-B0C4-4C9B-91BE-369265389AB8}">
      <dgm:prSet/>
      <dgm:spPr/>
      <dgm:t>
        <a:bodyPr/>
        <a:lstStyle/>
        <a:p>
          <a:r>
            <a:rPr lang="en-US"/>
            <a:t>No</a:t>
          </a:r>
        </a:p>
      </dgm:t>
    </dgm:pt>
    <dgm:pt modelId="{B1DF5B2A-BA8C-4414-BC4A-DCC9DF305BE0}" type="parTrans" cxnId="{30FF61E6-282B-4FFB-B580-CEDEDC4B378B}">
      <dgm:prSet/>
      <dgm:spPr/>
      <dgm:t>
        <a:bodyPr/>
        <a:lstStyle/>
        <a:p>
          <a:endParaRPr lang="en-US"/>
        </a:p>
      </dgm:t>
    </dgm:pt>
    <dgm:pt modelId="{6681D37C-B608-4F28-8A12-442E36BF0842}" type="sibTrans" cxnId="{30FF61E6-282B-4FFB-B580-CEDEDC4B378B}">
      <dgm:prSet/>
      <dgm:spPr/>
      <dgm:t>
        <a:bodyPr/>
        <a:lstStyle/>
        <a:p>
          <a:endParaRPr lang="en-US"/>
        </a:p>
      </dgm:t>
    </dgm:pt>
    <dgm:pt modelId="{69905DCA-7DC6-4D62-83E4-771A758885A0}" type="pres">
      <dgm:prSet presAssocID="{CCCAE12E-01FF-4AB8-AC02-64894A7EFD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0EBEEB9-CBD7-46E1-A40B-37AA04FD7D8F}" type="pres">
      <dgm:prSet presAssocID="{617A3F5D-FDDE-46FB-805D-BDD1022E73C5}" presName="hierRoot1" presStyleCnt="0">
        <dgm:presLayoutVars>
          <dgm:hierBranch val="init"/>
        </dgm:presLayoutVars>
      </dgm:prSet>
      <dgm:spPr/>
    </dgm:pt>
    <dgm:pt modelId="{1CAF1A7C-2BE0-46F0-B8BD-3461A1DE1E0E}" type="pres">
      <dgm:prSet presAssocID="{617A3F5D-FDDE-46FB-805D-BDD1022E73C5}" presName="rootComposite1" presStyleCnt="0"/>
      <dgm:spPr/>
    </dgm:pt>
    <dgm:pt modelId="{39E3A7DC-BDD5-4BDC-B6B4-D2BDB8FE5A5C}" type="pres">
      <dgm:prSet presAssocID="{617A3F5D-FDDE-46FB-805D-BDD1022E73C5}" presName="rootText1" presStyleLbl="node0" presStyleIdx="0" presStyleCnt="2">
        <dgm:presLayoutVars>
          <dgm:chPref val="3"/>
        </dgm:presLayoutVars>
      </dgm:prSet>
      <dgm:spPr/>
    </dgm:pt>
    <dgm:pt modelId="{9701169F-76D7-4DC0-AF19-A7EAA37EBAF7}" type="pres">
      <dgm:prSet presAssocID="{617A3F5D-FDDE-46FB-805D-BDD1022E73C5}" presName="rootConnector1" presStyleLbl="node1" presStyleIdx="0" presStyleCnt="0"/>
      <dgm:spPr/>
    </dgm:pt>
    <dgm:pt modelId="{5BF3217C-D218-4F2E-9161-EED32F467A2B}" type="pres">
      <dgm:prSet presAssocID="{617A3F5D-FDDE-46FB-805D-BDD1022E73C5}" presName="hierChild2" presStyleCnt="0"/>
      <dgm:spPr/>
    </dgm:pt>
    <dgm:pt modelId="{FE5291A6-CD94-4F61-8F83-5BF340663D85}" type="pres">
      <dgm:prSet presAssocID="{617A3F5D-FDDE-46FB-805D-BDD1022E73C5}" presName="hierChild3" presStyleCnt="0"/>
      <dgm:spPr/>
    </dgm:pt>
    <dgm:pt modelId="{FED95A6E-BD57-489B-8C29-A1CF0686CBB5}" type="pres">
      <dgm:prSet presAssocID="{821AF0DB-B0C4-4C9B-91BE-369265389AB8}" presName="hierRoot1" presStyleCnt="0">
        <dgm:presLayoutVars>
          <dgm:hierBranch val="init"/>
        </dgm:presLayoutVars>
      </dgm:prSet>
      <dgm:spPr/>
    </dgm:pt>
    <dgm:pt modelId="{0346C42B-6564-4284-8C90-95751BCCB4D1}" type="pres">
      <dgm:prSet presAssocID="{821AF0DB-B0C4-4C9B-91BE-369265389AB8}" presName="rootComposite1" presStyleCnt="0"/>
      <dgm:spPr/>
    </dgm:pt>
    <dgm:pt modelId="{8C279799-8067-447D-9458-A5F2D27FE432}" type="pres">
      <dgm:prSet presAssocID="{821AF0DB-B0C4-4C9B-91BE-369265389AB8}" presName="rootText1" presStyleLbl="node0" presStyleIdx="1" presStyleCnt="2">
        <dgm:presLayoutVars>
          <dgm:chPref val="3"/>
        </dgm:presLayoutVars>
      </dgm:prSet>
      <dgm:spPr/>
    </dgm:pt>
    <dgm:pt modelId="{87CB6B8B-AF25-433F-9092-54BC5F582537}" type="pres">
      <dgm:prSet presAssocID="{821AF0DB-B0C4-4C9B-91BE-369265389AB8}" presName="rootConnector1" presStyleLbl="node1" presStyleIdx="0" presStyleCnt="0"/>
      <dgm:spPr/>
    </dgm:pt>
    <dgm:pt modelId="{D600AD26-87AA-4712-966F-1F6DF008011E}" type="pres">
      <dgm:prSet presAssocID="{821AF0DB-B0C4-4C9B-91BE-369265389AB8}" presName="hierChild2" presStyleCnt="0"/>
      <dgm:spPr/>
    </dgm:pt>
    <dgm:pt modelId="{E2B35FA9-062B-49BA-B3C1-CE6E9756CE73}" type="pres">
      <dgm:prSet presAssocID="{821AF0DB-B0C4-4C9B-91BE-369265389AB8}" presName="hierChild3" presStyleCnt="0"/>
      <dgm:spPr/>
    </dgm:pt>
  </dgm:ptLst>
  <dgm:cxnLst>
    <dgm:cxn modelId="{12A19203-D482-452F-A034-CD7ED51276F6}" type="presOf" srcId="{821AF0DB-B0C4-4C9B-91BE-369265389AB8}" destId="{8C279799-8067-447D-9458-A5F2D27FE432}" srcOrd="0" destOrd="0" presId="urn:microsoft.com/office/officeart/2005/8/layout/orgChart1"/>
    <dgm:cxn modelId="{02D1DA76-EE9C-4812-A7D0-8D16C1DD3552}" srcId="{CCCAE12E-01FF-4AB8-AC02-64894A7EFDED}" destId="{617A3F5D-FDDE-46FB-805D-BDD1022E73C5}" srcOrd="0" destOrd="0" parTransId="{1E57BD3A-A854-4656-A135-0451203C5B6E}" sibTransId="{6873F84E-D85B-4207-87B7-7024828334D9}"/>
    <dgm:cxn modelId="{18C1F5B5-5488-432C-BBB2-C9544FB3B0E7}" type="presOf" srcId="{CCCAE12E-01FF-4AB8-AC02-64894A7EFDED}" destId="{69905DCA-7DC6-4D62-83E4-771A758885A0}" srcOrd="0" destOrd="0" presId="urn:microsoft.com/office/officeart/2005/8/layout/orgChart1"/>
    <dgm:cxn modelId="{A5DF23C8-D4DB-46AD-BCB8-0B17A717BD0E}" type="presOf" srcId="{617A3F5D-FDDE-46FB-805D-BDD1022E73C5}" destId="{9701169F-76D7-4DC0-AF19-A7EAA37EBAF7}" srcOrd="1" destOrd="0" presId="urn:microsoft.com/office/officeart/2005/8/layout/orgChart1"/>
    <dgm:cxn modelId="{BA0711E1-7E54-40E9-8AB1-D9892A1F6632}" type="presOf" srcId="{821AF0DB-B0C4-4C9B-91BE-369265389AB8}" destId="{87CB6B8B-AF25-433F-9092-54BC5F582537}" srcOrd="1" destOrd="0" presId="urn:microsoft.com/office/officeart/2005/8/layout/orgChart1"/>
    <dgm:cxn modelId="{30FF61E6-282B-4FFB-B580-CEDEDC4B378B}" srcId="{CCCAE12E-01FF-4AB8-AC02-64894A7EFDED}" destId="{821AF0DB-B0C4-4C9B-91BE-369265389AB8}" srcOrd="1" destOrd="0" parTransId="{B1DF5B2A-BA8C-4414-BC4A-DCC9DF305BE0}" sibTransId="{6681D37C-B608-4F28-8A12-442E36BF0842}"/>
    <dgm:cxn modelId="{BCFC2BFF-AAC5-421F-94CF-898DA13A934A}" type="presOf" srcId="{617A3F5D-FDDE-46FB-805D-BDD1022E73C5}" destId="{39E3A7DC-BDD5-4BDC-B6B4-D2BDB8FE5A5C}" srcOrd="0" destOrd="0" presId="urn:microsoft.com/office/officeart/2005/8/layout/orgChart1"/>
    <dgm:cxn modelId="{C10C6035-946D-45D6-BCA1-7650F7F68108}" type="presParOf" srcId="{69905DCA-7DC6-4D62-83E4-771A758885A0}" destId="{20EBEEB9-CBD7-46E1-A40B-37AA04FD7D8F}" srcOrd="0" destOrd="0" presId="urn:microsoft.com/office/officeart/2005/8/layout/orgChart1"/>
    <dgm:cxn modelId="{9475B867-9433-490D-9A75-1D0494968982}" type="presParOf" srcId="{20EBEEB9-CBD7-46E1-A40B-37AA04FD7D8F}" destId="{1CAF1A7C-2BE0-46F0-B8BD-3461A1DE1E0E}" srcOrd="0" destOrd="0" presId="urn:microsoft.com/office/officeart/2005/8/layout/orgChart1"/>
    <dgm:cxn modelId="{1600BF81-811B-48CC-8EAE-35B0AA9554FE}" type="presParOf" srcId="{1CAF1A7C-2BE0-46F0-B8BD-3461A1DE1E0E}" destId="{39E3A7DC-BDD5-4BDC-B6B4-D2BDB8FE5A5C}" srcOrd="0" destOrd="0" presId="urn:microsoft.com/office/officeart/2005/8/layout/orgChart1"/>
    <dgm:cxn modelId="{42FD9F92-11F7-4140-A081-F922029CDDF7}" type="presParOf" srcId="{1CAF1A7C-2BE0-46F0-B8BD-3461A1DE1E0E}" destId="{9701169F-76D7-4DC0-AF19-A7EAA37EBAF7}" srcOrd="1" destOrd="0" presId="urn:microsoft.com/office/officeart/2005/8/layout/orgChart1"/>
    <dgm:cxn modelId="{5288B841-EB14-478A-9C93-74FDD99BFCE7}" type="presParOf" srcId="{20EBEEB9-CBD7-46E1-A40B-37AA04FD7D8F}" destId="{5BF3217C-D218-4F2E-9161-EED32F467A2B}" srcOrd="1" destOrd="0" presId="urn:microsoft.com/office/officeart/2005/8/layout/orgChart1"/>
    <dgm:cxn modelId="{5B4E4B8A-C22B-4FF7-B766-1EB0370AF027}" type="presParOf" srcId="{20EBEEB9-CBD7-46E1-A40B-37AA04FD7D8F}" destId="{FE5291A6-CD94-4F61-8F83-5BF340663D85}" srcOrd="2" destOrd="0" presId="urn:microsoft.com/office/officeart/2005/8/layout/orgChart1"/>
    <dgm:cxn modelId="{3EC060DD-E7ED-4DB0-9477-E00095A13A81}" type="presParOf" srcId="{69905DCA-7DC6-4D62-83E4-771A758885A0}" destId="{FED95A6E-BD57-489B-8C29-A1CF0686CBB5}" srcOrd="1" destOrd="0" presId="urn:microsoft.com/office/officeart/2005/8/layout/orgChart1"/>
    <dgm:cxn modelId="{B3DB775C-0E5D-4FAA-85E7-7A38951B0FF2}" type="presParOf" srcId="{FED95A6E-BD57-489B-8C29-A1CF0686CBB5}" destId="{0346C42B-6564-4284-8C90-95751BCCB4D1}" srcOrd="0" destOrd="0" presId="urn:microsoft.com/office/officeart/2005/8/layout/orgChart1"/>
    <dgm:cxn modelId="{3850C37C-616A-4AFB-BBCC-ABF37E4D98C0}" type="presParOf" srcId="{0346C42B-6564-4284-8C90-95751BCCB4D1}" destId="{8C279799-8067-447D-9458-A5F2D27FE432}" srcOrd="0" destOrd="0" presId="urn:microsoft.com/office/officeart/2005/8/layout/orgChart1"/>
    <dgm:cxn modelId="{95757EF6-8A33-4E4D-8E53-C1FC52C99459}" type="presParOf" srcId="{0346C42B-6564-4284-8C90-95751BCCB4D1}" destId="{87CB6B8B-AF25-433F-9092-54BC5F582537}" srcOrd="1" destOrd="0" presId="urn:microsoft.com/office/officeart/2005/8/layout/orgChart1"/>
    <dgm:cxn modelId="{F9B95B8C-E867-4AA9-AA1C-14F4043368BC}" type="presParOf" srcId="{FED95A6E-BD57-489B-8C29-A1CF0686CBB5}" destId="{D600AD26-87AA-4712-966F-1F6DF008011E}" srcOrd="1" destOrd="0" presId="urn:microsoft.com/office/officeart/2005/8/layout/orgChart1"/>
    <dgm:cxn modelId="{77EBC709-3D37-470C-99C6-18623670C4BF}" type="presParOf" srcId="{FED95A6E-BD57-489B-8C29-A1CF0686CBB5}" destId="{E2B35FA9-062B-49BA-B3C1-CE6E9756CE7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2643DE-F1CB-471D-9ADF-E59E0723A174}">
      <dsp:nvSpPr>
        <dsp:cNvPr id="0" name=""/>
        <dsp:cNvSpPr/>
      </dsp:nvSpPr>
      <dsp:spPr>
        <a:xfrm>
          <a:off x="6848624" y="482148"/>
          <a:ext cx="2096173" cy="20965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9DE381-2BBD-4916-907B-C338200E0043}">
      <dsp:nvSpPr>
        <dsp:cNvPr id="0" name=""/>
        <dsp:cNvSpPr/>
      </dsp:nvSpPr>
      <dsp:spPr>
        <a:xfrm>
          <a:off x="6918224" y="552045"/>
          <a:ext cx="1956974" cy="195676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1800s</a:t>
          </a:r>
        </a:p>
      </dsp:txBody>
      <dsp:txXfrm>
        <a:off x="7197986" y="831636"/>
        <a:ext cx="1397449" cy="1397585"/>
      </dsp:txXfrm>
    </dsp:sp>
    <dsp:sp modelId="{27AB327B-C5C2-49B7-8BF1-1542E2281E80}">
      <dsp:nvSpPr>
        <dsp:cNvPr id="0" name=""/>
        <dsp:cNvSpPr/>
      </dsp:nvSpPr>
      <dsp:spPr>
        <a:xfrm>
          <a:off x="6918224" y="2617337"/>
          <a:ext cx="1956974" cy="114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Modern refrigeration is perfected, forever changing the lives of ice cream enthusiasts</a:t>
          </a:r>
        </a:p>
      </dsp:txBody>
      <dsp:txXfrm>
        <a:off x="6918224" y="2617337"/>
        <a:ext cx="1956974" cy="1149264"/>
      </dsp:txXfrm>
    </dsp:sp>
    <dsp:sp modelId="{902FB858-AE64-4E8F-9078-60BF25ED9F3F}">
      <dsp:nvSpPr>
        <dsp:cNvPr id="0" name=""/>
        <dsp:cNvSpPr/>
      </dsp:nvSpPr>
      <dsp:spPr>
        <a:xfrm rot="2700000">
          <a:off x="4684693" y="484682"/>
          <a:ext cx="2091124" cy="2091124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97A63-E712-413A-ACEF-ACB9BDABEC0A}">
      <dsp:nvSpPr>
        <dsp:cNvPr id="0" name=""/>
        <dsp:cNvSpPr/>
      </dsp:nvSpPr>
      <dsp:spPr>
        <a:xfrm>
          <a:off x="4751768" y="552045"/>
          <a:ext cx="1956974" cy="195676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500 BCE</a:t>
          </a:r>
        </a:p>
      </dsp:txBody>
      <dsp:txXfrm>
        <a:off x="5031531" y="831636"/>
        <a:ext cx="1397449" cy="1397585"/>
      </dsp:txXfrm>
    </dsp:sp>
    <dsp:sp modelId="{03CED638-8A2C-42B0-BF75-9043376D70D8}">
      <dsp:nvSpPr>
        <dsp:cNvPr id="0" name=""/>
        <dsp:cNvSpPr/>
      </dsp:nvSpPr>
      <dsp:spPr>
        <a:xfrm>
          <a:off x="4751768" y="2617337"/>
          <a:ext cx="1956974" cy="114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Snow used in Greece for frozen desserts</a:t>
          </a:r>
        </a:p>
      </dsp:txBody>
      <dsp:txXfrm>
        <a:off x="4751768" y="2617337"/>
        <a:ext cx="1956974" cy="1149264"/>
      </dsp:txXfrm>
    </dsp:sp>
    <dsp:sp modelId="{18051501-5377-4237-88E7-064D8C0C7FF5}">
      <dsp:nvSpPr>
        <dsp:cNvPr id="0" name=""/>
        <dsp:cNvSpPr/>
      </dsp:nvSpPr>
      <dsp:spPr>
        <a:xfrm rot="2700000">
          <a:off x="2518238" y="484682"/>
          <a:ext cx="2091124" cy="2091124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75AD90-8796-4889-B367-6DE3A43D1F15}">
      <dsp:nvSpPr>
        <dsp:cNvPr id="0" name=""/>
        <dsp:cNvSpPr/>
      </dsp:nvSpPr>
      <dsp:spPr>
        <a:xfrm>
          <a:off x="2585313" y="552045"/>
          <a:ext cx="1956974" cy="195676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3000 BCE</a:t>
          </a:r>
        </a:p>
      </dsp:txBody>
      <dsp:txXfrm>
        <a:off x="2865075" y="831636"/>
        <a:ext cx="1397449" cy="1397585"/>
      </dsp:txXfrm>
    </dsp:sp>
    <dsp:sp modelId="{1AC77209-EA44-410D-91CF-D2C43792F2E2}">
      <dsp:nvSpPr>
        <dsp:cNvPr id="0" name=""/>
        <dsp:cNvSpPr/>
      </dsp:nvSpPr>
      <dsp:spPr>
        <a:xfrm>
          <a:off x="2585313" y="2617337"/>
          <a:ext cx="1956974" cy="114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Frozen desserts originate in China </a:t>
          </a:r>
        </a:p>
      </dsp:txBody>
      <dsp:txXfrm>
        <a:off x="2585313" y="2617337"/>
        <a:ext cx="1956974" cy="11492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E3A7DC-BDD5-4BDC-B6B4-D2BDB8FE5A5C}">
      <dsp:nvSpPr>
        <dsp:cNvPr id="0" name=""/>
        <dsp:cNvSpPr/>
      </dsp:nvSpPr>
      <dsp:spPr>
        <a:xfrm>
          <a:off x="762" y="2048152"/>
          <a:ext cx="1431144" cy="7155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Yes</a:t>
          </a:r>
        </a:p>
      </dsp:txBody>
      <dsp:txXfrm>
        <a:off x="762" y="2048152"/>
        <a:ext cx="1431144" cy="715572"/>
      </dsp:txXfrm>
    </dsp:sp>
    <dsp:sp modelId="{8C279799-8067-447D-9458-A5F2D27FE432}">
      <dsp:nvSpPr>
        <dsp:cNvPr id="0" name=""/>
        <dsp:cNvSpPr/>
      </dsp:nvSpPr>
      <dsp:spPr>
        <a:xfrm>
          <a:off x="1732448" y="2048152"/>
          <a:ext cx="1431144" cy="7155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No</a:t>
          </a:r>
        </a:p>
      </dsp:txBody>
      <dsp:txXfrm>
        <a:off x="1732448" y="2048152"/>
        <a:ext cx="1431144" cy="715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133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977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680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116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386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993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174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143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817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855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146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12/3/2020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97890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FC5398-C628-478A-822A-BE6CBC5155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09235" y="863695"/>
            <a:ext cx="3511233" cy="3779995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Unit 1: Ice Cream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730D41-D3A4-4CFC-91DC-62E6A5AE50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236" y="4739780"/>
            <a:ext cx="3511233" cy="1147054"/>
          </a:xfrm>
        </p:spPr>
        <p:txBody>
          <a:bodyPr anchor="t">
            <a:normAutofit/>
          </a:bodyPr>
          <a:lstStyle/>
          <a:p>
            <a:r>
              <a:rPr lang="en-US" sz="2000" dirty="0"/>
              <a:t>Dolor Sit Amet</a:t>
            </a:r>
          </a:p>
        </p:txBody>
      </p:sp>
      <p:pic>
        <p:nvPicPr>
          <p:cNvPr id="5" name="Picture 4" descr="Empty waffle ice cream cone pattern on a pink background">
            <a:extLst>
              <a:ext uri="{FF2B5EF4-FFF2-40B4-BE49-F238E27FC236}">
                <a16:creationId xmlns:a16="http://schemas.microsoft.com/office/drawing/2014/main" id="{46FD3043-02B3-4F91-A2CB-FF01D76F3F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318" r="13318"/>
          <a:stretch/>
        </p:blipFill>
        <p:spPr>
          <a:xfrm>
            <a:off x="20" y="10"/>
            <a:ext cx="7537685" cy="685799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09235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748736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50EC9-7E7D-4648-AC38-2A7BCBFB2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History of Ice Cream</a:t>
            </a:r>
          </a:p>
        </p:txBody>
      </p:sp>
      <p:graphicFrame>
        <p:nvGraphicFramePr>
          <p:cNvPr id="22" name="Content Placeholder 2" descr="SmartArt timeline">
            <a:extLst>
              <a:ext uri="{FF2B5EF4-FFF2-40B4-BE49-F238E27FC236}">
                <a16:creationId xmlns:a16="http://schemas.microsoft.com/office/drawing/2014/main" id="{6BF0F168-BD28-497A-AC13-24AB8C6382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174513"/>
              </p:ext>
            </p:extLst>
          </p:nvPr>
        </p:nvGraphicFramePr>
        <p:xfrm>
          <a:off x="581025" y="2341563"/>
          <a:ext cx="11029950" cy="3814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7948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8FFF8BA-E008-4068-851C-2CED296AC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4D3AF0-CD1A-4230-A4DE-34DCA978E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745" y="980660"/>
            <a:ext cx="6792657" cy="487813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</a:rPr>
              <a:t>Best Ice Cream? </a:t>
            </a:r>
            <a:br>
              <a:rPr lang="en-US" sz="48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Debate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75B5EE-3124-4314-90F7-8D9AFE941D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5745" y="751211"/>
            <a:ext cx="6830568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129C37-C465-4475-927F-B861932A37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752989"/>
            <a:ext cx="3300984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CE06D-E0D5-42D8-9033-6943B4C79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9870" y="1046922"/>
            <a:ext cx="3164356" cy="4811877"/>
          </a:xfrm>
        </p:spPr>
        <p:txBody>
          <a:bodyPr>
            <a:normAutofit/>
          </a:bodyPr>
          <a:lstStyle/>
          <a:p>
            <a:r>
              <a:rPr lang="en-US" sz="3200" dirty="0"/>
              <a:t>Chocolate</a:t>
            </a:r>
          </a:p>
          <a:p>
            <a:r>
              <a:rPr lang="en-US" sz="3200" dirty="0"/>
              <a:t>Vanilla</a:t>
            </a:r>
          </a:p>
          <a:p>
            <a:r>
              <a:rPr lang="en-US" sz="3200" dirty="0"/>
              <a:t>Strawberry</a:t>
            </a:r>
          </a:p>
          <a:p>
            <a:endParaRPr lang="en-US" sz="3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92C143-3594-4735-B621-397DDDA5F8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5745" y="5946475"/>
            <a:ext cx="6830568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F560E9-CCDC-4F8F-BA20-41F114098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5948253"/>
            <a:ext cx="3300984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00719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8FFF8BA-E008-4068-851C-2CED296AC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CD56E3-1710-4470-86E5-AA88A9CBD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745" y="980660"/>
            <a:ext cx="6792657" cy="487813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>
                <a:solidFill>
                  <a:schemeClr val="tx2"/>
                </a:solidFill>
              </a:rPr>
              <a:t>Softserve: “Real” Ice Cream, or no?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75B5EE-3124-4314-90F7-8D9AFE941D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5745" y="751211"/>
            <a:ext cx="6830568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129C37-C465-4475-927F-B861932A37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752989"/>
            <a:ext cx="3300984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16F29BA-836E-402A-97A0-93B4CE14AC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7693300"/>
              </p:ext>
            </p:extLst>
          </p:nvPr>
        </p:nvGraphicFramePr>
        <p:xfrm>
          <a:off x="8119870" y="1046922"/>
          <a:ext cx="3164356" cy="4811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8F92C143-3594-4735-B621-397DDDA5F8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5745" y="5946475"/>
            <a:ext cx="6830568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F560E9-CCDC-4F8F-BA20-41F114098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5948253"/>
            <a:ext cx="3300984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86677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videndVTI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C664F5B3CFE44B129919106E9802D" ma:contentTypeVersion="4" ma:contentTypeDescription="Create a new document." ma:contentTypeScope="" ma:versionID="c52a809526815560b54a90fa8815b703">
  <xsd:schema xmlns:xsd="http://www.w3.org/2001/XMLSchema" xmlns:xs="http://www.w3.org/2001/XMLSchema" xmlns:p="http://schemas.microsoft.com/office/2006/metadata/properties" xmlns:ns2="a7f43f5e-df17-4bd0-8bbf-864c9416d3cf" targetNamespace="http://schemas.microsoft.com/office/2006/metadata/properties" ma:root="true" ma:fieldsID="616c77dc5027a1a2b6728766cd5146f6" ns2:_="">
    <xsd:import namespace="a7f43f5e-df17-4bd0-8bbf-864c9416d3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f43f5e-df17-4bd0-8bbf-864c9416d3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455B2D-BAB7-438A-85DA-0266A24CB79F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D8C6403A-684A-431F-8F36-A24C99E286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667019-4551-402C-B8DE-D332C1D9EDCF}"/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64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Franklin Gothic Book</vt:lpstr>
      <vt:lpstr>Franklin Gothic Demi</vt:lpstr>
      <vt:lpstr>Gill Sans MT</vt:lpstr>
      <vt:lpstr>Wingdings 2</vt:lpstr>
      <vt:lpstr>DividendVTI</vt:lpstr>
      <vt:lpstr>Unit 1: Ice Cream</vt:lpstr>
      <vt:lpstr>History of Ice Cream</vt:lpstr>
      <vt:lpstr>Best Ice Cream?  Debate</vt:lpstr>
      <vt:lpstr>Softserve: “Real” Ice Cream, or no?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Ice Cream</dc:title>
  <dc:creator>Ali Levine</dc:creator>
  <cp:lastModifiedBy>Ali Levine</cp:lastModifiedBy>
  <cp:revision>4</cp:revision>
  <dcterms:created xsi:type="dcterms:W3CDTF">2020-12-03T17:04:13Z</dcterms:created>
  <dcterms:modified xsi:type="dcterms:W3CDTF">2020-12-03T22:27:45Z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0x0101004ACC664F5B3CFE44B129919106E9802D</vt:lpwstr>
  </property>
</Properties>
</file>