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3" r:id="rId1"/>
  </p:sldMasterIdLst>
  <p:notesMasterIdLst>
    <p:notesMasterId r:id="rId5"/>
  </p:notesMasterIdLst>
  <p:handoutMasterIdLst>
    <p:handoutMasterId r:id="rId6"/>
  </p:handoutMasterIdLst>
  <p:sldIdLst>
    <p:sldId id="256" r:id="rId2"/>
    <p:sldId id="259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50"/>
  </p:normalViewPr>
  <p:slideViewPr>
    <p:cSldViewPr snapToGrid="0" snapToObjects="1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79" d="100"/>
          <a:sy n="79" d="100"/>
        </p:scale>
        <p:origin x="3528" y="21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Happy Students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8416-4EAC-97E2-55BCD572266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2-8416-4EAC-97E2-55BCD5722663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8416-4EAC-97E2-55BCD5722663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2-8416-4EAC-97E2-55BCD5722663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Happy</c:v>
                </c:pt>
                <c:pt idx="1">
                  <c:v>Unhappy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99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416-4EAC-97E2-55BCD5722663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210A2D-3801-490E-82F8-CBA2B72DD735}" type="doc">
      <dgm:prSet loTypeId="urn:diagrams.loki3.com/VaryingWidthList" loCatId="list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A897D124-0B8F-4FCE-9DB4-8DDC98EA115F}">
      <dgm:prSet phldrT="[Text]"/>
      <dgm:spPr/>
      <dgm:t>
        <a:bodyPr/>
        <a:lstStyle/>
        <a:p>
          <a:r>
            <a:rPr lang="en-US" dirty="0"/>
            <a:t>College of Applied Studies</a:t>
          </a:r>
        </a:p>
      </dgm:t>
    </dgm:pt>
    <dgm:pt modelId="{A73B157C-31D7-4ECC-903B-E88E737131D4}" type="parTrans" cxnId="{B6A43677-7193-4C80-8A7E-8C9FC6888F09}">
      <dgm:prSet/>
      <dgm:spPr/>
      <dgm:t>
        <a:bodyPr/>
        <a:lstStyle/>
        <a:p>
          <a:endParaRPr lang="en-US"/>
        </a:p>
      </dgm:t>
    </dgm:pt>
    <dgm:pt modelId="{35940363-D196-40A1-9119-3DCEB150F21E}" type="sibTrans" cxnId="{B6A43677-7193-4C80-8A7E-8C9FC6888F09}">
      <dgm:prSet/>
      <dgm:spPr/>
      <dgm:t>
        <a:bodyPr/>
        <a:lstStyle/>
        <a:p>
          <a:endParaRPr lang="en-US"/>
        </a:p>
      </dgm:t>
    </dgm:pt>
    <dgm:pt modelId="{C9357CB1-37F1-413B-8113-3DEA3E75AFBE}">
      <dgm:prSet/>
      <dgm:spPr/>
      <dgm:t>
        <a:bodyPr/>
        <a:lstStyle/>
        <a:p>
          <a:r>
            <a:rPr lang="en-US" dirty="0"/>
            <a:t>College of Engineering</a:t>
          </a:r>
        </a:p>
      </dgm:t>
    </dgm:pt>
    <dgm:pt modelId="{9AFCA5D1-DD28-43D3-A8C7-7B95C559714E}" type="parTrans" cxnId="{19F12E1D-22B7-4B97-81DD-CD0D869BA9EE}">
      <dgm:prSet/>
      <dgm:spPr/>
      <dgm:t>
        <a:bodyPr/>
        <a:lstStyle/>
        <a:p>
          <a:endParaRPr lang="en-US"/>
        </a:p>
      </dgm:t>
    </dgm:pt>
    <dgm:pt modelId="{85D50517-CD7B-4D82-8C33-CD31FF269F55}" type="sibTrans" cxnId="{19F12E1D-22B7-4B97-81DD-CD0D869BA9EE}">
      <dgm:prSet/>
      <dgm:spPr/>
      <dgm:t>
        <a:bodyPr/>
        <a:lstStyle/>
        <a:p>
          <a:endParaRPr lang="en-US"/>
        </a:p>
      </dgm:t>
    </dgm:pt>
    <dgm:pt modelId="{B5F4DEAA-A253-4328-B2DD-F747886F0F91}">
      <dgm:prSet/>
      <dgm:spPr/>
      <dgm:t>
        <a:bodyPr/>
        <a:lstStyle/>
        <a:p>
          <a:r>
            <a:rPr lang="en-US" dirty="0"/>
            <a:t>College of Fine Arts</a:t>
          </a:r>
        </a:p>
      </dgm:t>
    </dgm:pt>
    <dgm:pt modelId="{CF993252-71B1-4E48-BEC0-4A9526299DA8}" type="parTrans" cxnId="{22AF1F54-793F-4E2A-9943-317C298143D4}">
      <dgm:prSet/>
      <dgm:spPr/>
      <dgm:t>
        <a:bodyPr/>
        <a:lstStyle/>
        <a:p>
          <a:endParaRPr lang="en-US"/>
        </a:p>
      </dgm:t>
    </dgm:pt>
    <dgm:pt modelId="{6617D782-AFE6-4221-A59F-FFF7124FBD68}" type="sibTrans" cxnId="{22AF1F54-793F-4E2A-9943-317C298143D4}">
      <dgm:prSet/>
      <dgm:spPr/>
      <dgm:t>
        <a:bodyPr/>
        <a:lstStyle/>
        <a:p>
          <a:endParaRPr lang="en-US"/>
        </a:p>
      </dgm:t>
    </dgm:pt>
    <dgm:pt modelId="{5DF1A4D9-6C24-4B2B-B1FA-130A75613FCC}">
      <dgm:prSet/>
      <dgm:spPr/>
      <dgm:t>
        <a:bodyPr/>
        <a:lstStyle/>
        <a:p>
          <a:r>
            <a:rPr lang="en-US"/>
            <a:t>College of Health Professions</a:t>
          </a:r>
          <a:endParaRPr lang="en-US" dirty="0"/>
        </a:p>
      </dgm:t>
    </dgm:pt>
    <dgm:pt modelId="{261504B3-5803-4E6C-9FE0-49FA2612723D}" type="parTrans" cxnId="{29C3354E-1276-4EBC-AC5F-B2E91F2A0ABF}">
      <dgm:prSet/>
      <dgm:spPr/>
      <dgm:t>
        <a:bodyPr/>
        <a:lstStyle/>
        <a:p>
          <a:endParaRPr lang="en-US"/>
        </a:p>
      </dgm:t>
    </dgm:pt>
    <dgm:pt modelId="{CEE8C4BD-7A8E-4821-B1F1-8ADEF3F4AFE1}" type="sibTrans" cxnId="{29C3354E-1276-4EBC-AC5F-B2E91F2A0ABF}">
      <dgm:prSet/>
      <dgm:spPr/>
      <dgm:t>
        <a:bodyPr/>
        <a:lstStyle/>
        <a:p>
          <a:endParaRPr lang="en-US"/>
        </a:p>
      </dgm:t>
    </dgm:pt>
    <dgm:pt modelId="{10F60A8B-282E-4824-B700-7C62F5AFF2CE}">
      <dgm:prSet/>
      <dgm:spPr/>
      <dgm:t>
        <a:bodyPr/>
        <a:lstStyle/>
        <a:p>
          <a:r>
            <a:rPr lang="en-US"/>
            <a:t>Fairmount College of Liberal Arts and Sciences</a:t>
          </a:r>
          <a:endParaRPr lang="en-US" dirty="0"/>
        </a:p>
      </dgm:t>
    </dgm:pt>
    <dgm:pt modelId="{2248BD9A-16C5-4794-A8D9-34C5B7A74D16}" type="parTrans" cxnId="{26163C05-672D-403C-9A44-A4D9D9190250}">
      <dgm:prSet/>
      <dgm:spPr/>
      <dgm:t>
        <a:bodyPr/>
        <a:lstStyle/>
        <a:p>
          <a:endParaRPr lang="en-US"/>
        </a:p>
      </dgm:t>
    </dgm:pt>
    <dgm:pt modelId="{8A098383-89EA-4995-9482-AA844E5A3453}" type="sibTrans" cxnId="{26163C05-672D-403C-9A44-A4D9D9190250}">
      <dgm:prSet/>
      <dgm:spPr/>
      <dgm:t>
        <a:bodyPr/>
        <a:lstStyle/>
        <a:p>
          <a:endParaRPr lang="en-US"/>
        </a:p>
      </dgm:t>
    </dgm:pt>
    <dgm:pt modelId="{DBE22DD1-5646-42BF-8A0D-8B41C41D41BE}">
      <dgm:prSet/>
      <dgm:spPr/>
      <dgm:t>
        <a:bodyPr/>
        <a:lstStyle/>
        <a:p>
          <a:r>
            <a:rPr lang="en-US"/>
            <a:t>Institute for Interdisciplinary Creativity</a:t>
          </a:r>
          <a:endParaRPr lang="en-US" dirty="0"/>
        </a:p>
      </dgm:t>
    </dgm:pt>
    <dgm:pt modelId="{3B3C5FC2-53AE-4721-BE6B-2BF08F94B9CE}" type="parTrans" cxnId="{07ADC8BE-76BE-43AD-B42A-AD9EEA976645}">
      <dgm:prSet/>
      <dgm:spPr/>
      <dgm:t>
        <a:bodyPr/>
        <a:lstStyle/>
        <a:p>
          <a:endParaRPr lang="en-US"/>
        </a:p>
      </dgm:t>
    </dgm:pt>
    <dgm:pt modelId="{DB35E2F4-6FD6-46A1-8508-D75F74EB3511}" type="sibTrans" cxnId="{07ADC8BE-76BE-43AD-B42A-AD9EEA976645}">
      <dgm:prSet/>
      <dgm:spPr/>
      <dgm:t>
        <a:bodyPr/>
        <a:lstStyle/>
        <a:p>
          <a:endParaRPr lang="en-US"/>
        </a:p>
      </dgm:t>
    </dgm:pt>
    <dgm:pt modelId="{F672D0B1-A60E-42B4-877E-D8CC8963F644}">
      <dgm:prSet/>
      <dgm:spPr/>
      <dgm:t>
        <a:bodyPr/>
        <a:lstStyle/>
        <a:p>
          <a:r>
            <a:rPr lang="en-US"/>
            <a:t>Pre-Professional</a:t>
          </a:r>
          <a:endParaRPr lang="en-US" dirty="0"/>
        </a:p>
      </dgm:t>
    </dgm:pt>
    <dgm:pt modelId="{60A02409-955E-4F61-B2B3-A7612ACE1940}" type="parTrans" cxnId="{547C99AA-39F6-4DFA-A5EE-608D65D43DEF}">
      <dgm:prSet/>
      <dgm:spPr/>
      <dgm:t>
        <a:bodyPr/>
        <a:lstStyle/>
        <a:p>
          <a:endParaRPr lang="en-US"/>
        </a:p>
      </dgm:t>
    </dgm:pt>
    <dgm:pt modelId="{2F57FBFC-B63D-4502-8A5D-038C70D92473}" type="sibTrans" cxnId="{547C99AA-39F6-4DFA-A5EE-608D65D43DEF}">
      <dgm:prSet/>
      <dgm:spPr/>
      <dgm:t>
        <a:bodyPr/>
        <a:lstStyle/>
        <a:p>
          <a:endParaRPr lang="en-US"/>
        </a:p>
      </dgm:t>
    </dgm:pt>
    <dgm:pt modelId="{0BA56B16-6452-4417-AFF3-34480E1A9396}">
      <dgm:prSet/>
      <dgm:spPr/>
      <dgm:t>
        <a:bodyPr/>
        <a:lstStyle/>
        <a:p>
          <a:r>
            <a:rPr lang="en-US"/>
            <a:t>W. Frank Barton School of Business</a:t>
          </a:r>
          <a:endParaRPr lang="en-US" dirty="0"/>
        </a:p>
      </dgm:t>
    </dgm:pt>
    <dgm:pt modelId="{E54080E9-D2C5-48BD-A6F9-44C7B0A3BA28}" type="parTrans" cxnId="{F4B4BCF5-FC23-4753-B28A-A6CDCF2D05DB}">
      <dgm:prSet/>
      <dgm:spPr/>
      <dgm:t>
        <a:bodyPr/>
        <a:lstStyle/>
        <a:p>
          <a:endParaRPr lang="en-US"/>
        </a:p>
      </dgm:t>
    </dgm:pt>
    <dgm:pt modelId="{2E4A3CBE-2341-4C54-922B-5C3E02D9358D}" type="sibTrans" cxnId="{F4B4BCF5-FC23-4753-B28A-A6CDCF2D05DB}">
      <dgm:prSet/>
      <dgm:spPr/>
      <dgm:t>
        <a:bodyPr/>
        <a:lstStyle/>
        <a:p>
          <a:endParaRPr lang="en-US"/>
        </a:p>
      </dgm:t>
    </dgm:pt>
    <dgm:pt modelId="{D67CF3BB-710A-4578-91DF-1A6DF38DC081}" type="pres">
      <dgm:prSet presAssocID="{63210A2D-3801-490E-82F8-CBA2B72DD735}" presName="Name0" presStyleCnt="0">
        <dgm:presLayoutVars>
          <dgm:resizeHandles/>
        </dgm:presLayoutVars>
      </dgm:prSet>
      <dgm:spPr/>
    </dgm:pt>
    <dgm:pt modelId="{BA0D092E-89E1-4615-B0F6-A50084EE2482}" type="pres">
      <dgm:prSet presAssocID="{A897D124-0B8F-4FCE-9DB4-8DDC98EA115F}" presName="text" presStyleLbl="node1" presStyleIdx="0" presStyleCnt="8">
        <dgm:presLayoutVars>
          <dgm:bulletEnabled val="1"/>
        </dgm:presLayoutVars>
      </dgm:prSet>
      <dgm:spPr/>
    </dgm:pt>
    <dgm:pt modelId="{06D8A6CF-5A94-46E2-8A2A-8551B17730D8}" type="pres">
      <dgm:prSet presAssocID="{35940363-D196-40A1-9119-3DCEB150F21E}" presName="space" presStyleCnt="0"/>
      <dgm:spPr/>
    </dgm:pt>
    <dgm:pt modelId="{572D9FE7-A0D8-4513-A086-E36EBA883236}" type="pres">
      <dgm:prSet presAssocID="{C9357CB1-37F1-413B-8113-3DEA3E75AFBE}" presName="text" presStyleLbl="node1" presStyleIdx="1" presStyleCnt="8">
        <dgm:presLayoutVars>
          <dgm:bulletEnabled val="1"/>
        </dgm:presLayoutVars>
      </dgm:prSet>
      <dgm:spPr/>
    </dgm:pt>
    <dgm:pt modelId="{7DF5C48F-BA70-4BC1-AD1A-9A15487E450C}" type="pres">
      <dgm:prSet presAssocID="{85D50517-CD7B-4D82-8C33-CD31FF269F55}" presName="space" presStyleCnt="0"/>
      <dgm:spPr/>
    </dgm:pt>
    <dgm:pt modelId="{7157C463-0DA5-4230-A2D7-1427FC58F0F6}" type="pres">
      <dgm:prSet presAssocID="{B5F4DEAA-A253-4328-B2DD-F747886F0F91}" presName="text" presStyleLbl="node1" presStyleIdx="2" presStyleCnt="8">
        <dgm:presLayoutVars>
          <dgm:bulletEnabled val="1"/>
        </dgm:presLayoutVars>
      </dgm:prSet>
      <dgm:spPr/>
    </dgm:pt>
    <dgm:pt modelId="{08C13B1E-5D31-4D73-8844-7A4588FA08AB}" type="pres">
      <dgm:prSet presAssocID="{6617D782-AFE6-4221-A59F-FFF7124FBD68}" presName="space" presStyleCnt="0"/>
      <dgm:spPr/>
    </dgm:pt>
    <dgm:pt modelId="{85577083-4420-46A8-8B43-37A1368356BB}" type="pres">
      <dgm:prSet presAssocID="{5DF1A4D9-6C24-4B2B-B1FA-130A75613FCC}" presName="text" presStyleLbl="node1" presStyleIdx="3" presStyleCnt="8">
        <dgm:presLayoutVars>
          <dgm:bulletEnabled val="1"/>
        </dgm:presLayoutVars>
      </dgm:prSet>
      <dgm:spPr/>
    </dgm:pt>
    <dgm:pt modelId="{4483B03C-BC42-449C-893B-DE007CAA7A08}" type="pres">
      <dgm:prSet presAssocID="{CEE8C4BD-7A8E-4821-B1F1-8ADEF3F4AFE1}" presName="space" presStyleCnt="0"/>
      <dgm:spPr/>
    </dgm:pt>
    <dgm:pt modelId="{F9B8655C-FF88-4F21-873F-BAE4CA7E8BE1}" type="pres">
      <dgm:prSet presAssocID="{10F60A8B-282E-4824-B700-7C62F5AFF2CE}" presName="text" presStyleLbl="node1" presStyleIdx="4" presStyleCnt="8">
        <dgm:presLayoutVars>
          <dgm:bulletEnabled val="1"/>
        </dgm:presLayoutVars>
      </dgm:prSet>
      <dgm:spPr/>
    </dgm:pt>
    <dgm:pt modelId="{F5D13F13-0A6C-42A4-A102-A217F173C2F3}" type="pres">
      <dgm:prSet presAssocID="{8A098383-89EA-4995-9482-AA844E5A3453}" presName="space" presStyleCnt="0"/>
      <dgm:spPr/>
    </dgm:pt>
    <dgm:pt modelId="{E3ED43EE-5ABA-47E2-AEB9-33E59902B5E5}" type="pres">
      <dgm:prSet presAssocID="{DBE22DD1-5646-42BF-8A0D-8B41C41D41BE}" presName="text" presStyleLbl="node1" presStyleIdx="5" presStyleCnt="8">
        <dgm:presLayoutVars>
          <dgm:bulletEnabled val="1"/>
        </dgm:presLayoutVars>
      </dgm:prSet>
      <dgm:spPr/>
    </dgm:pt>
    <dgm:pt modelId="{A11CD376-2FB2-4FDF-9572-1620C11E95E7}" type="pres">
      <dgm:prSet presAssocID="{DB35E2F4-6FD6-46A1-8508-D75F74EB3511}" presName="space" presStyleCnt="0"/>
      <dgm:spPr/>
    </dgm:pt>
    <dgm:pt modelId="{284C7B3C-74A5-4B06-BB83-D844BA181B36}" type="pres">
      <dgm:prSet presAssocID="{F672D0B1-A60E-42B4-877E-D8CC8963F644}" presName="text" presStyleLbl="node1" presStyleIdx="6" presStyleCnt="8">
        <dgm:presLayoutVars>
          <dgm:bulletEnabled val="1"/>
        </dgm:presLayoutVars>
      </dgm:prSet>
      <dgm:spPr/>
    </dgm:pt>
    <dgm:pt modelId="{0DC6071B-58F0-49CC-90B7-84541A5F9613}" type="pres">
      <dgm:prSet presAssocID="{2F57FBFC-B63D-4502-8A5D-038C70D92473}" presName="space" presStyleCnt="0"/>
      <dgm:spPr/>
    </dgm:pt>
    <dgm:pt modelId="{CD7CD081-5703-4598-A55F-40FF55AC2545}" type="pres">
      <dgm:prSet presAssocID="{0BA56B16-6452-4417-AFF3-34480E1A9396}" presName="text" presStyleLbl="node1" presStyleIdx="7" presStyleCnt="8">
        <dgm:presLayoutVars>
          <dgm:bulletEnabled val="1"/>
        </dgm:presLayoutVars>
      </dgm:prSet>
      <dgm:spPr/>
    </dgm:pt>
  </dgm:ptLst>
  <dgm:cxnLst>
    <dgm:cxn modelId="{A2E9CD01-C329-49E7-95C8-6FAD1AE08A1C}" type="presOf" srcId="{C9357CB1-37F1-413B-8113-3DEA3E75AFBE}" destId="{572D9FE7-A0D8-4513-A086-E36EBA883236}" srcOrd="0" destOrd="0" presId="urn:diagrams.loki3.com/VaryingWidthList"/>
    <dgm:cxn modelId="{26163C05-672D-403C-9A44-A4D9D9190250}" srcId="{63210A2D-3801-490E-82F8-CBA2B72DD735}" destId="{10F60A8B-282E-4824-B700-7C62F5AFF2CE}" srcOrd="4" destOrd="0" parTransId="{2248BD9A-16C5-4794-A8D9-34C5B7A74D16}" sibTransId="{8A098383-89EA-4995-9482-AA844E5A3453}"/>
    <dgm:cxn modelId="{4E41B006-D977-4FFC-B43A-B9B9C3752BFF}" type="presOf" srcId="{5DF1A4D9-6C24-4B2B-B1FA-130A75613FCC}" destId="{85577083-4420-46A8-8B43-37A1368356BB}" srcOrd="0" destOrd="0" presId="urn:diagrams.loki3.com/VaryingWidthList"/>
    <dgm:cxn modelId="{5B78460C-962D-410E-8945-5B5F37F831AC}" type="presOf" srcId="{F672D0B1-A60E-42B4-877E-D8CC8963F644}" destId="{284C7B3C-74A5-4B06-BB83-D844BA181B36}" srcOrd="0" destOrd="0" presId="urn:diagrams.loki3.com/VaryingWidthList"/>
    <dgm:cxn modelId="{19F12E1D-22B7-4B97-81DD-CD0D869BA9EE}" srcId="{63210A2D-3801-490E-82F8-CBA2B72DD735}" destId="{C9357CB1-37F1-413B-8113-3DEA3E75AFBE}" srcOrd="1" destOrd="0" parTransId="{9AFCA5D1-DD28-43D3-A8C7-7B95C559714E}" sibTransId="{85D50517-CD7B-4D82-8C33-CD31FF269F55}"/>
    <dgm:cxn modelId="{AA010A26-FB19-4195-8354-995C65233F3B}" type="presOf" srcId="{0BA56B16-6452-4417-AFF3-34480E1A9396}" destId="{CD7CD081-5703-4598-A55F-40FF55AC2545}" srcOrd="0" destOrd="0" presId="urn:diagrams.loki3.com/VaryingWidthList"/>
    <dgm:cxn modelId="{29C3354E-1276-4EBC-AC5F-B2E91F2A0ABF}" srcId="{63210A2D-3801-490E-82F8-CBA2B72DD735}" destId="{5DF1A4D9-6C24-4B2B-B1FA-130A75613FCC}" srcOrd="3" destOrd="0" parTransId="{261504B3-5803-4E6C-9FE0-49FA2612723D}" sibTransId="{CEE8C4BD-7A8E-4821-B1F1-8ADEF3F4AFE1}"/>
    <dgm:cxn modelId="{22AF1F54-793F-4E2A-9943-317C298143D4}" srcId="{63210A2D-3801-490E-82F8-CBA2B72DD735}" destId="{B5F4DEAA-A253-4328-B2DD-F747886F0F91}" srcOrd="2" destOrd="0" parTransId="{CF993252-71B1-4E48-BEC0-4A9526299DA8}" sibTransId="{6617D782-AFE6-4221-A59F-FFF7124FBD68}"/>
    <dgm:cxn modelId="{20982774-0B19-4976-BA48-A856EBD4C050}" type="presOf" srcId="{10F60A8B-282E-4824-B700-7C62F5AFF2CE}" destId="{F9B8655C-FF88-4F21-873F-BAE4CA7E8BE1}" srcOrd="0" destOrd="0" presId="urn:diagrams.loki3.com/VaryingWidthList"/>
    <dgm:cxn modelId="{B6A43677-7193-4C80-8A7E-8C9FC6888F09}" srcId="{63210A2D-3801-490E-82F8-CBA2B72DD735}" destId="{A897D124-0B8F-4FCE-9DB4-8DDC98EA115F}" srcOrd="0" destOrd="0" parTransId="{A73B157C-31D7-4ECC-903B-E88E737131D4}" sibTransId="{35940363-D196-40A1-9119-3DCEB150F21E}"/>
    <dgm:cxn modelId="{02A6A591-6AA9-4B0D-9042-45A2683ADFA3}" type="presOf" srcId="{A897D124-0B8F-4FCE-9DB4-8DDC98EA115F}" destId="{BA0D092E-89E1-4615-B0F6-A50084EE2482}" srcOrd="0" destOrd="0" presId="urn:diagrams.loki3.com/VaryingWidthList"/>
    <dgm:cxn modelId="{8AB5FAA9-E7A1-4A3F-AF7A-5E909E287D78}" type="presOf" srcId="{B5F4DEAA-A253-4328-B2DD-F747886F0F91}" destId="{7157C463-0DA5-4230-A2D7-1427FC58F0F6}" srcOrd="0" destOrd="0" presId="urn:diagrams.loki3.com/VaryingWidthList"/>
    <dgm:cxn modelId="{547C99AA-39F6-4DFA-A5EE-608D65D43DEF}" srcId="{63210A2D-3801-490E-82F8-CBA2B72DD735}" destId="{F672D0B1-A60E-42B4-877E-D8CC8963F644}" srcOrd="6" destOrd="0" parTransId="{60A02409-955E-4F61-B2B3-A7612ACE1940}" sibTransId="{2F57FBFC-B63D-4502-8A5D-038C70D92473}"/>
    <dgm:cxn modelId="{07ADC8BE-76BE-43AD-B42A-AD9EEA976645}" srcId="{63210A2D-3801-490E-82F8-CBA2B72DD735}" destId="{DBE22DD1-5646-42BF-8A0D-8B41C41D41BE}" srcOrd="5" destOrd="0" parTransId="{3B3C5FC2-53AE-4721-BE6B-2BF08F94B9CE}" sibTransId="{DB35E2F4-6FD6-46A1-8508-D75F74EB3511}"/>
    <dgm:cxn modelId="{CC09D9C7-1EBD-4079-A202-A0BD7FE5FD0C}" type="presOf" srcId="{63210A2D-3801-490E-82F8-CBA2B72DD735}" destId="{D67CF3BB-710A-4578-91DF-1A6DF38DC081}" srcOrd="0" destOrd="0" presId="urn:diagrams.loki3.com/VaryingWidthList"/>
    <dgm:cxn modelId="{437891D2-DB9C-4069-A92A-578D167CCFBE}" type="presOf" srcId="{DBE22DD1-5646-42BF-8A0D-8B41C41D41BE}" destId="{E3ED43EE-5ABA-47E2-AEB9-33E59902B5E5}" srcOrd="0" destOrd="0" presId="urn:diagrams.loki3.com/VaryingWidthList"/>
    <dgm:cxn modelId="{F4B4BCF5-FC23-4753-B28A-A6CDCF2D05DB}" srcId="{63210A2D-3801-490E-82F8-CBA2B72DD735}" destId="{0BA56B16-6452-4417-AFF3-34480E1A9396}" srcOrd="7" destOrd="0" parTransId="{E54080E9-D2C5-48BD-A6F9-44C7B0A3BA28}" sibTransId="{2E4A3CBE-2341-4C54-922B-5C3E02D9358D}"/>
    <dgm:cxn modelId="{0D1529A2-43B6-42B4-8BE7-45681E785ACA}" type="presParOf" srcId="{D67CF3BB-710A-4578-91DF-1A6DF38DC081}" destId="{BA0D092E-89E1-4615-B0F6-A50084EE2482}" srcOrd="0" destOrd="0" presId="urn:diagrams.loki3.com/VaryingWidthList"/>
    <dgm:cxn modelId="{0817B47D-72D4-4AC0-8F42-F9A3070AC63E}" type="presParOf" srcId="{D67CF3BB-710A-4578-91DF-1A6DF38DC081}" destId="{06D8A6CF-5A94-46E2-8A2A-8551B17730D8}" srcOrd="1" destOrd="0" presId="urn:diagrams.loki3.com/VaryingWidthList"/>
    <dgm:cxn modelId="{BB4EE646-8484-42C1-8247-EDB07374BD9F}" type="presParOf" srcId="{D67CF3BB-710A-4578-91DF-1A6DF38DC081}" destId="{572D9FE7-A0D8-4513-A086-E36EBA883236}" srcOrd="2" destOrd="0" presId="urn:diagrams.loki3.com/VaryingWidthList"/>
    <dgm:cxn modelId="{3D0F74A9-A1AB-4273-9368-CCD655EE6FC1}" type="presParOf" srcId="{D67CF3BB-710A-4578-91DF-1A6DF38DC081}" destId="{7DF5C48F-BA70-4BC1-AD1A-9A15487E450C}" srcOrd="3" destOrd="0" presId="urn:diagrams.loki3.com/VaryingWidthList"/>
    <dgm:cxn modelId="{F113C362-928E-4D65-B4BE-6EAF29A09109}" type="presParOf" srcId="{D67CF3BB-710A-4578-91DF-1A6DF38DC081}" destId="{7157C463-0DA5-4230-A2D7-1427FC58F0F6}" srcOrd="4" destOrd="0" presId="urn:diagrams.loki3.com/VaryingWidthList"/>
    <dgm:cxn modelId="{B33860B4-2DCD-4DDA-BE4A-30419D83128B}" type="presParOf" srcId="{D67CF3BB-710A-4578-91DF-1A6DF38DC081}" destId="{08C13B1E-5D31-4D73-8844-7A4588FA08AB}" srcOrd="5" destOrd="0" presId="urn:diagrams.loki3.com/VaryingWidthList"/>
    <dgm:cxn modelId="{D3ADC3B1-8893-4D8C-9476-3B843FE2A8A4}" type="presParOf" srcId="{D67CF3BB-710A-4578-91DF-1A6DF38DC081}" destId="{85577083-4420-46A8-8B43-37A1368356BB}" srcOrd="6" destOrd="0" presId="urn:diagrams.loki3.com/VaryingWidthList"/>
    <dgm:cxn modelId="{E747ADB0-687F-4F27-9630-04150CB9485E}" type="presParOf" srcId="{D67CF3BB-710A-4578-91DF-1A6DF38DC081}" destId="{4483B03C-BC42-449C-893B-DE007CAA7A08}" srcOrd="7" destOrd="0" presId="urn:diagrams.loki3.com/VaryingWidthList"/>
    <dgm:cxn modelId="{5466588A-D006-4581-85CA-0D60A6B61535}" type="presParOf" srcId="{D67CF3BB-710A-4578-91DF-1A6DF38DC081}" destId="{F9B8655C-FF88-4F21-873F-BAE4CA7E8BE1}" srcOrd="8" destOrd="0" presId="urn:diagrams.loki3.com/VaryingWidthList"/>
    <dgm:cxn modelId="{88B6E003-9CB8-4B4D-A5FA-F0A1F5E04530}" type="presParOf" srcId="{D67CF3BB-710A-4578-91DF-1A6DF38DC081}" destId="{F5D13F13-0A6C-42A4-A102-A217F173C2F3}" srcOrd="9" destOrd="0" presId="urn:diagrams.loki3.com/VaryingWidthList"/>
    <dgm:cxn modelId="{EB44BB83-7C5A-4D6B-B82F-E63EADEB269A}" type="presParOf" srcId="{D67CF3BB-710A-4578-91DF-1A6DF38DC081}" destId="{E3ED43EE-5ABA-47E2-AEB9-33E59902B5E5}" srcOrd="10" destOrd="0" presId="urn:diagrams.loki3.com/VaryingWidthList"/>
    <dgm:cxn modelId="{ACAA4809-095B-4E15-BEBF-42FBD86F24FD}" type="presParOf" srcId="{D67CF3BB-710A-4578-91DF-1A6DF38DC081}" destId="{A11CD376-2FB2-4FDF-9572-1620C11E95E7}" srcOrd="11" destOrd="0" presId="urn:diagrams.loki3.com/VaryingWidthList"/>
    <dgm:cxn modelId="{282BEE62-A364-4751-A502-F1807FA0AB74}" type="presParOf" srcId="{D67CF3BB-710A-4578-91DF-1A6DF38DC081}" destId="{284C7B3C-74A5-4B06-BB83-D844BA181B36}" srcOrd="12" destOrd="0" presId="urn:diagrams.loki3.com/VaryingWidthList"/>
    <dgm:cxn modelId="{EF2D1436-1EAB-47DD-99F2-EB34A51542E0}" type="presParOf" srcId="{D67CF3BB-710A-4578-91DF-1A6DF38DC081}" destId="{0DC6071B-58F0-49CC-90B7-84541A5F9613}" srcOrd="13" destOrd="0" presId="urn:diagrams.loki3.com/VaryingWidthList"/>
    <dgm:cxn modelId="{9BAD7359-768C-417D-8A9E-28F31DE2FB3C}" type="presParOf" srcId="{D67CF3BB-710A-4578-91DF-1A6DF38DC081}" destId="{CD7CD081-5703-4598-A55F-40FF55AC2545}" srcOrd="14" destOrd="0" presId="urn:diagrams.loki3.com/VaryingWidth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0D092E-89E1-4615-B0F6-A50084EE2482}">
      <dsp:nvSpPr>
        <dsp:cNvPr id="0" name=""/>
        <dsp:cNvSpPr/>
      </dsp:nvSpPr>
      <dsp:spPr>
        <a:xfrm>
          <a:off x="2268575" y="166"/>
          <a:ext cx="4410000" cy="502446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6040" tIns="66040" rIns="66040" bIns="6604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College of Applied Studies</a:t>
          </a:r>
        </a:p>
      </dsp:txBody>
      <dsp:txXfrm>
        <a:off x="2268575" y="166"/>
        <a:ext cx="4410000" cy="502446"/>
      </dsp:txXfrm>
    </dsp:sp>
    <dsp:sp modelId="{572D9FE7-A0D8-4513-A086-E36EBA883236}">
      <dsp:nvSpPr>
        <dsp:cNvPr id="0" name=""/>
        <dsp:cNvSpPr/>
      </dsp:nvSpPr>
      <dsp:spPr>
        <a:xfrm>
          <a:off x="2538575" y="527735"/>
          <a:ext cx="3870000" cy="502446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6040" tIns="66040" rIns="66040" bIns="6604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College of Engineering</a:t>
          </a:r>
        </a:p>
      </dsp:txBody>
      <dsp:txXfrm>
        <a:off x="2538575" y="527735"/>
        <a:ext cx="3870000" cy="502446"/>
      </dsp:txXfrm>
    </dsp:sp>
    <dsp:sp modelId="{7157C463-0DA5-4230-A2D7-1427FC58F0F6}">
      <dsp:nvSpPr>
        <dsp:cNvPr id="0" name=""/>
        <dsp:cNvSpPr/>
      </dsp:nvSpPr>
      <dsp:spPr>
        <a:xfrm>
          <a:off x="2853575" y="1055304"/>
          <a:ext cx="3240000" cy="50244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6040" tIns="66040" rIns="66040" bIns="6604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College of Fine Arts</a:t>
          </a:r>
        </a:p>
      </dsp:txBody>
      <dsp:txXfrm>
        <a:off x="2853575" y="1055304"/>
        <a:ext cx="3240000" cy="502446"/>
      </dsp:txXfrm>
    </dsp:sp>
    <dsp:sp modelId="{85577083-4420-46A8-8B43-37A1368356BB}">
      <dsp:nvSpPr>
        <dsp:cNvPr id="0" name=""/>
        <dsp:cNvSpPr/>
      </dsp:nvSpPr>
      <dsp:spPr>
        <a:xfrm>
          <a:off x="2088575" y="1582873"/>
          <a:ext cx="4770000" cy="502446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6040" tIns="66040" rIns="66040" bIns="6604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College of Health Professions</a:t>
          </a:r>
          <a:endParaRPr lang="en-US" sz="2600" kern="1200" dirty="0"/>
        </a:p>
      </dsp:txBody>
      <dsp:txXfrm>
        <a:off x="2088575" y="1582873"/>
        <a:ext cx="4770000" cy="502446"/>
      </dsp:txXfrm>
    </dsp:sp>
    <dsp:sp modelId="{F9B8655C-FF88-4F21-873F-BAE4CA7E8BE1}">
      <dsp:nvSpPr>
        <dsp:cNvPr id="0" name=""/>
        <dsp:cNvSpPr/>
      </dsp:nvSpPr>
      <dsp:spPr>
        <a:xfrm>
          <a:off x="647389" y="2110442"/>
          <a:ext cx="7652370" cy="502446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6040" tIns="66040" rIns="66040" bIns="6604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Fairmount College of Liberal Arts and Sciences</a:t>
          </a:r>
          <a:endParaRPr lang="en-US" sz="2600" kern="1200" dirty="0"/>
        </a:p>
      </dsp:txBody>
      <dsp:txXfrm>
        <a:off x="647389" y="2110442"/>
        <a:ext cx="7652370" cy="502446"/>
      </dsp:txXfrm>
    </dsp:sp>
    <dsp:sp modelId="{E3ED43EE-5ABA-47E2-AEB9-33E59902B5E5}">
      <dsp:nvSpPr>
        <dsp:cNvPr id="0" name=""/>
        <dsp:cNvSpPr/>
      </dsp:nvSpPr>
      <dsp:spPr>
        <a:xfrm>
          <a:off x="1413574" y="2638011"/>
          <a:ext cx="6120000" cy="502446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6040" tIns="66040" rIns="66040" bIns="6604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Institute for Interdisciplinary Creativity</a:t>
          </a:r>
          <a:endParaRPr lang="en-US" sz="2600" kern="1200" dirty="0"/>
        </a:p>
      </dsp:txBody>
      <dsp:txXfrm>
        <a:off x="1413574" y="2638011"/>
        <a:ext cx="6120000" cy="502446"/>
      </dsp:txXfrm>
    </dsp:sp>
    <dsp:sp modelId="{284C7B3C-74A5-4B06-BB83-D844BA181B36}">
      <dsp:nvSpPr>
        <dsp:cNvPr id="0" name=""/>
        <dsp:cNvSpPr/>
      </dsp:nvSpPr>
      <dsp:spPr>
        <a:xfrm>
          <a:off x="3146075" y="3165580"/>
          <a:ext cx="2655000" cy="502446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6040" tIns="66040" rIns="66040" bIns="6604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Pre-Professional</a:t>
          </a:r>
          <a:endParaRPr lang="en-US" sz="2600" kern="1200" dirty="0"/>
        </a:p>
      </dsp:txBody>
      <dsp:txXfrm>
        <a:off x="3146075" y="3165580"/>
        <a:ext cx="2655000" cy="502446"/>
      </dsp:txXfrm>
    </dsp:sp>
    <dsp:sp modelId="{CD7CD081-5703-4598-A55F-40FF55AC2545}">
      <dsp:nvSpPr>
        <dsp:cNvPr id="0" name=""/>
        <dsp:cNvSpPr/>
      </dsp:nvSpPr>
      <dsp:spPr>
        <a:xfrm>
          <a:off x="1683575" y="3693148"/>
          <a:ext cx="5580000" cy="50244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6040" tIns="66040" rIns="66040" bIns="6604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W. Frank Barton School of Business</a:t>
          </a:r>
          <a:endParaRPr lang="en-US" sz="2600" kern="1200" dirty="0"/>
        </a:p>
      </dsp:txBody>
      <dsp:txXfrm>
        <a:off x="1683575" y="3693148"/>
        <a:ext cx="5580000" cy="5024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diagrams.loki3.com/VaryingWidthList">
  <dgm:title val="Varying Width List"/>
  <dgm:desc val="Use for emphasizing items of different weights.  Good for large amounts of Level 1 text.  The width of each shape is independently determined based on its text."/>
  <dgm:catLst>
    <dgm:cat type="list" pri="4160"/>
    <dgm:cat type="officeonline" pri="5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text" val="20"/>
      <dgm:constr type="h" for="ch" forName="text" refType="h"/>
      <dgm:constr type="primFontSz" for="ch" forName="text" op="equ" val="65"/>
      <dgm:constr type="h" for="ch" forName="space" refType="h" fact="0.05"/>
    </dgm:constrLst>
    <dgm:forEach name="Name1" axis="ch" ptType="node">
      <dgm:layoutNode name="text" styleLbl="node1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tMarg" refType="primFontSz" fact="0.2"/>
          <dgm:constr type="bMarg" refType="primFontSz" fact="0.2"/>
          <dgm:constr type="lMarg" refType="primFontSz" fact="0.2"/>
          <dgm:constr type="rMarg" refType="primFontSz" fact="0.2"/>
        </dgm:constrLst>
        <dgm:ruleLst>
          <dgm:rule type="w" val="INF" fact="NaN" max="NaN"/>
          <dgm:rule type="primFontSz" val="5" fact="NaN" max="NaN"/>
        </dgm:ruleLst>
      </dgm:layoutNode>
      <dgm:choose name="Name2">
        <dgm:if name="Name3" axis="par ch" ptType="doc node" func="cnt" op="gte" val="2">
          <dgm:forEach name="Name4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if>
        <dgm:else name="Name5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5E549EA-A729-3D45-8B4D-22B7EBF5C6D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97E04D-ECCF-9144-940C-119F342EF95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43F512-30E2-3F46-8010-5659AF98CC34}" type="datetimeFigureOut">
              <a:rPr lang="en-US" smtClean="0"/>
              <a:t>2/28/2020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0344F1-5767-0541-B208-C6A9788E858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6DBA68-A779-A547-8605-413DDCAEB5E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7A2CB1-9001-FD49-B675-3F6AB6B0D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0826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3E9FAA-CE99-9243-980C-708A50330DCB}" type="datetimeFigureOut">
              <a:rPr lang="en-US" smtClean="0"/>
              <a:t>2/28/2020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66AF33-FE8D-0F43-AD85-A52C3F99ED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18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4A545-610A-3246-BBF7-82AC132EB6A8}" type="datetimeFigureOut">
              <a:rPr lang="en-US" smtClean="0"/>
              <a:t>2/28/2020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147F3-F4BF-2C46-AC54-645A1178D8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902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4A545-610A-3246-BBF7-82AC132EB6A8}" type="datetimeFigureOut">
              <a:rPr lang="en-US" smtClean="0"/>
              <a:t>2/28/2020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147F3-F4BF-2C46-AC54-645A1178D8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886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4A545-610A-3246-BBF7-82AC132EB6A8}" type="datetimeFigureOut">
              <a:rPr lang="en-US" smtClean="0"/>
              <a:t>2/28/2020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147F3-F4BF-2C46-AC54-645A1178D8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4976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4A545-610A-3246-BBF7-82AC132EB6A8}" type="datetimeFigureOut">
              <a:rPr lang="en-US" smtClean="0"/>
              <a:t>2/28/2020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147F3-F4BF-2C46-AC54-645A1178D8F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500751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4A545-610A-3246-BBF7-82AC132EB6A8}" type="datetimeFigureOut">
              <a:rPr lang="en-US" smtClean="0"/>
              <a:t>2/28/2020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147F3-F4BF-2C46-AC54-645A1178D8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559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4A545-610A-3246-BBF7-82AC132EB6A8}" type="datetimeFigureOut">
              <a:rPr lang="en-US" smtClean="0"/>
              <a:t>2/28/2020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147F3-F4BF-2C46-AC54-645A1178D8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1898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4A545-610A-3246-BBF7-82AC132EB6A8}" type="datetimeFigureOut">
              <a:rPr lang="en-US" smtClean="0"/>
              <a:t>2/28/2020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147F3-F4BF-2C46-AC54-645A1178D8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7650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4A545-610A-3246-BBF7-82AC132EB6A8}" type="datetimeFigureOut">
              <a:rPr lang="en-US" smtClean="0"/>
              <a:t>2/28/2020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147F3-F4BF-2C46-AC54-645A1178D8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3089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4A545-610A-3246-BBF7-82AC132EB6A8}" type="datetimeFigureOut">
              <a:rPr lang="en-US" smtClean="0"/>
              <a:t>2/28/2020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147F3-F4BF-2C46-AC54-645A1178D8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927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4A545-610A-3246-BBF7-82AC132EB6A8}" type="datetimeFigureOut">
              <a:rPr lang="en-US" smtClean="0"/>
              <a:t>2/28/2020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147F3-F4BF-2C46-AC54-645A1178D8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285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4A545-610A-3246-BBF7-82AC132EB6A8}" type="datetimeFigureOut">
              <a:rPr lang="en-US" smtClean="0"/>
              <a:t>2/28/2020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147F3-F4BF-2C46-AC54-645A1178D8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648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4A545-610A-3246-BBF7-82AC132EB6A8}" type="datetimeFigureOut">
              <a:rPr lang="en-US" smtClean="0"/>
              <a:t>2/28/2020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147F3-F4BF-2C46-AC54-645A1178D8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178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4A545-610A-3246-BBF7-82AC132EB6A8}" type="datetimeFigureOut">
              <a:rPr lang="en-US" smtClean="0"/>
              <a:t>2/28/2020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147F3-F4BF-2C46-AC54-645A1178D8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395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4A545-610A-3246-BBF7-82AC132EB6A8}" type="datetimeFigureOut">
              <a:rPr lang="en-US" smtClean="0"/>
              <a:t>2/28/2020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147F3-F4BF-2C46-AC54-645A1178D8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035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4A545-610A-3246-BBF7-82AC132EB6A8}" type="datetimeFigureOut">
              <a:rPr lang="en-US" smtClean="0"/>
              <a:t>2/28/2020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147F3-F4BF-2C46-AC54-645A1178D8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598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4A545-610A-3246-BBF7-82AC132EB6A8}" type="datetimeFigureOut">
              <a:rPr lang="en-US" smtClean="0"/>
              <a:t>2/28/2020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147F3-F4BF-2C46-AC54-645A1178D8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471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4A545-610A-3246-BBF7-82AC132EB6A8}" type="datetimeFigureOut">
              <a:rPr lang="en-US" smtClean="0"/>
              <a:t>2/28/2020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147F3-F4BF-2C46-AC54-645A1178D8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284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8254A545-610A-3246-BBF7-82AC132EB6A8}" type="datetimeFigureOut">
              <a:rPr lang="en-US" smtClean="0"/>
              <a:t>2/28/2020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147F3-F4BF-2C46-AC54-645A1178D8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091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  <p:sldLayoutId id="2147483740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FAB1D9-831F-0B44-B7DF-FF6D868378D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Wichita State University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D4A66C-A4DF-4747-A9FD-A259C3C36C6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Basic Facts and Statistics</a:t>
            </a:r>
          </a:p>
        </p:txBody>
      </p:sp>
    </p:spTree>
    <p:extLst>
      <p:ext uri="{BB962C8B-B14F-4D97-AF65-F5344CB8AC3E}">
        <p14:creationId xmlns:p14="http://schemas.microsoft.com/office/powerpoint/2010/main" val="28268049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Colleges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18154210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Fictional Statistics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</p:nvPr>
        </p:nvGraphicFramePr>
        <p:xfrm>
          <a:off x="1103313" y="2060575"/>
          <a:ext cx="4395786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7893">
                  <a:extLst>
                    <a:ext uri="{9D8B030D-6E8A-4147-A177-3AD203B41FA5}">
                      <a16:colId xmlns:a16="http://schemas.microsoft.com/office/drawing/2014/main" val="2273664967"/>
                    </a:ext>
                  </a:extLst>
                </a:gridCol>
                <a:gridCol w="2197893">
                  <a:extLst>
                    <a:ext uri="{9D8B030D-6E8A-4147-A177-3AD203B41FA5}">
                      <a16:colId xmlns:a16="http://schemas.microsoft.com/office/drawing/2014/main" val="1408481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Item</a:t>
                      </a:r>
                    </a:p>
                  </a:txBody>
                  <a:tcPr marL="74645" marR="74645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</a:t>
                      </a:r>
                    </a:p>
                  </a:txBody>
                  <a:tcPr marL="74645" marR="74645"/>
                </a:tc>
                <a:extLst>
                  <a:ext uri="{0D108BD9-81ED-4DB2-BD59-A6C34878D82A}">
                    <a16:rowId xmlns:a16="http://schemas.microsoft.com/office/drawing/2014/main" val="6875733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Dorm</a:t>
                      </a:r>
                    </a:p>
                  </a:txBody>
                  <a:tcPr marL="74645" marR="74645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$50.00</a:t>
                      </a:r>
                    </a:p>
                  </a:txBody>
                  <a:tcPr marL="74645" marR="74645"/>
                </a:tc>
                <a:extLst>
                  <a:ext uri="{0D108BD9-81ED-4DB2-BD59-A6C34878D82A}">
                    <a16:rowId xmlns:a16="http://schemas.microsoft.com/office/drawing/2014/main" val="3751439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Meal Plan</a:t>
                      </a:r>
                    </a:p>
                  </a:txBody>
                  <a:tcPr marL="74645" marR="74645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$2.50</a:t>
                      </a:r>
                    </a:p>
                  </a:txBody>
                  <a:tcPr marL="74645" marR="74645"/>
                </a:tc>
                <a:extLst>
                  <a:ext uri="{0D108BD9-81ED-4DB2-BD59-A6C34878D82A}">
                    <a16:rowId xmlns:a16="http://schemas.microsoft.com/office/drawing/2014/main" val="5194613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Textbooks</a:t>
                      </a:r>
                    </a:p>
                  </a:txBody>
                  <a:tcPr marL="74645" marR="74645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$5.00</a:t>
                      </a:r>
                    </a:p>
                  </a:txBody>
                  <a:tcPr marL="74645" marR="74645"/>
                </a:tc>
                <a:extLst>
                  <a:ext uri="{0D108BD9-81ED-4DB2-BD59-A6C34878D82A}">
                    <a16:rowId xmlns:a16="http://schemas.microsoft.com/office/drawing/2014/main" val="39287021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Tuition</a:t>
                      </a:r>
                    </a:p>
                  </a:txBody>
                  <a:tcPr marL="74645" marR="74645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$25.00</a:t>
                      </a:r>
                    </a:p>
                  </a:txBody>
                  <a:tcPr marL="74645" marR="74645"/>
                </a:tc>
                <a:extLst>
                  <a:ext uri="{0D108BD9-81ED-4DB2-BD59-A6C34878D82A}">
                    <a16:rowId xmlns:a16="http://schemas.microsoft.com/office/drawing/2014/main" val="166859883"/>
                  </a:ext>
                </a:extLst>
              </a:tr>
            </a:tbl>
          </a:graphicData>
        </a:graphic>
      </p:graphicFrame>
      <p:graphicFrame>
        <p:nvGraphicFramePr>
          <p:cNvPr id="11" name="Content Placeholder 10"/>
          <p:cNvGraphicFramePr>
            <a:graphicFrameLocks noGrp="1"/>
          </p:cNvGraphicFramePr>
          <p:nvPr>
            <p:ph sz="half" idx="2"/>
          </p:nvPr>
        </p:nvGraphicFramePr>
        <p:xfrm>
          <a:off x="5654675" y="2055813"/>
          <a:ext cx="4395788" cy="4200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635108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</TotalTime>
  <Words>63</Words>
  <Application>Microsoft Office PowerPoint</Application>
  <PresentationFormat>Widescreen</PresentationFormat>
  <Paragraphs>25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Century Gothic</vt:lpstr>
      <vt:lpstr>Wingdings 3</vt:lpstr>
      <vt:lpstr>Ion</vt:lpstr>
      <vt:lpstr>Wichita State University</vt:lpstr>
      <vt:lpstr>Colleges</vt:lpstr>
      <vt:lpstr>Fictional Statistics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Wichita State University</dc:title>
  <dc:creator>Levine, Ali</dc:creator>
  <cp:lastModifiedBy>Levine, Ali</cp:lastModifiedBy>
  <cp:revision>3</cp:revision>
  <dcterms:created xsi:type="dcterms:W3CDTF">2020-02-26T19:54:08Z</dcterms:created>
  <dcterms:modified xsi:type="dcterms:W3CDTF">2020-02-28T21:44:40Z</dcterms:modified>
</cp:coreProperties>
</file>