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1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9" r:id="rId4"/>
    <p:sldId id="261" r:id="rId5"/>
    <p:sldId id="266" r:id="rId6"/>
    <p:sldId id="267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AD047F-F054-4AED-8459-D579FA9B3AC2}">
          <p14:sldIdLst>
            <p14:sldId id="256"/>
            <p14:sldId id="257"/>
            <p14:sldId id="269"/>
            <p14:sldId id="261"/>
            <p14:sldId id="266"/>
            <p14:sldId id="267"/>
            <p14:sldId id="270"/>
            <p14:sldId id="271"/>
            <p14:sldId id="272"/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00E57E-0C23-418B-A2D9-3D9A26983CA0}" v="8" dt="2021-06-21T20:11:28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742" autoAdjust="0"/>
  </p:normalViewPr>
  <p:slideViewPr>
    <p:cSldViewPr snapToGrid="0">
      <p:cViewPr varScale="1">
        <p:scale>
          <a:sx n="97" d="100"/>
          <a:sy n="97" d="100"/>
        </p:scale>
        <p:origin x="44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F36A46-555F-433C-9BE1-98D1D3FC40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315050-3037-400E-8045-A1FB6733A90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F844D-A7CC-471E-90DB-95BEEE08589D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B037D-0A2C-46E6-BDD9-667C4CA3BD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86E6B-F78A-4CC3-858A-DDBCCC43FE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24590-5638-4E00-B13B-81B0156BC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48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73E6E-EA08-4BEC-B711-C5DEADDEE82E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F7324-259A-4CE0-8471-B2A32E539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69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F7324-259A-4CE0-8471-B2A32E539F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53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2F7324-259A-4CE0-8471-B2A32E539F2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2AFA-44D0-F744-8BDD-C2802771C1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BA64A-8634-5140-B60F-09086C669D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Title, Department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B9D1-8415-1B44-B6D1-308A9D4A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9443-4DC4-404B-8FFB-AAEF9ABD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4938-7FDF-B04D-A213-F8160A6F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The logo for Wichita State University." title="Wichita State University Logo">
            <a:extLst>
              <a:ext uri="{FF2B5EF4-FFF2-40B4-BE49-F238E27FC236}">
                <a16:creationId xmlns:a16="http://schemas.microsoft.com/office/drawing/2014/main" id="{1ADE4355-A3B2-6449-9D1C-9F7D8F178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073" y="1192211"/>
            <a:ext cx="4189854" cy="9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1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E9C-BCE1-134F-9AA5-36AC0166B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0039"/>
            <a:ext cx="8503920" cy="9572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ADA-DA3F-374B-8A2B-B0B5F1A463F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7CC7-E80B-4E43-9A8C-58FE70FD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4C005-7FB8-3D4C-96BE-CD8E4D13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0C98-1C77-A04F-96D7-2FB871DF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3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DA10-D4F1-1246-AC76-4E99217B7F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1752"/>
            <a:ext cx="8503920" cy="960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7A247-7DFC-E446-938A-2CA021AE3ED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5206B-3FC0-CE41-90B0-155B2B1C6F2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6D33-CD83-4040-BB1F-306A4D9B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B5D88-544F-964C-84FC-05176212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67E06-089A-6846-8B48-B3A0F23D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41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0318-CC45-A342-AEE3-670F363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57E59-4F7B-3B4C-B9E7-67DE80EDB61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Or Alternative Title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E7E8-47E7-104E-BF54-359C263C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16E-EEEB-F04D-B629-FBE01C97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7F99-D730-2641-86EF-84BCC74B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&quot;WSU&quot; logo for Wichita State University." title="WSU Logo">
            <a:extLst>
              <a:ext uri="{FF2B5EF4-FFF2-40B4-BE49-F238E27FC236}">
                <a16:creationId xmlns:a16="http://schemas.microsoft.com/office/drawing/2014/main" id="{0747E5A0-53E7-3649-A4F4-D53323CF50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9046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4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8205-8020-9E43-BDC9-8F0646FB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D0D22-4086-394C-A571-C6BB444D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91FC-EF27-E34B-B5FE-194D933C9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71301-3F06-5A49-A699-BBCBCEEE5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4BA5A-8069-9D49-A99F-3AD1783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68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Wichita State University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Shock the World</a:t>
            </a:r>
          </a:p>
        </p:txBody>
      </p:sp>
    </p:spTree>
    <p:extLst>
      <p:ext uri="{BB962C8B-B14F-4D97-AF65-F5344CB8AC3E}">
        <p14:creationId xmlns:p14="http://schemas.microsoft.com/office/powerpoint/2010/main" val="1045266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A4572-4C83-4333-B3B0-1956D4282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Suites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8B7DC7-84F1-4192-B332-E0477D98D9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Suite style </a:t>
            </a:r>
          </a:p>
          <a:p>
            <a:r>
              <a:rPr lang="en-US" dirty="0"/>
              <a:t>Open to freshmen and upperclassmen</a:t>
            </a:r>
          </a:p>
          <a:p>
            <a:r>
              <a:rPr lang="en-US" dirty="0"/>
              <a:t>WSU’s newest housing facility</a:t>
            </a:r>
          </a:p>
        </p:txBody>
      </p:sp>
      <p:pic>
        <p:nvPicPr>
          <p:cNvPr id="10" name="Content Placeholder 4" descr="A picture containing indoor, table, desk, kitchen&#10;&#10;Description automatically generated">
            <a:extLst>
              <a:ext uri="{FF2B5EF4-FFF2-40B4-BE49-F238E27FC236}">
                <a16:creationId xmlns:a16="http://schemas.microsoft.com/office/drawing/2014/main" id="{FF6C904D-5D0C-4094-80DC-C841152374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543969"/>
            <a:ext cx="5181600" cy="2914650"/>
          </a:xfrm>
        </p:spPr>
      </p:pic>
    </p:spTree>
    <p:extLst>
      <p:ext uri="{BB962C8B-B14F-4D97-AF65-F5344CB8AC3E}">
        <p14:creationId xmlns:p14="http://schemas.microsoft.com/office/powerpoint/2010/main" val="3372170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EE8E1-8E71-4BA1-BC05-545284E7E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2B036-0555-40B3-A997-8E14A1C81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us online: wichita.edu</a:t>
            </a:r>
          </a:p>
        </p:txBody>
      </p:sp>
    </p:spTree>
    <p:extLst>
      <p:ext uri="{BB962C8B-B14F-4D97-AF65-F5344CB8AC3E}">
        <p14:creationId xmlns:p14="http://schemas.microsoft.com/office/powerpoint/2010/main" val="389720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CSA Population: 680,425</a:t>
            </a:r>
          </a:p>
          <a:p>
            <a:r>
              <a:rPr lang="en-US" dirty="0"/>
              <a:t>Movie screens: 82</a:t>
            </a:r>
          </a:p>
          <a:p>
            <a:r>
              <a:rPr lang="en-US" dirty="0"/>
              <a:t>Restaurants: 1,000+</a:t>
            </a:r>
          </a:p>
          <a:p>
            <a:r>
              <a:rPr lang="en-US" dirty="0"/>
              <a:t>Museums/art galleries: 40+</a:t>
            </a:r>
          </a:p>
          <a:p>
            <a:r>
              <a:rPr lang="en-US" dirty="0"/>
              <a:t>Pro sports teams: 4</a:t>
            </a:r>
          </a:p>
          <a:p>
            <a:r>
              <a:rPr lang="en-US" dirty="0"/>
              <a:t>Religious denominations: 80+</a:t>
            </a:r>
          </a:p>
          <a:p>
            <a:r>
              <a:rPr lang="en-US" dirty="0"/>
              <a:t>Days of sunshine: 225</a:t>
            </a:r>
          </a:p>
          <a:p>
            <a:r>
              <a:rPr lang="en-US" dirty="0"/>
              <a:t>Median age: 35.5</a:t>
            </a:r>
          </a:p>
        </p:txBody>
      </p:sp>
    </p:spTree>
    <p:extLst>
      <p:ext uri="{BB962C8B-B14F-4D97-AF65-F5344CB8AC3E}">
        <p14:creationId xmlns:p14="http://schemas.microsoft.com/office/powerpoint/2010/main" val="3336594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6B4A07-916A-43CE-A59A-1701633AFBC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366760" y="2731008"/>
            <a:ext cx="3733800" cy="1676400"/>
          </a:xfrm>
        </p:spPr>
        <p:txBody>
          <a:bodyPr>
            <a:normAutofit fontScale="70000" lnSpcReduction="20000"/>
          </a:bodyPr>
          <a:lstStyle/>
          <a:p>
            <a:r>
              <a:rPr lang="en-US" b="1" i="1" dirty="0"/>
              <a:t>Come to an Open House for Shocker Hall on May 5</a:t>
            </a:r>
            <a:r>
              <a:rPr lang="en-US" b="1" i="1" baseline="30000" dirty="0"/>
              <a:t>th</a:t>
            </a:r>
            <a:r>
              <a:rPr lang="en-US" b="1" i="1" dirty="0"/>
              <a:t>!</a:t>
            </a:r>
          </a:p>
          <a:p>
            <a:r>
              <a:rPr lang="en-US" b="1" i="1" dirty="0"/>
              <a:t>First 50 attendees receive a free T Shirt</a:t>
            </a:r>
          </a:p>
          <a:p>
            <a:r>
              <a:rPr lang="en-US" b="1" i="1" dirty="0"/>
              <a:t>Enter a raffle for a $200 gift card to the WSU Bookstore</a:t>
            </a:r>
          </a:p>
          <a:p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Shocker Hall">
            <a:extLst>
              <a:ext uri="{FF2B5EF4-FFF2-40B4-BE49-F238E27FC236}">
                <a16:creationId xmlns:a16="http://schemas.microsoft.com/office/drawing/2014/main" id="{C4797C90-6BCA-435D-AFA7-4671F6CB15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30927" y="1827516"/>
            <a:ext cx="6403691" cy="304928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C51782-A4FD-4958-9BEE-88DB0C3E13DD}"/>
              </a:ext>
            </a:extLst>
          </p:cNvPr>
          <p:cNvSpPr txBox="1"/>
          <p:nvPr/>
        </p:nvSpPr>
        <p:spPr>
          <a:xfrm>
            <a:off x="3096768" y="374904"/>
            <a:ext cx="5998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Shocker Hall Open House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DD8376-BDC1-4F06-82CB-3DA0FB16E4C1}"/>
              </a:ext>
            </a:extLst>
          </p:cNvPr>
          <p:cNvSpPr txBox="1"/>
          <p:nvPr/>
        </p:nvSpPr>
        <p:spPr>
          <a:xfrm>
            <a:off x="9424732" y="1944588"/>
            <a:ext cx="1617856" cy="4616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2251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of Courses</a:t>
            </a:r>
          </a:p>
        </p:txBody>
      </p:sp>
      <p:pic>
        <p:nvPicPr>
          <p:cNvPr id="4" name="Content Placeholder 3" descr="Students walking outside RSC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2358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AFA9E-074C-46BD-B2C0-7D47944AC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of Wildlife</a:t>
            </a:r>
          </a:p>
        </p:txBody>
      </p:sp>
      <p:pic>
        <p:nvPicPr>
          <p:cNvPr id="4" name="MediaWildlife" descr="WIldlife video">
            <a:hlinkClick r:id="" action="ppaction://media"/>
            <a:extLst>
              <a:ext uri="{FF2B5EF4-FFF2-40B4-BE49-F238E27FC236}">
                <a16:creationId xmlns:a16="http://schemas.microsoft.com/office/drawing/2014/main" id="{11AF66EA-F238-4C3B-BF4D-29B5A8129DE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156781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CC6869-279E-4CD0-AFB7-D43C3DA4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Alerts</a:t>
            </a:r>
          </a:p>
        </p:txBody>
      </p:sp>
      <p:pic>
        <p:nvPicPr>
          <p:cNvPr id="10" name="Graphic 9" descr="Sun">
            <a:extLst>
              <a:ext uri="{FF2B5EF4-FFF2-40B4-BE49-F238E27FC236}">
                <a16:creationId xmlns:a16="http://schemas.microsoft.com/office/drawing/2014/main" id="{B9755F32-7BB8-4394-8951-D51C14C70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4368" y="1509366"/>
            <a:ext cx="2345093" cy="2345093"/>
          </a:xfrm>
          <a:prstGeom prst="rect">
            <a:avLst/>
          </a:prstGeom>
        </p:spPr>
      </p:pic>
      <p:pic>
        <p:nvPicPr>
          <p:cNvPr id="8" name="Graphic 7" descr="Cloud">
            <a:extLst>
              <a:ext uri="{FF2B5EF4-FFF2-40B4-BE49-F238E27FC236}">
                <a16:creationId xmlns:a16="http://schemas.microsoft.com/office/drawing/2014/main" id="{9B63D865-835B-4BD4-84CD-C8684D638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41695" y="1236996"/>
            <a:ext cx="2633669" cy="2633669"/>
          </a:xfrm>
          <a:prstGeom prst="rect">
            <a:avLst/>
          </a:prstGeom>
        </p:spPr>
      </p:pic>
      <p:pic>
        <p:nvPicPr>
          <p:cNvPr id="12" name="Graphic 11" descr="Schoolhouse">
            <a:extLst>
              <a:ext uri="{FF2B5EF4-FFF2-40B4-BE49-F238E27FC236}">
                <a16:creationId xmlns:a16="http://schemas.microsoft.com/office/drawing/2014/main" id="{332CFEDE-9E2D-4DC9-A47C-9779B4B540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02462" y="3602114"/>
            <a:ext cx="2974849" cy="297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77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85BA5A-4E20-4433-8BB4-A64CC7FFC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Housing Options</a:t>
            </a:r>
          </a:p>
        </p:txBody>
      </p:sp>
      <p:pic>
        <p:nvPicPr>
          <p:cNvPr id="28" name="Picture 27" descr="Picture frame">
            <a:extLst>
              <a:ext uri="{FF2B5EF4-FFF2-40B4-BE49-F238E27FC236}">
                <a16:creationId xmlns:a16="http://schemas.microsoft.com/office/drawing/2014/main" id="{FD17AF3D-1212-4FF4-B2BC-37F848765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2071687"/>
            <a:ext cx="3462338" cy="2616883"/>
          </a:xfrm>
          <a:prstGeom prst="rect">
            <a:avLst/>
          </a:prstGeom>
        </p:spPr>
      </p:pic>
      <p:pic>
        <p:nvPicPr>
          <p:cNvPr id="29" name="Picture 28" descr="Picture frame">
            <a:extLst>
              <a:ext uri="{FF2B5EF4-FFF2-40B4-BE49-F238E27FC236}">
                <a16:creationId xmlns:a16="http://schemas.microsoft.com/office/drawing/2014/main" id="{0F00E1AF-E135-4A7A-B75D-54E31F6CD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725" y="2071685"/>
            <a:ext cx="3462338" cy="2616883"/>
          </a:xfrm>
          <a:prstGeom prst="rect">
            <a:avLst/>
          </a:prstGeom>
        </p:spPr>
      </p:pic>
      <p:pic>
        <p:nvPicPr>
          <p:cNvPr id="30" name="Picture 29" descr="Picture frame">
            <a:extLst>
              <a:ext uri="{FF2B5EF4-FFF2-40B4-BE49-F238E27FC236}">
                <a16:creationId xmlns:a16="http://schemas.microsoft.com/office/drawing/2014/main" id="{6200A70F-CF9E-4EA4-8867-7A2720303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2475" y="2071685"/>
            <a:ext cx="3462338" cy="26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5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514B7-F109-4959-A215-9C33534E1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Shocker Hall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11F50-1EDC-450E-9F90-059DA0F62F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WSU’s new dorms</a:t>
            </a:r>
          </a:p>
          <a:p>
            <a:r>
              <a:rPr lang="en-US" dirty="0"/>
              <a:t>Located in the heart of campus</a:t>
            </a:r>
          </a:p>
          <a:p>
            <a:r>
              <a:rPr lang="en-US" dirty="0"/>
              <a:t>Dining options available</a:t>
            </a:r>
          </a:p>
        </p:txBody>
      </p:sp>
      <p:pic>
        <p:nvPicPr>
          <p:cNvPr id="6" name="Content Placeholder 4" descr="Shocker Hall">
            <a:extLst>
              <a:ext uri="{FF2B5EF4-FFF2-40B4-BE49-F238E27FC236}">
                <a16:creationId xmlns:a16="http://schemas.microsoft.com/office/drawing/2014/main" id="{0B97C19F-14FE-40B1-85FA-BEEAC35683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72200" y="2767617"/>
            <a:ext cx="5181600" cy="2467353"/>
          </a:xfrm>
        </p:spPr>
      </p:pic>
    </p:spTree>
    <p:extLst>
      <p:ext uri="{BB962C8B-B14F-4D97-AF65-F5344CB8AC3E}">
        <p14:creationId xmlns:p14="http://schemas.microsoft.com/office/powerpoint/2010/main" val="2151311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D0201-D801-4A7E-8024-C837DB41B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Flats</a:t>
            </a:r>
          </a:p>
        </p:txBody>
      </p:sp>
      <p:pic>
        <p:nvPicPr>
          <p:cNvPr id="10" name="Content Placeholder 9" descr="A modern kitchen with stainless steel appliances&#10;&#10;Description automatically generated">
            <a:extLst>
              <a:ext uri="{FF2B5EF4-FFF2-40B4-BE49-F238E27FC236}">
                <a16:creationId xmlns:a16="http://schemas.microsoft.com/office/drawing/2014/main" id="{F47EDE17-7E97-409D-BD64-A4196B57DD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543969"/>
            <a:ext cx="5181600" cy="2914650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72EEDB-098B-41F9-8AFB-62ED88D334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Apartment complex</a:t>
            </a:r>
          </a:p>
          <a:p>
            <a:r>
              <a:rPr lang="en-US" dirty="0"/>
              <a:t>For upperclassmen</a:t>
            </a:r>
          </a:p>
        </p:txBody>
      </p:sp>
    </p:spTree>
    <p:extLst>
      <p:ext uri="{BB962C8B-B14F-4D97-AF65-F5344CB8AC3E}">
        <p14:creationId xmlns:p14="http://schemas.microsoft.com/office/powerpoint/2010/main" val="3594677531"/>
      </p:ext>
    </p:extLst>
  </p:cSld>
  <p:clrMapOvr>
    <a:masterClrMapping/>
  </p:clrMapOvr>
</p:sld>
</file>

<file path=ppt/theme/theme1.xml><?xml version="1.0" encoding="utf-8"?>
<a:theme xmlns:a="http://schemas.openxmlformats.org/drawingml/2006/main" name="YellowSlants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ellowSlants.pptx  -  Read-Only" id="{772F06A8-BA9C-4467-8656-2BB3EA697D2B}" vid="{571D809B-C389-41FF-97F2-730A5A17E8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</Words>
  <Application>Microsoft Office PowerPoint</Application>
  <PresentationFormat>Widescreen</PresentationFormat>
  <Paragraphs>35</Paragraphs>
  <Slides>11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YellowSlants</vt:lpstr>
      <vt:lpstr>Wichita State University</vt:lpstr>
      <vt:lpstr>Wichita Facts</vt:lpstr>
      <vt:lpstr>PowerPoint Presentation</vt:lpstr>
      <vt:lpstr>Schedule of Courses</vt:lpstr>
      <vt:lpstr>School of Wildlife</vt:lpstr>
      <vt:lpstr>Weather Alerts</vt:lpstr>
      <vt:lpstr>Housing Options</vt:lpstr>
      <vt:lpstr>Shocker Hall</vt:lpstr>
      <vt:lpstr>The Flats</vt:lpstr>
      <vt:lpstr>The Suites 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2021-06-21T20:11:19Z</dcterms:created>
  <dcterms:modified xsi:type="dcterms:W3CDTF">2021-06-21T20:11:43Z</dcterms:modified>
</cp:coreProperties>
</file>