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60" r:id="rId2"/>
  </p:sldMasterIdLst>
  <p:notesMasterIdLst>
    <p:notesMasterId r:id="rId12"/>
  </p:notesMasterIdLst>
  <p:sldIdLst>
    <p:sldId id="259" r:id="rId3"/>
    <p:sldId id="261" r:id="rId4"/>
    <p:sldId id="257" r:id="rId5"/>
    <p:sldId id="258" r:id="rId6"/>
    <p:sldId id="265" r:id="rId7"/>
    <p:sldId id="267" r:id="rId8"/>
    <p:sldId id="260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368E-03D9-4036-9B42-D1466036B3A6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DF5CD6-C130-445D-A6B9-D9146A3CFE45}">
      <dgm:prSet/>
      <dgm:spPr/>
      <dgm:t>
        <a:bodyPr/>
        <a:lstStyle/>
        <a:p>
          <a:r>
            <a:rPr lang="en-US" dirty="0"/>
            <a:t>College of Applied Studies</a:t>
          </a:r>
        </a:p>
      </dgm:t>
    </dgm:pt>
    <dgm:pt modelId="{F60A78CF-F58F-45A8-989E-13056A65851D}" type="parTrans" cxnId="{809525C1-4CD4-4D0B-8A74-141D8E2A6979}">
      <dgm:prSet/>
      <dgm:spPr/>
      <dgm:t>
        <a:bodyPr/>
        <a:lstStyle/>
        <a:p>
          <a:endParaRPr lang="en-US"/>
        </a:p>
      </dgm:t>
    </dgm:pt>
    <dgm:pt modelId="{81C0614A-4498-4900-8DC7-E5DBFAC064B2}" type="sibTrans" cxnId="{809525C1-4CD4-4D0B-8A74-141D8E2A6979}">
      <dgm:prSet/>
      <dgm:spPr/>
      <dgm:t>
        <a:bodyPr/>
        <a:lstStyle/>
        <a:p>
          <a:endParaRPr lang="en-US"/>
        </a:p>
      </dgm:t>
    </dgm:pt>
    <dgm:pt modelId="{AE6902B7-8488-4115-B6BB-036E9F2B2A42}">
      <dgm:prSet/>
      <dgm:spPr/>
      <dgm:t>
        <a:bodyPr/>
        <a:lstStyle/>
        <a:p>
          <a:r>
            <a:rPr lang="en-US" dirty="0"/>
            <a:t>College of Engineering</a:t>
          </a:r>
        </a:p>
      </dgm:t>
    </dgm:pt>
    <dgm:pt modelId="{0BF79B2E-1D24-4D85-9C2B-3FB9DD53F547}" type="parTrans" cxnId="{97E9389B-3D34-4316-B81E-C4A0A0645DF2}">
      <dgm:prSet/>
      <dgm:spPr/>
      <dgm:t>
        <a:bodyPr/>
        <a:lstStyle/>
        <a:p>
          <a:endParaRPr lang="en-US"/>
        </a:p>
      </dgm:t>
    </dgm:pt>
    <dgm:pt modelId="{B22093EB-226E-4AD6-840D-6D2DC2801EBB}" type="sibTrans" cxnId="{97E9389B-3D34-4316-B81E-C4A0A0645DF2}">
      <dgm:prSet/>
      <dgm:spPr/>
      <dgm:t>
        <a:bodyPr/>
        <a:lstStyle/>
        <a:p>
          <a:endParaRPr lang="en-US"/>
        </a:p>
      </dgm:t>
    </dgm:pt>
    <dgm:pt modelId="{8EAD47D9-C3A2-4A65-AD63-4601DFF5A957}">
      <dgm:prSet/>
      <dgm:spPr/>
      <dgm:t>
        <a:bodyPr/>
        <a:lstStyle/>
        <a:p>
          <a:r>
            <a:rPr lang="en-US"/>
            <a:t>College of Fine Arts</a:t>
          </a:r>
        </a:p>
      </dgm:t>
    </dgm:pt>
    <dgm:pt modelId="{63F3FD03-538D-4181-8324-B7327DD5D42B}" type="parTrans" cxnId="{6655C6E9-3D52-4E27-B42F-DE51D0DC3198}">
      <dgm:prSet/>
      <dgm:spPr/>
      <dgm:t>
        <a:bodyPr/>
        <a:lstStyle/>
        <a:p>
          <a:endParaRPr lang="en-US"/>
        </a:p>
      </dgm:t>
    </dgm:pt>
    <dgm:pt modelId="{A539F4EF-3092-4E3D-996B-26626E2FC6E6}" type="sibTrans" cxnId="{6655C6E9-3D52-4E27-B42F-DE51D0DC3198}">
      <dgm:prSet/>
      <dgm:spPr/>
      <dgm:t>
        <a:bodyPr/>
        <a:lstStyle/>
        <a:p>
          <a:endParaRPr lang="en-US"/>
        </a:p>
      </dgm:t>
    </dgm:pt>
    <dgm:pt modelId="{D4459A7D-A99D-4091-8199-225622340DC8}">
      <dgm:prSet/>
      <dgm:spPr/>
      <dgm:t>
        <a:bodyPr/>
        <a:lstStyle/>
        <a:p>
          <a:r>
            <a:rPr lang="en-US"/>
            <a:t>College of Health Professions</a:t>
          </a:r>
        </a:p>
      </dgm:t>
    </dgm:pt>
    <dgm:pt modelId="{4888B75D-C539-4F4B-BD3F-07EF5440385E}" type="parTrans" cxnId="{12974C5B-31B5-4AD7-B6EC-5DB9E22F6AD4}">
      <dgm:prSet/>
      <dgm:spPr/>
      <dgm:t>
        <a:bodyPr/>
        <a:lstStyle/>
        <a:p>
          <a:endParaRPr lang="en-US"/>
        </a:p>
      </dgm:t>
    </dgm:pt>
    <dgm:pt modelId="{4EEEF74C-44BE-4625-8ECD-0BCCC0A28D72}" type="sibTrans" cxnId="{12974C5B-31B5-4AD7-B6EC-5DB9E22F6AD4}">
      <dgm:prSet/>
      <dgm:spPr/>
      <dgm:t>
        <a:bodyPr/>
        <a:lstStyle/>
        <a:p>
          <a:endParaRPr lang="en-US"/>
        </a:p>
      </dgm:t>
    </dgm:pt>
    <dgm:pt modelId="{D38684AA-50D9-4D65-8510-1B60A22D4105}">
      <dgm:prSet/>
      <dgm:spPr/>
      <dgm:t>
        <a:bodyPr/>
        <a:lstStyle/>
        <a:p>
          <a:r>
            <a:rPr lang="en-US"/>
            <a:t>Fairmount College of Liberal Arts and Sciences</a:t>
          </a:r>
        </a:p>
      </dgm:t>
    </dgm:pt>
    <dgm:pt modelId="{3C591F9A-1A13-4506-A091-BE9D1F3020B5}" type="parTrans" cxnId="{3935FDFD-99A3-4D7B-9753-EC05AE25C661}">
      <dgm:prSet/>
      <dgm:spPr/>
      <dgm:t>
        <a:bodyPr/>
        <a:lstStyle/>
        <a:p>
          <a:endParaRPr lang="en-US"/>
        </a:p>
      </dgm:t>
    </dgm:pt>
    <dgm:pt modelId="{5CB5B79E-5411-4AD6-92FF-5A78D01B5FFA}" type="sibTrans" cxnId="{3935FDFD-99A3-4D7B-9753-EC05AE25C661}">
      <dgm:prSet/>
      <dgm:spPr/>
      <dgm:t>
        <a:bodyPr/>
        <a:lstStyle/>
        <a:p>
          <a:endParaRPr lang="en-US"/>
        </a:p>
      </dgm:t>
    </dgm:pt>
    <dgm:pt modelId="{A0DC0EAF-2B78-47B7-BCD8-F713982AC57C}">
      <dgm:prSet/>
      <dgm:spPr/>
      <dgm:t>
        <a:bodyPr/>
        <a:lstStyle/>
        <a:p>
          <a:r>
            <a:rPr lang="en-US"/>
            <a:t>Institute for Interdisciplinary Creativity</a:t>
          </a:r>
        </a:p>
      </dgm:t>
    </dgm:pt>
    <dgm:pt modelId="{845F1389-3D85-4285-AFBE-DE9338ABBF98}" type="parTrans" cxnId="{478E9BEF-DF9B-4B74-8BC3-D6DCD9786104}">
      <dgm:prSet/>
      <dgm:spPr/>
      <dgm:t>
        <a:bodyPr/>
        <a:lstStyle/>
        <a:p>
          <a:endParaRPr lang="en-US"/>
        </a:p>
      </dgm:t>
    </dgm:pt>
    <dgm:pt modelId="{F4D10480-D564-45AA-97BB-0349EF4A0C2E}" type="sibTrans" cxnId="{478E9BEF-DF9B-4B74-8BC3-D6DCD9786104}">
      <dgm:prSet/>
      <dgm:spPr/>
      <dgm:t>
        <a:bodyPr/>
        <a:lstStyle/>
        <a:p>
          <a:endParaRPr lang="en-US"/>
        </a:p>
      </dgm:t>
    </dgm:pt>
    <dgm:pt modelId="{0BAB5162-7B3B-4876-A8B0-59292EBED98F}">
      <dgm:prSet/>
      <dgm:spPr/>
      <dgm:t>
        <a:bodyPr/>
        <a:lstStyle/>
        <a:p>
          <a:r>
            <a:rPr lang="en-US"/>
            <a:t>Pre-Professional</a:t>
          </a:r>
        </a:p>
      </dgm:t>
    </dgm:pt>
    <dgm:pt modelId="{7E58E747-7D30-46FE-9B2C-E7CD06469962}" type="parTrans" cxnId="{08F9F2A1-5798-4055-91E7-A0D8CD84D736}">
      <dgm:prSet/>
      <dgm:spPr/>
      <dgm:t>
        <a:bodyPr/>
        <a:lstStyle/>
        <a:p>
          <a:endParaRPr lang="en-US"/>
        </a:p>
      </dgm:t>
    </dgm:pt>
    <dgm:pt modelId="{58256226-CD69-498C-808A-E146A1804D09}" type="sibTrans" cxnId="{08F9F2A1-5798-4055-91E7-A0D8CD84D736}">
      <dgm:prSet/>
      <dgm:spPr/>
      <dgm:t>
        <a:bodyPr/>
        <a:lstStyle/>
        <a:p>
          <a:endParaRPr lang="en-US"/>
        </a:p>
      </dgm:t>
    </dgm:pt>
    <dgm:pt modelId="{8E08461A-6CEE-4C4B-8AD4-E965234298BE}">
      <dgm:prSet/>
      <dgm:spPr/>
      <dgm:t>
        <a:bodyPr/>
        <a:lstStyle/>
        <a:p>
          <a:r>
            <a:rPr lang="en-US"/>
            <a:t>W. Frank Barton School of Business</a:t>
          </a:r>
        </a:p>
      </dgm:t>
    </dgm:pt>
    <dgm:pt modelId="{27699F2C-5CA4-49E3-9FFC-2F5D15AADED0}" type="parTrans" cxnId="{4B557F28-86E5-4DE3-927F-D064200726C4}">
      <dgm:prSet/>
      <dgm:spPr/>
      <dgm:t>
        <a:bodyPr/>
        <a:lstStyle/>
        <a:p>
          <a:endParaRPr lang="en-US"/>
        </a:p>
      </dgm:t>
    </dgm:pt>
    <dgm:pt modelId="{003752B2-9936-44C1-8091-3016AFC575C4}" type="sibTrans" cxnId="{4B557F28-86E5-4DE3-927F-D064200726C4}">
      <dgm:prSet/>
      <dgm:spPr/>
      <dgm:t>
        <a:bodyPr/>
        <a:lstStyle/>
        <a:p>
          <a:endParaRPr lang="en-US"/>
        </a:p>
      </dgm:t>
    </dgm:pt>
    <dgm:pt modelId="{E0F554BE-65AF-45E6-A021-56388E7B2DB4}" type="pres">
      <dgm:prSet presAssocID="{420B368E-03D9-4036-9B42-D1466036B3A6}" presName="Name0" presStyleCnt="0">
        <dgm:presLayoutVars>
          <dgm:resizeHandles/>
        </dgm:presLayoutVars>
      </dgm:prSet>
      <dgm:spPr/>
    </dgm:pt>
    <dgm:pt modelId="{6AC1F60F-F9A0-4ACE-AD5E-00FB0C545BF5}" type="pres">
      <dgm:prSet presAssocID="{54DF5CD6-C130-445D-A6B9-D9146A3CFE45}" presName="text" presStyleLbl="node1" presStyleIdx="0" presStyleCnt="8">
        <dgm:presLayoutVars>
          <dgm:bulletEnabled val="1"/>
        </dgm:presLayoutVars>
      </dgm:prSet>
      <dgm:spPr/>
    </dgm:pt>
    <dgm:pt modelId="{88E5148A-0444-4FBA-A2DE-5008BF26D255}" type="pres">
      <dgm:prSet presAssocID="{81C0614A-4498-4900-8DC7-E5DBFAC064B2}" presName="space" presStyleCnt="0"/>
      <dgm:spPr/>
    </dgm:pt>
    <dgm:pt modelId="{2F2E6A3F-0E11-4580-96C9-EB541E7BD9A7}" type="pres">
      <dgm:prSet presAssocID="{AE6902B7-8488-4115-B6BB-036E9F2B2A42}" presName="text" presStyleLbl="node1" presStyleIdx="1" presStyleCnt="8">
        <dgm:presLayoutVars>
          <dgm:bulletEnabled val="1"/>
        </dgm:presLayoutVars>
      </dgm:prSet>
      <dgm:spPr/>
    </dgm:pt>
    <dgm:pt modelId="{A29A186E-5E00-4C07-BB61-85B2714071ED}" type="pres">
      <dgm:prSet presAssocID="{B22093EB-226E-4AD6-840D-6D2DC2801EBB}" presName="space" presStyleCnt="0"/>
      <dgm:spPr/>
    </dgm:pt>
    <dgm:pt modelId="{6B10B581-3DDA-4F78-86DD-DBD4E094F110}" type="pres">
      <dgm:prSet presAssocID="{8EAD47D9-C3A2-4A65-AD63-4601DFF5A957}" presName="text" presStyleLbl="node1" presStyleIdx="2" presStyleCnt="8">
        <dgm:presLayoutVars>
          <dgm:bulletEnabled val="1"/>
        </dgm:presLayoutVars>
      </dgm:prSet>
      <dgm:spPr/>
    </dgm:pt>
    <dgm:pt modelId="{737E0D5A-344D-469D-9740-8582C7BE1AEF}" type="pres">
      <dgm:prSet presAssocID="{A539F4EF-3092-4E3D-996B-26626E2FC6E6}" presName="space" presStyleCnt="0"/>
      <dgm:spPr/>
    </dgm:pt>
    <dgm:pt modelId="{34B061D3-4C29-45F8-8454-77D9CF5A04A4}" type="pres">
      <dgm:prSet presAssocID="{D4459A7D-A99D-4091-8199-225622340DC8}" presName="text" presStyleLbl="node1" presStyleIdx="3" presStyleCnt="8">
        <dgm:presLayoutVars>
          <dgm:bulletEnabled val="1"/>
        </dgm:presLayoutVars>
      </dgm:prSet>
      <dgm:spPr/>
    </dgm:pt>
    <dgm:pt modelId="{DA88EBF3-2B24-49E5-8C59-8B712A1BB523}" type="pres">
      <dgm:prSet presAssocID="{4EEEF74C-44BE-4625-8ECD-0BCCC0A28D72}" presName="space" presStyleCnt="0"/>
      <dgm:spPr/>
    </dgm:pt>
    <dgm:pt modelId="{2F48F640-8C99-4A36-933B-892439A6B0C0}" type="pres">
      <dgm:prSet presAssocID="{D38684AA-50D9-4D65-8510-1B60A22D4105}" presName="text" presStyleLbl="node1" presStyleIdx="4" presStyleCnt="8">
        <dgm:presLayoutVars>
          <dgm:bulletEnabled val="1"/>
        </dgm:presLayoutVars>
      </dgm:prSet>
      <dgm:spPr/>
    </dgm:pt>
    <dgm:pt modelId="{1CDDE191-E4BA-47B8-9277-3EED8197B877}" type="pres">
      <dgm:prSet presAssocID="{5CB5B79E-5411-4AD6-92FF-5A78D01B5FFA}" presName="space" presStyleCnt="0"/>
      <dgm:spPr/>
    </dgm:pt>
    <dgm:pt modelId="{583D7D59-7B20-427B-9FAA-AA1EB1019120}" type="pres">
      <dgm:prSet presAssocID="{A0DC0EAF-2B78-47B7-BCD8-F713982AC57C}" presName="text" presStyleLbl="node1" presStyleIdx="5" presStyleCnt="8">
        <dgm:presLayoutVars>
          <dgm:bulletEnabled val="1"/>
        </dgm:presLayoutVars>
      </dgm:prSet>
      <dgm:spPr/>
    </dgm:pt>
    <dgm:pt modelId="{AFF3DC82-1DE6-4AD7-ABB0-4CA93AA6876A}" type="pres">
      <dgm:prSet presAssocID="{F4D10480-D564-45AA-97BB-0349EF4A0C2E}" presName="space" presStyleCnt="0"/>
      <dgm:spPr/>
    </dgm:pt>
    <dgm:pt modelId="{5E707981-AEA3-4C8A-9216-19936E544996}" type="pres">
      <dgm:prSet presAssocID="{0BAB5162-7B3B-4876-A8B0-59292EBED98F}" presName="text" presStyleLbl="node1" presStyleIdx="6" presStyleCnt="8">
        <dgm:presLayoutVars>
          <dgm:bulletEnabled val="1"/>
        </dgm:presLayoutVars>
      </dgm:prSet>
      <dgm:spPr/>
    </dgm:pt>
    <dgm:pt modelId="{2203B7E6-D762-4D29-A240-4ABD8B5CD54A}" type="pres">
      <dgm:prSet presAssocID="{58256226-CD69-498C-808A-E146A1804D09}" presName="space" presStyleCnt="0"/>
      <dgm:spPr/>
    </dgm:pt>
    <dgm:pt modelId="{47436620-D8F5-4611-8487-F9883C318AB0}" type="pres">
      <dgm:prSet presAssocID="{8E08461A-6CEE-4C4B-8AD4-E965234298BE}" presName="text" presStyleLbl="node1" presStyleIdx="7" presStyleCnt="8">
        <dgm:presLayoutVars>
          <dgm:bulletEnabled val="1"/>
        </dgm:presLayoutVars>
      </dgm:prSet>
      <dgm:spPr/>
    </dgm:pt>
  </dgm:ptLst>
  <dgm:cxnLst>
    <dgm:cxn modelId="{1540B420-5BCD-415D-918D-3648C8A851E9}" type="presOf" srcId="{420B368E-03D9-4036-9B42-D1466036B3A6}" destId="{E0F554BE-65AF-45E6-A021-56388E7B2DB4}" srcOrd="0" destOrd="0" presId="urn:diagrams.loki3.com/VaryingWidthList"/>
    <dgm:cxn modelId="{4B557F28-86E5-4DE3-927F-D064200726C4}" srcId="{420B368E-03D9-4036-9B42-D1466036B3A6}" destId="{8E08461A-6CEE-4C4B-8AD4-E965234298BE}" srcOrd="7" destOrd="0" parTransId="{27699F2C-5CA4-49E3-9FFC-2F5D15AADED0}" sibTransId="{003752B2-9936-44C1-8091-3016AFC575C4}"/>
    <dgm:cxn modelId="{1118A329-8ABF-4E1E-9F89-847423284F37}" type="presOf" srcId="{54DF5CD6-C130-445D-A6B9-D9146A3CFE45}" destId="{6AC1F60F-F9A0-4ACE-AD5E-00FB0C545BF5}" srcOrd="0" destOrd="0" presId="urn:diagrams.loki3.com/VaryingWidthList"/>
    <dgm:cxn modelId="{12974C5B-31B5-4AD7-B6EC-5DB9E22F6AD4}" srcId="{420B368E-03D9-4036-9B42-D1466036B3A6}" destId="{D4459A7D-A99D-4091-8199-225622340DC8}" srcOrd="3" destOrd="0" parTransId="{4888B75D-C539-4F4B-BD3F-07EF5440385E}" sibTransId="{4EEEF74C-44BE-4625-8ECD-0BCCC0A28D72}"/>
    <dgm:cxn modelId="{EE288949-327D-4E14-811F-F3589515172D}" type="presOf" srcId="{D38684AA-50D9-4D65-8510-1B60A22D4105}" destId="{2F48F640-8C99-4A36-933B-892439A6B0C0}" srcOrd="0" destOrd="0" presId="urn:diagrams.loki3.com/VaryingWidthList"/>
    <dgm:cxn modelId="{0B7D6889-D7A5-4D3F-ADAC-854AFF153611}" type="presOf" srcId="{8EAD47D9-C3A2-4A65-AD63-4601DFF5A957}" destId="{6B10B581-3DDA-4F78-86DD-DBD4E094F110}" srcOrd="0" destOrd="0" presId="urn:diagrams.loki3.com/VaryingWidthList"/>
    <dgm:cxn modelId="{97E9389B-3D34-4316-B81E-C4A0A0645DF2}" srcId="{420B368E-03D9-4036-9B42-D1466036B3A6}" destId="{AE6902B7-8488-4115-B6BB-036E9F2B2A42}" srcOrd="1" destOrd="0" parTransId="{0BF79B2E-1D24-4D85-9C2B-3FB9DD53F547}" sibTransId="{B22093EB-226E-4AD6-840D-6D2DC2801EBB}"/>
    <dgm:cxn modelId="{C4A2F69B-BF85-4996-90F5-E16EC269AD6E}" type="presOf" srcId="{8E08461A-6CEE-4C4B-8AD4-E965234298BE}" destId="{47436620-D8F5-4611-8487-F9883C318AB0}" srcOrd="0" destOrd="0" presId="urn:diagrams.loki3.com/VaryingWidthList"/>
    <dgm:cxn modelId="{08F9F2A1-5798-4055-91E7-A0D8CD84D736}" srcId="{420B368E-03D9-4036-9B42-D1466036B3A6}" destId="{0BAB5162-7B3B-4876-A8B0-59292EBED98F}" srcOrd="6" destOrd="0" parTransId="{7E58E747-7D30-46FE-9B2C-E7CD06469962}" sibTransId="{58256226-CD69-498C-808A-E146A1804D09}"/>
    <dgm:cxn modelId="{AE90F5B6-4247-4F17-82CB-4DE95D84C390}" type="presOf" srcId="{A0DC0EAF-2B78-47B7-BCD8-F713982AC57C}" destId="{583D7D59-7B20-427B-9FAA-AA1EB1019120}" srcOrd="0" destOrd="0" presId="urn:diagrams.loki3.com/VaryingWidthList"/>
    <dgm:cxn modelId="{24610CBF-DE9B-4CB6-8EDA-78955E1E2171}" type="presOf" srcId="{0BAB5162-7B3B-4876-A8B0-59292EBED98F}" destId="{5E707981-AEA3-4C8A-9216-19936E544996}" srcOrd="0" destOrd="0" presId="urn:diagrams.loki3.com/VaryingWidthList"/>
    <dgm:cxn modelId="{809525C1-4CD4-4D0B-8A74-141D8E2A6979}" srcId="{420B368E-03D9-4036-9B42-D1466036B3A6}" destId="{54DF5CD6-C130-445D-A6B9-D9146A3CFE45}" srcOrd="0" destOrd="0" parTransId="{F60A78CF-F58F-45A8-989E-13056A65851D}" sibTransId="{81C0614A-4498-4900-8DC7-E5DBFAC064B2}"/>
    <dgm:cxn modelId="{7B6CECCF-6B01-40B3-8AB2-12CD23273B84}" type="presOf" srcId="{AE6902B7-8488-4115-B6BB-036E9F2B2A42}" destId="{2F2E6A3F-0E11-4580-96C9-EB541E7BD9A7}" srcOrd="0" destOrd="0" presId="urn:diagrams.loki3.com/VaryingWidthList"/>
    <dgm:cxn modelId="{F0821CDA-7246-46E1-9B4E-B20958E5C257}" type="presOf" srcId="{D4459A7D-A99D-4091-8199-225622340DC8}" destId="{34B061D3-4C29-45F8-8454-77D9CF5A04A4}" srcOrd="0" destOrd="0" presId="urn:diagrams.loki3.com/VaryingWidthList"/>
    <dgm:cxn modelId="{6655C6E9-3D52-4E27-B42F-DE51D0DC3198}" srcId="{420B368E-03D9-4036-9B42-D1466036B3A6}" destId="{8EAD47D9-C3A2-4A65-AD63-4601DFF5A957}" srcOrd="2" destOrd="0" parTransId="{63F3FD03-538D-4181-8324-B7327DD5D42B}" sibTransId="{A539F4EF-3092-4E3D-996B-26626E2FC6E6}"/>
    <dgm:cxn modelId="{478E9BEF-DF9B-4B74-8BC3-D6DCD9786104}" srcId="{420B368E-03D9-4036-9B42-D1466036B3A6}" destId="{A0DC0EAF-2B78-47B7-BCD8-F713982AC57C}" srcOrd="5" destOrd="0" parTransId="{845F1389-3D85-4285-AFBE-DE9338ABBF98}" sibTransId="{F4D10480-D564-45AA-97BB-0349EF4A0C2E}"/>
    <dgm:cxn modelId="{3935FDFD-99A3-4D7B-9753-EC05AE25C661}" srcId="{420B368E-03D9-4036-9B42-D1466036B3A6}" destId="{D38684AA-50D9-4D65-8510-1B60A22D4105}" srcOrd="4" destOrd="0" parTransId="{3C591F9A-1A13-4506-A091-BE9D1F3020B5}" sibTransId="{5CB5B79E-5411-4AD6-92FF-5A78D01B5FFA}"/>
    <dgm:cxn modelId="{F8D40523-DBE5-4AEF-BAD4-BD7787F4E298}" type="presParOf" srcId="{E0F554BE-65AF-45E6-A021-56388E7B2DB4}" destId="{6AC1F60F-F9A0-4ACE-AD5E-00FB0C545BF5}" srcOrd="0" destOrd="0" presId="urn:diagrams.loki3.com/VaryingWidthList"/>
    <dgm:cxn modelId="{1ECE1CB7-B263-472D-9B11-0C413E7BC4F1}" type="presParOf" srcId="{E0F554BE-65AF-45E6-A021-56388E7B2DB4}" destId="{88E5148A-0444-4FBA-A2DE-5008BF26D255}" srcOrd="1" destOrd="0" presId="urn:diagrams.loki3.com/VaryingWidthList"/>
    <dgm:cxn modelId="{22E2A881-30C4-4D9B-A65B-FFBD0F4A36C8}" type="presParOf" srcId="{E0F554BE-65AF-45E6-A021-56388E7B2DB4}" destId="{2F2E6A3F-0E11-4580-96C9-EB541E7BD9A7}" srcOrd="2" destOrd="0" presId="urn:diagrams.loki3.com/VaryingWidthList"/>
    <dgm:cxn modelId="{ECFDE51A-97C4-47E7-8812-DEA3890C0B3A}" type="presParOf" srcId="{E0F554BE-65AF-45E6-A021-56388E7B2DB4}" destId="{A29A186E-5E00-4C07-BB61-85B2714071ED}" srcOrd="3" destOrd="0" presId="urn:diagrams.loki3.com/VaryingWidthList"/>
    <dgm:cxn modelId="{1D7EA71F-500C-414E-8173-C95031240976}" type="presParOf" srcId="{E0F554BE-65AF-45E6-A021-56388E7B2DB4}" destId="{6B10B581-3DDA-4F78-86DD-DBD4E094F110}" srcOrd="4" destOrd="0" presId="urn:diagrams.loki3.com/VaryingWidthList"/>
    <dgm:cxn modelId="{CB405A19-FA4B-4291-B928-71DF1209FE46}" type="presParOf" srcId="{E0F554BE-65AF-45E6-A021-56388E7B2DB4}" destId="{737E0D5A-344D-469D-9740-8582C7BE1AEF}" srcOrd="5" destOrd="0" presId="urn:diagrams.loki3.com/VaryingWidthList"/>
    <dgm:cxn modelId="{4556D08C-B57D-490D-922F-6973F455BA33}" type="presParOf" srcId="{E0F554BE-65AF-45E6-A021-56388E7B2DB4}" destId="{34B061D3-4C29-45F8-8454-77D9CF5A04A4}" srcOrd="6" destOrd="0" presId="urn:diagrams.loki3.com/VaryingWidthList"/>
    <dgm:cxn modelId="{05ECDB20-A040-4C79-8D5D-B95C01DACD9D}" type="presParOf" srcId="{E0F554BE-65AF-45E6-A021-56388E7B2DB4}" destId="{DA88EBF3-2B24-49E5-8C59-8B712A1BB523}" srcOrd="7" destOrd="0" presId="urn:diagrams.loki3.com/VaryingWidthList"/>
    <dgm:cxn modelId="{076E24BC-04BE-427E-9830-DDDD4AFFC7CD}" type="presParOf" srcId="{E0F554BE-65AF-45E6-A021-56388E7B2DB4}" destId="{2F48F640-8C99-4A36-933B-892439A6B0C0}" srcOrd="8" destOrd="0" presId="urn:diagrams.loki3.com/VaryingWidthList"/>
    <dgm:cxn modelId="{C40CE64F-4367-45C1-88F5-CFB217E8E94E}" type="presParOf" srcId="{E0F554BE-65AF-45E6-A021-56388E7B2DB4}" destId="{1CDDE191-E4BA-47B8-9277-3EED8197B877}" srcOrd="9" destOrd="0" presId="urn:diagrams.loki3.com/VaryingWidthList"/>
    <dgm:cxn modelId="{11386418-1E63-45C9-8622-0E30300ADD45}" type="presParOf" srcId="{E0F554BE-65AF-45E6-A021-56388E7B2DB4}" destId="{583D7D59-7B20-427B-9FAA-AA1EB1019120}" srcOrd="10" destOrd="0" presId="urn:diagrams.loki3.com/VaryingWidthList"/>
    <dgm:cxn modelId="{B23EAD51-73DB-4D2D-8B62-938B8DFE9D98}" type="presParOf" srcId="{E0F554BE-65AF-45E6-A021-56388E7B2DB4}" destId="{AFF3DC82-1DE6-4AD7-ABB0-4CA93AA6876A}" srcOrd="11" destOrd="0" presId="urn:diagrams.loki3.com/VaryingWidthList"/>
    <dgm:cxn modelId="{356F1010-087B-4B04-AABE-756BD5711CDB}" type="presParOf" srcId="{E0F554BE-65AF-45E6-A021-56388E7B2DB4}" destId="{5E707981-AEA3-4C8A-9216-19936E544996}" srcOrd="12" destOrd="0" presId="urn:diagrams.loki3.com/VaryingWidthList"/>
    <dgm:cxn modelId="{9FCD307E-B287-40C7-A8C4-AC9FA46AF998}" type="presParOf" srcId="{E0F554BE-65AF-45E6-A021-56388E7B2DB4}" destId="{2203B7E6-D762-4D29-A240-4ABD8B5CD54A}" srcOrd="13" destOrd="0" presId="urn:diagrams.loki3.com/VaryingWidthList"/>
    <dgm:cxn modelId="{4A9D8B11-0704-47FA-A578-7E55D7401CF6}" type="presParOf" srcId="{E0F554BE-65AF-45E6-A021-56388E7B2DB4}" destId="{47436620-D8F5-4611-8487-F9883C318AB0}" srcOrd="1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1F60F-F9A0-4ACE-AD5E-00FB0C545BF5}">
      <dsp:nvSpPr>
        <dsp:cNvPr id="0" name=""/>
        <dsp:cNvSpPr/>
      </dsp:nvSpPr>
      <dsp:spPr>
        <a:xfrm>
          <a:off x="3322800" y="172"/>
          <a:ext cx="3870000" cy="5210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College of Applied Studies</a:t>
          </a:r>
        </a:p>
      </dsp:txBody>
      <dsp:txXfrm>
        <a:off x="3322800" y="172"/>
        <a:ext cx="3870000" cy="521076"/>
      </dsp:txXfrm>
    </dsp:sp>
    <dsp:sp modelId="{2F2E6A3F-0E11-4580-96C9-EB541E7BD9A7}">
      <dsp:nvSpPr>
        <dsp:cNvPr id="0" name=""/>
        <dsp:cNvSpPr/>
      </dsp:nvSpPr>
      <dsp:spPr>
        <a:xfrm>
          <a:off x="3592800" y="547303"/>
          <a:ext cx="3330000" cy="521076"/>
        </a:xfrm>
        <a:prstGeom prst="rect">
          <a:avLst/>
        </a:prstGeom>
        <a:solidFill>
          <a:schemeClr val="accent2">
            <a:hueOff val="282148"/>
            <a:satOff val="8501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College of Engineering</a:t>
          </a:r>
        </a:p>
      </dsp:txBody>
      <dsp:txXfrm>
        <a:off x="3592800" y="547303"/>
        <a:ext cx="3330000" cy="521076"/>
      </dsp:txXfrm>
    </dsp:sp>
    <dsp:sp modelId="{6B10B581-3DDA-4F78-86DD-DBD4E094F110}">
      <dsp:nvSpPr>
        <dsp:cNvPr id="0" name=""/>
        <dsp:cNvSpPr/>
      </dsp:nvSpPr>
      <dsp:spPr>
        <a:xfrm>
          <a:off x="3817800" y="1094434"/>
          <a:ext cx="2880000" cy="521076"/>
        </a:xfrm>
        <a:prstGeom prst="rect">
          <a:avLst/>
        </a:prstGeom>
        <a:solidFill>
          <a:schemeClr val="accent2">
            <a:hueOff val="564295"/>
            <a:satOff val="17001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College of Fine Arts</a:t>
          </a:r>
        </a:p>
      </dsp:txBody>
      <dsp:txXfrm>
        <a:off x="3817800" y="1094434"/>
        <a:ext cx="2880000" cy="521076"/>
      </dsp:txXfrm>
    </dsp:sp>
    <dsp:sp modelId="{34B061D3-4C29-45F8-8454-77D9CF5A04A4}">
      <dsp:nvSpPr>
        <dsp:cNvPr id="0" name=""/>
        <dsp:cNvSpPr/>
      </dsp:nvSpPr>
      <dsp:spPr>
        <a:xfrm>
          <a:off x="3097800" y="1641565"/>
          <a:ext cx="4320000" cy="521076"/>
        </a:xfrm>
        <a:prstGeom prst="rect">
          <a:avLst/>
        </a:prstGeom>
        <a:solidFill>
          <a:schemeClr val="accent2">
            <a:hueOff val="846443"/>
            <a:satOff val="2550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College of Health Professions</a:t>
          </a:r>
        </a:p>
      </dsp:txBody>
      <dsp:txXfrm>
        <a:off x="3097800" y="1641565"/>
        <a:ext cx="4320000" cy="521076"/>
      </dsp:txXfrm>
    </dsp:sp>
    <dsp:sp modelId="{2F48F640-8C99-4A36-933B-892439A6B0C0}">
      <dsp:nvSpPr>
        <dsp:cNvPr id="0" name=""/>
        <dsp:cNvSpPr/>
      </dsp:nvSpPr>
      <dsp:spPr>
        <a:xfrm>
          <a:off x="1885274" y="2188695"/>
          <a:ext cx="6745050" cy="521076"/>
        </a:xfrm>
        <a:prstGeom prst="rect">
          <a:avLst/>
        </a:prstGeom>
        <a:solidFill>
          <a:schemeClr val="accent2">
            <a:hueOff val="1128590"/>
            <a:satOff val="34003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Fairmount College of Liberal Arts and Sciences</a:t>
          </a:r>
        </a:p>
      </dsp:txBody>
      <dsp:txXfrm>
        <a:off x="1885274" y="2188695"/>
        <a:ext cx="6745050" cy="521076"/>
      </dsp:txXfrm>
    </dsp:sp>
    <dsp:sp modelId="{583D7D59-7B20-427B-9FAA-AA1EB1019120}">
      <dsp:nvSpPr>
        <dsp:cNvPr id="0" name=""/>
        <dsp:cNvSpPr/>
      </dsp:nvSpPr>
      <dsp:spPr>
        <a:xfrm>
          <a:off x="2422800" y="2735826"/>
          <a:ext cx="5670000" cy="521076"/>
        </a:xfrm>
        <a:prstGeom prst="rect">
          <a:avLst/>
        </a:prstGeom>
        <a:solidFill>
          <a:schemeClr val="accent2">
            <a:hueOff val="1410738"/>
            <a:satOff val="42504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Institute for Interdisciplinary Creativity</a:t>
          </a:r>
        </a:p>
      </dsp:txBody>
      <dsp:txXfrm>
        <a:off x="2422800" y="2735826"/>
        <a:ext cx="5670000" cy="521076"/>
      </dsp:txXfrm>
    </dsp:sp>
    <dsp:sp modelId="{5E707981-AEA3-4C8A-9216-19936E544996}">
      <dsp:nvSpPr>
        <dsp:cNvPr id="0" name=""/>
        <dsp:cNvSpPr/>
      </dsp:nvSpPr>
      <dsp:spPr>
        <a:xfrm>
          <a:off x="4020300" y="3282957"/>
          <a:ext cx="2475000" cy="521076"/>
        </a:xfrm>
        <a:prstGeom prst="rect">
          <a:avLst/>
        </a:prstGeom>
        <a:solidFill>
          <a:schemeClr val="accent2">
            <a:hueOff val="1692885"/>
            <a:satOff val="51004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Pre-Professional</a:t>
          </a:r>
        </a:p>
      </dsp:txBody>
      <dsp:txXfrm>
        <a:off x="4020300" y="3282957"/>
        <a:ext cx="2475000" cy="521076"/>
      </dsp:txXfrm>
    </dsp:sp>
    <dsp:sp modelId="{47436620-D8F5-4611-8487-F9883C318AB0}">
      <dsp:nvSpPr>
        <dsp:cNvPr id="0" name=""/>
        <dsp:cNvSpPr/>
      </dsp:nvSpPr>
      <dsp:spPr>
        <a:xfrm>
          <a:off x="2692800" y="3830088"/>
          <a:ext cx="5130000" cy="521076"/>
        </a:xfrm>
        <a:prstGeom prst="rect">
          <a:avLst/>
        </a:prstGeom>
        <a:solidFill>
          <a:schemeClr val="accent2">
            <a:hueOff val="1975033"/>
            <a:satOff val="59505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W. Frank Barton School of Business</a:t>
          </a:r>
        </a:p>
      </dsp:txBody>
      <dsp:txXfrm>
        <a:off x="2692800" y="3830088"/>
        <a:ext cx="5130000" cy="52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F813E-ECDE-4B7A-81A3-04456C02A1A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4CC3B-0847-4256-9065-5C2EF6CA3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F7324-259A-4CE0-8471-B2A32E539F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location of Schedule of Courses with audience.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C3B-0847-4256-9065-5C2EF6CA3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4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they know how important Nouns and Verbs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C3B-0847-4256-9065-5C2EF6CA33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Professor T. Rex.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C3B-0847-4256-9065-5C2EF6CA3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out Fine Arts Calendars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4CC3B-0847-4256-9065-5C2EF6CA33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7FB40-4C9F-4AB8-A747-3798A8146E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chita_State_Shockers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chita_State_Shockers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chita_State_Shockers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5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88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83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090203D-58DA-4509-885E-833AF3A08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23748" y="42199"/>
            <a:ext cx="1468252" cy="9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1090203D-58DA-4509-885E-833AF3A08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23748" y="42199"/>
            <a:ext cx="1468252" cy="9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627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BC923BF-942E-4BDE-A199-FA5F89AC7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23748" y="42199"/>
            <a:ext cx="1468252" cy="9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28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73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7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605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r>
              <a:rPr lang="en-US" dirty="0"/>
              <a:t>Wichita State University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Shock the World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26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of Courses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120900"/>
            <a:ext cx="6076950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3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26EA-8EC7-4F65-8038-806DD5EF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and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7928-878F-4268-9772-8B7A21CBE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84FF-DE5C-40E1-9E01-D6348A91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of Dinosaurs</a:t>
            </a:r>
          </a:p>
        </p:txBody>
      </p:sp>
    </p:spTree>
    <p:extLst>
      <p:ext uri="{BB962C8B-B14F-4D97-AF65-F5344CB8AC3E}">
        <p14:creationId xmlns:p14="http://schemas.microsoft.com/office/powerpoint/2010/main" val="21876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F68E-CFB6-4D27-814A-58755452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at WSU</a:t>
            </a:r>
          </a:p>
        </p:txBody>
      </p:sp>
      <p:pic>
        <p:nvPicPr>
          <p:cNvPr id="6" name="Content Placeholder 5" descr="A person holding a microphone&#10;&#10;Description automatically generated">
            <a:extLst>
              <a:ext uri="{FF2B5EF4-FFF2-40B4-BE49-F238E27FC236}">
                <a16:creationId xmlns:a16="http://schemas.microsoft.com/office/drawing/2014/main" id="{C19E1DD2-F7F0-47DF-9792-AEB06F91B2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75" y="2597274"/>
            <a:ext cx="4754563" cy="317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A group of people walking on a beach&#10;&#10;Description automatically generated">
            <a:extLst>
              <a:ext uri="{FF2B5EF4-FFF2-40B4-BE49-F238E27FC236}">
                <a16:creationId xmlns:a16="http://schemas.microsoft.com/office/drawing/2014/main" id="{9471B1A7-7B7C-46D1-82D2-5EDF208E5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88" y="2598208"/>
            <a:ext cx="4754562" cy="3169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9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0412-3D2E-4F85-9B42-BA8B87DC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BFDD12-7EB3-4DE8-A156-E5328DA28E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3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Wichita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CSA Population: 680,425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Movie screens: 82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Restaurants: 1,000+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Museums/art galleries: 40+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 sports teams: 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Religious denominations: 80+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Days of sunshine: 225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 age: 35.5</a:t>
            </a:r>
          </a:p>
        </p:txBody>
      </p:sp>
    </p:spTree>
    <p:extLst>
      <p:ext uri="{BB962C8B-B14F-4D97-AF65-F5344CB8AC3E}">
        <p14:creationId xmlns:p14="http://schemas.microsoft.com/office/powerpoint/2010/main" val="33365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C6869-279E-4CD0-AFB7-D43C3DA4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Alerts</a:t>
            </a:r>
          </a:p>
        </p:txBody>
      </p:sp>
      <p:pic>
        <p:nvPicPr>
          <p:cNvPr id="10" name="Graphic 9" descr="Sun">
            <a:extLst>
              <a:ext uri="{FF2B5EF4-FFF2-40B4-BE49-F238E27FC236}">
                <a16:creationId xmlns:a16="http://schemas.microsoft.com/office/drawing/2014/main" id="{B9755F32-7BB8-4394-8951-D51C14C70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4368" y="1509366"/>
            <a:ext cx="2345093" cy="2345093"/>
          </a:xfrm>
          <a:prstGeom prst="rect">
            <a:avLst/>
          </a:prstGeom>
        </p:spPr>
      </p:pic>
      <p:pic>
        <p:nvPicPr>
          <p:cNvPr id="8" name="Graphic 7" descr="Cloud">
            <a:extLst>
              <a:ext uri="{FF2B5EF4-FFF2-40B4-BE49-F238E27FC236}">
                <a16:creationId xmlns:a16="http://schemas.microsoft.com/office/drawing/2014/main" id="{9B63D865-835B-4BD4-84CD-C8684D638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1695" y="1236996"/>
            <a:ext cx="2633669" cy="2633669"/>
          </a:xfrm>
          <a:prstGeom prst="rect">
            <a:avLst/>
          </a:prstGeom>
        </p:spPr>
      </p:pic>
      <p:pic>
        <p:nvPicPr>
          <p:cNvPr id="12" name="Graphic 11" descr="Schoolhouse">
            <a:extLst>
              <a:ext uri="{FF2B5EF4-FFF2-40B4-BE49-F238E27FC236}">
                <a16:creationId xmlns:a16="http://schemas.microsoft.com/office/drawing/2014/main" id="{332CFEDE-9E2D-4DC9-A47C-9779B4B540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2462" y="3602114"/>
            <a:ext cx="2974849" cy="29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F475-C980-49AF-A14E-0DE15965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Us: Wichita.edu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3C078-87B4-42C2-8C65-61FC24C09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SU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7F7F7F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Klavika">
      <a:majorFont>
        <a:latin typeface="Klavika Bold"/>
        <a:ea typeface=""/>
        <a:cs typeface=""/>
      </a:majorFont>
      <a:minorFont>
        <a:latin typeface="Klavika Regular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Wood Type">
  <a:themeElements>
    <a:clrScheme name="WSU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7F7F7F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Klavika">
      <a:majorFont>
        <a:latin typeface="Klavika Bold"/>
        <a:ea typeface=""/>
        <a:cs typeface=""/>
      </a:majorFont>
      <a:minorFont>
        <a:latin typeface="Klavika Regular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138</Words>
  <Application>Microsoft Office PowerPoint</Application>
  <PresentationFormat>Widescreen</PresentationFormat>
  <Paragraphs>36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Klavika Bold</vt:lpstr>
      <vt:lpstr>Klavika Regular</vt:lpstr>
      <vt:lpstr>Rockwell Extra Bold</vt:lpstr>
      <vt:lpstr>Wingdings</vt:lpstr>
      <vt:lpstr>Wood Type</vt:lpstr>
      <vt:lpstr>Wood Type</vt:lpstr>
      <vt:lpstr>Wichita State University</vt:lpstr>
      <vt:lpstr>Schedule of Courses</vt:lpstr>
      <vt:lpstr>Nouns and Verbs</vt:lpstr>
      <vt:lpstr>School of Dinosaurs</vt:lpstr>
      <vt:lpstr>Culture at WSU</vt:lpstr>
      <vt:lpstr>Colleges</vt:lpstr>
      <vt:lpstr>Wichita Facts</vt:lpstr>
      <vt:lpstr>Weather Alerts</vt:lpstr>
      <vt:lpstr>Visit Us: Wichita.edu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Wichita State University</dc:title>
  <dc:creator>Ali Levine</dc:creator>
  <cp:lastModifiedBy>Ali Levine</cp:lastModifiedBy>
  <cp:revision>10</cp:revision>
  <dcterms:created xsi:type="dcterms:W3CDTF">2020-05-12T14:34:47Z</dcterms:created>
  <dcterms:modified xsi:type="dcterms:W3CDTF">2020-06-08T22:06:20Z</dcterms:modified>
</cp:coreProperties>
</file>