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2AFA-44D0-F744-8BDD-C2802771C1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BA64A-8634-5140-B60F-09086C669D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Presenter’s Name</a:t>
            </a:r>
          </a:p>
          <a:p>
            <a:r>
              <a:rPr lang="en-US" dirty="0"/>
              <a:t>Title, Department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B9D1-8415-1B44-B6D1-308A9D4A6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19443-4DC4-404B-8FFB-AAEF9ABD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4938-7FDF-B04D-A213-F8160A6F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The logo for Wichita State University." title="Wichita State University Logo">
            <a:extLst>
              <a:ext uri="{FF2B5EF4-FFF2-40B4-BE49-F238E27FC236}">
                <a16:creationId xmlns:a16="http://schemas.microsoft.com/office/drawing/2014/main" id="{1ADE4355-A3B2-6449-9D1C-9F7D8F178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073" y="1192211"/>
            <a:ext cx="4189854" cy="9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0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AE9C-BCE1-134F-9AA5-36AC0166B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0039"/>
            <a:ext cx="8503920" cy="9572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2DADA-DA3F-374B-8A2B-B0B5F1A463F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57CC7-E80B-4E43-9A8C-58FE70FD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4C005-7FB8-3D4C-96BE-CD8E4D13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D0C98-1C77-A04F-96D7-2FB871DF4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&quot;WSU&quot; logo for Wichita State University." title="WSU Logo">
            <a:extLst>
              <a:ext uri="{FF2B5EF4-FFF2-40B4-BE49-F238E27FC236}">
                <a16:creationId xmlns:a16="http://schemas.microsoft.com/office/drawing/2014/main" id="{33B1789B-D0E4-4F47-8C64-CCCFE5CB8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40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DDA10-D4F1-1246-AC76-4E99217B7F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57500" y="301752"/>
            <a:ext cx="8503920" cy="96012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2-Column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7A247-7DFC-E446-938A-2CA021AE3ED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5206B-3FC0-CE41-90B0-155B2B1C6F2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86D33-CD83-4040-BB1F-306A4D9B8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B5D88-544F-964C-84FC-051762122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67E06-089A-6846-8B48-B3A0F23D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&quot;WSU&quot; logo for Wichita State University." title="WSU Logo">
            <a:extLst>
              <a:ext uri="{FF2B5EF4-FFF2-40B4-BE49-F238E27FC236}">
                <a16:creationId xmlns:a16="http://schemas.microsoft.com/office/drawing/2014/main" id="{BC3239E5-4689-FA43-AAF6-CE4F83EE41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8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0318-CC45-A342-AEE3-670F363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57E59-4F7B-3B4C-B9E7-67DE80EDB61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Or Alternative Title Slide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E7E8-47E7-104E-BF54-359C263C9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DE16E-EEEB-F04D-B629-FBE01C97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7F99-D730-2641-86EF-84BCC74B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&quot;WSU&quot; logo for Wichita State University." title="WSU Logo">
            <a:extLst>
              <a:ext uri="{FF2B5EF4-FFF2-40B4-BE49-F238E27FC236}">
                <a16:creationId xmlns:a16="http://schemas.microsoft.com/office/drawing/2014/main" id="{0747E5A0-53E7-3649-A4F4-D53323CF50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b="37252"/>
          <a:stretch/>
        </p:blipFill>
        <p:spPr>
          <a:xfrm>
            <a:off x="-28576" y="111919"/>
            <a:ext cx="2030521" cy="11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7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E8205-8020-9E43-BDC9-8F0646FB4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D0D22-4086-394C-A571-C6BB444D3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91FC-EF27-E34B-B5FE-194D933C9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99AF-2AED-43D9-9121-1D8CDC2D6BB2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71301-3F06-5A49-A699-BBCBCEEE5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4BA5A-8069-9D49-A99F-3AD1783CE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7CD9-06B7-49A2-90DE-3347220E64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Wichita State University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151CB-F21C-4665-BB8E-8C24613253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Shock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4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1DE-AFEE-48FE-A555-1848943C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1D9D-11EE-4AC9-87F0-47269C4E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CSA Population: 680,425</a:t>
            </a:r>
          </a:p>
          <a:p>
            <a:r>
              <a:rPr lang="en-US" dirty="0"/>
              <a:t>Movie screens: 82</a:t>
            </a:r>
          </a:p>
          <a:p>
            <a:r>
              <a:rPr lang="en-US" dirty="0"/>
              <a:t>Restaurants: 1,000+</a:t>
            </a:r>
          </a:p>
          <a:p>
            <a:r>
              <a:rPr lang="en-US" dirty="0"/>
              <a:t>Museums/art galleries: 40+</a:t>
            </a:r>
          </a:p>
          <a:p>
            <a:r>
              <a:rPr lang="en-US" dirty="0"/>
              <a:t>Pro sports teams: 4</a:t>
            </a:r>
          </a:p>
          <a:p>
            <a:r>
              <a:rPr lang="en-US" dirty="0"/>
              <a:t>Religious denominations: 80+</a:t>
            </a:r>
          </a:p>
          <a:p>
            <a:r>
              <a:rPr lang="en-US" dirty="0"/>
              <a:t>Days of sunshine: 225</a:t>
            </a:r>
          </a:p>
          <a:p>
            <a:r>
              <a:rPr lang="en-US" dirty="0"/>
              <a:t>Median age: 35.5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F0412-3D2E-4F85-9B42-BA8B87DC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D916A-50DD-4909-907B-84B58ADF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College of Applied Study</a:t>
            </a:r>
          </a:p>
          <a:p>
            <a:r>
              <a:rPr lang="en-US" dirty="0"/>
              <a:t>College of Engineering</a:t>
            </a:r>
          </a:p>
          <a:p>
            <a:r>
              <a:rPr lang="en-US" dirty="0"/>
              <a:t>College of Fine Arts</a:t>
            </a:r>
          </a:p>
          <a:p>
            <a:r>
              <a:rPr lang="en-US" dirty="0"/>
              <a:t>College of Health Professions</a:t>
            </a:r>
          </a:p>
          <a:p>
            <a:r>
              <a:rPr lang="en-US" dirty="0"/>
              <a:t>Fairmount College of Liberal Arts and Sciences</a:t>
            </a:r>
          </a:p>
          <a:p>
            <a:r>
              <a:rPr lang="en-US" dirty="0"/>
              <a:t>Institute for Interdisciplinary Creativity</a:t>
            </a:r>
          </a:p>
          <a:p>
            <a:r>
              <a:rPr lang="en-US" dirty="0"/>
              <a:t>Pre-Professional</a:t>
            </a:r>
          </a:p>
          <a:p>
            <a:r>
              <a:rPr lang="en-US" dirty="0"/>
              <a:t>W. Frank Barton School of Business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369910"/>
      </p:ext>
    </p:extLst>
  </p:cSld>
  <p:clrMapOvr>
    <a:masterClrMapping/>
  </p:clrMapOvr>
</p:sld>
</file>

<file path=ppt/theme/theme1.xml><?xml version="1.0" encoding="utf-8"?>
<a:theme xmlns:a="http://schemas.openxmlformats.org/drawingml/2006/main" name="yellow_sl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ellow_slant" id="{DA0A929C-978D-492C-8893-325C4C177B2D}" vid="{F433C4C1-ED95-4CEB-8C89-7D7164711F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yellow_slant</Template>
  <TotalTime>7</TotalTime>
  <Words>82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yellow_slant</vt:lpstr>
      <vt:lpstr>Wichita State University </vt:lpstr>
      <vt:lpstr>Wichita Facts</vt:lpstr>
      <vt:lpstr>Colleges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 </dc:title>
  <dc:creator>Ali Levine</dc:creator>
  <cp:lastModifiedBy>Ali Levine</cp:lastModifiedBy>
  <cp:revision>2</cp:revision>
  <dcterms:created xsi:type="dcterms:W3CDTF">2019-12-10T15:59:42Z</dcterms:created>
  <dcterms:modified xsi:type="dcterms:W3CDTF">2020-11-03T17:08:58Z</dcterms:modified>
</cp:coreProperties>
</file>