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4650"/>
  </p:normalViewPr>
  <p:slideViewPr>
    <p:cSldViewPr snapToGrid="0" snapToObjects="1">
      <p:cViewPr varScale="1">
        <p:scale>
          <a:sx n="126" d="100"/>
          <a:sy n="126" d="100"/>
        </p:scale>
        <p:origin x="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528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E549EA-A729-3D45-8B4D-22B7EBF5C6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7E04D-ECCF-9144-940C-119F342EF9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3F512-30E2-3F46-8010-5659AF98CC34}" type="datetimeFigureOut">
              <a:rPr lang="en-US" smtClean="0"/>
              <a:t>1/24/20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344F1-5767-0541-B208-C6A9788E85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DBA68-A779-A547-8605-413DDCAEB5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A2CB1-9001-FD49-B675-3F6AB6B0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82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E9FAA-CE99-9243-980C-708A50330DC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6AF33-FE8D-0F43-AD85-A52C3F99E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2AFA-44D0-F744-8BDD-C2802771C1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BA64A-8634-5140-B60F-09086C669D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Title, Department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B9D1-8415-1B44-B6D1-308A9D4A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9443-4DC4-404B-8FFB-AAEF9ABD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4938-7FDF-B04D-A213-F8160A6F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he logo for Wichita State University." title="Wichita State University Logo">
            <a:extLst>
              <a:ext uri="{FF2B5EF4-FFF2-40B4-BE49-F238E27FC236}">
                <a16:creationId xmlns:a16="http://schemas.microsoft.com/office/drawing/2014/main" id="{1ADE4355-A3B2-6449-9D1C-9F7D8F1789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01073" y="1192211"/>
            <a:ext cx="4189854" cy="9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2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E9C-BCE1-134F-9AA5-36AC0166B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0039"/>
            <a:ext cx="8503920" cy="9572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ADA-DA3F-374B-8A2B-B0B5F1A463F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7CC7-E80B-4E43-9A8C-58FE70FD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4C005-7FB8-3D4C-96BE-CD8E4D13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0C98-1C77-A04F-96D7-2FB871DF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01733-A319-1049-88B3-3DD8B2790C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5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DA10-D4F1-1246-AC76-4E99217B7F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1752"/>
            <a:ext cx="8503920" cy="960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7A247-7DFC-E446-938A-2CA021AE3ED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5206B-3FC0-CE41-90B0-155B2B1C6F2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6D33-CD83-4040-BB1F-306A4D9B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B5D88-544F-964C-84FC-05176212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67E06-089A-6846-8B48-B3A0F23D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765500-5B28-AC4E-BB14-D469D05680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0318-CC45-A342-AEE3-670F363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57E59-4F7B-3B4C-B9E7-67DE80EDB61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Or Alternative Title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E7E8-47E7-104E-BF54-359C263C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16E-EEEB-F04D-B629-FBE01C97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7F99-D730-2641-86EF-84BCC74B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2C809D-321E-F346-A4DE-20D8E77C95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2270" y="132080"/>
            <a:ext cx="1113411" cy="9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5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8205-8020-9E43-BDC9-8F0646FB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D0D22-4086-394C-A571-C6BB444D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91FC-EF27-E34B-B5FE-194D933C9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4A545-610A-3246-BBF7-82AC132EB6A8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71301-3F06-5A49-A699-BBCBCEEE5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4BA5A-8069-9D49-A99F-3AD1783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85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345733-D8FA-0848-B76E-1E534B1D2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A8DD95-FCBC-B144-AE89-FAB980D9A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04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SU Template - Accessible" id="{C9EEBB27-A160-0549-93BB-57AA507F1703}" vid="{32148866-FC3F-5F4F-BF9C-13255541B6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2019-10-07T21:46:27Z</dcterms:created>
  <dcterms:modified xsi:type="dcterms:W3CDTF">2020-01-24T14:59:04Z</dcterms:modified>
</cp:coreProperties>
</file>