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0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211B5-65C8-419F-B854-1955C5AD3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8BAD58-64D5-440A-BD7F-2CE5B0E5D7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A180E-6676-459A-9BA9-11B7EEC8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46801-1A7A-4BAA-9B55-67CCBEA9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4C010-C4A8-4296-B4CC-34F73FC4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73AA-3BDF-40B6-B9CA-5DEC62580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720EA7-8715-4ED8-A05D-D5C746590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4F872-CEED-40FC-88F9-F338B4DCF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67735-9D43-4F82-BB77-B3C3577C7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EA499-782E-4552-8B02-A72E5E12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94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C06A67-FB31-43D0-99BD-9EEC71D875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30638B-3064-4B3D-8BB3-B1456F6EC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946CE-0878-465A-B942-9EA1C43A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545D5-D673-465F-BFC8-768FBA4F3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FC13E-CBF4-4E23-81F0-72B4F59FF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27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0A399-86F9-403A-94DB-702C6AB6B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86C75-C02A-49A6-968B-9484E4DB3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1228B-FAB3-40B2-B0AF-DE3BAC233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F78DBF-CF9A-45B2-9DC8-2DD2CCC13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C7B16-6F4E-4CA3-B1F2-7565FC6F9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6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3FA92-7E4D-4B9B-AAB0-CFE64C1C8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DE2A0-01B6-4E7B-A231-1E201DA97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2D1F7-DEE5-49C1-B616-6F6E86DD9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69126-5CB9-410E-853D-C50CED74C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1518A-D175-4E23-B5F5-C9043986E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14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52791-6A19-47C1-B36C-D8EA666AD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A18EB-160D-4842-90F3-A22B2625E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6BDCB-123C-4ADD-A4E9-BE9BD62C9F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8F112A-51A2-487A-B514-AB97E16E7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0F552-2DD8-4A21-AE8E-A8FB1C436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B9ABA-3884-4540-8755-123F14B6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8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A2235-0D66-4E52-ADAA-6F5394699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BF4C1-6C75-4269-B33C-0D745EB3E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914F32-FC9C-4333-B09C-5532515C9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ABD053-B89A-453E-B87D-316D70A6BC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BDCDA4-46AC-4544-B5E4-D8915BBEA9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3DFE87-CE6F-4B1B-9464-256FC5395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D71893-727F-4775-BF4C-61FCDC2B1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CFD1EB-17D7-47BB-9877-D18A645B4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79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97F28-DAD7-46A7-8566-2125018EE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16C1EA-2964-4419-8759-E153863BB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B6BF3-8086-4A8A-B6F4-2F9EA7A82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83D22-8F86-4865-81EB-F29636431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60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B1CD1-55C8-47DB-8B37-0E955D3DF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D3D20D-E13E-40B2-9089-E4A1DA64E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2B4C2-25BA-4F5A-8B6D-7CB9D21BC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71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A0083-1C27-4FC3-81EE-37D51BDB8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B0D33-E9B7-458E-8F9B-9CB66E4C3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4A5BA1-98C0-4ADA-8390-ED6B2C066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CBD95F-3AE8-4BB2-9F4C-35E7BA7F3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7A65AF-0233-4619-8213-207FA80CD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BC075B-3CD2-4B5D-9781-EC2F1D7B5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5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3EEE8-C897-4EE3-877C-078A3641A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C09534-B781-42B2-8624-0C0DA2DC97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655491-A289-46B7-ABF5-64197E15A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3EF0FA-FB82-4760-A937-6730A9963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443DEB-FFFE-4675-BABC-191E3F8EA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D1202-A1E6-4A5C-A555-01A7F2EAB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98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C74ABD-D5E3-4D85-BF59-5EA262765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05A562-5FB5-46CD-80AF-D96C291DD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86175-21E5-46CE-B3EA-2D838142E8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99AF-2AED-43D9-9121-1D8CDC2D6BB2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F415F-C1BD-41D1-8D73-89374E06DC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C77BC-2D51-431E-BE67-D8C5EC2F9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43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57CD9-06B7-49A2-90DE-3347220E6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/>
              <a:t>Wichita State University	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B151CB-F21C-4665-BB8E-8C2461325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dirty="0"/>
              <a:t>Student Centered. Innovation Driven.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0141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B1DE-AFEE-48FE-A555-1848943C0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Wichita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41D9D-11EE-4AC9-87F0-47269C4E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Wichita is the “Air Capital of the World”</a:t>
            </a:r>
          </a:p>
          <a:p>
            <a:r>
              <a:rPr lang="en-US" dirty="0"/>
              <a:t>Pizza Hut was founded in Wichita in 1958</a:t>
            </a:r>
          </a:p>
          <a:p>
            <a:r>
              <a:rPr lang="en-US" dirty="0"/>
              <a:t>The Wichita Dwight D. Eisenhower Airport is Kansas’ largest airport</a:t>
            </a:r>
          </a:p>
          <a:p>
            <a:r>
              <a:rPr lang="en-US" dirty="0"/>
              <a:t>Wichita’s Douglas Avenue is part of historic U.S. Route 66</a:t>
            </a:r>
          </a:p>
          <a:p>
            <a:r>
              <a:rPr lang="en-US" dirty="0"/>
              <a:t>The Wichita Art Museum houses works by Mary Cassatt, Kehinde Wiley, and Edward Hopper</a:t>
            </a:r>
          </a:p>
          <a:p>
            <a:r>
              <a:rPr lang="en-US" dirty="0"/>
              <a:t>White Castle was founded in Wichita in 1921</a:t>
            </a:r>
          </a:p>
          <a:p>
            <a:r>
              <a:rPr lang="en-US" dirty="0"/>
              <a:t>Wichita began as a trading post on the Chisholm Trail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16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F0412-3D2E-4F85-9B42-BA8B87DC4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D916A-50DD-4909-907B-84B58ADF0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College of Applied Studies</a:t>
            </a:r>
          </a:p>
          <a:p>
            <a:r>
              <a:rPr lang="en-US" dirty="0"/>
              <a:t>College of Engineering</a:t>
            </a:r>
          </a:p>
          <a:p>
            <a:r>
              <a:rPr lang="en-US" dirty="0"/>
              <a:t>College of Fine Arts</a:t>
            </a:r>
          </a:p>
          <a:p>
            <a:r>
              <a:rPr lang="en-US" dirty="0"/>
              <a:t>College of Health Professions</a:t>
            </a:r>
          </a:p>
          <a:p>
            <a:r>
              <a:rPr lang="en-US" dirty="0"/>
              <a:t>W. Frank Barton School of Business</a:t>
            </a:r>
          </a:p>
          <a:p>
            <a:r>
              <a:rPr lang="en-US" dirty="0"/>
              <a:t>College of Innovation and Design</a:t>
            </a:r>
          </a:p>
          <a:p>
            <a:r>
              <a:rPr lang="en-US" dirty="0"/>
              <a:t>Dorothy and Bill Cohen Honor’s College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93699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123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Wichita State University </vt:lpstr>
      <vt:lpstr>Wichita Facts</vt:lpstr>
      <vt:lpstr>Colleges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Wichita State University</dc:title>
  <dc:creator>Ali Levine</dc:creator>
  <cp:lastModifiedBy>Levine, Ali</cp:lastModifiedBy>
  <cp:revision>2</cp:revision>
  <dcterms:created xsi:type="dcterms:W3CDTF">2019-12-10T15:59:42Z</dcterms:created>
  <dcterms:modified xsi:type="dcterms:W3CDTF">2025-03-21T15:07:24Z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FC0CE74C-ECE7-4A40-BA95-2526B1F7514B</vt:lpwstr>
  </property>
  <property fmtid="{D5CDD505-2E9C-101B-9397-08002B2CF9AE}" pid="3" name="ArticulatePath">
    <vt:lpwstr>1Wichita State UniversityIdeas</vt:lpwstr>
  </property>
</Properties>
</file>