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56" r:id="rId2"/>
    <p:sldId id="257" r:id="rId3"/>
    <p:sldId id="258" r:id="rId4"/>
  </p:sldIdLst>
  <p:sldSz cx="12192000" cy="6858000"/>
  <p:notesSz cx="6858000" cy="9144000"/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89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02AFA-44D0-F744-8BDD-C2802771C1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503487"/>
            <a:ext cx="9144000" cy="10064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Title of Presentation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ABA64A-8634-5140-B60F-09086C669D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Presenter’s Name</a:t>
            </a:r>
          </a:p>
          <a:p>
            <a:r>
              <a:rPr lang="en-US" dirty="0"/>
              <a:t>Title, Department</a:t>
            </a:r>
          </a:p>
          <a:p>
            <a:r>
              <a:rPr lang="en-US" dirty="0"/>
              <a:t>Date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E3B9D1-8415-1B44-B6D1-308A9D4A6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19443-4DC4-404B-8FFB-AAEF9ABDE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D4938-7FDF-B04D-A213-F8160A6F1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The logo for Wichita State University." title="Wichita State University Logo">
            <a:extLst>
              <a:ext uri="{FF2B5EF4-FFF2-40B4-BE49-F238E27FC236}">
                <a16:creationId xmlns:a16="http://schemas.microsoft.com/office/drawing/2014/main" id="{1ADE4355-A3B2-6449-9D1C-9F7D8F1789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1073" y="1192211"/>
            <a:ext cx="4189854" cy="96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81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4AE9C-BCE1-134F-9AA5-36AC0166BA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57500" y="300039"/>
            <a:ext cx="8503920" cy="9572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1-Column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2DADA-DA3F-374B-8A2B-B0B5F1A463F1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B57CC7-E80B-4E43-9A8C-58FE70FDA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D4C005-7FB8-3D4C-96BE-CD8E4D136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D0C98-1C77-A04F-96D7-2FB871DF4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901733-A319-1049-88B3-3DD8B2790C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270" y="132080"/>
            <a:ext cx="1113411" cy="98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718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DDA10-D4F1-1246-AC76-4E99217B7F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57500" y="301752"/>
            <a:ext cx="8503920" cy="96012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2-Column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B7A247-7DFC-E446-938A-2CA021AE3ED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B5206B-3FC0-CE41-90B0-155B2B1C6F2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F86D33-CD83-4040-BB1F-306A4D9B8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CB5D88-544F-964C-84FC-051762122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A67E06-089A-6846-8B48-B3A0F23DC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6765500-5B28-AC4E-BB14-D469D05680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270" y="132080"/>
            <a:ext cx="1113411" cy="98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393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B0318-CC45-A342-AEE3-670F36387E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Divider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A57E59-4F7B-3B4C-B9E7-67DE80EDB61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Or Alternative Title Slide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8DE7E8-47E7-104E-BF54-359C263C9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DE16E-EEEB-F04D-B629-FBE01C97F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247F99-D730-2641-86EF-84BCC74BA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2C809D-321E-F346-A4DE-20D8E77C95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270" y="132080"/>
            <a:ext cx="1113411" cy="98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090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EE8205-8020-9E43-BDC9-8F0646FB4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AD0D22-4086-394C-A571-C6BB444D3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091FC-EF27-E34B-B5FE-194D933C90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399AF-2AED-43D9-9121-1D8CDC2D6BB2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871301-3F06-5A49-A699-BBCBCEEE5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4BA5A-8069-9D49-A99F-3AD1783CEA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61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57CD9-06B7-49A2-90DE-3347220E64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Wichita State University	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B151CB-F21C-4665-BB8E-8C24613253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Student Centered. Innovation Driven.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0141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2B1DE-AFEE-48FE-A555-1848943C0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Wichita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41D9D-11EE-4AC9-87F0-47269C4E85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Wichita is the “Air Capital of the World”</a:t>
            </a:r>
          </a:p>
          <a:p>
            <a:r>
              <a:rPr lang="en-US" dirty="0"/>
              <a:t>Pizza Hut was founded in Wichita in 1958</a:t>
            </a:r>
          </a:p>
          <a:p>
            <a:r>
              <a:rPr lang="en-US" dirty="0"/>
              <a:t>The Wichita Dwight D. Eisenhower Airport is Kansas’ largest airport</a:t>
            </a:r>
          </a:p>
          <a:p>
            <a:r>
              <a:rPr lang="en-US" dirty="0"/>
              <a:t>Wichita’s Douglas Avenue is part of historic U.S. Route 66</a:t>
            </a:r>
          </a:p>
          <a:p>
            <a:r>
              <a:rPr lang="en-US" dirty="0"/>
              <a:t>The Wichita Art Museum houses works by Mary Cassatt, Kehinde Wiley, and Edward Hopper</a:t>
            </a:r>
          </a:p>
          <a:p>
            <a:r>
              <a:rPr lang="en-US" dirty="0"/>
              <a:t>White Castle was founded in Wichita in 1921</a:t>
            </a:r>
          </a:p>
          <a:p>
            <a:r>
              <a:rPr lang="en-US" dirty="0"/>
              <a:t>Wichita began as a trading post on the Chisholm Trail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16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F0412-3D2E-4F85-9B42-BA8B87DC4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D916A-50DD-4909-907B-84B58ADF00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College of Applied Studies</a:t>
            </a:r>
          </a:p>
          <a:p>
            <a:r>
              <a:rPr lang="en-US" dirty="0"/>
              <a:t>College of Engineering</a:t>
            </a:r>
          </a:p>
          <a:p>
            <a:r>
              <a:rPr lang="en-US" dirty="0"/>
              <a:t>College of Fine Arts</a:t>
            </a:r>
          </a:p>
          <a:p>
            <a:r>
              <a:rPr lang="en-US" dirty="0"/>
              <a:t>College of Health Professions</a:t>
            </a:r>
          </a:p>
          <a:p>
            <a:r>
              <a:rPr lang="en-US" dirty="0"/>
              <a:t>W. Frank Barton School of Business</a:t>
            </a:r>
          </a:p>
          <a:p>
            <a:r>
              <a:rPr lang="en-US" dirty="0"/>
              <a:t>College of Innovation and Design</a:t>
            </a:r>
          </a:p>
          <a:p>
            <a:r>
              <a:rPr lang="en-US" dirty="0"/>
              <a:t>Dorothy and Bill Cohen Honor’s College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93699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3"/>
  <p:tag name="ARTICULATE_DESIGN_ID_YELLOWSLANT250318" val="WwNNCA7A"/>
  <p:tag name="ARTICULATE_PROJECT_OPEN" val="0"/>
  <p:tag name="ARTICULATE_DESIGN_ID_PPTX_YELLOW-SLANTMAY2025" val="R3JjfBq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pptx_yellow-slantMay2025">
  <a:themeElements>
    <a:clrScheme name="Custom 1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7F7F7F"/>
      </a:accent2>
      <a:accent3>
        <a:srgbClr val="E2AC00"/>
      </a:accent3>
      <a:accent4>
        <a:srgbClr val="3F3F3F"/>
      </a:accent4>
      <a:accent5>
        <a:srgbClr val="0C0C0C"/>
      </a:accent5>
      <a:accent6>
        <a:srgbClr val="FFCA08"/>
      </a:accent6>
      <a:hlink>
        <a:srgbClr val="2998E3"/>
      </a:hlink>
      <a:folHlink>
        <a:srgbClr val="7F723D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x_yellow-slant" id="{7A16E5CD-3010-4B7A-AF13-D0DCC6230A86}" vid="{DA5ADC18-7B73-479E-BA2A-89B9C39389F8}"/>
    </a:ext>
  </a:extLst>
</a:theme>
</file>

<file path=docMetadata/LabelInfo.xml><?xml version="1.0" encoding="utf-8"?>
<clbl:labelList xmlns:clbl="http://schemas.microsoft.com/office/2020/mipLabelMetadata">
  <clbl:label id="{28ef74f3-3669-4571-9893-ea2dc345f7fb}" enabled="1" method="Privileged" siteId="{e05b6b3f-1980-4b24-8637-580771f44de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pptx_yellow-slantMay2025</Template>
  <TotalTime>12</TotalTime>
  <Words>123</Words>
  <Application>Microsoft Office PowerPoint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pptx_yellow-slantMay2025</vt:lpstr>
      <vt:lpstr>Wichita State University </vt:lpstr>
      <vt:lpstr>Wichita Facts</vt:lpstr>
      <vt:lpstr>Colleges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Wichita State University</dc:title>
  <dc:creator>Ali Levine</dc:creator>
  <cp:lastModifiedBy>Levine, Ali</cp:lastModifiedBy>
  <cp:revision>4</cp:revision>
  <dcterms:created xsi:type="dcterms:W3CDTF">2019-12-10T15:59:42Z</dcterms:created>
  <dcterms:modified xsi:type="dcterms:W3CDTF">2025-05-08T17:44:30Z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FC0CE74C-ECE7-4A40-BA95-2526B1F7514B</vt:lpwstr>
  </property>
  <property fmtid="{D5CDD505-2E9C-101B-9397-08002B2CF9AE}" pid="3" name="ArticulatePath">
    <vt:lpwstr>1Wichita State UniversityIdeas</vt:lpwstr>
  </property>
</Properties>
</file>