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06" r:id="rId2"/>
    <p:sldId id="377" r:id="rId3"/>
    <p:sldId id="378" r:id="rId4"/>
    <p:sldId id="258" r:id="rId5"/>
    <p:sldId id="259" r:id="rId6"/>
    <p:sldId id="379" r:id="rId7"/>
    <p:sldId id="360" r:id="rId8"/>
    <p:sldId id="260" r:id="rId9"/>
    <p:sldId id="361" r:id="rId10"/>
    <p:sldId id="362" r:id="rId11"/>
    <p:sldId id="277" r:id="rId12"/>
    <p:sldId id="363" r:id="rId13"/>
    <p:sldId id="364" r:id="rId14"/>
    <p:sldId id="365" r:id="rId15"/>
    <p:sldId id="386" r:id="rId16"/>
    <p:sldId id="391" r:id="rId17"/>
    <p:sldId id="390" r:id="rId18"/>
    <p:sldId id="385" r:id="rId19"/>
    <p:sldId id="387" r:id="rId20"/>
    <p:sldId id="388" r:id="rId21"/>
    <p:sldId id="389" r:id="rId22"/>
    <p:sldId id="384" r:id="rId23"/>
    <p:sldId id="334" r:id="rId24"/>
    <p:sldId id="335" r:id="rId25"/>
    <p:sldId id="336" r:id="rId26"/>
    <p:sldId id="337" r:id="rId27"/>
    <p:sldId id="338" r:id="rId28"/>
    <p:sldId id="366" r:id="rId29"/>
    <p:sldId id="382" r:id="rId30"/>
    <p:sldId id="381" r:id="rId31"/>
    <p:sldId id="275" r:id="rId32"/>
    <p:sldId id="369" r:id="rId33"/>
    <p:sldId id="383" r:id="rId34"/>
    <p:sldId id="367" r:id="rId35"/>
    <p:sldId id="276" r:id="rId36"/>
    <p:sldId id="265" r:id="rId37"/>
    <p:sldId id="376" r:id="rId38"/>
    <p:sldId id="359" r:id="rId39"/>
    <p:sldId id="266" r:id="rId40"/>
    <p:sldId id="267" r:id="rId41"/>
    <p:sldId id="268" r:id="rId42"/>
    <p:sldId id="269" r:id="rId43"/>
    <p:sldId id="273" r:id="rId44"/>
    <p:sldId id="339" r:id="rId45"/>
    <p:sldId id="358" r:id="rId46"/>
    <p:sldId id="28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05"/>
    <p:restoredTop sz="94658"/>
  </p:normalViewPr>
  <p:slideViewPr>
    <p:cSldViewPr snapToGrid="0">
      <p:cViewPr varScale="1">
        <p:scale>
          <a:sx n="101" d="100"/>
          <a:sy n="101" d="100"/>
        </p:scale>
        <p:origin x="224" y="6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9A32E-42BC-DB40-A33F-BAF912C7F73C}" type="datetimeFigureOut">
              <a:rPr lang="en-US" smtClean="0"/>
              <a:t>8/15/22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144AC-9817-B241-B447-154031BCE3F5}" type="slidenum">
              <a:rPr lang="en-US" smtClean="0"/>
              <a:t>‹#›</a:t>
            </a:fld>
            <a:endParaRPr lang="en-US"/>
          </a:p>
        </p:txBody>
      </p:sp>
    </p:spTree>
    <p:extLst>
      <p:ext uri="{BB962C8B-B14F-4D97-AF65-F5344CB8AC3E}">
        <p14:creationId xmlns:p14="http://schemas.microsoft.com/office/powerpoint/2010/main" val="332744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53D144AC-9817-B241-B447-154031BCE3F5}" type="slidenum">
              <a:rPr lang="en-US" smtClean="0"/>
              <a:t>1</a:t>
            </a:fld>
            <a:endParaRPr lang="en-US"/>
          </a:p>
        </p:txBody>
      </p:sp>
    </p:spTree>
    <p:extLst>
      <p:ext uri="{BB962C8B-B14F-4D97-AF65-F5344CB8AC3E}">
        <p14:creationId xmlns:p14="http://schemas.microsoft.com/office/powerpoint/2010/main" val="1859279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can’t be sure that a current batch of students will be the only students in a class – a student with needs might add the class; students might develop a need. </a:t>
            </a:r>
          </a:p>
          <a:p>
            <a:endParaRPr lang="en-US" dirty="0"/>
          </a:p>
        </p:txBody>
      </p:sp>
      <p:sp>
        <p:nvSpPr>
          <p:cNvPr id="4" name="Slide Number Placeholder 3"/>
          <p:cNvSpPr>
            <a:spLocks noGrp="1"/>
          </p:cNvSpPr>
          <p:nvPr>
            <p:ph type="sldNum" sz="quarter" idx="5"/>
          </p:nvPr>
        </p:nvSpPr>
        <p:spPr/>
        <p:txBody>
          <a:bodyPr/>
          <a:lstStyle/>
          <a:p>
            <a:fld id="{4CA44F17-9C26-0C4D-BEF1-52D5F9AD1398}" type="slidenum">
              <a:rPr lang="en-US" smtClean="0"/>
              <a:t>37</a:t>
            </a:fld>
            <a:endParaRPr lang="en-US"/>
          </a:p>
        </p:txBody>
      </p:sp>
    </p:spTree>
    <p:extLst>
      <p:ext uri="{BB962C8B-B14F-4D97-AF65-F5344CB8AC3E}">
        <p14:creationId xmlns:p14="http://schemas.microsoft.com/office/powerpoint/2010/main" val="398853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44F17-9C26-0C4D-BEF1-52D5F9AD1398}" type="slidenum">
              <a:rPr lang="en-US" smtClean="0"/>
              <a:t>38</a:t>
            </a:fld>
            <a:endParaRPr lang="en-US"/>
          </a:p>
        </p:txBody>
      </p:sp>
    </p:spTree>
    <p:extLst>
      <p:ext uri="{BB962C8B-B14F-4D97-AF65-F5344CB8AC3E}">
        <p14:creationId xmlns:p14="http://schemas.microsoft.com/office/powerpoint/2010/main" val="3412324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44F17-9C26-0C4D-BEF1-52D5F9AD1398}" type="slidenum">
              <a:rPr lang="en-US" smtClean="0"/>
              <a:t>42</a:t>
            </a:fld>
            <a:endParaRPr lang="en-US"/>
          </a:p>
        </p:txBody>
      </p:sp>
    </p:spTree>
    <p:extLst>
      <p:ext uri="{BB962C8B-B14F-4D97-AF65-F5344CB8AC3E}">
        <p14:creationId xmlns:p14="http://schemas.microsoft.com/office/powerpoint/2010/main" val="2542526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If you have any questions about the content of this presentation, please email them to </a:t>
            </a:r>
            <a:r>
              <a:rPr lang="en-US" dirty="0" err="1"/>
              <a:t>IDA@Wichita.edu</a:t>
            </a:r>
            <a:endParaRPr lang="en-US" dirty="0"/>
          </a:p>
          <a:p>
            <a:endParaRPr lang="en-US" dirty="0"/>
          </a:p>
        </p:txBody>
      </p:sp>
      <p:sp>
        <p:nvSpPr>
          <p:cNvPr id="4" name="Slide Number Placeholder 3"/>
          <p:cNvSpPr>
            <a:spLocks noGrp="1"/>
          </p:cNvSpPr>
          <p:nvPr>
            <p:ph type="sldNum" sz="quarter" idx="10"/>
          </p:nvPr>
        </p:nvSpPr>
        <p:spPr/>
        <p:txBody>
          <a:bodyPr/>
          <a:lstStyle/>
          <a:p>
            <a:fld id="{4CA44F17-9C26-0C4D-BEF1-52D5F9AD1398}" type="slidenum">
              <a:rPr lang="en-US" smtClean="0"/>
              <a:t>45</a:t>
            </a:fld>
            <a:endParaRPr lang="en-US"/>
          </a:p>
        </p:txBody>
      </p:sp>
    </p:spTree>
    <p:extLst>
      <p:ext uri="{BB962C8B-B14F-4D97-AF65-F5344CB8AC3E}">
        <p14:creationId xmlns:p14="http://schemas.microsoft.com/office/powerpoint/2010/main" val="390736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eb9a2bed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eb9a2bed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518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D144AC-9817-B241-B447-154031BCE3F5}" type="slidenum">
              <a:rPr lang="en-US" smtClean="0"/>
              <a:t>25</a:t>
            </a:fld>
            <a:endParaRPr lang="en-US"/>
          </a:p>
        </p:txBody>
      </p:sp>
    </p:spTree>
    <p:extLst>
      <p:ext uri="{BB962C8B-B14F-4D97-AF65-F5344CB8AC3E}">
        <p14:creationId xmlns:p14="http://schemas.microsoft.com/office/powerpoint/2010/main" val="356231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44F17-9C26-0C4D-BEF1-52D5F9AD1398}" type="slidenum">
              <a:rPr lang="en-US" smtClean="0"/>
              <a:t>29</a:t>
            </a:fld>
            <a:endParaRPr lang="en-US"/>
          </a:p>
        </p:txBody>
      </p:sp>
    </p:spTree>
    <p:extLst>
      <p:ext uri="{BB962C8B-B14F-4D97-AF65-F5344CB8AC3E}">
        <p14:creationId xmlns:p14="http://schemas.microsoft.com/office/powerpoint/2010/main" val="409703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44F17-9C26-0C4D-BEF1-52D5F9AD1398}" type="slidenum">
              <a:rPr lang="en-US" smtClean="0"/>
              <a:t>30</a:t>
            </a:fld>
            <a:endParaRPr lang="en-US"/>
          </a:p>
        </p:txBody>
      </p:sp>
    </p:spTree>
    <p:extLst>
      <p:ext uri="{BB962C8B-B14F-4D97-AF65-F5344CB8AC3E}">
        <p14:creationId xmlns:p14="http://schemas.microsoft.com/office/powerpoint/2010/main" val="3766096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44F17-9C26-0C4D-BEF1-52D5F9AD1398}" type="slidenum">
              <a:rPr lang="en-US" smtClean="0"/>
              <a:t>31</a:t>
            </a:fld>
            <a:endParaRPr lang="en-US"/>
          </a:p>
        </p:txBody>
      </p:sp>
    </p:spTree>
    <p:extLst>
      <p:ext uri="{BB962C8B-B14F-4D97-AF65-F5344CB8AC3E}">
        <p14:creationId xmlns:p14="http://schemas.microsoft.com/office/powerpoint/2010/main" val="127450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44F17-9C26-0C4D-BEF1-52D5F9AD1398}" type="slidenum">
              <a:rPr lang="en-US" smtClean="0"/>
              <a:t>34</a:t>
            </a:fld>
            <a:endParaRPr lang="en-US"/>
          </a:p>
        </p:txBody>
      </p:sp>
    </p:spTree>
    <p:extLst>
      <p:ext uri="{BB962C8B-B14F-4D97-AF65-F5344CB8AC3E}">
        <p14:creationId xmlns:p14="http://schemas.microsoft.com/office/powerpoint/2010/main" val="1858628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44F17-9C26-0C4D-BEF1-52D5F9AD1398}" type="slidenum">
              <a:rPr lang="en-US" smtClean="0"/>
              <a:t>35</a:t>
            </a:fld>
            <a:endParaRPr lang="en-US"/>
          </a:p>
        </p:txBody>
      </p:sp>
    </p:spTree>
    <p:extLst>
      <p:ext uri="{BB962C8B-B14F-4D97-AF65-F5344CB8AC3E}">
        <p14:creationId xmlns:p14="http://schemas.microsoft.com/office/powerpoint/2010/main" val="2730726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A44F17-9C26-0C4D-BEF1-52D5F9AD1398}" type="slidenum">
              <a:rPr lang="en-US" smtClean="0"/>
              <a:t>36</a:t>
            </a:fld>
            <a:endParaRPr lang="en-US"/>
          </a:p>
        </p:txBody>
      </p:sp>
    </p:spTree>
    <p:extLst>
      <p:ext uri="{BB962C8B-B14F-4D97-AF65-F5344CB8AC3E}">
        <p14:creationId xmlns:p14="http://schemas.microsoft.com/office/powerpoint/2010/main" val="895680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ABAD0-5E21-D54A-93B1-3A21D7951F82}"/>
              </a:ext>
            </a:extLst>
          </p:cNvPr>
          <p:cNvSpPr>
            <a:spLocks noGrp="1"/>
          </p:cNvSpPr>
          <p:nvPr>
            <p:ph type="ctrTitle"/>
          </p:nvPr>
        </p:nvSpPr>
        <p:spPr>
          <a:xfrm>
            <a:off x="3278038" y="4644764"/>
            <a:ext cx="8791542" cy="1089492"/>
          </a:xfrm>
        </p:spPr>
        <p:txBody>
          <a:bodyPr anchor="b"/>
          <a:lstStyle>
            <a:lvl1pPr algn="l">
              <a:defRPr sz="5400">
                <a:solidFill>
                  <a:schemeClr val="tx1">
                    <a:lumMod val="85000"/>
                    <a:lumOff val="15000"/>
                  </a:schemeClr>
                </a:solidFill>
              </a:defRPr>
            </a:lvl1pPr>
          </a:lstStyle>
          <a:p>
            <a:r>
              <a:rPr lang="en-US"/>
              <a:t>Click to edit Master title style</a:t>
            </a:r>
          </a:p>
        </p:txBody>
      </p:sp>
      <p:sp>
        <p:nvSpPr>
          <p:cNvPr id="4" name="Date Placeholder 3">
            <a:extLst>
              <a:ext uri="{FF2B5EF4-FFF2-40B4-BE49-F238E27FC236}">
                <a16:creationId xmlns:a16="http://schemas.microsoft.com/office/drawing/2014/main" id="{4B9ACCDA-F3EF-3D42-BE99-DA156400E551}"/>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6" name="Slide Number Placeholder 5">
            <a:extLst>
              <a:ext uri="{FF2B5EF4-FFF2-40B4-BE49-F238E27FC236}">
                <a16:creationId xmlns:a16="http://schemas.microsoft.com/office/drawing/2014/main" id="{3B35FD89-E830-9B44-8503-49FE22BC1939}"/>
              </a:ext>
            </a:extLst>
          </p:cNvPr>
          <p:cNvSpPr>
            <a:spLocks noGrp="1"/>
          </p:cNvSpPr>
          <p:nvPr>
            <p:ph type="sldNum" sz="quarter" idx="12"/>
          </p:nvPr>
        </p:nvSpPr>
        <p:spPr/>
        <p:txBody>
          <a:bodyPr/>
          <a:lstStyle/>
          <a:p>
            <a:fld id="{3D86C043-C1B5-3748-87F6-D77CC729BDD8}" type="slidenum">
              <a:rPr lang="en-US" smtClean="0"/>
              <a:t>‹#›</a:t>
            </a:fld>
            <a:endParaRPr lang="en-US"/>
          </a:p>
        </p:txBody>
      </p:sp>
    </p:spTree>
    <p:extLst>
      <p:ext uri="{BB962C8B-B14F-4D97-AF65-F5344CB8AC3E}">
        <p14:creationId xmlns:p14="http://schemas.microsoft.com/office/powerpoint/2010/main" val="319262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4C412-B7BA-CB49-B25B-09E6EF424273}"/>
              </a:ext>
            </a:extLst>
          </p:cNvPr>
          <p:cNvSpPr>
            <a:spLocks noGrp="1"/>
          </p:cNvSpPr>
          <p:nvPr>
            <p:ph type="title"/>
          </p:nvPr>
        </p:nvSpPr>
        <p:spPr>
          <a:xfrm>
            <a:off x="4252823" y="2488749"/>
            <a:ext cx="7272067" cy="766053"/>
          </a:xfrm>
        </p:spPr>
        <p:txBody>
          <a:bodyPr anchor="b"/>
          <a:lstStyle>
            <a:lvl1pPr>
              <a:defRPr sz="4400" b="1">
                <a:solidFill>
                  <a:schemeClr val="bg1">
                    <a:lumMod val="7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328DFE0-8348-BF42-915D-73926E0B4B94}"/>
              </a:ext>
            </a:extLst>
          </p:cNvPr>
          <p:cNvSpPr>
            <a:spLocks noGrp="1"/>
          </p:cNvSpPr>
          <p:nvPr>
            <p:ph type="body" idx="1"/>
          </p:nvPr>
        </p:nvSpPr>
        <p:spPr>
          <a:xfrm>
            <a:off x="4252823" y="3387200"/>
            <a:ext cx="7272067" cy="127590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7D40F-1DDE-A646-AE1F-5D6709BD04C1}"/>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6" name="Slide Number Placeholder 5">
            <a:extLst>
              <a:ext uri="{FF2B5EF4-FFF2-40B4-BE49-F238E27FC236}">
                <a16:creationId xmlns:a16="http://schemas.microsoft.com/office/drawing/2014/main" id="{631C5389-5433-D74E-80AC-02B83463E3BB}"/>
              </a:ext>
            </a:extLst>
          </p:cNvPr>
          <p:cNvSpPr>
            <a:spLocks noGrp="1"/>
          </p:cNvSpPr>
          <p:nvPr>
            <p:ph type="sldNum" sz="quarter" idx="12"/>
          </p:nvPr>
        </p:nvSpPr>
        <p:spPr/>
        <p:txBody>
          <a:bodyPr/>
          <a:lstStyle/>
          <a:p>
            <a:fld id="{3D86C043-C1B5-3748-87F6-D77CC729BDD8}" type="slidenum">
              <a:rPr lang="en-US" smtClean="0"/>
              <a:t>‹#›</a:t>
            </a:fld>
            <a:endParaRPr lang="en-US"/>
          </a:p>
        </p:txBody>
      </p:sp>
      <p:sp>
        <p:nvSpPr>
          <p:cNvPr id="9" name="Picture Placeholder 7">
            <a:extLst>
              <a:ext uri="{FF2B5EF4-FFF2-40B4-BE49-F238E27FC236}">
                <a16:creationId xmlns:a16="http://schemas.microsoft.com/office/drawing/2014/main" id="{4D151A83-125A-BD41-81F0-890A7023ACBD}"/>
              </a:ext>
            </a:extLst>
          </p:cNvPr>
          <p:cNvSpPr>
            <a:spLocks noGrp="1"/>
          </p:cNvSpPr>
          <p:nvPr>
            <p:ph type="pic" sz="quarter" idx="14"/>
          </p:nvPr>
        </p:nvSpPr>
        <p:spPr>
          <a:xfrm>
            <a:off x="983410" y="0"/>
            <a:ext cx="2872597" cy="6858000"/>
          </a:xfrm>
          <a:solidFill>
            <a:schemeClr val="tx2"/>
          </a:solidFill>
          <a:effectLst>
            <a:outerShdw blurRad="50800" dist="38100" dir="2700000" algn="tl" rotWithShape="0">
              <a:prstClr val="black">
                <a:alpha val="40000"/>
              </a:prstClr>
            </a:outerShdw>
          </a:effectLst>
        </p:spPr>
        <p:txBody>
          <a:bodyPr/>
          <a:lstStyle/>
          <a:p>
            <a:r>
              <a:rPr lang="en-US"/>
              <a:t>Click icon to add picture</a:t>
            </a:r>
          </a:p>
        </p:txBody>
      </p:sp>
    </p:spTree>
    <p:extLst>
      <p:ext uri="{BB962C8B-B14F-4D97-AF65-F5344CB8AC3E}">
        <p14:creationId xmlns:p14="http://schemas.microsoft.com/office/powerpoint/2010/main" val="306137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Dov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4C412-B7BA-CB49-B25B-09E6EF424273}"/>
              </a:ext>
            </a:extLst>
          </p:cNvPr>
          <p:cNvSpPr>
            <a:spLocks noGrp="1"/>
          </p:cNvSpPr>
          <p:nvPr>
            <p:ph type="title"/>
          </p:nvPr>
        </p:nvSpPr>
        <p:spPr>
          <a:xfrm>
            <a:off x="4252823" y="2488749"/>
            <a:ext cx="7272067" cy="766053"/>
          </a:xfrm>
        </p:spPr>
        <p:txBody>
          <a:bodyPr anchor="b"/>
          <a:lstStyle>
            <a:lvl1pPr>
              <a:defRPr sz="4400" b="1">
                <a:solidFill>
                  <a:schemeClr val="tx1">
                    <a:lumMod val="75000"/>
                    <a:lumOff val="2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328DFE0-8348-BF42-915D-73926E0B4B94}"/>
              </a:ext>
            </a:extLst>
          </p:cNvPr>
          <p:cNvSpPr>
            <a:spLocks noGrp="1"/>
          </p:cNvSpPr>
          <p:nvPr>
            <p:ph type="body" idx="1"/>
          </p:nvPr>
        </p:nvSpPr>
        <p:spPr>
          <a:xfrm>
            <a:off x="4252823" y="3387200"/>
            <a:ext cx="7272067" cy="127590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7D40F-1DDE-A646-AE1F-5D6709BD04C1}"/>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6" name="Slide Number Placeholder 5">
            <a:extLst>
              <a:ext uri="{FF2B5EF4-FFF2-40B4-BE49-F238E27FC236}">
                <a16:creationId xmlns:a16="http://schemas.microsoft.com/office/drawing/2014/main" id="{631C5389-5433-D74E-80AC-02B83463E3BB}"/>
              </a:ext>
            </a:extLst>
          </p:cNvPr>
          <p:cNvSpPr>
            <a:spLocks noGrp="1"/>
          </p:cNvSpPr>
          <p:nvPr>
            <p:ph type="sldNum" sz="quarter" idx="12"/>
          </p:nvPr>
        </p:nvSpPr>
        <p:spPr/>
        <p:txBody>
          <a:bodyPr/>
          <a:lstStyle/>
          <a:p>
            <a:fld id="{3D86C043-C1B5-3748-87F6-D77CC729BDD8}" type="slidenum">
              <a:rPr lang="en-US" smtClean="0"/>
              <a:t>‹#›</a:t>
            </a:fld>
            <a:endParaRPr lang="en-US"/>
          </a:p>
        </p:txBody>
      </p:sp>
      <p:sp>
        <p:nvSpPr>
          <p:cNvPr id="9" name="Picture Placeholder 7">
            <a:extLst>
              <a:ext uri="{FF2B5EF4-FFF2-40B4-BE49-F238E27FC236}">
                <a16:creationId xmlns:a16="http://schemas.microsoft.com/office/drawing/2014/main" id="{4D151A83-125A-BD41-81F0-890A7023ACBD}"/>
              </a:ext>
            </a:extLst>
          </p:cNvPr>
          <p:cNvSpPr>
            <a:spLocks noGrp="1"/>
          </p:cNvSpPr>
          <p:nvPr>
            <p:ph type="pic" sz="quarter" idx="14"/>
          </p:nvPr>
        </p:nvSpPr>
        <p:spPr>
          <a:xfrm>
            <a:off x="983410" y="0"/>
            <a:ext cx="2872597" cy="6858000"/>
          </a:xfrm>
          <a:solidFill>
            <a:schemeClr val="bg2">
              <a:lumMod val="95000"/>
            </a:schemeClr>
          </a:solidFill>
          <a:effectLst>
            <a:outerShdw blurRad="50800" dist="38100" dir="2700000" algn="tl" rotWithShape="0">
              <a:prstClr val="black">
                <a:alpha val="40000"/>
              </a:prstClr>
            </a:outerShdw>
          </a:effectLst>
        </p:spPr>
        <p:txBody>
          <a:bodyPr/>
          <a:lstStyle/>
          <a:p>
            <a:r>
              <a:rPr lang="en-US"/>
              <a:t>Click icon to add picture</a:t>
            </a:r>
          </a:p>
        </p:txBody>
      </p:sp>
    </p:spTree>
    <p:extLst>
      <p:ext uri="{BB962C8B-B14F-4D97-AF65-F5344CB8AC3E}">
        <p14:creationId xmlns:p14="http://schemas.microsoft.com/office/powerpoint/2010/main" val="3220649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FA1D-04BD-F647-8906-FC28116CCA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00A6F4-C3A5-0B41-9231-BABFED1C1A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45572-6F2E-5D4C-995D-6194F2180432}"/>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6" name="Slide Number Placeholder 5">
            <a:extLst>
              <a:ext uri="{FF2B5EF4-FFF2-40B4-BE49-F238E27FC236}">
                <a16:creationId xmlns:a16="http://schemas.microsoft.com/office/drawing/2014/main" id="{1B481D99-F271-4748-A928-4E6BC7666F44}"/>
              </a:ext>
            </a:extLst>
          </p:cNvPr>
          <p:cNvSpPr>
            <a:spLocks noGrp="1"/>
          </p:cNvSpPr>
          <p:nvPr>
            <p:ph type="sldNum" sz="quarter" idx="12"/>
          </p:nvPr>
        </p:nvSpPr>
        <p:spPr/>
        <p:txBody>
          <a:bodyPr/>
          <a:lstStyle/>
          <a:p>
            <a:fld id="{3D86C043-C1B5-3748-87F6-D77CC729BDD8}" type="slidenum">
              <a:rPr lang="en-US" smtClean="0"/>
              <a:t>‹#›</a:t>
            </a:fld>
            <a:endParaRPr lang="en-US"/>
          </a:p>
        </p:txBody>
      </p:sp>
    </p:spTree>
    <p:extLst>
      <p:ext uri="{BB962C8B-B14F-4D97-AF65-F5344CB8AC3E}">
        <p14:creationId xmlns:p14="http://schemas.microsoft.com/office/powerpoint/2010/main" val="3071941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F6B8-132D-5E44-8472-D0CB338750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1DFE45-D036-7547-89C1-5DFFA12966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D35127-162D-0646-AC91-B223C0D292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832E58-20A3-6543-ADDF-BAFB83C991F5}"/>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7" name="Slide Number Placeholder 6">
            <a:extLst>
              <a:ext uri="{FF2B5EF4-FFF2-40B4-BE49-F238E27FC236}">
                <a16:creationId xmlns:a16="http://schemas.microsoft.com/office/drawing/2014/main" id="{02930E8E-C589-954C-AEC9-BD9F07112A0A}"/>
              </a:ext>
            </a:extLst>
          </p:cNvPr>
          <p:cNvSpPr>
            <a:spLocks noGrp="1"/>
          </p:cNvSpPr>
          <p:nvPr>
            <p:ph type="sldNum" sz="quarter" idx="12"/>
          </p:nvPr>
        </p:nvSpPr>
        <p:spPr/>
        <p:txBody>
          <a:bodyPr/>
          <a:lstStyle/>
          <a:p>
            <a:fld id="{3D86C043-C1B5-3748-87F6-D77CC729BDD8}" type="slidenum">
              <a:rPr lang="en-US" smtClean="0"/>
              <a:t>‹#›</a:t>
            </a:fld>
            <a:endParaRPr lang="en-US"/>
          </a:p>
        </p:txBody>
      </p:sp>
    </p:spTree>
    <p:extLst>
      <p:ext uri="{BB962C8B-B14F-4D97-AF65-F5344CB8AC3E}">
        <p14:creationId xmlns:p14="http://schemas.microsoft.com/office/powerpoint/2010/main" val="2787563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DD0C4-3995-0141-9383-4F867DA384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25F824-45E0-144C-AE7B-9CECB1917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4D8B90-7889-BE4C-BCDA-4B7C89FA4F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B477CF-3605-FF40-9174-D8398A7F69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A99DB8-503C-7445-9B75-7F7FBE3EAE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142491-27E5-5242-85D8-5704899D1116}"/>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9" name="Slide Number Placeholder 8">
            <a:extLst>
              <a:ext uri="{FF2B5EF4-FFF2-40B4-BE49-F238E27FC236}">
                <a16:creationId xmlns:a16="http://schemas.microsoft.com/office/drawing/2014/main" id="{241851EA-5DF4-0047-836E-A0F3317C41B9}"/>
              </a:ext>
            </a:extLst>
          </p:cNvPr>
          <p:cNvSpPr>
            <a:spLocks noGrp="1"/>
          </p:cNvSpPr>
          <p:nvPr>
            <p:ph type="sldNum" sz="quarter" idx="12"/>
          </p:nvPr>
        </p:nvSpPr>
        <p:spPr/>
        <p:txBody>
          <a:bodyPr/>
          <a:lstStyle/>
          <a:p>
            <a:fld id="{3D86C043-C1B5-3748-87F6-D77CC729BDD8}" type="slidenum">
              <a:rPr lang="en-US" smtClean="0"/>
              <a:t>‹#›</a:t>
            </a:fld>
            <a:endParaRPr lang="en-US"/>
          </a:p>
        </p:txBody>
      </p:sp>
    </p:spTree>
    <p:extLst>
      <p:ext uri="{BB962C8B-B14F-4D97-AF65-F5344CB8AC3E}">
        <p14:creationId xmlns:p14="http://schemas.microsoft.com/office/powerpoint/2010/main" val="1465558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C61E2-38AA-5745-89AC-F625AE157C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868EBB-16F5-DD4F-861C-2F4D766168B8}"/>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5" name="Slide Number Placeholder 4">
            <a:extLst>
              <a:ext uri="{FF2B5EF4-FFF2-40B4-BE49-F238E27FC236}">
                <a16:creationId xmlns:a16="http://schemas.microsoft.com/office/drawing/2014/main" id="{049ECFC3-63ED-014E-9B50-8A13263E9C38}"/>
              </a:ext>
            </a:extLst>
          </p:cNvPr>
          <p:cNvSpPr>
            <a:spLocks noGrp="1"/>
          </p:cNvSpPr>
          <p:nvPr>
            <p:ph type="sldNum" sz="quarter" idx="12"/>
          </p:nvPr>
        </p:nvSpPr>
        <p:spPr/>
        <p:txBody>
          <a:bodyPr/>
          <a:lstStyle/>
          <a:p>
            <a:fld id="{3D86C043-C1B5-3748-87F6-D77CC729BDD8}" type="slidenum">
              <a:rPr lang="en-US" smtClean="0"/>
              <a:t>‹#›</a:t>
            </a:fld>
            <a:endParaRPr lang="en-US"/>
          </a:p>
        </p:txBody>
      </p:sp>
    </p:spTree>
    <p:extLst>
      <p:ext uri="{BB962C8B-B14F-4D97-AF65-F5344CB8AC3E}">
        <p14:creationId xmlns:p14="http://schemas.microsoft.com/office/powerpoint/2010/main" val="2797068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9C7FE-359B-294D-A646-AE25CA200870}"/>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4" name="Slide Number Placeholder 3">
            <a:extLst>
              <a:ext uri="{FF2B5EF4-FFF2-40B4-BE49-F238E27FC236}">
                <a16:creationId xmlns:a16="http://schemas.microsoft.com/office/drawing/2014/main" id="{C297980F-576D-7F47-8E3E-3DC275774EB6}"/>
              </a:ext>
            </a:extLst>
          </p:cNvPr>
          <p:cNvSpPr>
            <a:spLocks noGrp="1"/>
          </p:cNvSpPr>
          <p:nvPr>
            <p:ph type="sldNum" sz="quarter" idx="12"/>
          </p:nvPr>
        </p:nvSpPr>
        <p:spPr/>
        <p:txBody>
          <a:bodyPr/>
          <a:lstStyle/>
          <a:p>
            <a:fld id="{3D86C043-C1B5-3748-87F6-D77CC729BDD8}" type="slidenum">
              <a:rPr lang="en-US" smtClean="0"/>
              <a:t>‹#›</a:t>
            </a:fld>
            <a:endParaRPr lang="en-US"/>
          </a:p>
        </p:txBody>
      </p:sp>
    </p:spTree>
    <p:extLst>
      <p:ext uri="{BB962C8B-B14F-4D97-AF65-F5344CB8AC3E}">
        <p14:creationId xmlns:p14="http://schemas.microsoft.com/office/powerpoint/2010/main" val="2198562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9830-4FC8-3E4F-94CF-72A5D9B31D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ED6B6D-ADA8-EF41-A5FA-3E5729E150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716F9F-9F29-4946-9EB8-10BD8FD3F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C09B0-6E94-D640-90EB-822155F83305}"/>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7" name="Slide Number Placeholder 6">
            <a:extLst>
              <a:ext uri="{FF2B5EF4-FFF2-40B4-BE49-F238E27FC236}">
                <a16:creationId xmlns:a16="http://schemas.microsoft.com/office/drawing/2014/main" id="{5ED878A7-4B00-DA42-9A0B-4A3313E6289E}"/>
              </a:ext>
            </a:extLst>
          </p:cNvPr>
          <p:cNvSpPr>
            <a:spLocks noGrp="1"/>
          </p:cNvSpPr>
          <p:nvPr>
            <p:ph type="sldNum" sz="quarter" idx="12"/>
          </p:nvPr>
        </p:nvSpPr>
        <p:spPr/>
        <p:txBody>
          <a:bodyPr/>
          <a:lstStyle/>
          <a:p>
            <a:fld id="{3D86C043-C1B5-3748-87F6-D77CC729BDD8}" type="slidenum">
              <a:rPr lang="en-US" smtClean="0"/>
              <a:t>‹#›</a:t>
            </a:fld>
            <a:endParaRPr lang="en-US"/>
          </a:p>
        </p:txBody>
      </p:sp>
    </p:spTree>
    <p:extLst>
      <p:ext uri="{BB962C8B-B14F-4D97-AF65-F5344CB8AC3E}">
        <p14:creationId xmlns:p14="http://schemas.microsoft.com/office/powerpoint/2010/main" val="1796156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F52C-6709-0B46-90BB-825954914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EA94CE-A50F-8044-A90B-65DE90BADC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B87E3E9-2183-B243-BC36-D5A7BA52B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956C0-1AA0-3A4B-BCB7-3D6AAEEF5599}"/>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7" name="Slide Number Placeholder 6">
            <a:extLst>
              <a:ext uri="{FF2B5EF4-FFF2-40B4-BE49-F238E27FC236}">
                <a16:creationId xmlns:a16="http://schemas.microsoft.com/office/drawing/2014/main" id="{C9F25D5D-D60D-284E-AEDC-26415CFF692B}"/>
              </a:ext>
            </a:extLst>
          </p:cNvPr>
          <p:cNvSpPr>
            <a:spLocks noGrp="1"/>
          </p:cNvSpPr>
          <p:nvPr>
            <p:ph type="sldNum" sz="quarter" idx="12"/>
          </p:nvPr>
        </p:nvSpPr>
        <p:spPr/>
        <p:txBody>
          <a:bodyPr/>
          <a:lstStyle/>
          <a:p>
            <a:fld id="{3D86C043-C1B5-3748-87F6-D77CC729BDD8}" type="slidenum">
              <a:rPr lang="en-US" smtClean="0"/>
              <a:t>‹#›</a:t>
            </a:fld>
            <a:endParaRPr lang="en-US"/>
          </a:p>
        </p:txBody>
      </p:sp>
    </p:spTree>
    <p:extLst>
      <p:ext uri="{BB962C8B-B14F-4D97-AF65-F5344CB8AC3E}">
        <p14:creationId xmlns:p14="http://schemas.microsoft.com/office/powerpoint/2010/main" val="1980286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246E-FE59-0749-AEAE-B017C10F8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6CFB09-6F12-2347-9533-B02E707627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FCC5C-DB9C-8D4D-AE21-88AD3C368069}"/>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6" name="Slide Number Placeholder 5">
            <a:extLst>
              <a:ext uri="{FF2B5EF4-FFF2-40B4-BE49-F238E27FC236}">
                <a16:creationId xmlns:a16="http://schemas.microsoft.com/office/drawing/2014/main" id="{788D92AC-DAA3-0E43-ABC9-95FE98AED8FF}"/>
              </a:ext>
            </a:extLst>
          </p:cNvPr>
          <p:cNvSpPr>
            <a:spLocks noGrp="1"/>
          </p:cNvSpPr>
          <p:nvPr>
            <p:ph type="sldNum" sz="quarter" idx="12"/>
          </p:nvPr>
        </p:nvSpPr>
        <p:spPr/>
        <p:txBody>
          <a:bodyPr/>
          <a:lstStyle/>
          <a:p>
            <a:fld id="{3D86C043-C1B5-3748-87F6-D77CC729BDD8}" type="slidenum">
              <a:rPr lang="en-US" smtClean="0"/>
              <a:t>‹#›</a:t>
            </a:fld>
            <a:endParaRPr lang="en-US"/>
          </a:p>
        </p:txBody>
      </p:sp>
    </p:spTree>
    <p:extLst>
      <p:ext uri="{BB962C8B-B14F-4D97-AF65-F5344CB8AC3E}">
        <p14:creationId xmlns:p14="http://schemas.microsoft.com/office/powerpoint/2010/main" val="311447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C885B7-D940-EE43-A5CB-8D9AC3F8C528}"/>
              </a:ext>
              <a:ext uri="{C183D7F6-B498-43B3-948B-1728B52AA6E4}">
                <adec:decorative xmlns:adec="http://schemas.microsoft.com/office/drawing/2017/decorative" val="1"/>
              </a:ext>
            </a:extLst>
          </p:cNvPr>
          <p:cNvSpPr/>
          <p:nvPr userDrawn="1"/>
        </p:nvSpPr>
        <p:spPr>
          <a:xfrm>
            <a:off x="3114136" y="2225623"/>
            <a:ext cx="9077864" cy="2777706"/>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4C412-B7BA-CB49-B25B-09E6EF424273}"/>
              </a:ext>
            </a:extLst>
          </p:cNvPr>
          <p:cNvSpPr>
            <a:spLocks noGrp="1"/>
          </p:cNvSpPr>
          <p:nvPr>
            <p:ph type="title"/>
          </p:nvPr>
        </p:nvSpPr>
        <p:spPr>
          <a:xfrm>
            <a:off x="4252823" y="2488749"/>
            <a:ext cx="7272067" cy="766053"/>
          </a:xfrm>
        </p:spPr>
        <p:txBody>
          <a:bodyPr anchor="b"/>
          <a:lstStyle>
            <a:lvl1pPr>
              <a:defRPr sz="4400" b="1">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328DFE0-8348-BF42-915D-73926E0B4B94}"/>
              </a:ext>
            </a:extLst>
          </p:cNvPr>
          <p:cNvSpPr>
            <a:spLocks noGrp="1"/>
          </p:cNvSpPr>
          <p:nvPr>
            <p:ph type="body" idx="1"/>
          </p:nvPr>
        </p:nvSpPr>
        <p:spPr>
          <a:xfrm>
            <a:off x="4252823" y="3387200"/>
            <a:ext cx="7272067" cy="127590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7D40F-1DDE-A646-AE1F-5D6709BD04C1}"/>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6" name="Slide Number Placeholder 5">
            <a:extLst>
              <a:ext uri="{FF2B5EF4-FFF2-40B4-BE49-F238E27FC236}">
                <a16:creationId xmlns:a16="http://schemas.microsoft.com/office/drawing/2014/main" id="{631C5389-5433-D74E-80AC-02B83463E3BB}"/>
              </a:ext>
            </a:extLst>
          </p:cNvPr>
          <p:cNvSpPr>
            <a:spLocks noGrp="1"/>
          </p:cNvSpPr>
          <p:nvPr>
            <p:ph type="sldNum" sz="quarter" idx="12"/>
          </p:nvPr>
        </p:nvSpPr>
        <p:spPr/>
        <p:txBody>
          <a:bodyPr/>
          <a:lstStyle/>
          <a:p>
            <a:fld id="{3D86C043-C1B5-3748-87F6-D77CC729BDD8}" type="slidenum">
              <a:rPr lang="en-US" smtClean="0"/>
              <a:t>‹#›</a:t>
            </a:fld>
            <a:endParaRPr lang="en-US"/>
          </a:p>
        </p:txBody>
      </p:sp>
      <p:sp>
        <p:nvSpPr>
          <p:cNvPr id="8" name="Picture Placeholder 7">
            <a:extLst>
              <a:ext uri="{FF2B5EF4-FFF2-40B4-BE49-F238E27FC236}">
                <a16:creationId xmlns:a16="http://schemas.microsoft.com/office/drawing/2014/main" id="{2CE4A14C-DAA0-B543-865B-C5FE1BD84332}"/>
              </a:ext>
            </a:extLst>
          </p:cNvPr>
          <p:cNvSpPr>
            <a:spLocks noGrp="1"/>
          </p:cNvSpPr>
          <p:nvPr>
            <p:ph type="pic" sz="quarter" idx="13"/>
          </p:nvPr>
        </p:nvSpPr>
        <p:spPr>
          <a:xfrm>
            <a:off x="0" y="2225675"/>
            <a:ext cx="3114675" cy="2777654"/>
          </a:xfrm>
          <a:solidFill>
            <a:schemeClr val="tx1">
              <a:lumMod val="75000"/>
              <a:lumOff val="25000"/>
            </a:schemeClr>
          </a:solidFill>
          <a:effectLst>
            <a:outerShdw blurRad="50800" dist="38100" dir="2700000" algn="tl" rotWithShape="0">
              <a:prstClr val="black">
                <a:alpha val="40000"/>
              </a:prstClr>
            </a:outerShdw>
          </a:effectLst>
        </p:spPr>
        <p:txBody>
          <a:bodyPr/>
          <a:lstStyle/>
          <a:p>
            <a:r>
              <a:rPr lang="en-US"/>
              <a:t>Click icon to add picture</a:t>
            </a:r>
          </a:p>
        </p:txBody>
      </p:sp>
    </p:spTree>
    <p:extLst>
      <p:ext uri="{BB962C8B-B14F-4D97-AF65-F5344CB8AC3E}">
        <p14:creationId xmlns:p14="http://schemas.microsoft.com/office/powerpoint/2010/main" val="3844518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7527BB-9017-EA42-A98F-4BC48B51A9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D15F77-9DE7-2145-ACAA-7434F12A9E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83789-8491-C545-9860-0680E228A99C}"/>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6" name="Slide Number Placeholder 5">
            <a:extLst>
              <a:ext uri="{FF2B5EF4-FFF2-40B4-BE49-F238E27FC236}">
                <a16:creationId xmlns:a16="http://schemas.microsoft.com/office/drawing/2014/main" id="{D5768ED6-39A1-374F-AE7E-64713ED16303}"/>
              </a:ext>
            </a:extLst>
          </p:cNvPr>
          <p:cNvSpPr>
            <a:spLocks noGrp="1"/>
          </p:cNvSpPr>
          <p:nvPr>
            <p:ph type="sldNum" sz="quarter" idx="12"/>
          </p:nvPr>
        </p:nvSpPr>
        <p:spPr/>
        <p:txBody>
          <a:bodyPr/>
          <a:lstStyle/>
          <a:p>
            <a:fld id="{3D86C043-C1B5-3748-87F6-D77CC729BDD8}" type="slidenum">
              <a:rPr lang="en-US" smtClean="0"/>
              <a:t>‹#›</a:t>
            </a:fld>
            <a:endParaRPr lang="en-US"/>
          </a:p>
        </p:txBody>
      </p:sp>
    </p:spTree>
    <p:extLst>
      <p:ext uri="{BB962C8B-B14F-4D97-AF65-F5344CB8AC3E}">
        <p14:creationId xmlns:p14="http://schemas.microsoft.com/office/powerpoint/2010/main" val="2052707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C9C7FE-359B-294D-A646-AE25CA200870}"/>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4" name="Slide Number Placeholder 3">
            <a:extLst>
              <a:ext uri="{FF2B5EF4-FFF2-40B4-BE49-F238E27FC236}">
                <a16:creationId xmlns:a16="http://schemas.microsoft.com/office/drawing/2014/main" id="{C297980F-576D-7F47-8E3E-3DC275774EB6}"/>
              </a:ext>
            </a:extLst>
          </p:cNvPr>
          <p:cNvSpPr>
            <a:spLocks noGrp="1"/>
          </p:cNvSpPr>
          <p:nvPr>
            <p:ph type="sldNum" sz="quarter" idx="12"/>
          </p:nvPr>
        </p:nvSpPr>
        <p:spPr/>
        <p:txBody>
          <a:bodyPr/>
          <a:lstStyle/>
          <a:p>
            <a:fld id="{3D86C043-C1B5-3748-87F6-D77CC729BDD8}" type="slidenum">
              <a:rPr lang="en-US" smtClean="0"/>
              <a:t>‹#›</a:t>
            </a:fld>
            <a:endParaRPr lang="en-US"/>
          </a:p>
        </p:txBody>
      </p:sp>
    </p:spTree>
    <p:extLst>
      <p:ext uri="{BB962C8B-B14F-4D97-AF65-F5344CB8AC3E}">
        <p14:creationId xmlns:p14="http://schemas.microsoft.com/office/powerpoint/2010/main" val="1445278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047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350479" y="2093080"/>
            <a:ext cx="9613860" cy="3802588"/>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ooter Placeholder 4">
            <a:extLst>
              <a:ext uri="{FF2B5EF4-FFF2-40B4-BE49-F238E27FC236}">
                <a16:creationId xmlns:a16="http://schemas.microsoft.com/office/drawing/2014/main" id="{9C6A73E4-7AFD-2047-83FB-4CBDCE06EAAF}"/>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988F785B-829D-254E-8DC8-2AF6CEC5AF99}"/>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8/15/22</a:t>
            </a:fld>
            <a:endParaRPr lang="en-US" dirty="0"/>
          </a:p>
        </p:txBody>
      </p:sp>
    </p:spTree>
    <p:extLst>
      <p:ext uri="{BB962C8B-B14F-4D97-AF65-F5344CB8AC3E}">
        <p14:creationId xmlns:p14="http://schemas.microsoft.com/office/powerpoint/2010/main" val="2096753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4C412-B7BA-CB49-B25B-09E6EF424273}"/>
              </a:ext>
            </a:extLst>
          </p:cNvPr>
          <p:cNvSpPr>
            <a:spLocks noGrp="1"/>
          </p:cNvSpPr>
          <p:nvPr>
            <p:ph type="title"/>
          </p:nvPr>
        </p:nvSpPr>
        <p:spPr>
          <a:xfrm>
            <a:off x="4252823" y="2488749"/>
            <a:ext cx="7272067" cy="766053"/>
          </a:xfrm>
        </p:spPr>
        <p:txBody>
          <a:bodyPr anchor="b"/>
          <a:lstStyle>
            <a:lvl1pPr>
              <a:defRPr sz="4400" b="1">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328DFE0-8348-BF42-915D-73926E0B4B94}"/>
              </a:ext>
            </a:extLst>
          </p:cNvPr>
          <p:cNvSpPr>
            <a:spLocks noGrp="1"/>
          </p:cNvSpPr>
          <p:nvPr>
            <p:ph type="body" idx="1"/>
          </p:nvPr>
        </p:nvSpPr>
        <p:spPr>
          <a:xfrm>
            <a:off x="4252823" y="3387200"/>
            <a:ext cx="7272067" cy="127590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7D40F-1DDE-A646-AE1F-5D6709BD04C1}"/>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6" name="Slide Number Placeholder 5">
            <a:extLst>
              <a:ext uri="{FF2B5EF4-FFF2-40B4-BE49-F238E27FC236}">
                <a16:creationId xmlns:a16="http://schemas.microsoft.com/office/drawing/2014/main" id="{631C5389-5433-D74E-80AC-02B83463E3BB}"/>
              </a:ext>
            </a:extLst>
          </p:cNvPr>
          <p:cNvSpPr>
            <a:spLocks noGrp="1"/>
          </p:cNvSpPr>
          <p:nvPr>
            <p:ph type="sldNum" sz="quarter" idx="12"/>
          </p:nvPr>
        </p:nvSpPr>
        <p:spPr/>
        <p:txBody>
          <a:bodyPr/>
          <a:lstStyle/>
          <a:p>
            <a:fld id="{3D86C043-C1B5-3748-87F6-D77CC729BDD8}" type="slidenum">
              <a:rPr lang="en-US" smtClean="0"/>
              <a:t>‹#›</a:t>
            </a:fld>
            <a:endParaRPr lang="en-US"/>
          </a:p>
        </p:txBody>
      </p:sp>
      <p:sp>
        <p:nvSpPr>
          <p:cNvPr id="9" name="Picture Placeholder 7">
            <a:extLst>
              <a:ext uri="{FF2B5EF4-FFF2-40B4-BE49-F238E27FC236}">
                <a16:creationId xmlns:a16="http://schemas.microsoft.com/office/drawing/2014/main" id="{4D151A83-125A-BD41-81F0-890A7023ACBD}"/>
              </a:ext>
            </a:extLst>
          </p:cNvPr>
          <p:cNvSpPr>
            <a:spLocks noGrp="1"/>
          </p:cNvSpPr>
          <p:nvPr>
            <p:ph type="pic" sz="quarter" idx="14"/>
          </p:nvPr>
        </p:nvSpPr>
        <p:spPr>
          <a:xfrm>
            <a:off x="983410" y="0"/>
            <a:ext cx="2872597" cy="6858000"/>
          </a:xfrm>
          <a:solidFill>
            <a:schemeClr val="accent5"/>
          </a:solidFill>
          <a:effectLst>
            <a:outerShdw blurRad="50800" dist="38100" dir="2700000" algn="tl" rotWithShape="0">
              <a:prstClr val="black">
                <a:alpha val="40000"/>
              </a:prstClr>
            </a:outerShdw>
          </a:effectLst>
        </p:spPr>
        <p:txBody>
          <a:bodyPr/>
          <a:lstStyle/>
          <a:p>
            <a:r>
              <a:rPr lang="en-US"/>
              <a:t>Click icon to add picture</a:t>
            </a:r>
          </a:p>
        </p:txBody>
      </p:sp>
    </p:spTree>
    <p:extLst>
      <p:ext uri="{BB962C8B-B14F-4D97-AF65-F5344CB8AC3E}">
        <p14:creationId xmlns:p14="http://schemas.microsoft.com/office/powerpoint/2010/main" val="81009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C885B7-D940-EE43-A5CB-8D9AC3F8C528}"/>
              </a:ext>
              <a:ext uri="{C183D7F6-B498-43B3-948B-1728B52AA6E4}">
                <adec:decorative xmlns:adec="http://schemas.microsoft.com/office/drawing/2017/decorative" val="1"/>
              </a:ext>
            </a:extLst>
          </p:cNvPr>
          <p:cNvSpPr/>
          <p:nvPr userDrawn="1"/>
        </p:nvSpPr>
        <p:spPr>
          <a:xfrm>
            <a:off x="3114136" y="2225623"/>
            <a:ext cx="9077864" cy="277770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4C412-B7BA-CB49-B25B-09E6EF424273}"/>
              </a:ext>
            </a:extLst>
          </p:cNvPr>
          <p:cNvSpPr>
            <a:spLocks noGrp="1"/>
          </p:cNvSpPr>
          <p:nvPr>
            <p:ph type="title"/>
          </p:nvPr>
        </p:nvSpPr>
        <p:spPr>
          <a:xfrm>
            <a:off x="4252823" y="2488749"/>
            <a:ext cx="7272067" cy="766053"/>
          </a:xfrm>
        </p:spPr>
        <p:txBody>
          <a:bodyPr anchor="b"/>
          <a:lstStyle>
            <a:lvl1pPr>
              <a:defRPr sz="4400" b="1">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328DFE0-8348-BF42-915D-73926E0B4B94}"/>
              </a:ext>
            </a:extLst>
          </p:cNvPr>
          <p:cNvSpPr>
            <a:spLocks noGrp="1"/>
          </p:cNvSpPr>
          <p:nvPr>
            <p:ph type="body" idx="1"/>
          </p:nvPr>
        </p:nvSpPr>
        <p:spPr>
          <a:xfrm>
            <a:off x="4252823" y="3387200"/>
            <a:ext cx="7272067" cy="127590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7D40F-1DDE-A646-AE1F-5D6709BD04C1}"/>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6" name="Slide Number Placeholder 5">
            <a:extLst>
              <a:ext uri="{FF2B5EF4-FFF2-40B4-BE49-F238E27FC236}">
                <a16:creationId xmlns:a16="http://schemas.microsoft.com/office/drawing/2014/main" id="{631C5389-5433-D74E-80AC-02B83463E3BB}"/>
              </a:ext>
            </a:extLst>
          </p:cNvPr>
          <p:cNvSpPr>
            <a:spLocks noGrp="1"/>
          </p:cNvSpPr>
          <p:nvPr>
            <p:ph type="sldNum" sz="quarter" idx="12"/>
          </p:nvPr>
        </p:nvSpPr>
        <p:spPr/>
        <p:txBody>
          <a:bodyPr/>
          <a:lstStyle/>
          <a:p>
            <a:fld id="{3D86C043-C1B5-3748-87F6-D77CC729BDD8}" type="slidenum">
              <a:rPr lang="en-US" smtClean="0"/>
              <a:t>‹#›</a:t>
            </a:fld>
            <a:endParaRPr lang="en-US"/>
          </a:p>
        </p:txBody>
      </p:sp>
      <p:sp>
        <p:nvSpPr>
          <p:cNvPr id="8" name="Picture Placeholder 7">
            <a:extLst>
              <a:ext uri="{FF2B5EF4-FFF2-40B4-BE49-F238E27FC236}">
                <a16:creationId xmlns:a16="http://schemas.microsoft.com/office/drawing/2014/main" id="{2CE4A14C-DAA0-B543-865B-C5FE1BD84332}"/>
              </a:ext>
            </a:extLst>
          </p:cNvPr>
          <p:cNvSpPr>
            <a:spLocks noGrp="1"/>
          </p:cNvSpPr>
          <p:nvPr>
            <p:ph type="pic" sz="quarter" idx="13"/>
          </p:nvPr>
        </p:nvSpPr>
        <p:spPr>
          <a:xfrm>
            <a:off x="0" y="2225675"/>
            <a:ext cx="3114675" cy="2777654"/>
          </a:xfrm>
          <a:solidFill>
            <a:schemeClr val="tx1">
              <a:lumMod val="75000"/>
              <a:lumOff val="25000"/>
            </a:schemeClr>
          </a:solidFill>
          <a:effectLst>
            <a:outerShdw blurRad="50800" dist="38100" dir="2700000" algn="tl" rotWithShape="0">
              <a:prstClr val="black">
                <a:alpha val="40000"/>
              </a:prstClr>
            </a:outerShdw>
          </a:effectLst>
        </p:spPr>
        <p:txBody>
          <a:bodyPr/>
          <a:lstStyle/>
          <a:p>
            <a:r>
              <a:rPr lang="en-US"/>
              <a:t>Click icon to add picture</a:t>
            </a:r>
          </a:p>
        </p:txBody>
      </p:sp>
    </p:spTree>
    <p:extLst>
      <p:ext uri="{BB962C8B-B14F-4D97-AF65-F5344CB8AC3E}">
        <p14:creationId xmlns:p14="http://schemas.microsoft.com/office/powerpoint/2010/main" val="32225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4C412-B7BA-CB49-B25B-09E6EF424273}"/>
              </a:ext>
            </a:extLst>
          </p:cNvPr>
          <p:cNvSpPr>
            <a:spLocks noGrp="1"/>
          </p:cNvSpPr>
          <p:nvPr>
            <p:ph type="title"/>
          </p:nvPr>
        </p:nvSpPr>
        <p:spPr>
          <a:xfrm>
            <a:off x="4252823" y="2488749"/>
            <a:ext cx="7272067" cy="766053"/>
          </a:xfrm>
        </p:spPr>
        <p:txBody>
          <a:bodyPr anchor="b"/>
          <a:lstStyle>
            <a:lvl1pPr>
              <a:defRPr sz="4400" b="1">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328DFE0-8348-BF42-915D-73926E0B4B94}"/>
              </a:ext>
            </a:extLst>
          </p:cNvPr>
          <p:cNvSpPr>
            <a:spLocks noGrp="1"/>
          </p:cNvSpPr>
          <p:nvPr>
            <p:ph type="body" idx="1"/>
          </p:nvPr>
        </p:nvSpPr>
        <p:spPr>
          <a:xfrm>
            <a:off x="4252823" y="3387200"/>
            <a:ext cx="7272067" cy="127590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7D40F-1DDE-A646-AE1F-5D6709BD04C1}"/>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6" name="Slide Number Placeholder 5">
            <a:extLst>
              <a:ext uri="{FF2B5EF4-FFF2-40B4-BE49-F238E27FC236}">
                <a16:creationId xmlns:a16="http://schemas.microsoft.com/office/drawing/2014/main" id="{631C5389-5433-D74E-80AC-02B83463E3BB}"/>
              </a:ext>
            </a:extLst>
          </p:cNvPr>
          <p:cNvSpPr>
            <a:spLocks noGrp="1"/>
          </p:cNvSpPr>
          <p:nvPr>
            <p:ph type="sldNum" sz="quarter" idx="12"/>
          </p:nvPr>
        </p:nvSpPr>
        <p:spPr/>
        <p:txBody>
          <a:bodyPr/>
          <a:lstStyle/>
          <a:p>
            <a:fld id="{3D86C043-C1B5-3748-87F6-D77CC729BDD8}" type="slidenum">
              <a:rPr lang="en-US" smtClean="0"/>
              <a:t>‹#›</a:t>
            </a:fld>
            <a:endParaRPr lang="en-US"/>
          </a:p>
        </p:txBody>
      </p:sp>
      <p:sp>
        <p:nvSpPr>
          <p:cNvPr id="9" name="Picture Placeholder 7">
            <a:extLst>
              <a:ext uri="{FF2B5EF4-FFF2-40B4-BE49-F238E27FC236}">
                <a16:creationId xmlns:a16="http://schemas.microsoft.com/office/drawing/2014/main" id="{4D151A83-125A-BD41-81F0-890A7023ACBD}"/>
              </a:ext>
            </a:extLst>
          </p:cNvPr>
          <p:cNvSpPr>
            <a:spLocks noGrp="1"/>
          </p:cNvSpPr>
          <p:nvPr>
            <p:ph type="pic" sz="quarter" idx="14"/>
          </p:nvPr>
        </p:nvSpPr>
        <p:spPr>
          <a:xfrm>
            <a:off x="983410" y="0"/>
            <a:ext cx="2872597" cy="6858000"/>
          </a:xfrm>
          <a:solidFill>
            <a:schemeClr val="accent3"/>
          </a:solidFill>
          <a:effectLst>
            <a:outerShdw blurRad="50800" dist="38100" dir="2700000" algn="tl" rotWithShape="0">
              <a:prstClr val="black">
                <a:alpha val="40000"/>
              </a:prstClr>
            </a:outerShdw>
          </a:effectLst>
        </p:spPr>
        <p:txBody>
          <a:bodyPr/>
          <a:lstStyle/>
          <a:p>
            <a:r>
              <a:rPr lang="en-US"/>
              <a:t>Click icon to add picture</a:t>
            </a:r>
          </a:p>
        </p:txBody>
      </p:sp>
    </p:spTree>
    <p:extLst>
      <p:ext uri="{BB962C8B-B14F-4D97-AF65-F5344CB8AC3E}">
        <p14:creationId xmlns:p14="http://schemas.microsoft.com/office/powerpoint/2010/main" val="149548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C885B7-D940-EE43-A5CB-8D9AC3F8C528}"/>
              </a:ext>
              <a:ext uri="{C183D7F6-B498-43B3-948B-1728B52AA6E4}">
                <adec:decorative xmlns:adec="http://schemas.microsoft.com/office/drawing/2017/decorative" val="1"/>
              </a:ext>
            </a:extLst>
          </p:cNvPr>
          <p:cNvSpPr/>
          <p:nvPr userDrawn="1"/>
        </p:nvSpPr>
        <p:spPr>
          <a:xfrm>
            <a:off x="3114136" y="2225623"/>
            <a:ext cx="9077864" cy="2777706"/>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4C412-B7BA-CB49-B25B-09E6EF424273}"/>
              </a:ext>
            </a:extLst>
          </p:cNvPr>
          <p:cNvSpPr>
            <a:spLocks noGrp="1"/>
          </p:cNvSpPr>
          <p:nvPr>
            <p:ph type="title"/>
          </p:nvPr>
        </p:nvSpPr>
        <p:spPr>
          <a:xfrm>
            <a:off x="4252823" y="2488749"/>
            <a:ext cx="7272067" cy="766053"/>
          </a:xfrm>
        </p:spPr>
        <p:txBody>
          <a:bodyPr anchor="b"/>
          <a:lstStyle>
            <a:lvl1pPr>
              <a:defRPr sz="4400" b="1">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328DFE0-8348-BF42-915D-73926E0B4B94}"/>
              </a:ext>
            </a:extLst>
          </p:cNvPr>
          <p:cNvSpPr>
            <a:spLocks noGrp="1"/>
          </p:cNvSpPr>
          <p:nvPr>
            <p:ph type="body" idx="1"/>
          </p:nvPr>
        </p:nvSpPr>
        <p:spPr>
          <a:xfrm>
            <a:off x="4252823" y="3387200"/>
            <a:ext cx="7272067" cy="127590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7D40F-1DDE-A646-AE1F-5D6709BD04C1}"/>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6" name="Slide Number Placeholder 5">
            <a:extLst>
              <a:ext uri="{FF2B5EF4-FFF2-40B4-BE49-F238E27FC236}">
                <a16:creationId xmlns:a16="http://schemas.microsoft.com/office/drawing/2014/main" id="{631C5389-5433-D74E-80AC-02B83463E3BB}"/>
              </a:ext>
            </a:extLst>
          </p:cNvPr>
          <p:cNvSpPr>
            <a:spLocks noGrp="1"/>
          </p:cNvSpPr>
          <p:nvPr>
            <p:ph type="sldNum" sz="quarter" idx="12"/>
          </p:nvPr>
        </p:nvSpPr>
        <p:spPr/>
        <p:txBody>
          <a:bodyPr/>
          <a:lstStyle/>
          <a:p>
            <a:fld id="{3D86C043-C1B5-3748-87F6-D77CC729BDD8}" type="slidenum">
              <a:rPr lang="en-US" smtClean="0"/>
              <a:t>‹#›</a:t>
            </a:fld>
            <a:endParaRPr lang="en-US"/>
          </a:p>
        </p:txBody>
      </p:sp>
      <p:sp>
        <p:nvSpPr>
          <p:cNvPr id="8" name="Picture Placeholder 7">
            <a:extLst>
              <a:ext uri="{FF2B5EF4-FFF2-40B4-BE49-F238E27FC236}">
                <a16:creationId xmlns:a16="http://schemas.microsoft.com/office/drawing/2014/main" id="{2CE4A14C-DAA0-B543-865B-C5FE1BD84332}"/>
              </a:ext>
            </a:extLst>
          </p:cNvPr>
          <p:cNvSpPr>
            <a:spLocks noGrp="1"/>
          </p:cNvSpPr>
          <p:nvPr>
            <p:ph type="pic" sz="quarter" idx="13"/>
          </p:nvPr>
        </p:nvSpPr>
        <p:spPr>
          <a:xfrm>
            <a:off x="0" y="2225675"/>
            <a:ext cx="3114675" cy="2777654"/>
          </a:xfrm>
          <a:solidFill>
            <a:schemeClr val="tx1">
              <a:lumMod val="75000"/>
              <a:lumOff val="25000"/>
            </a:schemeClr>
          </a:solidFill>
          <a:effectLst>
            <a:outerShdw blurRad="50800" dist="38100" dir="2700000" algn="tl" rotWithShape="0">
              <a:prstClr val="black">
                <a:alpha val="40000"/>
              </a:prstClr>
            </a:outerShdw>
          </a:effectLst>
        </p:spPr>
        <p:txBody>
          <a:bodyPr/>
          <a:lstStyle/>
          <a:p>
            <a:r>
              <a:rPr lang="en-US"/>
              <a:t>Click icon to add picture</a:t>
            </a:r>
          </a:p>
        </p:txBody>
      </p:sp>
    </p:spTree>
    <p:extLst>
      <p:ext uri="{BB962C8B-B14F-4D97-AF65-F5344CB8AC3E}">
        <p14:creationId xmlns:p14="http://schemas.microsoft.com/office/powerpoint/2010/main" val="198762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4C412-B7BA-CB49-B25B-09E6EF424273}"/>
              </a:ext>
            </a:extLst>
          </p:cNvPr>
          <p:cNvSpPr>
            <a:spLocks noGrp="1"/>
          </p:cNvSpPr>
          <p:nvPr>
            <p:ph type="title"/>
          </p:nvPr>
        </p:nvSpPr>
        <p:spPr>
          <a:xfrm>
            <a:off x="4252823" y="2488749"/>
            <a:ext cx="7272067" cy="766053"/>
          </a:xfrm>
        </p:spPr>
        <p:txBody>
          <a:bodyPr anchor="b"/>
          <a:lstStyle>
            <a:lvl1pPr>
              <a:defRPr sz="4400" b="1">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328DFE0-8348-BF42-915D-73926E0B4B94}"/>
              </a:ext>
            </a:extLst>
          </p:cNvPr>
          <p:cNvSpPr>
            <a:spLocks noGrp="1"/>
          </p:cNvSpPr>
          <p:nvPr>
            <p:ph type="body" idx="1"/>
          </p:nvPr>
        </p:nvSpPr>
        <p:spPr>
          <a:xfrm>
            <a:off x="4252823" y="3387200"/>
            <a:ext cx="7272067" cy="127590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7D40F-1DDE-A646-AE1F-5D6709BD04C1}"/>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6" name="Slide Number Placeholder 5">
            <a:extLst>
              <a:ext uri="{FF2B5EF4-FFF2-40B4-BE49-F238E27FC236}">
                <a16:creationId xmlns:a16="http://schemas.microsoft.com/office/drawing/2014/main" id="{631C5389-5433-D74E-80AC-02B83463E3BB}"/>
              </a:ext>
            </a:extLst>
          </p:cNvPr>
          <p:cNvSpPr>
            <a:spLocks noGrp="1"/>
          </p:cNvSpPr>
          <p:nvPr>
            <p:ph type="sldNum" sz="quarter" idx="12"/>
          </p:nvPr>
        </p:nvSpPr>
        <p:spPr/>
        <p:txBody>
          <a:bodyPr/>
          <a:lstStyle/>
          <a:p>
            <a:fld id="{3D86C043-C1B5-3748-87F6-D77CC729BDD8}" type="slidenum">
              <a:rPr lang="en-US" smtClean="0"/>
              <a:t>‹#›</a:t>
            </a:fld>
            <a:endParaRPr lang="en-US"/>
          </a:p>
        </p:txBody>
      </p:sp>
      <p:sp>
        <p:nvSpPr>
          <p:cNvPr id="9" name="Picture Placeholder 7">
            <a:extLst>
              <a:ext uri="{FF2B5EF4-FFF2-40B4-BE49-F238E27FC236}">
                <a16:creationId xmlns:a16="http://schemas.microsoft.com/office/drawing/2014/main" id="{4D151A83-125A-BD41-81F0-890A7023ACBD}"/>
              </a:ext>
            </a:extLst>
          </p:cNvPr>
          <p:cNvSpPr>
            <a:spLocks noGrp="1"/>
          </p:cNvSpPr>
          <p:nvPr>
            <p:ph type="pic" sz="quarter" idx="14"/>
          </p:nvPr>
        </p:nvSpPr>
        <p:spPr>
          <a:xfrm>
            <a:off x="983410" y="0"/>
            <a:ext cx="2872597" cy="6858000"/>
          </a:xfrm>
          <a:solidFill>
            <a:schemeClr val="accent1"/>
          </a:solidFill>
          <a:effectLst>
            <a:outerShdw blurRad="50800" dist="38100" dir="2700000" algn="tl" rotWithShape="0">
              <a:prstClr val="black">
                <a:alpha val="40000"/>
              </a:prstClr>
            </a:outerShdw>
          </a:effectLst>
        </p:spPr>
        <p:txBody>
          <a:bodyPr/>
          <a:lstStyle/>
          <a:p>
            <a:r>
              <a:rPr lang="en-US"/>
              <a:t>Click icon to add picture</a:t>
            </a:r>
          </a:p>
        </p:txBody>
      </p:sp>
    </p:spTree>
    <p:extLst>
      <p:ext uri="{BB962C8B-B14F-4D97-AF65-F5344CB8AC3E}">
        <p14:creationId xmlns:p14="http://schemas.microsoft.com/office/powerpoint/2010/main" val="401738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C885B7-D940-EE43-A5CB-8D9AC3F8C528}"/>
              </a:ext>
              <a:ext uri="{C183D7F6-B498-43B3-948B-1728B52AA6E4}">
                <adec:decorative xmlns:adec="http://schemas.microsoft.com/office/drawing/2017/decorative" val="1"/>
              </a:ext>
            </a:extLst>
          </p:cNvPr>
          <p:cNvSpPr/>
          <p:nvPr userDrawn="1"/>
        </p:nvSpPr>
        <p:spPr>
          <a:xfrm>
            <a:off x="3114136" y="2225623"/>
            <a:ext cx="9077864" cy="2777706"/>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DA4C412-B7BA-CB49-B25B-09E6EF424273}"/>
              </a:ext>
            </a:extLst>
          </p:cNvPr>
          <p:cNvSpPr>
            <a:spLocks noGrp="1"/>
          </p:cNvSpPr>
          <p:nvPr>
            <p:ph type="title"/>
          </p:nvPr>
        </p:nvSpPr>
        <p:spPr>
          <a:xfrm>
            <a:off x="4252823" y="2488749"/>
            <a:ext cx="7272067" cy="766053"/>
          </a:xfrm>
        </p:spPr>
        <p:txBody>
          <a:bodyPr anchor="b"/>
          <a:lstStyle>
            <a:lvl1pPr>
              <a:defRPr sz="4400" b="1">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328DFE0-8348-BF42-915D-73926E0B4B94}"/>
              </a:ext>
            </a:extLst>
          </p:cNvPr>
          <p:cNvSpPr>
            <a:spLocks noGrp="1"/>
          </p:cNvSpPr>
          <p:nvPr>
            <p:ph type="body" idx="1"/>
          </p:nvPr>
        </p:nvSpPr>
        <p:spPr>
          <a:xfrm>
            <a:off x="4252823" y="3387200"/>
            <a:ext cx="7272067" cy="127590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7D40F-1DDE-A646-AE1F-5D6709BD04C1}"/>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6" name="Slide Number Placeholder 5">
            <a:extLst>
              <a:ext uri="{FF2B5EF4-FFF2-40B4-BE49-F238E27FC236}">
                <a16:creationId xmlns:a16="http://schemas.microsoft.com/office/drawing/2014/main" id="{631C5389-5433-D74E-80AC-02B83463E3BB}"/>
              </a:ext>
            </a:extLst>
          </p:cNvPr>
          <p:cNvSpPr>
            <a:spLocks noGrp="1"/>
          </p:cNvSpPr>
          <p:nvPr>
            <p:ph type="sldNum" sz="quarter" idx="12"/>
          </p:nvPr>
        </p:nvSpPr>
        <p:spPr/>
        <p:txBody>
          <a:bodyPr/>
          <a:lstStyle/>
          <a:p>
            <a:fld id="{3D86C043-C1B5-3748-87F6-D77CC729BDD8}" type="slidenum">
              <a:rPr lang="en-US" smtClean="0"/>
              <a:t>‹#›</a:t>
            </a:fld>
            <a:endParaRPr lang="en-US"/>
          </a:p>
        </p:txBody>
      </p:sp>
      <p:sp>
        <p:nvSpPr>
          <p:cNvPr id="8" name="Picture Placeholder 7">
            <a:extLst>
              <a:ext uri="{FF2B5EF4-FFF2-40B4-BE49-F238E27FC236}">
                <a16:creationId xmlns:a16="http://schemas.microsoft.com/office/drawing/2014/main" id="{2CE4A14C-DAA0-B543-865B-C5FE1BD84332}"/>
              </a:ext>
            </a:extLst>
          </p:cNvPr>
          <p:cNvSpPr>
            <a:spLocks noGrp="1"/>
          </p:cNvSpPr>
          <p:nvPr>
            <p:ph type="pic" sz="quarter" idx="13"/>
          </p:nvPr>
        </p:nvSpPr>
        <p:spPr>
          <a:xfrm>
            <a:off x="0" y="2225675"/>
            <a:ext cx="3114675" cy="2777654"/>
          </a:xfrm>
          <a:solidFill>
            <a:schemeClr val="tx1">
              <a:lumMod val="75000"/>
              <a:lumOff val="25000"/>
            </a:schemeClr>
          </a:solidFill>
          <a:effectLst>
            <a:outerShdw blurRad="50800" dist="38100" dir="2700000" algn="tl" rotWithShape="0">
              <a:prstClr val="black">
                <a:alpha val="40000"/>
              </a:prstClr>
            </a:outerShdw>
          </a:effectLst>
        </p:spPr>
        <p:txBody>
          <a:bodyPr/>
          <a:lstStyle/>
          <a:p>
            <a:r>
              <a:rPr lang="en-US"/>
              <a:t>Click icon to add picture</a:t>
            </a:r>
          </a:p>
        </p:txBody>
      </p:sp>
    </p:spTree>
    <p:extLst>
      <p:ext uri="{BB962C8B-B14F-4D97-AF65-F5344CB8AC3E}">
        <p14:creationId xmlns:p14="http://schemas.microsoft.com/office/powerpoint/2010/main" val="126498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4C412-B7BA-CB49-B25B-09E6EF424273}"/>
              </a:ext>
            </a:extLst>
          </p:cNvPr>
          <p:cNvSpPr>
            <a:spLocks noGrp="1"/>
          </p:cNvSpPr>
          <p:nvPr>
            <p:ph type="title"/>
          </p:nvPr>
        </p:nvSpPr>
        <p:spPr>
          <a:xfrm>
            <a:off x="4252823" y="2488749"/>
            <a:ext cx="7272067" cy="766053"/>
          </a:xfrm>
        </p:spPr>
        <p:txBody>
          <a:bodyPr anchor="b"/>
          <a:lstStyle>
            <a:lvl1pPr>
              <a:defRPr sz="4400" b="1">
                <a:solidFill>
                  <a:schemeClr val="tx1">
                    <a:lumMod val="95000"/>
                    <a:lumOff val="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328DFE0-8348-BF42-915D-73926E0B4B94}"/>
              </a:ext>
            </a:extLst>
          </p:cNvPr>
          <p:cNvSpPr>
            <a:spLocks noGrp="1"/>
          </p:cNvSpPr>
          <p:nvPr>
            <p:ph type="body" idx="1"/>
          </p:nvPr>
        </p:nvSpPr>
        <p:spPr>
          <a:xfrm>
            <a:off x="4252823" y="3387200"/>
            <a:ext cx="7272067" cy="1275907"/>
          </a:xfrm>
        </p:spPr>
        <p:txBody>
          <a:bodyPr/>
          <a:lstStyle>
            <a:lvl1pPr marL="0" indent="0">
              <a:buNone/>
              <a:defRPr sz="24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67D40F-1DDE-A646-AE1F-5D6709BD04C1}"/>
              </a:ext>
            </a:extLst>
          </p:cNvPr>
          <p:cNvSpPr>
            <a:spLocks noGrp="1"/>
          </p:cNvSpPr>
          <p:nvPr>
            <p:ph type="dt" sz="half" idx="10"/>
          </p:nvPr>
        </p:nvSpPr>
        <p:spPr/>
        <p:txBody>
          <a:bodyPr/>
          <a:lstStyle/>
          <a:p>
            <a:fld id="{BBEBDE14-11E9-C342-81B7-E0736A533742}" type="datetimeFigureOut">
              <a:rPr lang="en-US" smtClean="0"/>
              <a:t>8/15/22</a:t>
            </a:fld>
            <a:endParaRPr lang="en-US"/>
          </a:p>
        </p:txBody>
      </p:sp>
      <p:sp>
        <p:nvSpPr>
          <p:cNvPr id="6" name="Slide Number Placeholder 5">
            <a:extLst>
              <a:ext uri="{FF2B5EF4-FFF2-40B4-BE49-F238E27FC236}">
                <a16:creationId xmlns:a16="http://schemas.microsoft.com/office/drawing/2014/main" id="{631C5389-5433-D74E-80AC-02B83463E3BB}"/>
              </a:ext>
            </a:extLst>
          </p:cNvPr>
          <p:cNvSpPr>
            <a:spLocks noGrp="1"/>
          </p:cNvSpPr>
          <p:nvPr>
            <p:ph type="sldNum" sz="quarter" idx="12"/>
          </p:nvPr>
        </p:nvSpPr>
        <p:spPr/>
        <p:txBody>
          <a:bodyPr/>
          <a:lstStyle/>
          <a:p>
            <a:fld id="{3D86C043-C1B5-3748-87F6-D77CC729BDD8}" type="slidenum">
              <a:rPr lang="en-US" smtClean="0"/>
              <a:t>‹#›</a:t>
            </a:fld>
            <a:endParaRPr lang="en-US"/>
          </a:p>
        </p:txBody>
      </p:sp>
      <p:sp>
        <p:nvSpPr>
          <p:cNvPr id="9" name="Picture Placeholder 7">
            <a:extLst>
              <a:ext uri="{FF2B5EF4-FFF2-40B4-BE49-F238E27FC236}">
                <a16:creationId xmlns:a16="http://schemas.microsoft.com/office/drawing/2014/main" id="{4D151A83-125A-BD41-81F0-890A7023ACBD}"/>
              </a:ext>
            </a:extLst>
          </p:cNvPr>
          <p:cNvSpPr>
            <a:spLocks noGrp="1"/>
          </p:cNvSpPr>
          <p:nvPr>
            <p:ph type="pic" sz="quarter" idx="14"/>
          </p:nvPr>
        </p:nvSpPr>
        <p:spPr>
          <a:xfrm>
            <a:off x="983410" y="0"/>
            <a:ext cx="2872597" cy="6858000"/>
          </a:xfrm>
          <a:solidFill>
            <a:schemeClr val="accent2"/>
          </a:solidFill>
          <a:effectLst>
            <a:outerShdw blurRad="50800" dist="38100" dir="2700000" algn="tl" rotWithShape="0">
              <a:prstClr val="black">
                <a:alpha val="40000"/>
              </a:prstClr>
            </a:outerShdw>
          </a:effectLst>
        </p:spPr>
        <p:txBody>
          <a:bodyPr/>
          <a:lstStyle/>
          <a:p>
            <a:r>
              <a:rPr lang="en-US"/>
              <a:t>Click icon to add picture</a:t>
            </a:r>
          </a:p>
        </p:txBody>
      </p:sp>
    </p:spTree>
    <p:extLst>
      <p:ext uri="{BB962C8B-B14F-4D97-AF65-F5344CB8AC3E}">
        <p14:creationId xmlns:p14="http://schemas.microsoft.com/office/powerpoint/2010/main" val="1924253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5FA468-9C91-B448-B366-E6CF2C478A5A}"/>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D14C0E-7C58-1146-972B-4CC3C840C7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900B8-39A9-9C44-ACC6-E79273CFFB70}"/>
              </a:ext>
            </a:extLst>
          </p:cNvPr>
          <p:cNvSpPr>
            <a:spLocks noGrp="1"/>
          </p:cNvSpPr>
          <p:nvPr>
            <p:ph type="dt" sz="half" idx="2"/>
          </p:nvPr>
        </p:nvSpPr>
        <p:spPr>
          <a:xfrm>
            <a:off x="4270074" y="6198348"/>
            <a:ext cx="182592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2E808D-1B36-6643-8F2E-F71CE7981669}"/>
              </a:ext>
            </a:extLst>
          </p:cNvPr>
          <p:cNvSpPr>
            <a:spLocks noGrp="1"/>
          </p:cNvSpPr>
          <p:nvPr>
            <p:ph type="sldNum" sz="quarter" idx="4"/>
          </p:nvPr>
        </p:nvSpPr>
        <p:spPr>
          <a:xfrm>
            <a:off x="6096000" y="6198348"/>
            <a:ext cx="18259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6C043-C1B5-3748-87F6-D77CC729BDD8}" type="slidenum">
              <a:rPr lang="en-US" smtClean="0"/>
              <a:t>‹#›</a:t>
            </a:fld>
            <a:endParaRPr lang="en-US"/>
          </a:p>
        </p:txBody>
      </p:sp>
    </p:spTree>
    <p:extLst>
      <p:ext uri="{BB962C8B-B14F-4D97-AF65-F5344CB8AC3E}">
        <p14:creationId xmlns:p14="http://schemas.microsoft.com/office/powerpoint/2010/main" val="228840527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7" r:id="rId3"/>
    <p:sldLayoutId id="2147483668" r:id="rId4"/>
    <p:sldLayoutId id="2147483666" r:id="rId5"/>
    <p:sldLayoutId id="2147483669" r:id="rId6"/>
    <p:sldLayoutId id="2147483664" r:id="rId7"/>
    <p:sldLayoutId id="2147483670" r:id="rId8"/>
    <p:sldLayoutId id="2147483665" r:id="rId9"/>
    <p:sldLayoutId id="2147483671" r:id="rId10"/>
    <p:sldLayoutId id="2147483672" r:id="rId11"/>
    <p:sldLayoutId id="2147483650"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3" r:id="rId21"/>
    <p:sldLayoutId id="214748367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https://www.ada.gov/service_animals_2010.htm"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hyperlink" Target="https://wichita.edu/accessibilityexception"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73DF-6523-2245-B5C0-0825BD7C379D}"/>
              </a:ext>
            </a:extLst>
          </p:cNvPr>
          <p:cNvSpPr>
            <a:spLocks noGrp="1"/>
          </p:cNvSpPr>
          <p:nvPr>
            <p:ph type="ctrTitle"/>
          </p:nvPr>
        </p:nvSpPr>
        <p:spPr/>
        <p:txBody>
          <a:bodyPr>
            <a:normAutofit/>
          </a:bodyPr>
          <a:lstStyle/>
          <a:p>
            <a:r>
              <a:rPr lang="en-US" sz="3600" dirty="0"/>
              <a:t>Accessibility Training 2022</a:t>
            </a:r>
            <a:br>
              <a:rPr lang="en-US" sz="3600" dirty="0"/>
            </a:br>
            <a:r>
              <a:rPr lang="en-US" sz="2000" dirty="0"/>
              <a:t>John Jones, Exec. Dir. Media Resources Center, August 16, 2022</a:t>
            </a:r>
          </a:p>
        </p:txBody>
      </p:sp>
    </p:spTree>
    <p:extLst>
      <p:ext uri="{BB962C8B-B14F-4D97-AF65-F5344CB8AC3E}">
        <p14:creationId xmlns:p14="http://schemas.microsoft.com/office/powerpoint/2010/main" val="349082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66AE-9F87-C349-8387-D11651764E60}"/>
              </a:ext>
            </a:extLst>
          </p:cNvPr>
          <p:cNvSpPr>
            <a:spLocks noGrp="1"/>
          </p:cNvSpPr>
          <p:nvPr>
            <p:ph type="title"/>
          </p:nvPr>
        </p:nvSpPr>
        <p:spPr/>
        <p:txBody>
          <a:bodyPr>
            <a:normAutofit/>
          </a:bodyPr>
          <a:lstStyle/>
          <a:p>
            <a:r>
              <a:rPr lang="en-US" dirty="0"/>
              <a:t>What Our Says (Policy 8.11) (3/3)</a:t>
            </a:r>
          </a:p>
        </p:txBody>
      </p:sp>
      <p:sp>
        <p:nvSpPr>
          <p:cNvPr id="3" name="Content Placeholder 2">
            <a:extLst>
              <a:ext uri="{FF2B5EF4-FFF2-40B4-BE49-F238E27FC236}">
                <a16:creationId xmlns:a16="http://schemas.microsoft.com/office/drawing/2014/main" id="{E11EFCCF-3984-8E45-BF9A-5311B0C32515}"/>
              </a:ext>
            </a:extLst>
          </p:cNvPr>
          <p:cNvSpPr>
            <a:spLocks noGrp="1"/>
          </p:cNvSpPr>
          <p:nvPr>
            <p:ph idx="1"/>
          </p:nvPr>
        </p:nvSpPr>
        <p:spPr/>
        <p:txBody>
          <a:bodyPr>
            <a:normAutofit/>
          </a:bodyPr>
          <a:lstStyle/>
          <a:p>
            <a:pPr marL="0" indent="0">
              <a:buNone/>
            </a:pPr>
            <a:r>
              <a:rPr lang="en-US" sz="3600" dirty="0"/>
              <a:t>Any educational materials or content that is required, optional, or for enrichment for any WSU student will be accessible or an equally effective alternate access will be provided. </a:t>
            </a:r>
          </a:p>
          <a:p>
            <a:endParaRPr lang="en-US" dirty="0"/>
          </a:p>
        </p:txBody>
      </p:sp>
    </p:spTree>
    <p:extLst>
      <p:ext uri="{BB962C8B-B14F-4D97-AF65-F5344CB8AC3E}">
        <p14:creationId xmlns:p14="http://schemas.microsoft.com/office/powerpoint/2010/main" val="425002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AB61-9C01-284B-B3E3-0066010B31F3}"/>
              </a:ext>
            </a:extLst>
          </p:cNvPr>
          <p:cNvSpPr>
            <a:spLocks noGrp="1"/>
          </p:cNvSpPr>
          <p:nvPr>
            <p:ph type="title"/>
          </p:nvPr>
        </p:nvSpPr>
        <p:spPr>
          <a:xfrm>
            <a:off x="2857499" y="300039"/>
            <a:ext cx="8657167" cy="957262"/>
          </a:xfrm>
        </p:spPr>
        <p:txBody>
          <a:bodyPr>
            <a:normAutofit fontScale="90000"/>
          </a:bodyPr>
          <a:lstStyle/>
          <a:p>
            <a:r>
              <a:rPr lang="en-US" dirty="0"/>
              <a:t>And about Exceptions? (Policy 8.11) (1/3)</a:t>
            </a:r>
          </a:p>
        </p:txBody>
      </p:sp>
      <p:sp>
        <p:nvSpPr>
          <p:cNvPr id="3" name="Content Placeholder 2">
            <a:extLst>
              <a:ext uri="{FF2B5EF4-FFF2-40B4-BE49-F238E27FC236}">
                <a16:creationId xmlns:a16="http://schemas.microsoft.com/office/drawing/2014/main" id="{1B3A2239-49D8-E24B-B717-9359BC453A38}"/>
              </a:ext>
            </a:extLst>
          </p:cNvPr>
          <p:cNvSpPr>
            <a:spLocks noGrp="1"/>
          </p:cNvSpPr>
          <p:nvPr>
            <p:ph idx="1"/>
          </p:nvPr>
        </p:nvSpPr>
        <p:spPr>
          <a:xfrm>
            <a:off x="838200" y="1571630"/>
            <a:ext cx="10515600" cy="4351338"/>
          </a:xfrm>
        </p:spPr>
        <p:txBody>
          <a:bodyPr>
            <a:normAutofit/>
          </a:bodyPr>
          <a:lstStyle/>
          <a:p>
            <a:pPr marL="0" indent="0">
              <a:buNone/>
            </a:pPr>
            <a:r>
              <a:rPr lang="en-US" dirty="0"/>
              <a:t>Any non-accessible instructional materials required, optional, or for enrichment must be approved in writing by the Provost and Senior Vice President or designee prior to ordering. </a:t>
            </a:r>
          </a:p>
          <a:p>
            <a:endParaRPr lang="en-US" dirty="0"/>
          </a:p>
        </p:txBody>
      </p:sp>
    </p:spTree>
    <p:extLst>
      <p:ext uri="{BB962C8B-B14F-4D97-AF65-F5344CB8AC3E}">
        <p14:creationId xmlns:p14="http://schemas.microsoft.com/office/powerpoint/2010/main" val="3085412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AB61-9C01-284B-B3E3-0066010B31F3}"/>
              </a:ext>
            </a:extLst>
          </p:cNvPr>
          <p:cNvSpPr>
            <a:spLocks noGrp="1"/>
          </p:cNvSpPr>
          <p:nvPr>
            <p:ph type="title"/>
          </p:nvPr>
        </p:nvSpPr>
        <p:spPr>
          <a:xfrm>
            <a:off x="2857499" y="300039"/>
            <a:ext cx="8657167" cy="957262"/>
          </a:xfrm>
        </p:spPr>
        <p:txBody>
          <a:bodyPr>
            <a:normAutofit fontScale="90000"/>
          </a:bodyPr>
          <a:lstStyle/>
          <a:p>
            <a:r>
              <a:rPr lang="en-US" dirty="0"/>
              <a:t>And about Exceptions? (Policy 8.11) (2/3)</a:t>
            </a:r>
          </a:p>
        </p:txBody>
      </p:sp>
      <p:sp>
        <p:nvSpPr>
          <p:cNvPr id="3" name="Content Placeholder 2">
            <a:extLst>
              <a:ext uri="{FF2B5EF4-FFF2-40B4-BE49-F238E27FC236}">
                <a16:creationId xmlns:a16="http://schemas.microsoft.com/office/drawing/2014/main" id="{1B3A2239-49D8-E24B-B717-9359BC453A38}"/>
              </a:ext>
            </a:extLst>
          </p:cNvPr>
          <p:cNvSpPr>
            <a:spLocks noGrp="1"/>
          </p:cNvSpPr>
          <p:nvPr>
            <p:ph idx="1"/>
          </p:nvPr>
        </p:nvSpPr>
        <p:spPr>
          <a:xfrm>
            <a:off x="838200" y="1571630"/>
            <a:ext cx="10515600" cy="4351338"/>
          </a:xfrm>
        </p:spPr>
        <p:txBody>
          <a:bodyPr>
            <a:noAutofit/>
          </a:bodyPr>
          <a:lstStyle/>
          <a:p>
            <a:pPr marL="0" indent="0">
              <a:buNone/>
            </a:pPr>
            <a:r>
              <a:rPr lang="en-US" sz="3200" dirty="0"/>
              <a:t>In rare situations, conformance to WCAG 2.0 AA guidelines may be an “undue burden” due to the nature of the content, purpose of the resource, lack of accessible solutions, or an unreasonably high administrative or financial cost necessary to make the resource meet that goal. These difficulties do not relieve WSU programs and activities from meeting applicable legal obligations to provide reasonable accommodations to users in regard to access to the content and services provided. </a:t>
            </a:r>
          </a:p>
        </p:txBody>
      </p:sp>
    </p:spTree>
    <p:extLst>
      <p:ext uri="{BB962C8B-B14F-4D97-AF65-F5344CB8AC3E}">
        <p14:creationId xmlns:p14="http://schemas.microsoft.com/office/powerpoint/2010/main" val="260522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AB61-9C01-284B-B3E3-0066010B31F3}"/>
              </a:ext>
            </a:extLst>
          </p:cNvPr>
          <p:cNvSpPr>
            <a:spLocks noGrp="1"/>
          </p:cNvSpPr>
          <p:nvPr>
            <p:ph type="title"/>
          </p:nvPr>
        </p:nvSpPr>
        <p:spPr>
          <a:xfrm>
            <a:off x="2857499" y="300039"/>
            <a:ext cx="8657167" cy="957262"/>
          </a:xfrm>
        </p:spPr>
        <p:txBody>
          <a:bodyPr>
            <a:normAutofit fontScale="90000"/>
          </a:bodyPr>
          <a:lstStyle/>
          <a:p>
            <a:r>
              <a:rPr lang="en-US" dirty="0"/>
              <a:t>And about Exceptions? (Policy 8.11) (3/3)</a:t>
            </a:r>
          </a:p>
        </p:txBody>
      </p:sp>
      <p:sp>
        <p:nvSpPr>
          <p:cNvPr id="3" name="Content Placeholder 2">
            <a:extLst>
              <a:ext uri="{FF2B5EF4-FFF2-40B4-BE49-F238E27FC236}">
                <a16:creationId xmlns:a16="http://schemas.microsoft.com/office/drawing/2014/main" id="{1B3A2239-49D8-E24B-B717-9359BC453A38}"/>
              </a:ext>
            </a:extLst>
          </p:cNvPr>
          <p:cNvSpPr>
            <a:spLocks noGrp="1"/>
          </p:cNvSpPr>
          <p:nvPr>
            <p:ph idx="1"/>
          </p:nvPr>
        </p:nvSpPr>
        <p:spPr>
          <a:xfrm>
            <a:off x="838200" y="1571630"/>
            <a:ext cx="10515600" cy="4351338"/>
          </a:xfrm>
        </p:spPr>
        <p:txBody>
          <a:bodyPr>
            <a:normAutofit lnSpcReduction="10000"/>
          </a:bodyPr>
          <a:lstStyle/>
          <a:p>
            <a:pPr marL="0" indent="0">
              <a:buNone/>
            </a:pPr>
            <a:r>
              <a:rPr lang="en-US" sz="3600" dirty="0"/>
              <a:t>In cases where undue burden is determined, WSU programs and activities must provide content and/or services in a suitable alternative format (for example, electronic text file or audio description) or manner upon request. In cases where there is an undue burden, WSU should seek to provide auxiliary aids and services if possible. An exception based on an undue burden must be approved in writing by the Provost and Senior Vice President or designee. </a:t>
            </a:r>
          </a:p>
          <a:p>
            <a:endParaRPr lang="en-US" dirty="0"/>
          </a:p>
        </p:txBody>
      </p:sp>
    </p:spTree>
    <p:extLst>
      <p:ext uri="{BB962C8B-B14F-4D97-AF65-F5344CB8AC3E}">
        <p14:creationId xmlns:p14="http://schemas.microsoft.com/office/powerpoint/2010/main" val="3522875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A3A8-581D-E447-B789-DF9156733B86}"/>
              </a:ext>
            </a:extLst>
          </p:cNvPr>
          <p:cNvSpPr>
            <a:spLocks noGrp="1"/>
          </p:cNvSpPr>
          <p:nvPr>
            <p:ph type="title"/>
          </p:nvPr>
        </p:nvSpPr>
        <p:spPr/>
        <p:txBody>
          <a:bodyPr/>
          <a:lstStyle/>
          <a:p>
            <a:r>
              <a:rPr lang="en-US" dirty="0"/>
              <a:t>Important Takeaways</a:t>
            </a:r>
          </a:p>
        </p:txBody>
      </p:sp>
      <p:sp>
        <p:nvSpPr>
          <p:cNvPr id="3" name="Content Placeholder 2">
            <a:extLst>
              <a:ext uri="{FF2B5EF4-FFF2-40B4-BE49-F238E27FC236}">
                <a16:creationId xmlns:a16="http://schemas.microsoft.com/office/drawing/2014/main" id="{73D7BFC6-9478-2840-922D-0472735DB3C7}"/>
              </a:ext>
            </a:extLst>
          </p:cNvPr>
          <p:cNvSpPr>
            <a:spLocks noGrp="1"/>
          </p:cNvSpPr>
          <p:nvPr>
            <p:ph idx="1"/>
          </p:nvPr>
        </p:nvSpPr>
        <p:spPr/>
        <p:txBody>
          <a:bodyPr/>
          <a:lstStyle/>
          <a:p>
            <a:r>
              <a:rPr lang="en-US" dirty="0"/>
              <a:t>Our policy is that we provide accessible instruction</a:t>
            </a:r>
          </a:p>
          <a:p>
            <a:r>
              <a:rPr lang="en-US" dirty="0"/>
              <a:t>Our policy concedes that exceptions will be necessary, but they should be rare</a:t>
            </a:r>
          </a:p>
          <a:p>
            <a:r>
              <a:rPr lang="en-US" dirty="0"/>
              <a:t>Exceptions to accessibility can be granted, but require the approval of the Provost or his designee.</a:t>
            </a:r>
          </a:p>
          <a:p>
            <a:pPr marL="0" indent="0">
              <a:buNone/>
            </a:pPr>
            <a:endParaRPr lang="en-US" dirty="0"/>
          </a:p>
        </p:txBody>
      </p:sp>
    </p:spTree>
    <p:extLst>
      <p:ext uri="{BB962C8B-B14F-4D97-AF65-F5344CB8AC3E}">
        <p14:creationId xmlns:p14="http://schemas.microsoft.com/office/powerpoint/2010/main" val="1847918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23F6-05E4-4C4C-9933-50031697D5CB}"/>
              </a:ext>
            </a:extLst>
          </p:cNvPr>
          <p:cNvSpPr>
            <a:spLocks noGrp="1"/>
          </p:cNvSpPr>
          <p:nvPr>
            <p:ph type="title"/>
          </p:nvPr>
        </p:nvSpPr>
        <p:spPr>
          <a:xfrm>
            <a:off x="4252822" y="3387200"/>
            <a:ext cx="7272067" cy="766053"/>
          </a:xfrm>
        </p:spPr>
        <p:txBody>
          <a:bodyPr>
            <a:normAutofit/>
          </a:bodyPr>
          <a:lstStyle/>
          <a:p>
            <a:r>
              <a:rPr lang="en-US" dirty="0"/>
              <a:t>Classroom ADA </a:t>
            </a:r>
            <a:r>
              <a:rPr lang="en-US"/>
              <a:t>&amp; Accessibility</a:t>
            </a:r>
            <a:endParaRPr lang="en-US" dirty="0"/>
          </a:p>
        </p:txBody>
      </p:sp>
      <p:sp>
        <p:nvSpPr>
          <p:cNvPr id="4" name="Text Placeholder 3">
            <a:extLst>
              <a:ext uri="{FF2B5EF4-FFF2-40B4-BE49-F238E27FC236}">
                <a16:creationId xmlns:a16="http://schemas.microsoft.com/office/drawing/2014/main" id="{BCA71EF4-BDC9-2D4A-8440-AE63AD3843C6}"/>
              </a:ext>
            </a:extLst>
          </p:cNvPr>
          <p:cNvSpPr>
            <a:spLocks noGrp="1"/>
          </p:cNvSpPr>
          <p:nvPr>
            <p:ph type="body" idx="1"/>
          </p:nvPr>
        </p:nvSpPr>
        <p:spPr>
          <a:xfrm>
            <a:off x="4361107" y="956094"/>
            <a:ext cx="7272067" cy="1275907"/>
          </a:xfrm>
        </p:spPr>
        <p:txBody>
          <a:bodyPr/>
          <a:lstStyle/>
          <a:p>
            <a:endParaRPr lang="en-US" dirty="0"/>
          </a:p>
        </p:txBody>
      </p:sp>
      <p:sp>
        <p:nvSpPr>
          <p:cNvPr id="5" name="Picture Placeholder 4">
            <a:extLst>
              <a:ext uri="{FF2B5EF4-FFF2-40B4-BE49-F238E27FC236}">
                <a16:creationId xmlns:a16="http://schemas.microsoft.com/office/drawing/2014/main" id="{0BDF0558-18EF-9244-B9C8-A6CCB0B5DB49}"/>
              </a:ext>
            </a:extLst>
          </p:cNvPr>
          <p:cNvSpPr>
            <a:spLocks noGrp="1"/>
          </p:cNvSpPr>
          <p:nvPr>
            <p:ph type="pic" sz="quarter" idx="13"/>
          </p:nvPr>
        </p:nvSpPr>
        <p:spPr/>
      </p:sp>
    </p:spTree>
    <p:extLst>
      <p:ext uri="{BB962C8B-B14F-4D97-AF65-F5344CB8AC3E}">
        <p14:creationId xmlns:p14="http://schemas.microsoft.com/office/powerpoint/2010/main" val="435662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A3A8-581D-E447-B789-DF9156733B86}"/>
              </a:ext>
            </a:extLst>
          </p:cNvPr>
          <p:cNvSpPr>
            <a:spLocks noGrp="1"/>
          </p:cNvSpPr>
          <p:nvPr>
            <p:ph type="title"/>
          </p:nvPr>
        </p:nvSpPr>
        <p:spPr/>
        <p:txBody>
          <a:bodyPr/>
          <a:lstStyle/>
          <a:p>
            <a:r>
              <a:rPr lang="en-US" dirty="0"/>
              <a:t>Classroom Accessibility </a:t>
            </a:r>
          </a:p>
        </p:txBody>
      </p:sp>
      <p:sp>
        <p:nvSpPr>
          <p:cNvPr id="3" name="Content Placeholder 2">
            <a:extLst>
              <a:ext uri="{FF2B5EF4-FFF2-40B4-BE49-F238E27FC236}">
                <a16:creationId xmlns:a16="http://schemas.microsoft.com/office/drawing/2014/main" id="{73D7BFC6-9478-2840-922D-0472735DB3C7}"/>
              </a:ext>
            </a:extLst>
          </p:cNvPr>
          <p:cNvSpPr>
            <a:spLocks noGrp="1"/>
          </p:cNvSpPr>
          <p:nvPr>
            <p:ph idx="1"/>
          </p:nvPr>
        </p:nvSpPr>
        <p:spPr/>
        <p:txBody>
          <a:bodyPr/>
          <a:lstStyle/>
          <a:p>
            <a:r>
              <a:rPr lang="en-US" dirty="0"/>
              <a:t>Use microphones in large classrooms if they are available</a:t>
            </a:r>
          </a:p>
          <a:p>
            <a:r>
              <a:rPr lang="en-US" dirty="0"/>
              <a:t>Ensure ADA tables remain available for students who may need them</a:t>
            </a:r>
          </a:p>
          <a:p>
            <a:r>
              <a:rPr lang="en-US" dirty="0"/>
              <a:t>Keep an eye on the Text Size Stickers in your classrooms for an indicator of how large text should be on whiteboards and screens</a:t>
            </a:r>
          </a:p>
          <a:p>
            <a:r>
              <a:rPr lang="en-US" dirty="0"/>
              <a:t>Will your students produce content that other students will use? </a:t>
            </a:r>
          </a:p>
          <a:p>
            <a:pPr lvl="1"/>
            <a:r>
              <a:rPr lang="en-US" dirty="0" err="1"/>
              <a:t>ksarn.org</a:t>
            </a:r>
            <a:r>
              <a:rPr lang="en-US" dirty="0"/>
              <a:t>/free-training</a:t>
            </a:r>
          </a:p>
          <a:p>
            <a:pPr marL="0" indent="0">
              <a:buNone/>
            </a:pPr>
            <a:endParaRPr lang="en-US" dirty="0"/>
          </a:p>
        </p:txBody>
      </p:sp>
    </p:spTree>
    <p:extLst>
      <p:ext uri="{BB962C8B-B14F-4D97-AF65-F5344CB8AC3E}">
        <p14:creationId xmlns:p14="http://schemas.microsoft.com/office/powerpoint/2010/main" val="510360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23F6-05E4-4C4C-9933-50031697D5CB}"/>
              </a:ext>
            </a:extLst>
          </p:cNvPr>
          <p:cNvSpPr>
            <a:spLocks noGrp="1"/>
          </p:cNvSpPr>
          <p:nvPr>
            <p:ph type="title"/>
          </p:nvPr>
        </p:nvSpPr>
        <p:spPr>
          <a:xfrm>
            <a:off x="4252822" y="3387200"/>
            <a:ext cx="7272067" cy="766053"/>
          </a:xfrm>
        </p:spPr>
        <p:txBody>
          <a:bodyPr>
            <a:normAutofit fontScale="90000"/>
          </a:bodyPr>
          <a:lstStyle/>
          <a:p>
            <a:r>
              <a:rPr lang="en-US" dirty="0"/>
              <a:t>What you need to know about Service Animals</a:t>
            </a:r>
          </a:p>
        </p:txBody>
      </p:sp>
      <p:sp>
        <p:nvSpPr>
          <p:cNvPr id="4" name="Text Placeholder 3">
            <a:extLst>
              <a:ext uri="{FF2B5EF4-FFF2-40B4-BE49-F238E27FC236}">
                <a16:creationId xmlns:a16="http://schemas.microsoft.com/office/drawing/2014/main" id="{BCA71EF4-BDC9-2D4A-8440-AE63AD3843C6}"/>
              </a:ext>
            </a:extLst>
          </p:cNvPr>
          <p:cNvSpPr>
            <a:spLocks noGrp="1"/>
          </p:cNvSpPr>
          <p:nvPr>
            <p:ph type="body" idx="1"/>
          </p:nvPr>
        </p:nvSpPr>
        <p:spPr/>
        <p:txBody>
          <a:bodyPr/>
          <a:lstStyle/>
          <a:p>
            <a:endParaRPr lang="en-US"/>
          </a:p>
        </p:txBody>
      </p:sp>
      <p:sp>
        <p:nvSpPr>
          <p:cNvPr id="5" name="Picture Placeholder 4">
            <a:extLst>
              <a:ext uri="{FF2B5EF4-FFF2-40B4-BE49-F238E27FC236}">
                <a16:creationId xmlns:a16="http://schemas.microsoft.com/office/drawing/2014/main" id="{0BDF0558-18EF-9244-B9C8-A6CCB0B5DB49}"/>
              </a:ext>
            </a:extLst>
          </p:cNvPr>
          <p:cNvSpPr>
            <a:spLocks noGrp="1"/>
          </p:cNvSpPr>
          <p:nvPr>
            <p:ph type="pic" sz="quarter" idx="13"/>
          </p:nvPr>
        </p:nvSpPr>
        <p:spPr/>
      </p:sp>
    </p:spTree>
    <p:extLst>
      <p:ext uri="{BB962C8B-B14F-4D97-AF65-F5344CB8AC3E}">
        <p14:creationId xmlns:p14="http://schemas.microsoft.com/office/powerpoint/2010/main" val="57083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F5FD-871F-F94A-B5D2-7F43342B98D5}"/>
              </a:ext>
            </a:extLst>
          </p:cNvPr>
          <p:cNvSpPr>
            <a:spLocks noGrp="1"/>
          </p:cNvSpPr>
          <p:nvPr>
            <p:ph type="title"/>
          </p:nvPr>
        </p:nvSpPr>
        <p:spPr/>
        <p:txBody>
          <a:bodyPr/>
          <a:lstStyle/>
          <a:p>
            <a:r>
              <a:rPr lang="en-US" dirty="0"/>
              <a:t>What is a service animal? </a:t>
            </a:r>
          </a:p>
        </p:txBody>
      </p:sp>
      <p:sp>
        <p:nvSpPr>
          <p:cNvPr id="3" name="Content Placeholder 2">
            <a:extLst>
              <a:ext uri="{FF2B5EF4-FFF2-40B4-BE49-F238E27FC236}">
                <a16:creationId xmlns:a16="http://schemas.microsoft.com/office/drawing/2014/main" id="{1C88B8F9-9D27-764D-9307-A771670167F4}"/>
              </a:ext>
            </a:extLst>
          </p:cNvPr>
          <p:cNvSpPr>
            <a:spLocks noGrp="1"/>
          </p:cNvSpPr>
          <p:nvPr>
            <p:ph idx="1"/>
          </p:nvPr>
        </p:nvSpPr>
        <p:spPr/>
        <p:txBody>
          <a:bodyPr/>
          <a:lstStyle/>
          <a:p>
            <a:r>
              <a:rPr lang="en-US" dirty="0"/>
              <a:t>A service animal is trained to perform a specific function or support for a person with an impairment</a:t>
            </a:r>
          </a:p>
          <a:p>
            <a:r>
              <a:rPr lang="en-US" dirty="0"/>
              <a:t>Service Animals are almost always dogs*</a:t>
            </a:r>
          </a:p>
          <a:p>
            <a:r>
              <a:rPr lang="en-US" dirty="0"/>
              <a:t>Support animals (emotional support animals, etc.) are NOT service animals, and do not have the same protections</a:t>
            </a:r>
          </a:p>
        </p:txBody>
      </p:sp>
    </p:spTree>
    <p:extLst>
      <p:ext uri="{BB962C8B-B14F-4D97-AF65-F5344CB8AC3E}">
        <p14:creationId xmlns:p14="http://schemas.microsoft.com/office/powerpoint/2010/main" val="2502332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C5E1-51E5-A749-B1D1-F0EBE2A85CC9}"/>
              </a:ext>
            </a:extLst>
          </p:cNvPr>
          <p:cNvSpPr>
            <a:spLocks noGrp="1"/>
          </p:cNvSpPr>
          <p:nvPr>
            <p:ph type="title"/>
          </p:nvPr>
        </p:nvSpPr>
        <p:spPr/>
        <p:txBody>
          <a:bodyPr/>
          <a:lstStyle/>
          <a:p>
            <a:r>
              <a:rPr lang="en-US" dirty="0"/>
              <a:t>Where Can Service Animals Go?</a:t>
            </a:r>
          </a:p>
        </p:txBody>
      </p:sp>
      <p:sp>
        <p:nvSpPr>
          <p:cNvPr id="3" name="Content Placeholder 2">
            <a:extLst>
              <a:ext uri="{FF2B5EF4-FFF2-40B4-BE49-F238E27FC236}">
                <a16:creationId xmlns:a16="http://schemas.microsoft.com/office/drawing/2014/main" id="{CC5ECC97-1B65-A143-8743-D0EF58F2E815}"/>
              </a:ext>
            </a:extLst>
          </p:cNvPr>
          <p:cNvSpPr>
            <a:spLocks noGrp="1"/>
          </p:cNvSpPr>
          <p:nvPr>
            <p:ph idx="1"/>
          </p:nvPr>
        </p:nvSpPr>
        <p:spPr/>
        <p:txBody>
          <a:bodyPr/>
          <a:lstStyle/>
          <a:p>
            <a:r>
              <a:rPr lang="en-US" dirty="0"/>
              <a:t>Service animals must be permitted to enter any location that their person can enter without special safety equipment</a:t>
            </a:r>
          </a:p>
          <a:p>
            <a:pPr lvl="1"/>
            <a:r>
              <a:rPr lang="en-US" dirty="0"/>
              <a:t>So, restaurants, hospitals, university campuses</a:t>
            </a:r>
          </a:p>
          <a:p>
            <a:r>
              <a:rPr lang="en-US" dirty="0"/>
              <a:t>They may be excluded only in very sensitive spaces (like an active operating room)</a:t>
            </a:r>
          </a:p>
          <a:p>
            <a:r>
              <a:rPr lang="en-US" dirty="0"/>
              <a:t>Service animals must be under the owner’s control</a:t>
            </a:r>
          </a:p>
        </p:txBody>
      </p:sp>
    </p:spTree>
    <p:extLst>
      <p:ext uri="{BB962C8B-B14F-4D97-AF65-F5344CB8AC3E}">
        <p14:creationId xmlns:p14="http://schemas.microsoft.com/office/powerpoint/2010/main" val="2616965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DF42-14D8-FA4E-B015-5082C5EAF77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0A881F4-4F71-7D4F-A03F-98B3BF25CDFB}"/>
              </a:ext>
            </a:extLst>
          </p:cNvPr>
          <p:cNvSpPr>
            <a:spLocks noGrp="1"/>
          </p:cNvSpPr>
          <p:nvPr>
            <p:ph idx="1"/>
          </p:nvPr>
        </p:nvSpPr>
        <p:spPr/>
        <p:txBody>
          <a:bodyPr/>
          <a:lstStyle/>
          <a:p>
            <a:r>
              <a:rPr lang="en-US" dirty="0"/>
              <a:t>Key Concepts</a:t>
            </a:r>
          </a:p>
          <a:p>
            <a:r>
              <a:rPr lang="en-US" dirty="0"/>
              <a:t>Wichita State Policy</a:t>
            </a:r>
          </a:p>
          <a:p>
            <a:r>
              <a:rPr lang="en-US" dirty="0"/>
              <a:t>What you need to know about Service Animals </a:t>
            </a:r>
          </a:p>
          <a:p>
            <a:r>
              <a:rPr lang="en-US" dirty="0"/>
              <a:t>Accessibility in the Remote Classroom</a:t>
            </a:r>
          </a:p>
          <a:p>
            <a:r>
              <a:rPr lang="en-US" dirty="0"/>
              <a:t>The Exceptions Process</a:t>
            </a:r>
          </a:p>
          <a:p>
            <a:r>
              <a:rPr lang="en-US" dirty="0"/>
              <a:t>Supporting the effort</a:t>
            </a:r>
          </a:p>
          <a:p>
            <a:endParaRPr lang="en-US" dirty="0"/>
          </a:p>
        </p:txBody>
      </p:sp>
    </p:spTree>
    <p:extLst>
      <p:ext uri="{BB962C8B-B14F-4D97-AF65-F5344CB8AC3E}">
        <p14:creationId xmlns:p14="http://schemas.microsoft.com/office/powerpoint/2010/main" val="2207928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ABBAA-155A-9741-82EC-D36CB263EFC2}"/>
              </a:ext>
            </a:extLst>
          </p:cNvPr>
          <p:cNvSpPr>
            <a:spLocks noGrp="1"/>
          </p:cNvSpPr>
          <p:nvPr>
            <p:ph type="title"/>
          </p:nvPr>
        </p:nvSpPr>
        <p:spPr/>
        <p:txBody>
          <a:bodyPr/>
          <a:lstStyle/>
          <a:p>
            <a:r>
              <a:rPr lang="en-US" dirty="0"/>
              <a:t>The Two Questions</a:t>
            </a:r>
          </a:p>
        </p:txBody>
      </p:sp>
      <p:sp>
        <p:nvSpPr>
          <p:cNvPr id="3" name="Content Placeholder 2">
            <a:extLst>
              <a:ext uri="{FF2B5EF4-FFF2-40B4-BE49-F238E27FC236}">
                <a16:creationId xmlns:a16="http://schemas.microsoft.com/office/drawing/2014/main" id="{F0AF893C-CDDE-1640-991F-ED80A347C3EA}"/>
              </a:ext>
            </a:extLst>
          </p:cNvPr>
          <p:cNvSpPr>
            <a:spLocks noGrp="1"/>
          </p:cNvSpPr>
          <p:nvPr>
            <p:ph idx="1"/>
          </p:nvPr>
        </p:nvSpPr>
        <p:spPr/>
        <p:txBody>
          <a:bodyPr/>
          <a:lstStyle/>
          <a:p>
            <a:r>
              <a:rPr lang="en-US" dirty="0"/>
              <a:t>IF it’s not obvious what service a service dog provides, you are only permitted to ask these two questions about a service animal:</a:t>
            </a:r>
          </a:p>
          <a:p>
            <a:pPr lvl="1"/>
            <a:r>
              <a:rPr lang="en-US" dirty="0"/>
              <a:t>Is this a service animal required because of a disability? </a:t>
            </a:r>
          </a:p>
          <a:p>
            <a:pPr lvl="1"/>
            <a:r>
              <a:rPr lang="en-US" dirty="0"/>
              <a:t>What is this service animal trained to do for you? </a:t>
            </a:r>
          </a:p>
          <a:p>
            <a:pPr lvl="1"/>
            <a:endParaRPr lang="en-US" dirty="0"/>
          </a:p>
          <a:p>
            <a:pPr marL="0" indent="0">
              <a:buNone/>
            </a:pPr>
            <a:r>
              <a:rPr lang="en-US" dirty="0"/>
              <a:t>Other questions, like “what is your disability” are violations of the person’s privacy.  </a:t>
            </a:r>
          </a:p>
        </p:txBody>
      </p:sp>
    </p:spTree>
    <p:extLst>
      <p:ext uri="{BB962C8B-B14F-4D97-AF65-F5344CB8AC3E}">
        <p14:creationId xmlns:p14="http://schemas.microsoft.com/office/powerpoint/2010/main" val="2579457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97E46-3E7E-A242-9353-6C549431E1C8}"/>
              </a:ext>
            </a:extLst>
          </p:cNvPr>
          <p:cNvSpPr>
            <a:spLocks noGrp="1"/>
          </p:cNvSpPr>
          <p:nvPr>
            <p:ph type="title"/>
          </p:nvPr>
        </p:nvSpPr>
        <p:spPr/>
        <p:txBody>
          <a:bodyPr/>
          <a:lstStyle/>
          <a:p>
            <a:r>
              <a:rPr lang="en-US" dirty="0"/>
              <a:t>What if?	</a:t>
            </a:r>
          </a:p>
        </p:txBody>
      </p:sp>
      <p:sp>
        <p:nvSpPr>
          <p:cNvPr id="3" name="Content Placeholder 2">
            <a:extLst>
              <a:ext uri="{FF2B5EF4-FFF2-40B4-BE49-F238E27FC236}">
                <a16:creationId xmlns:a16="http://schemas.microsoft.com/office/drawing/2014/main" id="{E8BCA380-A07B-9F4A-B21E-FC6A42110EB1}"/>
              </a:ext>
            </a:extLst>
          </p:cNvPr>
          <p:cNvSpPr>
            <a:spLocks noGrp="1"/>
          </p:cNvSpPr>
          <p:nvPr>
            <p:ph idx="1"/>
          </p:nvPr>
        </p:nvSpPr>
        <p:spPr/>
        <p:txBody>
          <a:bodyPr/>
          <a:lstStyle/>
          <a:p>
            <a:r>
              <a:rPr lang="en-US" dirty="0"/>
              <a:t>The only situations in which a service animal can be excluded or ask to be removed are:</a:t>
            </a:r>
          </a:p>
          <a:p>
            <a:pPr lvl="1"/>
            <a:r>
              <a:rPr lang="en-US" dirty="0"/>
              <a:t>If the animal is not under control of the owner</a:t>
            </a:r>
          </a:p>
          <a:p>
            <a:pPr lvl="1"/>
            <a:r>
              <a:rPr lang="en-US" dirty="0"/>
              <a:t>If the animal is not housebroken</a:t>
            </a:r>
          </a:p>
          <a:p>
            <a:pPr lvl="1"/>
            <a:endParaRPr lang="en-US" dirty="0"/>
          </a:p>
          <a:p>
            <a:pPr marL="457200" lvl="1" indent="0">
              <a:buNone/>
            </a:pPr>
            <a:endParaRPr lang="en-US" dirty="0"/>
          </a:p>
          <a:p>
            <a:pPr marL="457200" lvl="1" indent="0">
              <a:buNone/>
            </a:pPr>
            <a:r>
              <a:rPr lang="en-US" dirty="0"/>
              <a:t>To read more, check out the </a:t>
            </a:r>
            <a:r>
              <a:rPr lang="en-US" dirty="0">
                <a:hlinkClick r:id="rId2"/>
              </a:rPr>
              <a:t>ADA’s page on Service Animals</a:t>
            </a:r>
            <a:endParaRPr lang="en-US" dirty="0"/>
          </a:p>
        </p:txBody>
      </p:sp>
    </p:spTree>
    <p:extLst>
      <p:ext uri="{BB962C8B-B14F-4D97-AF65-F5344CB8AC3E}">
        <p14:creationId xmlns:p14="http://schemas.microsoft.com/office/powerpoint/2010/main" val="3442871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983D-24A8-FC4B-8956-40133642CD67}"/>
              </a:ext>
            </a:extLst>
          </p:cNvPr>
          <p:cNvSpPr>
            <a:spLocks noGrp="1"/>
          </p:cNvSpPr>
          <p:nvPr>
            <p:ph type="title"/>
          </p:nvPr>
        </p:nvSpPr>
        <p:spPr>
          <a:xfrm>
            <a:off x="3821308" y="3259100"/>
            <a:ext cx="7272067" cy="766053"/>
          </a:xfrm>
        </p:spPr>
        <p:txBody>
          <a:bodyPr>
            <a:normAutofit fontScale="90000"/>
          </a:bodyPr>
          <a:lstStyle/>
          <a:p>
            <a:r>
              <a:rPr lang="en-US" dirty="0"/>
              <a:t>Accessibility in the Remote Classroom</a:t>
            </a:r>
          </a:p>
        </p:txBody>
      </p:sp>
      <p:sp>
        <p:nvSpPr>
          <p:cNvPr id="3" name="Text Placeholder 2">
            <a:extLst>
              <a:ext uri="{FF2B5EF4-FFF2-40B4-BE49-F238E27FC236}">
                <a16:creationId xmlns:a16="http://schemas.microsoft.com/office/drawing/2014/main" id="{4B1CA918-B653-7743-AE0F-C0191310FB53}"/>
              </a:ext>
            </a:extLst>
          </p:cNvPr>
          <p:cNvSpPr>
            <a:spLocks noGrp="1"/>
          </p:cNvSpPr>
          <p:nvPr>
            <p:ph type="body" idx="1"/>
          </p:nvPr>
        </p:nvSpPr>
        <p:spPr/>
        <p:txBody>
          <a:bodyPr/>
          <a:lstStyle/>
          <a:p>
            <a:endParaRPr lang="en-US"/>
          </a:p>
        </p:txBody>
      </p:sp>
      <p:sp>
        <p:nvSpPr>
          <p:cNvPr id="4" name="Picture Placeholder 3">
            <a:extLst>
              <a:ext uri="{FF2B5EF4-FFF2-40B4-BE49-F238E27FC236}">
                <a16:creationId xmlns:a16="http://schemas.microsoft.com/office/drawing/2014/main" id="{6FA26723-C918-F849-AAA6-83442DDB1274}"/>
              </a:ext>
            </a:extLst>
          </p:cNvPr>
          <p:cNvSpPr>
            <a:spLocks noGrp="1"/>
          </p:cNvSpPr>
          <p:nvPr>
            <p:ph type="pic" sz="quarter" idx="13"/>
          </p:nvPr>
        </p:nvSpPr>
        <p:spPr/>
      </p:sp>
    </p:spTree>
    <p:extLst>
      <p:ext uri="{BB962C8B-B14F-4D97-AF65-F5344CB8AC3E}">
        <p14:creationId xmlns:p14="http://schemas.microsoft.com/office/powerpoint/2010/main" val="449253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AB70-B1C3-FB4C-995F-C8A379E8E09B}"/>
              </a:ext>
            </a:extLst>
          </p:cNvPr>
          <p:cNvSpPr>
            <a:spLocks noGrp="1"/>
          </p:cNvSpPr>
          <p:nvPr>
            <p:ph type="title"/>
          </p:nvPr>
        </p:nvSpPr>
        <p:spPr/>
        <p:txBody>
          <a:bodyPr>
            <a:normAutofit/>
          </a:bodyPr>
          <a:lstStyle/>
          <a:p>
            <a:r>
              <a:rPr lang="en-US" dirty="0"/>
              <a:t>Durable vs. Temporary Instructional Content</a:t>
            </a:r>
          </a:p>
        </p:txBody>
      </p:sp>
      <p:sp>
        <p:nvSpPr>
          <p:cNvPr id="3" name="Content Placeholder 2">
            <a:extLst>
              <a:ext uri="{FF2B5EF4-FFF2-40B4-BE49-F238E27FC236}">
                <a16:creationId xmlns:a16="http://schemas.microsoft.com/office/drawing/2014/main" id="{C3F8BD2F-D6B0-9B4A-AE15-428015F6AF8D}"/>
              </a:ext>
            </a:extLst>
          </p:cNvPr>
          <p:cNvSpPr>
            <a:spLocks noGrp="1"/>
          </p:cNvSpPr>
          <p:nvPr>
            <p:ph idx="1"/>
          </p:nvPr>
        </p:nvSpPr>
        <p:spPr/>
        <p:txBody>
          <a:bodyPr/>
          <a:lstStyle/>
          <a:p>
            <a:r>
              <a:rPr lang="en-US" dirty="0"/>
              <a:t>Durable resources must be accessible</a:t>
            </a:r>
          </a:p>
          <a:p>
            <a:pPr lvl="1"/>
            <a:r>
              <a:rPr lang="en-US" dirty="0"/>
              <a:t>Exceptions can be requested</a:t>
            </a:r>
          </a:p>
          <a:p>
            <a:r>
              <a:rPr lang="en-US" dirty="0"/>
              <a:t>Temporary content needs to meet the needs of current users</a:t>
            </a:r>
          </a:p>
          <a:p>
            <a:pPr lvl="1"/>
            <a:r>
              <a:rPr lang="en-US" dirty="0"/>
              <a:t>If temporary content is ever re-used, it must be treated as durable content, and be made accessible</a:t>
            </a:r>
          </a:p>
        </p:txBody>
      </p:sp>
    </p:spTree>
    <p:extLst>
      <p:ext uri="{BB962C8B-B14F-4D97-AF65-F5344CB8AC3E}">
        <p14:creationId xmlns:p14="http://schemas.microsoft.com/office/powerpoint/2010/main" val="381120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C417-2665-BE43-9F88-5209BD63F441}"/>
              </a:ext>
            </a:extLst>
          </p:cNvPr>
          <p:cNvSpPr>
            <a:spLocks noGrp="1"/>
          </p:cNvSpPr>
          <p:nvPr>
            <p:ph type="title"/>
          </p:nvPr>
        </p:nvSpPr>
        <p:spPr/>
        <p:txBody>
          <a:bodyPr>
            <a:normAutofit/>
          </a:bodyPr>
          <a:lstStyle/>
          <a:p>
            <a:r>
              <a:rPr lang="en-US" dirty="0"/>
              <a:t>Textbooks and 3</a:t>
            </a:r>
            <a:r>
              <a:rPr lang="en-US" baseline="30000" dirty="0"/>
              <a:t>rd</a:t>
            </a:r>
            <a:r>
              <a:rPr lang="en-US" dirty="0"/>
              <a:t> party content</a:t>
            </a:r>
          </a:p>
        </p:txBody>
      </p:sp>
      <p:sp>
        <p:nvSpPr>
          <p:cNvPr id="3" name="Content Placeholder 2">
            <a:extLst>
              <a:ext uri="{FF2B5EF4-FFF2-40B4-BE49-F238E27FC236}">
                <a16:creationId xmlns:a16="http://schemas.microsoft.com/office/drawing/2014/main" id="{BC66ABCB-B813-B240-A01B-461E2B921DC6}"/>
              </a:ext>
            </a:extLst>
          </p:cNvPr>
          <p:cNvSpPr>
            <a:spLocks noGrp="1"/>
          </p:cNvSpPr>
          <p:nvPr>
            <p:ph idx="1"/>
          </p:nvPr>
        </p:nvSpPr>
        <p:spPr/>
        <p:txBody>
          <a:bodyPr/>
          <a:lstStyle/>
          <a:p>
            <a:r>
              <a:rPr lang="en-US" dirty="0"/>
              <a:t>Textbooks and Publisher content should already be accessible unless exceptions have been requested</a:t>
            </a:r>
          </a:p>
          <a:p>
            <a:r>
              <a:rPr lang="en-US" dirty="0"/>
              <a:t>Newly adopted texts should also be accessible </a:t>
            </a:r>
          </a:p>
        </p:txBody>
      </p:sp>
    </p:spTree>
    <p:extLst>
      <p:ext uri="{BB962C8B-B14F-4D97-AF65-F5344CB8AC3E}">
        <p14:creationId xmlns:p14="http://schemas.microsoft.com/office/powerpoint/2010/main" val="266581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F11B-BF13-9644-9738-413F346ACC23}"/>
              </a:ext>
            </a:extLst>
          </p:cNvPr>
          <p:cNvSpPr>
            <a:spLocks noGrp="1"/>
          </p:cNvSpPr>
          <p:nvPr>
            <p:ph type="title"/>
          </p:nvPr>
        </p:nvSpPr>
        <p:spPr/>
        <p:txBody>
          <a:bodyPr/>
          <a:lstStyle/>
          <a:p>
            <a:r>
              <a:rPr lang="en-US" dirty="0"/>
              <a:t>Instructor-generated materials</a:t>
            </a:r>
          </a:p>
        </p:txBody>
      </p:sp>
      <p:sp>
        <p:nvSpPr>
          <p:cNvPr id="3" name="Content Placeholder 2">
            <a:extLst>
              <a:ext uri="{FF2B5EF4-FFF2-40B4-BE49-F238E27FC236}">
                <a16:creationId xmlns:a16="http://schemas.microsoft.com/office/drawing/2014/main" id="{C50E8EA5-11FF-2148-B6C3-A62CC6AD69A3}"/>
              </a:ext>
            </a:extLst>
          </p:cNvPr>
          <p:cNvSpPr>
            <a:spLocks noGrp="1"/>
          </p:cNvSpPr>
          <p:nvPr>
            <p:ph idx="1"/>
          </p:nvPr>
        </p:nvSpPr>
        <p:spPr/>
        <p:txBody>
          <a:bodyPr>
            <a:normAutofit/>
          </a:bodyPr>
          <a:lstStyle/>
          <a:p>
            <a:r>
              <a:rPr lang="en-US" dirty="0"/>
              <a:t>Instructor-generated materials </a:t>
            </a:r>
          </a:p>
          <a:p>
            <a:pPr lvl="1"/>
            <a:r>
              <a:rPr lang="en-US" dirty="0"/>
              <a:t>Meet accessibility standards for primary delivery method</a:t>
            </a:r>
          </a:p>
          <a:p>
            <a:pPr lvl="2"/>
            <a:r>
              <a:rPr lang="en-US" dirty="0"/>
              <a:t>If students are provided documents as part of normal operations, those documents should be accessible</a:t>
            </a:r>
          </a:p>
          <a:p>
            <a:pPr lvl="1"/>
            <a:r>
              <a:rPr lang="en-US" dirty="0"/>
              <a:t>Meet accommodations needs of students if delivery is forced online by events</a:t>
            </a:r>
          </a:p>
        </p:txBody>
      </p:sp>
    </p:spTree>
    <p:extLst>
      <p:ext uri="{BB962C8B-B14F-4D97-AF65-F5344CB8AC3E}">
        <p14:creationId xmlns:p14="http://schemas.microsoft.com/office/powerpoint/2010/main" val="134118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CE6D5-A910-8A4A-B393-76940BB5B960}"/>
              </a:ext>
            </a:extLst>
          </p:cNvPr>
          <p:cNvSpPr>
            <a:spLocks noGrp="1"/>
          </p:cNvSpPr>
          <p:nvPr>
            <p:ph type="title"/>
          </p:nvPr>
        </p:nvSpPr>
        <p:spPr/>
        <p:txBody>
          <a:bodyPr/>
          <a:lstStyle/>
          <a:p>
            <a:r>
              <a:rPr lang="en-US" dirty="0"/>
              <a:t>Single-Use Online Video Lectures</a:t>
            </a:r>
          </a:p>
        </p:txBody>
      </p:sp>
      <p:sp>
        <p:nvSpPr>
          <p:cNvPr id="3" name="Content Placeholder 2">
            <a:extLst>
              <a:ext uri="{FF2B5EF4-FFF2-40B4-BE49-F238E27FC236}">
                <a16:creationId xmlns:a16="http://schemas.microsoft.com/office/drawing/2014/main" id="{EA68E715-BA17-4748-923B-D9CB43ECF494}"/>
              </a:ext>
            </a:extLst>
          </p:cNvPr>
          <p:cNvSpPr>
            <a:spLocks noGrp="1"/>
          </p:cNvSpPr>
          <p:nvPr>
            <p:ph idx="1"/>
          </p:nvPr>
        </p:nvSpPr>
        <p:spPr/>
        <p:txBody>
          <a:bodyPr>
            <a:normAutofit/>
          </a:bodyPr>
          <a:lstStyle/>
          <a:p>
            <a:r>
              <a:rPr lang="en-US" dirty="0"/>
              <a:t>Video (Zoom, </a:t>
            </a:r>
            <a:r>
              <a:rPr lang="en-US" dirty="0" err="1"/>
              <a:t>Panopto</a:t>
            </a:r>
            <a:r>
              <a:rPr lang="en-US" dirty="0"/>
              <a:t>, </a:t>
            </a:r>
            <a:r>
              <a:rPr lang="en-US" dirty="0" err="1"/>
              <a:t>Youtube</a:t>
            </a:r>
            <a:r>
              <a:rPr lang="en-US" dirty="0"/>
              <a:t>, </a:t>
            </a:r>
            <a:r>
              <a:rPr lang="en-US" dirty="0" err="1"/>
              <a:t>etc</a:t>
            </a:r>
            <a:r>
              <a:rPr lang="en-US" dirty="0"/>
              <a:t>):</a:t>
            </a:r>
          </a:p>
          <a:p>
            <a:pPr lvl="1"/>
            <a:r>
              <a:rPr lang="en-US" dirty="0"/>
              <a:t>Live: Captions are not necessary if you do not have a student who requires them. </a:t>
            </a:r>
          </a:p>
          <a:p>
            <a:pPr lvl="1"/>
            <a:r>
              <a:rPr lang="en-US" dirty="0"/>
              <a:t>Recorded: Captions are not required, but most platforms will add automatic captions for you</a:t>
            </a:r>
          </a:p>
          <a:p>
            <a:pPr lvl="2"/>
            <a:r>
              <a:rPr lang="en-US" dirty="0"/>
              <a:t>These captions need to be edited for accuracy if they are re-used, or if you have a student who requires them in the class in which the videos were generated</a:t>
            </a:r>
          </a:p>
        </p:txBody>
      </p:sp>
    </p:spTree>
    <p:extLst>
      <p:ext uri="{BB962C8B-B14F-4D97-AF65-F5344CB8AC3E}">
        <p14:creationId xmlns:p14="http://schemas.microsoft.com/office/powerpoint/2010/main" val="418161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DDED-407B-814F-9E8F-CFA2AA3554FE}"/>
              </a:ext>
            </a:extLst>
          </p:cNvPr>
          <p:cNvSpPr>
            <a:spLocks noGrp="1"/>
          </p:cNvSpPr>
          <p:nvPr>
            <p:ph type="title"/>
          </p:nvPr>
        </p:nvSpPr>
        <p:spPr/>
        <p:txBody>
          <a:bodyPr/>
          <a:lstStyle/>
          <a:p>
            <a:r>
              <a:rPr lang="en-US" dirty="0"/>
              <a:t>Other Materials/Methods</a:t>
            </a:r>
          </a:p>
        </p:txBody>
      </p:sp>
      <p:sp>
        <p:nvSpPr>
          <p:cNvPr id="3" name="Content Placeholder 2">
            <a:extLst>
              <a:ext uri="{FF2B5EF4-FFF2-40B4-BE49-F238E27FC236}">
                <a16:creationId xmlns:a16="http://schemas.microsoft.com/office/drawing/2014/main" id="{58D4ED03-31CA-4747-8748-2B192EC4FFF4}"/>
              </a:ext>
            </a:extLst>
          </p:cNvPr>
          <p:cNvSpPr>
            <a:spLocks noGrp="1"/>
          </p:cNvSpPr>
          <p:nvPr>
            <p:ph idx="1"/>
          </p:nvPr>
        </p:nvSpPr>
        <p:spPr/>
        <p:txBody>
          <a:bodyPr>
            <a:normAutofit/>
          </a:bodyPr>
          <a:lstStyle/>
          <a:p>
            <a:r>
              <a:rPr lang="en-US" dirty="0"/>
              <a:t>Remote/Temporary instruction gives us a little flexibility</a:t>
            </a:r>
          </a:p>
          <a:p>
            <a:r>
              <a:rPr lang="en-US" dirty="0"/>
              <a:t>That only applies if we know the </a:t>
            </a:r>
            <a:r>
              <a:rPr lang="en-US" i="1" dirty="0"/>
              <a:t>entire</a:t>
            </a:r>
            <a:r>
              <a:rPr lang="en-US" dirty="0"/>
              <a:t> audience who will use a resource will not need the resource to be made accessible</a:t>
            </a:r>
          </a:p>
          <a:p>
            <a:r>
              <a:rPr lang="en-US" dirty="0"/>
              <a:t>The recommended practice is to make all resources accessible</a:t>
            </a:r>
          </a:p>
        </p:txBody>
      </p:sp>
    </p:spTree>
    <p:extLst>
      <p:ext uri="{BB962C8B-B14F-4D97-AF65-F5344CB8AC3E}">
        <p14:creationId xmlns:p14="http://schemas.microsoft.com/office/powerpoint/2010/main" val="138003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0D508-74A4-8D4B-A790-8050D10B10FD}"/>
              </a:ext>
            </a:extLst>
          </p:cNvPr>
          <p:cNvSpPr>
            <a:spLocks noGrp="1"/>
          </p:cNvSpPr>
          <p:nvPr>
            <p:ph type="title"/>
          </p:nvPr>
        </p:nvSpPr>
        <p:spPr/>
        <p:txBody>
          <a:bodyPr/>
          <a:lstStyle/>
          <a:p>
            <a:r>
              <a:rPr lang="en-US" dirty="0"/>
              <a:t>Making an exception</a:t>
            </a:r>
          </a:p>
        </p:txBody>
      </p:sp>
      <p:sp>
        <p:nvSpPr>
          <p:cNvPr id="3" name="Text Placeholder 2">
            <a:extLst>
              <a:ext uri="{FF2B5EF4-FFF2-40B4-BE49-F238E27FC236}">
                <a16:creationId xmlns:a16="http://schemas.microsoft.com/office/drawing/2014/main" id="{66F8E1ED-06D2-3143-81B8-0158FAC4AADD}"/>
              </a:ext>
            </a:extLst>
          </p:cNvPr>
          <p:cNvSpPr>
            <a:spLocks noGrp="1"/>
          </p:cNvSpPr>
          <p:nvPr>
            <p:ph type="body" idx="1"/>
          </p:nvPr>
        </p:nvSpPr>
        <p:spPr/>
        <p:txBody>
          <a:bodyPr/>
          <a:lstStyle/>
          <a:p>
            <a:r>
              <a:rPr lang="en-US" dirty="0">
                <a:solidFill>
                  <a:schemeClr val="tx1"/>
                </a:solidFill>
              </a:rPr>
              <a:t>What should be considered?</a:t>
            </a:r>
          </a:p>
        </p:txBody>
      </p:sp>
      <p:sp>
        <p:nvSpPr>
          <p:cNvPr id="4" name="Picture Placeholder 3">
            <a:extLst>
              <a:ext uri="{FF2B5EF4-FFF2-40B4-BE49-F238E27FC236}">
                <a16:creationId xmlns:a16="http://schemas.microsoft.com/office/drawing/2014/main" id="{E3810FD3-C18F-6342-B3AC-1EFCB5F20EC5}"/>
              </a:ext>
            </a:extLst>
          </p:cNvPr>
          <p:cNvSpPr>
            <a:spLocks noGrp="1"/>
          </p:cNvSpPr>
          <p:nvPr>
            <p:ph type="pic" sz="quarter" idx="13"/>
          </p:nvPr>
        </p:nvSpPr>
        <p:spPr/>
      </p:sp>
    </p:spTree>
    <p:extLst>
      <p:ext uri="{BB962C8B-B14F-4D97-AF65-F5344CB8AC3E}">
        <p14:creationId xmlns:p14="http://schemas.microsoft.com/office/powerpoint/2010/main" val="126054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6131-1232-894B-A060-9BDA03B6BBEB}"/>
              </a:ext>
            </a:extLst>
          </p:cNvPr>
          <p:cNvSpPr>
            <a:spLocks noGrp="1"/>
          </p:cNvSpPr>
          <p:nvPr>
            <p:ph type="title"/>
          </p:nvPr>
        </p:nvSpPr>
        <p:spPr/>
        <p:txBody>
          <a:bodyPr/>
          <a:lstStyle/>
          <a:p>
            <a:r>
              <a:rPr lang="en-US" dirty="0"/>
              <a:t>What needs exceptions</a:t>
            </a:r>
          </a:p>
        </p:txBody>
      </p:sp>
      <p:sp>
        <p:nvSpPr>
          <p:cNvPr id="3" name="Content Placeholder 2">
            <a:extLst>
              <a:ext uri="{FF2B5EF4-FFF2-40B4-BE49-F238E27FC236}">
                <a16:creationId xmlns:a16="http://schemas.microsoft.com/office/drawing/2014/main" id="{519DABF7-00A2-6740-B01E-449DEE37C661}"/>
              </a:ext>
            </a:extLst>
          </p:cNvPr>
          <p:cNvSpPr>
            <a:spLocks noGrp="1"/>
          </p:cNvSpPr>
          <p:nvPr>
            <p:ph idx="1"/>
          </p:nvPr>
        </p:nvSpPr>
        <p:spPr/>
        <p:txBody>
          <a:bodyPr/>
          <a:lstStyle/>
          <a:p>
            <a:r>
              <a:rPr lang="en-US" dirty="0"/>
              <a:t>For instruction:  </a:t>
            </a:r>
          </a:p>
          <a:p>
            <a:pPr lvl="1"/>
            <a:r>
              <a:rPr lang="en-US" dirty="0"/>
              <a:t>Anything that is used in class for required activity, optional activity, or enrichment</a:t>
            </a:r>
          </a:p>
          <a:p>
            <a:r>
              <a:rPr lang="en-US" dirty="0"/>
              <a:t>For non-instructional purposes</a:t>
            </a:r>
          </a:p>
          <a:p>
            <a:pPr lvl="1"/>
            <a:r>
              <a:rPr lang="en-US" dirty="0"/>
              <a:t>Anything that the public interacts with</a:t>
            </a:r>
          </a:p>
          <a:p>
            <a:pPr lvl="1"/>
            <a:r>
              <a:rPr lang="en-US" dirty="0"/>
              <a:t>Anything that students, faculty, or staff interact with as they interact with the university and </a:t>
            </a:r>
            <a:r>
              <a:rPr lang="en-US"/>
              <a:t>its services</a:t>
            </a:r>
            <a:endParaRPr lang="en-US" dirty="0"/>
          </a:p>
          <a:p>
            <a:endParaRPr lang="en-US" dirty="0"/>
          </a:p>
        </p:txBody>
      </p:sp>
    </p:spTree>
    <p:extLst>
      <p:ext uri="{BB962C8B-B14F-4D97-AF65-F5344CB8AC3E}">
        <p14:creationId xmlns:p14="http://schemas.microsoft.com/office/powerpoint/2010/main" val="3465807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573F-6822-E245-B98A-5FC823752C06}"/>
              </a:ext>
            </a:extLst>
          </p:cNvPr>
          <p:cNvSpPr>
            <a:spLocks noGrp="1"/>
          </p:cNvSpPr>
          <p:nvPr>
            <p:ph type="title"/>
          </p:nvPr>
        </p:nvSpPr>
        <p:spPr/>
        <p:txBody>
          <a:bodyPr/>
          <a:lstStyle/>
          <a:p>
            <a:r>
              <a:rPr lang="en-US" dirty="0"/>
              <a:t>Key Concepts</a:t>
            </a:r>
          </a:p>
        </p:txBody>
      </p:sp>
      <p:sp>
        <p:nvSpPr>
          <p:cNvPr id="4" name="Text Placeholder 3">
            <a:extLst>
              <a:ext uri="{FF2B5EF4-FFF2-40B4-BE49-F238E27FC236}">
                <a16:creationId xmlns:a16="http://schemas.microsoft.com/office/drawing/2014/main" id="{A8D085E3-E24C-5A4A-A798-783B07B6C424}"/>
              </a:ext>
            </a:extLst>
          </p:cNvPr>
          <p:cNvSpPr>
            <a:spLocks noGrp="1"/>
          </p:cNvSpPr>
          <p:nvPr>
            <p:ph type="body" idx="1"/>
          </p:nvPr>
        </p:nvSpPr>
        <p:spPr/>
        <p:txBody>
          <a:bodyPr/>
          <a:lstStyle/>
          <a:p>
            <a:endParaRPr lang="en-US"/>
          </a:p>
        </p:txBody>
      </p:sp>
      <p:sp>
        <p:nvSpPr>
          <p:cNvPr id="5" name="Picture Placeholder 4">
            <a:extLst>
              <a:ext uri="{FF2B5EF4-FFF2-40B4-BE49-F238E27FC236}">
                <a16:creationId xmlns:a16="http://schemas.microsoft.com/office/drawing/2014/main" id="{8148CDF2-04A1-184E-A8D7-554525FB1C96}"/>
              </a:ext>
            </a:extLst>
          </p:cNvPr>
          <p:cNvSpPr>
            <a:spLocks noGrp="1"/>
          </p:cNvSpPr>
          <p:nvPr>
            <p:ph type="pic" sz="quarter" idx="13"/>
          </p:nvPr>
        </p:nvSpPr>
        <p:spPr/>
      </p:sp>
    </p:spTree>
    <p:extLst>
      <p:ext uri="{BB962C8B-B14F-4D97-AF65-F5344CB8AC3E}">
        <p14:creationId xmlns:p14="http://schemas.microsoft.com/office/powerpoint/2010/main" val="1196811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0834-03BF-6B40-8CCB-7E44BC3F5C51}"/>
              </a:ext>
            </a:extLst>
          </p:cNvPr>
          <p:cNvSpPr>
            <a:spLocks noGrp="1"/>
          </p:cNvSpPr>
          <p:nvPr>
            <p:ph type="title"/>
          </p:nvPr>
        </p:nvSpPr>
        <p:spPr/>
        <p:txBody>
          <a:bodyPr/>
          <a:lstStyle/>
          <a:p>
            <a:r>
              <a:rPr lang="en-US" dirty="0"/>
              <a:t>Is an exception necessary?</a:t>
            </a:r>
          </a:p>
        </p:txBody>
      </p:sp>
      <p:sp>
        <p:nvSpPr>
          <p:cNvPr id="3" name="Content Placeholder 2">
            <a:extLst>
              <a:ext uri="{FF2B5EF4-FFF2-40B4-BE49-F238E27FC236}">
                <a16:creationId xmlns:a16="http://schemas.microsoft.com/office/drawing/2014/main" id="{65FEFF22-38D0-2B4B-8C32-17469FC391DC}"/>
              </a:ext>
            </a:extLst>
          </p:cNvPr>
          <p:cNvSpPr>
            <a:spLocks noGrp="1"/>
          </p:cNvSpPr>
          <p:nvPr>
            <p:ph idx="1"/>
          </p:nvPr>
        </p:nvSpPr>
        <p:spPr/>
        <p:txBody>
          <a:bodyPr>
            <a:normAutofit/>
          </a:bodyPr>
          <a:lstStyle/>
          <a:p>
            <a:pPr marL="0" indent="0">
              <a:buNone/>
            </a:pPr>
            <a:r>
              <a:rPr lang="en-US" b="1" dirty="0"/>
              <a:t>Evaluating Accessibility</a:t>
            </a:r>
          </a:p>
          <a:p>
            <a:r>
              <a:rPr lang="en-US" dirty="0"/>
              <a:t>In general, we need to focus on the needs of three potential  audiences:</a:t>
            </a:r>
          </a:p>
          <a:p>
            <a:pPr lvl="1"/>
            <a:r>
              <a:rPr lang="en-US" dirty="0"/>
              <a:t>A person who can't see the item</a:t>
            </a:r>
          </a:p>
          <a:p>
            <a:pPr lvl="1"/>
            <a:r>
              <a:rPr lang="en-US" dirty="0"/>
              <a:t>A person who can't hear the item</a:t>
            </a:r>
          </a:p>
          <a:p>
            <a:pPr lvl="1"/>
            <a:r>
              <a:rPr lang="en-US" dirty="0"/>
              <a:t>A person who can't operate the item</a:t>
            </a:r>
          </a:p>
          <a:p>
            <a:r>
              <a:rPr lang="en-US" dirty="0"/>
              <a:t>For more guidance, go to </a:t>
            </a:r>
            <a:r>
              <a:rPr lang="en-US" dirty="0" err="1"/>
              <a:t>wichita.edu</a:t>
            </a:r>
            <a:r>
              <a:rPr lang="en-US" dirty="0"/>
              <a:t>/accessibility</a:t>
            </a:r>
          </a:p>
        </p:txBody>
      </p:sp>
    </p:spTree>
    <p:extLst>
      <p:ext uri="{BB962C8B-B14F-4D97-AF65-F5344CB8AC3E}">
        <p14:creationId xmlns:p14="http://schemas.microsoft.com/office/powerpoint/2010/main" val="2958550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6925-3C25-3043-9BF2-02B19A5F4347}"/>
              </a:ext>
            </a:extLst>
          </p:cNvPr>
          <p:cNvSpPr>
            <a:spLocks noGrp="1"/>
          </p:cNvSpPr>
          <p:nvPr>
            <p:ph type="title"/>
          </p:nvPr>
        </p:nvSpPr>
        <p:spPr/>
        <p:txBody>
          <a:bodyPr/>
          <a:lstStyle/>
          <a:p>
            <a:r>
              <a:rPr lang="en-US" dirty="0"/>
              <a:t>What might require exceptions?</a:t>
            </a:r>
          </a:p>
        </p:txBody>
      </p:sp>
      <p:sp>
        <p:nvSpPr>
          <p:cNvPr id="3" name="Content Placeholder 2">
            <a:extLst>
              <a:ext uri="{FF2B5EF4-FFF2-40B4-BE49-F238E27FC236}">
                <a16:creationId xmlns:a16="http://schemas.microsoft.com/office/drawing/2014/main" id="{0A86E668-D8AF-AD43-A641-554A4036A98F}"/>
              </a:ext>
            </a:extLst>
          </p:cNvPr>
          <p:cNvSpPr>
            <a:spLocks noGrp="1"/>
          </p:cNvSpPr>
          <p:nvPr>
            <p:ph idx="1"/>
          </p:nvPr>
        </p:nvSpPr>
        <p:spPr/>
        <p:txBody>
          <a:bodyPr/>
          <a:lstStyle/>
          <a:p>
            <a:r>
              <a:rPr lang="en-US" dirty="0"/>
              <a:t>Anything that is necessary to succeed in the class</a:t>
            </a:r>
          </a:p>
          <a:p>
            <a:pPr lvl="1"/>
            <a:r>
              <a:rPr lang="en-US" dirty="0"/>
              <a:t>Required materials</a:t>
            </a:r>
          </a:p>
          <a:p>
            <a:pPr lvl="1"/>
            <a:r>
              <a:rPr lang="en-US" dirty="0"/>
              <a:t>Class activities</a:t>
            </a:r>
          </a:p>
          <a:p>
            <a:pPr lvl="1"/>
            <a:r>
              <a:rPr lang="en-US" dirty="0"/>
              <a:t>Enrichment materials and activities</a:t>
            </a:r>
          </a:p>
        </p:txBody>
      </p:sp>
    </p:spTree>
    <p:extLst>
      <p:ext uri="{BB962C8B-B14F-4D97-AF65-F5344CB8AC3E}">
        <p14:creationId xmlns:p14="http://schemas.microsoft.com/office/powerpoint/2010/main" val="1578652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B2DB-1872-1145-B7B2-F8C5AC590C4E}"/>
              </a:ext>
            </a:extLst>
          </p:cNvPr>
          <p:cNvSpPr>
            <a:spLocks noGrp="1"/>
          </p:cNvSpPr>
          <p:nvPr>
            <p:ph type="title"/>
          </p:nvPr>
        </p:nvSpPr>
        <p:spPr/>
        <p:txBody>
          <a:bodyPr/>
          <a:lstStyle/>
          <a:p>
            <a:r>
              <a:rPr lang="en-US" dirty="0"/>
              <a:t>Who is helped by the exception?</a:t>
            </a:r>
          </a:p>
        </p:txBody>
      </p:sp>
      <p:sp>
        <p:nvSpPr>
          <p:cNvPr id="3" name="Content Placeholder 2">
            <a:extLst>
              <a:ext uri="{FF2B5EF4-FFF2-40B4-BE49-F238E27FC236}">
                <a16:creationId xmlns:a16="http://schemas.microsoft.com/office/drawing/2014/main" id="{9543183B-771F-BE46-BA1A-ED33A25FF66D}"/>
              </a:ext>
            </a:extLst>
          </p:cNvPr>
          <p:cNvSpPr>
            <a:spLocks noGrp="1"/>
          </p:cNvSpPr>
          <p:nvPr>
            <p:ph idx="1"/>
          </p:nvPr>
        </p:nvSpPr>
        <p:spPr/>
        <p:txBody>
          <a:bodyPr/>
          <a:lstStyle/>
          <a:p>
            <a:r>
              <a:rPr lang="en-US" dirty="0"/>
              <a:t>The instructor or service provider </a:t>
            </a:r>
          </a:p>
          <a:p>
            <a:pPr lvl="1"/>
            <a:r>
              <a:rPr lang="en-US" dirty="0"/>
              <a:t>With the exception they are now compliant with university policy</a:t>
            </a:r>
          </a:p>
          <a:p>
            <a:r>
              <a:rPr lang="en-US" dirty="0"/>
              <a:t>Office of Disability Services</a:t>
            </a:r>
          </a:p>
          <a:p>
            <a:pPr lvl="1"/>
            <a:r>
              <a:rPr lang="en-US" dirty="0"/>
              <a:t>The Exceptions DB will provide a head start on identifying and accommodating problems for students with disabilities</a:t>
            </a:r>
          </a:p>
          <a:p>
            <a:r>
              <a:rPr lang="en-US" dirty="0"/>
              <a:t>The University</a:t>
            </a:r>
          </a:p>
          <a:p>
            <a:pPr lvl="1"/>
            <a:r>
              <a:rPr lang="en-US" dirty="0"/>
              <a:t>Concrete data to demonstrate our efforts to improve accessibility</a:t>
            </a:r>
          </a:p>
          <a:p>
            <a:r>
              <a:rPr lang="en-US" dirty="0"/>
              <a:t>The Students </a:t>
            </a:r>
          </a:p>
          <a:p>
            <a:pPr lvl="1"/>
            <a:r>
              <a:rPr lang="en-US" dirty="0"/>
              <a:t>Get accommodations faster and easier</a:t>
            </a:r>
          </a:p>
        </p:txBody>
      </p:sp>
    </p:spTree>
    <p:extLst>
      <p:ext uri="{BB962C8B-B14F-4D97-AF65-F5344CB8AC3E}">
        <p14:creationId xmlns:p14="http://schemas.microsoft.com/office/powerpoint/2010/main" val="2053175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01A0A-A530-2040-BEEC-012C929F4612}"/>
              </a:ext>
            </a:extLst>
          </p:cNvPr>
          <p:cNvSpPr>
            <a:spLocks noGrp="1"/>
          </p:cNvSpPr>
          <p:nvPr>
            <p:ph type="title"/>
          </p:nvPr>
        </p:nvSpPr>
        <p:spPr/>
        <p:txBody>
          <a:bodyPr/>
          <a:lstStyle/>
          <a:p>
            <a:r>
              <a:rPr lang="en-US" dirty="0"/>
              <a:t>Our Exception Process</a:t>
            </a:r>
          </a:p>
        </p:txBody>
      </p:sp>
      <p:sp>
        <p:nvSpPr>
          <p:cNvPr id="3" name="Text Placeholder 2">
            <a:extLst>
              <a:ext uri="{FF2B5EF4-FFF2-40B4-BE49-F238E27FC236}">
                <a16:creationId xmlns:a16="http://schemas.microsoft.com/office/drawing/2014/main" id="{B81D0F22-5020-E7E2-C947-2B0556E17370}"/>
              </a:ext>
            </a:extLst>
          </p:cNvPr>
          <p:cNvSpPr>
            <a:spLocks noGrp="1"/>
          </p:cNvSpPr>
          <p:nvPr>
            <p:ph type="body" idx="1"/>
          </p:nvPr>
        </p:nvSpPr>
        <p:spPr/>
        <p:txBody>
          <a:bodyPr/>
          <a:lstStyle/>
          <a:p>
            <a:endParaRPr lang="en-US"/>
          </a:p>
        </p:txBody>
      </p:sp>
      <p:sp>
        <p:nvSpPr>
          <p:cNvPr id="4" name="Picture Placeholder 3">
            <a:extLst>
              <a:ext uri="{FF2B5EF4-FFF2-40B4-BE49-F238E27FC236}">
                <a16:creationId xmlns:a16="http://schemas.microsoft.com/office/drawing/2014/main" id="{CE1B5A2F-4BF1-FBAC-2447-784F01C34A6E}"/>
              </a:ext>
            </a:extLst>
          </p:cNvPr>
          <p:cNvSpPr>
            <a:spLocks noGrp="1"/>
          </p:cNvSpPr>
          <p:nvPr>
            <p:ph type="pic" sz="quarter" idx="13"/>
          </p:nvPr>
        </p:nvSpPr>
        <p:spPr/>
      </p:sp>
    </p:spTree>
    <p:extLst>
      <p:ext uri="{BB962C8B-B14F-4D97-AF65-F5344CB8AC3E}">
        <p14:creationId xmlns:p14="http://schemas.microsoft.com/office/powerpoint/2010/main" val="630725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54B0-A752-9B4A-AB74-26C127FF05FA}"/>
              </a:ext>
            </a:extLst>
          </p:cNvPr>
          <p:cNvSpPr>
            <a:spLocks noGrp="1"/>
          </p:cNvSpPr>
          <p:nvPr>
            <p:ph type="title"/>
          </p:nvPr>
        </p:nvSpPr>
        <p:spPr/>
        <p:txBody>
          <a:bodyPr/>
          <a:lstStyle/>
          <a:p>
            <a:r>
              <a:rPr lang="en-US" dirty="0"/>
              <a:t>A tip of the hat: Ohio State Univ.</a:t>
            </a:r>
          </a:p>
        </p:txBody>
      </p:sp>
      <p:sp>
        <p:nvSpPr>
          <p:cNvPr id="3" name="Content Placeholder 2">
            <a:extLst>
              <a:ext uri="{FF2B5EF4-FFF2-40B4-BE49-F238E27FC236}">
                <a16:creationId xmlns:a16="http://schemas.microsoft.com/office/drawing/2014/main" id="{D7D430E9-AD3E-C247-BAB7-F037FC9B6A32}"/>
              </a:ext>
            </a:extLst>
          </p:cNvPr>
          <p:cNvSpPr>
            <a:spLocks noGrp="1"/>
          </p:cNvSpPr>
          <p:nvPr>
            <p:ph idx="1"/>
          </p:nvPr>
        </p:nvSpPr>
        <p:spPr/>
        <p:txBody>
          <a:bodyPr/>
          <a:lstStyle/>
          <a:p>
            <a:r>
              <a:rPr lang="en-US" dirty="0"/>
              <a:t>Ohio State University’s Exceptions Process is the model for what we are implementing</a:t>
            </a:r>
          </a:p>
          <a:p>
            <a:r>
              <a:rPr lang="en-US" dirty="0"/>
              <a:t>OSU is an important leader in Higher Ed Accessibility</a:t>
            </a:r>
          </a:p>
        </p:txBody>
      </p:sp>
    </p:spTree>
    <p:extLst>
      <p:ext uri="{BB962C8B-B14F-4D97-AF65-F5344CB8AC3E}">
        <p14:creationId xmlns:p14="http://schemas.microsoft.com/office/powerpoint/2010/main" val="3698416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4367-65FD-804B-808C-D66EAFE72B15}"/>
              </a:ext>
            </a:extLst>
          </p:cNvPr>
          <p:cNvSpPr>
            <a:spLocks noGrp="1"/>
          </p:cNvSpPr>
          <p:nvPr>
            <p:ph type="title"/>
          </p:nvPr>
        </p:nvSpPr>
        <p:spPr/>
        <p:txBody>
          <a:bodyPr/>
          <a:lstStyle/>
          <a:p>
            <a:r>
              <a:rPr lang="en-US" dirty="0"/>
              <a:t>Exceptions Request Includes:</a:t>
            </a:r>
          </a:p>
        </p:txBody>
      </p:sp>
      <p:sp>
        <p:nvSpPr>
          <p:cNvPr id="3" name="Content Placeholder 2">
            <a:extLst>
              <a:ext uri="{FF2B5EF4-FFF2-40B4-BE49-F238E27FC236}">
                <a16:creationId xmlns:a16="http://schemas.microsoft.com/office/drawing/2014/main" id="{C6C692FB-ADC7-9247-B879-5DF443F53536}"/>
              </a:ext>
            </a:extLst>
          </p:cNvPr>
          <p:cNvSpPr>
            <a:spLocks noGrp="1"/>
          </p:cNvSpPr>
          <p:nvPr>
            <p:ph idx="1"/>
          </p:nvPr>
        </p:nvSpPr>
        <p:spPr/>
        <p:txBody>
          <a:bodyPr/>
          <a:lstStyle/>
          <a:p>
            <a:pPr marL="514350" indent="-514350">
              <a:buFont typeface="+mj-lt"/>
              <a:buAutoNum type="alphaUcPeriod"/>
            </a:pPr>
            <a:r>
              <a:rPr lang="en-US" dirty="0"/>
              <a:t>Rationale for exception</a:t>
            </a:r>
          </a:p>
          <a:p>
            <a:pPr marL="514350" indent="-514350">
              <a:buFont typeface="+mj-lt"/>
              <a:buAutoNum type="alphaUcPeriod"/>
            </a:pPr>
            <a:r>
              <a:rPr lang="en-US" dirty="0"/>
              <a:t>Plans for accommodation</a:t>
            </a:r>
          </a:p>
          <a:p>
            <a:pPr marL="514350" indent="-514350">
              <a:buFont typeface="+mj-lt"/>
              <a:buAutoNum type="alphaUcPeriod"/>
            </a:pPr>
            <a:r>
              <a:rPr lang="en-US" dirty="0"/>
              <a:t>Plans for communication</a:t>
            </a:r>
          </a:p>
          <a:p>
            <a:pPr marL="514350" indent="-514350">
              <a:buFont typeface="+mj-lt"/>
              <a:buAutoNum type="alphaUcPeriod"/>
            </a:pPr>
            <a:r>
              <a:rPr lang="en-US" dirty="0"/>
              <a:t>Plans for future compliance</a:t>
            </a:r>
          </a:p>
        </p:txBody>
      </p:sp>
    </p:spTree>
    <p:extLst>
      <p:ext uri="{BB962C8B-B14F-4D97-AF65-F5344CB8AC3E}">
        <p14:creationId xmlns:p14="http://schemas.microsoft.com/office/powerpoint/2010/main" val="1118190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A6100-2370-CA45-BCCF-9670BCEEF319}"/>
              </a:ext>
            </a:extLst>
          </p:cNvPr>
          <p:cNvSpPr>
            <a:spLocks noGrp="1"/>
          </p:cNvSpPr>
          <p:nvPr>
            <p:ph type="title"/>
          </p:nvPr>
        </p:nvSpPr>
        <p:spPr/>
        <p:txBody>
          <a:bodyPr/>
          <a:lstStyle/>
          <a:p>
            <a:r>
              <a:rPr lang="en-US" dirty="0"/>
              <a:t>A. Rationale for Exceptions</a:t>
            </a:r>
          </a:p>
        </p:txBody>
      </p:sp>
      <p:sp>
        <p:nvSpPr>
          <p:cNvPr id="3" name="Content Placeholder 2">
            <a:extLst>
              <a:ext uri="{FF2B5EF4-FFF2-40B4-BE49-F238E27FC236}">
                <a16:creationId xmlns:a16="http://schemas.microsoft.com/office/drawing/2014/main" id="{D9DAC112-D26C-3A48-9344-2AA2F8EE32AB}"/>
              </a:ext>
            </a:extLst>
          </p:cNvPr>
          <p:cNvSpPr>
            <a:spLocks noGrp="1"/>
          </p:cNvSpPr>
          <p:nvPr>
            <p:ph idx="1"/>
          </p:nvPr>
        </p:nvSpPr>
        <p:spPr/>
        <p:txBody>
          <a:bodyPr>
            <a:normAutofit/>
          </a:bodyPr>
          <a:lstStyle/>
          <a:p>
            <a:pPr lvl="0"/>
            <a:r>
              <a:rPr lang="en-US" dirty="0"/>
              <a:t>Compliance is not technically possible or feasible given current technology </a:t>
            </a:r>
          </a:p>
          <a:p>
            <a:pPr lvl="0"/>
            <a:r>
              <a:rPr lang="en-US" dirty="0"/>
              <a:t>For third party and/or vendor delivered products, no accessible and equally effective alternative for the information or service exists </a:t>
            </a:r>
          </a:p>
          <a:p>
            <a:r>
              <a:rPr lang="en-US" dirty="0"/>
              <a:t>The information or service is used by a limited audience which has no known need for accessibility features</a:t>
            </a:r>
          </a:p>
          <a:p>
            <a:r>
              <a:rPr lang="en-US" dirty="0"/>
              <a:t>Making the Information or Service accessible would require extraordinary measures that constitute an undue burden to the university </a:t>
            </a:r>
          </a:p>
          <a:p>
            <a:endParaRPr lang="en-US" dirty="0"/>
          </a:p>
          <a:p>
            <a:pPr lvl="0"/>
            <a:endParaRPr lang="en-US" dirty="0"/>
          </a:p>
          <a:p>
            <a:endParaRPr lang="en-US" dirty="0"/>
          </a:p>
        </p:txBody>
      </p:sp>
    </p:spTree>
    <p:extLst>
      <p:ext uri="{BB962C8B-B14F-4D97-AF65-F5344CB8AC3E}">
        <p14:creationId xmlns:p14="http://schemas.microsoft.com/office/powerpoint/2010/main" val="1981787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3CFBE-97F3-4240-AB65-F3B5563F8EE1}"/>
              </a:ext>
            </a:extLst>
          </p:cNvPr>
          <p:cNvSpPr>
            <a:spLocks noGrp="1"/>
          </p:cNvSpPr>
          <p:nvPr>
            <p:ph type="title"/>
          </p:nvPr>
        </p:nvSpPr>
        <p:spPr/>
        <p:txBody>
          <a:bodyPr/>
          <a:lstStyle/>
          <a:p>
            <a:r>
              <a:rPr lang="en-US" dirty="0"/>
              <a:t>Limited Audience: Very Limited	</a:t>
            </a:r>
          </a:p>
        </p:txBody>
      </p:sp>
      <p:sp>
        <p:nvSpPr>
          <p:cNvPr id="3" name="Content Placeholder 2">
            <a:extLst>
              <a:ext uri="{FF2B5EF4-FFF2-40B4-BE49-F238E27FC236}">
                <a16:creationId xmlns:a16="http://schemas.microsoft.com/office/drawing/2014/main" id="{38B46C4B-B217-FF4B-93FA-1317D77F1658}"/>
              </a:ext>
            </a:extLst>
          </p:cNvPr>
          <p:cNvSpPr>
            <a:spLocks noGrp="1"/>
          </p:cNvSpPr>
          <p:nvPr>
            <p:ph idx="1"/>
          </p:nvPr>
        </p:nvSpPr>
        <p:spPr/>
        <p:txBody>
          <a:bodyPr/>
          <a:lstStyle/>
          <a:p>
            <a:r>
              <a:rPr lang="en-US" dirty="0"/>
              <a:t>The limited audience exception should only be used very sparingly</a:t>
            </a:r>
          </a:p>
          <a:p>
            <a:pPr lvl="1"/>
            <a:r>
              <a:rPr lang="en-US" dirty="0"/>
              <a:t>Not for content that will be used repeatedly</a:t>
            </a:r>
          </a:p>
          <a:p>
            <a:pPr lvl="1"/>
            <a:r>
              <a:rPr lang="en-US" dirty="0"/>
              <a:t>Not for audiences we don’t know for sure (including most classes)</a:t>
            </a:r>
          </a:p>
        </p:txBody>
      </p:sp>
    </p:spTree>
    <p:extLst>
      <p:ext uri="{BB962C8B-B14F-4D97-AF65-F5344CB8AC3E}">
        <p14:creationId xmlns:p14="http://schemas.microsoft.com/office/powerpoint/2010/main" val="2755474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Undue Burden: A Very High Standard</a:t>
            </a:r>
          </a:p>
        </p:txBody>
      </p:sp>
      <p:sp>
        <p:nvSpPr>
          <p:cNvPr id="3" name="Content Placeholder 2"/>
          <p:cNvSpPr>
            <a:spLocks noGrp="1"/>
          </p:cNvSpPr>
          <p:nvPr>
            <p:ph idx="1"/>
          </p:nvPr>
        </p:nvSpPr>
        <p:spPr/>
        <p:txBody>
          <a:bodyPr/>
          <a:lstStyle/>
          <a:p>
            <a:r>
              <a:rPr lang="en-US" dirty="0"/>
              <a:t>Citing an undue burden is not recommended</a:t>
            </a:r>
          </a:p>
          <a:p>
            <a:pPr lvl="1"/>
            <a:r>
              <a:rPr lang="en-US" dirty="0"/>
              <a:t>The burden is measured against the resources of the entire university</a:t>
            </a:r>
          </a:p>
          <a:p>
            <a:pPr lvl="1"/>
            <a:r>
              <a:rPr lang="en-US" dirty="0"/>
              <a:t>So, while it may be difficult and time consuming, it does not rise to the level of undue burden until it is an undue burden for the entire university to take on that challenge.  </a:t>
            </a:r>
          </a:p>
        </p:txBody>
      </p:sp>
    </p:spTree>
    <p:extLst>
      <p:ext uri="{BB962C8B-B14F-4D97-AF65-F5344CB8AC3E}">
        <p14:creationId xmlns:p14="http://schemas.microsoft.com/office/powerpoint/2010/main" val="4062329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B628-7C06-694E-B008-2198C2CE57AF}"/>
              </a:ext>
            </a:extLst>
          </p:cNvPr>
          <p:cNvSpPr>
            <a:spLocks noGrp="1"/>
          </p:cNvSpPr>
          <p:nvPr>
            <p:ph type="title"/>
          </p:nvPr>
        </p:nvSpPr>
        <p:spPr/>
        <p:txBody>
          <a:bodyPr/>
          <a:lstStyle/>
          <a:p>
            <a:r>
              <a:rPr lang="en-US" dirty="0"/>
              <a:t>B. Accommodation Plan</a:t>
            </a:r>
          </a:p>
        </p:txBody>
      </p:sp>
      <p:sp>
        <p:nvSpPr>
          <p:cNvPr id="3" name="Content Placeholder 2">
            <a:extLst>
              <a:ext uri="{FF2B5EF4-FFF2-40B4-BE49-F238E27FC236}">
                <a16:creationId xmlns:a16="http://schemas.microsoft.com/office/drawing/2014/main" id="{DBB20F21-3C2F-DB4F-9AE9-D754AB75547B}"/>
              </a:ext>
            </a:extLst>
          </p:cNvPr>
          <p:cNvSpPr>
            <a:spLocks noGrp="1"/>
          </p:cNvSpPr>
          <p:nvPr>
            <p:ph idx="1"/>
          </p:nvPr>
        </p:nvSpPr>
        <p:spPr/>
        <p:txBody>
          <a:bodyPr/>
          <a:lstStyle/>
          <a:p>
            <a:r>
              <a:rPr lang="en-US" dirty="0"/>
              <a:t>When an exception is requested, a plan for accommodation will need to be made</a:t>
            </a:r>
          </a:p>
          <a:p>
            <a:pPr lvl="1"/>
            <a:r>
              <a:rPr lang="en-US" dirty="0"/>
              <a:t>What will be done to accommodate students who enter the course and can’t access the content or activity?</a:t>
            </a:r>
          </a:p>
          <a:p>
            <a:pPr lvl="1"/>
            <a:r>
              <a:rPr lang="en-US" dirty="0"/>
              <a:t>What resources are available? What resources will be necessary?</a:t>
            </a:r>
          </a:p>
        </p:txBody>
      </p:sp>
    </p:spTree>
    <p:extLst>
      <p:ext uri="{BB962C8B-B14F-4D97-AF65-F5344CB8AC3E}">
        <p14:creationId xmlns:p14="http://schemas.microsoft.com/office/powerpoint/2010/main" val="85335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5C497-20B0-7F45-B565-983A1D05229B}"/>
              </a:ext>
            </a:extLst>
          </p:cNvPr>
          <p:cNvSpPr>
            <a:spLocks noGrp="1"/>
          </p:cNvSpPr>
          <p:nvPr>
            <p:ph type="title"/>
          </p:nvPr>
        </p:nvSpPr>
        <p:spPr/>
        <p:txBody>
          <a:bodyPr/>
          <a:lstStyle/>
          <a:p>
            <a:r>
              <a:rPr lang="en-US" dirty="0"/>
              <a:t>What Is Accessibility (recap)</a:t>
            </a:r>
          </a:p>
        </p:txBody>
      </p:sp>
      <p:sp>
        <p:nvSpPr>
          <p:cNvPr id="3" name="Content Placeholder 2">
            <a:extLst>
              <a:ext uri="{FF2B5EF4-FFF2-40B4-BE49-F238E27FC236}">
                <a16:creationId xmlns:a16="http://schemas.microsoft.com/office/drawing/2014/main" id="{D74CE498-525A-7F4D-AA75-9EE14F51027C}"/>
              </a:ext>
            </a:extLst>
          </p:cNvPr>
          <p:cNvSpPr>
            <a:spLocks noGrp="1"/>
          </p:cNvSpPr>
          <p:nvPr>
            <p:ph idx="1"/>
          </p:nvPr>
        </p:nvSpPr>
        <p:spPr/>
        <p:txBody>
          <a:bodyPr>
            <a:normAutofit/>
          </a:bodyPr>
          <a:lstStyle/>
          <a:p>
            <a:r>
              <a:rPr lang="en-US" dirty="0"/>
              <a:t>Accessibility is proactive </a:t>
            </a:r>
          </a:p>
          <a:p>
            <a:r>
              <a:rPr lang="en-US" dirty="0"/>
              <a:t>Accessibility makes content available to all users</a:t>
            </a:r>
          </a:p>
          <a:p>
            <a:r>
              <a:rPr lang="en-US" dirty="0"/>
              <a:t>Accessibility targets populations, not individuals</a:t>
            </a:r>
          </a:p>
          <a:p>
            <a:r>
              <a:rPr lang="en-US" dirty="0"/>
              <a:t>Accessibility is less complicated than Accommodations, but the scope of the challenge means it requires everyone’s contribution; we all must own the responsibility for our own content.</a:t>
            </a:r>
          </a:p>
          <a:p>
            <a:endParaRPr lang="en-US" dirty="0"/>
          </a:p>
          <a:p>
            <a:pPr marL="0" indent="0">
              <a:buNone/>
            </a:pPr>
            <a:r>
              <a:rPr lang="en-US" dirty="0"/>
              <a:t>For example: </a:t>
            </a:r>
            <a:r>
              <a:rPr lang="en-US" i="1" dirty="0"/>
              <a:t>A textbook that is available in a screen reader accessible PDF format is accessible.  </a:t>
            </a:r>
          </a:p>
        </p:txBody>
      </p:sp>
    </p:spTree>
    <p:extLst>
      <p:ext uri="{BB962C8B-B14F-4D97-AF65-F5344CB8AC3E}">
        <p14:creationId xmlns:p14="http://schemas.microsoft.com/office/powerpoint/2010/main" val="1602448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5AE1-4CC1-554A-9301-9A942F4E891E}"/>
              </a:ext>
            </a:extLst>
          </p:cNvPr>
          <p:cNvSpPr>
            <a:spLocks noGrp="1"/>
          </p:cNvSpPr>
          <p:nvPr>
            <p:ph type="title"/>
          </p:nvPr>
        </p:nvSpPr>
        <p:spPr/>
        <p:txBody>
          <a:bodyPr/>
          <a:lstStyle/>
          <a:p>
            <a:r>
              <a:rPr lang="en-US" dirty="0"/>
              <a:t>Example Accommodation Plans</a:t>
            </a:r>
          </a:p>
        </p:txBody>
      </p:sp>
      <p:sp>
        <p:nvSpPr>
          <p:cNvPr id="3" name="Content Placeholder 2">
            <a:extLst>
              <a:ext uri="{FF2B5EF4-FFF2-40B4-BE49-F238E27FC236}">
                <a16:creationId xmlns:a16="http://schemas.microsoft.com/office/drawing/2014/main" id="{47CDB3E8-532F-E54C-B821-EBBD5E466605}"/>
              </a:ext>
            </a:extLst>
          </p:cNvPr>
          <p:cNvSpPr>
            <a:spLocks noGrp="1"/>
          </p:cNvSpPr>
          <p:nvPr>
            <p:ph idx="1"/>
          </p:nvPr>
        </p:nvSpPr>
        <p:spPr/>
        <p:txBody>
          <a:bodyPr/>
          <a:lstStyle/>
          <a:p>
            <a:r>
              <a:rPr lang="en-US" dirty="0"/>
              <a:t>An audio version of the content is available as an accommodation </a:t>
            </a:r>
          </a:p>
          <a:p>
            <a:r>
              <a:rPr lang="en-US" dirty="0"/>
              <a:t>An accessible PDF is available from the publisher on request in the case of a student with a disability</a:t>
            </a:r>
          </a:p>
          <a:p>
            <a:r>
              <a:rPr lang="en-US" dirty="0"/>
              <a:t>The textbook is not available in a digital format. It will need to be scanned and </a:t>
            </a:r>
            <a:r>
              <a:rPr lang="en-US" dirty="0" err="1"/>
              <a:t>OCR’ed</a:t>
            </a:r>
            <a:r>
              <a:rPr lang="en-US" dirty="0"/>
              <a:t>.</a:t>
            </a:r>
          </a:p>
          <a:p>
            <a:r>
              <a:rPr lang="en-US" dirty="0"/>
              <a:t>A student assistant will be provided to assist a student with a disability during the lab components of the course </a:t>
            </a:r>
          </a:p>
        </p:txBody>
      </p:sp>
    </p:spTree>
    <p:extLst>
      <p:ext uri="{BB962C8B-B14F-4D97-AF65-F5344CB8AC3E}">
        <p14:creationId xmlns:p14="http://schemas.microsoft.com/office/powerpoint/2010/main" val="2297552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4331-A711-0843-B4C1-3F2C7F34DC62}"/>
              </a:ext>
            </a:extLst>
          </p:cNvPr>
          <p:cNvSpPr>
            <a:spLocks noGrp="1"/>
          </p:cNvSpPr>
          <p:nvPr>
            <p:ph type="title"/>
          </p:nvPr>
        </p:nvSpPr>
        <p:spPr/>
        <p:txBody>
          <a:bodyPr/>
          <a:lstStyle/>
          <a:p>
            <a:r>
              <a:rPr lang="en-US" dirty="0"/>
              <a:t>C. Communication Plan</a:t>
            </a:r>
          </a:p>
        </p:txBody>
      </p:sp>
      <p:sp>
        <p:nvSpPr>
          <p:cNvPr id="3" name="Content Placeholder 2">
            <a:extLst>
              <a:ext uri="{FF2B5EF4-FFF2-40B4-BE49-F238E27FC236}">
                <a16:creationId xmlns:a16="http://schemas.microsoft.com/office/drawing/2014/main" id="{7FEAD878-9C12-034D-BAD4-6745123720A7}"/>
              </a:ext>
            </a:extLst>
          </p:cNvPr>
          <p:cNvSpPr>
            <a:spLocks noGrp="1"/>
          </p:cNvSpPr>
          <p:nvPr>
            <p:ph idx="1"/>
          </p:nvPr>
        </p:nvSpPr>
        <p:spPr/>
        <p:txBody>
          <a:bodyPr/>
          <a:lstStyle/>
          <a:p>
            <a:r>
              <a:rPr lang="en-US" dirty="0"/>
              <a:t>Information about available Accommodations must be communicated to students</a:t>
            </a:r>
          </a:p>
          <a:p>
            <a:pPr lvl="1"/>
            <a:r>
              <a:rPr lang="en-US" dirty="0"/>
              <a:t>Will it be included in the course syllabus? </a:t>
            </a:r>
          </a:p>
          <a:p>
            <a:pPr lvl="1"/>
            <a:r>
              <a:rPr lang="en-US" dirty="0"/>
              <a:t>Will it be addressed in the introduction to the course, or the unit that involves the resource?</a:t>
            </a:r>
          </a:p>
        </p:txBody>
      </p:sp>
    </p:spTree>
    <p:extLst>
      <p:ext uri="{BB962C8B-B14F-4D97-AF65-F5344CB8AC3E}">
        <p14:creationId xmlns:p14="http://schemas.microsoft.com/office/powerpoint/2010/main" val="1968994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8567-CEC2-B046-ACF2-DBA2A18E5D57}"/>
              </a:ext>
            </a:extLst>
          </p:cNvPr>
          <p:cNvSpPr>
            <a:spLocks noGrp="1"/>
          </p:cNvSpPr>
          <p:nvPr>
            <p:ph type="title"/>
          </p:nvPr>
        </p:nvSpPr>
        <p:spPr/>
        <p:txBody>
          <a:bodyPr/>
          <a:lstStyle/>
          <a:p>
            <a:r>
              <a:rPr lang="en-US" dirty="0"/>
              <a:t>D. Compliance Plan</a:t>
            </a:r>
          </a:p>
        </p:txBody>
      </p:sp>
      <p:sp>
        <p:nvSpPr>
          <p:cNvPr id="3" name="Content Placeholder 2">
            <a:extLst>
              <a:ext uri="{FF2B5EF4-FFF2-40B4-BE49-F238E27FC236}">
                <a16:creationId xmlns:a16="http://schemas.microsoft.com/office/drawing/2014/main" id="{61CD54BE-D269-284B-995E-E9CBBB9C5DF0}"/>
              </a:ext>
            </a:extLst>
          </p:cNvPr>
          <p:cNvSpPr>
            <a:spLocks noGrp="1"/>
          </p:cNvSpPr>
          <p:nvPr>
            <p:ph idx="1"/>
          </p:nvPr>
        </p:nvSpPr>
        <p:spPr/>
        <p:txBody>
          <a:bodyPr>
            <a:normAutofit/>
          </a:bodyPr>
          <a:lstStyle/>
          <a:p>
            <a:r>
              <a:rPr lang="en-US" dirty="0"/>
              <a:t>Exception plans should include a plan that will lead to an accessible outcome in the future if possible</a:t>
            </a:r>
          </a:p>
          <a:p>
            <a:pPr lvl="1"/>
            <a:r>
              <a:rPr lang="en-US" dirty="0"/>
              <a:t>Some exceptions will be for resources or activities that will probably always need to be exceptions</a:t>
            </a:r>
          </a:p>
          <a:p>
            <a:pPr lvl="1"/>
            <a:r>
              <a:rPr lang="en-US" dirty="0"/>
              <a:t>Others will be temporary, and should address how they will work towards a future where the exception is not necessary.  </a:t>
            </a:r>
          </a:p>
          <a:p>
            <a:r>
              <a:rPr lang="en-US" dirty="0"/>
              <a:t>Your exception request will include a plan to reach compliance in the future</a:t>
            </a:r>
          </a:p>
          <a:p>
            <a:r>
              <a:rPr lang="en-US" dirty="0"/>
              <a:t>Future exceptions will be expected to demonstrate progress or that progress was not possible</a:t>
            </a:r>
          </a:p>
        </p:txBody>
      </p:sp>
    </p:spTree>
    <p:extLst>
      <p:ext uri="{BB962C8B-B14F-4D97-AF65-F5344CB8AC3E}">
        <p14:creationId xmlns:p14="http://schemas.microsoft.com/office/powerpoint/2010/main" val="3614269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6329-ACB1-0447-BC20-8FDEE9570266}"/>
              </a:ext>
            </a:extLst>
          </p:cNvPr>
          <p:cNvSpPr>
            <a:spLocks noGrp="1"/>
          </p:cNvSpPr>
          <p:nvPr>
            <p:ph type="title"/>
          </p:nvPr>
        </p:nvSpPr>
        <p:spPr/>
        <p:txBody>
          <a:bodyPr/>
          <a:lstStyle/>
          <a:p>
            <a:r>
              <a:rPr lang="en-US" dirty="0"/>
              <a:t>How to do this well</a:t>
            </a:r>
          </a:p>
        </p:txBody>
      </p:sp>
      <p:sp>
        <p:nvSpPr>
          <p:cNvPr id="3" name="Content Placeholder 2">
            <a:extLst>
              <a:ext uri="{FF2B5EF4-FFF2-40B4-BE49-F238E27FC236}">
                <a16:creationId xmlns:a16="http://schemas.microsoft.com/office/drawing/2014/main" id="{5AB5A5D2-E214-B349-A49F-3861D1A32C11}"/>
              </a:ext>
            </a:extLst>
          </p:cNvPr>
          <p:cNvSpPr>
            <a:spLocks noGrp="1"/>
          </p:cNvSpPr>
          <p:nvPr>
            <p:ph idx="1"/>
          </p:nvPr>
        </p:nvSpPr>
        <p:spPr/>
        <p:txBody>
          <a:bodyPr/>
          <a:lstStyle/>
          <a:p>
            <a:r>
              <a:rPr lang="en-US" dirty="0"/>
              <a:t>Think carefully about the basis for your exceptions</a:t>
            </a:r>
          </a:p>
          <a:p>
            <a:r>
              <a:rPr lang="en-US" dirty="0"/>
              <a:t>Get help writing your accommodations plans</a:t>
            </a:r>
          </a:p>
          <a:p>
            <a:pPr lvl="1"/>
            <a:r>
              <a:rPr lang="en-US"/>
              <a:t>OIR’s </a:t>
            </a:r>
            <a:r>
              <a:rPr lang="en-US" dirty="0"/>
              <a:t>Blackboard and Accessibility labs</a:t>
            </a:r>
          </a:p>
          <a:p>
            <a:r>
              <a:rPr lang="en-US" dirty="0"/>
              <a:t>Think about how solutions will be most effective</a:t>
            </a:r>
          </a:p>
          <a:p>
            <a:endParaRPr lang="en-US" dirty="0"/>
          </a:p>
          <a:p>
            <a:pPr marL="0" indent="0">
              <a:buNone/>
            </a:pPr>
            <a:r>
              <a:rPr lang="en-US" dirty="0"/>
              <a:t>Get Started: </a:t>
            </a:r>
            <a:r>
              <a:rPr lang="en-US" dirty="0" err="1">
                <a:hlinkClick r:id="rId2"/>
              </a:rPr>
              <a:t>wichita.edu</a:t>
            </a:r>
            <a:r>
              <a:rPr lang="en-US" dirty="0">
                <a:hlinkClick r:id="rId2"/>
              </a:rPr>
              <a:t>/</a:t>
            </a:r>
            <a:r>
              <a:rPr lang="en-US" dirty="0" err="1">
                <a:hlinkClick r:id="rId2"/>
              </a:rPr>
              <a:t>accessibilityexception</a:t>
            </a:r>
            <a:endParaRPr lang="en-US" dirty="0"/>
          </a:p>
          <a:p>
            <a:endParaRPr lang="en-US" u="sng" dirty="0"/>
          </a:p>
        </p:txBody>
      </p:sp>
    </p:spTree>
    <p:extLst>
      <p:ext uri="{BB962C8B-B14F-4D97-AF65-F5344CB8AC3E}">
        <p14:creationId xmlns:p14="http://schemas.microsoft.com/office/powerpoint/2010/main" val="1678180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BBB2C-66C0-7040-8220-658F27019888}"/>
              </a:ext>
            </a:extLst>
          </p:cNvPr>
          <p:cNvSpPr>
            <a:spLocks noGrp="1"/>
          </p:cNvSpPr>
          <p:nvPr>
            <p:ph type="title"/>
          </p:nvPr>
        </p:nvSpPr>
        <p:spPr/>
        <p:txBody>
          <a:bodyPr/>
          <a:lstStyle/>
          <a:p>
            <a:r>
              <a:rPr lang="en-US" dirty="0"/>
              <a:t>Supporting the effort</a:t>
            </a:r>
          </a:p>
        </p:txBody>
      </p:sp>
      <p:sp>
        <p:nvSpPr>
          <p:cNvPr id="3" name="Content Placeholder 2">
            <a:extLst>
              <a:ext uri="{FF2B5EF4-FFF2-40B4-BE49-F238E27FC236}">
                <a16:creationId xmlns:a16="http://schemas.microsoft.com/office/drawing/2014/main" id="{88BC173B-1CF2-0A40-8A2E-D3390E5A82C9}"/>
              </a:ext>
            </a:extLst>
          </p:cNvPr>
          <p:cNvSpPr>
            <a:spLocks noGrp="1"/>
          </p:cNvSpPr>
          <p:nvPr>
            <p:ph idx="1"/>
          </p:nvPr>
        </p:nvSpPr>
        <p:spPr>
          <a:xfrm>
            <a:off x="838200" y="1825625"/>
            <a:ext cx="10795000" cy="4351338"/>
          </a:xfrm>
        </p:spPr>
        <p:txBody>
          <a:bodyPr/>
          <a:lstStyle/>
          <a:p>
            <a:r>
              <a:rPr lang="en-US" dirty="0"/>
              <a:t>Academic Resources Conferences  - Recorded training and future events</a:t>
            </a:r>
          </a:p>
          <a:p>
            <a:r>
              <a:rPr lang="en-US" dirty="0"/>
              <a:t>Blackboard and Accessibility Labs (</a:t>
            </a:r>
            <a:r>
              <a:rPr lang="en-US" dirty="0" err="1"/>
              <a:t>weeky</a:t>
            </a:r>
            <a:r>
              <a:rPr lang="en-US" dirty="0"/>
              <a:t> online at </a:t>
            </a:r>
            <a:r>
              <a:rPr lang="en-US" dirty="0" err="1"/>
              <a:t>wichita.edu</a:t>
            </a:r>
            <a:r>
              <a:rPr lang="en-US" dirty="0"/>
              <a:t>/</a:t>
            </a:r>
            <a:r>
              <a:rPr lang="en-US" dirty="0" err="1"/>
              <a:t>idalabs</a:t>
            </a:r>
            <a:endParaRPr lang="en-US" dirty="0"/>
          </a:p>
          <a:p>
            <a:r>
              <a:rPr lang="en-US" dirty="0"/>
              <a:t>Blackboard Ally</a:t>
            </a:r>
          </a:p>
          <a:p>
            <a:r>
              <a:rPr lang="en-US" dirty="0"/>
              <a:t>Aira Access</a:t>
            </a:r>
          </a:p>
          <a:p>
            <a:r>
              <a:rPr lang="en-US" dirty="0" err="1"/>
              <a:t>KSARN.org</a:t>
            </a:r>
            <a:endParaRPr lang="en-US" dirty="0"/>
          </a:p>
          <a:p>
            <a:endParaRPr lang="en-US" dirty="0"/>
          </a:p>
          <a:p>
            <a:endParaRPr lang="en-US" dirty="0"/>
          </a:p>
        </p:txBody>
      </p:sp>
    </p:spTree>
    <p:extLst>
      <p:ext uri="{BB962C8B-B14F-4D97-AF65-F5344CB8AC3E}">
        <p14:creationId xmlns:p14="http://schemas.microsoft.com/office/powerpoint/2010/main" val="289780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3E9E-78D6-8945-A774-0B7824324B03}"/>
              </a:ext>
            </a:extLst>
          </p:cNvPr>
          <p:cNvSpPr>
            <a:spLocks noGrp="1"/>
          </p:cNvSpPr>
          <p:nvPr>
            <p:ph type="title"/>
          </p:nvPr>
        </p:nvSpPr>
        <p:spPr/>
        <p:txBody>
          <a:bodyPr>
            <a:normAutofit/>
          </a:bodyPr>
          <a:lstStyle/>
          <a:p>
            <a:pPr algn="ctr"/>
            <a:r>
              <a:rPr lang="en-US" sz="6000" dirty="0"/>
              <a:t>Thank You, Questions?</a:t>
            </a:r>
          </a:p>
        </p:txBody>
      </p:sp>
      <p:sp>
        <p:nvSpPr>
          <p:cNvPr id="3" name="Text Placeholder 2">
            <a:extLst>
              <a:ext uri="{FF2B5EF4-FFF2-40B4-BE49-F238E27FC236}">
                <a16:creationId xmlns:a16="http://schemas.microsoft.com/office/drawing/2014/main" id="{9B681B14-008C-BE44-84F2-02FA8F5F11CC}"/>
              </a:ext>
            </a:extLst>
          </p:cNvPr>
          <p:cNvSpPr>
            <a:spLocks noGrp="1"/>
          </p:cNvSpPr>
          <p:nvPr>
            <p:ph type="body" idx="1"/>
          </p:nvPr>
        </p:nvSpPr>
        <p:spPr>
          <a:xfrm>
            <a:off x="752475" y="4569883"/>
            <a:ext cx="10687050" cy="1500187"/>
          </a:xfrm>
        </p:spPr>
        <p:txBody>
          <a:bodyPr/>
          <a:lstStyle/>
          <a:p>
            <a:r>
              <a:rPr lang="en-US" dirty="0">
                <a:solidFill>
                  <a:schemeClr val="tx1"/>
                </a:solidFill>
              </a:rPr>
              <a:t>John Jones – Exec. Director, Media Resources Center and Interim Accessibility Coordinator</a:t>
            </a:r>
          </a:p>
          <a:p>
            <a:pPr algn="ctr"/>
            <a:r>
              <a:rPr lang="en-US" dirty="0">
                <a:solidFill>
                  <a:schemeClr val="tx1"/>
                </a:solidFill>
              </a:rPr>
              <a:t>316-978-7751 | </a:t>
            </a:r>
            <a:r>
              <a:rPr lang="en-US" dirty="0" err="1">
                <a:solidFill>
                  <a:schemeClr val="tx1"/>
                </a:solidFill>
              </a:rPr>
              <a:t>john.jones@wichita.edu</a:t>
            </a:r>
            <a:endParaRPr lang="en-US" dirty="0">
              <a:solidFill>
                <a:schemeClr val="tx1"/>
              </a:solidFill>
            </a:endParaRPr>
          </a:p>
        </p:txBody>
      </p:sp>
    </p:spTree>
    <p:extLst>
      <p:ext uri="{BB962C8B-B14F-4D97-AF65-F5344CB8AC3E}">
        <p14:creationId xmlns:p14="http://schemas.microsoft.com/office/powerpoint/2010/main" val="113917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136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4CFA-F98D-C044-A378-B97BC9E0CF7F}"/>
              </a:ext>
            </a:extLst>
          </p:cNvPr>
          <p:cNvSpPr>
            <a:spLocks noGrp="1"/>
          </p:cNvSpPr>
          <p:nvPr>
            <p:ph type="title"/>
          </p:nvPr>
        </p:nvSpPr>
        <p:spPr/>
        <p:txBody>
          <a:bodyPr/>
          <a:lstStyle/>
          <a:p>
            <a:r>
              <a:rPr lang="en-US" dirty="0"/>
              <a:t>And so Accommodations are</a:t>
            </a:r>
          </a:p>
        </p:txBody>
      </p:sp>
      <p:sp>
        <p:nvSpPr>
          <p:cNvPr id="3" name="Content Placeholder 2">
            <a:extLst>
              <a:ext uri="{FF2B5EF4-FFF2-40B4-BE49-F238E27FC236}">
                <a16:creationId xmlns:a16="http://schemas.microsoft.com/office/drawing/2014/main" id="{05730690-BE3C-B144-9B89-BF0296EE157E}"/>
              </a:ext>
            </a:extLst>
          </p:cNvPr>
          <p:cNvSpPr>
            <a:spLocks noGrp="1"/>
          </p:cNvSpPr>
          <p:nvPr>
            <p:ph idx="1"/>
          </p:nvPr>
        </p:nvSpPr>
        <p:spPr/>
        <p:txBody>
          <a:bodyPr>
            <a:normAutofit/>
          </a:bodyPr>
          <a:lstStyle/>
          <a:p>
            <a:r>
              <a:rPr lang="en-US" dirty="0"/>
              <a:t>Accommodations are reactive</a:t>
            </a:r>
          </a:p>
          <a:p>
            <a:r>
              <a:rPr lang="en-US" dirty="0"/>
              <a:t>Accommodations make content available to one specific person</a:t>
            </a:r>
          </a:p>
          <a:p>
            <a:r>
              <a:rPr lang="en-US" dirty="0"/>
              <a:t>Accommodations target individuals</a:t>
            </a:r>
          </a:p>
          <a:p>
            <a:r>
              <a:rPr lang="en-US" dirty="0"/>
              <a:t>Accommodations are often more challenging, but are supported or provided by the Office of Disability Services</a:t>
            </a:r>
          </a:p>
          <a:p>
            <a:endParaRPr lang="en-US" dirty="0"/>
          </a:p>
          <a:p>
            <a:pPr marL="0" indent="0">
              <a:buNone/>
            </a:pPr>
            <a:r>
              <a:rPr lang="en-US" dirty="0"/>
              <a:t>For example: </a:t>
            </a:r>
            <a:r>
              <a:rPr lang="en-US" i="1" dirty="0"/>
              <a:t>providing a sign language interpreter for a student with a hearing disability is an accommodation for that one student. </a:t>
            </a:r>
            <a:r>
              <a:rPr lang="en-US" dirty="0"/>
              <a:t> </a:t>
            </a:r>
          </a:p>
        </p:txBody>
      </p:sp>
    </p:spTree>
    <p:extLst>
      <p:ext uri="{BB962C8B-B14F-4D97-AF65-F5344CB8AC3E}">
        <p14:creationId xmlns:p14="http://schemas.microsoft.com/office/powerpoint/2010/main" val="2276494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Same Time Standard</a:t>
            </a:r>
            <a:endParaRPr/>
          </a:p>
        </p:txBody>
      </p:sp>
      <p:sp>
        <p:nvSpPr>
          <p:cNvPr id="126" name="Google Shape;126;p24"/>
          <p:cNvSpPr txBox="1">
            <a:spLocks noGrp="1"/>
          </p:cNvSpPr>
          <p:nvPr>
            <p:ph idx="1"/>
          </p:nvPr>
        </p:nvSpPr>
        <p:spPr>
          <a:prstGeom prst="rect">
            <a:avLst/>
          </a:prstGeom>
        </p:spPr>
        <p:txBody>
          <a:bodyPr spcFirstLastPara="1" vert="horz" wrap="square" lIns="121900" tIns="121900" rIns="121900" bIns="121900" rtlCol="0" anchor="t" anchorCtr="0">
            <a:noAutofit/>
          </a:bodyPr>
          <a:lstStyle/>
          <a:p>
            <a:pPr marL="0" indent="0">
              <a:spcBef>
                <a:spcPts val="1333"/>
              </a:spcBef>
              <a:buNone/>
            </a:pPr>
            <a:r>
              <a:rPr lang="en" sz="3333">
                <a:solidFill>
                  <a:srgbClr val="000000"/>
                </a:solidFill>
                <a:latin typeface="Calibri"/>
                <a:ea typeface="Calibri"/>
                <a:cs typeface="Calibri"/>
                <a:sym typeface="Calibri"/>
              </a:rPr>
              <a:t>Accessibility, by definition, requires access </a:t>
            </a:r>
            <a:r>
              <a:rPr lang="en" sz="3333" b="1">
                <a:solidFill>
                  <a:srgbClr val="000000"/>
                </a:solidFill>
                <a:latin typeface="Calibri"/>
                <a:ea typeface="Calibri"/>
                <a:cs typeface="Calibri"/>
                <a:sym typeface="Calibri"/>
              </a:rPr>
              <a:t>at the same time</a:t>
            </a:r>
            <a:endParaRPr sz="3333" b="1">
              <a:solidFill>
                <a:srgbClr val="000000"/>
              </a:solidFill>
              <a:latin typeface="Calibri"/>
              <a:ea typeface="Calibri"/>
              <a:cs typeface="Calibri"/>
              <a:sym typeface="Calibri"/>
            </a:endParaRPr>
          </a:p>
          <a:p>
            <a:pPr indent="-516454">
              <a:spcBef>
                <a:spcPts val="1333"/>
              </a:spcBef>
              <a:buClr>
                <a:srgbClr val="000000"/>
              </a:buClr>
              <a:buSzPts val="2500"/>
              <a:buFont typeface="Calibri"/>
              <a:buChar char="●"/>
            </a:pPr>
            <a:r>
              <a:rPr lang="en" sz="3333">
                <a:solidFill>
                  <a:srgbClr val="000000"/>
                </a:solidFill>
                <a:latin typeface="Calibri"/>
                <a:ea typeface="Calibri"/>
                <a:cs typeface="Calibri"/>
                <a:sym typeface="Calibri"/>
              </a:rPr>
              <a:t>Examples</a:t>
            </a:r>
            <a:endParaRPr sz="3333">
              <a:solidFill>
                <a:srgbClr val="000000"/>
              </a:solidFill>
              <a:latin typeface="Calibri"/>
              <a:ea typeface="Calibri"/>
              <a:cs typeface="Calibri"/>
              <a:sym typeface="Calibri"/>
            </a:endParaRPr>
          </a:p>
          <a:p>
            <a:pPr lvl="1" indent="-482588">
              <a:spcBef>
                <a:spcPts val="0"/>
              </a:spcBef>
              <a:buClr>
                <a:srgbClr val="000000"/>
              </a:buClr>
              <a:buSzPts val="2100"/>
              <a:buFont typeface="Calibri"/>
              <a:buChar char="○"/>
            </a:pPr>
            <a:r>
              <a:rPr lang="en" sz="2800">
                <a:solidFill>
                  <a:srgbClr val="000000"/>
                </a:solidFill>
                <a:latin typeface="Calibri"/>
                <a:ea typeface="Calibri"/>
                <a:cs typeface="Calibri"/>
                <a:sym typeface="Calibri"/>
              </a:rPr>
              <a:t>Live Captions for live video</a:t>
            </a:r>
            <a:endParaRPr sz="2800">
              <a:solidFill>
                <a:srgbClr val="000000"/>
              </a:solidFill>
              <a:latin typeface="Calibri"/>
              <a:ea typeface="Calibri"/>
              <a:cs typeface="Calibri"/>
              <a:sym typeface="Calibri"/>
            </a:endParaRPr>
          </a:p>
          <a:p>
            <a:pPr lvl="1" indent="-482588">
              <a:spcBef>
                <a:spcPts val="0"/>
              </a:spcBef>
              <a:buClr>
                <a:srgbClr val="000000"/>
              </a:buClr>
              <a:buSzPts val="2100"/>
              <a:buFont typeface="Calibri"/>
              <a:buChar char="○"/>
            </a:pPr>
            <a:r>
              <a:rPr lang="en" sz="2800">
                <a:solidFill>
                  <a:srgbClr val="000000"/>
                </a:solidFill>
                <a:latin typeface="Calibri"/>
                <a:ea typeface="Calibri"/>
                <a:cs typeface="Calibri"/>
                <a:sym typeface="Calibri"/>
              </a:rPr>
              <a:t>Textbooks in formats that can be read by screen readers</a:t>
            </a:r>
            <a:endParaRPr sz="2800">
              <a:solidFill>
                <a:srgbClr val="000000"/>
              </a:solidFill>
              <a:latin typeface="Calibri"/>
              <a:ea typeface="Calibri"/>
              <a:cs typeface="Calibri"/>
              <a:sym typeface="Calibri"/>
            </a:endParaRPr>
          </a:p>
          <a:p>
            <a:pPr marL="0" indent="0">
              <a:spcBef>
                <a:spcPts val="1333"/>
              </a:spcBef>
              <a:buNone/>
            </a:pPr>
            <a:r>
              <a:rPr lang="en" sz="3333">
                <a:solidFill>
                  <a:srgbClr val="000000"/>
                </a:solidFill>
                <a:latin typeface="Calibri"/>
                <a:ea typeface="Calibri"/>
                <a:cs typeface="Calibri"/>
                <a:sym typeface="Calibri"/>
              </a:rPr>
              <a:t>Alternative versions available at the same time</a:t>
            </a:r>
            <a:endParaRPr sz="3333">
              <a:solidFill>
                <a:srgbClr val="000000"/>
              </a:solidFill>
              <a:latin typeface="Calibri"/>
              <a:ea typeface="Calibri"/>
              <a:cs typeface="Calibri"/>
              <a:sym typeface="Calibri"/>
            </a:endParaRPr>
          </a:p>
          <a:p>
            <a:pPr indent="-516454">
              <a:spcBef>
                <a:spcPts val="1333"/>
              </a:spcBef>
              <a:buClr>
                <a:srgbClr val="000000"/>
              </a:buClr>
              <a:buSzPts val="2500"/>
              <a:buFont typeface="Calibri"/>
              <a:buChar char="●"/>
            </a:pPr>
            <a:r>
              <a:rPr lang="en" sz="3333">
                <a:solidFill>
                  <a:srgbClr val="000000"/>
                </a:solidFill>
                <a:latin typeface="Calibri"/>
                <a:ea typeface="Calibri"/>
                <a:cs typeface="Calibri"/>
                <a:sym typeface="Calibri"/>
              </a:rPr>
              <a:t>Can rely on user technology (smartphones, etc) to deliver alternatives</a:t>
            </a:r>
            <a:endParaRPr>
              <a:solidFill>
                <a:srgbClr val="000000"/>
              </a:solidFill>
              <a:latin typeface="Calibri"/>
              <a:ea typeface="Calibri"/>
              <a:cs typeface="Calibri"/>
              <a:sym typeface="Calibri"/>
            </a:endParaRPr>
          </a:p>
          <a:p>
            <a:pPr marL="0" indent="0">
              <a:spcAft>
                <a:spcPts val="2133"/>
              </a:spcAft>
              <a:buNone/>
            </a:pPr>
            <a:endParaRPr sz="2000"/>
          </a:p>
        </p:txBody>
      </p:sp>
    </p:spTree>
    <p:extLst>
      <p:ext uri="{BB962C8B-B14F-4D97-AF65-F5344CB8AC3E}">
        <p14:creationId xmlns:p14="http://schemas.microsoft.com/office/powerpoint/2010/main" val="12763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B250-BB2F-0846-8B8A-2FBD073A2426}"/>
              </a:ext>
            </a:extLst>
          </p:cNvPr>
          <p:cNvSpPr>
            <a:spLocks noGrp="1"/>
          </p:cNvSpPr>
          <p:nvPr>
            <p:ph type="title"/>
          </p:nvPr>
        </p:nvSpPr>
        <p:spPr/>
        <p:txBody>
          <a:bodyPr/>
          <a:lstStyle/>
          <a:p>
            <a:r>
              <a:rPr lang="en-US" dirty="0"/>
              <a:t>Wichita State Policy </a:t>
            </a:r>
          </a:p>
        </p:txBody>
      </p:sp>
      <p:sp>
        <p:nvSpPr>
          <p:cNvPr id="3" name="Text Placeholder 2">
            <a:extLst>
              <a:ext uri="{FF2B5EF4-FFF2-40B4-BE49-F238E27FC236}">
                <a16:creationId xmlns:a16="http://schemas.microsoft.com/office/drawing/2014/main" id="{BAF83D14-342A-2042-9EB6-9C9162C9F628}"/>
              </a:ext>
            </a:extLst>
          </p:cNvPr>
          <p:cNvSpPr>
            <a:spLocks noGrp="1"/>
          </p:cNvSpPr>
          <p:nvPr>
            <p:ph type="body" idx="1"/>
          </p:nvPr>
        </p:nvSpPr>
        <p:spPr/>
        <p:txBody>
          <a:bodyPr/>
          <a:lstStyle/>
          <a:p>
            <a:endParaRPr lang="en-US"/>
          </a:p>
        </p:txBody>
      </p:sp>
      <p:sp>
        <p:nvSpPr>
          <p:cNvPr id="4" name="Picture Placeholder 3">
            <a:extLst>
              <a:ext uri="{FF2B5EF4-FFF2-40B4-BE49-F238E27FC236}">
                <a16:creationId xmlns:a16="http://schemas.microsoft.com/office/drawing/2014/main" id="{E0E888CA-EFE6-4C46-83BD-B38CA5D9E52B}"/>
              </a:ext>
            </a:extLst>
          </p:cNvPr>
          <p:cNvSpPr>
            <a:spLocks noGrp="1"/>
          </p:cNvSpPr>
          <p:nvPr>
            <p:ph type="pic" sz="quarter" idx="13"/>
          </p:nvPr>
        </p:nvSpPr>
        <p:spPr/>
      </p:sp>
    </p:spTree>
    <p:extLst>
      <p:ext uri="{BB962C8B-B14F-4D97-AF65-F5344CB8AC3E}">
        <p14:creationId xmlns:p14="http://schemas.microsoft.com/office/powerpoint/2010/main" val="44935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66AE-9F87-C349-8387-D11651764E60}"/>
              </a:ext>
            </a:extLst>
          </p:cNvPr>
          <p:cNvSpPr>
            <a:spLocks noGrp="1"/>
          </p:cNvSpPr>
          <p:nvPr>
            <p:ph type="title"/>
          </p:nvPr>
        </p:nvSpPr>
        <p:spPr/>
        <p:txBody>
          <a:bodyPr>
            <a:normAutofit/>
          </a:bodyPr>
          <a:lstStyle/>
          <a:p>
            <a:r>
              <a:rPr lang="en-US" dirty="0"/>
              <a:t>What Our Says (Policy 8.11) (1/3)</a:t>
            </a:r>
          </a:p>
        </p:txBody>
      </p:sp>
      <p:sp>
        <p:nvSpPr>
          <p:cNvPr id="3" name="Content Placeholder 2">
            <a:extLst>
              <a:ext uri="{FF2B5EF4-FFF2-40B4-BE49-F238E27FC236}">
                <a16:creationId xmlns:a16="http://schemas.microsoft.com/office/drawing/2014/main" id="{E11EFCCF-3984-8E45-BF9A-5311B0C32515}"/>
              </a:ext>
            </a:extLst>
          </p:cNvPr>
          <p:cNvSpPr>
            <a:spLocks noGrp="1"/>
          </p:cNvSpPr>
          <p:nvPr>
            <p:ph idx="1"/>
          </p:nvPr>
        </p:nvSpPr>
        <p:spPr/>
        <p:txBody>
          <a:bodyPr>
            <a:normAutofit/>
          </a:bodyPr>
          <a:lstStyle/>
          <a:p>
            <a:pPr marL="0" indent="0">
              <a:buNone/>
            </a:pPr>
            <a:r>
              <a:rPr lang="en-US" dirty="0"/>
              <a:t>“</a:t>
            </a:r>
            <a:r>
              <a:rPr lang="en-US" sz="3600" dirty="0"/>
              <a:t>All University owned or contracted content, interfaces, and navigation elements to be used by WSU faculty, staff, students, or other WSU constituencies will be compliant with the Americans with Disabilities Act, as amended, and will be accessible to people with disabilities.”</a:t>
            </a:r>
          </a:p>
          <a:p>
            <a:pPr marL="0" indent="0">
              <a:buNone/>
            </a:pPr>
            <a:endParaRPr lang="en-US" dirty="0"/>
          </a:p>
        </p:txBody>
      </p:sp>
    </p:spTree>
    <p:extLst>
      <p:ext uri="{BB962C8B-B14F-4D97-AF65-F5344CB8AC3E}">
        <p14:creationId xmlns:p14="http://schemas.microsoft.com/office/powerpoint/2010/main" val="52237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66AE-9F87-C349-8387-D11651764E60}"/>
              </a:ext>
            </a:extLst>
          </p:cNvPr>
          <p:cNvSpPr>
            <a:spLocks noGrp="1"/>
          </p:cNvSpPr>
          <p:nvPr>
            <p:ph type="title"/>
          </p:nvPr>
        </p:nvSpPr>
        <p:spPr/>
        <p:txBody>
          <a:bodyPr>
            <a:normAutofit/>
          </a:bodyPr>
          <a:lstStyle/>
          <a:p>
            <a:r>
              <a:rPr lang="en-US" dirty="0"/>
              <a:t>What Our Says (Policy 8.11) (2/3)</a:t>
            </a:r>
          </a:p>
        </p:txBody>
      </p:sp>
      <p:sp>
        <p:nvSpPr>
          <p:cNvPr id="3" name="Content Placeholder 2">
            <a:extLst>
              <a:ext uri="{FF2B5EF4-FFF2-40B4-BE49-F238E27FC236}">
                <a16:creationId xmlns:a16="http://schemas.microsoft.com/office/drawing/2014/main" id="{E11EFCCF-3984-8E45-BF9A-5311B0C32515}"/>
              </a:ext>
            </a:extLst>
          </p:cNvPr>
          <p:cNvSpPr>
            <a:spLocks noGrp="1"/>
          </p:cNvSpPr>
          <p:nvPr>
            <p:ph idx="1"/>
          </p:nvPr>
        </p:nvSpPr>
        <p:spPr/>
        <p:txBody>
          <a:bodyPr>
            <a:normAutofit/>
          </a:bodyPr>
          <a:lstStyle/>
          <a:p>
            <a:pPr marL="0" indent="0">
              <a:buNone/>
            </a:pPr>
            <a:r>
              <a:rPr lang="en-US" sz="3600" dirty="0"/>
              <a:t>“All instructional materials, co-curricular materials, Electronic and Information Technology (EIT), LMS's, and online courses created or used by a WSU department or instructional staff with any WSU academic course offering will be accessible to students with disabilities, and at the same time as they are available to any other student enrolled in that setting, to the best of WSU's ability.”</a:t>
            </a:r>
          </a:p>
          <a:p>
            <a:pPr marL="0" indent="0">
              <a:buNone/>
            </a:pPr>
            <a:endParaRPr lang="en-US" dirty="0"/>
          </a:p>
        </p:txBody>
      </p:sp>
    </p:spTree>
    <p:extLst>
      <p:ext uri="{BB962C8B-B14F-4D97-AF65-F5344CB8AC3E}">
        <p14:creationId xmlns:p14="http://schemas.microsoft.com/office/powerpoint/2010/main" val="241251817"/>
      </p:ext>
    </p:extLst>
  </p:cSld>
  <p:clrMapOvr>
    <a:masterClrMapping/>
  </p:clrMapOvr>
</p:sld>
</file>

<file path=ppt/theme/theme1.xml><?xml version="1.0" encoding="utf-8"?>
<a:theme xmlns:a="http://schemas.openxmlformats.org/drawingml/2006/main" name="Office Theme">
  <a:themeElements>
    <a:clrScheme name="Custom 113">
      <a:dk1>
        <a:srgbClr val="000000"/>
      </a:dk1>
      <a:lt1>
        <a:srgbClr val="FFFFFF"/>
      </a:lt1>
      <a:dk2>
        <a:srgbClr val="464646"/>
      </a:dk2>
      <a:lt2>
        <a:srgbClr val="FFFFFF"/>
      </a:lt2>
      <a:accent1>
        <a:srgbClr val="71A4BE"/>
      </a:accent1>
      <a:accent2>
        <a:srgbClr val="C85E44"/>
      </a:accent2>
      <a:accent3>
        <a:srgbClr val="879848"/>
      </a:accent3>
      <a:accent4>
        <a:srgbClr val="424242"/>
      </a:accent4>
      <a:accent5>
        <a:srgbClr val="F3AC1C"/>
      </a:accent5>
      <a:accent6>
        <a:srgbClr val="7182C0"/>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22_Template" id="{618465CC-5D90-2B44-B278-77F1B4E6C88D}" vid="{7256E6C9-91A1-1146-ABC5-9BF88E4E1D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1922</TotalTime>
  <Words>2050</Words>
  <Application>Microsoft Macintosh PowerPoint</Application>
  <PresentationFormat>Widescreen</PresentationFormat>
  <Paragraphs>202</Paragraphs>
  <Slides>46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Accessibility Training 2022 John Jones, Exec. Dir. Media Resources Center, August 16, 2022</vt:lpstr>
      <vt:lpstr>Agenda</vt:lpstr>
      <vt:lpstr>Key Concepts</vt:lpstr>
      <vt:lpstr>What Is Accessibility (recap)</vt:lpstr>
      <vt:lpstr>And so Accommodations are</vt:lpstr>
      <vt:lpstr>Same Time Standard</vt:lpstr>
      <vt:lpstr>Wichita State Policy </vt:lpstr>
      <vt:lpstr>What Our Says (Policy 8.11) (1/3)</vt:lpstr>
      <vt:lpstr>What Our Says (Policy 8.11) (2/3)</vt:lpstr>
      <vt:lpstr>What Our Says (Policy 8.11) (3/3)</vt:lpstr>
      <vt:lpstr>And about Exceptions? (Policy 8.11) (1/3)</vt:lpstr>
      <vt:lpstr>And about Exceptions? (Policy 8.11) (2/3)</vt:lpstr>
      <vt:lpstr>And about Exceptions? (Policy 8.11) (3/3)</vt:lpstr>
      <vt:lpstr>Important Takeaways</vt:lpstr>
      <vt:lpstr>Classroom ADA &amp; Accessibility</vt:lpstr>
      <vt:lpstr>Classroom Accessibility </vt:lpstr>
      <vt:lpstr>What you need to know about Service Animals</vt:lpstr>
      <vt:lpstr>What is a service animal? </vt:lpstr>
      <vt:lpstr>Where Can Service Animals Go?</vt:lpstr>
      <vt:lpstr>The Two Questions</vt:lpstr>
      <vt:lpstr>What if? </vt:lpstr>
      <vt:lpstr>Accessibility in the Remote Classroom</vt:lpstr>
      <vt:lpstr>Durable vs. Temporary Instructional Content</vt:lpstr>
      <vt:lpstr>Textbooks and 3rd party content</vt:lpstr>
      <vt:lpstr>Instructor-generated materials</vt:lpstr>
      <vt:lpstr>Single-Use Online Video Lectures</vt:lpstr>
      <vt:lpstr>Other Materials/Methods</vt:lpstr>
      <vt:lpstr>Making an exception</vt:lpstr>
      <vt:lpstr>What needs exceptions</vt:lpstr>
      <vt:lpstr>Is an exception necessary?</vt:lpstr>
      <vt:lpstr>What might require exceptions?</vt:lpstr>
      <vt:lpstr>Who is helped by the exception?</vt:lpstr>
      <vt:lpstr>Our Exception Process</vt:lpstr>
      <vt:lpstr>A tip of the hat: Ohio State Univ.</vt:lpstr>
      <vt:lpstr>Exceptions Request Includes:</vt:lpstr>
      <vt:lpstr>A. Rationale for Exceptions</vt:lpstr>
      <vt:lpstr>Limited Audience: Very Limited </vt:lpstr>
      <vt:lpstr>Undue Burden: A Very High Standard</vt:lpstr>
      <vt:lpstr>B. Accommodation Plan</vt:lpstr>
      <vt:lpstr>Example Accommodation Plans</vt:lpstr>
      <vt:lpstr>C. Communication Plan</vt:lpstr>
      <vt:lpstr>D. Compliance Plan</vt:lpstr>
      <vt:lpstr>How to do this well</vt:lpstr>
      <vt:lpstr>Supporting the effort</vt:lpstr>
      <vt:lpstr>Thank You,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Speer, Carolyn</dc:creator>
  <cp:lastModifiedBy>Jones, John</cp:lastModifiedBy>
  <cp:revision>7</cp:revision>
  <dcterms:created xsi:type="dcterms:W3CDTF">2022-01-08T16:50:21Z</dcterms:created>
  <dcterms:modified xsi:type="dcterms:W3CDTF">2022-08-15T13:41:53Z</dcterms:modified>
</cp:coreProperties>
</file>