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9" r:id="rId2"/>
  </p:sldMasterIdLst>
  <p:sldIdLst>
    <p:sldId id="289" r:id="rId3"/>
    <p:sldId id="257" r:id="rId4"/>
    <p:sldId id="275" r:id="rId5"/>
    <p:sldId id="276" r:id="rId6"/>
    <p:sldId id="277" r:id="rId7"/>
    <p:sldId id="278" r:id="rId8"/>
    <p:sldId id="29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CD2F90-F4E6-2841-B9D4-F000C35004B9}" v="8" dt="2022-05-23T14:59:01.5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76"/>
    <p:restoredTop sz="96327"/>
  </p:normalViewPr>
  <p:slideViewPr>
    <p:cSldViewPr snapToGrid="0" snapToObjects="1" showGuides="1">
      <p:cViewPr varScale="1">
        <p:scale>
          <a:sx n="123" d="100"/>
          <a:sy n="123" d="100"/>
        </p:scale>
        <p:origin x="89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peer, Carolyn" userId="1467d2f1-2a73-4e43-9c11-a81adc31f7e7" providerId="ADAL" clId="{4085A282-7D12-B54A-819D-42A68C4F5E83}"/>
    <pc:docChg chg="modSld">
      <pc:chgData name="Speer, Carolyn" userId="1467d2f1-2a73-4e43-9c11-a81adc31f7e7" providerId="ADAL" clId="{4085A282-7D12-B54A-819D-42A68C4F5E83}" dt="2022-05-23T15:19:49.870" v="30" actId="20577"/>
      <pc:docMkLst>
        <pc:docMk/>
      </pc:docMkLst>
      <pc:sldChg chg="modSp mod">
        <pc:chgData name="Speer, Carolyn" userId="1467d2f1-2a73-4e43-9c11-a81adc31f7e7" providerId="ADAL" clId="{4085A282-7D12-B54A-819D-42A68C4F5E83}" dt="2022-05-23T15:19:49.870" v="30" actId="20577"/>
        <pc:sldMkLst>
          <pc:docMk/>
          <pc:sldMk cId="942947639" sldId="289"/>
        </pc:sldMkLst>
        <pc:spChg chg="mod">
          <ac:chgData name="Speer, Carolyn" userId="1467d2f1-2a73-4e43-9c11-a81adc31f7e7" providerId="ADAL" clId="{4085A282-7D12-B54A-819D-42A68C4F5E83}" dt="2022-05-23T15:19:49.870" v="30" actId="20577"/>
          <ac:spMkLst>
            <pc:docMk/>
            <pc:sldMk cId="942947639" sldId="289"/>
            <ac:spMk id="2" creationId="{8634DBCF-B67D-1842-AD34-A4A632F19DC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">
            <a:extLst>
              <a:ext uri="{FF2B5EF4-FFF2-40B4-BE49-F238E27FC236}">
                <a16:creationId xmlns:a16="http://schemas.microsoft.com/office/drawing/2014/main" id="{B079A5B0-9EBD-E446-9785-77D9C93D58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5000"/>
          </a:blip>
          <a:srcRect/>
          <a:stretch/>
        </p:blipFill>
        <p:spPr>
          <a:xfrm>
            <a:off x="5444756" y="6065116"/>
            <a:ext cx="1302487" cy="8555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ABAD0-5E21-D54A-93B1-3A21D7951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0522" y="4644764"/>
            <a:ext cx="8889058" cy="1089492"/>
          </a:xfrm>
        </p:spPr>
        <p:txBody>
          <a:bodyPr anchor="b"/>
          <a:lstStyle>
            <a:lvl1pPr algn="l">
              <a:defRPr sz="5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ACCDA-F3EF-3D42-BE99-DA156400E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5FD89-E830-9B44-8503-49FE22BC1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27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6F6B8-132D-5E44-8472-D0CB33875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DFE45-D036-7547-89C1-5DFFA12966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35127-162D-0646-AC91-B223C0D29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32E58-20A3-6543-ADDF-BAFB83C99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930E8E-C589-954C-AEC9-BD9F0711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63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DD0C4-3995-0141-9383-4F867DA38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25F824-45E0-144C-AE7B-9CECB1917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4D8B90-7889-BE4C-BCDA-4B7C89FA4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B477CF-3605-FF40-9174-D8398A7F69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A99DB8-503C-7445-9B75-7F7FBE3EAE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142491-27E5-5242-85D8-5704899D1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1851EA-5DF4-0047-836E-A0F3317C4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58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C61E2-38AA-5745-89AC-F625AE157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868EBB-16F5-DD4F-861C-2F4D7661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9ECFC3-63ED-014E-9B50-8A13263E9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68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C9C7FE-359B-294D-A646-AE25CA200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7980F-576D-7F47-8E3E-3DC275774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62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79830-4FC8-3E4F-94CF-72A5D9B3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D6B6D-ADA8-EF41-A5FA-3E5729E15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716F9F-9F29-4946-9EB8-10BD8FD3F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C09B0-6E94-D640-90EB-822155F83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D878A7-4B00-DA42-9A0B-4A3313E62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56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DF52C-6709-0B46-90BB-825954914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EA94CE-A50F-8044-A90B-65DE90BADC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87E3E9-2183-B243-BC36-D5A7BA52B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56C0-1AA0-3A4B-BCB7-3D6AAEEF5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25D5D-D60D-284E-AEDC-26415CFF6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86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E246E-FE59-0749-AEAE-B017C10F8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6CFB09-6F12-2347-9533-B02E707627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FCC5C-DB9C-8D4D-AE21-88AD3C368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D92AC-DAA3-0E43-ABC9-95FE98AE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75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7527BB-9017-EA42-A98F-4BC48B51A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D15F77-9DE7-2145-ACAA-7434F12A9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83789-8491-C545-9860-0680E228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68ED6-39A1-374F-AE7E-64713ED16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07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clusion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C9C7FE-359B-294D-A646-AE25CA200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7980F-576D-7F47-8E3E-3DC275774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Logo&#10;">
            <a:extLst>
              <a:ext uri="{FF2B5EF4-FFF2-40B4-BE49-F238E27FC236}">
                <a16:creationId xmlns:a16="http://schemas.microsoft.com/office/drawing/2014/main" id="{16421F7A-8C2F-C04D-8273-4E3A003562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5000"/>
          </a:blip>
          <a:srcRect/>
          <a:stretch/>
        </p:blipFill>
        <p:spPr>
          <a:xfrm>
            <a:off x="5444756" y="6065116"/>
            <a:ext cx="1302487" cy="85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14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clusion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C9C7FE-359B-294D-A646-AE25CA200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7980F-576D-7F47-8E3E-3DC275774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Logo&#10;">
            <a:extLst>
              <a:ext uri="{FF2B5EF4-FFF2-40B4-BE49-F238E27FC236}">
                <a16:creationId xmlns:a16="http://schemas.microsoft.com/office/drawing/2014/main" id="{FEAD530C-E81C-1046-8EFD-75452A9C76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rcRect/>
          <a:stretch/>
        </p:blipFill>
        <p:spPr>
          <a:xfrm>
            <a:off x="5444756" y="6065116"/>
            <a:ext cx="1302487" cy="85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78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">
            <a:extLst>
              <a:ext uri="{FF2B5EF4-FFF2-40B4-BE49-F238E27FC236}">
                <a16:creationId xmlns:a16="http://schemas.microsoft.com/office/drawing/2014/main" id="{B079A5B0-9EBD-E446-9785-77D9C93D58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5000"/>
          </a:blip>
          <a:srcRect/>
          <a:stretch/>
        </p:blipFill>
        <p:spPr>
          <a:xfrm>
            <a:off x="5444756" y="6065116"/>
            <a:ext cx="1302487" cy="8555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ABAD0-5E21-D54A-93B1-3A21D7951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0522" y="4644764"/>
            <a:ext cx="8889058" cy="1089492"/>
          </a:xfrm>
        </p:spPr>
        <p:txBody>
          <a:bodyPr anchor="b"/>
          <a:lstStyle>
            <a:lvl1pPr algn="l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ACCDA-F3EF-3D42-BE99-DA156400E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5FD89-E830-9B44-8503-49FE22BC1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17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BAD0-5E21-D54A-93B1-3A21D7951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8038" y="4644764"/>
            <a:ext cx="8791542" cy="1089492"/>
          </a:xfrm>
        </p:spPr>
        <p:txBody>
          <a:bodyPr anchor="b"/>
          <a:lstStyle>
            <a:lvl1pPr algn="l">
              <a:defRPr sz="5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ACCDA-F3EF-3D42-BE99-DA156400E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5FD89-E830-9B44-8503-49FE22BC1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4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BAD0-5E21-D54A-93B1-3A21D7951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8038" y="4644764"/>
            <a:ext cx="8791542" cy="1089492"/>
          </a:xfrm>
        </p:spPr>
        <p:txBody>
          <a:bodyPr anchor="b"/>
          <a:lstStyle>
            <a:lvl1pPr algn="l">
              <a:defRPr sz="5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ACCDA-F3EF-3D42-BE99-DA156400E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5FD89-E830-9B44-8503-49FE22BC1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11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C885B7-D940-EE43-A5CB-8D9AC3F8C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4136" y="2225623"/>
            <a:ext cx="9077864" cy="2777706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A4C412-B7BA-CB49-B25B-09E6EF42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23" y="2488749"/>
            <a:ext cx="7272067" cy="766053"/>
          </a:xfrm>
        </p:spPr>
        <p:txBody>
          <a:bodyPr anchor="b"/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8DFE0-8348-BF42-915D-73926E0B4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2823" y="3387200"/>
            <a:ext cx="7272067" cy="127590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D40F-1DDE-A646-AE1F-5D6709B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389-5433-D74E-80AC-02B8346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4A14C-DAA0-B543-865B-C5FE1BD843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25675"/>
            <a:ext cx="3114675" cy="2777654"/>
          </a:xfr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7423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C412-B7BA-CB49-B25B-09E6EF42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23" y="2488749"/>
            <a:ext cx="7272067" cy="766053"/>
          </a:xfrm>
        </p:spPr>
        <p:txBody>
          <a:bodyPr anchor="b"/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8DFE0-8348-BF42-915D-73926E0B4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2823" y="3387200"/>
            <a:ext cx="7272067" cy="127590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D40F-1DDE-A646-AE1F-5D6709B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389-5433-D74E-80AC-02B8346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D151A83-125A-BD41-81F0-890A7023AC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3410" y="0"/>
            <a:ext cx="2872597" cy="6858000"/>
          </a:xfr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44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C885B7-D940-EE43-A5CB-8D9AC3F8C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4136" y="2225623"/>
            <a:ext cx="9077864" cy="277770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A4C412-B7BA-CB49-B25B-09E6EF42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23" y="2488749"/>
            <a:ext cx="7272067" cy="766053"/>
          </a:xfrm>
        </p:spPr>
        <p:txBody>
          <a:bodyPr anchor="b"/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8DFE0-8348-BF42-915D-73926E0B4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2823" y="3387200"/>
            <a:ext cx="7272067" cy="127590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D40F-1DDE-A646-AE1F-5D6709B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389-5433-D74E-80AC-02B8346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4A14C-DAA0-B543-865B-C5FE1BD843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25675"/>
            <a:ext cx="3114675" cy="2777654"/>
          </a:xfr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87004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C412-B7BA-CB49-B25B-09E6EF42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23" y="2488749"/>
            <a:ext cx="7272067" cy="766053"/>
          </a:xfrm>
        </p:spPr>
        <p:txBody>
          <a:bodyPr anchor="b"/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8DFE0-8348-BF42-915D-73926E0B4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2823" y="3387200"/>
            <a:ext cx="7272067" cy="127590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D40F-1DDE-A646-AE1F-5D6709B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389-5433-D74E-80AC-02B8346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D151A83-125A-BD41-81F0-890A7023AC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3410" y="0"/>
            <a:ext cx="2872597" cy="6858000"/>
          </a:xfrm>
          <a:solidFill>
            <a:schemeClr val="accent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2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C885B7-D940-EE43-A5CB-8D9AC3F8C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4136" y="2225623"/>
            <a:ext cx="9077864" cy="277770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A4C412-B7BA-CB49-B25B-09E6EF42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23" y="2488749"/>
            <a:ext cx="7272067" cy="766053"/>
          </a:xfrm>
        </p:spPr>
        <p:txBody>
          <a:bodyPr anchor="b"/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8DFE0-8348-BF42-915D-73926E0B4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2823" y="3387200"/>
            <a:ext cx="7272067" cy="127590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D40F-1DDE-A646-AE1F-5D6709B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389-5433-D74E-80AC-02B8346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4A14C-DAA0-B543-865B-C5FE1BD843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25675"/>
            <a:ext cx="3114675" cy="2777654"/>
          </a:xfr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19769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C412-B7BA-CB49-B25B-09E6EF42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23" y="2488749"/>
            <a:ext cx="7272067" cy="766053"/>
          </a:xfrm>
        </p:spPr>
        <p:txBody>
          <a:bodyPr anchor="b"/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8DFE0-8348-BF42-915D-73926E0B4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2823" y="3387200"/>
            <a:ext cx="7272067" cy="127590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D40F-1DDE-A646-AE1F-5D6709B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389-5433-D74E-80AC-02B8346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D151A83-125A-BD41-81F0-890A7023AC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3410" y="0"/>
            <a:ext cx="2872597" cy="6858000"/>
          </a:xfr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117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C885B7-D940-EE43-A5CB-8D9AC3F8C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4136" y="2225623"/>
            <a:ext cx="9077864" cy="277770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A4C412-B7BA-CB49-B25B-09E6EF42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23" y="2488749"/>
            <a:ext cx="7272067" cy="766053"/>
          </a:xfrm>
        </p:spPr>
        <p:txBody>
          <a:bodyPr anchor="b"/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8DFE0-8348-BF42-915D-73926E0B4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2823" y="3387200"/>
            <a:ext cx="7272067" cy="127590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D40F-1DDE-A646-AE1F-5D6709B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389-5433-D74E-80AC-02B8346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4A14C-DAA0-B543-865B-C5FE1BD843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25675"/>
            <a:ext cx="3114675" cy="2777654"/>
          </a:xfr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21953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C412-B7BA-CB49-B25B-09E6EF42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23" y="2488749"/>
            <a:ext cx="7272067" cy="766053"/>
          </a:xfrm>
        </p:spPr>
        <p:txBody>
          <a:bodyPr anchor="b"/>
          <a:lstStyle>
            <a:lvl1pPr>
              <a:defRPr sz="44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8DFE0-8348-BF42-915D-73926E0B4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2823" y="3387200"/>
            <a:ext cx="7272067" cy="127590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D40F-1DDE-A646-AE1F-5D6709B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389-5433-D74E-80AC-02B8346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D151A83-125A-BD41-81F0-890A7023AC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3410" y="0"/>
            <a:ext cx="2872597" cy="685800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02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BAD0-5E21-D54A-93B1-3A21D7951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0522" y="4634130"/>
            <a:ext cx="8889058" cy="1089492"/>
          </a:xfrm>
        </p:spPr>
        <p:txBody>
          <a:bodyPr anchor="b"/>
          <a:lstStyle>
            <a:lvl1pPr algn="l">
              <a:defRPr sz="5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ACCDA-F3EF-3D42-BE99-DA156400E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5FD89-E830-9B44-8503-49FE22BC1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7C3C8-8B63-574A-96E2-5998C788DA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rcRect/>
          <a:stretch/>
        </p:blipFill>
        <p:spPr>
          <a:xfrm>
            <a:off x="5444756" y="6065116"/>
            <a:ext cx="1302487" cy="85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266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C412-B7BA-CB49-B25B-09E6EF42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23" y="2488749"/>
            <a:ext cx="7272067" cy="766053"/>
          </a:xfrm>
        </p:spPr>
        <p:txBody>
          <a:bodyPr anchor="b"/>
          <a:lstStyle>
            <a:lvl1pPr>
              <a:defRPr sz="44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8DFE0-8348-BF42-915D-73926E0B4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2823" y="3387200"/>
            <a:ext cx="7272067" cy="127590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D40F-1DDE-A646-AE1F-5D6709B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389-5433-D74E-80AC-02B8346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D151A83-125A-BD41-81F0-890A7023AC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3410" y="0"/>
            <a:ext cx="2872597" cy="6858000"/>
          </a:xfr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72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ov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C412-B7BA-CB49-B25B-09E6EF42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23" y="2488749"/>
            <a:ext cx="7272067" cy="766053"/>
          </a:xfrm>
        </p:spPr>
        <p:txBody>
          <a:bodyPr anchor="b"/>
          <a:lstStyle>
            <a:lvl1pPr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8DFE0-8348-BF42-915D-73926E0B4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2823" y="3387200"/>
            <a:ext cx="7272067" cy="127590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D40F-1DDE-A646-AE1F-5D6709B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389-5433-D74E-80AC-02B8346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D151A83-125A-BD41-81F0-890A7023AC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3410" y="0"/>
            <a:ext cx="2872597" cy="6858000"/>
          </a:xfrm>
          <a:solidFill>
            <a:schemeClr val="bg2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0626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0FA1D-04BD-F647-8906-FC28116CC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0A6F4-C3A5-0B41-9231-BABFED1C1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45572-6F2E-5D4C-995D-6194F2180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81D99-F271-4748-A928-4E6BC7666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43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6F6B8-132D-5E44-8472-D0CB33875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DFE45-D036-7547-89C1-5DFFA12966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35127-162D-0646-AC91-B223C0D29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32E58-20A3-6543-ADDF-BAFB83C99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930E8E-C589-954C-AEC9-BD9F0711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25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DD0C4-3995-0141-9383-4F867DA38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25F824-45E0-144C-AE7B-9CECB1917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4D8B90-7889-BE4C-BCDA-4B7C89FA4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B477CF-3605-FF40-9174-D8398A7F69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A99DB8-503C-7445-9B75-7F7FBE3EAE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142491-27E5-5242-85D8-5704899D1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1851EA-5DF4-0047-836E-A0F3317C4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67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C61E2-38AA-5745-89AC-F625AE157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868EBB-16F5-DD4F-861C-2F4D7661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9ECFC3-63ED-014E-9B50-8A13263E9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25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C9C7FE-359B-294D-A646-AE25CA200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7980F-576D-7F47-8E3E-3DC275774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90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79830-4FC8-3E4F-94CF-72A5D9B3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D6B6D-ADA8-EF41-A5FA-3E5729E15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716F9F-9F29-4946-9EB8-10BD8FD3F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C09B0-6E94-D640-90EB-822155F83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D878A7-4B00-DA42-9A0B-4A3313E62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0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DF52C-6709-0B46-90BB-825954914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EA94CE-A50F-8044-A90B-65DE90BADC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87E3E9-2183-B243-BC36-D5A7BA52B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56C0-1AA0-3A4B-BCB7-3D6AAEEF5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25D5D-D60D-284E-AEDC-26415CFF6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76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E246E-FE59-0749-AEAE-B017C10F8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6CFB09-6F12-2347-9533-B02E707627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FCC5C-DB9C-8D4D-AE21-88AD3C368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D92AC-DAA3-0E43-ABC9-95FE98AE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45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BAD0-5E21-D54A-93B1-3A21D7951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0522" y="4634130"/>
            <a:ext cx="8889058" cy="1089492"/>
          </a:xfrm>
        </p:spPr>
        <p:txBody>
          <a:bodyPr anchor="b"/>
          <a:lstStyle>
            <a:lvl1pPr algn="l">
              <a:defRPr sz="54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ACCDA-F3EF-3D42-BE99-DA156400E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5FD89-E830-9B44-8503-49FE22BC1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7C3C8-8B63-574A-96E2-5998C788DA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rcRect/>
          <a:stretch/>
        </p:blipFill>
        <p:spPr>
          <a:xfrm>
            <a:off x="5444756" y="6065116"/>
            <a:ext cx="1302487" cy="85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896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7527BB-9017-EA42-A98F-4BC48B51A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D15F77-9DE7-2145-ACAA-7434F12A9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83789-8491-C545-9860-0680E228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68ED6-39A1-374F-AE7E-64713ED16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453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clus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C9C7FE-359B-294D-A646-AE25CA200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7980F-576D-7F47-8E3E-3DC275774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8E3AD7-F5D2-054A-BBA5-5AA0358000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5000"/>
          </a:blip>
          <a:srcRect/>
          <a:stretch/>
        </p:blipFill>
        <p:spPr>
          <a:xfrm>
            <a:off x="5444756" y="6065116"/>
            <a:ext cx="1302487" cy="855516"/>
          </a:xfrm>
          <a:prstGeom prst="rect">
            <a:avLst/>
          </a:prstGeom>
        </p:spPr>
      </p:pic>
      <p:pic>
        <p:nvPicPr>
          <p:cNvPr id="7" name="Picture 6" descr="Logo&#10;&#10;">
            <a:extLst>
              <a:ext uri="{FF2B5EF4-FFF2-40B4-BE49-F238E27FC236}">
                <a16:creationId xmlns:a16="http://schemas.microsoft.com/office/drawing/2014/main" id="{2D1F9128-20F1-4B47-9B9E-AF8CB4ADD9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5444756" y="6010215"/>
            <a:ext cx="1302488" cy="965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A4C412-B7BA-CB49-B25B-09E6EF42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1392"/>
            <a:ext cx="10509250" cy="766053"/>
          </a:xfrm>
        </p:spPr>
        <p:txBody>
          <a:bodyPr anchor="b"/>
          <a:lstStyle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8DFE0-8348-BF42-915D-73926E0B4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638039"/>
            <a:ext cx="10509250" cy="96531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D40F-1DDE-A646-AE1F-5D6709B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389-5433-D74E-80AC-02B8346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40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Dar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8E3AD7-F5D2-054A-BBA5-5AA0358000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5000"/>
          </a:blip>
          <a:srcRect/>
          <a:stretch/>
        </p:blipFill>
        <p:spPr>
          <a:xfrm>
            <a:off x="5444756" y="6065116"/>
            <a:ext cx="1302487" cy="855516"/>
          </a:xfrm>
          <a:prstGeom prst="rect">
            <a:avLst/>
          </a:prstGeom>
        </p:spPr>
      </p:pic>
      <p:pic>
        <p:nvPicPr>
          <p:cNvPr id="7" name="Picture 6" descr="Logo&#10;&#10;">
            <a:extLst>
              <a:ext uri="{FF2B5EF4-FFF2-40B4-BE49-F238E27FC236}">
                <a16:creationId xmlns:a16="http://schemas.microsoft.com/office/drawing/2014/main" id="{2D1F9128-20F1-4B47-9B9E-AF8CB4ADD9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5444756" y="6010215"/>
            <a:ext cx="1302488" cy="965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A4C412-B7BA-CB49-B25B-09E6EF42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1392"/>
            <a:ext cx="10509250" cy="766053"/>
          </a:xfrm>
        </p:spPr>
        <p:txBody>
          <a:bodyPr anchor="b"/>
          <a:lstStyle>
            <a:lvl1pPr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8DFE0-8348-BF42-915D-73926E0B4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638039"/>
            <a:ext cx="10509250" cy="965319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D40F-1DDE-A646-AE1F-5D6709B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389-5433-D74E-80AC-02B8346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2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igh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D40F-1DDE-A646-AE1F-5D6709B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389-5433-D74E-80AC-02B8346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41C820-D259-4F47-993E-7F8895D98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rcRect/>
          <a:stretch/>
        </p:blipFill>
        <p:spPr>
          <a:xfrm>
            <a:off x="5444756" y="6065116"/>
            <a:ext cx="1302487" cy="8555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9CE8D11-0141-4241-8F24-F8610C9F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1392"/>
            <a:ext cx="10509250" cy="766053"/>
          </a:xfrm>
        </p:spPr>
        <p:txBody>
          <a:bodyPr anchor="b"/>
          <a:lstStyle>
            <a:lvl1pPr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361F9DC-8E93-5244-B608-755C1BCD5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638039"/>
            <a:ext cx="10509250" cy="965319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4518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igh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D40F-1DDE-A646-AE1F-5D6709B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5389-5433-D74E-80AC-02B83463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41C820-D259-4F47-993E-7F8895D98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rcRect/>
          <a:stretch/>
        </p:blipFill>
        <p:spPr>
          <a:xfrm>
            <a:off x="5444756" y="6065116"/>
            <a:ext cx="1302487" cy="8555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9CE8D11-0141-4241-8F24-F8610C9F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1392"/>
            <a:ext cx="10509250" cy="766053"/>
          </a:xfrm>
        </p:spPr>
        <p:txBody>
          <a:bodyPr anchor="b"/>
          <a:lstStyle>
            <a:lvl1pPr>
              <a:defRPr sz="36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361F9DC-8E93-5244-B608-755C1BCD5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638039"/>
            <a:ext cx="10509250" cy="96531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5734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0FA1D-04BD-F647-8906-FC28116CC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0A6F4-C3A5-0B41-9231-BABFED1C1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45572-6F2E-5D4C-995D-6194F2180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DE14-11E9-C342-81B7-E0736A5337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81D99-F271-4748-A928-4E6BC7666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C043-C1B5-3748-87F6-D77CC729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41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16.pn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5FA468-9C91-B448-B366-E6CF2C478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14C0E-7C58-1146-972B-4CC3C840C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900B8-39A9-9C44-ACC6-E79273CFFB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E808D-1B36-6643-8F2E-F71CE7981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6C043-C1B5-3748-87F6-D77CC729BDD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Logo">
            <a:extLst>
              <a:ext uri="{FF2B5EF4-FFF2-40B4-BE49-F238E27FC236}">
                <a16:creationId xmlns:a16="http://schemas.microsoft.com/office/drawing/2014/main" id="{A1C3F7B8-45AC-F243-B733-464E354BC76F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3000"/>
          </a:blip>
          <a:srcRect/>
          <a:stretch/>
        </p:blipFill>
        <p:spPr>
          <a:xfrm>
            <a:off x="5444756" y="6065116"/>
            <a:ext cx="1302488" cy="85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0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0" r:id="rId3"/>
    <p:sldLayoutId id="2147483666" r:id="rId4"/>
    <p:sldLayoutId id="2147483651" r:id="rId5"/>
    <p:sldLayoutId id="2147483665" r:id="rId6"/>
    <p:sldLayoutId id="2147483661" r:id="rId7"/>
    <p:sldLayoutId id="2147483664" r:id="rId8"/>
    <p:sldLayoutId id="2147483650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2" r:id="rId18"/>
    <p:sldLayoutId id="2147483663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5FA468-9C91-B448-B366-E6CF2C478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14C0E-7C58-1146-972B-4CC3C840C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900B8-39A9-9C44-ACC6-E79273CFFB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70074" y="6198348"/>
            <a:ext cx="1825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E808D-1B36-6643-8F2E-F71CE7981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0" y="6198348"/>
            <a:ext cx="1825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6C043-C1B5-3748-87F6-D77CC729BD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54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facebook.com/groups/941604332956573" TargetMode="Externa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ichita.edu/BbSupport" TargetMode="External"/><Relationship Id="rId3" Type="http://schemas.openxmlformats.org/officeDocument/2006/relationships/hyperlink" Target="mailto:OIR@Wichita.edu" TargetMode="External"/><Relationship Id="rId7" Type="http://schemas.openxmlformats.org/officeDocument/2006/relationships/hyperlink" Target="https://www.wichita.edu/services/linkedin-learning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www.wichita.edu/services/its/Software_Downloads.php" TargetMode="External"/><Relationship Id="rId5" Type="http://schemas.openxmlformats.org/officeDocument/2006/relationships/hyperlink" Target="https://libraries.wichita.edu/" TargetMode="External"/><Relationship Id="rId4" Type="http://schemas.openxmlformats.org/officeDocument/2006/relationships/hyperlink" Target="mailto:helpdesk@Wichita.ed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ichita.edu/blackboard" TargetMode="Externa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4DBCF-B67D-1842-AD34-A4A632F19D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New Instructor Onboarding</a:t>
            </a:r>
          </a:p>
        </p:txBody>
      </p:sp>
    </p:spTree>
    <p:extLst>
      <p:ext uri="{BB962C8B-B14F-4D97-AF65-F5344CB8AC3E}">
        <p14:creationId xmlns:p14="http://schemas.microsoft.com/office/powerpoint/2010/main" val="942947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27E9D-4D72-1A4D-B430-8F6BA2FC5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Agenda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E83A60C-E31D-A542-B6A0-B5C13C8137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97843"/>
            <a:ext cx="5181600" cy="3406902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40DAB-F957-4D47-B912-3700E54C5D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About your presenter, Carolyn Speer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Who is OIR?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Getting help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Blackboard walk-through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Website walk-through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ARC recommended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Answer questions</a:t>
            </a:r>
          </a:p>
        </p:txBody>
      </p:sp>
    </p:spTree>
    <p:extLst>
      <p:ext uri="{BB962C8B-B14F-4D97-AF65-F5344CB8AC3E}">
        <p14:creationId xmlns:p14="http://schemas.microsoft.com/office/powerpoint/2010/main" val="55858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6F00C-0FA9-AC47-B34C-BA35DB840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Who is OIR?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F78904-EBD8-4058-9FAB-C18100679DF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Office of Instructional Resources</a:t>
            </a:r>
          </a:p>
          <a:p>
            <a:r>
              <a:rPr lang="en-US" dirty="0"/>
              <a:t>Provide most (but not all) faculty training </a:t>
            </a:r>
          </a:p>
          <a:p>
            <a:pPr lvl="1"/>
            <a:r>
              <a:rPr lang="en-US" dirty="0"/>
              <a:t>Pedagogy</a:t>
            </a:r>
          </a:p>
          <a:p>
            <a:pPr lvl="1"/>
            <a:r>
              <a:rPr lang="en-US" dirty="0"/>
              <a:t>Educational technologies</a:t>
            </a:r>
          </a:p>
          <a:p>
            <a:r>
              <a:rPr lang="en-US" dirty="0"/>
              <a:t>Provide most (but not all) ed tech support</a:t>
            </a:r>
          </a:p>
          <a:p>
            <a:r>
              <a:rPr lang="en-US" dirty="0"/>
              <a:t>Distribute Teaching Today newsletter</a:t>
            </a:r>
          </a:p>
          <a:p>
            <a:r>
              <a:rPr lang="en-US" dirty="0"/>
              <a:t>Run FB group: </a:t>
            </a:r>
            <a:r>
              <a:rPr lang="en-US" dirty="0">
                <a:hlinkClick r:id="rId2"/>
              </a:rPr>
              <a:t>https://www.facebook.com/groups/941604332956573</a:t>
            </a:r>
            <a:r>
              <a:rPr lang="en-US" dirty="0"/>
              <a:t> </a:t>
            </a:r>
          </a:p>
        </p:txBody>
      </p:sp>
      <p:pic>
        <p:nvPicPr>
          <p:cNvPr id="6" name="Content Placeholder 5" descr="a giant hand holding up a tree. Photo by Neil Thomas on Unsplash">
            <a:extLst>
              <a:ext uri="{FF2B5EF4-FFF2-40B4-BE49-F238E27FC236}">
                <a16:creationId xmlns:a16="http://schemas.microsoft.com/office/drawing/2014/main" id="{3BF3BD5B-6F00-A147-80C8-B6B52A808C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tretch/>
        </p:blipFill>
        <p:spPr>
          <a:xfrm>
            <a:off x="6172200" y="2272745"/>
            <a:ext cx="5181600" cy="3457098"/>
          </a:xfrm>
          <a:noFill/>
        </p:spPr>
      </p:pic>
    </p:spTree>
    <p:extLst>
      <p:ext uri="{BB962C8B-B14F-4D97-AF65-F5344CB8AC3E}">
        <p14:creationId xmlns:p14="http://schemas.microsoft.com/office/powerpoint/2010/main" val="1970525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6AF76-30C6-B741-925D-E827229BA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Getting help</a:t>
            </a:r>
          </a:p>
        </p:txBody>
      </p:sp>
      <p:pic>
        <p:nvPicPr>
          <p:cNvPr id="6" name="Content Placeholder 5" descr="A picture containing jigsaw puzzle, floor&#10;&#10;Description automatically generated">
            <a:extLst>
              <a:ext uri="{FF2B5EF4-FFF2-40B4-BE49-F238E27FC236}">
                <a16:creationId xmlns:a16="http://schemas.microsoft.com/office/drawing/2014/main" id="{E1682FA8-DCAD-6144-BEC8-134EC56C7A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1978554" y="1825625"/>
            <a:ext cx="2900892" cy="4351338"/>
          </a:xfr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724F03A-8836-45AF-931E-C98BDB9396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Not sure? </a:t>
            </a:r>
            <a:r>
              <a:rPr lang="en-US" dirty="0">
                <a:hlinkClick r:id="rId3"/>
              </a:rPr>
              <a:t>OIR@Wichita.edu</a:t>
            </a:r>
            <a:endParaRPr lang="en-US" dirty="0"/>
          </a:p>
          <a:p>
            <a:r>
              <a:rPr lang="en-US" dirty="0"/>
              <a:t>Passwords: </a:t>
            </a:r>
            <a:r>
              <a:rPr lang="en-US" dirty="0">
                <a:hlinkClick r:id="rId4"/>
              </a:rPr>
              <a:t>helpdesk@Wichita.edu</a:t>
            </a:r>
            <a:endParaRPr lang="en-US" dirty="0"/>
          </a:p>
          <a:p>
            <a:r>
              <a:rPr lang="en-US" dirty="0"/>
              <a:t>Library: </a:t>
            </a:r>
            <a:r>
              <a:rPr lang="en-US" dirty="0">
                <a:hlinkClick r:id="rId5"/>
              </a:rPr>
              <a:t>https://libraries.Wichita.edu</a:t>
            </a:r>
            <a:r>
              <a:rPr lang="en-US" dirty="0"/>
              <a:t> chat function</a:t>
            </a:r>
          </a:p>
          <a:p>
            <a:r>
              <a:rPr lang="en-US" dirty="0"/>
              <a:t>Software: </a:t>
            </a:r>
            <a:r>
              <a:rPr lang="en-US" dirty="0">
                <a:hlinkClick r:id="rId6"/>
              </a:rPr>
              <a:t>https://www.wichita.edu/services/its/Software_Downloads.php</a:t>
            </a:r>
            <a:r>
              <a:rPr lang="en-US" dirty="0"/>
              <a:t> </a:t>
            </a:r>
          </a:p>
          <a:p>
            <a:r>
              <a:rPr lang="en-US" dirty="0"/>
              <a:t>LinkedIn Learning: </a:t>
            </a:r>
            <a:r>
              <a:rPr lang="en-US" dirty="0">
                <a:hlinkClick r:id="rId7"/>
              </a:rPr>
              <a:t>https://www.wichita.edu/services/linkedin-learning/</a:t>
            </a:r>
            <a:r>
              <a:rPr lang="en-US" dirty="0"/>
              <a:t> </a:t>
            </a:r>
          </a:p>
          <a:p>
            <a:r>
              <a:rPr lang="en-US" dirty="0"/>
              <a:t>Blackboard technical: </a:t>
            </a:r>
            <a:r>
              <a:rPr lang="en-US" dirty="0">
                <a:hlinkClick r:id="rId8"/>
              </a:rPr>
              <a:t>https://Wichita.edu/BbSupport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9433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BB703-1D46-4940-A1FE-A3CE01C6F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Blackboard walkthrough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C889E29-99CF-473B-874A-F4E99BDB49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Login: </a:t>
            </a:r>
            <a:r>
              <a:rPr lang="en-US" dirty="0">
                <a:hlinkClick r:id="rId2"/>
              </a:rPr>
              <a:t>https://Wichita.edu/blackboard</a:t>
            </a:r>
            <a:endParaRPr lang="en-US" dirty="0"/>
          </a:p>
          <a:p>
            <a:r>
              <a:rPr lang="en-US" dirty="0"/>
              <a:t>Find courses</a:t>
            </a:r>
          </a:p>
          <a:p>
            <a:r>
              <a:rPr lang="en-US" dirty="0"/>
              <a:t>“Old” Blackboard course style (Ultra courses not required)</a:t>
            </a:r>
          </a:p>
          <a:p>
            <a:r>
              <a:rPr lang="en-US" dirty="0"/>
              <a:t>Notifications</a:t>
            </a:r>
          </a:p>
          <a:p>
            <a:r>
              <a:rPr lang="en-US" dirty="0"/>
              <a:t>Grade book</a:t>
            </a:r>
          </a:p>
        </p:txBody>
      </p:sp>
      <p:pic>
        <p:nvPicPr>
          <p:cNvPr id="6" name="Content Placeholder 5" descr="A red double decker bus. Photo by Jeff Smith&#10;">
            <a:extLst>
              <a:ext uri="{FF2B5EF4-FFF2-40B4-BE49-F238E27FC236}">
                <a16:creationId xmlns:a16="http://schemas.microsoft.com/office/drawing/2014/main" id="{03AFE530-EF4A-A040-95BA-DD71E2BBCF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tretch/>
        </p:blipFill>
        <p:spPr>
          <a:xfrm>
            <a:off x="6172200" y="2365851"/>
            <a:ext cx="5181600" cy="3270885"/>
          </a:xfrm>
          <a:noFill/>
        </p:spPr>
      </p:pic>
    </p:spTree>
    <p:extLst>
      <p:ext uri="{BB962C8B-B14F-4D97-AF65-F5344CB8AC3E}">
        <p14:creationId xmlns:p14="http://schemas.microsoft.com/office/powerpoint/2010/main" val="2578753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1F312-8BA9-AB43-8681-F8A74EF2E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OIR website walkthrough</a:t>
            </a:r>
          </a:p>
        </p:txBody>
      </p:sp>
      <p:pic>
        <p:nvPicPr>
          <p:cNvPr id="6" name="Content Placeholder 5" descr="Hands pointing to a computer. Photo by John Schnobrich, Unsplash">
            <a:extLst>
              <a:ext uri="{FF2B5EF4-FFF2-40B4-BE49-F238E27FC236}">
                <a16:creationId xmlns:a16="http://schemas.microsoft.com/office/drawing/2014/main" id="{CE02602C-6F09-E047-A987-CFB3DDD2E9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838200" y="2272745"/>
            <a:ext cx="5181600" cy="3457098"/>
          </a:xfr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AB11F49-2A05-4E76-82BB-284D67A7F8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OIR structure</a:t>
            </a:r>
          </a:p>
          <a:p>
            <a:r>
              <a:rPr lang="en-US" dirty="0"/>
              <a:t>Blackboard help (“old”)</a:t>
            </a:r>
          </a:p>
          <a:p>
            <a:r>
              <a:rPr lang="en-US" dirty="0"/>
              <a:t>Blackboard help (“Ultra”)</a:t>
            </a:r>
          </a:p>
          <a:p>
            <a:r>
              <a:rPr lang="en-US" dirty="0"/>
              <a:t>Pedagogy</a:t>
            </a:r>
          </a:p>
          <a:p>
            <a:r>
              <a:rPr lang="en-US" dirty="0"/>
              <a:t>Zoom</a:t>
            </a:r>
          </a:p>
          <a:p>
            <a:r>
              <a:rPr lang="en-US" dirty="0"/>
              <a:t>Panopto</a:t>
            </a:r>
          </a:p>
        </p:txBody>
      </p:sp>
    </p:spTree>
    <p:extLst>
      <p:ext uri="{BB962C8B-B14F-4D97-AF65-F5344CB8AC3E}">
        <p14:creationId xmlns:p14="http://schemas.microsoft.com/office/powerpoint/2010/main" val="2876796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470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-21_PPT_Template_" id="{F2E50902-BC89-2E45-833C-BBEA21F854BF}" vid="{C0530AEA-9A31-7041-920B-ABB3E32242CB}"/>
    </a:ext>
  </a:extLst>
</a:theme>
</file>

<file path=ppt/theme/theme2.xml><?xml version="1.0" encoding="utf-8"?>
<a:theme xmlns:a="http://schemas.openxmlformats.org/drawingml/2006/main" name="1_Office Theme">
  <a:themeElements>
    <a:clrScheme name="Custom 113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71A4BE"/>
      </a:accent1>
      <a:accent2>
        <a:srgbClr val="C85E44"/>
      </a:accent2>
      <a:accent3>
        <a:srgbClr val="879848"/>
      </a:accent3>
      <a:accent4>
        <a:srgbClr val="424242"/>
      </a:accent4>
      <a:accent5>
        <a:srgbClr val="F3AC1C"/>
      </a:accent5>
      <a:accent6>
        <a:srgbClr val="7182C0"/>
      </a:accent6>
      <a:hlink>
        <a:srgbClr val="8F8F8F"/>
      </a:hlink>
      <a:folHlink>
        <a:srgbClr val="A5A5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-22_Template" id="{618465CC-5D90-2B44-B278-77F1B4E6C88D}" vid="{7256E6C9-91A1-1146-ABC5-9BF88E4E1D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</TotalTime>
  <Words>192</Words>
  <Application>Microsoft Macintosh PowerPoint</Application>
  <PresentationFormat>Widescreen</PresentationFormat>
  <Paragraphs>37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1_Office Theme</vt:lpstr>
      <vt:lpstr>New Instructor Onboarding</vt:lpstr>
      <vt:lpstr>Agenda</vt:lpstr>
      <vt:lpstr>Who is OIR?</vt:lpstr>
      <vt:lpstr>Getting help</vt:lpstr>
      <vt:lpstr>Blackboard walkthrough</vt:lpstr>
      <vt:lpstr>OIR website walkthrough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Speer, Carolyn</dc:creator>
  <cp:lastModifiedBy>Speer, Carolyn</cp:lastModifiedBy>
  <cp:revision>3</cp:revision>
  <dcterms:created xsi:type="dcterms:W3CDTF">2021-08-03T17:11:02Z</dcterms:created>
  <dcterms:modified xsi:type="dcterms:W3CDTF">2022-05-23T15:20:05Z</dcterms:modified>
</cp:coreProperties>
</file>