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59" r:id="rId3"/>
    <p:sldId id="260" r:id="rId4"/>
    <p:sldId id="262" r:id="rId5"/>
    <p:sldId id="264" r:id="rId6"/>
    <p:sldId id="265" r:id="rId7"/>
    <p:sldId id="263" r:id="rId8"/>
    <p:sldId id="268" r:id="rId9"/>
    <p:sldId id="269" r:id="rId10"/>
    <p:sldId id="266" r:id="rId11"/>
    <p:sldId id="272" r:id="rId12"/>
    <p:sldId id="276" r:id="rId13"/>
    <p:sldId id="280" r:id="rId14"/>
    <p:sldId id="287" r:id="rId15"/>
    <p:sldId id="277" r:id="rId16"/>
    <p:sldId id="278" r:id="rId17"/>
    <p:sldId id="279" r:id="rId18"/>
    <p:sldId id="288" r:id="rId19"/>
    <p:sldId id="275" r:id="rId20"/>
    <p:sldId id="283" r:id="rId21"/>
    <p:sldId id="274" r:id="rId22"/>
    <p:sldId id="281" r:id="rId2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217"/>
    <a:srgbClr val="FEB71A"/>
    <a:srgbClr val="6E81D6"/>
    <a:srgbClr val="72A7C0"/>
    <a:srgbClr val="705E5F"/>
    <a:srgbClr val="CC82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0629A7-44FA-D660-0C7D-BB05FCC72835}" v="81" dt="2021-08-05T20:07:24.888"/>
    <p1510:client id="{1583E21F-1BB0-C6EC-C80A-E5F7A68E7FE8}" v="610" dt="2021-07-30T21:52:26.873"/>
    <p1510:client id="{1669ED98-659F-A4F7-B063-B922B7690013}" v="5" dt="2021-08-09T15:17:15.093"/>
    <p1510:client id="{21F15E44-BFD0-CB11-4FAE-9696018B7AF5}" v="141" dt="2021-08-06T22:09:24.370"/>
    <p1510:client id="{38CA3E48-BDCE-AD61-A62A-740C82398AA0}" v="6" dt="2021-08-09T14:20:18.467"/>
    <p1510:client id="{5D470555-3189-683A-845A-C3559EB59588}" v="130" dt="2021-07-29T18:19:04.637"/>
    <p1510:client id="{640B6C63-39E7-A68A-3F0F-1A93CBF95452}" v="686" dt="2021-08-07T01:03:33.296"/>
    <p1510:client id="{73000A32-73E7-A4BF-262F-BD8705A46235}" v="66" dt="2021-08-03T14:23:07.138"/>
    <p1510:client id="{80B8C105-F8FB-905B-626B-F34DF5243CFA}" v="270" dt="2021-08-02T16:34:43.636"/>
    <p1510:client id="{823EA2BD-6A59-7033-CE85-1537300398AD}" v="148" dt="2021-08-04T16:37:29.906"/>
    <p1510:client id="{82F308FB-0DCD-3998-FB9A-AABDC4FCFD18}" v="767" dt="2021-07-29T22:28:38.722"/>
    <p1510:client id="{861E78B0-5C89-3C47-BE69-9B7FE45313E6}" v="1" dt="2021-08-05T20:30:00.329"/>
    <p1510:client id="{9C9C06F3-864E-4457-84B3-3E2C29C0B35A}" v="42" dt="2021-07-29T22:29:47.587"/>
    <p1510:client id="{B228AB3F-9553-75CE-E937-2B91E0D938B8}" v="51" dt="2021-07-29T18:34:08.627"/>
    <p1510:client id="{D46B0029-8E66-DB3F-ED72-0D47C1E8AF36}" v="92" dt="2021-08-09T16:14:48.871"/>
    <p1510:client id="{DE5960C2-0CB6-4C84-5D23-554C56489999}" v="284" dt="2021-08-06T20:43:36.402"/>
    <p1510:client id="{F689B6A8-1EF1-E39B-DE15-372343549879}" v="17" dt="2021-08-09T02:23:39.872"/>
    <p1510:client id="{F8DF4F75-648E-A5B8-FE37-8AAC57957872}" v="185" dt="2021-08-05T18:58:33.7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582" autoAdjust="0"/>
  </p:normalViewPr>
  <p:slideViewPr>
    <p:cSldViewPr snapToGrid="0">
      <p:cViewPr varScale="1">
        <p:scale>
          <a:sx n="83" d="100"/>
          <a:sy n="83" d="100"/>
        </p:scale>
        <p:origin x="57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B91A35-3000-4711-9032-1E6B23C2FB54}"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D1BB83B5-C54E-4BCC-899C-7FFE7198EA2D}">
      <dgm:prSet phldrT="[Text]" phldr="0"/>
      <dgm:spPr>
        <a:solidFill>
          <a:srgbClr val="FFC217"/>
        </a:solidFill>
      </dgm:spPr>
      <dgm:t>
        <a:bodyPr/>
        <a:lstStyle/>
        <a:p>
          <a:pPr rtl="0"/>
          <a:r>
            <a:rPr lang="en-US">
              <a:solidFill>
                <a:schemeClr val="tx1">
                  <a:lumMod val="95000"/>
                  <a:lumOff val="5000"/>
                </a:schemeClr>
              </a:solidFill>
              <a:latin typeface="Georgia Pro"/>
            </a:rPr>
            <a:t> Retain</a:t>
          </a:r>
        </a:p>
      </dgm:t>
    </dgm:pt>
    <dgm:pt modelId="{E02DB9F2-9749-4DCC-B1FF-8D0C22781718}" type="parTrans" cxnId="{FD10BA1D-9010-419B-BAE5-C41F074E0B18}">
      <dgm:prSet/>
      <dgm:spPr/>
      <dgm:t>
        <a:bodyPr/>
        <a:lstStyle/>
        <a:p>
          <a:endParaRPr lang="en-US"/>
        </a:p>
      </dgm:t>
    </dgm:pt>
    <dgm:pt modelId="{4A562862-4C24-467C-9BDF-E0AADD635F08}" type="sibTrans" cxnId="{FD10BA1D-9010-419B-BAE5-C41F074E0B18}">
      <dgm:prSet/>
      <dgm:spPr/>
      <dgm:t>
        <a:bodyPr/>
        <a:lstStyle/>
        <a:p>
          <a:endParaRPr lang="en-US"/>
        </a:p>
      </dgm:t>
    </dgm:pt>
    <dgm:pt modelId="{4FF9B449-6F7D-4154-BBE9-7FC2680754ED}">
      <dgm:prSet phldrT="[Text]" phldr="0"/>
      <dgm:spPr>
        <a:solidFill>
          <a:srgbClr val="FFC217"/>
        </a:solidFill>
      </dgm:spPr>
      <dgm:t>
        <a:bodyPr/>
        <a:lstStyle/>
        <a:p>
          <a:r>
            <a:rPr lang="en-US">
              <a:solidFill>
                <a:schemeClr val="tx1">
                  <a:lumMod val="95000"/>
                  <a:lumOff val="5000"/>
                </a:schemeClr>
              </a:solidFill>
              <a:latin typeface="Georgia Pro"/>
            </a:rPr>
            <a:t>Remix</a:t>
          </a:r>
        </a:p>
      </dgm:t>
    </dgm:pt>
    <dgm:pt modelId="{A9788831-9353-45AD-A1A0-2C67BD3B0C76}" type="parTrans" cxnId="{ED4539EB-8E2C-40D2-9226-92761C1F0162}">
      <dgm:prSet/>
      <dgm:spPr/>
      <dgm:t>
        <a:bodyPr/>
        <a:lstStyle/>
        <a:p>
          <a:endParaRPr lang="en-US"/>
        </a:p>
      </dgm:t>
    </dgm:pt>
    <dgm:pt modelId="{D64BA6A7-E933-42D4-B0F4-3BDEF5FF8F12}" type="sibTrans" cxnId="{ED4539EB-8E2C-40D2-9226-92761C1F0162}">
      <dgm:prSet/>
      <dgm:spPr/>
      <dgm:t>
        <a:bodyPr/>
        <a:lstStyle/>
        <a:p>
          <a:endParaRPr lang="en-US"/>
        </a:p>
      </dgm:t>
    </dgm:pt>
    <dgm:pt modelId="{60756FF7-2FA1-42AB-811D-035715D84A2C}">
      <dgm:prSet phldrT="[Text]" phldr="0"/>
      <dgm:spPr>
        <a:solidFill>
          <a:srgbClr val="FFC217"/>
        </a:solidFill>
      </dgm:spPr>
      <dgm:t>
        <a:bodyPr/>
        <a:lstStyle/>
        <a:p>
          <a:r>
            <a:rPr lang="en-US">
              <a:solidFill>
                <a:schemeClr val="tx1">
                  <a:lumMod val="95000"/>
                  <a:lumOff val="5000"/>
                </a:schemeClr>
              </a:solidFill>
              <a:latin typeface="Georgia Pro"/>
            </a:rPr>
            <a:t>Reuse</a:t>
          </a:r>
        </a:p>
      </dgm:t>
    </dgm:pt>
    <dgm:pt modelId="{7FC4835B-78FE-4D41-88D5-4D955F64D8F4}" type="parTrans" cxnId="{67208E95-B614-41A3-988C-216EA96DCFA7}">
      <dgm:prSet/>
      <dgm:spPr/>
      <dgm:t>
        <a:bodyPr/>
        <a:lstStyle/>
        <a:p>
          <a:endParaRPr lang="en-US"/>
        </a:p>
      </dgm:t>
    </dgm:pt>
    <dgm:pt modelId="{C9430932-6B11-4AEC-AEA9-063223875B02}" type="sibTrans" cxnId="{67208E95-B614-41A3-988C-216EA96DCFA7}">
      <dgm:prSet/>
      <dgm:spPr/>
      <dgm:t>
        <a:bodyPr/>
        <a:lstStyle/>
        <a:p>
          <a:endParaRPr lang="en-US"/>
        </a:p>
      </dgm:t>
    </dgm:pt>
    <dgm:pt modelId="{921C95AA-16F5-4D3D-97BE-670BD5144C94}">
      <dgm:prSet phldrT="[Text]" phldr="0"/>
      <dgm:spPr>
        <a:solidFill>
          <a:srgbClr val="FFC217"/>
        </a:solidFill>
      </dgm:spPr>
      <dgm:t>
        <a:bodyPr/>
        <a:lstStyle/>
        <a:p>
          <a:r>
            <a:rPr lang="en-US">
              <a:solidFill>
                <a:schemeClr val="tx1">
                  <a:lumMod val="95000"/>
                  <a:lumOff val="5000"/>
                </a:schemeClr>
              </a:solidFill>
              <a:latin typeface="Georgia Pro"/>
            </a:rPr>
            <a:t>Redistribute</a:t>
          </a:r>
        </a:p>
      </dgm:t>
    </dgm:pt>
    <dgm:pt modelId="{49A413D7-8465-4E2F-8903-2FC9CF1FED78}" type="parTrans" cxnId="{03368B4E-AF3A-420B-9F89-DB9FAFFA97C2}">
      <dgm:prSet/>
      <dgm:spPr/>
      <dgm:t>
        <a:bodyPr/>
        <a:lstStyle/>
        <a:p>
          <a:endParaRPr lang="en-US"/>
        </a:p>
      </dgm:t>
    </dgm:pt>
    <dgm:pt modelId="{B2E26CC8-B289-4B1A-928A-10DC221FE05D}" type="sibTrans" cxnId="{03368B4E-AF3A-420B-9F89-DB9FAFFA97C2}">
      <dgm:prSet/>
      <dgm:spPr/>
      <dgm:t>
        <a:bodyPr/>
        <a:lstStyle/>
        <a:p>
          <a:endParaRPr lang="en-US"/>
        </a:p>
      </dgm:t>
    </dgm:pt>
    <dgm:pt modelId="{E874EC0C-1E43-473B-BDDE-307DEC652A09}">
      <dgm:prSet phldr="0"/>
      <dgm:spPr>
        <a:solidFill>
          <a:srgbClr val="FFC217"/>
        </a:solidFill>
      </dgm:spPr>
      <dgm:t>
        <a:bodyPr/>
        <a:lstStyle/>
        <a:p>
          <a:r>
            <a:rPr lang="en-US">
              <a:solidFill>
                <a:schemeClr val="tx1">
                  <a:lumMod val="95000"/>
                  <a:lumOff val="5000"/>
                </a:schemeClr>
              </a:solidFill>
              <a:latin typeface="Georgia Pro"/>
            </a:rPr>
            <a:t>Revise</a:t>
          </a:r>
        </a:p>
      </dgm:t>
    </dgm:pt>
    <dgm:pt modelId="{0B72B05D-8FE8-4164-B97E-47C03A49BA13}" type="parTrans" cxnId="{4113B49E-3854-41BF-8206-C1DE0B38F02C}">
      <dgm:prSet/>
      <dgm:spPr/>
    </dgm:pt>
    <dgm:pt modelId="{9AC36252-DB31-4F50-BDB6-01F976B12ED7}" type="sibTrans" cxnId="{4113B49E-3854-41BF-8206-C1DE0B38F02C}">
      <dgm:prSet/>
      <dgm:spPr/>
    </dgm:pt>
    <dgm:pt modelId="{0C84680E-57E9-4F6E-AA57-CE282BBEBBA6}" type="pres">
      <dgm:prSet presAssocID="{B3B91A35-3000-4711-9032-1E6B23C2FB54}" presName="cycle" presStyleCnt="0">
        <dgm:presLayoutVars>
          <dgm:dir/>
          <dgm:resizeHandles val="exact"/>
        </dgm:presLayoutVars>
      </dgm:prSet>
      <dgm:spPr/>
      <dgm:t>
        <a:bodyPr/>
        <a:lstStyle/>
        <a:p>
          <a:endParaRPr lang="en-US"/>
        </a:p>
      </dgm:t>
    </dgm:pt>
    <dgm:pt modelId="{7C9B4DF0-83B4-44E9-A3BC-5D76473082B8}" type="pres">
      <dgm:prSet presAssocID="{D1BB83B5-C54E-4BCC-899C-7FFE7198EA2D}" presName="node" presStyleLbl="node1" presStyleIdx="0" presStyleCnt="5">
        <dgm:presLayoutVars>
          <dgm:bulletEnabled val="1"/>
        </dgm:presLayoutVars>
      </dgm:prSet>
      <dgm:spPr/>
      <dgm:t>
        <a:bodyPr/>
        <a:lstStyle/>
        <a:p>
          <a:endParaRPr lang="en-US"/>
        </a:p>
      </dgm:t>
    </dgm:pt>
    <dgm:pt modelId="{0C362EFA-BFBB-4278-BC20-F7E41A933B29}" type="pres">
      <dgm:prSet presAssocID="{D1BB83B5-C54E-4BCC-899C-7FFE7198EA2D}" presName="spNode" presStyleCnt="0"/>
      <dgm:spPr/>
    </dgm:pt>
    <dgm:pt modelId="{18696C06-1898-4292-8C4E-7AC0CAFE6D32}" type="pres">
      <dgm:prSet presAssocID="{4A562862-4C24-467C-9BDF-E0AADD635F08}" presName="sibTrans" presStyleLbl="sibTrans1D1" presStyleIdx="0" presStyleCnt="5"/>
      <dgm:spPr/>
      <dgm:t>
        <a:bodyPr/>
        <a:lstStyle/>
        <a:p>
          <a:endParaRPr lang="en-US"/>
        </a:p>
      </dgm:t>
    </dgm:pt>
    <dgm:pt modelId="{75E1254D-3F06-4288-BB2D-95CF9EF79A0B}" type="pres">
      <dgm:prSet presAssocID="{E874EC0C-1E43-473B-BDDE-307DEC652A09}" presName="node" presStyleLbl="node1" presStyleIdx="1" presStyleCnt="5">
        <dgm:presLayoutVars>
          <dgm:bulletEnabled val="1"/>
        </dgm:presLayoutVars>
      </dgm:prSet>
      <dgm:spPr/>
      <dgm:t>
        <a:bodyPr/>
        <a:lstStyle/>
        <a:p>
          <a:endParaRPr lang="en-US"/>
        </a:p>
      </dgm:t>
    </dgm:pt>
    <dgm:pt modelId="{BDBFFC26-24B5-443D-B410-AFC3C60B7F7C}" type="pres">
      <dgm:prSet presAssocID="{E874EC0C-1E43-473B-BDDE-307DEC652A09}" presName="spNode" presStyleCnt="0"/>
      <dgm:spPr/>
    </dgm:pt>
    <dgm:pt modelId="{C18E45FB-FADC-44D4-9068-3DB69ED8400F}" type="pres">
      <dgm:prSet presAssocID="{9AC36252-DB31-4F50-BDB6-01F976B12ED7}" presName="sibTrans" presStyleLbl="sibTrans1D1" presStyleIdx="1" presStyleCnt="5"/>
      <dgm:spPr/>
    </dgm:pt>
    <dgm:pt modelId="{4719637C-2865-4D27-9F26-DCE800F78A5B}" type="pres">
      <dgm:prSet presAssocID="{4FF9B449-6F7D-4154-BBE9-7FC2680754ED}" presName="node" presStyleLbl="node1" presStyleIdx="2" presStyleCnt="5">
        <dgm:presLayoutVars>
          <dgm:bulletEnabled val="1"/>
        </dgm:presLayoutVars>
      </dgm:prSet>
      <dgm:spPr/>
      <dgm:t>
        <a:bodyPr/>
        <a:lstStyle/>
        <a:p>
          <a:endParaRPr lang="en-US"/>
        </a:p>
      </dgm:t>
    </dgm:pt>
    <dgm:pt modelId="{320D30E0-7506-4BB7-8E5E-3A83D38B031F}" type="pres">
      <dgm:prSet presAssocID="{4FF9B449-6F7D-4154-BBE9-7FC2680754ED}" presName="spNode" presStyleCnt="0"/>
      <dgm:spPr/>
    </dgm:pt>
    <dgm:pt modelId="{70CEC9E7-AA54-48DC-8038-63D2EE9B13EA}" type="pres">
      <dgm:prSet presAssocID="{D64BA6A7-E933-42D4-B0F4-3BDEF5FF8F12}" presName="sibTrans" presStyleLbl="sibTrans1D1" presStyleIdx="2" presStyleCnt="5"/>
      <dgm:spPr/>
      <dgm:t>
        <a:bodyPr/>
        <a:lstStyle/>
        <a:p>
          <a:endParaRPr lang="en-US"/>
        </a:p>
      </dgm:t>
    </dgm:pt>
    <dgm:pt modelId="{E5C7A941-B5F2-4B83-891C-7EA916163170}" type="pres">
      <dgm:prSet presAssocID="{60756FF7-2FA1-42AB-811D-035715D84A2C}" presName="node" presStyleLbl="node1" presStyleIdx="3" presStyleCnt="5">
        <dgm:presLayoutVars>
          <dgm:bulletEnabled val="1"/>
        </dgm:presLayoutVars>
      </dgm:prSet>
      <dgm:spPr/>
      <dgm:t>
        <a:bodyPr/>
        <a:lstStyle/>
        <a:p>
          <a:endParaRPr lang="en-US"/>
        </a:p>
      </dgm:t>
    </dgm:pt>
    <dgm:pt modelId="{21B4E7C7-B671-4361-BDC5-3BF6179F49B0}" type="pres">
      <dgm:prSet presAssocID="{60756FF7-2FA1-42AB-811D-035715D84A2C}" presName="spNode" presStyleCnt="0"/>
      <dgm:spPr/>
    </dgm:pt>
    <dgm:pt modelId="{0D0A9F21-1740-4FAC-B487-C5215E7987EE}" type="pres">
      <dgm:prSet presAssocID="{C9430932-6B11-4AEC-AEA9-063223875B02}" presName="sibTrans" presStyleLbl="sibTrans1D1" presStyleIdx="3" presStyleCnt="5"/>
      <dgm:spPr/>
      <dgm:t>
        <a:bodyPr/>
        <a:lstStyle/>
        <a:p>
          <a:endParaRPr lang="en-US"/>
        </a:p>
      </dgm:t>
    </dgm:pt>
    <dgm:pt modelId="{09629521-0EAB-4A0F-9835-FA3C538BDB99}" type="pres">
      <dgm:prSet presAssocID="{921C95AA-16F5-4D3D-97BE-670BD5144C94}" presName="node" presStyleLbl="node1" presStyleIdx="4" presStyleCnt="5">
        <dgm:presLayoutVars>
          <dgm:bulletEnabled val="1"/>
        </dgm:presLayoutVars>
      </dgm:prSet>
      <dgm:spPr/>
      <dgm:t>
        <a:bodyPr/>
        <a:lstStyle/>
        <a:p>
          <a:endParaRPr lang="en-US"/>
        </a:p>
      </dgm:t>
    </dgm:pt>
    <dgm:pt modelId="{576CCA88-569F-40F2-83C6-A50914347A94}" type="pres">
      <dgm:prSet presAssocID="{921C95AA-16F5-4D3D-97BE-670BD5144C94}" presName="spNode" presStyleCnt="0"/>
      <dgm:spPr/>
    </dgm:pt>
    <dgm:pt modelId="{209B4FC2-166D-4920-95B1-746A34AAA89F}" type="pres">
      <dgm:prSet presAssocID="{B2E26CC8-B289-4B1A-928A-10DC221FE05D}" presName="sibTrans" presStyleLbl="sibTrans1D1" presStyleIdx="4" presStyleCnt="5"/>
      <dgm:spPr/>
      <dgm:t>
        <a:bodyPr/>
        <a:lstStyle/>
        <a:p>
          <a:endParaRPr lang="en-US"/>
        </a:p>
      </dgm:t>
    </dgm:pt>
  </dgm:ptLst>
  <dgm:cxnLst>
    <dgm:cxn modelId="{193B1F9D-8453-4233-9C80-4F7048D932E1}" type="presOf" srcId="{B3B91A35-3000-4711-9032-1E6B23C2FB54}" destId="{0C84680E-57E9-4F6E-AA57-CE282BBEBBA6}" srcOrd="0" destOrd="0" presId="urn:microsoft.com/office/officeart/2005/8/layout/cycle6"/>
    <dgm:cxn modelId="{71448462-EB4C-4295-BE57-132AD0729F5F}" type="presOf" srcId="{C9430932-6B11-4AEC-AEA9-063223875B02}" destId="{0D0A9F21-1740-4FAC-B487-C5215E7987EE}" srcOrd="0" destOrd="0" presId="urn:microsoft.com/office/officeart/2005/8/layout/cycle6"/>
    <dgm:cxn modelId="{03368B4E-AF3A-420B-9F89-DB9FAFFA97C2}" srcId="{B3B91A35-3000-4711-9032-1E6B23C2FB54}" destId="{921C95AA-16F5-4D3D-97BE-670BD5144C94}" srcOrd="4" destOrd="0" parTransId="{49A413D7-8465-4E2F-8903-2FC9CF1FED78}" sibTransId="{B2E26CC8-B289-4B1A-928A-10DC221FE05D}"/>
    <dgm:cxn modelId="{645B79DE-CCDE-41F2-B30B-AA0503328847}" type="presOf" srcId="{4FF9B449-6F7D-4154-BBE9-7FC2680754ED}" destId="{4719637C-2865-4D27-9F26-DCE800F78A5B}" srcOrd="0" destOrd="0" presId="urn:microsoft.com/office/officeart/2005/8/layout/cycle6"/>
    <dgm:cxn modelId="{81601056-80B3-4551-A140-625BD67F372D}" type="presOf" srcId="{D64BA6A7-E933-42D4-B0F4-3BDEF5FF8F12}" destId="{70CEC9E7-AA54-48DC-8038-63D2EE9B13EA}" srcOrd="0" destOrd="0" presId="urn:microsoft.com/office/officeart/2005/8/layout/cycle6"/>
    <dgm:cxn modelId="{ED4539EB-8E2C-40D2-9226-92761C1F0162}" srcId="{B3B91A35-3000-4711-9032-1E6B23C2FB54}" destId="{4FF9B449-6F7D-4154-BBE9-7FC2680754ED}" srcOrd="2" destOrd="0" parTransId="{A9788831-9353-45AD-A1A0-2C67BD3B0C76}" sibTransId="{D64BA6A7-E933-42D4-B0F4-3BDEF5FF8F12}"/>
    <dgm:cxn modelId="{4113B49E-3854-41BF-8206-C1DE0B38F02C}" srcId="{B3B91A35-3000-4711-9032-1E6B23C2FB54}" destId="{E874EC0C-1E43-473B-BDDE-307DEC652A09}" srcOrd="1" destOrd="0" parTransId="{0B72B05D-8FE8-4164-B97E-47C03A49BA13}" sibTransId="{9AC36252-DB31-4F50-BDB6-01F976B12ED7}"/>
    <dgm:cxn modelId="{4F5222BA-1FAC-4302-967A-DF3644E27505}" type="presOf" srcId="{921C95AA-16F5-4D3D-97BE-670BD5144C94}" destId="{09629521-0EAB-4A0F-9835-FA3C538BDB99}" srcOrd="0" destOrd="0" presId="urn:microsoft.com/office/officeart/2005/8/layout/cycle6"/>
    <dgm:cxn modelId="{8914B325-F66A-4887-97E1-020F6D054074}" type="presOf" srcId="{9AC36252-DB31-4F50-BDB6-01F976B12ED7}" destId="{C18E45FB-FADC-44D4-9068-3DB69ED8400F}" srcOrd="0" destOrd="0" presId="urn:microsoft.com/office/officeart/2005/8/layout/cycle6"/>
    <dgm:cxn modelId="{FD10BA1D-9010-419B-BAE5-C41F074E0B18}" srcId="{B3B91A35-3000-4711-9032-1E6B23C2FB54}" destId="{D1BB83B5-C54E-4BCC-899C-7FFE7198EA2D}" srcOrd="0" destOrd="0" parTransId="{E02DB9F2-9749-4DCC-B1FF-8D0C22781718}" sibTransId="{4A562862-4C24-467C-9BDF-E0AADD635F08}"/>
    <dgm:cxn modelId="{FD89E0D9-8BB6-4F15-A266-50827DC45B74}" type="presOf" srcId="{E874EC0C-1E43-473B-BDDE-307DEC652A09}" destId="{75E1254D-3F06-4288-BB2D-95CF9EF79A0B}" srcOrd="0" destOrd="0" presId="urn:microsoft.com/office/officeart/2005/8/layout/cycle6"/>
    <dgm:cxn modelId="{D6BD2694-14D5-4A52-A6C9-92EC716E0CD8}" type="presOf" srcId="{D1BB83B5-C54E-4BCC-899C-7FFE7198EA2D}" destId="{7C9B4DF0-83B4-44E9-A3BC-5D76473082B8}" srcOrd="0" destOrd="0" presId="urn:microsoft.com/office/officeart/2005/8/layout/cycle6"/>
    <dgm:cxn modelId="{2E3F6052-8D62-4F7A-B57D-18470D2A0E79}" type="presOf" srcId="{60756FF7-2FA1-42AB-811D-035715D84A2C}" destId="{E5C7A941-B5F2-4B83-891C-7EA916163170}" srcOrd="0" destOrd="0" presId="urn:microsoft.com/office/officeart/2005/8/layout/cycle6"/>
    <dgm:cxn modelId="{67208E95-B614-41A3-988C-216EA96DCFA7}" srcId="{B3B91A35-3000-4711-9032-1E6B23C2FB54}" destId="{60756FF7-2FA1-42AB-811D-035715D84A2C}" srcOrd="3" destOrd="0" parTransId="{7FC4835B-78FE-4D41-88D5-4D955F64D8F4}" sibTransId="{C9430932-6B11-4AEC-AEA9-063223875B02}"/>
    <dgm:cxn modelId="{7E7B76A5-B2B4-4FA0-B051-5F27DE92D5BD}" type="presOf" srcId="{4A562862-4C24-467C-9BDF-E0AADD635F08}" destId="{18696C06-1898-4292-8C4E-7AC0CAFE6D32}" srcOrd="0" destOrd="0" presId="urn:microsoft.com/office/officeart/2005/8/layout/cycle6"/>
    <dgm:cxn modelId="{0337E49A-4430-4ED9-897C-30EBAF732823}" type="presOf" srcId="{B2E26CC8-B289-4B1A-928A-10DC221FE05D}" destId="{209B4FC2-166D-4920-95B1-746A34AAA89F}" srcOrd="0" destOrd="0" presId="urn:microsoft.com/office/officeart/2005/8/layout/cycle6"/>
    <dgm:cxn modelId="{E2F84161-CE84-4845-AF87-F334662A7467}" type="presParOf" srcId="{0C84680E-57E9-4F6E-AA57-CE282BBEBBA6}" destId="{7C9B4DF0-83B4-44E9-A3BC-5D76473082B8}" srcOrd="0" destOrd="0" presId="urn:microsoft.com/office/officeart/2005/8/layout/cycle6"/>
    <dgm:cxn modelId="{9B8BF958-A844-42B3-A6B9-BF959A4AEB5C}" type="presParOf" srcId="{0C84680E-57E9-4F6E-AA57-CE282BBEBBA6}" destId="{0C362EFA-BFBB-4278-BC20-F7E41A933B29}" srcOrd="1" destOrd="0" presId="urn:microsoft.com/office/officeart/2005/8/layout/cycle6"/>
    <dgm:cxn modelId="{FE0AA5FC-F836-4279-8195-23EF336096E7}" type="presParOf" srcId="{0C84680E-57E9-4F6E-AA57-CE282BBEBBA6}" destId="{18696C06-1898-4292-8C4E-7AC0CAFE6D32}" srcOrd="2" destOrd="0" presId="urn:microsoft.com/office/officeart/2005/8/layout/cycle6"/>
    <dgm:cxn modelId="{67B037C1-F7F7-42E6-B1AC-1BC3049AD54F}" type="presParOf" srcId="{0C84680E-57E9-4F6E-AA57-CE282BBEBBA6}" destId="{75E1254D-3F06-4288-BB2D-95CF9EF79A0B}" srcOrd="3" destOrd="0" presId="urn:microsoft.com/office/officeart/2005/8/layout/cycle6"/>
    <dgm:cxn modelId="{6E7FA9FB-843C-4081-881B-E696EDFFF5D3}" type="presParOf" srcId="{0C84680E-57E9-4F6E-AA57-CE282BBEBBA6}" destId="{BDBFFC26-24B5-443D-B410-AFC3C60B7F7C}" srcOrd="4" destOrd="0" presId="urn:microsoft.com/office/officeart/2005/8/layout/cycle6"/>
    <dgm:cxn modelId="{A0726E13-963F-4B2A-B9A0-6D13B3518783}" type="presParOf" srcId="{0C84680E-57E9-4F6E-AA57-CE282BBEBBA6}" destId="{C18E45FB-FADC-44D4-9068-3DB69ED8400F}" srcOrd="5" destOrd="0" presId="urn:microsoft.com/office/officeart/2005/8/layout/cycle6"/>
    <dgm:cxn modelId="{B4938904-561C-439F-BB34-36DB79FAF3D5}" type="presParOf" srcId="{0C84680E-57E9-4F6E-AA57-CE282BBEBBA6}" destId="{4719637C-2865-4D27-9F26-DCE800F78A5B}" srcOrd="6" destOrd="0" presId="urn:microsoft.com/office/officeart/2005/8/layout/cycle6"/>
    <dgm:cxn modelId="{5F19ABAF-FC05-4C5B-A7E8-1B1626D42E28}" type="presParOf" srcId="{0C84680E-57E9-4F6E-AA57-CE282BBEBBA6}" destId="{320D30E0-7506-4BB7-8E5E-3A83D38B031F}" srcOrd="7" destOrd="0" presId="urn:microsoft.com/office/officeart/2005/8/layout/cycle6"/>
    <dgm:cxn modelId="{4EB51E63-55D3-462F-88A5-FCF99BD7B0B0}" type="presParOf" srcId="{0C84680E-57E9-4F6E-AA57-CE282BBEBBA6}" destId="{70CEC9E7-AA54-48DC-8038-63D2EE9B13EA}" srcOrd="8" destOrd="0" presId="urn:microsoft.com/office/officeart/2005/8/layout/cycle6"/>
    <dgm:cxn modelId="{FA4AAA17-B225-4E66-9B8F-020A6FB198E0}" type="presParOf" srcId="{0C84680E-57E9-4F6E-AA57-CE282BBEBBA6}" destId="{E5C7A941-B5F2-4B83-891C-7EA916163170}" srcOrd="9" destOrd="0" presId="urn:microsoft.com/office/officeart/2005/8/layout/cycle6"/>
    <dgm:cxn modelId="{A3B604D6-4DE5-4C09-95A6-D38EEBD38BBA}" type="presParOf" srcId="{0C84680E-57E9-4F6E-AA57-CE282BBEBBA6}" destId="{21B4E7C7-B671-4361-BDC5-3BF6179F49B0}" srcOrd="10" destOrd="0" presId="urn:microsoft.com/office/officeart/2005/8/layout/cycle6"/>
    <dgm:cxn modelId="{BBE62271-D864-45D2-B0C9-000061C2EEDC}" type="presParOf" srcId="{0C84680E-57E9-4F6E-AA57-CE282BBEBBA6}" destId="{0D0A9F21-1740-4FAC-B487-C5215E7987EE}" srcOrd="11" destOrd="0" presId="urn:microsoft.com/office/officeart/2005/8/layout/cycle6"/>
    <dgm:cxn modelId="{38931974-7E31-4CB5-B20F-34BE0D24FBBD}" type="presParOf" srcId="{0C84680E-57E9-4F6E-AA57-CE282BBEBBA6}" destId="{09629521-0EAB-4A0F-9835-FA3C538BDB99}" srcOrd="12" destOrd="0" presId="urn:microsoft.com/office/officeart/2005/8/layout/cycle6"/>
    <dgm:cxn modelId="{1039BE65-D084-4245-A355-4B04C988D48C}" type="presParOf" srcId="{0C84680E-57E9-4F6E-AA57-CE282BBEBBA6}" destId="{576CCA88-569F-40F2-83C6-A50914347A94}" srcOrd="13" destOrd="0" presId="urn:microsoft.com/office/officeart/2005/8/layout/cycle6"/>
    <dgm:cxn modelId="{808B8911-51C8-4844-A2E7-6B4854FD1CE0}" type="presParOf" srcId="{0C84680E-57E9-4F6E-AA57-CE282BBEBBA6}" destId="{209B4FC2-166D-4920-95B1-746A34AAA89F}"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D141D2-C23F-4263-A78B-3DBF7FBEC3E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E855770-9CDD-4234-9689-D7FE5303392D}">
      <dgm:prSet phldrT="[Text]" phldr="0"/>
      <dgm:spPr/>
      <dgm:t>
        <a:bodyPr/>
        <a:lstStyle/>
        <a:p>
          <a:r>
            <a:rPr lang="en-US">
              <a:solidFill>
                <a:schemeClr val="tx1">
                  <a:lumMod val="95000"/>
                  <a:lumOff val="5000"/>
                </a:schemeClr>
              </a:solidFill>
              <a:latin typeface="Calibri"/>
            </a:rPr>
            <a:t>Adopt</a:t>
          </a:r>
          <a:endParaRPr lang="en-US">
            <a:solidFill>
              <a:schemeClr val="tx1">
                <a:lumMod val="95000"/>
                <a:lumOff val="5000"/>
              </a:schemeClr>
            </a:solidFill>
          </a:endParaRPr>
        </a:p>
      </dgm:t>
    </dgm:pt>
    <dgm:pt modelId="{386C82F9-3575-42A7-8992-2D64C4F73477}" type="parTrans" cxnId="{45CDA2BA-4C57-4953-BB2E-F3740782255B}">
      <dgm:prSet/>
      <dgm:spPr/>
      <dgm:t>
        <a:bodyPr/>
        <a:lstStyle/>
        <a:p>
          <a:endParaRPr lang="en-US"/>
        </a:p>
      </dgm:t>
    </dgm:pt>
    <dgm:pt modelId="{BF844470-A889-4A65-94A9-74A45389738B}" type="sibTrans" cxnId="{45CDA2BA-4C57-4953-BB2E-F3740782255B}">
      <dgm:prSet/>
      <dgm:spPr/>
      <dgm:t>
        <a:bodyPr/>
        <a:lstStyle/>
        <a:p>
          <a:endParaRPr lang="en-US"/>
        </a:p>
      </dgm:t>
    </dgm:pt>
    <dgm:pt modelId="{21A6F454-E2C7-4060-AB78-A14E00A347AC}">
      <dgm:prSet phldrT="[Text]" phldr="0"/>
      <dgm:spPr/>
      <dgm:t>
        <a:bodyPr/>
        <a:lstStyle/>
        <a:p>
          <a:r>
            <a:rPr lang="en-US">
              <a:solidFill>
                <a:schemeClr val="tx1">
                  <a:lumMod val="95000"/>
                  <a:lumOff val="5000"/>
                </a:schemeClr>
              </a:solidFill>
              <a:latin typeface="Calibri"/>
            </a:rPr>
            <a:t>Adapt</a:t>
          </a:r>
          <a:endParaRPr lang="en-US">
            <a:solidFill>
              <a:schemeClr val="tx1">
                <a:lumMod val="95000"/>
                <a:lumOff val="5000"/>
              </a:schemeClr>
            </a:solidFill>
          </a:endParaRPr>
        </a:p>
      </dgm:t>
    </dgm:pt>
    <dgm:pt modelId="{2B64EDA7-B6C4-4DD0-B56C-1CD410D55BDA}" type="parTrans" cxnId="{0AFDAA5D-0A4E-4BB8-AC26-AFF91C275027}">
      <dgm:prSet/>
      <dgm:spPr/>
      <dgm:t>
        <a:bodyPr/>
        <a:lstStyle/>
        <a:p>
          <a:endParaRPr lang="en-US"/>
        </a:p>
      </dgm:t>
    </dgm:pt>
    <dgm:pt modelId="{CA1B09ED-A322-4C6A-889B-5E2A34F5C254}" type="sibTrans" cxnId="{0AFDAA5D-0A4E-4BB8-AC26-AFF91C275027}">
      <dgm:prSet/>
      <dgm:spPr/>
      <dgm:t>
        <a:bodyPr/>
        <a:lstStyle/>
        <a:p>
          <a:endParaRPr lang="en-US"/>
        </a:p>
      </dgm:t>
    </dgm:pt>
    <dgm:pt modelId="{4D5FCF4C-B8AA-4536-9BBB-739260CB3DF9}">
      <dgm:prSet phldrT="[Text]" phldr="0"/>
      <dgm:spPr/>
      <dgm:t>
        <a:bodyPr/>
        <a:lstStyle/>
        <a:p>
          <a:r>
            <a:rPr lang="en-US">
              <a:solidFill>
                <a:schemeClr val="tx1">
                  <a:lumMod val="95000"/>
                  <a:lumOff val="5000"/>
                </a:schemeClr>
              </a:solidFill>
              <a:latin typeface="Calibri"/>
            </a:rPr>
            <a:t>Create</a:t>
          </a:r>
          <a:endParaRPr lang="en-US">
            <a:solidFill>
              <a:schemeClr val="tx1">
                <a:lumMod val="95000"/>
                <a:lumOff val="5000"/>
              </a:schemeClr>
            </a:solidFill>
          </a:endParaRPr>
        </a:p>
      </dgm:t>
    </dgm:pt>
    <dgm:pt modelId="{6F61684B-02C5-4826-80C8-7AE2EF8514C8}" type="parTrans" cxnId="{BB3CE43C-1C51-447C-AD24-FAC89597497E}">
      <dgm:prSet/>
      <dgm:spPr/>
      <dgm:t>
        <a:bodyPr/>
        <a:lstStyle/>
        <a:p>
          <a:endParaRPr lang="en-US"/>
        </a:p>
      </dgm:t>
    </dgm:pt>
    <dgm:pt modelId="{44CF30B0-6C0F-4B22-8CED-C6B7386BBB5A}" type="sibTrans" cxnId="{BB3CE43C-1C51-447C-AD24-FAC89597497E}">
      <dgm:prSet/>
      <dgm:spPr/>
      <dgm:t>
        <a:bodyPr/>
        <a:lstStyle/>
        <a:p>
          <a:endParaRPr lang="en-US"/>
        </a:p>
      </dgm:t>
    </dgm:pt>
    <dgm:pt modelId="{77813C41-C94D-4E34-978F-C31DD015916C}" type="pres">
      <dgm:prSet presAssocID="{F8D141D2-C23F-4263-A78B-3DBF7FBEC3E1}" presName="linear" presStyleCnt="0">
        <dgm:presLayoutVars>
          <dgm:dir/>
          <dgm:animLvl val="lvl"/>
          <dgm:resizeHandles val="exact"/>
        </dgm:presLayoutVars>
      </dgm:prSet>
      <dgm:spPr/>
      <dgm:t>
        <a:bodyPr/>
        <a:lstStyle/>
        <a:p>
          <a:endParaRPr lang="en-US"/>
        </a:p>
      </dgm:t>
    </dgm:pt>
    <dgm:pt modelId="{FCFD2909-4297-47A6-BA88-9EBE1F4E1769}" type="pres">
      <dgm:prSet presAssocID="{6E855770-9CDD-4234-9689-D7FE5303392D}" presName="parentLin" presStyleCnt="0"/>
      <dgm:spPr/>
    </dgm:pt>
    <dgm:pt modelId="{CB934FA3-EEE0-4C28-BF4E-806A9891872C}" type="pres">
      <dgm:prSet presAssocID="{6E855770-9CDD-4234-9689-D7FE5303392D}" presName="parentLeftMargin" presStyleLbl="node1" presStyleIdx="0" presStyleCnt="3"/>
      <dgm:spPr/>
      <dgm:t>
        <a:bodyPr/>
        <a:lstStyle/>
        <a:p>
          <a:endParaRPr lang="en-US"/>
        </a:p>
      </dgm:t>
    </dgm:pt>
    <dgm:pt modelId="{DBCCC6F3-E0B3-4C1F-B236-6B9F62BB140B}" type="pres">
      <dgm:prSet presAssocID="{6E855770-9CDD-4234-9689-D7FE5303392D}" presName="parentText" presStyleLbl="node1" presStyleIdx="0" presStyleCnt="3">
        <dgm:presLayoutVars>
          <dgm:chMax val="0"/>
          <dgm:bulletEnabled val="1"/>
        </dgm:presLayoutVars>
      </dgm:prSet>
      <dgm:spPr>
        <a:solidFill>
          <a:srgbClr val="FFC217"/>
        </a:solidFill>
      </dgm:spPr>
      <dgm:t>
        <a:bodyPr/>
        <a:lstStyle/>
        <a:p>
          <a:endParaRPr lang="en-US"/>
        </a:p>
      </dgm:t>
    </dgm:pt>
    <dgm:pt modelId="{64D2203A-0179-4862-ACF8-FA8A43A66933}" type="pres">
      <dgm:prSet presAssocID="{6E855770-9CDD-4234-9689-D7FE5303392D}" presName="negativeSpace" presStyleCnt="0"/>
      <dgm:spPr/>
    </dgm:pt>
    <dgm:pt modelId="{BE45C53D-7C69-45DA-93A3-5A8F80C8FD7C}" type="pres">
      <dgm:prSet presAssocID="{6E855770-9CDD-4234-9689-D7FE5303392D}" presName="childText" presStyleLbl="conFgAcc1" presStyleIdx="0" presStyleCnt="3">
        <dgm:presLayoutVars>
          <dgm:bulletEnabled val="1"/>
        </dgm:presLayoutVars>
      </dgm:prSet>
      <dgm:spPr/>
    </dgm:pt>
    <dgm:pt modelId="{D5E4E07B-A80D-41A3-B406-C55F7D1A2F2B}" type="pres">
      <dgm:prSet presAssocID="{BF844470-A889-4A65-94A9-74A45389738B}" presName="spaceBetweenRectangles" presStyleCnt="0"/>
      <dgm:spPr/>
    </dgm:pt>
    <dgm:pt modelId="{DF7F2274-BFF9-4B2A-8A08-417ACB9A2ACF}" type="pres">
      <dgm:prSet presAssocID="{21A6F454-E2C7-4060-AB78-A14E00A347AC}" presName="parentLin" presStyleCnt="0"/>
      <dgm:spPr/>
    </dgm:pt>
    <dgm:pt modelId="{0BC1D820-DC93-4A41-882C-3F25425BC05F}" type="pres">
      <dgm:prSet presAssocID="{21A6F454-E2C7-4060-AB78-A14E00A347AC}" presName="parentLeftMargin" presStyleLbl="node1" presStyleIdx="0" presStyleCnt="3"/>
      <dgm:spPr/>
      <dgm:t>
        <a:bodyPr/>
        <a:lstStyle/>
        <a:p>
          <a:endParaRPr lang="en-US"/>
        </a:p>
      </dgm:t>
    </dgm:pt>
    <dgm:pt modelId="{AFB677AD-3BFF-47DF-9AB6-9907274879C9}" type="pres">
      <dgm:prSet presAssocID="{21A6F454-E2C7-4060-AB78-A14E00A347AC}" presName="parentText" presStyleLbl="node1" presStyleIdx="1" presStyleCnt="3">
        <dgm:presLayoutVars>
          <dgm:chMax val="0"/>
          <dgm:bulletEnabled val="1"/>
        </dgm:presLayoutVars>
      </dgm:prSet>
      <dgm:spPr>
        <a:solidFill>
          <a:srgbClr val="FFC217"/>
        </a:solidFill>
      </dgm:spPr>
      <dgm:t>
        <a:bodyPr/>
        <a:lstStyle/>
        <a:p>
          <a:endParaRPr lang="en-US"/>
        </a:p>
      </dgm:t>
    </dgm:pt>
    <dgm:pt modelId="{59BEB07C-9572-4E76-A9EA-EA630AD4BC98}" type="pres">
      <dgm:prSet presAssocID="{21A6F454-E2C7-4060-AB78-A14E00A347AC}" presName="negativeSpace" presStyleCnt="0"/>
      <dgm:spPr/>
    </dgm:pt>
    <dgm:pt modelId="{CEE6A54B-8BE9-4ECD-91E4-ECF7D84E6165}" type="pres">
      <dgm:prSet presAssocID="{21A6F454-E2C7-4060-AB78-A14E00A347AC}" presName="childText" presStyleLbl="conFgAcc1" presStyleIdx="1" presStyleCnt="3">
        <dgm:presLayoutVars>
          <dgm:bulletEnabled val="1"/>
        </dgm:presLayoutVars>
      </dgm:prSet>
      <dgm:spPr/>
    </dgm:pt>
    <dgm:pt modelId="{F17DF74A-D12C-4592-ABCC-6AFAFDFA6F21}" type="pres">
      <dgm:prSet presAssocID="{CA1B09ED-A322-4C6A-889B-5E2A34F5C254}" presName="spaceBetweenRectangles" presStyleCnt="0"/>
      <dgm:spPr/>
    </dgm:pt>
    <dgm:pt modelId="{E240F561-1847-4FD7-94E7-A18A67486698}" type="pres">
      <dgm:prSet presAssocID="{4D5FCF4C-B8AA-4536-9BBB-739260CB3DF9}" presName="parentLin" presStyleCnt="0"/>
      <dgm:spPr/>
    </dgm:pt>
    <dgm:pt modelId="{B2E17608-498D-4314-A045-C42DDF21B0F9}" type="pres">
      <dgm:prSet presAssocID="{4D5FCF4C-B8AA-4536-9BBB-739260CB3DF9}" presName="parentLeftMargin" presStyleLbl="node1" presStyleIdx="1" presStyleCnt="3"/>
      <dgm:spPr/>
      <dgm:t>
        <a:bodyPr/>
        <a:lstStyle/>
        <a:p>
          <a:endParaRPr lang="en-US"/>
        </a:p>
      </dgm:t>
    </dgm:pt>
    <dgm:pt modelId="{7DB707A6-8952-4921-904C-788A8251BB2C}" type="pres">
      <dgm:prSet presAssocID="{4D5FCF4C-B8AA-4536-9BBB-739260CB3DF9}" presName="parentText" presStyleLbl="node1" presStyleIdx="2" presStyleCnt="3">
        <dgm:presLayoutVars>
          <dgm:chMax val="0"/>
          <dgm:bulletEnabled val="1"/>
        </dgm:presLayoutVars>
      </dgm:prSet>
      <dgm:spPr>
        <a:solidFill>
          <a:srgbClr val="FFC217"/>
        </a:solidFill>
      </dgm:spPr>
      <dgm:t>
        <a:bodyPr/>
        <a:lstStyle/>
        <a:p>
          <a:endParaRPr lang="en-US"/>
        </a:p>
      </dgm:t>
    </dgm:pt>
    <dgm:pt modelId="{C1523ACE-5D06-4B45-9299-E143E5144B96}" type="pres">
      <dgm:prSet presAssocID="{4D5FCF4C-B8AA-4536-9BBB-739260CB3DF9}" presName="negativeSpace" presStyleCnt="0"/>
      <dgm:spPr/>
    </dgm:pt>
    <dgm:pt modelId="{E2763F2B-9225-418A-821E-BED3B7FCD58F}" type="pres">
      <dgm:prSet presAssocID="{4D5FCF4C-B8AA-4536-9BBB-739260CB3DF9}" presName="childText" presStyleLbl="conFgAcc1" presStyleIdx="2" presStyleCnt="3">
        <dgm:presLayoutVars>
          <dgm:bulletEnabled val="1"/>
        </dgm:presLayoutVars>
      </dgm:prSet>
      <dgm:spPr/>
    </dgm:pt>
  </dgm:ptLst>
  <dgm:cxnLst>
    <dgm:cxn modelId="{45CDA2BA-4C57-4953-BB2E-F3740782255B}" srcId="{F8D141D2-C23F-4263-A78B-3DBF7FBEC3E1}" destId="{6E855770-9CDD-4234-9689-D7FE5303392D}" srcOrd="0" destOrd="0" parTransId="{386C82F9-3575-42A7-8992-2D64C4F73477}" sibTransId="{BF844470-A889-4A65-94A9-74A45389738B}"/>
    <dgm:cxn modelId="{A6F67168-FB75-4D34-AD83-D14395B42A7D}" type="presOf" srcId="{4D5FCF4C-B8AA-4536-9BBB-739260CB3DF9}" destId="{7DB707A6-8952-4921-904C-788A8251BB2C}" srcOrd="1" destOrd="0" presId="urn:microsoft.com/office/officeart/2005/8/layout/list1"/>
    <dgm:cxn modelId="{63A3B95A-32B6-45CA-AA19-F66D230F4F72}" type="presOf" srcId="{4D5FCF4C-B8AA-4536-9BBB-739260CB3DF9}" destId="{B2E17608-498D-4314-A045-C42DDF21B0F9}" srcOrd="0" destOrd="0" presId="urn:microsoft.com/office/officeart/2005/8/layout/list1"/>
    <dgm:cxn modelId="{DEF34B3F-B444-4E59-978B-4217BD0B04DD}" type="presOf" srcId="{6E855770-9CDD-4234-9689-D7FE5303392D}" destId="{CB934FA3-EEE0-4C28-BF4E-806A9891872C}" srcOrd="0" destOrd="0" presId="urn:microsoft.com/office/officeart/2005/8/layout/list1"/>
    <dgm:cxn modelId="{3D18439D-5887-443B-9B70-6B9DC5418FF0}" type="presOf" srcId="{6E855770-9CDD-4234-9689-D7FE5303392D}" destId="{DBCCC6F3-E0B3-4C1F-B236-6B9F62BB140B}" srcOrd="1" destOrd="0" presId="urn:microsoft.com/office/officeart/2005/8/layout/list1"/>
    <dgm:cxn modelId="{BB3CE43C-1C51-447C-AD24-FAC89597497E}" srcId="{F8D141D2-C23F-4263-A78B-3DBF7FBEC3E1}" destId="{4D5FCF4C-B8AA-4536-9BBB-739260CB3DF9}" srcOrd="2" destOrd="0" parTransId="{6F61684B-02C5-4826-80C8-7AE2EF8514C8}" sibTransId="{44CF30B0-6C0F-4B22-8CED-C6B7386BBB5A}"/>
    <dgm:cxn modelId="{B89CD5E5-473D-46FD-BA8F-E525DC142F0E}" type="presOf" srcId="{F8D141D2-C23F-4263-A78B-3DBF7FBEC3E1}" destId="{77813C41-C94D-4E34-978F-C31DD015916C}" srcOrd="0" destOrd="0" presId="urn:microsoft.com/office/officeart/2005/8/layout/list1"/>
    <dgm:cxn modelId="{E49AFC98-05A7-486F-BBDC-A5BFB5CDEFEC}" type="presOf" srcId="{21A6F454-E2C7-4060-AB78-A14E00A347AC}" destId="{0BC1D820-DC93-4A41-882C-3F25425BC05F}" srcOrd="0" destOrd="0" presId="urn:microsoft.com/office/officeart/2005/8/layout/list1"/>
    <dgm:cxn modelId="{4BEE2438-96F7-40BC-9D8A-C5029672CEC5}" type="presOf" srcId="{21A6F454-E2C7-4060-AB78-A14E00A347AC}" destId="{AFB677AD-3BFF-47DF-9AB6-9907274879C9}" srcOrd="1" destOrd="0" presId="urn:microsoft.com/office/officeart/2005/8/layout/list1"/>
    <dgm:cxn modelId="{0AFDAA5D-0A4E-4BB8-AC26-AFF91C275027}" srcId="{F8D141D2-C23F-4263-A78B-3DBF7FBEC3E1}" destId="{21A6F454-E2C7-4060-AB78-A14E00A347AC}" srcOrd="1" destOrd="0" parTransId="{2B64EDA7-B6C4-4DD0-B56C-1CD410D55BDA}" sibTransId="{CA1B09ED-A322-4C6A-889B-5E2A34F5C254}"/>
    <dgm:cxn modelId="{F6813414-306B-447F-8DDA-927ECAB4532D}" type="presParOf" srcId="{77813C41-C94D-4E34-978F-C31DD015916C}" destId="{FCFD2909-4297-47A6-BA88-9EBE1F4E1769}" srcOrd="0" destOrd="0" presId="urn:microsoft.com/office/officeart/2005/8/layout/list1"/>
    <dgm:cxn modelId="{B3ADF414-D2FB-4E96-BB25-37E985B9776C}" type="presParOf" srcId="{FCFD2909-4297-47A6-BA88-9EBE1F4E1769}" destId="{CB934FA3-EEE0-4C28-BF4E-806A9891872C}" srcOrd="0" destOrd="0" presId="urn:microsoft.com/office/officeart/2005/8/layout/list1"/>
    <dgm:cxn modelId="{83391E1A-4539-4B7D-9E2A-06511CC60627}" type="presParOf" srcId="{FCFD2909-4297-47A6-BA88-9EBE1F4E1769}" destId="{DBCCC6F3-E0B3-4C1F-B236-6B9F62BB140B}" srcOrd="1" destOrd="0" presId="urn:microsoft.com/office/officeart/2005/8/layout/list1"/>
    <dgm:cxn modelId="{6562A8D2-63C4-4877-9FCD-BB06DBD626A0}" type="presParOf" srcId="{77813C41-C94D-4E34-978F-C31DD015916C}" destId="{64D2203A-0179-4862-ACF8-FA8A43A66933}" srcOrd="1" destOrd="0" presId="urn:microsoft.com/office/officeart/2005/8/layout/list1"/>
    <dgm:cxn modelId="{7494EA5A-2D61-4889-A90C-B6111DAB54F6}" type="presParOf" srcId="{77813C41-C94D-4E34-978F-C31DD015916C}" destId="{BE45C53D-7C69-45DA-93A3-5A8F80C8FD7C}" srcOrd="2" destOrd="0" presId="urn:microsoft.com/office/officeart/2005/8/layout/list1"/>
    <dgm:cxn modelId="{D4D16088-5D0F-401F-AA7D-C00DFC5CB2F2}" type="presParOf" srcId="{77813C41-C94D-4E34-978F-C31DD015916C}" destId="{D5E4E07B-A80D-41A3-B406-C55F7D1A2F2B}" srcOrd="3" destOrd="0" presId="urn:microsoft.com/office/officeart/2005/8/layout/list1"/>
    <dgm:cxn modelId="{573BE7D3-A56E-4DEA-AE08-40C08514CC7D}" type="presParOf" srcId="{77813C41-C94D-4E34-978F-C31DD015916C}" destId="{DF7F2274-BFF9-4B2A-8A08-417ACB9A2ACF}" srcOrd="4" destOrd="0" presId="urn:microsoft.com/office/officeart/2005/8/layout/list1"/>
    <dgm:cxn modelId="{3BFFB0FC-3B0B-48A9-B7CC-7029DE03E052}" type="presParOf" srcId="{DF7F2274-BFF9-4B2A-8A08-417ACB9A2ACF}" destId="{0BC1D820-DC93-4A41-882C-3F25425BC05F}" srcOrd="0" destOrd="0" presId="urn:microsoft.com/office/officeart/2005/8/layout/list1"/>
    <dgm:cxn modelId="{D05A7369-7B27-4676-A46E-1B3FB39733A0}" type="presParOf" srcId="{DF7F2274-BFF9-4B2A-8A08-417ACB9A2ACF}" destId="{AFB677AD-3BFF-47DF-9AB6-9907274879C9}" srcOrd="1" destOrd="0" presId="urn:microsoft.com/office/officeart/2005/8/layout/list1"/>
    <dgm:cxn modelId="{E6063EF0-D7A9-4332-B995-E93F771363AB}" type="presParOf" srcId="{77813C41-C94D-4E34-978F-C31DD015916C}" destId="{59BEB07C-9572-4E76-A9EA-EA630AD4BC98}" srcOrd="5" destOrd="0" presId="urn:microsoft.com/office/officeart/2005/8/layout/list1"/>
    <dgm:cxn modelId="{D0FE07C0-E583-4E54-9272-7FCBD518A3AE}" type="presParOf" srcId="{77813C41-C94D-4E34-978F-C31DD015916C}" destId="{CEE6A54B-8BE9-4ECD-91E4-ECF7D84E6165}" srcOrd="6" destOrd="0" presId="urn:microsoft.com/office/officeart/2005/8/layout/list1"/>
    <dgm:cxn modelId="{83B6037C-1C27-433F-84D0-0E0E3C47BA4A}" type="presParOf" srcId="{77813C41-C94D-4E34-978F-C31DD015916C}" destId="{F17DF74A-D12C-4592-ABCC-6AFAFDFA6F21}" srcOrd="7" destOrd="0" presId="urn:microsoft.com/office/officeart/2005/8/layout/list1"/>
    <dgm:cxn modelId="{8078A026-0912-4F86-80B0-A8855838909F}" type="presParOf" srcId="{77813C41-C94D-4E34-978F-C31DD015916C}" destId="{E240F561-1847-4FD7-94E7-A18A67486698}" srcOrd="8" destOrd="0" presId="urn:microsoft.com/office/officeart/2005/8/layout/list1"/>
    <dgm:cxn modelId="{7410C0D8-4DD1-4EE9-A898-9F604686C5CD}" type="presParOf" srcId="{E240F561-1847-4FD7-94E7-A18A67486698}" destId="{B2E17608-498D-4314-A045-C42DDF21B0F9}" srcOrd="0" destOrd="0" presId="urn:microsoft.com/office/officeart/2005/8/layout/list1"/>
    <dgm:cxn modelId="{3C9E8A18-C9D0-411F-B721-9262E684B8DE}" type="presParOf" srcId="{E240F561-1847-4FD7-94E7-A18A67486698}" destId="{7DB707A6-8952-4921-904C-788A8251BB2C}" srcOrd="1" destOrd="0" presId="urn:microsoft.com/office/officeart/2005/8/layout/list1"/>
    <dgm:cxn modelId="{FF5EA3A1-9D2D-431A-8AA5-0B90CD41F9EF}" type="presParOf" srcId="{77813C41-C94D-4E34-978F-C31DD015916C}" destId="{C1523ACE-5D06-4B45-9299-E143E5144B96}" srcOrd="9" destOrd="0" presId="urn:microsoft.com/office/officeart/2005/8/layout/list1"/>
    <dgm:cxn modelId="{72274B89-197A-4178-87E6-F2DD48516D59}" type="presParOf" srcId="{77813C41-C94D-4E34-978F-C31DD015916C}" destId="{E2763F2B-9225-418A-821E-BED3B7FCD58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B4DF0-83B4-44E9-A3BC-5D76473082B8}">
      <dsp:nvSpPr>
        <dsp:cNvPr id="0" name=""/>
        <dsp:cNvSpPr/>
      </dsp:nvSpPr>
      <dsp:spPr>
        <a:xfrm>
          <a:off x="7068482" y="474"/>
          <a:ext cx="2019566" cy="1312718"/>
        </a:xfrm>
        <a:prstGeom prst="roundRect">
          <a:avLst/>
        </a:prstGeom>
        <a:solidFill>
          <a:srgbClr val="FFC21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a:solidFill>
                <a:schemeClr val="tx1">
                  <a:lumMod val="95000"/>
                  <a:lumOff val="5000"/>
                </a:schemeClr>
              </a:solidFill>
              <a:latin typeface="Georgia Pro"/>
            </a:rPr>
            <a:t> Retain</a:t>
          </a:r>
        </a:p>
      </dsp:txBody>
      <dsp:txXfrm>
        <a:off x="7132564" y="64556"/>
        <a:ext cx="1891402" cy="1184554"/>
      </dsp:txXfrm>
    </dsp:sp>
    <dsp:sp modelId="{18696C06-1898-4292-8C4E-7AC0CAFE6D32}">
      <dsp:nvSpPr>
        <dsp:cNvPr id="0" name=""/>
        <dsp:cNvSpPr/>
      </dsp:nvSpPr>
      <dsp:spPr>
        <a:xfrm>
          <a:off x="5457265" y="656834"/>
          <a:ext cx="5242001" cy="5242001"/>
        </a:xfrm>
        <a:custGeom>
          <a:avLst/>
          <a:gdLst/>
          <a:ahLst/>
          <a:cxnLst/>
          <a:rect l="0" t="0" r="0" b="0"/>
          <a:pathLst>
            <a:path>
              <a:moveTo>
                <a:pt x="3644636" y="208157"/>
              </a:moveTo>
              <a:arcTo wR="2621000" hR="2621000" stAng="17579330" swAng="195993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5E1254D-3F06-4288-BB2D-95CF9EF79A0B}">
      <dsp:nvSpPr>
        <dsp:cNvPr id="0" name=""/>
        <dsp:cNvSpPr/>
      </dsp:nvSpPr>
      <dsp:spPr>
        <a:xfrm>
          <a:off x="9561202" y="1811541"/>
          <a:ext cx="2019566" cy="1312718"/>
        </a:xfrm>
        <a:prstGeom prst="roundRect">
          <a:avLst/>
        </a:prstGeom>
        <a:solidFill>
          <a:srgbClr val="FFC21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a:solidFill>
                <a:schemeClr val="tx1">
                  <a:lumMod val="95000"/>
                  <a:lumOff val="5000"/>
                </a:schemeClr>
              </a:solidFill>
              <a:latin typeface="Georgia Pro"/>
            </a:rPr>
            <a:t>Revise</a:t>
          </a:r>
        </a:p>
      </dsp:txBody>
      <dsp:txXfrm>
        <a:off x="9625284" y="1875623"/>
        <a:ext cx="1891402" cy="1184554"/>
      </dsp:txXfrm>
    </dsp:sp>
    <dsp:sp modelId="{C18E45FB-FADC-44D4-9068-3DB69ED8400F}">
      <dsp:nvSpPr>
        <dsp:cNvPr id="0" name=""/>
        <dsp:cNvSpPr/>
      </dsp:nvSpPr>
      <dsp:spPr>
        <a:xfrm>
          <a:off x="5457265" y="656834"/>
          <a:ext cx="5242001" cy="5242001"/>
        </a:xfrm>
        <a:custGeom>
          <a:avLst/>
          <a:gdLst/>
          <a:ahLst/>
          <a:cxnLst/>
          <a:rect l="0" t="0" r="0" b="0"/>
          <a:pathLst>
            <a:path>
              <a:moveTo>
                <a:pt x="5238427" y="2484171"/>
              </a:moveTo>
              <a:arcTo wR="2621000" hR="2621000" stAng="21420451" swAng="219506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719637C-2865-4D27-9F26-DCE800F78A5B}">
      <dsp:nvSpPr>
        <dsp:cNvPr id="0" name=""/>
        <dsp:cNvSpPr/>
      </dsp:nvSpPr>
      <dsp:spPr>
        <a:xfrm>
          <a:off x="8609068" y="4741909"/>
          <a:ext cx="2019566" cy="1312718"/>
        </a:xfrm>
        <a:prstGeom prst="roundRect">
          <a:avLst/>
        </a:prstGeom>
        <a:solidFill>
          <a:srgbClr val="FFC21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a:solidFill>
                <a:schemeClr val="tx1">
                  <a:lumMod val="95000"/>
                  <a:lumOff val="5000"/>
                </a:schemeClr>
              </a:solidFill>
              <a:latin typeface="Georgia Pro"/>
            </a:rPr>
            <a:t>Remix</a:t>
          </a:r>
        </a:p>
      </dsp:txBody>
      <dsp:txXfrm>
        <a:off x="8673150" y="4805991"/>
        <a:ext cx="1891402" cy="1184554"/>
      </dsp:txXfrm>
    </dsp:sp>
    <dsp:sp modelId="{70CEC9E7-AA54-48DC-8038-63D2EE9B13EA}">
      <dsp:nvSpPr>
        <dsp:cNvPr id="0" name=""/>
        <dsp:cNvSpPr/>
      </dsp:nvSpPr>
      <dsp:spPr>
        <a:xfrm>
          <a:off x="5457265" y="656834"/>
          <a:ext cx="5242001" cy="5242001"/>
        </a:xfrm>
        <a:custGeom>
          <a:avLst/>
          <a:gdLst/>
          <a:ahLst/>
          <a:cxnLst/>
          <a:rect l="0" t="0" r="0" b="0"/>
          <a:pathLst>
            <a:path>
              <a:moveTo>
                <a:pt x="3141402" y="5189818"/>
              </a:moveTo>
              <a:arcTo wR="2621000" hR="2621000" stAng="4712866" swAng="137426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5C7A941-B5F2-4B83-891C-7EA916163170}">
      <dsp:nvSpPr>
        <dsp:cNvPr id="0" name=""/>
        <dsp:cNvSpPr/>
      </dsp:nvSpPr>
      <dsp:spPr>
        <a:xfrm>
          <a:off x="5527897" y="4741909"/>
          <a:ext cx="2019566" cy="1312718"/>
        </a:xfrm>
        <a:prstGeom prst="roundRect">
          <a:avLst/>
        </a:prstGeom>
        <a:solidFill>
          <a:srgbClr val="FFC21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a:solidFill>
                <a:schemeClr val="tx1">
                  <a:lumMod val="95000"/>
                  <a:lumOff val="5000"/>
                </a:schemeClr>
              </a:solidFill>
              <a:latin typeface="Georgia Pro"/>
            </a:rPr>
            <a:t>Reuse</a:t>
          </a:r>
        </a:p>
      </dsp:txBody>
      <dsp:txXfrm>
        <a:off x="5591979" y="4805991"/>
        <a:ext cx="1891402" cy="1184554"/>
      </dsp:txXfrm>
    </dsp:sp>
    <dsp:sp modelId="{0D0A9F21-1740-4FAC-B487-C5215E7987EE}">
      <dsp:nvSpPr>
        <dsp:cNvPr id="0" name=""/>
        <dsp:cNvSpPr/>
      </dsp:nvSpPr>
      <dsp:spPr>
        <a:xfrm>
          <a:off x="5457265" y="656834"/>
          <a:ext cx="5242001" cy="5242001"/>
        </a:xfrm>
        <a:custGeom>
          <a:avLst/>
          <a:gdLst/>
          <a:ahLst/>
          <a:cxnLst/>
          <a:rect l="0" t="0" r="0" b="0"/>
          <a:pathLst>
            <a:path>
              <a:moveTo>
                <a:pt x="437710" y="4071135"/>
              </a:moveTo>
              <a:arcTo wR="2621000" hR="2621000" stAng="8784480" swAng="219506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9629521-0EAB-4A0F-9835-FA3C538BDB99}">
      <dsp:nvSpPr>
        <dsp:cNvPr id="0" name=""/>
        <dsp:cNvSpPr/>
      </dsp:nvSpPr>
      <dsp:spPr>
        <a:xfrm>
          <a:off x="4575763" y="1811541"/>
          <a:ext cx="2019566" cy="1312718"/>
        </a:xfrm>
        <a:prstGeom prst="roundRect">
          <a:avLst/>
        </a:prstGeom>
        <a:solidFill>
          <a:srgbClr val="FFC21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a:solidFill>
                <a:schemeClr val="tx1">
                  <a:lumMod val="95000"/>
                  <a:lumOff val="5000"/>
                </a:schemeClr>
              </a:solidFill>
              <a:latin typeface="Georgia Pro"/>
            </a:rPr>
            <a:t>Redistribute</a:t>
          </a:r>
        </a:p>
      </dsp:txBody>
      <dsp:txXfrm>
        <a:off x="4639845" y="1875623"/>
        <a:ext cx="1891402" cy="1184554"/>
      </dsp:txXfrm>
    </dsp:sp>
    <dsp:sp modelId="{209B4FC2-166D-4920-95B1-746A34AAA89F}">
      <dsp:nvSpPr>
        <dsp:cNvPr id="0" name=""/>
        <dsp:cNvSpPr/>
      </dsp:nvSpPr>
      <dsp:spPr>
        <a:xfrm>
          <a:off x="5457265" y="656834"/>
          <a:ext cx="5242001" cy="5242001"/>
        </a:xfrm>
        <a:custGeom>
          <a:avLst/>
          <a:gdLst/>
          <a:ahLst/>
          <a:cxnLst/>
          <a:rect l="0" t="0" r="0" b="0"/>
          <a:pathLst>
            <a:path>
              <a:moveTo>
                <a:pt x="456973" y="1142274"/>
              </a:moveTo>
              <a:arcTo wR="2621000" hR="2621000" stAng="12860738" swAng="195993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5C53D-7C69-45DA-93A3-5A8F80C8FD7C}">
      <dsp:nvSpPr>
        <dsp:cNvPr id="0" name=""/>
        <dsp:cNvSpPr/>
      </dsp:nvSpPr>
      <dsp:spPr>
        <a:xfrm>
          <a:off x="0" y="576687"/>
          <a:ext cx="9348882" cy="98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CCC6F3-E0B3-4C1F-B236-6B9F62BB140B}">
      <dsp:nvSpPr>
        <dsp:cNvPr id="0" name=""/>
        <dsp:cNvSpPr/>
      </dsp:nvSpPr>
      <dsp:spPr>
        <a:xfrm>
          <a:off x="467444" y="1046"/>
          <a:ext cx="6544218" cy="1151280"/>
        </a:xfrm>
        <a:prstGeom prst="roundRect">
          <a:avLst/>
        </a:prstGeom>
        <a:solidFill>
          <a:srgbClr val="FFC21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356" tIns="0" rIns="247356" bIns="0" numCol="1" spcCol="1270" anchor="ctr" anchorCtr="0">
          <a:noAutofit/>
        </a:bodyPr>
        <a:lstStyle/>
        <a:p>
          <a:pPr lvl="0" algn="l" defTabSz="1733550">
            <a:lnSpc>
              <a:spcPct val="90000"/>
            </a:lnSpc>
            <a:spcBef>
              <a:spcPct val="0"/>
            </a:spcBef>
            <a:spcAft>
              <a:spcPct val="35000"/>
            </a:spcAft>
          </a:pPr>
          <a:r>
            <a:rPr lang="en-US" sz="3900" kern="1200">
              <a:solidFill>
                <a:schemeClr val="tx1">
                  <a:lumMod val="95000"/>
                  <a:lumOff val="5000"/>
                </a:schemeClr>
              </a:solidFill>
              <a:latin typeface="Calibri"/>
            </a:rPr>
            <a:t>Adopt</a:t>
          </a:r>
          <a:endParaRPr lang="en-US" sz="3900" kern="1200">
            <a:solidFill>
              <a:schemeClr val="tx1">
                <a:lumMod val="95000"/>
                <a:lumOff val="5000"/>
              </a:schemeClr>
            </a:solidFill>
          </a:endParaRPr>
        </a:p>
      </dsp:txBody>
      <dsp:txXfrm>
        <a:off x="523645" y="57247"/>
        <a:ext cx="6431816" cy="1038878"/>
      </dsp:txXfrm>
    </dsp:sp>
    <dsp:sp modelId="{CEE6A54B-8BE9-4ECD-91E4-ECF7D84E6165}">
      <dsp:nvSpPr>
        <dsp:cNvPr id="0" name=""/>
        <dsp:cNvSpPr/>
      </dsp:nvSpPr>
      <dsp:spPr>
        <a:xfrm>
          <a:off x="0" y="2345726"/>
          <a:ext cx="9348882" cy="98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B677AD-3BFF-47DF-9AB6-9907274879C9}">
      <dsp:nvSpPr>
        <dsp:cNvPr id="0" name=""/>
        <dsp:cNvSpPr/>
      </dsp:nvSpPr>
      <dsp:spPr>
        <a:xfrm>
          <a:off x="467444" y="1770087"/>
          <a:ext cx="6544218" cy="1151280"/>
        </a:xfrm>
        <a:prstGeom prst="roundRect">
          <a:avLst/>
        </a:prstGeom>
        <a:solidFill>
          <a:srgbClr val="FFC21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356" tIns="0" rIns="247356" bIns="0" numCol="1" spcCol="1270" anchor="ctr" anchorCtr="0">
          <a:noAutofit/>
        </a:bodyPr>
        <a:lstStyle/>
        <a:p>
          <a:pPr lvl="0" algn="l" defTabSz="1733550">
            <a:lnSpc>
              <a:spcPct val="90000"/>
            </a:lnSpc>
            <a:spcBef>
              <a:spcPct val="0"/>
            </a:spcBef>
            <a:spcAft>
              <a:spcPct val="35000"/>
            </a:spcAft>
          </a:pPr>
          <a:r>
            <a:rPr lang="en-US" sz="3900" kern="1200">
              <a:solidFill>
                <a:schemeClr val="tx1">
                  <a:lumMod val="95000"/>
                  <a:lumOff val="5000"/>
                </a:schemeClr>
              </a:solidFill>
              <a:latin typeface="Calibri"/>
            </a:rPr>
            <a:t>Adapt</a:t>
          </a:r>
          <a:endParaRPr lang="en-US" sz="3900" kern="1200">
            <a:solidFill>
              <a:schemeClr val="tx1">
                <a:lumMod val="95000"/>
                <a:lumOff val="5000"/>
              </a:schemeClr>
            </a:solidFill>
          </a:endParaRPr>
        </a:p>
      </dsp:txBody>
      <dsp:txXfrm>
        <a:off x="523645" y="1826288"/>
        <a:ext cx="6431816" cy="1038878"/>
      </dsp:txXfrm>
    </dsp:sp>
    <dsp:sp modelId="{E2763F2B-9225-418A-821E-BED3B7FCD58F}">
      <dsp:nvSpPr>
        <dsp:cNvPr id="0" name=""/>
        <dsp:cNvSpPr/>
      </dsp:nvSpPr>
      <dsp:spPr>
        <a:xfrm>
          <a:off x="0" y="4114766"/>
          <a:ext cx="9348882" cy="98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B707A6-8952-4921-904C-788A8251BB2C}">
      <dsp:nvSpPr>
        <dsp:cNvPr id="0" name=""/>
        <dsp:cNvSpPr/>
      </dsp:nvSpPr>
      <dsp:spPr>
        <a:xfrm>
          <a:off x="467444" y="3539127"/>
          <a:ext cx="6544218" cy="1151280"/>
        </a:xfrm>
        <a:prstGeom prst="roundRect">
          <a:avLst/>
        </a:prstGeom>
        <a:solidFill>
          <a:srgbClr val="FFC21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356" tIns="0" rIns="247356" bIns="0" numCol="1" spcCol="1270" anchor="ctr" anchorCtr="0">
          <a:noAutofit/>
        </a:bodyPr>
        <a:lstStyle/>
        <a:p>
          <a:pPr lvl="0" algn="l" defTabSz="1733550">
            <a:lnSpc>
              <a:spcPct val="90000"/>
            </a:lnSpc>
            <a:spcBef>
              <a:spcPct val="0"/>
            </a:spcBef>
            <a:spcAft>
              <a:spcPct val="35000"/>
            </a:spcAft>
          </a:pPr>
          <a:r>
            <a:rPr lang="en-US" sz="3900" kern="1200">
              <a:solidFill>
                <a:schemeClr val="tx1">
                  <a:lumMod val="95000"/>
                  <a:lumOff val="5000"/>
                </a:schemeClr>
              </a:solidFill>
              <a:latin typeface="Calibri"/>
            </a:rPr>
            <a:t>Create</a:t>
          </a:r>
          <a:endParaRPr lang="en-US" sz="3900" kern="1200">
            <a:solidFill>
              <a:schemeClr val="tx1">
                <a:lumMod val="95000"/>
                <a:lumOff val="5000"/>
              </a:schemeClr>
            </a:solidFill>
          </a:endParaRPr>
        </a:p>
      </dsp:txBody>
      <dsp:txXfrm>
        <a:off x="523645" y="3595328"/>
        <a:ext cx="6431816" cy="1038878"/>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C7BB25-EA28-458C-9BEB-E185ECB03206}" type="datetimeFigureOut">
              <a:rPr lang="en-US" smtClean="0"/>
              <a:pPr/>
              <a:t>8/9/2021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6C60F1-D9D7-452D-8F51-4FED64DC9328}" type="slidenum">
              <a:rPr lang="en-US" smtClean="0"/>
              <a:pPr/>
              <a:t>‹#›</a:t>
            </a:fld>
            <a:endParaRPr lang="en-US"/>
          </a:p>
        </p:txBody>
      </p:sp>
    </p:spTree>
    <p:extLst>
      <p:ext uri="{BB962C8B-B14F-4D97-AF65-F5344CB8AC3E}">
        <p14:creationId xmlns:p14="http://schemas.microsoft.com/office/powerpoint/2010/main" val="178008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opencontent.org/definitio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reativecommons.org/"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pen.bccampus.ca/files/2014/07/Faculty-Guide-22-Apr-15.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Retain</a:t>
            </a:r>
            <a:r>
              <a:rPr lang="en-US" dirty="0"/>
              <a:t> - make, own, and control a copy of the resource (e.g., download and keep your own copy)</a:t>
            </a:r>
          </a:p>
          <a:p>
            <a:r>
              <a:rPr lang="en-US" b="1" dirty="0"/>
              <a:t>Revise</a:t>
            </a:r>
            <a:r>
              <a:rPr lang="en-US" dirty="0"/>
              <a:t> - edit, adapt, and modify your copy of the resource (e.g., translate into another language)</a:t>
            </a:r>
            <a:endParaRPr lang="en-US" dirty="0">
              <a:cs typeface="Calibri"/>
            </a:endParaRPr>
          </a:p>
          <a:p>
            <a:r>
              <a:rPr lang="en-US" b="1" dirty="0"/>
              <a:t>Remix</a:t>
            </a:r>
            <a:r>
              <a:rPr lang="en-US" dirty="0"/>
              <a:t> - combine your original or revised copy of the resource with other existing material to create something new (e.g., make a mashup)</a:t>
            </a:r>
            <a:endParaRPr lang="en-US" dirty="0">
              <a:cs typeface="Calibri"/>
            </a:endParaRPr>
          </a:p>
          <a:p>
            <a:r>
              <a:rPr lang="en-US" b="1" dirty="0"/>
              <a:t>Reuse</a:t>
            </a:r>
            <a:r>
              <a:rPr lang="en-US" dirty="0"/>
              <a:t> - use your original, revised, or remixed copy of the resource publicly (e.g., on a website, in a presentation, in a class)</a:t>
            </a:r>
            <a:endParaRPr lang="en-US" dirty="0">
              <a:cs typeface="Calibri"/>
            </a:endParaRPr>
          </a:p>
          <a:p>
            <a:r>
              <a:rPr lang="en-US" b="1" dirty="0"/>
              <a:t>Redistribute</a:t>
            </a:r>
            <a:r>
              <a:rPr lang="en-US" dirty="0"/>
              <a:t> - share copies of your original, revised, or remixed copy of the resource with others (e.g., post a copy online or give one to a friend</a:t>
            </a: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a:cs typeface="Arial"/>
              </a:rPr>
              <a:t>Source: Wiley, Dave. Defining the "Open" in Open Content and Open Educational Resources. Published freely under a Creative Commons Attribution 4.0 license at </a:t>
            </a:r>
            <a:r>
              <a:rPr lang="en-US" sz="1200" dirty="0" smtClean="0">
                <a:latin typeface="Arial"/>
                <a:cs typeface="Arial"/>
                <a:hlinkClick r:id="rId3"/>
              </a:rPr>
              <a:t>http://opencontent.org/definition/</a:t>
            </a:r>
            <a:endParaRPr lang="en-US" sz="1200" dirty="0" smtClean="0"/>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B6C60F1-D9D7-452D-8F51-4FED64DC9328}" type="slidenum">
              <a:rPr lang="en-US" smtClean="0"/>
              <a:pPr/>
              <a:t>7</a:t>
            </a:fld>
            <a:endParaRPr lang="en-US"/>
          </a:p>
        </p:txBody>
      </p:sp>
    </p:spTree>
    <p:extLst>
      <p:ext uri="{BB962C8B-B14F-4D97-AF65-F5344CB8AC3E}">
        <p14:creationId xmlns:p14="http://schemas.microsoft.com/office/powerpoint/2010/main" val="1916555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KBOR OER Steering committee has a </a:t>
            </a:r>
            <a:r>
              <a:rPr lang="en-US" err="1">
                <a:cs typeface="Calibri"/>
              </a:rPr>
              <a:t>consortial</a:t>
            </a:r>
            <a:r>
              <a:rPr lang="en-US">
                <a:cs typeface="Calibri"/>
              </a:rPr>
              <a:t> membership to OEN </a:t>
            </a:r>
          </a:p>
          <a:p>
            <a:r>
              <a:rPr lang="en-US">
                <a:cs typeface="Calibri"/>
              </a:rPr>
              <a:t>Workshops are based on OEN training</a:t>
            </a:r>
          </a:p>
          <a:p>
            <a:r>
              <a:rPr lang="en-US">
                <a:cs typeface="Calibri"/>
              </a:rPr>
              <a:t>Last about 90 minutes so cover more than we could today and really make the case for why moving to OER is so important now</a:t>
            </a:r>
          </a:p>
          <a:p>
            <a:r>
              <a:rPr lang="en-US">
                <a:cs typeface="Calibri"/>
              </a:rPr>
              <a:t>Review are for a resource in Open Textbook Library</a:t>
            </a:r>
          </a:p>
          <a:p>
            <a:r>
              <a:rPr lang="en-US">
                <a:cs typeface="Calibri"/>
              </a:rPr>
              <a:t>Registration links will be available very soon, might fill up, watch for WSU Today announcement</a:t>
            </a:r>
          </a:p>
        </p:txBody>
      </p:sp>
      <p:sp>
        <p:nvSpPr>
          <p:cNvPr id="4" name="Slide Number Placeholder 3"/>
          <p:cNvSpPr>
            <a:spLocks noGrp="1"/>
          </p:cNvSpPr>
          <p:nvPr>
            <p:ph type="sldNum" sz="quarter" idx="5"/>
          </p:nvPr>
        </p:nvSpPr>
        <p:spPr/>
        <p:txBody>
          <a:bodyPr/>
          <a:lstStyle/>
          <a:p>
            <a:fld id="{DB6C60F1-D9D7-452D-8F51-4FED64DC9328}" type="slidenum">
              <a:rPr lang="en-US" smtClean="0"/>
              <a:pPr/>
              <a:t>19</a:t>
            </a:fld>
            <a:endParaRPr lang="en-US"/>
          </a:p>
        </p:txBody>
      </p:sp>
    </p:spTree>
    <p:extLst>
      <p:ext uri="{BB962C8B-B14F-4D97-AF65-F5344CB8AC3E}">
        <p14:creationId xmlns:p14="http://schemas.microsoft.com/office/powerpoint/2010/main" val="3820240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would be glad to meet with you and/or your department</a:t>
            </a:r>
          </a:p>
          <a:p>
            <a:r>
              <a:rPr lang="en-US">
                <a:cs typeface="Calibri"/>
              </a:rPr>
              <a:t>Guide is a work in progress</a:t>
            </a:r>
            <a:endParaRPr lang="en-US"/>
          </a:p>
        </p:txBody>
      </p:sp>
      <p:sp>
        <p:nvSpPr>
          <p:cNvPr id="4" name="Slide Number Placeholder 3"/>
          <p:cNvSpPr>
            <a:spLocks noGrp="1"/>
          </p:cNvSpPr>
          <p:nvPr>
            <p:ph type="sldNum" sz="quarter" idx="5"/>
          </p:nvPr>
        </p:nvSpPr>
        <p:spPr/>
        <p:txBody>
          <a:bodyPr/>
          <a:lstStyle/>
          <a:p>
            <a:fld id="{DB6C60F1-D9D7-452D-8F51-4FED64DC9328}" type="slidenum">
              <a:rPr lang="en-US" smtClean="0"/>
              <a:pPr/>
              <a:t>21</a:t>
            </a:fld>
            <a:endParaRPr lang="en-US"/>
          </a:p>
        </p:txBody>
      </p:sp>
    </p:spTree>
    <p:extLst>
      <p:ext uri="{BB962C8B-B14F-4D97-AF65-F5344CB8AC3E}">
        <p14:creationId xmlns:p14="http://schemas.microsoft.com/office/powerpoint/2010/main" val="3355983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hlinkClick r:id="rId3">
                  <a:extLst>
                    <a:ext uri="{A12FA001-AC4F-418D-AE19-62706E023703}">
                      <ahyp:hlinkClr xmlns:ahyp="http://schemas.microsoft.com/office/drawing/2018/hyperlinkcolor" xmlns="" val="tx"/>
                    </a:ext>
                  </a:extLst>
                </a:hlinkClick>
              </a:rPr>
              <a:t>“Creative Commons</a:t>
            </a:r>
            <a:r>
              <a:rPr lang="en-US" sz="1200" b="0" i="0" kern="1200">
                <a:solidFill>
                  <a:schemeClr val="tx1"/>
                </a:solidFill>
                <a:effectLst/>
                <a:latin typeface="+mn-lt"/>
                <a:ea typeface="+mn-ea"/>
                <a:cs typeface="+mn-cs"/>
              </a:rPr>
              <a:t> is a free licensing system that allows the author of a work to specify how that work can be used by others. Even though the author retains full copyright, the Creative Commons (CC) license gives others the legal permission to copy and use the work. Creative Commons licenses are not an alternative to copyright. The licenses apply on top of copyright, so you can modify your copyright terms to best suit your needs. Works held under a Creative Commons </a:t>
            </a:r>
            <a:r>
              <a:rPr lang="en-US"/>
              <a:t>License</a:t>
            </a:r>
            <a:r>
              <a:rPr lang="en-US" sz="1200" b="0" i="0" kern="1200">
                <a:solidFill>
                  <a:schemeClr val="tx1"/>
                </a:solidFill>
                <a:effectLst/>
                <a:latin typeface="+mn-lt"/>
                <a:ea typeface="+mn-ea"/>
                <a:cs typeface="+mn-cs"/>
              </a:rPr>
              <a:t> are indicated with a cc symbol.  Additionally, CC works can have four other rights attached to the licenses that add or subtract certain permissions.  These rights can be combined into six different Creative Commons Licenses as illustrated above.”</a:t>
            </a:r>
            <a:r>
              <a:rPr lang="en-US"/>
              <a:t> </a:t>
            </a:r>
            <a:endParaRPr lang="en-US">
              <a:cs typeface="Calibri"/>
            </a:endParaRP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Text taken from Open Education Resources at CCAC by Community College of Allegheny County Libraries, which is licensed under a </a:t>
            </a:r>
            <a:r>
              <a:rPr lang="en-US" sz="1200" b="0" i="0" u="none" strike="noStrike" kern="1200">
                <a:solidFill>
                  <a:schemeClr val="tx1"/>
                </a:solidFill>
                <a:effectLst/>
                <a:latin typeface="+mn-lt"/>
                <a:ea typeface="+mn-ea"/>
                <a:cs typeface="+mn-cs"/>
                <a:hlinkClick r:id="rId4"/>
              </a:rPr>
              <a:t>Creative Commons Attribution 4.0 International License</a:t>
            </a:r>
            <a:r>
              <a:rPr lang="en-US" sz="1200" b="0" i="0" kern="1200">
                <a:solidFill>
                  <a:schemeClr val="tx1"/>
                </a:solidFill>
                <a:effectLst/>
                <a:latin typeface="+mn-lt"/>
                <a:ea typeface="+mn-ea"/>
                <a:cs typeface="+mn-cs"/>
              </a:rPr>
              <a:t>.</a:t>
            </a:r>
            <a:endParaRPr lang="en-US" sz="1200" b="0" i="0" kern="1200">
              <a:solidFill>
                <a:schemeClr val="tx1"/>
              </a:solidFill>
              <a:effectLst/>
              <a:latin typeface="+mn-lt"/>
              <a:cs typeface="Calibri"/>
            </a:endParaRPr>
          </a:p>
          <a:p>
            <a:endParaRPr lang="en-US"/>
          </a:p>
        </p:txBody>
      </p:sp>
      <p:sp>
        <p:nvSpPr>
          <p:cNvPr id="4" name="Slide Number Placeholder 3"/>
          <p:cNvSpPr>
            <a:spLocks noGrp="1"/>
          </p:cNvSpPr>
          <p:nvPr>
            <p:ph type="sldNum" sz="quarter" idx="5"/>
          </p:nvPr>
        </p:nvSpPr>
        <p:spPr/>
        <p:txBody>
          <a:bodyPr/>
          <a:lstStyle/>
          <a:p>
            <a:fld id="{B37B1F30-39B2-4CE2-8EF3-91F3179569A5}" type="slidenum">
              <a:rPr lang="en-US" smtClean="0"/>
              <a:t>8</a:t>
            </a:fld>
            <a:endParaRPr lang="en-US"/>
          </a:p>
        </p:txBody>
      </p:sp>
    </p:spTree>
    <p:extLst>
      <p:ext uri="{BB962C8B-B14F-4D97-AF65-F5344CB8AC3E}">
        <p14:creationId xmlns:p14="http://schemas.microsoft.com/office/powerpoint/2010/main" val="3129631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2" indent="-285750">
              <a:buFont typeface="Wingdings"/>
              <a:buChar char="▪"/>
            </a:pPr>
            <a:r>
              <a:rPr lang="en-US" dirty="0"/>
              <a:t>Identify keywords for searching= pull from your course description and/or course learning outcomes and/or consultation with a librarian</a:t>
            </a:r>
          </a:p>
          <a:p>
            <a:pPr marL="285750" lvl="2" indent="-285750">
              <a:buFont typeface="Wingdings"/>
              <a:buChar char="▪"/>
            </a:pPr>
            <a:r>
              <a:rPr lang="en-US" dirty="0"/>
              <a:t>Select OER repository to search (provide some specific info about each </a:t>
            </a:r>
            <a:r>
              <a:rPr lang="en-US" dirty="0" smtClean="0"/>
              <a:t>one in next slide)</a:t>
            </a:r>
            <a:endParaRPr lang="en-US" dirty="0">
              <a:cs typeface="Calibri"/>
            </a:endParaRPr>
          </a:p>
          <a:p>
            <a:pPr marL="285750" lvl="2" indent="-285750">
              <a:buFont typeface="Wingdings"/>
              <a:buChar char="▪"/>
            </a:pPr>
            <a:r>
              <a:rPr lang="en-US" dirty="0"/>
              <a:t>When searching look for peer-reviews, supplementary materials, license information</a:t>
            </a:r>
            <a:endParaRPr lang="en-US" dirty="0">
              <a:cs typeface="Calibri"/>
            </a:endParaRPr>
          </a:p>
        </p:txBody>
      </p:sp>
      <p:sp>
        <p:nvSpPr>
          <p:cNvPr id="4" name="Slide Number Placeholder 3"/>
          <p:cNvSpPr>
            <a:spLocks noGrp="1"/>
          </p:cNvSpPr>
          <p:nvPr>
            <p:ph type="sldNum" sz="quarter" idx="5"/>
          </p:nvPr>
        </p:nvSpPr>
        <p:spPr/>
        <p:txBody>
          <a:bodyPr/>
          <a:lstStyle/>
          <a:p>
            <a:fld id="{DB6C60F1-D9D7-452D-8F51-4FED64DC9328}" type="slidenum">
              <a:rPr lang="en-US" smtClean="0"/>
              <a:pPr/>
              <a:t>10</a:t>
            </a:fld>
            <a:endParaRPr lang="en-US"/>
          </a:p>
        </p:txBody>
      </p:sp>
    </p:spTree>
    <p:extLst>
      <p:ext uri="{BB962C8B-B14F-4D97-AF65-F5344CB8AC3E}">
        <p14:creationId xmlns:p14="http://schemas.microsoft.com/office/powerpoint/2010/main" val="3547754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dirty="0" smtClean="0">
                <a:solidFill>
                  <a:schemeClr val="tx1"/>
                </a:solidFill>
                <a:effectLst/>
                <a:latin typeface="+mn-lt"/>
                <a:ea typeface="+mn-ea"/>
                <a:cs typeface="+mn-cs"/>
              </a:rPr>
              <a:t>General starting points</a:t>
            </a:r>
            <a:r>
              <a:rPr lang="en-US" sz="1200" b="0" i="0" u="none" strike="noStrike" kern="1200" dirty="0" smtClean="0">
                <a:solidFill>
                  <a:schemeClr val="tx1"/>
                </a:solidFill>
                <a:effectLst/>
                <a:latin typeface="+mn-lt"/>
                <a:ea typeface="+mn-ea"/>
                <a:cs typeface="+mn-cs"/>
              </a:rPr>
              <a:t>:  OASIS search tool and Mason OER </a:t>
            </a:r>
            <a:r>
              <a:rPr lang="en-US" sz="1200" b="0" i="0" u="none" strike="noStrike" kern="1200" dirty="0" err="1" smtClean="0">
                <a:solidFill>
                  <a:schemeClr val="tx1"/>
                </a:solidFill>
                <a:effectLst/>
                <a:latin typeface="+mn-lt"/>
                <a:ea typeface="+mn-ea"/>
                <a:cs typeface="+mn-cs"/>
              </a:rPr>
              <a:t>Metafinder</a:t>
            </a:r>
            <a:r>
              <a:rPr lang="en-US" sz="1200" b="0" i="0" u="none" strike="noStrike" kern="1200" dirty="0" smtClean="0">
                <a:solidFill>
                  <a:schemeClr val="tx1"/>
                </a:solidFill>
                <a:effectLst/>
                <a:latin typeface="+mn-lt"/>
                <a:ea typeface="+mn-ea"/>
                <a:cs typeface="+mn-cs"/>
              </a:rPr>
              <a:t> are both OER meta-search engines that collate several different OER repositories. Each works a little differently, but I would say OASIS feels more user-friendly.</a:t>
            </a:r>
            <a:r>
              <a:rPr lang="en-US" sz="1200" b="0" i="0" kern="1200" dirty="0" smtClean="0">
                <a:solidFill>
                  <a:schemeClr val="tx1"/>
                </a:solidFill>
                <a:effectLst/>
                <a:latin typeface="+mn-lt"/>
                <a:ea typeface="+mn-ea"/>
                <a:cs typeface="+mn-cs"/>
              </a:rPr>
              <a:t> </a:t>
            </a:r>
          </a:p>
          <a:p>
            <a:pPr rtl="0" fontAlgn="base"/>
            <a:r>
              <a:rPr lang="en-US" sz="1200" b="1" i="0" u="none" strike="noStrike" kern="1200" dirty="0" smtClean="0">
                <a:solidFill>
                  <a:schemeClr val="tx1"/>
                </a:solidFill>
                <a:effectLst/>
                <a:latin typeface="+mn-lt"/>
                <a:ea typeface="+mn-ea"/>
                <a:cs typeface="+mn-cs"/>
              </a:rPr>
              <a:t>Textbooks &amp; courses</a:t>
            </a:r>
            <a:r>
              <a:rPr lang="en-US" sz="1200" b="0" i="0" u="none" strike="noStrike" kern="1200" dirty="0" smtClean="0">
                <a:solidFill>
                  <a:schemeClr val="tx1"/>
                </a:solidFill>
                <a:effectLst/>
                <a:latin typeface="+mn-lt"/>
                <a:ea typeface="+mn-ea"/>
                <a:cs typeface="+mn-cs"/>
              </a:rPr>
              <a:t>:  We like Open Textbook Library. Open Textbook Library and </a:t>
            </a:r>
            <a:r>
              <a:rPr lang="en-US" sz="1200" b="0" i="0" u="none" strike="noStrike" kern="1200" dirty="0" err="1" smtClean="0">
                <a:solidFill>
                  <a:schemeClr val="tx1"/>
                </a:solidFill>
                <a:effectLst/>
                <a:latin typeface="+mn-lt"/>
                <a:ea typeface="+mn-ea"/>
                <a:cs typeface="+mn-cs"/>
              </a:rPr>
              <a:t>OpenStax</a:t>
            </a:r>
            <a:r>
              <a:rPr lang="en-US" sz="1200" b="0" i="0" u="none" strike="noStrike" kern="1200" dirty="0" smtClean="0">
                <a:solidFill>
                  <a:schemeClr val="tx1"/>
                </a:solidFill>
                <a:effectLst/>
                <a:latin typeface="+mn-lt"/>
                <a:ea typeface="+mn-ea"/>
                <a:cs typeface="+mn-cs"/>
              </a:rPr>
              <a:t> both have peer reviews, which is super useful; </a:t>
            </a:r>
            <a:r>
              <a:rPr lang="en-US" sz="1200" b="0" i="0" u="none" strike="noStrike" kern="1200" dirty="0" err="1" smtClean="0">
                <a:solidFill>
                  <a:schemeClr val="tx1"/>
                </a:solidFill>
                <a:effectLst/>
                <a:latin typeface="+mn-lt"/>
                <a:ea typeface="+mn-ea"/>
                <a:cs typeface="+mn-cs"/>
              </a:rPr>
              <a:t>OpenStax</a:t>
            </a:r>
            <a:r>
              <a:rPr lang="en-US" sz="1200" b="0" i="0" u="none" strike="noStrike" kern="1200" dirty="0" smtClean="0">
                <a:solidFill>
                  <a:schemeClr val="tx1"/>
                </a:solidFill>
                <a:effectLst/>
                <a:latin typeface="+mn-lt"/>
                <a:ea typeface="+mn-ea"/>
                <a:cs typeface="+mn-cs"/>
              </a:rPr>
              <a:t> if it has the subject I’m looking for.</a:t>
            </a:r>
            <a:r>
              <a:rPr lang="en-US" sz="1200" b="0" i="0" kern="1200" dirty="0" smtClean="0">
                <a:solidFill>
                  <a:schemeClr val="tx1"/>
                </a:solidFill>
                <a:effectLst/>
                <a:latin typeface="+mn-lt"/>
                <a:ea typeface="+mn-ea"/>
                <a:cs typeface="+mn-cs"/>
              </a:rPr>
              <a:t> </a:t>
            </a:r>
          </a:p>
          <a:p>
            <a:pPr rtl="0" fontAlgn="base"/>
            <a:r>
              <a:rPr lang="en-US" sz="1200" b="0" i="0" kern="1200" dirty="0" smtClean="0">
                <a:solidFill>
                  <a:schemeClr val="tx1"/>
                </a:solidFill>
                <a:effectLst/>
                <a:latin typeface="+mn-lt"/>
                <a:ea typeface="+mn-ea"/>
                <a:cs typeface="+mn-cs"/>
              </a:rPr>
              <a:t>There are more</a:t>
            </a:r>
            <a:r>
              <a:rPr lang="en-US" sz="1200" b="1" i="0" kern="1200" dirty="0" smtClean="0">
                <a:solidFill>
                  <a:schemeClr val="tx1"/>
                </a:solidFill>
                <a:effectLst/>
                <a:latin typeface="+mn-lt"/>
                <a:ea typeface="+mn-ea"/>
                <a:cs typeface="+mn-cs"/>
              </a:rPr>
              <a:t> subject specific places</a:t>
            </a:r>
            <a:r>
              <a:rPr lang="en-US" sz="1200" b="0" i="0" kern="1200" dirty="0" smtClean="0">
                <a:solidFill>
                  <a:schemeClr val="tx1"/>
                </a:solidFill>
                <a:effectLst/>
                <a:latin typeface="+mn-lt"/>
                <a:ea typeface="+mn-ea"/>
                <a:cs typeface="+mn-cs"/>
              </a:rPr>
              <a:t> to search and some of those will be on the library guide but more will be coming especially as we work with faculty in certain areas </a:t>
            </a:r>
          </a:p>
          <a:p>
            <a:r>
              <a:rPr lang="en-US" sz="1200" b="1" i="0" kern="1200" dirty="0" smtClean="0">
                <a:solidFill>
                  <a:schemeClr val="tx1"/>
                </a:solidFill>
                <a:effectLst/>
                <a:latin typeface="+mn-lt"/>
                <a:ea typeface="+mn-ea"/>
                <a:cs typeface="+mn-cs"/>
              </a:rPr>
              <a:t>Ancillary resources: </a:t>
            </a:r>
            <a:r>
              <a:rPr lang="en-US" sz="1200" b="0" i="0" kern="1200" dirty="0" smtClean="0">
                <a:solidFill>
                  <a:schemeClr val="tx1"/>
                </a:solidFill>
                <a:effectLst/>
                <a:latin typeface="+mn-lt"/>
                <a:ea typeface="+mn-ea"/>
                <a:cs typeface="+mn-cs"/>
              </a:rPr>
              <a:t>one example is OER Commons because it has a lot of different material types </a:t>
            </a:r>
            <a:endParaRPr lang="en-US" dirty="0"/>
          </a:p>
        </p:txBody>
      </p:sp>
      <p:sp>
        <p:nvSpPr>
          <p:cNvPr id="4" name="Slide Number Placeholder 3"/>
          <p:cNvSpPr>
            <a:spLocks noGrp="1"/>
          </p:cNvSpPr>
          <p:nvPr>
            <p:ph type="sldNum" sz="quarter" idx="10"/>
          </p:nvPr>
        </p:nvSpPr>
        <p:spPr/>
        <p:txBody>
          <a:bodyPr/>
          <a:lstStyle/>
          <a:p>
            <a:fld id="{DB6C60F1-D9D7-452D-8F51-4FED64DC9328}" type="slidenum">
              <a:rPr lang="en-US" smtClean="0"/>
              <a:pPr/>
              <a:t>11</a:t>
            </a:fld>
            <a:endParaRPr lang="en-US"/>
          </a:p>
        </p:txBody>
      </p:sp>
    </p:spTree>
    <p:extLst>
      <p:ext uri="{BB962C8B-B14F-4D97-AF65-F5344CB8AC3E}">
        <p14:creationId xmlns:p14="http://schemas.microsoft.com/office/powerpoint/2010/main" val="4248384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2" indent="-285750">
              <a:buFont typeface="Wingdings"/>
              <a:buChar char="▪"/>
            </a:pPr>
            <a:r>
              <a:rPr lang="en-US" dirty="0"/>
              <a:t>There are a few rubrics out there to make it easier to evaluate OER, we have some listed here, you can also find those links on our guide</a:t>
            </a:r>
          </a:p>
          <a:p>
            <a:pPr marL="285750" lvl="2" indent="-285750">
              <a:buFont typeface="Wingdings"/>
              <a:buChar char="▪"/>
            </a:pPr>
            <a:r>
              <a:rPr lang="en-US" dirty="0"/>
              <a:t>Faculty Guide for Evaluating Open Education Resources (BCOER): </a:t>
            </a:r>
            <a:r>
              <a:rPr lang="en-US" u="sng" dirty="0">
                <a:hlinkClick r:id="rId3"/>
              </a:rPr>
              <a:t>https://open.bccampus.ca/files/2014/07/Faculty-Guide-22-Apr-15.pdf</a:t>
            </a:r>
            <a:endParaRPr lang="en-US" dirty="0"/>
          </a:p>
          <a:p>
            <a:pPr marL="285750" lvl="2" indent="-285750">
              <a:buFont typeface="Wingdings"/>
              <a:buChar char="▪"/>
            </a:pPr>
            <a:r>
              <a:rPr lang="en-US" dirty="0"/>
              <a:t>Repositories that do peer review: MERLOT, Open textbook </a:t>
            </a:r>
            <a:r>
              <a:rPr lang="en-US" dirty="0" smtClean="0"/>
              <a:t>library, Open </a:t>
            </a:r>
            <a:r>
              <a:rPr lang="en-US" dirty="0" err="1" smtClean="0"/>
              <a:t>Stax</a:t>
            </a:r>
            <a:endParaRPr lang="en-US" dirty="0">
              <a:cs typeface="Calibri"/>
            </a:endParaRPr>
          </a:p>
        </p:txBody>
      </p:sp>
      <p:sp>
        <p:nvSpPr>
          <p:cNvPr id="4" name="Slide Number Placeholder 3"/>
          <p:cNvSpPr>
            <a:spLocks noGrp="1"/>
          </p:cNvSpPr>
          <p:nvPr>
            <p:ph type="sldNum" sz="quarter" idx="5"/>
          </p:nvPr>
        </p:nvSpPr>
        <p:spPr/>
        <p:txBody>
          <a:bodyPr/>
          <a:lstStyle/>
          <a:p>
            <a:fld id="{DB6C60F1-D9D7-452D-8F51-4FED64DC9328}" type="slidenum">
              <a:rPr lang="en-US" smtClean="0"/>
              <a:pPr/>
              <a:t>12</a:t>
            </a:fld>
            <a:endParaRPr lang="en-US"/>
          </a:p>
        </p:txBody>
      </p:sp>
    </p:spTree>
    <p:extLst>
      <p:ext uri="{BB962C8B-B14F-4D97-AF65-F5344CB8AC3E}">
        <p14:creationId xmlns:p14="http://schemas.microsoft.com/office/powerpoint/2010/main" val="3630722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3" indent="-285750">
              <a:buFont typeface="Symbol"/>
              <a:buChar char="•"/>
            </a:pPr>
            <a:r>
              <a:rPr lang="en-US"/>
              <a:t>Understanding cc license</a:t>
            </a:r>
          </a:p>
          <a:p>
            <a:pPr marL="285750" lvl="3" indent="-285750">
              <a:buFont typeface="Symbol"/>
              <a:buChar char="•"/>
            </a:pPr>
            <a:r>
              <a:rPr lang="en-US"/>
              <a:t>Accessibility</a:t>
            </a:r>
            <a:endParaRPr lang="en-US">
              <a:cs typeface="Calibri"/>
            </a:endParaRPr>
          </a:p>
          <a:p>
            <a:pPr marL="285750" lvl="4" indent="-285750">
              <a:buFont typeface="Courier New"/>
              <a:buChar char="○"/>
            </a:pPr>
            <a:r>
              <a:rPr lang="en-US"/>
              <a:t>Format options (print on demand?)</a:t>
            </a:r>
            <a:endParaRPr lang="en-US">
              <a:cs typeface="Calibri"/>
            </a:endParaRPr>
          </a:p>
          <a:p>
            <a:pPr marL="285750" lvl="3" indent="-285750">
              <a:buFont typeface="Symbol"/>
              <a:buChar char="•"/>
            </a:pPr>
            <a:r>
              <a:rPr lang="en-US"/>
              <a:t>Can be parts, does not have to be whole work</a:t>
            </a:r>
            <a:endParaRPr lang="en-US">
              <a:cs typeface="Calibri"/>
            </a:endParaRPr>
          </a:p>
        </p:txBody>
      </p:sp>
      <p:sp>
        <p:nvSpPr>
          <p:cNvPr id="4" name="Slide Number Placeholder 3"/>
          <p:cNvSpPr>
            <a:spLocks noGrp="1"/>
          </p:cNvSpPr>
          <p:nvPr>
            <p:ph type="sldNum" sz="quarter" idx="5"/>
          </p:nvPr>
        </p:nvSpPr>
        <p:spPr/>
        <p:txBody>
          <a:bodyPr/>
          <a:lstStyle/>
          <a:p>
            <a:fld id="{DB6C60F1-D9D7-452D-8F51-4FED64DC9328}" type="slidenum">
              <a:rPr lang="en-US" smtClean="0"/>
              <a:pPr/>
              <a:t>14</a:t>
            </a:fld>
            <a:endParaRPr lang="en-US"/>
          </a:p>
        </p:txBody>
      </p:sp>
    </p:spTree>
    <p:extLst>
      <p:ext uri="{BB962C8B-B14F-4D97-AF65-F5344CB8AC3E}">
        <p14:creationId xmlns:p14="http://schemas.microsoft.com/office/powerpoint/2010/main" val="1707889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3" indent="-285750">
              <a:buFont typeface="Symbol"/>
              <a:buChar char="•"/>
            </a:pPr>
            <a:r>
              <a:rPr lang="en-US" dirty="0"/>
              <a:t>What counts as an adaptation? When do you need to provide attribution? </a:t>
            </a:r>
          </a:p>
          <a:p>
            <a:pPr marL="285750" lvl="3" indent="-285750">
              <a:buFont typeface="Symbol"/>
              <a:buChar char="•"/>
            </a:pPr>
            <a:r>
              <a:rPr lang="en-US" dirty="0">
                <a:cs typeface="Calibri"/>
              </a:rPr>
              <a:t>According to CC FAQ Wikipedia page: "</a:t>
            </a:r>
            <a:r>
              <a:rPr lang="en-US" dirty="0"/>
              <a:t>Generally, a modification rises to the level of an adaptation under copyright law when the modified work is based on the prior work but manifests sufficient new creativity to be copyrightable, such as a translation of a novel from one language to another, or the creation of a screenplay based on a novel."</a:t>
            </a:r>
            <a:endParaRPr lang="en-US" dirty="0">
              <a:cs typeface="Calibri"/>
            </a:endParaRPr>
          </a:p>
          <a:p>
            <a:pPr marL="285750" lvl="3" indent="-285750">
              <a:buFont typeface="Symbol"/>
              <a:buChar char="•"/>
            </a:pPr>
            <a:r>
              <a:rPr lang="en-US" dirty="0"/>
              <a:t>Providing proper </a:t>
            </a:r>
            <a:r>
              <a:rPr lang="en-US" dirty="0" smtClean="0"/>
              <a:t>attribution- we like the attribution builder</a:t>
            </a:r>
            <a:r>
              <a:rPr lang="en-US" baseline="0" dirty="0" smtClean="0"/>
              <a:t> from Open Washington: </a:t>
            </a:r>
            <a:r>
              <a:rPr lang="en-US" dirty="0"/>
              <a:t> </a:t>
            </a:r>
            <a:r>
              <a:rPr lang="en-US" dirty="0" smtClean="0"/>
              <a:t>https://www.openwa.org/attrib-builder/</a:t>
            </a:r>
          </a:p>
          <a:p>
            <a:pPr marL="285750" lvl="3" indent="-285750">
              <a:buFont typeface="Symbol"/>
              <a:buChar char="•"/>
            </a:pPr>
            <a:endParaRPr lang="en-US" dirty="0">
              <a:cs typeface="Calibri"/>
            </a:endParaRPr>
          </a:p>
          <a:p>
            <a:pPr marL="285750" lvl="3" indent="-285750">
              <a:buFont typeface="Symbol"/>
              <a:buChar char="•"/>
            </a:pPr>
            <a:r>
              <a:rPr lang="en-US" dirty="0"/>
              <a:t>Getting your own CC </a:t>
            </a:r>
            <a:r>
              <a:rPr lang="en-US" dirty="0" smtClean="0"/>
              <a:t>license- what rights</a:t>
            </a:r>
            <a:r>
              <a:rPr lang="en-US" baseline="0" dirty="0" smtClean="0"/>
              <a:t> do you want?</a:t>
            </a:r>
            <a:endParaRPr lang="en-US" dirty="0">
              <a:cs typeface="Calibri"/>
            </a:endParaRPr>
          </a:p>
        </p:txBody>
      </p:sp>
      <p:sp>
        <p:nvSpPr>
          <p:cNvPr id="4" name="Slide Number Placeholder 3"/>
          <p:cNvSpPr>
            <a:spLocks noGrp="1"/>
          </p:cNvSpPr>
          <p:nvPr>
            <p:ph type="sldNum" sz="quarter" idx="5"/>
          </p:nvPr>
        </p:nvSpPr>
        <p:spPr/>
        <p:txBody>
          <a:bodyPr/>
          <a:lstStyle/>
          <a:p>
            <a:fld id="{DB6C60F1-D9D7-452D-8F51-4FED64DC9328}" type="slidenum">
              <a:rPr lang="en-US" smtClean="0"/>
              <a:pPr/>
              <a:t>15</a:t>
            </a:fld>
            <a:endParaRPr lang="en-US"/>
          </a:p>
        </p:txBody>
      </p:sp>
    </p:spTree>
    <p:extLst>
      <p:ext uri="{BB962C8B-B14F-4D97-AF65-F5344CB8AC3E}">
        <p14:creationId xmlns:p14="http://schemas.microsoft.com/office/powerpoint/2010/main" val="3341367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2" indent="-285750">
              <a:buFont typeface="Wingdings"/>
              <a:buChar char="▪"/>
            </a:pPr>
            <a:r>
              <a:rPr lang="en-US" dirty="0"/>
              <a:t> if there isn’t existing OER that would work for your class, you can develop and publish your own</a:t>
            </a:r>
          </a:p>
          <a:p>
            <a:pPr marL="285750" lvl="3" indent="-285750">
              <a:buFont typeface="Symbol"/>
              <a:buChar char="•"/>
            </a:pPr>
            <a:r>
              <a:rPr lang="en-US" dirty="0"/>
              <a:t>What publishing platform are you going to use? Who do you want to be able to access this OER? (only your students, or the public)</a:t>
            </a:r>
            <a:endParaRPr lang="en-US" dirty="0">
              <a:cs typeface="Calibri"/>
            </a:endParaRPr>
          </a:p>
          <a:p>
            <a:pPr marL="285750" lvl="3" indent="-285750">
              <a:buFont typeface="Symbol"/>
              <a:buChar char="•"/>
            </a:pPr>
            <a:r>
              <a:rPr lang="en-US" dirty="0"/>
              <a:t>What CC license do you want to use? What permissions do you want</a:t>
            </a:r>
            <a:r>
              <a:rPr lang="en-US" dirty="0" smtClean="0"/>
              <a:t>?</a:t>
            </a:r>
            <a:endParaRPr lang="en-US" dirty="0">
              <a:cs typeface="Calibri"/>
            </a:endParaRPr>
          </a:p>
        </p:txBody>
      </p:sp>
      <p:sp>
        <p:nvSpPr>
          <p:cNvPr id="4" name="Slide Number Placeholder 3"/>
          <p:cNvSpPr>
            <a:spLocks noGrp="1"/>
          </p:cNvSpPr>
          <p:nvPr>
            <p:ph type="sldNum" sz="quarter" idx="5"/>
          </p:nvPr>
        </p:nvSpPr>
        <p:spPr/>
        <p:txBody>
          <a:bodyPr/>
          <a:lstStyle/>
          <a:p>
            <a:fld id="{DB6C60F1-D9D7-452D-8F51-4FED64DC9328}" type="slidenum">
              <a:rPr lang="en-US" smtClean="0"/>
              <a:pPr/>
              <a:t>16</a:t>
            </a:fld>
            <a:endParaRPr lang="en-US"/>
          </a:p>
        </p:txBody>
      </p:sp>
    </p:spTree>
    <p:extLst>
      <p:ext uri="{BB962C8B-B14F-4D97-AF65-F5344CB8AC3E}">
        <p14:creationId xmlns:p14="http://schemas.microsoft.com/office/powerpoint/2010/main" val="2202386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Faculty</a:t>
            </a:r>
            <a:r>
              <a:rPr lang="en-US" baseline="0" dirty="0" smtClean="0"/>
              <a:t> Guide to Open Educational Resources: </a:t>
            </a:r>
            <a:r>
              <a:rPr lang="en-US" dirty="0" smtClean="0"/>
              <a:t>https://libraries.wichita.edu/oer</a:t>
            </a:r>
          </a:p>
          <a:p>
            <a:endParaRPr lang="en-US" dirty="0"/>
          </a:p>
        </p:txBody>
      </p:sp>
      <p:sp>
        <p:nvSpPr>
          <p:cNvPr id="4" name="Slide Number Placeholder 3"/>
          <p:cNvSpPr>
            <a:spLocks noGrp="1"/>
          </p:cNvSpPr>
          <p:nvPr>
            <p:ph type="sldNum" sz="quarter" idx="10"/>
          </p:nvPr>
        </p:nvSpPr>
        <p:spPr/>
        <p:txBody>
          <a:bodyPr/>
          <a:lstStyle/>
          <a:p>
            <a:fld id="{DB6C60F1-D9D7-452D-8F51-4FED64DC9328}" type="slidenum">
              <a:rPr lang="en-US" smtClean="0"/>
              <a:pPr/>
              <a:t>17</a:t>
            </a:fld>
            <a:endParaRPr lang="en-US"/>
          </a:p>
        </p:txBody>
      </p:sp>
    </p:spTree>
    <p:extLst>
      <p:ext uri="{BB962C8B-B14F-4D97-AF65-F5344CB8AC3E}">
        <p14:creationId xmlns:p14="http://schemas.microsoft.com/office/powerpoint/2010/main" val="32048204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406776"/>
            <a:ext cx="10972800" cy="1470025"/>
          </a:xfrm>
        </p:spPr>
        <p:txBody>
          <a:bodyPr>
            <a:normAutofit/>
          </a:bodyPr>
          <a:lstStyle>
            <a:lvl1pPr>
              <a:defRPr sz="4000"/>
            </a:lvl1pPr>
          </a:lstStyle>
          <a:p>
            <a:r>
              <a:rPr lang="en-US"/>
              <a:t>Click to edit Master title style</a:t>
            </a:r>
          </a:p>
        </p:txBody>
      </p:sp>
      <p:sp>
        <p:nvSpPr>
          <p:cNvPr id="3" name="Subtitle 2"/>
          <p:cNvSpPr>
            <a:spLocks noGrp="1"/>
          </p:cNvSpPr>
          <p:nvPr>
            <p:ph type="subTitle" idx="1"/>
          </p:nvPr>
        </p:nvSpPr>
        <p:spPr>
          <a:xfrm>
            <a:off x="609600" y="533400"/>
            <a:ext cx="8534400" cy="1752600"/>
          </a:xfrm>
        </p:spPr>
        <p:txBody>
          <a:bodyPr>
            <a:normAutofit/>
          </a:bodyPr>
          <a:lstStyle>
            <a:lvl1pPr marL="0" indent="0" algn="l">
              <a:lnSpc>
                <a:spcPct val="100000"/>
              </a:lnSpc>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fld id="{6154F0F3-24E1-4FEA-9150-3ED778817A4D}" type="datetimeFigureOut">
              <a:rPr lang="en-US"/>
              <a:pPr>
                <a:defRPr/>
              </a:pPr>
              <a:t>8/9/2021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2283" y="274639"/>
            <a:ext cx="11333316" cy="846239"/>
          </a:xfrm>
        </p:spPr>
        <p:txBody>
          <a:bodyPr/>
          <a:lstStyle/>
          <a:p>
            <a:r>
              <a:rPr lang="en-US"/>
              <a:t>Click to edit Master title style</a:t>
            </a:r>
          </a:p>
        </p:txBody>
      </p:sp>
      <p:sp>
        <p:nvSpPr>
          <p:cNvPr id="3" name="Content Placeholder 2"/>
          <p:cNvSpPr>
            <a:spLocks noGrp="1"/>
          </p:cNvSpPr>
          <p:nvPr>
            <p:ph idx="1"/>
          </p:nvPr>
        </p:nvSpPr>
        <p:spPr>
          <a:xfrm>
            <a:off x="452283" y="16002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8B44BC7-56F9-4E43-ADAF-DDFD7D739370}" type="datetimeFigureOut">
              <a:rPr lang="en-US"/>
              <a:pPr>
                <a:defRPr/>
              </a:pPr>
              <a:t>8/9/2021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DF66FE96-7082-4275-8480-8E137B3422A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B25BC88B-1D0C-43DE-B958-659244EAF7DF}" type="datetimeFigureOut">
              <a:rPr lang="en-US"/>
              <a:pPr>
                <a:defRPr/>
              </a:pPr>
              <a:t>8/9/2021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BF8F53CE-C738-412C-BB10-594FF92FA12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1712192A-E72E-4314-BE6A-1F0A319E599B}" type="datetimeFigureOut">
              <a:rPr lang="en-US"/>
              <a:pPr>
                <a:defRPr/>
              </a:pPr>
              <a:t>8/9/2021</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029FE80B-D460-4A0B-ABF9-C8BCEBDFDEA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0810A440-C240-4BC4-A0FF-554628E557D7}" type="datetimeFigureOut">
              <a:rPr lang="en-US"/>
              <a:pPr>
                <a:defRPr/>
              </a:pPr>
              <a:t>8/9/2021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74EC7972-CB53-45A8-AF6F-23D870EDF89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203200" y="6432550"/>
            <a:ext cx="1117600" cy="501650"/>
          </a:xfrm>
          <a:prstGeom prst="rect">
            <a:avLst/>
          </a:prstGeom>
        </p:spPr>
        <p:txBody>
          <a:bodyPr/>
          <a:lstStyle/>
          <a:p>
            <a:pPr fontAlgn="auto">
              <a:spcBef>
                <a:spcPts val="0"/>
              </a:spcBef>
              <a:spcAft>
                <a:spcPts val="0"/>
              </a:spcAft>
              <a:defRPr/>
            </a:pPr>
            <a:fld id="{12073121-80F2-4A27-A972-3FCE9B2C70D8}" type="slidenum">
              <a:rPr lang="en-US" sz="1200">
                <a:solidFill>
                  <a:schemeClr val="bg1">
                    <a:lumMod val="50000"/>
                  </a:schemeClr>
                </a:solidFill>
                <a:latin typeface="+mn-lt"/>
                <a:cs typeface="+mn-cs"/>
              </a:rPr>
              <a:pPr fontAlgn="auto">
                <a:spcBef>
                  <a:spcPts val="0"/>
                </a:spcBef>
                <a:spcAft>
                  <a:spcPts val="0"/>
                </a:spcAft>
                <a:defRPr/>
              </a:pPr>
              <a:t>‹#›</a:t>
            </a:fld>
            <a:endParaRPr lang="en-US" sz="1200">
              <a:solidFill>
                <a:schemeClr val="bg1">
                  <a:lumMod val="50000"/>
                </a:schemeClr>
              </a:solidFill>
              <a:latin typeface="+mn-lt"/>
              <a:cs typeface="+mn-cs"/>
            </a:endParaRPr>
          </a:p>
        </p:txBody>
      </p:sp>
      <p:sp>
        <p:nvSpPr>
          <p:cNvPr id="1029" name="Title Placeholder 1"/>
          <p:cNvSpPr>
            <a:spLocks noGrp="1"/>
          </p:cNvSpPr>
          <p:nvPr>
            <p:ph type="title"/>
          </p:nvPr>
        </p:nvSpPr>
        <p:spPr bwMode="auto">
          <a:xfrm>
            <a:off x="452968" y="274639"/>
            <a:ext cx="11332633" cy="8461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0"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12496800" y="632460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solidFill>
                <a:latin typeface="+mn-lt"/>
                <a:cs typeface="+mn-cs"/>
              </a:defRPr>
            </a:lvl1pPr>
          </a:lstStyle>
          <a:p>
            <a:pPr>
              <a:defRPr/>
            </a:pPr>
            <a:fld id="{3034C992-68AD-4F2E-8AAE-90B6BB4DC0D4}" type="datetimeFigureOut">
              <a:rPr lang="en-US"/>
              <a:pPr>
                <a:defRPr/>
              </a:pPr>
              <a:t>8/9/2021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4" r:id="rId3"/>
    <p:sldLayoutId id="2147483676" r:id="rId4"/>
    <p:sldLayoutId id="2147483677" r:id="rId5"/>
  </p:sldLayoutIdLst>
  <p:txStyles>
    <p:titleStyle>
      <a:lvl1pPr algn="l" rtl="0" fontAlgn="base">
        <a:spcBef>
          <a:spcPct val="0"/>
        </a:spcBef>
        <a:spcAft>
          <a:spcPct val="0"/>
        </a:spcAft>
        <a:defRPr sz="3200" b="1" kern="1200">
          <a:solidFill>
            <a:schemeClr val="tx1"/>
          </a:solidFill>
          <a:latin typeface="Georgia" pitchFamily="18" charset="0"/>
          <a:ea typeface="+mj-ea"/>
          <a:cs typeface="+mj-cs"/>
        </a:defRPr>
      </a:lvl1pPr>
      <a:lvl2pPr algn="l" rtl="0" fontAlgn="base">
        <a:spcBef>
          <a:spcPct val="0"/>
        </a:spcBef>
        <a:spcAft>
          <a:spcPct val="0"/>
        </a:spcAft>
        <a:defRPr sz="3200" b="1">
          <a:solidFill>
            <a:schemeClr val="tx1"/>
          </a:solidFill>
          <a:latin typeface="Georgia" pitchFamily="18" charset="0"/>
        </a:defRPr>
      </a:lvl2pPr>
      <a:lvl3pPr algn="l" rtl="0" fontAlgn="base">
        <a:spcBef>
          <a:spcPct val="0"/>
        </a:spcBef>
        <a:spcAft>
          <a:spcPct val="0"/>
        </a:spcAft>
        <a:defRPr sz="3200" b="1">
          <a:solidFill>
            <a:schemeClr val="tx1"/>
          </a:solidFill>
          <a:latin typeface="Georgia" pitchFamily="18" charset="0"/>
        </a:defRPr>
      </a:lvl3pPr>
      <a:lvl4pPr algn="l" rtl="0" fontAlgn="base">
        <a:spcBef>
          <a:spcPct val="0"/>
        </a:spcBef>
        <a:spcAft>
          <a:spcPct val="0"/>
        </a:spcAft>
        <a:defRPr sz="3200" b="1">
          <a:solidFill>
            <a:schemeClr val="tx1"/>
          </a:solidFill>
          <a:latin typeface="Georgia" pitchFamily="18" charset="0"/>
        </a:defRPr>
      </a:lvl4pPr>
      <a:lvl5pPr algn="l" rtl="0" fontAlgn="base">
        <a:spcBef>
          <a:spcPct val="0"/>
        </a:spcBef>
        <a:spcAft>
          <a:spcPct val="0"/>
        </a:spcAft>
        <a:defRPr sz="3200" b="1">
          <a:solidFill>
            <a:schemeClr val="tx1"/>
          </a:solidFill>
          <a:latin typeface="Georgia" pitchFamily="18" charset="0"/>
        </a:defRPr>
      </a:lvl5pPr>
      <a:lvl6pPr marL="457200" algn="l" rtl="0" fontAlgn="base">
        <a:spcBef>
          <a:spcPct val="0"/>
        </a:spcBef>
        <a:spcAft>
          <a:spcPct val="0"/>
        </a:spcAft>
        <a:defRPr sz="3200" b="1">
          <a:solidFill>
            <a:schemeClr val="tx1"/>
          </a:solidFill>
          <a:latin typeface="Georgia" pitchFamily="18" charset="0"/>
        </a:defRPr>
      </a:lvl6pPr>
      <a:lvl7pPr marL="914400" algn="l" rtl="0" fontAlgn="base">
        <a:spcBef>
          <a:spcPct val="0"/>
        </a:spcBef>
        <a:spcAft>
          <a:spcPct val="0"/>
        </a:spcAft>
        <a:defRPr sz="3200" b="1">
          <a:solidFill>
            <a:schemeClr val="tx1"/>
          </a:solidFill>
          <a:latin typeface="Georgia" pitchFamily="18" charset="0"/>
        </a:defRPr>
      </a:lvl7pPr>
      <a:lvl8pPr marL="1371600" algn="l" rtl="0" fontAlgn="base">
        <a:spcBef>
          <a:spcPct val="0"/>
        </a:spcBef>
        <a:spcAft>
          <a:spcPct val="0"/>
        </a:spcAft>
        <a:defRPr sz="3200" b="1">
          <a:solidFill>
            <a:schemeClr val="tx1"/>
          </a:solidFill>
          <a:latin typeface="Georgia" pitchFamily="18" charset="0"/>
        </a:defRPr>
      </a:lvl8pPr>
      <a:lvl9pPr marL="1828800" algn="l" rtl="0" fontAlgn="base">
        <a:spcBef>
          <a:spcPct val="0"/>
        </a:spcBef>
        <a:spcAft>
          <a:spcPct val="0"/>
        </a:spcAft>
        <a:defRPr sz="3200" b="1">
          <a:solidFill>
            <a:schemeClr val="tx1"/>
          </a:solidFill>
          <a:latin typeface="Georgia" pitchFamily="18" charset="0"/>
        </a:defRPr>
      </a:lvl9pPr>
    </p:titleStyle>
    <p:bodyStyle>
      <a:lvl1pPr marL="342900" indent="-342900" algn="l" rtl="0" fontAlgn="base">
        <a:lnSpc>
          <a:spcPct val="90000"/>
        </a:lnSpc>
        <a:spcBef>
          <a:spcPts val="600"/>
        </a:spcBef>
        <a:spcAft>
          <a:spcPts val="600"/>
        </a:spcAft>
        <a:buClr>
          <a:srgbClr val="FFC000"/>
        </a:buClr>
        <a:buFont typeface="Arial" charset="0"/>
        <a:buChar char="•"/>
        <a:defRPr sz="2800" kern="1200">
          <a:solidFill>
            <a:schemeClr val="tx1"/>
          </a:solidFill>
          <a:latin typeface="Arial" pitchFamily="34" charset="0"/>
          <a:ea typeface="+mn-ea"/>
          <a:cs typeface="Arial" pitchFamily="34" charset="0"/>
        </a:defRPr>
      </a:lvl1pPr>
      <a:lvl2pPr marL="742950" indent="-285750" algn="l" rtl="0" fontAlgn="base">
        <a:lnSpc>
          <a:spcPct val="90000"/>
        </a:lnSpc>
        <a:spcBef>
          <a:spcPts val="400"/>
        </a:spcBef>
        <a:spcAft>
          <a:spcPts val="400"/>
        </a:spcAft>
        <a:buClr>
          <a:srgbClr val="FFC000"/>
        </a:buClr>
        <a:buFont typeface="Arial" charset="0"/>
        <a:buChar char="–"/>
        <a:defRPr sz="2400" kern="1200">
          <a:solidFill>
            <a:schemeClr val="tx1"/>
          </a:solidFill>
          <a:latin typeface="+mn-lt"/>
          <a:ea typeface="+mn-ea"/>
          <a:cs typeface="Arial" charset="0"/>
        </a:defRPr>
      </a:lvl2pPr>
      <a:lvl3pPr marL="1143000" indent="-228600" algn="l" rtl="0" fontAlgn="base">
        <a:lnSpc>
          <a:spcPct val="90000"/>
        </a:lnSpc>
        <a:spcBef>
          <a:spcPts val="350"/>
        </a:spcBef>
        <a:spcAft>
          <a:spcPts val="350"/>
        </a:spcAft>
        <a:buClr>
          <a:srgbClr val="FFC000"/>
        </a:buClr>
        <a:buFont typeface="Arial" charset="0"/>
        <a:buChar char="•"/>
        <a:defRPr sz="2000" kern="1200">
          <a:solidFill>
            <a:schemeClr val="tx1"/>
          </a:solidFill>
          <a:latin typeface="+mn-lt"/>
          <a:ea typeface="+mn-ea"/>
          <a:cs typeface="Arial" charset="0"/>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creativecommons.org/licenses/by/4.0" TargetMode="External"/><Relationship Id="rId4" Type="http://schemas.openxmlformats.org/officeDocument/2006/relationships/hyperlink" Target="https://openoregon.org/not-just-a-list-of-link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openwa.org/attrib-builde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libraries.wichita.edu/oer"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maria.sclafani@wichita.ed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mailto:Victoria.Koger@wichita.ed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opencontent.org/definition/"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creativecommons.org/licenses/by/4.0/" TargetMode="External"/><Relationship Id="rId5" Type="http://schemas.openxmlformats.org/officeDocument/2006/relationships/hyperlink" Target="https://creativecommons.org/" TargetMode="External"/><Relationship Id="rId4" Type="http://schemas.openxmlformats.org/officeDocument/2006/relationships/hyperlink" Target="https://wiki.creativecommons.org/images/a/a4/Creativecommons-how-to-license-poster_eng.pdf"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3314" name="Title 1"/>
          <p:cNvSpPr>
            <a:spLocks noGrp="1"/>
          </p:cNvSpPr>
          <p:nvPr>
            <p:ph type="ctrTitle"/>
          </p:nvPr>
        </p:nvSpPr>
        <p:spPr>
          <a:xfrm>
            <a:off x="1661932" y="2606233"/>
            <a:ext cx="8929868" cy="1051368"/>
          </a:xfrm>
        </p:spPr>
        <p:txBody>
          <a:bodyPr>
            <a:normAutofit/>
          </a:bodyPr>
          <a:lstStyle/>
          <a:p>
            <a:pPr algn="ctr"/>
            <a:r>
              <a:rPr lang="en-US" sz="5400">
                <a:latin typeface="Arial"/>
                <a:cs typeface="Arial"/>
              </a:rPr>
              <a:t>Getting Started with OER</a:t>
            </a:r>
          </a:p>
        </p:txBody>
      </p:sp>
      <p:sp>
        <p:nvSpPr>
          <p:cNvPr id="13315" name="Subtitle 2"/>
          <p:cNvSpPr>
            <a:spLocks noGrp="1"/>
          </p:cNvSpPr>
          <p:nvPr>
            <p:ph type="subTitle" idx="1"/>
          </p:nvPr>
        </p:nvSpPr>
        <p:spPr>
          <a:xfrm>
            <a:off x="3124200" y="4108049"/>
            <a:ext cx="5562600" cy="2292751"/>
          </a:xfrm>
        </p:spPr>
        <p:txBody>
          <a:bodyPr/>
          <a:lstStyle/>
          <a:p>
            <a:pPr algn="ctr"/>
            <a:r>
              <a:rPr lang="en-US">
                <a:latin typeface="Arial"/>
                <a:cs typeface="Arial"/>
              </a:rPr>
              <a:t>Maria Sclafani &amp; Victoria Koger</a:t>
            </a:r>
            <a:endParaRPr lang="en-US">
              <a:latin typeface="Arial" charset="0"/>
              <a:cs typeface="Arial" charset="0"/>
            </a:endParaRPr>
          </a:p>
          <a:p>
            <a:pPr algn="ctr"/>
            <a:r>
              <a:rPr lang="en-US">
                <a:latin typeface="Arial"/>
                <a:cs typeface="Arial"/>
              </a:rPr>
              <a:t>University Libraries</a:t>
            </a:r>
            <a:endParaRPr lang="en-US">
              <a:latin typeface="Arial" charset="0"/>
              <a:cs typeface="Arial" charset="0"/>
            </a:endParaRPr>
          </a:p>
          <a:p>
            <a:pPr algn="ctr"/>
            <a:r>
              <a:rPr lang="en-US">
                <a:latin typeface="Arial"/>
                <a:cs typeface="Arial"/>
              </a:rPr>
              <a:t>August 9, 2021</a:t>
            </a:r>
            <a:endParaRPr lang="en-US">
              <a:latin typeface="Arial" charset="0"/>
              <a:cs typeface="Arial" charset="0"/>
            </a:endParaRPr>
          </a:p>
          <a:p>
            <a:pPr algn="ctr"/>
            <a:r>
              <a:rPr lang="en-US">
                <a:latin typeface="Arial"/>
                <a:cs typeface="Arial"/>
              </a:rPr>
              <a:t>Academic Resources Conference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4A74A-84B1-4E87-A5A4-1DB55B019F70}"/>
              </a:ext>
            </a:extLst>
          </p:cNvPr>
          <p:cNvSpPr>
            <a:spLocks noGrp="1"/>
          </p:cNvSpPr>
          <p:nvPr>
            <p:ph type="title"/>
          </p:nvPr>
        </p:nvSpPr>
        <p:spPr/>
        <p:txBody>
          <a:bodyPr/>
          <a:lstStyle/>
          <a:p>
            <a:r>
              <a:rPr lang="en-US" sz="3600">
                <a:latin typeface="Georgia"/>
              </a:rPr>
              <a:t>1. </a:t>
            </a:r>
            <a:r>
              <a:rPr lang="en-US" sz="4400">
                <a:latin typeface="Arial"/>
                <a:cs typeface="Arial"/>
              </a:rPr>
              <a:t>Find OER</a:t>
            </a:r>
          </a:p>
        </p:txBody>
      </p:sp>
      <p:sp>
        <p:nvSpPr>
          <p:cNvPr id="3" name="Content Placeholder 2">
            <a:extLst>
              <a:ext uri="{FF2B5EF4-FFF2-40B4-BE49-F238E27FC236}">
                <a16:creationId xmlns:a16="http://schemas.microsoft.com/office/drawing/2014/main" id="{7A94B319-EAEF-4F36-ADDB-761345D26C31}"/>
              </a:ext>
            </a:extLst>
          </p:cNvPr>
          <p:cNvSpPr>
            <a:spLocks noGrp="1"/>
          </p:cNvSpPr>
          <p:nvPr>
            <p:ph idx="1"/>
          </p:nvPr>
        </p:nvSpPr>
        <p:spPr>
          <a:xfrm>
            <a:off x="452283" y="1812403"/>
            <a:ext cx="10972800" cy="4313761"/>
          </a:xfrm>
        </p:spPr>
        <p:txBody>
          <a:bodyPr/>
          <a:lstStyle/>
          <a:p>
            <a:pPr lvl="1">
              <a:buFont typeface="Arial" charset="0"/>
              <a:buChar char="•"/>
            </a:pPr>
            <a:r>
              <a:rPr lang="en-US" sz="4000">
                <a:latin typeface="Arial"/>
                <a:cs typeface="Arial"/>
              </a:rPr>
              <a:t>Identify keywords to use for searching</a:t>
            </a:r>
            <a:endParaRPr lang="en-US" sz="4000">
              <a:latin typeface="Arial"/>
            </a:endParaRPr>
          </a:p>
          <a:p>
            <a:pPr lvl="1">
              <a:buFont typeface="Arial" charset="0"/>
              <a:buChar char="•"/>
            </a:pPr>
            <a:r>
              <a:rPr lang="en-US" sz="4000">
                <a:latin typeface="Arial"/>
                <a:cs typeface="Arial"/>
              </a:rPr>
              <a:t>Select OER repository to search </a:t>
            </a:r>
          </a:p>
          <a:p>
            <a:pPr lvl="2"/>
            <a:r>
              <a:rPr lang="en-US" sz="3600">
                <a:latin typeface="Arial"/>
                <a:cs typeface="Arial"/>
              </a:rPr>
              <a:t>Consider:</a:t>
            </a:r>
          </a:p>
          <a:p>
            <a:pPr lvl="3"/>
            <a:r>
              <a:rPr lang="en-US" sz="3600">
                <a:latin typeface="Arial"/>
                <a:cs typeface="Arial"/>
              </a:rPr>
              <a:t>Peer Reviews </a:t>
            </a:r>
            <a:endParaRPr lang="en-US"/>
          </a:p>
          <a:p>
            <a:pPr lvl="3"/>
            <a:r>
              <a:rPr lang="en-US" sz="3600">
                <a:latin typeface="Arial"/>
                <a:cs typeface="Arial"/>
              </a:rPr>
              <a:t>Ancillaries (lesson plans, homework, etc.)</a:t>
            </a:r>
            <a:endParaRPr lang="en-US" sz="3600">
              <a:latin typeface="Arial"/>
            </a:endParaRPr>
          </a:p>
          <a:p>
            <a:pPr lvl="3"/>
            <a:r>
              <a:rPr lang="en-US" sz="3600">
                <a:latin typeface="Arial"/>
                <a:cs typeface="Arial"/>
              </a:rPr>
              <a:t>CC License </a:t>
            </a:r>
            <a:endParaRPr lang="en-US" sz="3600"/>
          </a:p>
          <a:p>
            <a:endParaRPr lang="en-US"/>
          </a:p>
        </p:txBody>
      </p:sp>
    </p:spTree>
    <p:extLst>
      <p:ext uri="{BB962C8B-B14F-4D97-AF65-F5344CB8AC3E}">
        <p14:creationId xmlns:p14="http://schemas.microsoft.com/office/powerpoint/2010/main" val="4054144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03642-E0CF-414E-8FD4-0167A2F66E8E}"/>
              </a:ext>
            </a:extLst>
          </p:cNvPr>
          <p:cNvSpPr>
            <a:spLocks noGrp="1"/>
          </p:cNvSpPr>
          <p:nvPr>
            <p:ph type="title"/>
          </p:nvPr>
        </p:nvSpPr>
        <p:spPr/>
        <p:txBody>
          <a:bodyPr/>
          <a:lstStyle/>
          <a:p>
            <a:endParaRPr lang="en-US"/>
          </a:p>
        </p:txBody>
      </p:sp>
      <p:sp>
        <p:nvSpPr>
          <p:cNvPr id="5" name="Rectangle 4">
            <a:extLst>
              <a:ext uri="{FF2B5EF4-FFF2-40B4-BE49-F238E27FC236}">
                <a16:creationId xmlns:a16="http://schemas.microsoft.com/office/drawing/2014/main" id="{DE70F23E-C90E-48B4-B85B-3E8FC4942A9E}"/>
              </a:ext>
            </a:extLst>
          </p:cNvPr>
          <p:cNvSpPr/>
          <p:nvPr/>
        </p:nvSpPr>
        <p:spPr>
          <a:xfrm>
            <a:off x="73307" y="87774"/>
            <a:ext cx="12037668" cy="1687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graphicFrame>
        <p:nvGraphicFramePr>
          <p:cNvPr id="4" name="Table 4">
            <a:extLst>
              <a:ext uri="{FF2B5EF4-FFF2-40B4-BE49-F238E27FC236}">
                <a16:creationId xmlns:a16="http://schemas.microsoft.com/office/drawing/2014/main" id="{37DBEB7E-7182-4802-BCC3-7350BAD9F2A8}"/>
              </a:ext>
            </a:extLst>
          </p:cNvPr>
          <p:cNvGraphicFramePr>
            <a:graphicFrameLocks noGrp="1"/>
          </p:cNvGraphicFramePr>
          <p:nvPr>
            <p:ph idx="1"/>
            <p:extLst>
              <p:ext uri="{D42A27DB-BD31-4B8C-83A1-F6EECF244321}">
                <p14:modId xmlns:p14="http://schemas.microsoft.com/office/powerpoint/2010/main" val="2436323085"/>
              </p:ext>
            </p:extLst>
          </p:nvPr>
        </p:nvGraphicFramePr>
        <p:xfrm>
          <a:off x="400370" y="384047"/>
          <a:ext cx="11385228" cy="5609192"/>
        </p:xfrm>
        <a:graphic>
          <a:graphicData uri="http://schemas.openxmlformats.org/drawingml/2006/table">
            <a:tbl>
              <a:tblPr firstRow="1" bandRow="1">
                <a:tableStyleId>{5C22544A-7EE6-4342-B048-85BDC9FD1C3A}</a:tableStyleId>
              </a:tblPr>
              <a:tblGrid>
                <a:gridCol w="3692646">
                  <a:extLst>
                    <a:ext uri="{9D8B030D-6E8A-4147-A177-3AD203B41FA5}">
                      <a16:colId xmlns:a16="http://schemas.microsoft.com/office/drawing/2014/main" val="1095065276"/>
                    </a:ext>
                  </a:extLst>
                </a:gridCol>
                <a:gridCol w="3778059">
                  <a:extLst>
                    <a:ext uri="{9D8B030D-6E8A-4147-A177-3AD203B41FA5}">
                      <a16:colId xmlns:a16="http://schemas.microsoft.com/office/drawing/2014/main" val="1959377012"/>
                    </a:ext>
                  </a:extLst>
                </a:gridCol>
                <a:gridCol w="3914523">
                  <a:extLst>
                    <a:ext uri="{9D8B030D-6E8A-4147-A177-3AD203B41FA5}">
                      <a16:colId xmlns:a16="http://schemas.microsoft.com/office/drawing/2014/main" val="2788840461"/>
                    </a:ext>
                  </a:extLst>
                </a:gridCol>
              </a:tblGrid>
              <a:tr h="1720152">
                <a:tc>
                  <a:txBody>
                    <a:bodyPr/>
                    <a:lstStyle/>
                    <a:p>
                      <a:r>
                        <a:rPr lang="en-US" sz="2400"/>
                        <a:t>General Starting Points</a:t>
                      </a:r>
                    </a:p>
                  </a:txBody>
                  <a:tcPr/>
                </a:tc>
                <a:tc>
                  <a:txBody>
                    <a:bodyPr/>
                    <a:lstStyle/>
                    <a:p>
                      <a:r>
                        <a:rPr lang="en-US" sz="2400"/>
                        <a:t>Textbooks &amp; courses</a:t>
                      </a:r>
                    </a:p>
                  </a:txBody>
                  <a:tcPr/>
                </a:tc>
                <a:tc>
                  <a:txBody>
                    <a:bodyPr/>
                    <a:lstStyle/>
                    <a:p>
                      <a:r>
                        <a:rPr lang="en-US" sz="2400"/>
                        <a:t>Ancillary Resources</a:t>
                      </a:r>
                    </a:p>
                  </a:txBody>
                  <a:tcPr/>
                </a:tc>
                <a:extLst>
                  <a:ext uri="{0D108BD9-81ED-4DB2-BD59-A6C34878D82A}">
                    <a16:rowId xmlns:a16="http://schemas.microsoft.com/office/drawing/2014/main" val="1475026572"/>
                  </a:ext>
                </a:extLst>
              </a:tr>
              <a:tr h="1271416">
                <a:tc>
                  <a:txBody>
                    <a:bodyPr/>
                    <a:lstStyle/>
                    <a:p>
                      <a:r>
                        <a:rPr lang="en-US" sz="2400"/>
                        <a:t>OASIS Search tool</a:t>
                      </a:r>
                    </a:p>
                  </a:txBody>
                  <a:tcPr/>
                </a:tc>
                <a:tc>
                  <a:txBody>
                    <a:bodyPr/>
                    <a:lstStyle/>
                    <a:p>
                      <a:r>
                        <a:rPr lang="en-US" sz="2400"/>
                        <a:t>Open Textbook Library</a:t>
                      </a:r>
                    </a:p>
                  </a:txBody>
                  <a:tcPr/>
                </a:tc>
                <a:tc>
                  <a:txBody>
                    <a:bodyPr/>
                    <a:lstStyle/>
                    <a:p>
                      <a:r>
                        <a:rPr lang="en-US" sz="2400"/>
                        <a:t>OER Commons</a:t>
                      </a:r>
                    </a:p>
                    <a:p>
                      <a:pPr lvl="0">
                        <a:buNone/>
                      </a:pPr>
                      <a:endParaRPr lang="en-US" sz="2400"/>
                    </a:p>
                  </a:txBody>
                  <a:tcPr/>
                </a:tc>
                <a:extLst>
                  <a:ext uri="{0D108BD9-81ED-4DB2-BD59-A6C34878D82A}">
                    <a16:rowId xmlns:a16="http://schemas.microsoft.com/office/drawing/2014/main" val="4128308712"/>
                  </a:ext>
                </a:extLst>
              </a:tr>
              <a:tr h="1308812">
                <a:tc>
                  <a:txBody>
                    <a:bodyPr/>
                    <a:lstStyle/>
                    <a:p>
                      <a:r>
                        <a:rPr lang="en-US" sz="2400"/>
                        <a:t>Mason OER </a:t>
                      </a:r>
                      <a:r>
                        <a:rPr lang="en-US" sz="2400" err="1"/>
                        <a:t>Metafinder</a:t>
                      </a:r>
                    </a:p>
                  </a:txBody>
                  <a:tcPr/>
                </a:tc>
                <a:tc>
                  <a:txBody>
                    <a:bodyPr/>
                    <a:lstStyle/>
                    <a:p>
                      <a:r>
                        <a:rPr lang="en-US" sz="2400"/>
                        <a:t>OpenStax</a:t>
                      </a:r>
                    </a:p>
                  </a:txBody>
                  <a:tcPr/>
                </a:tc>
                <a:tc>
                  <a:txBody>
                    <a:bodyPr/>
                    <a:lstStyle/>
                    <a:p>
                      <a:endParaRPr lang="en-US" sz="2000"/>
                    </a:p>
                  </a:txBody>
                  <a:tcPr/>
                </a:tc>
                <a:extLst>
                  <a:ext uri="{0D108BD9-81ED-4DB2-BD59-A6C34878D82A}">
                    <a16:rowId xmlns:a16="http://schemas.microsoft.com/office/drawing/2014/main" val="2969475999"/>
                  </a:ext>
                </a:extLst>
              </a:tr>
              <a:tr h="1308812">
                <a:tc>
                  <a:txBody>
                    <a:bodyPr/>
                    <a:lstStyle/>
                    <a:p>
                      <a:endParaRPr lang="en-US" sz="2400"/>
                    </a:p>
                  </a:txBody>
                  <a:tcPr/>
                </a:tc>
                <a:tc>
                  <a:txBody>
                    <a:bodyPr/>
                    <a:lstStyle/>
                    <a:p>
                      <a:r>
                        <a:rPr lang="en-US" sz="2400"/>
                        <a:t>Lumen Learning</a:t>
                      </a:r>
                    </a:p>
                  </a:txBody>
                  <a:tcPr/>
                </a:tc>
                <a:tc>
                  <a:txBody>
                    <a:bodyPr/>
                    <a:lstStyle/>
                    <a:p>
                      <a:endParaRPr lang="en-US" sz="2000" dirty="0"/>
                    </a:p>
                  </a:txBody>
                  <a:tcPr/>
                </a:tc>
                <a:extLst>
                  <a:ext uri="{0D108BD9-81ED-4DB2-BD59-A6C34878D82A}">
                    <a16:rowId xmlns:a16="http://schemas.microsoft.com/office/drawing/2014/main" val="3028494246"/>
                  </a:ext>
                </a:extLst>
              </a:tr>
            </a:tbl>
          </a:graphicData>
        </a:graphic>
      </p:graphicFrame>
      <p:pic>
        <p:nvPicPr>
          <p:cNvPr id="6" name="Picture 6">
            <a:extLst>
              <a:ext uri="{FF2B5EF4-FFF2-40B4-BE49-F238E27FC236}">
                <a16:creationId xmlns:a16="http://schemas.microsoft.com/office/drawing/2014/main" id="{A4405FCE-B16B-4867-837A-63007B8D6228}"/>
              </a:ext>
            </a:extLst>
          </p:cNvPr>
          <p:cNvPicPr>
            <a:picLocks noChangeAspect="1"/>
          </p:cNvPicPr>
          <p:nvPr/>
        </p:nvPicPr>
        <p:blipFill>
          <a:blip r:embed="rId3"/>
          <a:stretch>
            <a:fillRect/>
          </a:stretch>
        </p:blipFill>
        <p:spPr>
          <a:xfrm>
            <a:off x="673261" y="6190022"/>
            <a:ext cx="891251" cy="313527"/>
          </a:xfrm>
          <a:prstGeom prst="rect">
            <a:avLst/>
          </a:prstGeom>
        </p:spPr>
      </p:pic>
      <p:sp>
        <p:nvSpPr>
          <p:cNvPr id="7" name="TextBox 6">
            <a:extLst>
              <a:ext uri="{FF2B5EF4-FFF2-40B4-BE49-F238E27FC236}">
                <a16:creationId xmlns:a16="http://schemas.microsoft.com/office/drawing/2014/main" id="{37B9F17B-7F0E-43AE-BA6F-D613E0C0C073}"/>
              </a:ext>
            </a:extLst>
          </p:cNvPr>
          <p:cNvSpPr txBox="1"/>
          <p:nvPr/>
        </p:nvSpPr>
        <p:spPr>
          <a:xfrm>
            <a:off x="1674591" y="6246590"/>
            <a:ext cx="770102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000000"/>
                </a:solidFill>
                <a:latin typeface="Arial"/>
                <a:cs typeface="Arial"/>
              </a:rPr>
              <a:t>Slide adapted from </a:t>
            </a:r>
            <a:r>
              <a:rPr lang="en-US" sz="1200">
                <a:latin typeface="Arial"/>
                <a:cs typeface="Arial"/>
                <a:hlinkClick r:id="rId4"/>
              </a:rPr>
              <a:t>"Not Just a List of Links: Find and Showcase Open Resources by Subject"</a:t>
            </a:r>
            <a:r>
              <a:rPr lang="en-US" sz="1200">
                <a:latin typeface="Arial"/>
                <a:cs typeface="Arial"/>
              </a:rPr>
              <a:t> by Lauren Ray and Jennifer Snoek-Brown is licensed under </a:t>
            </a:r>
            <a:r>
              <a:rPr lang="en-US" sz="1200">
                <a:latin typeface="Arial"/>
                <a:cs typeface="Arial"/>
                <a:hlinkClick r:id="rId5"/>
              </a:rPr>
              <a:t>CC BY 4.0</a:t>
            </a:r>
            <a:endParaRPr lang="en-US" sz="1200"/>
          </a:p>
        </p:txBody>
      </p:sp>
    </p:spTree>
    <p:extLst>
      <p:ext uri="{BB962C8B-B14F-4D97-AF65-F5344CB8AC3E}">
        <p14:creationId xmlns:p14="http://schemas.microsoft.com/office/powerpoint/2010/main" val="139638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27C2F-6BA0-46F7-9125-19AB89C00F52}"/>
              </a:ext>
            </a:extLst>
          </p:cNvPr>
          <p:cNvSpPr>
            <a:spLocks noGrp="1"/>
          </p:cNvSpPr>
          <p:nvPr>
            <p:ph type="title"/>
          </p:nvPr>
        </p:nvSpPr>
        <p:spPr/>
        <p:txBody>
          <a:bodyPr/>
          <a:lstStyle/>
          <a:p>
            <a:r>
              <a:rPr lang="en-US" sz="4400">
                <a:latin typeface="Arial"/>
                <a:cs typeface="Arial"/>
              </a:rPr>
              <a:t>2. Evaluate OER</a:t>
            </a:r>
          </a:p>
        </p:txBody>
      </p:sp>
      <p:sp>
        <p:nvSpPr>
          <p:cNvPr id="3" name="Content Placeholder 2">
            <a:extLst>
              <a:ext uri="{FF2B5EF4-FFF2-40B4-BE49-F238E27FC236}">
                <a16:creationId xmlns:a16="http://schemas.microsoft.com/office/drawing/2014/main" id="{DE385935-1DDD-4AE3-9665-08066C507D23}"/>
              </a:ext>
            </a:extLst>
          </p:cNvPr>
          <p:cNvSpPr>
            <a:spLocks noGrp="1"/>
          </p:cNvSpPr>
          <p:nvPr>
            <p:ph idx="1"/>
          </p:nvPr>
        </p:nvSpPr>
        <p:spPr>
          <a:xfrm>
            <a:off x="452283" y="1902610"/>
            <a:ext cx="10972800" cy="4369690"/>
          </a:xfrm>
        </p:spPr>
        <p:txBody>
          <a:bodyPr/>
          <a:lstStyle/>
          <a:p>
            <a:pPr marL="457200" indent="-457200"/>
            <a:r>
              <a:rPr lang="en-US" sz="3600">
                <a:latin typeface="Arial"/>
                <a:cs typeface="Arial"/>
              </a:rPr>
              <a:t>There are sample rubrics available online that you can use to evaluate OER</a:t>
            </a:r>
            <a:endParaRPr lang="en-US" sz="3600">
              <a:latin typeface="Arial"/>
            </a:endParaRPr>
          </a:p>
          <a:p>
            <a:pPr marL="457200" indent="-457200"/>
            <a:endParaRPr lang="en-US">
              <a:latin typeface="Arial"/>
              <a:cs typeface="Arial"/>
            </a:endParaRPr>
          </a:p>
          <a:p>
            <a:pPr lvl="1"/>
            <a:r>
              <a:rPr lang="en-US" sz="3200">
                <a:latin typeface="Arial"/>
                <a:cs typeface="Arial"/>
              </a:rPr>
              <a:t>Open Textbook Network Review rubric</a:t>
            </a:r>
          </a:p>
          <a:p>
            <a:pPr lvl="1"/>
            <a:r>
              <a:rPr lang="en-US" sz="3200">
                <a:latin typeface="Arial"/>
                <a:cs typeface="Arial"/>
              </a:rPr>
              <a:t>BCOER Faculty Guide for Evaluating Open Education Resources</a:t>
            </a:r>
            <a:endParaRPr lang="en-US" sz="3200">
              <a:latin typeface="Arial"/>
            </a:endParaRPr>
          </a:p>
          <a:p>
            <a:pPr lvl="1"/>
            <a:r>
              <a:rPr lang="en-US" sz="3200">
                <a:latin typeface="Arial"/>
                <a:cs typeface="Arial"/>
              </a:rPr>
              <a:t>Achieve Organization rubrics for evaluating OER</a:t>
            </a:r>
            <a:endParaRPr lang="en-US" sz="3200">
              <a:latin typeface="Arial"/>
            </a:endParaRPr>
          </a:p>
          <a:p>
            <a:pPr lvl="1"/>
            <a:endParaRPr lang="en-US">
              <a:latin typeface="Arial"/>
            </a:endParaRPr>
          </a:p>
          <a:p>
            <a:pPr lvl="1">
              <a:buFont typeface="Wingdings" charset="0"/>
              <a:buChar char="§"/>
            </a:pPr>
            <a:endParaRPr lang="en-US"/>
          </a:p>
        </p:txBody>
      </p:sp>
    </p:spTree>
    <p:extLst>
      <p:ext uri="{BB962C8B-B14F-4D97-AF65-F5344CB8AC3E}">
        <p14:creationId xmlns:p14="http://schemas.microsoft.com/office/powerpoint/2010/main" val="2385658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CA880-2D29-4DD0-AA93-0B30F75A1508}"/>
              </a:ext>
            </a:extLst>
          </p:cNvPr>
          <p:cNvSpPr>
            <a:spLocks noGrp="1"/>
          </p:cNvSpPr>
          <p:nvPr>
            <p:ph type="title"/>
          </p:nvPr>
        </p:nvSpPr>
        <p:spPr/>
        <p:txBody>
          <a:bodyPr/>
          <a:lstStyle/>
          <a:p>
            <a:r>
              <a:rPr lang="en-US" sz="4000" b="1">
                <a:latin typeface="Arial"/>
                <a:cs typeface="Arial"/>
              </a:rPr>
              <a:t>3. Decide what you want to do with OER</a:t>
            </a:r>
            <a:endParaRPr lang="en-US">
              <a:ea typeface="+mj-lt"/>
              <a:cs typeface="+mj-lt"/>
            </a:endParaRPr>
          </a:p>
          <a:p>
            <a:endParaRPr lang="en-US">
              <a:cs typeface="Calibri Light"/>
            </a:endParaRPr>
          </a:p>
        </p:txBody>
      </p:sp>
      <p:sp>
        <p:nvSpPr>
          <p:cNvPr id="3" name="Content Placeholder 2">
            <a:extLst>
              <a:ext uri="{FF2B5EF4-FFF2-40B4-BE49-F238E27FC236}">
                <a16:creationId xmlns:a16="http://schemas.microsoft.com/office/drawing/2014/main" id="{39D58815-075B-411C-AB28-C9C7272B9588}"/>
              </a:ext>
            </a:extLst>
          </p:cNvPr>
          <p:cNvSpPr>
            <a:spLocks noGrp="1"/>
          </p:cNvSpPr>
          <p:nvPr>
            <p:ph idx="1"/>
          </p:nvPr>
        </p:nvSpPr>
        <p:spPr/>
        <p:txBody>
          <a:bodyPr/>
          <a:lstStyle/>
          <a:p>
            <a:endParaRPr lang="en-US"/>
          </a:p>
        </p:txBody>
      </p:sp>
      <p:graphicFrame>
        <p:nvGraphicFramePr>
          <p:cNvPr id="5" name="Diagram 4" descr="Adopt, adapt, or create" title="Decide what you want to do with OER">
            <a:extLst>
              <a:ext uri="{FF2B5EF4-FFF2-40B4-BE49-F238E27FC236}">
                <a16:creationId xmlns:a16="http://schemas.microsoft.com/office/drawing/2014/main" id="{A7EB4953-EDD2-46BF-AEAF-5C111B15DBAD}"/>
              </a:ext>
            </a:extLst>
          </p:cNvPr>
          <p:cNvGraphicFramePr/>
          <p:nvPr>
            <p:extLst>
              <p:ext uri="{D42A27DB-BD31-4B8C-83A1-F6EECF244321}">
                <p14:modId xmlns:p14="http://schemas.microsoft.com/office/powerpoint/2010/main" val="273982595"/>
              </p:ext>
            </p:extLst>
          </p:nvPr>
        </p:nvGraphicFramePr>
        <p:xfrm>
          <a:off x="1839042" y="1392559"/>
          <a:ext cx="9348883" cy="50986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16210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50180-DF5E-4631-A5FB-BA42EDB0FAE3}"/>
              </a:ext>
            </a:extLst>
          </p:cNvPr>
          <p:cNvSpPr>
            <a:spLocks noGrp="1"/>
          </p:cNvSpPr>
          <p:nvPr>
            <p:ph type="title"/>
          </p:nvPr>
        </p:nvSpPr>
        <p:spPr/>
        <p:txBody>
          <a:bodyPr/>
          <a:lstStyle/>
          <a:p>
            <a:r>
              <a:rPr lang="en-US" sz="4400">
                <a:latin typeface="Arial"/>
                <a:cs typeface="Arial"/>
              </a:rPr>
              <a:t>Adopt</a:t>
            </a:r>
          </a:p>
        </p:txBody>
      </p:sp>
      <p:sp>
        <p:nvSpPr>
          <p:cNvPr id="3" name="Content Placeholder 2">
            <a:extLst>
              <a:ext uri="{FF2B5EF4-FFF2-40B4-BE49-F238E27FC236}">
                <a16:creationId xmlns:a16="http://schemas.microsoft.com/office/drawing/2014/main" id="{71F8E3E9-DB56-4DAC-8DE0-370427E616AD}"/>
              </a:ext>
            </a:extLst>
          </p:cNvPr>
          <p:cNvSpPr>
            <a:spLocks noGrp="1"/>
          </p:cNvSpPr>
          <p:nvPr>
            <p:ph idx="1"/>
          </p:nvPr>
        </p:nvSpPr>
        <p:spPr>
          <a:xfrm>
            <a:off x="452283" y="1863338"/>
            <a:ext cx="10972800" cy="4262826"/>
          </a:xfrm>
        </p:spPr>
        <p:txBody>
          <a:bodyPr/>
          <a:lstStyle/>
          <a:p>
            <a:pPr lvl="1"/>
            <a:r>
              <a:rPr lang="en-US" sz="4000">
                <a:cs typeface="Arial"/>
              </a:rPr>
              <a:t>Understanding the CC license</a:t>
            </a:r>
          </a:p>
          <a:p>
            <a:pPr lvl="1"/>
            <a:r>
              <a:rPr lang="en-US" sz="4000">
                <a:cs typeface="Arial"/>
              </a:rPr>
              <a:t>Accessibility</a:t>
            </a:r>
          </a:p>
          <a:p>
            <a:pPr lvl="1"/>
            <a:r>
              <a:rPr lang="en-US" sz="4000">
                <a:cs typeface="Arial"/>
              </a:rPr>
              <a:t>Can use parts, does not have to be entire work</a:t>
            </a:r>
            <a:endParaRPr lang="en-US" sz="4000"/>
          </a:p>
        </p:txBody>
      </p:sp>
    </p:spTree>
    <p:extLst>
      <p:ext uri="{BB962C8B-B14F-4D97-AF65-F5344CB8AC3E}">
        <p14:creationId xmlns:p14="http://schemas.microsoft.com/office/powerpoint/2010/main" val="11709678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632D2-4465-4635-92B0-D969472CBEBB}"/>
              </a:ext>
            </a:extLst>
          </p:cNvPr>
          <p:cNvSpPr>
            <a:spLocks noGrp="1"/>
          </p:cNvSpPr>
          <p:nvPr>
            <p:ph type="title"/>
          </p:nvPr>
        </p:nvSpPr>
        <p:spPr/>
        <p:txBody>
          <a:bodyPr/>
          <a:lstStyle/>
          <a:p>
            <a:r>
              <a:rPr lang="en-US" sz="4400">
                <a:latin typeface="Arial"/>
                <a:cs typeface="Arial"/>
              </a:rPr>
              <a:t>Adapt</a:t>
            </a:r>
          </a:p>
        </p:txBody>
      </p:sp>
      <p:sp>
        <p:nvSpPr>
          <p:cNvPr id="3" name="Content Placeholder 2">
            <a:extLst>
              <a:ext uri="{FF2B5EF4-FFF2-40B4-BE49-F238E27FC236}">
                <a16:creationId xmlns:a16="http://schemas.microsoft.com/office/drawing/2014/main" id="{112AEE96-EE1A-4745-B476-FA31A5FB79FA}"/>
              </a:ext>
            </a:extLst>
          </p:cNvPr>
          <p:cNvSpPr>
            <a:spLocks noGrp="1"/>
          </p:cNvSpPr>
          <p:nvPr>
            <p:ph idx="1"/>
          </p:nvPr>
        </p:nvSpPr>
        <p:spPr>
          <a:xfrm>
            <a:off x="550959" y="1907194"/>
            <a:ext cx="10972800" cy="4525963"/>
          </a:xfrm>
        </p:spPr>
        <p:txBody>
          <a:bodyPr/>
          <a:lstStyle/>
          <a:p>
            <a:pPr lvl="1"/>
            <a:r>
              <a:rPr lang="en-US" sz="4000" dirty="0">
                <a:cs typeface="Arial"/>
              </a:rPr>
              <a:t>What counts as an adaption?</a:t>
            </a:r>
          </a:p>
          <a:p>
            <a:pPr lvl="1"/>
            <a:r>
              <a:rPr lang="en-US" sz="4000" dirty="0">
                <a:cs typeface="Arial"/>
              </a:rPr>
              <a:t>Providing proper </a:t>
            </a:r>
            <a:r>
              <a:rPr lang="en-US" sz="4000" dirty="0" smtClean="0">
                <a:cs typeface="Arial"/>
              </a:rPr>
              <a:t>attribution</a:t>
            </a:r>
          </a:p>
          <a:p>
            <a:pPr lvl="2"/>
            <a:r>
              <a:rPr lang="en-US" sz="3600" dirty="0" smtClean="0">
                <a:cs typeface="Arial"/>
                <a:hlinkClick r:id="rId3"/>
              </a:rPr>
              <a:t>Open Washington Attribution Builder</a:t>
            </a:r>
            <a:endParaRPr lang="en-US" sz="3600" dirty="0">
              <a:cs typeface="Arial"/>
            </a:endParaRPr>
          </a:p>
          <a:p>
            <a:pPr lvl="1"/>
            <a:r>
              <a:rPr lang="en-US" sz="4000" dirty="0">
                <a:cs typeface="Arial"/>
              </a:rPr>
              <a:t>Getting your own CC license</a:t>
            </a:r>
          </a:p>
          <a:p>
            <a:endParaRPr lang="en-US" dirty="0"/>
          </a:p>
        </p:txBody>
      </p:sp>
    </p:spTree>
    <p:extLst>
      <p:ext uri="{BB962C8B-B14F-4D97-AF65-F5344CB8AC3E}">
        <p14:creationId xmlns:p14="http://schemas.microsoft.com/office/powerpoint/2010/main" val="37770692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35E63-7B01-4CA6-AD6E-78CE3DFEAB29}"/>
              </a:ext>
            </a:extLst>
          </p:cNvPr>
          <p:cNvSpPr>
            <a:spLocks noGrp="1"/>
          </p:cNvSpPr>
          <p:nvPr>
            <p:ph type="title"/>
          </p:nvPr>
        </p:nvSpPr>
        <p:spPr/>
        <p:txBody>
          <a:bodyPr/>
          <a:lstStyle/>
          <a:p>
            <a:r>
              <a:rPr lang="en-US" sz="4400">
                <a:latin typeface="Arial"/>
                <a:cs typeface="Arial"/>
              </a:rPr>
              <a:t>Create</a:t>
            </a:r>
          </a:p>
        </p:txBody>
      </p:sp>
      <p:sp>
        <p:nvSpPr>
          <p:cNvPr id="3" name="Content Placeholder 2">
            <a:extLst>
              <a:ext uri="{FF2B5EF4-FFF2-40B4-BE49-F238E27FC236}">
                <a16:creationId xmlns:a16="http://schemas.microsoft.com/office/drawing/2014/main" id="{32B08033-9AEE-4578-A569-EFE68AC1EED1}"/>
              </a:ext>
            </a:extLst>
          </p:cNvPr>
          <p:cNvSpPr>
            <a:spLocks noGrp="1"/>
          </p:cNvSpPr>
          <p:nvPr>
            <p:ph idx="1"/>
          </p:nvPr>
        </p:nvSpPr>
        <p:spPr>
          <a:xfrm>
            <a:off x="452283" y="1972977"/>
            <a:ext cx="10972800" cy="4153187"/>
          </a:xfrm>
        </p:spPr>
        <p:txBody>
          <a:bodyPr/>
          <a:lstStyle/>
          <a:p>
            <a:r>
              <a:rPr lang="en-US" sz="4000" b="1">
                <a:latin typeface="Arial"/>
                <a:cs typeface="Arial"/>
              </a:rPr>
              <a:t>Create your own OER</a:t>
            </a:r>
            <a:endParaRPr lang="en-US" sz="4000">
              <a:latin typeface="Arial"/>
              <a:cs typeface="Arial"/>
            </a:endParaRPr>
          </a:p>
          <a:p>
            <a:pPr lvl="1"/>
            <a:r>
              <a:rPr lang="en-US" sz="3600">
                <a:cs typeface="Arial"/>
              </a:rPr>
              <a:t>Publishing platform</a:t>
            </a:r>
          </a:p>
          <a:p>
            <a:pPr lvl="1"/>
            <a:r>
              <a:rPr lang="en-US" sz="3600">
                <a:cs typeface="Arial"/>
              </a:rPr>
              <a:t>CC License</a:t>
            </a:r>
          </a:p>
          <a:p>
            <a:endParaRPr lang="en-US"/>
          </a:p>
        </p:txBody>
      </p:sp>
    </p:spTree>
    <p:extLst>
      <p:ext uri="{BB962C8B-B14F-4D97-AF65-F5344CB8AC3E}">
        <p14:creationId xmlns:p14="http://schemas.microsoft.com/office/powerpoint/2010/main" val="572751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CA880-2D29-4DD0-AA93-0B30F75A1508}"/>
              </a:ext>
            </a:extLst>
          </p:cNvPr>
          <p:cNvSpPr>
            <a:spLocks noGrp="1"/>
          </p:cNvSpPr>
          <p:nvPr>
            <p:ph type="title"/>
          </p:nvPr>
        </p:nvSpPr>
        <p:spPr/>
        <p:txBody>
          <a:bodyPr/>
          <a:lstStyle/>
          <a:p>
            <a:endParaRPr lang="en-US"/>
          </a:p>
        </p:txBody>
      </p:sp>
      <p:pic>
        <p:nvPicPr>
          <p:cNvPr id="7" name="Picture 7" descr="Graphical user interface, text, application, email&#10;&#10;Description automatically generated">
            <a:extLst>
              <a:ext uri="{FF2B5EF4-FFF2-40B4-BE49-F238E27FC236}">
                <a16:creationId xmlns:a16="http://schemas.microsoft.com/office/drawing/2014/main" id="{B99CEC47-CD33-4122-97FD-B3B66474A922}"/>
              </a:ext>
            </a:extLst>
          </p:cNvPr>
          <p:cNvPicPr>
            <a:picLocks noGrp="1" noChangeAspect="1"/>
          </p:cNvPicPr>
          <p:nvPr>
            <p:ph idx="1"/>
          </p:nvPr>
        </p:nvPicPr>
        <p:blipFill rotWithShape="1">
          <a:blip r:embed="rId3"/>
          <a:srcRect l="-510" t="-759" r="383" b="20304"/>
          <a:stretch/>
        </p:blipFill>
        <p:spPr>
          <a:xfrm>
            <a:off x="373449" y="616936"/>
            <a:ext cx="11340017" cy="61244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0E1F5E1C-248F-45F8-8AE2-B7CD2B19F3BF}"/>
              </a:ext>
            </a:extLst>
          </p:cNvPr>
          <p:cNvSpPr txBox="1"/>
          <p:nvPr/>
        </p:nvSpPr>
        <p:spPr>
          <a:xfrm>
            <a:off x="3238171" y="71930"/>
            <a:ext cx="681595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dirty="0">
                <a:latin typeface="Arial"/>
                <a:cs typeface="Arial"/>
                <a:hlinkClick r:id="rId4"/>
              </a:rPr>
              <a:t>https://libraries.wichita.edu/oer</a:t>
            </a:r>
            <a:endParaRPr lang="en-US" sz="2400" b="1" dirty="0"/>
          </a:p>
        </p:txBody>
      </p:sp>
    </p:spTree>
    <p:extLst>
      <p:ext uri="{BB962C8B-B14F-4D97-AF65-F5344CB8AC3E}">
        <p14:creationId xmlns:p14="http://schemas.microsoft.com/office/powerpoint/2010/main" val="547135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CC449-FD87-437E-ABE2-E4604C65FD03}"/>
              </a:ext>
            </a:extLst>
          </p:cNvPr>
          <p:cNvSpPr>
            <a:spLocks noGrp="1"/>
          </p:cNvSpPr>
          <p:nvPr>
            <p:ph type="title"/>
          </p:nvPr>
        </p:nvSpPr>
        <p:spPr/>
        <p:txBody>
          <a:bodyPr/>
          <a:lstStyle/>
          <a:p>
            <a:r>
              <a:rPr lang="en-US" sz="4400">
                <a:latin typeface="Arial"/>
                <a:cs typeface="Arial"/>
              </a:rPr>
              <a:t>Upcoming Events &amp; Deadlines</a:t>
            </a:r>
          </a:p>
        </p:txBody>
      </p:sp>
      <p:sp>
        <p:nvSpPr>
          <p:cNvPr id="3" name="Content Placeholder 2">
            <a:extLst>
              <a:ext uri="{FF2B5EF4-FFF2-40B4-BE49-F238E27FC236}">
                <a16:creationId xmlns:a16="http://schemas.microsoft.com/office/drawing/2014/main" id="{7B20A08F-BD61-424C-A57B-99759D580F13}"/>
              </a:ext>
            </a:extLst>
          </p:cNvPr>
          <p:cNvSpPr>
            <a:spLocks noGrp="1"/>
          </p:cNvSpPr>
          <p:nvPr>
            <p:ph idx="1"/>
          </p:nvPr>
        </p:nvSpPr>
        <p:spPr>
          <a:xfrm>
            <a:off x="452283" y="1839184"/>
            <a:ext cx="10972800" cy="4286980"/>
          </a:xfrm>
        </p:spPr>
        <p:txBody>
          <a:bodyPr/>
          <a:lstStyle/>
          <a:p>
            <a:r>
              <a:rPr lang="en-US" sz="3200" dirty="0">
                <a:latin typeface="Arial"/>
                <a:cs typeface="Arial"/>
              </a:rPr>
              <a:t>Copyright </a:t>
            </a:r>
            <a:r>
              <a:rPr lang="en-US" sz="3200" dirty="0" smtClean="0">
                <a:latin typeface="Arial"/>
                <a:cs typeface="Arial"/>
              </a:rPr>
              <a:t>Considerations for Teaching ARC </a:t>
            </a:r>
            <a:r>
              <a:rPr lang="en-US" sz="3200" dirty="0">
                <a:latin typeface="Arial"/>
                <a:cs typeface="Arial"/>
              </a:rPr>
              <a:t>session- Wednesday, August 11, </a:t>
            </a:r>
            <a:r>
              <a:rPr lang="en-US" sz="3200" dirty="0" smtClean="0">
                <a:latin typeface="Arial"/>
                <a:cs typeface="Arial"/>
              </a:rPr>
              <a:t>1:00-1:50pm</a:t>
            </a:r>
          </a:p>
          <a:p>
            <a:r>
              <a:rPr lang="en-US" sz="3200" dirty="0" smtClean="0">
                <a:latin typeface="Arial"/>
                <a:cs typeface="Arial"/>
              </a:rPr>
              <a:t>Library Services for Savvy Instructors Thursday August 12, 1:00-1:50</a:t>
            </a:r>
            <a:endParaRPr lang="en-US" sz="3200" dirty="0">
              <a:latin typeface="Arial"/>
              <a:cs typeface="Arial"/>
            </a:endParaRPr>
          </a:p>
          <a:p>
            <a:r>
              <a:rPr lang="en-US" sz="3200" dirty="0">
                <a:latin typeface="Arial"/>
                <a:cs typeface="Arial"/>
              </a:rPr>
              <a:t>OAT Initiative </a:t>
            </a:r>
          </a:p>
          <a:p>
            <a:pPr lvl="1"/>
            <a:r>
              <a:rPr lang="en-US" sz="2800" dirty="0">
                <a:latin typeface="Arial"/>
                <a:cs typeface="Arial"/>
              </a:rPr>
              <a:t>OAT course designation: 9/30 for spring classes</a:t>
            </a:r>
          </a:p>
          <a:p>
            <a:pPr lvl="1"/>
            <a:r>
              <a:rPr lang="en-US" sz="2800" dirty="0">
                <a:latin typeface="Arial"/>
                <a:cs typeface="Arial"/>
              </a:rPr>
              <a:t>OAT Grant: spring semester</a:t>
            </a:r>
          </a:p>
          <a:p>
            <a:r>
              <a:rPr lang="en-US" sz="3200" dirty="0">
                <a:latin typeface="Arial"/>
                <a:cs typeface="Arial"/>
              </a:rPr>
              <a:t>Upcoming Faculty Survey about OER</a:t>
            </a:r>
          </a:p>
          <a:p>
            <a:endParaRPr lang="en-US" sz="2400" dirty="0"/>
          </a:p>
          <a:p>
            <a:pPr lvl="1"/>
            <a:endParaRPr lang="en-US" sz="1200" dirty="0">
              <a:latin typeface="Arial"/>
              <a:cs typeface="Calibri"/>
            </a:endParaRPr>
          </a:p>
          <a:p>
            <a:pPr lvl="1"/>
            <a:endParaRPr lang="en-US" sz="1400" dirty="0">
              <a:latin typeface="Arial"/>
            </a:endParaRPr>
          </a:p>
          <a:p>
            <a:pPr lvl="1"/>
            <a:endParaRPr lang="en-US" sz="1400" dirty="0">
              <a:latin typeface="Arial"/>
            </a:endParaRPr>
          </a:p>
          <a:p>
            <a:pPr lvl="1"/>
            <a:endParaRPr lang="en-US" sz="1400" dirty="0">
              <a:latin typeface="Arial"/>
            </a:endParaRPr>
          </a:p>
          <a:p>
            <a:endParaRPr lang="en-US" dirty="0"/>
          </a:p>
        </p:txBody>
      </p:sp>
    </p:spTree>
    <p:extLst>
      <p:ext uri="{BB962C8B-B14F-4D97-AF65-F5344CB8AC3E}">
        <p14:creationId xmlns:p14="http://schemas.microsoft.com/office/powerpoint/2010/main" val="27531609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04FDC-92EA-40C9-A656-429B2D39276E}"/>
              </a:ext>
            </a:extLst>
          </p:cNvPr>
          <p:cNvSpPr>
            <a:spLocks noGrp="1"/>
          </p:cNvSpPr>
          <p:nvPr>
            <p:ph type="title"/>
          </p:nvPr>
        </p:nvSpPr>
        <p:spPr/>
        <p:txBody>
          <a:bodyPr/>
          <a:lstStyle/>
          <a:p>
            <a:r>
              <a:rPr lang="en-US" sz="4400">
                <a:latin typeface="Arial"/>
                <a:cs typeface="Arial"/>
              </a:rPr>
              <a:t>KBOR OER Virtual Workshops</a:t>
            </a:r>
          </a:p>
        </p:txBody>
      </p:sp>
      <p:sp>
        <p:nvSpPr>
          <p:cNvPr id="3" name="Content Placeholder 2">
            <a:extLst>
              <a:ext uri="{FF2B5EF4-FFF2-40B4-BE49-F238E27FC236}">
                <a16:creationId xmlns:a16="http://schemas.microsoft.com/office/drawing/2014/main" id="{6183F556-8952-4FD8-9D49-E434B5733C2B}"/>
              </a:ext>
            </a:extLst>
          </p:cNvPr>
          <p:cNvSpPr>
            <a:spLocks noGrp="1"/>
          </p:cNvSpPr>
          <p:nvPr>
            <p:ph idx="1"/>
          </p:nvPr>
        </p:nvSpPr>
        <p:spPr>
          <a:xfrm>
            <a:off x="452283" y="1804308"/>
            <a:ext cx="10972800" cy="4525963"/>
          </a:xfrm>
        </p:spPr>
        <p:txBody>
          <a:bodyPr/>
          <a:lstStyle/>
          <a:p>
            <a:r>
              <a:rPr lang="en-US" sz="3200">
                <a:latin typeface="Arial"/>
                <a:cs typeface="Arial"/>
              </a:rPr>
              <a:t>Free but registration is required</a:t>
            </a:r>
            <a:endParaRPr lang="en-US" sz="3200">
              <a:latin typeface="Arial"/>
            </a:endParaRPr>
          </a:p>
          <a:p>
            <a:r>
              <a:rPr lang="en-US" sz="3200">
                <a:latin typeface="Arial"/>
                <a:cs typeface="Arial"/>
              </a:rPr>
              <a:t>Small stipend if you attend, write a review, and apply</a:t>
            </a:r>
          </a:p>
          <a:p>
            <a:pPr lvl="1"/>
            <a:r>
              <a:rPr lang="en-US" sz="2800" b="1">
                <a:latin typeface="Arial"/>
                <a:cs typeface="Arial"/>
              </a:rPr>
              <a:t>Thursday, September 16, 2021</a:t>
            </a:r>
            <a:r>
              <a:rPr lang="en-US" sz="2800">
                <a:latin typeface="Arial"/>
                <a:cs typeface="Arial"/>
              </a:rPr>
              <a:t>  8:30-10:00am  </a:t>
            </a:r>
          </a:p>
          <a:p>
            <a:pPr lvl="1"/>
            <a:r>
              <a:rPr lang="en-US" sz="2800" b="1">
                <a:latin typeface="Arial"/>
                <a:cs typeface="Arial"/>
              </a:rPr>
              <a:t>Tuesday, September 21, 2021</a:t>
            </a:r>
            <a:r>
              <a:rPr lang="en-US" sz="2800">
                <a:latin typeface="Arial"/>
                <a:cs typeface="Arial"/>
              </a:rPr>
              <a:t>  3:30-5:00pm   </a:t>
            </a:r>
          </a:p>
          <a:p>
            <a:pPr lvl="1"/>
            <a:r>
              <a:rPr lang="en-US" sz="2800" b="1">
                <a:latin typeface="Arial"/>
                <a:cs typeface="Arial"/>
              </a:rPr>
              <a:t>Friday, October 1, 2021</a:t>
            </a:r>
            <a:r>
              <a:rPr lang="en-US" sz="2800">
                <a:latin typeface="Arial"/>
                <a:cs typeface="Arial"/>
              </a:rPr>
              <a:t>  12:00-1:30pm  </a:t>
            </a:r>
          </a:p>
          <a:p>
            <a:pPr lvl="1"/>
            <a:r>
              <a:rPr lang="en-US" sz="2800" b="1">
                <a:latin typeface="Arial"/>
                <a:cs typeface="Arial"/>
              </a:rPr>
              <a:t>Monday, October 25, 2021</a:t>
            </a:r>
            <a:r>
              <a:rPr lang="en-US" sz="2800">
                <a:latin typeface="Arial"/>
                <a:cs typeface="Arial"/>
              </a:rPr>
              <a:t>  3:30-5:00pm </a:t>
            </a:r>
          </a:p>
          <a:p>
            <a:pPr lvl="1"/>
            <a:r>
              <a:rPr lang="en-US" sz="2800" b="1">
                <a:latin typeface="Arial"/>
                <a:cs typeface="Arial"/>
              </a:rPr>
              <a:t>Friday, November 5, 2021</a:t>
            </a:r>
            <a:r>
              <a:rPr lang="en-US" sz="2800">
                <a:latin typeface="Arial"/>
                <a:cs typeface="Arial"/>
              </a:rPr>
              <a:t>  1:30-3:00pm  </a:t>
            </a:r>
          </a:p>
          <a:p>
            <a:pPr lvl="1"/>
            <a:r>
              <a:rPr lang="en-US" sz="2800" b="1">
                <a:latin typeface="Arial"/>
                <a:cs typeface="Arial"/>
              </a:rPr>
              <a:t>Wednesday, November 10, 2021</a:t>
            </a:r>
            <a:r>
              <a:rPr lang="en-US" sz="2800">
                <a:latin typeface="Arial"/>
                <a:cs typeface="Arial"/>
              </a:rPr>
              <a:t>  12:00-1:30pm</a:t>
            </a:r>
            <a:endParaRPr lang="en-US" sz="2800">
              <a:cs typeface="Arial"/>
            </a:endParaRPr>
          </a:p>
        </p:txBody>
      </p:sp>
    </p:spTree>
    <p:extLst>
      <p:ext uri="{BB962C8B-B14F-4D97-AF65-F5344CB8AC3E}">
        <p14:creationId xmlns:p14="http://schemas.microsoft.com/office/powerpoint/2010/main" val="878741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EDCD2-5FD9-3C4F-AFDF-44E03558B130}"/>
              </a:ext>
            </a:extLst>
          </p:cNvPr>
          <p:cNvSpPr>
            <a:spLocks noGrp="1"/>
          </p:cNvSpPr>
          <p:nvPr>
            <p:ph type="title"/>
          </p:nvPr>
        </p:nvSpPr>
        <p:spPr/>
        <p:txBody>
          <a:bodyPr/>
          <a:lstStyle/>
          <a:p>
            <a:r>
              <a:rPr lang="en-US" sz="4400">
                <a:latin typeface="Arial"/>
                <a:cs typeface="Arial"/>
              </a:rPr>
              <a:t>Victoria Koger</a:t>
            </a:r>
          </a:p>
        </p:txBody>
      </p:sp>
      <p:pic>
        <p:nvPicPr>
          <p:cNvPr id="4" name="Picture 4">
            <a:extLst>
              <a:ext uri="{FF2B5EF4-FFF2-40B4-BE49-F238E27FC236}">
                <a16:creationId xmlns:a16="http://schemas.microsoft.com/office/drawing/2014/main" id="{4B6B0F6C-9151-4194-9FC6-A4B86B1019D2}"/>
              </a:ext>
            </a:extLst>
          </p:cNvPr>
          <p:cNvPicPr>
            <a:picLocks noGrp="1" noChangeAspect="1"/>
          </p:cNvPicPr>
          <p:nvPr>
            <p:ph sz="half" idx="1"/>
          </p:nvPr>
        </p:nvPicPr>
        <p:blipFill>
          <a:blip r:embed="rId2"/>
          <a:stretch>
            <a:fillRect/>
          </a:stretch>
        </p:blipFill>
        <p:spPr>
          <a:xfrm>
            <a:off x="544873" y="1909652"/>
            <a:ext cx="3565847" cy="4235008"/>
          </a:xfrm>
        </p:spPr>
      </p:pic>
      <p:sp>
        <p:nvSpPr>
          <p:cNvPr id="5" name="Content Placeholder 4">
            <a:extLst>
              <a:ext uri="{FF2B5EF4-FFF2-40B4-BE49-F238E27FC236}">
                <a16:creationId xmlns:a16="http://schemas.microsoft.com/office/drawing/2014/main" id="{73E01250-372A-4149-A18D-28170537D975}"/>
              </a:ext>
            </a:extLst>
          </p:cNvPr>
          <p:cNvSpPr>
            <a:spLocks noGrp="1"/>
          </p:cNvSpPr>
          <p:nvPr>
            <p:ph sz="half" idx="2"/>
          </p:nvPr>
        </p:nvSpPr>
        <p:spPr>
          <a:xfrm>
            <a:off x="4436288" y="1587064"/>
            <a:ext cx="7146112" cy="4573192"/>
          </a:xfrm>
        </p:spPr>
        <p:txBody>
          <a:bodyPr/>
          <a:lstStyle/>
          <a:p>
            <a:r>
              <a:rPr lang="en-US" dirty="0">
                <a:latin typeface="Arial"/>
                <a:cs typeface="Arial"/>
              </a:rPr>
              <a:t>Coordinator of Collection Acquisitions and Assistant Professor</a:t>
            </a:r>
          </a:p>
          <a:p>
            <a:endParaRPr lang="en-US" dirty="0">
              <a:latin typeface="Arial"/>
              <a:cs typeface="Arial"/>
            </a:endParaRPr>
          </a:p>
          <a:p>
            <a:r>
              <a:rPr lang="en-US" dirty="0">
                <a:latin typeface="Arial"/>
                <a:cs typeface="Arial"/>
              </a:rPr>
              <a:t>WSU Representative on KBOR OER Steering Committee</a:t>
            </a:r>
            <a:endParaRPr lang="en-US" dirty="0"/>
          </a:p>
          <a:p>
            <a:endParaRPr lang="en-US" dirty="0">
              <a:latin typeface="Arial"/>
              <a:cs typeface="Arial"/>
            </a:endParaRPr>
          </a:p>
          <a:p>
            <a:r>
              <a:rPr lang="en-US" dirty="0">
                <a:latin typeface="Arial"/>
                <a:cs typeface="Arial"/>
              </a:rPr>
              <a:t>Open and </a:t>
            </a:r>
            <a:r>
              <a:rPr lang="en-US" dirty="0" smtClean="0">
                <a:latin typeface="Arial"/>
                <a:cs typeface="Arial"/>
              </a:rPr>
              <a:t>Alternative </a:t>
            </a:r>
            <a:r>
              <a:rPr lang="en-US" dirty="0">
                <a:latin typeface="Arial"/>
                <a:cs typeface="Arial"/>
              </a:rPr>
              <a:t>Textbook (OAT) Faculty Fellow 2021-2022</a:t>
            </a:r>
          </a:p>
          <a:p>
            <a:endParaRPr lang="en-US" dirty="0">
              <a:latin typeface="Arial"/>
              <a:cs typeface="Arial"/>
            </a:endParaRPr>
          </a:p>
          <a:p>
            <a:pPr marL="0" indent="0">
              <a:buNone/>
            </a:pPr>
            <a:r>
              <a:rPr lang="en-US" dirty="0">
                <a:latin typeface="Arial"/>
                <a:cs typeface="Arial"/>
              </a:rPr>
              <a:t>Email: victoria.koger@wichita.edu</a:t>
            </a:r>
          </a:p>
        </p:txBody>
      </p:sp>
    </p:spTree>
    <p:extLst>
      <p:ext uri="{BB962C8B-B14F-4D97-AF65-F5344CB8AC3E}">
        <p14:creationId xmlns:p14="http://schemas.microsoft.com/office/powerpoint/2010/main" val="11453309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43B43-56E2-47D8-A6E8-BB6FA4098638}"/>
              </a:ext>
            </a:extLst>
          </p:cNvPr>
          <p:cNvSpPr>
            <a:spLocks noGrp="1"/>
          </p:cNvSpPr>
          <p:nvPr>
            <p:ph type="title"/>
          </p:nvPr>
        </p:nvSpPr>
        <p:spPr>
          <a:xfrm>
            <a:off x="145291" y="274639"/>
            <a:ext cx="11640308" cy="1048795"/>
          </a:xfrm>
        </p:spPr>
        <p:txBody>
          <a:bodyPr/>
          <a:lstStyle/>
          <a:p>
            <a:r>
              <a:rPr lang="en-US" sz="4400">
                <a:latin typeface="Arial"/>
                <a:cs typeface="Arial"/>
              </a:rPr>
              <a:t>Poll Question</a:t>
            </a:r>
            <a:endParaRPr lang="en-US" sz="5400"/>
          </a:p>
        </p:txBody>
      </p:sp>
      <p:sp>
        <p:nvSpPr>
          <p:cNvPr id="3" name="Content Placeholder 2">
            <a:extLst>
              <a:ext uri="{FF2B5EF4-FFF2-40B4-BE49-F238E27FC236}">
                <a16:creationId xmlns:a16="http://schemas.microsoft.com/office/drawing/2014/main" id="{54F7B9A1-71C0-4384-B8EC-4E0D3A98FE91}"/>
              </a:ext>
            </a:extLst>
          </p:cNvPr>
          <p:cNvSpPr>
            <a:spLocks noGrp="1"/>
          </p:cNvSpPr>
          <p:nvPr>
            <p:ph idx="1"/>
          </p:nvPr>
        </p:nvSpPr>
        <p:spPr>
          <a:xfrm>
            <a:off x="452283" y="2053542"/>
            <a:ext cx="10972800" cy="4072622"/>
          </a:xfrm>
        </p:spPr>
        <p:txBody>
          <a:bodyPr/>
          <a:lstStyle/>
          <a:p>
            <a:pPr marL="0" indent="0">
              <a:buNone/>
            </a:pPr>
            <a:endParaRPr lang="en-US"/>
          </a:p>
          <a:p>
            <a:pPr marL="0" indent="0">
              <a:buNone/>
            </a:pPr>
            <a:r>
              <a:rPr lang="en-US" sz="4000">
                <a:latin typeface="Arial"/>
                <a:cs typeface="Arial"/>
              </a:rPr>
              <a:t>What kinds of OER workshops and resources would interest you? Check all that apply</a:t>
            </a:r>
          </a:p>
          <a:p>
            <a:pPr marL="0" indent="0">
              <a:buNone/>
            </a:pPr>
            <a:endParaRPr lang="en-US"/>
          </a:p>
          <a:p>
            <a:pPr marL="0" indent="0">
              <a:buNone/>
            </a:pPr>
            <a:endParaRPr lang="en-US"/>
          </a:p>
        </p:txBody>
      </p:sp>
    </p:spTree>
    <p:extLst>
      <p:ext uri="{BB962C8B-B14F-4D97-AF65-F5344CB8AC3E}">
        <p14:creationId xmlns:p14="http://schemas.microsoft.com/office/powerpoint/2010/main" val="33844703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91AF0-6925-4BE1-818B-30028183AF8A}"/>
              </a:ext>
            </a:extLst>
          </p:cNvPr>
          <p:cNvSpPr>
            <a:spLocks noGrp="1"/>
          </p:cNvSpPr>
          <p:nvPr>
            <p:ph type="title"/>
          </p:nvPr>
        </p:nvSpPr>
        <p:spPr/>
        <p:txBody>
          <a:bodyPr/>
          <a:lstStyle/>
          <a:p>
            <a:r>
              <a:rPr lang="en-US" sz="4400">
                <a:latin typeface="Arial"/>
                <a:cs typeface="Arial"/>
              </a:rPr>
              <a:t>Contact us about OER</a:t>
            </a:r>
          </a:p>
        </p:txBody>
      </p:sp>
      <p:sp>
        <p:nvSpPr>
          <p:cNvPr id="3" name="Content Placeholder 2">
            <a:extLst>
              <a:ext uri="{FF2B5EF4-FFF2-40B4-BE49-F238E27FC236}">
                <a16:creationId xmlns:a16="http://schemas.microsoft.com/office/drawing/2014/main" id="{5C0CFC5B-3ADC-4B29-A498-311BF144BABB}"/>
              </a:ext>
            </a:extLst>
          </p:cNvPr>
          <p:cNvSpPr>
            <a:spLocks noGrp="1"/>
          </p:cNvSpPr>
          <p:nvPr>
            <p:ph idx="1"/>
          </p:nvPr>
        </p:nvSpPr>
        <p:spPr>
          <a:xfrm>
            <a:off x="452283" y="1783466"/>
            <a:ext cx="10972800" cy="4342698"/>
          </a:xfrm>
        </p:spPr>
        <p:txBody>
          <a:bodyPr/>
          <a:lstStyle/>
          <a:p>
            <a:r>
              <a:rPr lang="en-US" sz="3600">
                <a:latin typeface="Arial"/>
                <a:cs typeface="Arial"/>
              </a:rPr>
              <a:t>Email us</a:t>
            </a:r>
          </a:p>
          <a:p>
            <a:pPr lvl="1"/>
            <a:r>
              <a:rPr lang="en-US" sz="3600">
                <a:latin typeface="Arial"/>
                <a:cs typeface="Arial"/>
                <a:hlinkClick r:id="rId3"/>
              </a:rPr>
              <a:t>maria.sclafani@wichita.edu</a:t>
            </a:r>
            <a:endParaRPr lang="en-US" sz="3600">
              <a:latin typeface="Arial"/>
            </a:endParaRPr>
          </a:p>
          <a:p>
            <a:pPr lvl="1"/>
            <a:r>
              <a:rPr lang="en-US" sz="3600">
                <a:latin typeface="Arial"/>
                <a:cs typeface="Arial"/>
                <a:hlinkClick r:id="rId4"/>
              </a:rPr>
              <a:t>victoria.koger@wichita.edu</a:t>
            </a:r>
            <a:endParaRPr lang="en-US" sz="3600">
              <a:latin typeface="Arial" pitchFamily="34" charset="0"/>
              <a:cs typeface="Arial" pitchFamily="34" charset="0"/>
            </a:endParaRPr>
          </a:p>
          <a:p>
            <a:endParaRPr lang="en-US" sz="3600"/>
          </a:p>
          <a:p>
            <a:r>
              <a:rPr lang="en-US" sz="3600">
                <a:latin typeface="Arial"/>
                <a:cs typeface="Arial"/>
              </a:rPr>
              <a:t>Faculty Guide to Open Educational Resources: </a:t>
            </a:r>
            <a:endParaRPr lang="en-US" sz="3600"/>
          </a:p>
          <a:p>
            <a:pPr marL="400050" lvl="1" indent="0">
              <a:buNone/>
            </a:pPr>
            <a:r>
              <a:rPr lang="en-US" sz="3600">
                <a:latin typeface="Arial"/>
                <a:cs typeface="Arial"/>
                <a:hlinkClick r:id="" action="ppaction://noaction"/>
              </a:rPr>
              <a:t>https://libraries.wichita.edu/oer</a:t>
            </a:r>
            <a:endParaRPr lang="en-US" sz="3600">
              <a:hlinkClick r:id="" action="ppaction://noaction"/>
            </a:endParaRPr>
          </a:p>
          <a:p>
            <a:pPr marL="0" indent="0">
              <a:buNone/>
            </a:pPr>
            <a:endParaRPr lang="en-US"/>
          </a:p>
          <a:p>
            <a:endParaRPr lang="en-US"/>
          </a:p>
        </p:txBody>
      </p:sp>
    </p:spTree>
    <p:extLst>
      <p:ext uri="{BB962C8B-B14F-4D97-AF65-F5344CB8AC3E}">
        <p14:creationId xmlns:p14="http://schemas.microsoft.com/office/powerpoint/2010/main" val="2777778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EDCD2-5FD9-3C4F-AFDF-44E03558B130}"/>
              </a:ext>
            </a:extLst>
          </p:cNvPr>
          <p:cNvSpPr>
            <a:spLocks noGrp="1"/>
          </p:cNvSpPr>
          <p:nvPr>
            <p:ph type="title"/>
          </p:nvPr>
        </p:nvSpPr>
        <p:spPr/>
        <p:txBody>
          <a:bodyPr/>
          <a:lstStyle/>
          <a:p>
            <a:r>
              <a:rPr lang="en-US" sz="4400">
                <a:latin typeface="Arial"/>
                <a:cs typeface="Arial"/>
              </a:rPr>
              <a:t>Maria Sclafani</a:t>
            </a:r>
          </a:p>
        </p:txBody>
      </p:sp>
      <p:pic>
        <p:nvPicPr>
          <p:cNvPr id="4" name="Picture 5" descr="A person smiling for the camera&#10;&#10;Description automatically generated">
            <a:extLst>
              <a:ext uri="{FF2B5EF4-FFF2-40B4-BE49-F238E27FC236}">
                <a16:creationId xmlns:a16="http://schemas.microsoft.com/office/drawing/2014/main" id="{CE1A4DF1-53EB-5E4A-93B2-D1462F2998E2}"/>
              </a:ext>
            </a:extLst>
          </p:cNvPr>
          <p:cNvPicPr>
            <a:picLocks noGrp="1" noChangeAspect="1"/>
          </p:cNvPicPr>
          <p:nvPr>
            <p:ph sz="half" idx="1"/>
          </p:nvPr>
        </p:nvPicPr>
        <p:blipFill rotWithShape="1">
          <a:blip r:embed="rId2"/>
          <a:srcRect t="11785"/>
          <a:stretch/>
        </p:blipFill>
        <p:spPr>
          <a:xfrm>
            <a:off x="596900" y="1866900"/>
            <a:ext cx="2998037" cy="3992563"/>
          </a:xfrm>
          <a:prstGeom prst="rect">
            <a:avLst/>
          </a:prstGeom>
        </p:spPr>
      </p:pic>
      <p:sp>
        <p:nvSpPr>
          <p:cNvPr id="6" name="Content Placeholder 5">
            <a:extLst>
              <a:ext uri="{FF2B5EF4-FFF2-40B4-BE49-F238E27FC236}">
                <a16:creationId xmlns:a16="http://schemas.microsoft.com/office/drawing/2014/main" id="{F6396A67-6167-1940-8A50-0BB56B5070BF}"/>
              </a:ext>
            </a:extLst>
          </p:cNvPr>
          <p:cNvSpPr>
            <a:spLocks noGrp="1"/>
          </p:cNvSpPr>
          <p:nvPr>
            <p:ph sz="half" idx="2"/>
          </p:nvPr>
        </p:nvSpPr>
        <p:spPr>
          <a:xfrm>
            <a:off x="4032739" y="1600201"/>
            <a:ext cx="7549661" cy="4525963"/>
          </a:xfrm>
        </p:spPr>
        <p:txBody>
          <a:bodyPr/>
          <a:lstStyle/>
          <a:p>
            <a:pPr marL="457200" indent="-457200">
              <a:buFont typeface="Arial" panose="020B0604020202020204" pitchFamily="34" charset="0"/>
              <a:buChar char="•"/>
            </a:pPr>
            <a:r>
              <a:rPr lang="en-US" dirty="0">
                <a:latin typeface="Arial"/>
                <a:cs typeface="Arial"/>
              </a:rPr>
              <a:t>Coordinator of Library Instructional Services and Assistant Professor</a:t>
            </a:r>
          </a:p>
          <a:p>
            <a:pPr marL="457200" indent="-457200">
              <a:buFont typeface="Arial" panose="020B0604020202020204" pitchFamily="34" charset="0"/>
              <a:buChar char="•"/>
            </a:pPr>
            <a:r>
              <a:rPr lang="en-US" dirty="0">
                <a:latin typeface="Arial"/>
                <a:cs typeface="Arial"/>
              </a:rPr>
              <a:t>Liaison to College of Applied Studies</a:t>
            </a:r>
          </a:p>
          <a:p>
            <a:pPr marL="457200" indent="-457200">
              <a:buFont typeface="Arial" panose="020B0604020202020204" pitchFamily="34" charset="0"/>
            </a:pPr>
            <a:r>
              <a:rPr lang="en-US" dirty="0">
                <a:latin typeface="Arial"/>
                <a:cs typeface="Arial"/>
              </a:rPr>
              <a:t>OAT Committee member</a:t>
            </a:r>
          </a:p>
          <a:p>
            <a:pPr marL="457200" indent="-457200">
              <a:buFont typeface="Arial" panose="020B0604020202020204" pitchFamily="34" charset="0"/>
            </a:pPr>
            <a:r>
              <a:rPr lang="en-US" dirty="0">
                <a:latin typeface="Arial"/>
                <a:cs typeface="Arial"/>
              </a:rPr>
              <a:t>Open and </a:t>
            </a:r>
            <a:r>
              <a:rPr lang="en-US" dirty="0" smtClean="0">
                <a:latin typeface="Arial"/>
                <a:cs typeface="Arial"/>
              </a:rPr>
              <a:t>Alternative </a:t>
            </a:r>
            <a:r>
              <a:rPr lang="en-US" dirty="0">
                <a:latin typeface="Arial"/>
                <a:cs typeface="Arial"/>
              </a:rPr>
              <a:t>Textbook (OAT) Faculty Fellow 2021-2022</a:t>
            </a:r>
            <a:endParaRPr lang="en-US" dirty="0">
              <a:cs typeface="Arial"/>
            </a:endParaRPr>
          </a:p>
          <a:p>
            <a:pPr marL="0" indent="0">
              <a:buNone/>
            </a:pPr>
            <a:endParaRPr lang="en-US" dirty="0">
              <a:cs typeface="Calibri"/>
            </a:endParaRPr>
          </a:p>
          <a:p>
            <a:pPr marL="0" indent="0">
              <a:buNone/>
            </a:pPr>
            <a:r>
              <a:rPr lang="en-US" dirty="0">
                <a:latin typeface="Arial"/>
                <a:cs typeface="Arial"/>
              </a:rPr>
              <a:t>Email: maria.sclafani@wichita.edu</a:t>
            </a:r>
          </a:p>
        </p:txBody>
      </p:sp>
    </p:spTree>
    <p:extLst>
      <p:ext uri="{BB962C8B-B14F-4D97-AF65-F5344CB8AC3E}">
        <p14:creationId xmlns:p14="http://schemas.microsoft.com/office/powerpoint/2010/main" val="3481278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DF8E0-B874-4F06-B45F-E39D34E601F2}"/>
              </a:ext>
            </a:extLst>
          </p:cNvPr>
          <p:cNvSpPr>
            <a:spLocks noGrp="1"/>
          </p:cNvSpPr>
          <p:nvPr>
            <p:ph type="title"/>
          </p:nvPr>
        </p:nvSpPr>
        <p:spPr/>
        <p:txBody>
          <a:bodyPr/>
          <a:lstStyle/>
          <a:p>
            <a:r>
              <a:rPr lang="en-US" sz="4400">
                <a:latin typeface="Arial"/>
                <a:cs typeface="Arial"/>
              </a:rPr>
              <a:t>Session Outline</a:t>
            </a:r>
          </a:p>
        </p:txBody>
      </p:sp>
      <p:sp>
        <p:nvSpPr>
          <p:cNvPr id="3" name="Content Placeholder 2">
            <a:extLst>
              <a:ext uri="{FF2B5EF4-FFF2-40B4-BE49-F238E27FC236}">
                <a16:creationId xmlns:a16="http://schemas.microsoft.com/office/drawing/2014/main" id="{CE73784F-2C91-42C5-8A1E-073FE44A3026}"/>
              </a:ext>
            </a:extLst>
          </p:cNvPr>
          <p:cNvSpPr>
            <a:spLocks noGrp="1"/>
          </p:cNvSpPr>
          <p:nvPr>
            <p:ph idx="1"/>
          </p:nvPr>
        </p:nvSpPr>
        <p:spPr>
          <a:xfrm>
            <a:off x="452283" y="1899213"/>
            <a:ext cx="10972800" cy="4226951"/>
          </a:xfrm>
        </p:spPr>
        <p:txBody>
          <a:bodyPr/>
          <a:lstStyle/>
          <a:p>
            <a:r>
              <a:rPr lang="en-US" sz="3200">
                <a:latin typeface="Arial"/>
                <a:cs typeface="Arial"/>
              </a:rPr>
              <a:t>Define OER</a:t>
            </a:r>
          </a:p>
          <a:p>
            <a:r>
              <a:rPr lang="en-US" sz="3200">
                <a:latin typeface="Arial"/>
                <a:cs typeface="Arial"/>
              </a:rPr>
              <a:t>5Rs of Open Education</a:t>
            </a:r>
          </a:p>
          <a:p>
            <a:r>
              <a:rPr lang="en-US" sz="3200">
                <a:latin typeface="Arial"/>
                <a:cs typeface="Arial"/>
              </a:rPr>
              <a:t>Creative Commons Licenses</a:t>
            </a:r>
          </a:p>
          <a:p>
            <a:r>
              <a:rPr lang="en-US" sz="3200">
                <a:latin typeface="Arial"/>
                <a:cs typeface="Arial"/>
              </a:rPr>
              <a:t>3 steps for getting started with OER</a:t>
            </a:r>
          </a:p>
          <a:p>
            <a:r>
              <a:rPr lang="en-US" sz="3200">
                <a:latin typeface="Arial"/>
                <a:cs typeface="Arial"/>
              </a:rPr>
              <a:t>Library Guide to OER</a:t>
            </a:r>
          </a:p>
          <a:p>
            <a:r>
              <a:rPr lang="en-US" sz="3200">
                <a:latin typeface="Arial"/>
                <a:cs typeface="Arial"/>
              </a:rPr>
              <a:t>Upcoming Events &amp; Deadlines</a:t>
            </a:r>
          </a:p>
          <a:p>
            <a:r>
              <a:rPr lang="en-US" sz="3200">
                <a:latin typeface="Arial"/>
                <a:cs typeface="Arial"/>
              </a:rPr>
              <a:t>Q&amp;A</a:t>
            </a:r>
          </a:p>
          <a:p>
            <a:pPr marL="0" indent="0">
              <a:buNone/>
            </a:pPr>
            <a:endParaRPr lang="en-US">
              <a:latin typeface="Arial"/>
              <a:cs typeface="Arial"/>
            </a:endParaRPr>
          </a:p>
        </p:txBody>
      </p:sp>
    </p:spTree>
    <p:extLst>
      <p:ext uri="{BB962C8B-B14F-4D97-AF65-F5344CB8AC3E}">
        <p14:creationId xmlns:p14="http://schemas.microsoft.com/office/powerpoint/2010/main" val="2499324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218A-4505-4223-B337-413242D215BC}"/>
              </a:ext>
            </a:extLst>
          </p:cNvPr>
          <p:cNvSpPr>
            <a:spLocks noGrp="1"/>
          </p:cNvSpPr>
          <p:nvPr>
            <p:ph type="title"/>
          </p:nvPr>
        </p:nvSpPr>
        <p:spPr/>
        <p:txBody>
          <a:bodyPr/>
          <a:lstStyle/>
          <a:p>
            <a:r>
              <a:rPr lang="en-US" sz="4400">
                <a:latin typeface="Arial"/>
                <a:cs typeface="Arial"/>
              </a:rPr>
              <a:t>Defining Open Educational Resources</a:t>
            </a:r>
          </a:p>
        </p:txBody>
      </p:sp>
      <p:sp>
        <p:nvSpPr>
          <p:cNvPr id="3" name="Content Placeholder 2">
            <a:extLst>
              <a:ext uri="{FF2B5EF4-FFF2-40B4-BE49-F238E27FC236}">
                <a16:creationId xmlns:a16="http://schemas.microsoft.com/office/drawing/2014/main" id="{5DE8F0BB-FB89-4CCB-993D-5DDCEE9E42E4}"/>
              </a:ext>
            </a:extLst>
          </p:cNvPr>
          <p:cNvSpPr>
            <a:spLocks noGrp="1"/>
          </p:cNvSpPr>
          <p:nvPr>
            <p:ph idx="1"/>
          </p:nvPr>
        </p:nvSpPr>
        <p:spPr>
          <a:xfrm>
            <a:off x="452283" y="1947441"/>
            <a:ext cx="10972800" cy="4178723"/>
          </a:xfrm>
        </p:spPr>
        <p:txBody>
          <a:bodyPr/>
          <a:lstStyle/>
          <a:p>
            <a:pPr lvl="1">
              <a:buChar char="•"/>
            </a:pPr>
            <a:r>
              <a:rPr lang="en-US" sz="3600">
                <a:latin typeface="Arial"/>
                <a:cs typeface="Arial"/>
              </a:rPr>
              <a:t>teaching, learning and research resources either in the public domain or with a creative commons license. </a:t>
            </a:r>
          </a:p>
          <a:p>
            <a:pPr marL="457200" lvl="1" indent="0">
              <a:buNone/>
            </a:pPr>
            <a:endParaRPr lang="en-US" sz="3600">
              <a:latin typeface="Arial"/>
              <a:cs typeface="Arial"/>
            </a:endParaRPr>
          </a:p>
          <a:p>
            <a:pPr lvl="1">
              <a:buChar char="•"/>
            </a:pPr>
            <a:r>
              <a:rPr lang="en-US" sz="3600">
                <a:latin typeface="Arial"/>
                <a:cs typeface="Arial"/>
              </a:rPr>
              <a:t>courses, textbooks and other course materials, videos, software, etc.</a:t>
            </a:r>
          </a:p>
          <a:p>
            <a:endParaRPr lang="en-US"/>
          </a:p>
        </p:txBody>
      </p:sp>
    </p:spTree>
    <p:extLst>
      <p:ext uri="{BB962C8B-B14F-4D97-AF65-F5344CB8AC3E}">
        <p14:creationId xmlns:p14="http://schemas.microsoft.com/office/powerpoint/2010/main" val="2389024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36FC2-78B1-47AF-AB26-C5C217C3E0A9}"/>
              </a:ext>
            </a:extLst>
          </p:cNvPr>
          <p:cNvSpPr>
            <a:spLocks noGrp="1"/>
          </p:cNvSpPr>
          <p:nvPr>
            <p:ph type="title"/>
          </p:nvPr>
        </p:nvSpPr>
        <p:spPr/>
        <p:txBody>
          <a:bodyPr/>
          <a:lstStyle/>
          <a:p>
            <a:r>
              <a:rPr lang="en-US" sz="4400">
                <a:latin typeface="Arial"/>
                <a:cs typeface="Arial"/>
              </a:rPr>
              <a:t>Audience Polls</a:t>
            </a:r>
          </a:p>
        </p:txBody>
      </p:sp>
      <p:sp>
        <p:nvSpPr>
          <p:cNvPr id="3" name="Content Placeholder 2">
            <a:extLst>
              <a:ext uri="{FF2B5EF4-FFF2-40B4-BE49-F238E27FC236}">
                <a16:creationId xmlns:a16="http://schemas.microsoft.com/office/drawing/2014/main" id="{5C3C72ED-E570-4866-8157-E0B2E79198B4}"/>
              </a:ext>
            </a:extLst>
          </p:cNvPr>
          <p:cNvSpPr>
            <a:spLocks noGrp="1"/>
          </p:cNvSpPr>
          <p:nvPr>
            <p:ph idx="1"/>
          </p:nvPr>
        </p:nvSpPr>
        <p:spPr>
          <a:xfrm>
            <a:off x="452283" y="1966733"/>
            <a:ext cx="10972800" cy="4525963"/>
          </a:xfrm>
        </p:spPr>
        <p:txBody>
          <a:bodyPr/>
          <a:lstStyle/>
          <a:p>
            <a:pPr lvl="1">
              <a:buChar char="•"/>
            </a:pPr>
            <a:r>
              <a:rPr lang="en-US" sz="3600">
                <a:latin typeface="Arial"/>
                <a:cs typeface="Arial"/>
              </a:rPr>
              <a:t>How familiar are you with Open Educational Resources (OER)? </a:t>
            </a:r>
            <a:endParaRPr lang="en-US" sz="3600">
              <a:latin typeface="Arial"/>
            </a:endParaRPr>
          </a:p>
          <a:p>
            <a:pPr lvl="1">
              <a:buChar char="•"/>
            </a:pPr>
            <a:endParaRPr lang="en-US" sz="3600">
              <a:latin typeface="Arial"/>
              <a:cs typeface="Arial"/>
            </a:endParaRPr>
          </a:p>
          <a:p>
            <a:pPr lvl="1">
              <a:buChar char="•"/>
            </a:pPr>
            <a:r>
              <a:rPr lang="en-US" sz="3600">
                <a:latin typeface="Arial"/>
                <a:cs typeface="Arial"/>
              </a:rPr>
              <a:t>Are you currently using OER in your classes?</a:t>
            </a:r>
            <a:r>
              <a:rPr lang="en-US" sz="3200">
                <a:latin typeface="Arial"/>
                <a:cs typeface="Arial"/>
              </a:rPr>
              <a:t> </a:t>
            </a:r>
          </a:p>
          <a:p>
            <a:pPr lvl="1">
              <a:buChar char="•"/>
            </a:pPr>
            <a:endParaRPr lang="en-US" sz="2800">
              <a:latin typeface="Arial"/>
              <a:cs typeface="Arial"/>
            </a:endParaRPr>
          </a:p>
          <a:p>
            <a:pPr lvl="1">
              <a:buChar char="•"/>
            </a:pPr>
            <a:endParaRPr lang="en-US" sz="2800">
              <a:latin typeface="Arial"/>
              <a:cs typeface="Arial"/>
            </a:endParaRPr>
          </a:p>
          <a:p>
            <a:pPr marL="0" indent="0">
              <a:buNone/>
            </a:pPr>
            <a:endParaRPr lang="en-US"/>
          </a:p>
        </p:txBody>
      </p:sp>
    </p:spTree>
    <p:extLst>
      <p:ext uri="{BB962C8B-B14F-4D97-AF65-F5344CB8AC3E}">
        <p14:creationId xmlns:p14="http://schemas.microsoft.com/office/powerpoint/2010/main" val="2284752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CA880-2D29-4DD0-AA93-0B30F75A150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9D58815-075B-411C-AB28-C9C7272B9588}"/>
              </a:ext>
            </a:extLst>
          </p:cNvPr>
          <p:cNvSpPr>
            <a:spLocks noGrp="1"/>
          </p:cNvSpPr>
          <p:nvPr>
            <p:ph idx="1"/>
          </p:nvPr>
        </p:nvSpPr>
        <p:spPr/>
        <p:txBody>
          <a:bodyPr/>
          <a:lstStyle/>
          <a:p>
            <a:endParaRPr lang="en-US"/>
          </a:p>
        </p:txBody>
      </p:sp>
      <p:graphicFrame>
        <p:nvGraphicFramePr>
          <p:cNvPr id="5" name="Diagram 4">
            <a:extLst>
              <a:ext uri="{FF2B5EF4-FFF2-40B4-BE49-F238E27FC236}">
                <a16:creationId xmlns:a16="http://schemas.microsoft.com/office/drawing/2014/main" id="{95B67759-8774-4CD4-BDD0-C38E153495E0}"/>
              </a:ext>
            </a:extLst>
          </p:cNvPr>
          <p:cNvGraphicFramePr>
            <a:graphicFrameLocks noGrp="1"/>
          </p:cNvGraphicFramePr>
          <p:nvPr>
            <p:extLst>
              <p:ext uri="{D42A27DB-BD31-4B8C-83A1-F6EECF244321}">
                <p14:modId xmlns:p14="http://schemas.microsoft.com/office/powerpoint/2010/main" val="2815158987"/>
              </p:ext>
            </p:extLst>
          </p:nvPr>
        </p:nvGraphicFramePr>
        <p:xfrm>
          <a:off x="-2495574" y="473372"/>
          <a:ext cx="16156532" cy="6141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2" name="TextBox 71">
            <a:extLst>
              <a:ext uri="{FF2B5EF4-FFF2-40B4-BE49-F238E27FC236}">
                <a16:creationId xmlns:a16="http://schemas.microsoft.com/office/drawing/2014/main" id="{A697DDF5-A8F9-4208-9A26-45F55B210698}"/>
              </a:ext>
            </a:extLst>
          </p:cNvPr>
          <p:cNvSpPr txBox="1"/>
          <p:nvPr/>
        </p:nvSpPr>
        <p:spPr>
          <a:xfrm>
            <a:off x="6736717" y="363005"/>
            <a:ext cx="540155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Arial"/>
                <a:cs typeface="Arial"/>
              </a:rPr>
              <a:t>5Rs of Open Education</a:t>
            </a:r>
            <a:endParaRPr lang="en-US" sz="3600" b="1"/>
          </a:p>
        </p:txBody>
      </p:sp>
      <p:sp>
        <p:nvSpPr>
          <p:cNvPr id="84" name="TextBox 83">
            <a:extLst>
              <a:ext uri="{FF2B5EF4-FFF2-40B4-BE49-F238E27FC236}">
                <a16:creationId xmlns:a16="http://schemas.microsoft.com/office/drawing/2014/main" id="{418711F7-80E5-4B4F-983A-2826A7A397E1}"/>
              </a:ext>
            </a:extLst>
          </p:cNvPr>
          <p:cNvSpPr txBox="1"/>
          <p:nvPr/>
        </p:nvSpPr>
        <p:spPr>
          <a:xfrm>
            <a:off x="8455428" y="5754666"/>
            <a:ext cx="3678818"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Arial"/>
                <a:cs typeface="Arial"/>
              </a:rPr>
              <a:t>Source: Wiley, Dave. Defining the "Open" in Open Content and Open Educational Resources. Published freely under a Creative Commons Attribution 4.0 license at </a:t>
            </a:r>
            <a:r>
              <a:rPr lang="en-US" sz="1100" dirty="0">
                <a:latin typeface="Arial"/>
                <a:cs typeface="Arial"/>
                <a:hlinkClick r:id="rId8"/>
              </a:rPr>
              <a:t>http://opencontent.org/definition/</a:t>
            </a:r>
            <a:endParaRPr lang="en-US" sz="1100" dirty="0"/>
          </a:p>
        </p:txBody>
      </p:sp>
    </p:spTree>
    <p:extLst>
      <p:ext uri="{BB962C8B-B14F-4D97-AF65-F5344CB8AC3E}">
        <p14:creationId xmlns:p14="http://schemas.microsoft.com/office/powerpoint/2010/main" val="3009315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69ED9-7D23-224F-8923-65572B5BE021}"/>
              </a:ext>
            </a:extLst>
          </p:cNvPr>
          <p:cNvSpPr>
            <a:spLocks noGrp="1"/>
          </p:cNvSpPr>
          <p:nvPr>
            <p:ph type="title"/>
          </p:nvPr>
        </p:nvSpPr>
        <p:spPr>
          <a:xfrm>
            <a:off x="-57471" y="108672"/>
            <a:ext cx="4693516" cy="1411147"/>
          </a:xfrm>
        </p:spPr>
        <p:txBody>
          <a:bodyPr vert="horz" lIns="91440" tIns="45720" rIns="91440" bIns="45720" rtlCol="0">
            <a:noAutofit/>
          </a:bodyPr>
          <a:lstStyle/>
          <a:p>
            <a:pPr algn="ctr"/>
            <a:r>
              <a:rPr lang="en-US" sz="3600" b="1">
                <a:latin typeface="Arial"/>
                <a:cs typeface="Arial"/>
              </a:rPr>
              <a:t>Creative Commons Licenses</a:t>
            </a:r>
          </a:p>
        </p:txBody>
      </p:sp>
      <p:sp>
        <p:nvSpPr>
          <p:cNvPr id="17" name="Content Placeholder 16">
            <a:extLst>
              <a:ext uri="{FF2B5EF4-FFF2-40B4-BE49-F238E27FC236}">
                <a16:creationId xmlns:a16="http://schemas.microsoft.com/office/drawing/2014/main" id="{4531EBAE-B968-4189-BE02-482E42AD4140}"/>
              </a:ext>
            </a:extLst>
          </p:cNvPr>
          <p:cNvSpPr>
            <a:spLocks noGrp="1"/>
          </p:cNvSpPr>
          <p:nvPr>
            <p:ph idx="1"/>
          </p:nvPr>
        </p:nvSpPr>
        <p:spPr>
          <a:xfrm>
            <a:off x="85060" y="1892596"/>
            <a:ext cx="4271401" cy="4331224"/>
          </a:xfrm>
        </p:spPr>
        <p:txBody>
          <a:bodyPr>
            <a:normAutofit/>
          </a:bodyPr>
          <a:lstStyle/>
          <a:p>
            <a:r>
              <a:rPr lang="en-US" sz="2000"/>
              <a:t>Free license </a:t>
            </a:r>
          </a:p>
          <a:p>
            <a:r>
              <a:rPr lang="en-US" sz="2000"/>
              <a:t>Communicates to the public how the work can be used</a:t>
            </a:r>
          </a:p>
          <a:p>
            <a:r>
              <a:rPr lang="en-US" sz="2000"/>
              <a:t>4 rights combined to create 6 CC licenses</a:t>
            </a:r>
          </a:p>
          <a:p>
            <a:r>
              <a:rPr lang="en-US" sz="2000"/>
              <a:t>1 additional creative commons license= CC0 indicates work is in the public domain and has no restrictions</a:t>
            </a:r>
          </a:p>
        </p:txBody>
      </p:sp>
      <p:sp>
        <p:nvSpPr>
          <p:cNvPr id="29" name="Rectangle 28">
            <a:extLst>
              <a:ext uri="{FF2B5EF4-FFF2-40B4-BE49-F238E27FC236}">
                <a16:creationId xmlns:a16="http://schemas.microsoft.com/office/drawing/2014/main"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ell phone&#10;&#10;Description automatically generated">
            <a:extLst>
              <a:ext uri="{FF2B5EF4-FFF2-40B4-BE49-F238E27FC236}">
                <a16:creationId xmlns:a16="http://schemas.microsoft.com/office/drawing/2014/main" id="{EBC84B22-A598-3345-96A9-BEAC200291A3}"/>
              </a:ext>
            </a:extLst>
          </p:cNvPr>
          <p:cNvPicPr>
            <a:picLocks noChangeAspect="1"/>
          </p:cNvPicPr>
          <p:nvPr/>
        </p:nvPicPr>
        <p:blipFill rotWithShape="1">
          <a:blip r:embed="rId3"/>
          <a:srcRect r="-1" b="2174"/>
          <a:stretch/>
        </p:blipFill>
        <p:spPr>
          <a:xfrm>
            <a:off x="5405862" y="1116176"/>
            <a:ext cx="6019331" cy="4622401"/>
          </a:xfrm>
          <a:prstGeom prst="rect">
            <a:avLst/>
          </a:prstGeom>
          <a:effectLst/>
        </p:spPr>
      </p:pic>
      <p:sp>
        <p:nvSpPr>
          <p:cNvPr id="7" name="TextBox 6">
            <a:extLst>
              <a:ext uri="{FF2B5EF4-FFF2-40B4-BE49-F238E27FC236}">
                <a16:creationId xmlns:a16="http://schemas.microsoft.com/office/drawing/2014/main" id="{88AC94FA-FEBC-2D4A-B8C9-E23D831D76CA}"/>
              </a:ext>
            </a:extLst>
          </p:cNvPr>
          <p:cNvSpPr txBox="1"/>
          <p:nvPr/>
        </p:nvSpPr>
        <p:spPr>
          <a:xfrm>
            <a:off x="5405862" y="6475228"/>
            <a:ext cx="6109198" cy="276999"/>
          </a:xfrm>
          <a:prstGeom prst="rect">
            <a:avLst/>
          </a:prstGeom>
          <a:noFill/>
        </p:spPr>
        <p:txBody>
          <a:bodyPr wrap="square" rtlCol="0">
            <a:spAutoFit/>
          </a:bodyPr>
          <a:lstStyle/>
          <a:p>
            <a:r>
              <a:rPr lang="en-US" sz="1200">
                <a:hlinkClick r:id="rId4"/>
              </a:rPr>
              <a:t>"How to License Poster"</a:t>
            </a:r>
            <a:r>
              <a:rPr lang="en-US" sz="1200"/>
              <a:t> by </a:t>
            </a:r>
            <a:r>
              <a:rPr lang="en-US" sz="1200">
                <a:hlinkClick r:id="rId5"/>
              </a:rPr>
              <a:t>Creative Commons</a:t>
            </a:r>
            <a:r>
              <a:rPr lang="en-US" sz="1200"/>
              <a:t> is licensed under  </a:t>
            </a:r>
            <a:r>
              <a:rPr lang="en-US" sz="1200">
                <a:hlinkClick r:id="rId6"/>
              </a:rPr>
              <a:t>CC BY 4.0</a:t>
            </a:r>
            <a:endParaRPr lang="en-US" sz="1200"/>
          </a:p>
        </p:txBody>
      </p:sp>
    </p:spTree>
    <p:extLst>
      <p:ext uri="{BB962C8B-B14F-4D97-AF65-F5344CB8AC3E}">
        <p14:creationId xmlns:p14="http://schemas.microsoft.com/office/powerpoint/2010/main" val="4238447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D580B-EECB-422D-AA49-A36BD53762BD}"/>
              </a:ext>
            </a:extLst>
          </p:cNvPr>
          <p:cNvSpPr>
            <a:spLocks noGrp="1"/>
          </p:cNvSpPr>
          <p:nvPr>
            <p:ph type="title"/>
          </p:nvPr>
        </p:nvSpPr>
        <p:spPr/>
        <p:txBody>
          <a:bodyPr/>
          <a:lstStyle/>
          <a:p>
            <a:r>
              <a:rPr lang="en-US" sz="4400">
                <a:latin typeface="Arial"/>
                <a:cs typeface="Arial"/>
              </a:rPr>
              <a:t>3 Steps for Getting Started with OER</a:t>
            </a:r>
          </a:p>
        </p:txBody>
      </p:sp>
      <p:sp>
        <p:nvSpPr>
          <p:cNvPr id="3" name="Content Placeholder 2">
            <a:extLst>
              <a:ext uri="{FF2B5EF4-FFF2-40B4-BE49-F238E27FC236}">
                <a16:creationId xmlns:a16="http://schemas.microsoft.com/office/drawing/2014/main" id="{EBFE0D89-EDE7-49F1-BA5A-7D2DDBD8FCD6}"/>
              </a:ext>
            </a:extLst>
          </p:cNvPr>
          <p:cNvSpPr>
            <a:spLocks noGrp="1"/>
          </p:cNvSpPr>
          <p:nvPr>
            <p:ph idx="1"/>
          </p:nvPr>
        </p:nvSpPr>
        <p:spPr>
          <a:xfrm>
            <a:off x="893481" y="1957087"/>
            <a:ext cx="10531602" cy="4169077"/>
          </a:xfrm>
        </p:spPr>
        <p:txBody>
          <a:bodyPr/>
          <a:lstStyle/>
          <a:p>
            <a:pPr marL="514350" indent="-514350">
              <a:buAutoNum type="arabicPeriod"/>
            </a:pPr>
            <a:r>
              <a:rPr lang="en-US" sz="3600">
                <a:latin typeface="Arial"/>
                <a:cs typeface="Arial"/>
              </a:rPr>
              <a:t>Find OER</a:t>
            </a:r>
          </a:p>
          <a:p>
            <a:pPr marL="514350" indent="-514350">
              <a:buAutoNum type="arabicPeriod"/>
            </a:pPr>
            <a:r>
              <a:rPr lang="en-US" sz="3600">
                <a:latin typeface="Arial"/>
                <a:cs typeface="Arial"/>
              </a:rPr>
              <a:t>Evaluate OER</a:t>
            </a:r>
          </a:p>
          <a:p>
            <a:pPr marL="514350" indent="-514350">
              <a:buAutoNum type="arabicPeriod"/>
            </a:pPr>
            <a:r>
              <a:rPr lang="en-US" sz="3600">
                <a:latin typeface="Arial"/>
                <a:cs typeface="Arial"/>
              </a:rPr>
              <a:t>Decide what you want to do with OER</a:t>
            </a:r>
            <a:endParaRPr lang="en-US"/>
          </a:p>
          <a:p>
            <a:pPr marL="0" indent="0">
              <a:buNone/>
            </a:pPr>
            <a:endParaRPr lang="en-US" sz="3600">
              <a:latin typeface="Arial"/>
              <a:cs typeface="Arial"/>
            </a:endParaRPr>
          </a:p>
        </p:txBody>
      </p:sp>
      <p:pic>
        <p:nvPicPr>
          <p:cNvPr id="4" name="Picture 4">
            <a:extLst>
              <a:ext uri="{FF2B5EF4-FFF2-40B4-BE49-F238E27FC236}">
                <a16:creationId xmlns:a16="http://schemas.microsoft.com/office/drawing/2014/main" id="{74D55D49-35D5-4A2F-A356-97AD1E0154D8}"/>
              </a:ext>
            </a:extLst>
          </p:cNvPr>
          <p:cNvPicPr>
            <a:picLocks noChangeAspect="1"/>
          </p:cNvPicPr>
          <p:nvPr/>
        </p:nvPicPr>
        <p:blipFill>
          <a:blip r:embed="rId2"/>
          <a:stretch>
            <a:fillRect/>
          </a:stretch>
        </p:blipFill>
        <p:spPr>
          <a:xfrm>
            <a:off x="9617662" y="3052571"/>
            <a:ext cx="2518438" cy="2491028"/>
          </a:xfrm>
          <a:prstGeom prst="rect">
            <a:avLst/>
          </a:prstGeom>
        </p:spPr>
      </p:pic>
    </p:spTree>
    <p:extLst>
      <p:ext uri="{BB962C8B-B14F-4D97-AF65-F5344CB8AC3E}">
        <p14:creationId xmlns:p14="http://schemas.microsoft.com/office/powerpoint/2010/main" val="24405586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8">
      <a:dk1>
        <a:sysClr val="windowText" lastClr="000000"/>
      </a:dk1>
      <a:lt1>
        <a:sysClr val="window" lastClr="FFFFFF"/>
      </a:lt1>
      <a:dk2>
        <a:srgbClr val="0070C0"/>
      </a:dk2>
      <a:lt2>
        <a:srgbClr val="EEECE1"/>
      </a:lt2>
      <a:accent1>
        <a:srgbClr val="FEB71A"/>
      </a:accent1>
      <a:accent2>
        <a:srgbClr val="6E81D6"/>
      </a:accent2>
      <a:accent3>
        <a:srgbClr val="705E5F"/>
      </a:accent3>
      <a:accent4>
        <a:srgbClr val="CC823D"/>
      </a:accent4>
      <a:accent5>
        <a:srgbClr val="72A7C0"/>
      </a:accent5>
      <a:accent6>
        <a:srgbClr val="BECC8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1563</Words>
  <Application>Microsoft Office PowerPoint</Application>
  <PresentationFormat>Widescreen</PresentationFormat>
  <Paragraphs>175</Paragraphs>
  <Slides>21</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Arial</vt:lpstr>
      <vt:lpstr>Calibri</vt:lpstr>
      <vt:lpstr>Calibri Light</vt:lpstr>
      <vt:lpstr>Courier New</vt:lpstr>
      <vt:lpstr>Georgia</vt:lpstr>
      <vt:lpstr>Georgia Pro</vt:lpstr>
      <vt:lpstr>Symbol</vt:lpstr>
      <vt:lpstr>Wingdings</vt:lpstr>
      <vt:lpstr>Office Theme</vt:lpstr>
      <vt:lpstr>office theme</vt:lpstr>
      <vt:lpstr>Getting Started with OER</vt:lpstr>
      <vt:lpstr>Victoria Koger</vt:lpstr>
      <vt:lpstr>Maria Sclafani</vt:lpstr>
      <vt:lpstr>Session Outline</vt:lpstr>
      <vt:lpstr>Defining Open Educational Resources</vt:lpstr>
      <vt:lpstr>Audience Polls</vt:lpstr>
      <vt:lpstr>PowerPoint Presentation</vt:lpstr>
      <vt:lpstr>Creative Commons Licenses</vt:lpstr>
      <vt:lpstr>3 Steps for Getting Started with OER</vt:lpstr>
      <vt:lpstr>1. Find OER</vt:lpstr>
      <vt:lpstr>PowerPoint Presentation</vt:lpstr>
      <vt:lpstr>2. Evaluate OER</vt:lpstr>
      <vt:lpstr>3. Decide what you want to do with OER </vt:lpstr>
      <vt:lpstr>Adopt</vt:lpstr>
      <vt:lpstr>Adapt</vt:lpstr>
      <vt:lpstr>Create</vt:lpstr>
      <vt:lpstr>PowerPoint Presentation</vt:lpstr>
      <vt:lpstr>Upcoming Events &amp; Deadlines</vt:lpstr>
      <vt:lpstr>KBOR OER Virtual Workshops</vt:lpstr>
      <vt:lpstr>Poll Question</vt:lpstr>
      <vt:lpstr>Contact us about OER</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Presentation Tree</dc:creator>
  <cp:lastModifiedBy>Sclafani, Maria</cp:lastModifiedBy>
  <cp:revision>8</cp:revision>
  <dcterms:created xsi:type="dcterms:W3CDTF">2009-12-04T23:34:43Z</dcterms:created>
  <dcterms:modified xsi:type="dcterms:W3CDTF">2021-08-09T19:09:15Z</dcterms:modified>
</cp:coreProperties>
</file>