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21"/>
  </p:notesMasterIdLst>
  <p:sldIdLst>
    <p:sldId id="311" r:id="rId3"/>
    <p:sldId id="262" r:id="rId4"/>
    <p:sldId id="313" r:id="rId5"/>
    <p:sldId id="263" r:id="rId6"/>
    <p:sldId id="264" r:id="rId7"/>
    <p:sldId id="305" r:id="rId8"/>
    <p:sldId id="304" r:id="rId9"/>
    <p:sldId id="257" r:id="rId10"/>
    <p:sldId id="261" r:id="rId11"/>
    <p:sldId id="258" r:id="rId12"/>
    <p:sldId id="306" r:id="rId13"/>
    <p:sldId id="259" r:id="rId14"/>
    <p:sldId id="307" r:id="rId15"/>
    <p:sldId id="260" r:id="rId16"/>
    <p:sldId id="308" r:id="rId17"/>
    <p:sldId id="309" r:id="rId18"/>
    <p:sldId id="312" r:id="rId19"/>
    <p:sldId id="31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3AE"/>
    <a:srgbClr val="00A779"/>
    <a:srgbClr val="7A4AAA"/>
    <a:srgbClr val="FFE699"/>
    <a:srgbClr val="AB7CAA"/>
    <a:srgbClr val="FF9300"/>
    <a:srgbClr val="F79F1C"/>
    <a:srgbClr val="D7ACD6"/>
    <a:srgbClr val="D880D6"/>
    <a:srgbClr val="7B5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92"/>
    <p:restoredTop sz="94719"/>
  </p:normalViewPr>
  <p:slideViewPr>
    <p:cSldViewPr snapToGrid="0" snapToObjects="1" showGuides="1">
      <p:cViewPr>
        <p:scale>
          <a:sx n="150" d="100"/>
          <a:sy n="150" d="100"/>
        </p:scale>
        <p:origin x="2664" y="111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WHAT HAS BEEN THE IMPACT OF THE CRISIS ON NEW BUSINESS</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886B-3E46-AF1E-467C46D16AEA}"/>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886B-3E46-AF1E-467C46D16AEA}"/>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2-8F9D-2945-9394-0AAC1E90A802}"/>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886B-3E46-AF1E-467C46D16AEA}"/>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886B-3E46-AF1E-467C46D16AEA}"/>
              </c:ext>
            </c:extLst>
          </c:dPt>
          <c:dLbls>
            <c:dLbl>
              <c:idx val="2"/>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2-8F9D-2945-9394-0AAC1E90A80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Very Good</c:v>
                </c:pt>
                <c:pt idx="1">
                  <c:v>Good</c:v>
                </c:pt>
                <c:pt idx="2">
                  <c:v>Neutral</c:v>
                </c:pt>
                <c:pt idx="3">
                  <c:v>Bad</c:v>
                </c:pt>
                <c:pt idx="4">
                  <c:v>Very Bad</c:v>
                </c:pt>
              </c:strCache>
            </c:strRef>
          </c:cat>
          <c:val>
            <c:numRef>
              <c:f>Sheet1!$B$2:$B$6</c:f>
              <c:numCache>
                <c:formatCode>General</c:formatCode>
                <c:ptCount val="5"/>
                <c:pt idx="0">
                  <c:v>8</c:v>
                </c:pt>
                <c:pt idx="1">
                  <c:v>49</c:v>
                </c:pt>
                <c:pt idx="2">
                  <c:v>17</c:v>
                </c:pt>
                <c:pt idx="3">
                  <c:v>22</c:v>
                </c:pt>
                <c:pt idx="4">
                  <c:v>5</c:v>
                </c:pt>
              </c:numCache>
            </c:numRef>
          </c:val>
          <c:extLst>
            <c:ext xmlns:c16="http://schemas.microsoft.com/office/drawing/2014/chart" uri="{C3380CC4-5D6E-409C-BE32-E72D297353CC}">
              <c16:uniqueId val="{00000000-8F9D-2945-9394-0AAC1E90A802}"/>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WHAT HAS BEEN THE IMPACT OF THE CRISIS ON EXISTING BUSINESS</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2404-FF47-B81B-5CFA9BC9D078}"/>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2404-FF47-B81B-5CFA9BC9D078}"/>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2404-FF47-B81B-5CFA9BC9D078}"/>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2404-FF47-B81B-5CFA9BC9D078}"/>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2404-FF47-B81B-5CFA9BC9D078}"/>
              </c:ext>
            </c:extLst>
          </c:dPt>
          <c:dLbls>
            <c:dLbl>
              <c:idx val="2"/>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2404-FF47-B81B-5CFA9BC9D07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Very Good</c:v>
                </c:pt>
                <c:pt idx="1">
                  <c:v>Good</c:v>
                </c:pt>
                <c:pt idx="2">
                  <c:v>Neutral</c:v>
                </c:pt>
                <c:pt idx="3">
                  <c:v>Bad</c:v>
                </c:pt>
                <c:pt idx="4">
                  <c:v>Very Bad</c:v>
                </c:pt>
              </c:strCache>
            </c:strRef>
          </c:cat>
          <c:val>
            <c:numRef>
              <c:f>Sheet1!$B$2:$B$6</c:f>
              <c:numCache>
                <c:formatCode>General</c:formatCode>
                <c:ptCount val="5"/>
                <c:pt idx="0">
                  <c:v>7</c:v>
                </c:pt>
                <c:pt idx="1">
                  <c:v>26</c:v>
                </c:pt>
                <c:pt idx="2">
                  <c:v>25</c:v>
                </c:pt>
                <c:pt idx="3">
                  <c:v>36</c:v>
                </c:pt>
                <c:pt idx="4">
                  <c:v>6</c:v>
                </c:pt>
              </c:numCache>
            </c:numRef>
          </c:val>
          <c:extLst>
            <c:ext xmlns:c16="http://schemas.microsoft.com/office/drawing/2014/chart" uri="{C3380CC4-5D6E-409C-BE32-E72D297353CC}">
              <c16:uniqueId val="{0000000A-2404-FF47-B81B-5CFA9BC9D078}"/>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Column1</c:v>
                </c:pt>
              </c:strCache>
            </c:strRef>
          </c:tx>
          <c:spPr>
            <a:solidFill>
              <a:schemeClr val="accent2"/>
            </a:solidFill>
            <a:ln>
              <a:noFill/>
            </a:ln>
            <a:effectLst/>
          </c:spPr>
          <c:invertIfNegative val="0"/>
          <c:cat>
            <c:strRef>
              <c:f>Sheet1!$A$2:$A$6</c:f>
              <c:strCache>
                <c:ptCount val="5"/>
                <c:pt idx="0">
                  <c:v>Calories</c:v>
                </c:pt>
                <c:pt idx="1">
                  <c:v>Carbs</c:v>
                </c:pt>
                <c:pt idx="2">
                  <c:v>Fat</c:v>
                </c:pt>
                <c:pt idx="3">
                  <c:v>Protein</c:v>
                </c:pt>
                <c:pt idx="4">
                  <c:v>Fiber</c:v>
                </c:pt>
              </c:strCache>
            </c:strRef>
          </c:cat>
          <c:val>
            <c:numRef>
              <c:f>Sheet1!$B$2:$B$6</c:f>
              <c:numCache>
                <c:formatCode>General</c:formatCode>
                <c:ptCount val="5"/>
                <c:pt idx="0">
                  <c:v>235</c:v>
                </c:pt>
                <c:pt idx="1">
                  <c:v>4</c:v>
                </c:pt>
                <c:pt idx="2">
                  <c:v>32</c:v>
                </c:pt>
                <c:pt idx="3">
                  <c:v>5</c:v>
                </c:pt>
                <c:pt idx="4">
                  <c:v>40</c:v>
                </c:pt>
              </c:numCache>
            </c:numRef>
          </c:val>
          <c:extLst>
            <c:ext xmlns:c16="http://schemas.microsoft.com/office/drawing/2014/chart" uri="{C3380CC4-5D6E-409C-BE32-E72D297353CC}">
              <c16:uniqueId val="{00000000-573A-BC44-B679-107686C92203}"/>
            </c:ext>
          </c:extLst>
        </c:ser>
        <c:dLbls>
          <c:showLegendKey val="0"/>
          <c:showVal val="0"/>
          <c:showCatName val="0"/>
          <c:showSerName val="0"/>
          <c:showPercent val="0"/>
          <c:showBubbleSize val="0"/>
        </c:dLbls>
        <c:gapWidth val="150"/>
        <c:overlap val="100"/>
        <c:axId val="1027203023"/>
        <c:axId val="1026755455"/>
      </c:barChart>
      <c:catAx>
        <c:axId val="1027203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026755455"/>
        <c:crosses val="autoZero"/>
        <c:auto val="1"/>
        <c:lblAlgn val="ctr"/>
        <c:lblOffset val="100"/>
        <c:noMultiLvlLbl val="0"/>
      </c:catAx>
      <c:valAx>
        <c:axId val="10267554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0272030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slide" Target="../slides/slide8.xml"/><Relationship Id="rId1" Type="http://schemas.openxmlformats.org/officeDocument/2006/relationships/slide" Target="../slides/slide6.xml"/></Relationships>
</file>

<file path=ppt/diagrams/_rels/data8.xml.rels><?xml version="1.0" encoding="UTF-8" standalone="yes"?>
<Relationships xmlns="http://schemas.openxmlformats.org/package/2006/relationships"><Relationship Id="rId1" Type="http://schemas.openxmlformats.org/officeDocument/2006/relationships/image" Target="../media/image17.jpg"/></Relationships>
</file>

<file path=ppt/diagrams/_rels/drawing8.xml.rels><?xml version="1.0" encoding="UTF-8" standalone="yes"?>
<Relationships xmlns="http://schemas.openxmlformats.org/package/2006/relationships"><Relationship Id="rId1" Type="http://schemas.openxmlformats.org/officeDocument/2006/relationships/image" Target="../media/image1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F40DD2-D89F-BE4F-9C62-7C52F5C2A13D}" type="doc">
      <dgm:prSet loTypeId="urn:microsoft.com/office/officeart/2005/8/layout/StepDownProcess" loCatId="" qsTypeId="urn:microsoft.com/office/officeart/2005/8/quickstyle/simple1" qsCatId="simple" csTypeId="urn:microsoft.com/office/officeart/2005/8/colors/accent1_2" csCatId="accent1" phldr="1"/>
      <dgm:spPr/>
      <dgm:t>
        <a:bodyPr/>
        <a:lstStyle/>
        <a:p>
          <a:endParaRPr lang="en-US"/>
        </a:p>
      </dgm:t>
    </dgm:pt>
    <dgm:pt modelId="{8D74974A-482B-EB46-AF26-201F25EEDB88}">
      <dgm:prSet phldrT="[Text]"/>
      <dgm:spPr/>
      <dgm:t>
        <a:bodyPr/>
        <a:lstStyle/>
        <a:p>
          <a:r>
            <a:rPr lang="en-US" dirty="0"/>
            <a:t>A bad example</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F26B0A0F-C592-B44A-AD47-1C633A89750A}" type="parTrans" cxnId="{8E7B396A-0703-2F4C-A34D-DF8721517570}">
      <dgm:prSet/>
      <dgm:spPr/>
      <dgm:t>
        <a:bodyPr/>
        <a:lstStyle/>
        <a:p>
          <a:endParaRPr lang="en-US"/>
        </a:p>
      </dgm:t>
    </dgm:pt>
    <dgm:pt modelId="{6847BB77-18D1-D145-9BD7-402959F63E71}" type="sibTrans" cxnId="{8E7B396A-0703-2F4C-A34D-DF8721517570}">
      <dgm:prSet/>
      <dgm:spPr/>
      <dgm:t>
        <a:bodyPr/>
        <a:lstStyle/>
        <a:p>
          <a:endParaRPr lang="en-US"/>
        </a:p>
      </dgm:t>
    </dgm:pt>
    <dgm:pt modelId="{CF98A1F7-B097-914F-9B7C-04419A6084C4}">
      <dgm:prSet phldrT="[Text]"/>
      <dgm:spPr/>
      <dgm:t>
        <a:bodyPr/>
        <a:lstStyle/>
        <a:p>
          <a:r>
            <a:rPr lang="en-US" dirty="0"/>
            <a:t>Learn More</a:t>
          </a:r>
        </a:p>
      </dgm:t>
    </dgm:pt>
    <dgm:pt modelId="{B995DB71-6FBA-5F49-B11D-9E94A7AAD018}" type="parTrans" cxnId="{97C29701-945A-6C4E-8880-B4DCCC9B3732}">
      <dgm:prSet/>
      <dgm:spPr/>
      <dgm:t>
        <a:bodyPr/>
        <a:lstStyle/>
        <a:p>
          <a:endParaRPr lang="en-US"/>
        </a:p>
      </dgm:t>
    </dgm:pt>
    <dgm:pt modelId="{D43DEDD2-4A81-9641-85D6-AC8BDA6B65BD}" type="sibTrans" cxnId="{97C29701-945A-6C4E-8880-B4DCCC9B3732}">
      <dgm:prSet/>
      <dgm:spPr/>
      <dgm:t>
        <a:bodyPr/>
        <a:lstStyle/>
        <a:p>
          <a:endParaRPr lang="en-US"/>
        </a:p>
      </dgm:t>
    </dgm:pt>
    <dgm:pt modelId="{1C2D545A-A5D1-974C-88FF-4EADCDF2DD2D}">
      <dgm:prSet phldrT="[Text]"/>
      <dgm:spPr/>
      <dgm:t>
        <a:bodyPr/>
        <a:lstStyle/>
        <a:p>
          <a:r>
            <a:rPr lang="en-US" dirty="0"/>
            <a:t>Another bad example</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FCBAA5B9-5608-8846-B196-7EECCE68CF70}" type="parTrans" cxnId="{53B55D9E-926F-954A-9E02-0E931F9910E8}">
      <dgm:prSet/>
      <dgm:spPr/>
      <dgm:t>
        <a:bodyPr/>
        <a:lstStyle/>
        <a:p>
          <a:endParaRPr lang="en-US"/>
        </a:p>
      </dgm:t>
    </dgm:pt>
    <dgm:pt modelId="{1BA47F7B-5869-0D4F-84FC-2A30EBF8C0D6}" type="sibTrans" cxnId="{53B55D9E-926F-954A-9E02-0E931F9910E8}">
      <dgm:prSet/>
      <dgm:spPr/>
      <dgm:t>
        <a:bodyPr/>
        <a:lstStyle/>
        <a:p>
          <a:endParaRPr lang="en-US"/>
        </a:p>
      </dgm:t>
    </dgm:pt>
    <dgm:pt modelId="{CE7F0172-182C-1342-812C-A62C156538E6}">
      <dgm:prSet phldrT="[Text]"/>
      <dgm:spPr/>
      <dgm:t>
        <a:bodyPr/>
        <a:lstStyle/>
        <a:p>
          <a:r>
            <a:rPr lang="en-US" dirty="0"/>
            <a:t>Learn More</a:t>
          </a:r>
        </a:p>
      </dgm:t>
    </dgm:pt>
    <dgm:pt modelId="{71A575FB-A153-1548-BD08-C33DC83DB8F8}" type="parTrans" cxnId="{82A1EFB6-D56E-CC4F-AA76-99F9BC714069}">
      <dgm:prSet/>
      <dgm:spPr/>
      <dgm:t>
        <a:bodyPr/>
        <a:lstStyle/>
        <a:p>
          <a:endParaRPr lang="en-US"/>
        </a:p>
      </dgm:t>
    </dgm:pt>
    <dgm:pt modelId="{88D08891-362D-0644-8E40-ABD80E56BB7F}" type="sibTrans" cxnId="{82A1EFB6-D56E-CC4F-AA76-99F9BC714069}">
      <dgm:prSet/>
      <dgm:spPr/>
      <dgm:t>
        <a:bodyPr/>
        <a:lstStyle/>
        <a:p>
          <a:endParaRPr lang="en-US"/>
        </a:p>
      </dgm:t>
    </dgm:pt>
    <dgm:pt modelId="{7247DCB2-6FAD-B544-BBCE-815ACEEFD98F}">
      <dgm:prSet phldrT="[Text]"/>
      <dgm:spPr/>
      <dgm:t>
        <a:bodyPr/>
        <a:lstStyle/>
        <a:p>
          <a:r>
            <a:rPr lang="en-US" dirty="0"/>
            <a:t>A good example</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C6C2CA38-0A61-2A47-8726-48395D9E6F09}" type="parTrans" cxnId="{CF517D92-5086-AE40-90C3-553AB52E7318}">
      <dgm:prSet/>
      <dgm:spPr/>
      <dgm:t>
        <a:bodyPr/>
        <a:lstStyle/>
        <a:p>
          <a:endParaRPr lang="en-US"/>
        </a:p>
      </dgm:t>
    </dgm:pt>
    <dgm:pt modelId="{E433F25D-C11F-4942-8286-3D858380E47F}" type="sibTrans" cxnId="{CF517D92-5086-AE40-90C3-553AB52E7318}">
      <dgm:prSet/>
      <dgm:spPr/>
      <dgm:t>
        <a:bodyPr/>
        <a:lstStyle/>
        <a:p>
          <a:endParaRPr lang="en-US"/>
        </a:p>
      </dgm:t>
    </dgm:pt>
    <dgm:pt modelId="{408DD574-22D3-4446-A2B5-CF9C75958338}">
      <dgm:prSet phldrT="[Text]" custT="1"/>
      <dgm:spPr/>
      <dgm:t>
        <a:bodyPr/>
        <a:lstStyle/>
        <a:p>
          <a:r>
            <a:rPr lang="en-US" sz="1600" dirty="0"/>
            <a:t>Learn more</a:t>
          </a:r>
        </a:p>
      </dgm:t>
    </dgm:pt>
    <dgm:pt modelId="{B03AA001-AA8F-6742-9CD3-D81F007F4CA5}" type="parTrans" cxnId="{1F8730B3-E9E4-F74A-8B2E-3B8CD57E1B77}">
      <dgm:prSet/>
      <dgm:spPr/>
      <dgm:t>
        <a:bodyPr/>
        <a:lstStyle/>
        <a:p>
          <a:endParaRPr lang="en-US"/>
        </a:p>
      </dgm:t>
    </dgm:pt>
    <dgm:pt modelId="{C0F48306-B88C-354B-934F-61F4EFDE5C86}" type="sibTrans" cxnId="{1F8730B3-E9E4-F74A-8B2E-3B8CD57E1B77}">
      <dgm:prSet/>
      <dgm:spPr/>
      <dgm:t>
        <a:bodyPr/>
        <a:lstStyle/>
        <a:p>
          <a:endParaRPr lang="en-US"/>
        </a:p>
      </dgm:t>
    </dgm:pt>
    <dgm:pt modelId="{FED6ACF2-0F3A-2A48-86C6-A7F4E26FCB8A}" type="pres">
      <dgm:prSet presAssocID="{06F40DD2-D89F-BE4F-9C62-7C52F5C2A13D}" presName="rootnode" presStyleCnt="0">
        <dgm:presLayoutVars>
          <dgm:chMax/>
          <dgm:chPref/>
          <dgm:dir/>
          <dgm:animLvl val="lvl"/>
        </dgm:presLayoutVars>
      </dgm:prSet>
      <dgm:spPr/>
    </dgm:pt>
    <dgm:pt modelId="{306B5722-6255-DF4C-9FA4-2FDD72160944}" type="pres">
      <dgm:prSet presAssocID="{8D74974A-482B-EB46-AF26-201F25EEDB88}" presName="composite" presStyleCnt="0"/>
      <dgm:spPr/>
    </dgm:pt>
    <dgm:pt modelId="{C9902D1E-30B6-AC47-B750-1EA13F22C948}" type="pres">
      <dgm:prSet presAssocID="{8D74974A-482B-EB46-AF26-201F25EEDB88}" presName="bentUpArrow1" presStyleLbl="alignImgPlace1" presStyleIdx="0" presStyleCnt="2"/>
      <dgm:spPr/>
    </dgm:pt>
    <dgm:pt modelId="{59DE3615-D7AB-2749-8AA2-FE019553080E}" type="pres">
      <dgm:prSet presAssocID="{8D74974A-482B-EB46-AF26-201F25EEDB88}" presName="ParentText" presStyleLbl="node1" presStyleIdx="0" presStyleCnt="3">
        <dgm:presLayoutVars>
          <dgm:chMax val="1"/>
          <dgm:chPref val="1"/>
          <dgm:bulletEnabled val="1"/>
        </dgm:presLayoutVars>
      </dgm:prSet>
      <dgm:spPr/>
    </dgm:pt>
    <dgm:pt modelId="{93658947-8693-5E4A-87FE-9F1F36098282}" type="pres">
      <dgm:prSet presAssocID="{8D74974A-482B-EB46-AF26-201F25EEDB88}" presName="ChildText" presStyleLbl="revTx" presStyleIdx="0" presStyleCnt="3">
        <dgm:presLayoutVars>
          <dgm:chMax val="0"/>
          <dgm:chPref val="0"/>
          <dgm:bulletEnabled val="1"/>
        </dgm:presLayoutVars>
      </dgm:prSet>
      <dgm:spPr/>
    </dgm:pt>
    <dgm:pt modelId="{D095E369-04A9-E743-8B57-BAD0130E0440}" type="pres">
      <dgm:prSet presAssocID="{6847BB77-18D1-D145-9BD7-402959F63E71}" presName="sibTrans" presStyleCnt="0"/>
      <dgm:spPr/>
    </dgm:pt>
    <dgm:pt modelId="{2DE70265-6C50-5147-B66D-BA3775CB8040}" type="pres">
      <dgm:prSet presAssocID="{1C2D545A-A5D1-974C-88FF-4EADCDF2DD2D}" presName="composite" presStyleCnt="0"/>
      <dgm:spPr/>
    </dgm:pt>
    <dgm:pt modelId="{3F0008D7-34A6-2848-B7EC-4A0616927628}" type="pres">
      <dgm:prSet presAssocID="{1C2D545A-A5D1-974C-88FF-4EADCDF2DD2D}" presName="bentUpArrow1" presStyleLbl="alignImgPlace1" presStyleIdx="1" presStyleCnt="2"/>
      <dgm:spPr/>
    </dgm:pt>
    <dgm:pt modelId="{6F578C72-0942-FF49-A83A-5C71E7A10847}" type="pres">
      <dgm:prSet presAssocID="{1C2D545A-A5D1-974C-88FF-4EADCDF2DD2D}" presName="ParentText" presStyleLbl="node1" presStyleIdx="1" presStyleCnt="3">
        <dgm:presLayoutVars>
          <dgm:chMax val="1"/>
          <dgm:chPref val="1"/>
          <dgm:bulletEnabled val="1"/>
        </dgm:presLayoutVars>
      </dgm:prSet>
      <dgm:spPr/>
    </dgm:pt>
    <dgm:pt modelId="{C260F5D6-933E-0E45-9A1F-C4AB1F06629C}" type="pres">
      <dgm:prSet presAssocID="{1C2D545A-A5D1-974C-88FF-4EADCDF2DD2D}" presName="ChildText" presStyleLbl="revTx" presStyleIdx="1" presStyleCnt="3">
        <dgm:presLayoutVars>
          <dgm:chMax val="0"/>
          <dgm:chPref val="0"/>
          <dgm:bulletEnabled val="1"/>
        </dgm:presLayoutVars>
      </dgm:prSet>
      <dgm:spPr/>
    </dgm:pt>
    <dgm:pt modelId="{DC6C4636-4B81-6A43-9791-D9B3E1D8B534}" type="pres">
      <dgm:prSet presAssocID="{1BA47F7B-5869-0D4F-84FC-2A30EBF8C0D6}" presName="sibTrans" presStyleCnt="0"/>
      <dgm:spPr/>
    </dgm:pt>
    <dgm:pt modelId="{EC28ECB8-743A-1746-B669-6341C73C614E}" type="pres">
      <dgm:prSet presAssocID="{7247DCB2-6FAD-B544-BBCE-815ACEEFD98F}" presName="composite" presStyleCnt="0"/>
      <dgm:spPr/>
    </dgm:pt>
    <dgm:pt modelId="{4E70918C-821F-A446-8811-917E820A55BE}" type="pres">
      <dgm:prSet presAssocID="{7247DCB2-6FAD-B544-BBCE-815ACEEFD98F}" presName="ParentText" presStyleLbl="node1" presStyleIdx="2" presStyleCnt="3">
        <dgm:presLayoutVars>
          <dgm:chMax val="1"/>
          <dgm:chPref val="1"/>
          <dgm:bulletEnabled val="1"/>
        </dgm:presLayoutVars>
      </dgm:prSet>
      <dgm:spPr/>
    </dgm:pt>
    <dgm:pt modelId="{CB1B9F80-DE61-2E45-9629-FEEBAE096A41}" type="pres">
      <dgm:prSet presAssocID="{7247DCB2-6FAD-B544-BBCE-815ACEEFD98F}" presName="FinalChildText" presStyleLbl="revTx" presStyleIdx="2" presStyleCnt="3">
        <dgm:presLayoutVars>
          <dgm:chMax val="0"/>
          <dgm:chPref val="0"/>
          <dgm:bulletEnabled val="1"/>
        </dgm:presLayoutVars>
      </dgm:prSet>
      <dgm:spPr/>
    </dgm:pt>
  </dgm:ptLst>
  <dgm:cxnLst>
    <dgm:cxn modelId="{97C29701-945A-6C4E-8880-B4DCCC9B3732}" srcId="{8D74974A-482B-EB46-AF26-201F25EEDB88}" destId="{CF98A1F7-B097-914F-9B7C-04419A6084C4}" srcOrd="0" destOrd="0" parTransId="{B995DB71-6FBA-5F49-B11D-9E94A7AAD018}" sibTransId="{D43DEDD2-4A81-9641-85D6-AC8BDA6B65BD}"/>
    <dgm:cxn modelId="{1C89FE60-E501-B045-B1FE-8255FA521088}" type="presOf" srcId="{408DD574-22D3-4446-A2B5-CF9C75958338}" destId="{CB1B9F80-DE61-2E45-9629-FEEBAE096A41}" srcOrd="0" destOrd="0" presId="urn:microsoft.com/office/officeart/2005/8/layout/StepDownProcess"/>
    <dgm:cxn modelId="{15DF1767-B537-3E48-B21F-7843C0878641}" type="presOf" srcId="{06F40DD2-D89F-BE4F-9C62-7C52F5C2A13D}" destId="{FED6ACF2-0F3A-2A48-86C6-A7F4E26FCB8A}" srcOrd="0" destOrd="0" presId="urn:microsoft.com/office/officeart/2005/8/layout/StepDownProcess"/>
    <dgm:cxn modelId="{8E7B396A-0703-2F4C-A34D-DF8721517570}" srcId="{06F40DD2-D89F-BE4F-9C62-7C52F5C2A13D}" destId="{8D74974A-482B-EB46-AF26-201F25EEDB88}" srcOrd="0" destOrd="0" parTransId="{F26B0A0F-C592-B44A-AD47-1C633A89750A}" sibTransId="{6847BB77-18D1-D145-9BD7-402959F63E71}"/>
    <dgm:cxn modelId="{CF517D92-5086-AE40-90C3-553AB52E7318}" srcId="{06F40DD2-D89F-BE4F-9C62-7C52F5C2A13D}" destId="{7247DCB2-6FAD-B544-BBCE-815ACEEFD98F}" srcOrd="2" destOrd="0" parTransId="{C6C2CA38-0A61-2A47-8726-48395D9E6F09}" sibTransId="{E433F25D-C11F-4942-8286-3D858380E47F}"/>
    <dgm:cxn modelId="{53B55D9E-926F-954A-9E02-0E931F9910E8}" srcId="{06F40DD2-D89F-BE4F-9C62-7C52F5C2A13D}" destId="{1C2D545A-A5D1-974C-88FF-4EADCDF2DD2D}" srcOrd="1" destOrd="0" parTransId="{FCBAA5B9-5608-8846-B196-7EECCE68CF70}" sibTransId="{1BA47F7B-5869-0D4F-84FC-2A30EBF8C0D6}"/>
    <dgm:cxn modelId="{F6AFA8A3-C084-2B4B-9984-C59205BF2B5F}" type="presOf" srcId="{7247DCB2-6FAD-B544-BBCE-815ACEEFD98F}" destId="{4E70918C-821F-A446-8811-917E820A55BE}" srcOrd="0" destOrd="0" presId="urn:microsoft.com/office/officeart/2005/8/layout/StepDownProcess"/>
    <dgm:cxn modelId="{1F8730B3-E9E4-F74A-8B2E-3B8CD57E1B77}" srcId="{7247DCB2-6FAD-B544-BBCE-815ACEEFD98F}" destId="{408DD574-22D3-4446-A2B5-CF9C75958338}" srcOrd="0" destOrd="0" parTransId="{B03AA001-AA8F-6742-9CD3-D81F007F4CA5}" sibTransId="{C0F48306-B88C-354B-934F-61F4EFDE5C86}"/>
    <dgm:cxn modelId="{6C9E38B6-8D95-A74E-9E49-EEAFB07FC2F5}" type="presOf" srcId="{1C2D545A-A5D1-974C-88FF-4EADCDF2DD2D}" destId="{6F578C72-0942-FF49-A83A-5C71E7A10847}" srcOrd="0" destOrd="0" presId="urn:microsoft.com/office/officeart/2005/8/layout/StepDownProcess"/>
    <dgm:cxn modelId="{82A1EFB6-D56E-CC4F-AA76-99F9BC714069}" srcId="{1C2D545A-A5D1-974C-88FF-4EADCDF2DD2D}" destId="{CE7F0172-182C-1342-812C-A62C156538E6}" srcOrd="0" destOrd="0" parTransId="{71A575FB-A153-1548-BD08-C33DC83DB8F8}" sibTransId="{88D08891-362D-0644-8E40-ABD80E56BB7F}"/>
    <dgm:cxn modelId="{0FC316F0-EA8C-0843-B766-6A0424C5D4AF}" type="presOf" srcId="{CF98A1F7-B097-914F-9B7C-04419A6084C4}" destId="{93658947-8693-5E4A-87FE-9F1F36098282}" srcOrd="0" destOrd="0" presId="urn:microsoft.com/office/officeart/2005/8/layout/StepDownProcess"/>
    <dgm:cxn modelId="{E0491DF2-0F18-2541-B7C7-BD0A642319E6}" type="presOf" srcId="{8D74974A-482B-EB46-AF26-201F25EEDB88}" destId="{59DE3615-D7AB-2749-8AA2-FE019553080E}" srcOrd="0" destOrd="0" presId="urn:microsoft.com/office/officeart/2005/8/layout/StepDownProcess"/>
    <dgm:cxn modelId="{37A426F2-028F-D047-AA8A-C6ACF43298C4}" type="presOf" srcId="{CE7F0172-182C-1342-812C-A62C156538E6}" destId="{C260F5D6-933E-0E45-9A1F-C4AB1F06629C}" srcOrd="0" destOrd="0" presId="urn:microsoft.com/office/officeart/2005/8/layout/StepDownProcess"/>
    <dgm:cxn modelId="{DB6AC1CE-B0C5-DD4C-8C75-635F4D2B7FDC}" type="presParOf" srcId="{FED6ACF2-0F3A-2A48-86C6-A7F4E26FCB8A}" destId="{306B5722-6255-DF4C-9FA4-2FDD72160944}" srcOrd="0" destOrd="0" presId="urn:microsoft.com/office/officeart/2005/8/layout/StepDownProcess"/>
    <dgm:cxn modelId="{70E7C1D9-31F9-944C-8539-F34E016023C7}" type="presParOf" srcId="{306B5722-6255-DF4C-9FA4-2FDD72160944}" destId="{C9902D1E-30B6-AC47-B750-1EA13F22C948}" srcOrd="0" destOrd="0" presId="urn:microsoft.com/office/officeart/2005/8/layout/StepDownProcess"/>
    <dgm:cxn modelId="{ED6C4602-47A5-FB42-9208-157EBDFA121B}" type="presParOf" srcId="{306B5722-6255-DF4C-9FA4-2FDD72160944}" destId="{59DE3615-D7AB-2749-8AA2-FE019553080E}" srcOrd="1" destOrd="0" presId="urn:microsoft.com/office/officeart/2005/8/layout/StepDownProcess"/>
    <dgm:cxn modelId="{03EECDC4-702A-584D-AD63-71D543FF8BB1}" type="presParOf" srcId="{306B5722-6255-DF4C-9FA4-2FDD72160944}" destId="{93658947-8693-5E4A-87FE-9F1F36098282}" srcOrd="2" destOrd="0" presId="urn:microsoft.com/office/officeart/2005/8/layout/StepDownProcess"/>
    <dgm:cxn modelId="{319A3CB8-5B9D-E44D-A168-02C63DA0FCE0}" type="presParOf" srcId="{FED6ACF2-0F3A-2A48-86C6-A7F4E26FCB8A}" destId="{D095E369-04A9-E743-8B57-BAD0130E0440}" srcOrd="1" destOrd="0" presId="urn:microsoft.com/office/officeart/2005/8/layout/StepDownProcess"/>
    <dgm:cxn modelId="{A42E5433-D028-AB4B-BD64-4DE8D615FBB0}" type="presParOf" srcId="{FED6ACF2-0F3A-2A48-86C6-A7F4E26FCB8A}" destId="{2DE70265-6C50-5147-B66D-BA3775CB8040}" srcOrd="2" destOrd="0" presId="urn:microsoft.com/office/officeart/2005/8/layout/StepDownProcess"/>
    <dgm:cxn modelId="{0F573E27-F8A5-B447-9150-1BF2E89A9453}" type="presParOf" srcId="{2DE70265-6C50-5147-B66D-BA3775CB8040}" destId="{3F0008D7-34A6-2848-B7EC-4A0616927628}" srcOrd="0" destOrd="0" presId="urn:microsoft.com/office/officeart/2005/8/layout/StepDownProcess"/>
    <dgm:cxn modelId="{085AC53E-D94F-D54A-862A-278CDA49EF1F}" type="presParOf" srcId="{2DE70265-6C50-5147-B66D-BA3775CB8040}" destId="{6F578C72-0942-FF49-A83A-5C71E7A10847}" srcOrd="1" destOrd="0" presId="urn:microsoft.com/office/officeart/2005/8/layout/StepDownProcess"/>
    <dgm:cxn modelId="{BA51B873-0F9A-9E48-A6F2-C51DC4236BEC}" type="presParOf" srcId="{2DE70265-6C50-5147-B66D-BA3775CB8040}" destId="{C260F5D6-933E-0E45-9A1F-C4AB1F06629C}" srcOrd="2" destOrd="0" presId="urn:microsoft.com/office/officeart/2005/8/layout/StepDownProcess"/>
    <dgm:cxn modelId="{890C9C48-EC41-314E-94A7-C97223BB5BF1}" type="presParOf" srcId="{FED6ACF2-0F3A-2A48-86C6-A7F4E26FCB8A}" destId="{DC6C4636-4B81-6A43-9791-D9B3E1D8B534}" srcOrd="3" destOrd="0" presId="urn:microsoft.com/office/officeart/2005/8/layout/StepDownProcess"/>
    <dgm:cxn modelId="{F0007791-7A4E-0A49-9DE4-04EA6118A006}" type="presParOf" srcId="{FED6ACF2-0F3A-2A48-86C6-A7F4E26FCB8A}" destId="{EC28ECB8-743A-1746-B669-6341C73C614E}" srcOrd="4" destOrd="0" presId="urn:microsoft.com/office/officeart/2005/8/layout/StepDownProcess"/>
    <dgm:cxn modelId="{54FF9119-850B-A845-8703-9BB5296B4DA0}" type="presParOf" srcId="{EC28ECB8-743A-1746-B669-6341C73C614E}" destId="{4E70918C-821F-A446-8811-917E820A55BE}" srcOrd="0" destOrd="0" presId="urn:microsoft.com/office/officeart/2005/8/layout/StepDownProcess"/>
    <dgm:cxn modelId="{701D4D59-73E8-9245-9ED2-3A4F790903FA}" type="presParOf" srcId="{EC28ECB8-743A-1746-B669-6341C73C614E}" destId="{CB1B9F80-DE61-2E45-9629-FEEBAE096A41}" srcOrd="1" destOrd="0" presId="urn:microsoft.com/office/officeart/2005/8/layout/StepDown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EF707A-1AED-D543-87C2-72604C57DD09}" type="doc">
      <dgm:prSet loTypeId="urn:microsoft.com/office/officeart/2005/8/layout/vList6" loCatId="" qsTypeId="urn:microsoft.com/office/officeart/2005/8/quickstyle/simple1" qsCatId="simple" csTypeId="urn:microsoft.com/office/officeart/2005/8/colors/accent1_2" csCatId="accent1" phldr="1"/>
      <dgm:spPr/>
      <dgm:t>
        <a:bodyPr/>
        <a:lstStyle/>
        <a:p>
          <a:endParaRPr lang="en-US"/>
        </a:p>
      </dgm:t>
    </dgm:pt>
    <dgm:pt modelId="{27AA1039-CE8A-4D4E-A95C-6C60771E39C8}">
      <dgm:prSet phldrT="[Text]"/>
      <dgm:spPr>
        <a:solidFill>
          <a:schemeClr val="accent1"/>
        </a:solidFill>
        <a:ln w="38100">
          <a:solidFill>
            <a:schemeClr val="tx1"/>
          </a:solidFill>
        </a:ln>
      </dgm:spPr>
      <dgm:t>
        <a:bodyPr/>
        <a:lstStyle/>
        <a:p>
          <a:r>
            <a:rPr lang="en-US" dirty="0">
              <a:solidFill>
                <a:schemeClr val="bg1"/>
              </a:solidFill>
              <a:latin typeface="KievitBL-Bold" panose="02000503020000020004" pitchFamily="2" charset="0"/>
            </a:rPr>
            <a:t>Prospective Learner</a:t>
          </a:r>
        </a:p>
      </dgm:t>
      <dgm:extLst>
        <a:ext uri="{E40237B7-FDA0-4F09-8148-C483321AD2D9}">
          <dgm14:cNvPr xmlns:dgm14="http://schemas.microsoft.com/office/drawing/2010/diagram" id="0" name="" descr="We can challenge and inspire the prospective learner by using project-based learning."/>
        </a:ext>
      </dgm:extLst>
    </dgm:pt>
    <dgm:pt modelId="{F55E8F5B-42BD-A74C-BFF1-254F1E31AC36}" type="parTrans" cxnId="{0A8C7591-F37B-A246-B850-E9925BC633F9}">
      <dgm:prSet/>
      <dgm:spPr/>
      <dgm:t>
        <a:bodyPr/>
        <a:lstStyle/>
        <a:p>
          <a:endParaRPr lang="en-US"/>
        </a:p>
      </dgm:t>
    </dgm:pt>
    <dgm:pt modelId="{2AEECD87-4E8A-0D42-8ADA-8597F778B95D}" type="sibTrans" cxnId="{0A8C7591-F37B-A246-B850-E9925BC633F9}">
      <dgm:prSet/>
      <dgm:spPr/>
      <dgm:t>
        <a:bodyPr/>
        <a:lstStyle/>
        <a:p>
          <a:endParaRPr lang="en-US"/>
        </a:p>
      </dgm:t>
    </dgm:pt>
    <dgm:pt modelId="{10F32B2A-B16E-8F40-9A07-DD981EE8AB5A}">
      <dgm:prSet phldrT="[Text]" custT="1"/>
      <dgm:spPr>
        <a:solidFill>
          <a:schemeClr val="accent1">
            <a:lumMod val="40000"/>
            <a:lumOff val="60000"/>
            <a:alpha val="90000"/>
          </a:schemeClr>
        </a:solidFill>
        <a:ln w="38100">
          <a:solidFill>
            <a:schemeClr val="tx1">
              <a:alpha val="90000"/>
            </a:schemeClr>
          </a:solidFill>
        </a:ln>
      </dgm:spPr>
      <dgm:t>
        <a:bodyPr anchor="ctr"/>
        <a:lstStyle/>
        <a:p>
          <a:pPr algn="ctr">
            <a:buNone/>
          </a:pPr>
          <a:r>
            <a:rPr lang="en-US" sz="1800" dirty="0">
              <a:latin typeface="KievitBL-Light" panose="02000503020000020004" pitchFamily="2" charset="0"/>
            </a:rPr>
            <a:t> </a:t>
          </a:r>
          <a:r>
            <a:rPr lang="en-US" sz="1600" b="1" dirty="0">
              <a:latin typeface="KievitBL-Light" panose="02000503020000020004" pitchFamily="2" charset="0"/>
            </a:rPr>
            <a:t>Challenge/Inspire</a:t>
          </a:r>
        </a:p>
      </dgm:t>
      <dgm:extLst>
        <a:ext uri="{E40237B7-FDA0-4F09-8148-C483321AD2D9}">
          <dgm14:cNvPr xmlns:dgm14="http://schemas.microsoft.com/office/drawing/2010/diagram" id="0" name="" descr="We can engage and inspire the prospective learner by using project-based learning."/>
        </a:ext>
      </dgm:extLst>
    </dgm:pt>
    <dgm:pt modelId="{CE82DCED-159E-334D-9F4E-BAD475A95B37}" type="parTrans" cxnId="{A4FD7CC0-26C3-A245-9641-67699A1E496D}">
      <dgm:prSet/>
      <dgm:spPr/>
      <dgm:t>
        <a:bodyPr/>
        <a:lstStyle/>
        <a:p>
          <a:endParaRPr lang="en-US"/>
        </a:p>
      </dgm:t>
    </dgm:pt>
    <dgm:pt modelId="{FF2D80A3-0AD1-E943-AF07-8E2E1EC2FD0C}" type="sibTrans" cxnId="{A4FD7CC0-26C3-A245-9641-67699A1E496D}">
      <dgm:prSet/>
      <dgm:spPr/>
      <dgm:t>
        <a:bodyPr/>
        <a:lstStyle/>
        <a:p>
          <a:endParaRPr lang="en-US"/>
        </a:p>
      </dgm:t>
    </dgm:pt>
    <dgm:pt modelId="{81D8078F-EABA-9948-9609-DFBF9D71E6DA}" type="pres">
      <dgm:prSet presAssocID="{85EF707A-1AED-D543-87C2-72604C57DD09}" presName="Name0" presStyleCnt="0">
        <dgm:presLayoutVars>
          <dgm:dir/>
          <dgm:animLvl val="lvl"/>
          <dgm:resizeHandles/>
        </dgm:presLayoutVars>
      </dgm:prSet>
      <dgm:spPr/>
    </dgm:pt>
    <dgm:pt modelId="{2DB8FAB8-79BE-7043-BEBD-798FA9780C40}" type="pres">
      <dgm:prSet presAssocID="{27AA1039-CE8A-4D4E-A95C-6C60771E39C8}" presName="linNode" presStyleCnt="0"/>
      <dgm:spPr/>
    </dgm:pt>
    <dgm:pt modelId="{C52FF2CB-2E26-5D43-A561-21302A52AC35}" type="pres">
      <dgm:prSet presAssocID="{27AA1039-CE8A-4D4E-A95C-6C60771E39C8}" presName="parentShp" presStyleLbl="node1" presStyleIdx="0" presStyleCnt="1" custScaleX="129291" custLinFactNeighborX="-62" custLinFactNeighborY="-720">
        <dgm:presLayoutVars>
          <dgm:bulletEnabled val="1"/>
        </dgm:presLayoutVars>
      </dgm:prSet>
      <dgm:spPr/>
    </dgm:pt>
    <dgm:pt modelId="{299008C8-35E3-FC42-BDEC-FBDFE2FEF871}" type="pres">
      <dgm:prSet presAssocID="{27AA1039-CE8A-4D4E-A95C-6C60771E39C8}" presName="childShp" presStyleLbl="bgAccFollowNode1" presStyleIdx="0" presStyleCnt="1">
        <dgm:presLayoutVars>
          <dgm:bulletEnabled val="1"/>
        </dgm:presLayoutVars>
      </dgm:prSet>
      <dgm:spPr/>
    </dgm:pt>
  </dgm:ptLst>
  <dgm:cxnLst>
    <dgm:cxn modelId="{63D9F200-FA26-C04C-89D2-BAF4C0ACB15F}" type="presOf" srcId="{27AA1039-CE8A-4D4E-A95C-6C60771E39C8}" destId="{C52FF2CB-2E26-5D43-A561-21302A52AC35}" srcOrd="0" destOrd="0" presId="urn:microsoft.com/office/officeart/2005/8/layout/vList6"/>
    <dgm:cxn modelId="{375C1490-9408-FE47-9A62-DE5413D05126}" type="presOf" srcId="{10F32B2A-B16E-8F40-9A07-DD981EE8AB5A}" destId="{299008C8-35E3-FC42-BDEC-FBDFE2FEF871}" srcOrd="0" destOrd="0" presId="urn:microsoft.com/office/officeart/2005/8/layout/vList6"/>
    <dgm:cxn modelId="{0A8C7591-F37B-A246-B850-E9925BC633F9}" srcId="{85EF707A-1AED-D543-87C2-72604C57DD09}" destId="{27AA1039-CE8A-4D4E-A95C-6C60771E39C8}" srcOrd="0" destOrd="0" parTransId="{F55E8F5B-42BD-A74C-BFF1-254F1E31AC36}" sibTransId="{2AEECD87-4E8A-0D42-8ADA-8597F778B95D}"/>
    <dgm:cxn modelId="{A4FD7CC0-26C3-A245-9641-67699A1E496D}" srcId="{27AA1039-CE8A-4D4E-A95C-6C60771E39C8}" destId="{10F32B2A-B16E-8F40-9A07-DD981EE8AB5A}" srcOrd="0" destOrd="0" parTransId="{CE82DCED-159E-334D-9F4E-BAD475A95B37}" sibTransId="{FF2D80A3-0AD1-E943-AF07-8E2E1EC2FD0C}"/>
    <dgm:cxn modelId="{733877D9-718A-0942-BBBF-C078BFA7C104}" type="presOf" srcId="{85EF707A-1AED-D543-87C2-72604C57DD09}" destId="{81D8078F-EABA-9948-9609-DFBF9D71E6DA}" srcOrd="0" destOrd="0" presId="urn:microsoft.com/office/officeart/2005/8/layout/vList6"/>
    <dgm:cxn modelId="{8EB52D2E-EE12-494D-B7E7-781B88F3C166}" type="presParOf" srcId="{81D8078F-EABA-9948-9609-DFBF9D71E6DA}" destId="{2DB8FAB8-79BE-7043-BEBD-798FA9780C40}" srcOrd="0" destOrd="0" presId="urn:microsoft.com/office/officeart/2005/8/layout/vList6"/>
    <dgm:cxn modelId="{38C4391F-7ED5-7948-9E3C-5FD0BEEA2AD0}" type="presParOf" srcId="{2DB8FAB8-79BE-7043-BEBD-798FA9780C40}" destId="{C52FF2CB-2E26-5D43-A561-21302A52AC35}" srcOrd="0" destOrd="0" presId="urn:microsoft.com/office/officeart/2005/8/layout/vList6"/>
    <dgm:cxn modelId="{D5E4A560-3B0F-A24D-83CF-6385F103352A}" type="presParOf" srcId="{2DB8FAB8-79BE-7043-BEBD-798FA9780C40}" destId="{299008C8-35E3-FC42-BDEC-FBDFE2FEF871}"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793384-4933-AA4F-9CF2-C1E589B8394F}" type="doc">
      <dgm:prSet loTypeId="urn:microsoft.com/office/officeart/2008/layout/CircularPictureCallout" loCatId="" qsTypeId="urn:microsoft.com/office/officeart/2005/8/quickstyle/simple1" qsCatId="simple" csTypeId="urn:microsoft.com/office/officeart/2005/8/colors/accent1_2" csCatId="accent1" phldr="1"/>
      <dgm:spPr/>
      <dgm:t>
        <a:bodyPr/>
        <a:lstStyle/>
        <a:p>
          <a:endParaRPr lang="en-US"/>
        </a:p>
      </dgm:t>
    </dgm:pt>
    <dgm:pt modelId="{9D66D869-74C1-F249-B4AA-58BE7C33E144}">
      <dgm:prSet custT="1"/>
      <dgm:spPr/>
      <dgm:t>
        <a:bodyPr anchor="t"/>
        <a:lstStyle/>
        <a:p>
          <a:r>
            <a:rPr lang="en-US" sz="2800" dirty="0">
              <a:solidFill>
                <a:schemeClr val="tx1"/>
              </a:solidFill>
              <a:latin typeface="KievitBL-Light" panose="02000503020000020004" pitchFamily="2" charset="0"/>
            </a:rPr>
            <a:t>Project Based Learning</a:t>
          </a:r>
        </a:p>
      </dgm:t>
    </dgm:pt>
    <dgm:pt modelId="{67864DA1-4421-1B48-AD0A-A3B32438959E}" type="parTrans" cxnId="{C88A4D6A-DD9E-4442-9F3D-8B6B9EDD4A4D}">
      <dgm:prSet/>
      <dgm:spPr/>
      <dgm:t>
        <a:bodyPr/>
        <a:lstStyle/>
        <a:p>
          <a:endParaRPr lang="en-US"/>
        </a:p>
      </dgm:t>
    </dgm:pt>
    <dgm:pt modelId="{2879F043-4FEE-484C-9290-E71370988745}" type="sibTrans" cxnId="{C88A4D6A-DD9E-4442-9F3D-8B6B9EDD4A4D}">
      <dgm:prSet/>
      <dgm:spPr>
        <a:solidFill>
          <a:schemeClr val="accent1">
            <a:lumMod val="40000"/>
            <a:lumOff val="60000"/>
          </a:schemeClr>
        </a:solidFill>
        <a:ln w="38100">
          <a:solidFill>
            <a:schemeClr val="tx1"/>
          </a:solidFill>
        </a:ln>
      </dgm:spPr>
      <dgm:t>
        <a:bodyPr/>
        <a:lstStyle/>
        <a:p>
          <a:endParaRPr lang="en-US"/>
        </a:p>
      </dgm:t>
      <dgm:extLst>
        <a:ext uri="{E40237B7-FDA0-4F09-8148-C483321AD2D9}">
          <dgm14:cNvPr xmlns:dgm14="http://schemas.microsoft.com/office/drawing/2010/diagram" id="0" name="" descr="Project-based learning allows for deeper engagement by providing real-world examples that the learner can draw upon and the level-based achievements encourages success and enables timely feedback and assesments."/>
        </a:ext>
      </dgm:extLst>
    </dgm:pt>
    <dgm:pt modelId="{0C6D9CAF-27C3-2D49-B32B-030C8735A61B}">
      <dgm:prSet phldrT="[Text]" custT="1"/>
      <dgm:spPr/>
      <dgm:t>
        <a:bodyPr/>
        <a:lstStyle/>
        <a:p>
          <a:pPr algn="ctr"/>
          <a:r>
            <a:rPr lang="en-US" sz="2000" dirty="0">
              <a:latin typeface="KievitBL-Light" panose="02000503020000020004" pitchFamily="2" charset="0"/>
            </a:rPr>
            <a:t>Engagement</a:t>
          </a:r>
        </a:p>
      </dgm:t>
    </dgm:pt>
    <dgm:pt modelId="{3B73CD2F-1E73-C84D-A2DE-13E5AFC7DD66}" type="parTrans" cxnId="{FF018E09-3CD0-DF46-8E9A-03A9A056B4AA}">
      <dgm:prSet/>
      <dgm:spPr/>
      <dgm:t>
        <a:bodyPr/>
        <a:lstStyle/>
        <a:p>
          <a:endParaRPr lang="en-US"/>
        </a:p>
      </dgm:t>
    </dgm:pt>
    <dgm:pt modelId="{EC058AED-C725-B145-B764-0410DF8742B7}" type="sibTrans" cxnId="{FF018E09-3CD0-DF46-8E9A-03A9A056B4AA}">
      <dgm:prSet/>
      <dgm:spPr>
        <a:solidFill>
          <a:schemeClr val="accent1">
            <a:lumMod val="40000"/>
            <a:lumOff val="60000"/>
          </a:schemeClr>
        </a:solidFill>
        <a:ln w="38100">
          <a:solidFill>
            <a:schemeClr val="tx1"/>
          </a:solidFill>
        </a:ln>
      </dgm:spPr>
      <dgm:t>
        <a:bodyPr/>
        <a:lstStyle/>
        <a:p>
          <a:endParaRPr lang="en-US"/>
        </a:p>
      </dgm:t>
    </dgm:pt>
    <dgm:pt modelId="{156A0EE8-7A07-CE4E-9B5B-6C9EEBF1272E}">
      <dgm:prSet phldrT="[Text]" custT="1"/>
      <dgm:spPr/>
      <dgm:t>
        <a:bodyPr/>
        <a:lstStyle/>
        <a:p>
          <a:pPr algn="ctr"/>
          <a:r>
            <a:rPr lang="en-US" sz="2000" dirty="0">
              <a:latin typeface="KievitBL-Light" panose="02000503020000020004" pitchFamily="2" charset="0"/>
            </a:rPr>
            <a:t>Real Word Examples</a:t>
          </a:r>
        </a:p>
      </dgm:t>
    </dgm:pt>
    <dgm:pt modelId="{5530A21F-069A-7347-9BB1-4DDB62F0B05C}" type="parTrans" cxnId="{5E255D44-3125-0346-B043-6536C38771FC}">
      <dgm:prSet/>
      <dgm:spPr/>
      <dgm:t>
        <a:bodyPr/>
        <a:lstStyle/>
        <a:p>
          <a:endParaRPr lang="en-US"/>
        </a:p>
      </dgm:t>
    </dgm:pt>
    <dgm:pt modelId="{C0855FF6-885A-764E-9E1B-4F7C4769EB63}" type="sibTrans" cxnId="{5E255D44-3125-0346-B043-6536C38771FC}">
      <dgm:prSet/>
      <dgm:spPr>
        <a:solidFill>
          <a:schemeClr val="accent1">
            <a:lumMod val="40000"/>
            <a:lumOff val="60000"/>
          </a:schemeClr>
        </a:solidFill>
        <a:ln w="38100">
          <a:solidFill>
            <a:schemeClr val="tx1"/>
          </a:solidFill>
        </a:ln>
      </dgm:spPr>
      <dgm:t>
        <a:bodyPr/>
        <a:lstStyle/>
        <a:p>
          <a:endParaRPr lang="en-US"/>
        </a:p>
      </dgm:t>
    </dgm:pt>
    <dgm:pt modelId="{04DC0BF1-3CC0-CE46-AEE2-D52CDBEFE6DE}">
      <dgm:prSet phldrT="[Text]" custT="1"/>
      <dgm:spPr/>
      <dgm:t>
        <a:bodyPr/>
        <a:lstStyle/>
        <a:p>
          <a:pPr algn="ctr"/>
          <a:r>
            <a:rPr lang="en-US" sz="2000" dirty="0">
              <a:latin typeface="KievitBL-Light" panose="02000503020000020004" pitchFamily="2" charset="0"/>
            </a:rPr>
            <a:t>Level Based Achievements</a:t>
          </a:r>
        </a:p>
      </dgm:t>
    </dgm:pt>
    <dgm:pt modelId="{5E3786BD-FFFC-5F4D-8831-BB913982DB7F}" type="parTrans" cxnId="{026761D9-1EFE-554D-A653-678D37DCABCD}">
      <dgm:prSet/>
      <dgm:spPr/>
      <dgm:t>
        <a:bodyPr/>
        <a:lstStyle/>
        <a:p>
          <a:endParaRPr lang="en-US"/>
        </a:p>
      </dgm:t>
    </dgm:pt>
    <dgm:pt modelId="{7F65F680-FCFE-B94F-911F-C7A8E9D92054}" type="sibTrans" cxnId="{026761D9-1EFE-554D-A653-678D37DCABCD}">
      <dgm:prSet/>
      <dgm:spPr>
        <a:solidFill>
          <a:schemeClr val="accent1">
            <a:lumMod val="40000"/>
            <a:lumOff val="60000"/>
          </a:schemeClr>
        </a:solidFill>
        <a:ln w="38100">
          <a:solidFill>
            <a:schemeClr val="tx1"/>
          </a:solidFill>
        </a:ln>
      </dgm:spPr>
      <dgm:t>
        <a:bodyPr/>
        <a:lstStyle/>
        <a:p>
          <a:endParaRPr lang="en-US"/>
        </a:p>
      </dgm:t>
    </dgm:pt>
    <dgm:pt modelId="{B7132EA3-AFF6-0C4F-B4F1-ECE832C94F76}" type="pres">
      <dgm:prSet presAssocID="{5B793384-4933-AA4F-9CF2-C1E589B8394F}" presName="Name0" presStyleCnt="0">
        <dgm:presLayoutVars>
          <dgm:chMax val="7"/>
          <dgm:chPref val="7"/>
          <dgm:dir/>
        </dgm:presLayoutVars>
      </dgm:prSet>
      <dgm:spPr/>
    </dgm:pt>
    <dgm:pt modelId="{DECB083C-ED7E-F740-B1AA-3AB1AE5B390B}" type="pres">
      <dgm:prSet presAssocID="{5B793384-4933-AA4F-9CF2-C1E589B8394F}" presName="Name1" presStyleCnt="0"/>
      <dgm:spPr/>
    </dgm:pt>
    <dgm:pt modelId="{F6E4D6A0-33A1-2D4C-99EA-D21B26031952}" type="pres">
      <dgm:prSet presAssocID="{2879F043-4FEE-484C-9290-E71370988745}" presName="picture_1" presStyleCnt="0"/>
      <dgm:spPr/>
    </dgm:pt>
    <dgm:pt modelId="{B37B06E6-C3D7-7E49-A203-195CBFDF819D}" type="pres">
      <dgm:prSet presAssocID="{2879F043-4FEE-484C-9290-E71370988745}" presName="pictureRepeatNode" presStyleLbl="alignImgPlace1" presStyleIdx="0" presStyleCnt="4" custScaleX="107763" custScaleY="107763" custLinFactNeighborX="-4608" custLinFactNeighborY="-13241"/>
      <dgm:spPr/>
    </dgm:pt>
    <dgm:pt modelId="{26C0576F-624C-D84B-B225-6999553857F6}" type="pres">
      <dgm:prSet presAssocID="{9D66D869-74C1-F249-B4AA-58BE7C33E144}" presName="text_1" presStyleLbl="node1" presStyleIdx="0" presStyleCnt="0" custScaleX="69166" custScaleY="58772" custLinFactY="-100000" custLinFactNeighborX="391" custLinFactNeighborY="-104903">
        <dgm:presLayoutVars>
          <dgm:bulletEnabled val="1"/>
        </dgm:presLayoutVars>
      </dgm:prSet>
      <dgm:spPr/>
    </dgm:pt>
    <dgm:pt modelId="{767BC14E-018A-6C43-B565-68295FCC21AF}" type="pres">
      <dgm:prSet presAssocID="{EC058AED-C725-B145-B764-0410DF8742B7}" presName="picture_2" presStyleCnt="0"/>
      <dgm:spPr/>
    </dgm:pt>
    <dgm:pt modelId="{EE222FE1-0B01-424A-85B1-EBA56FD55C06}" type="pres">
      <dgm:prSet presAssocID="{EC058AED-C725-B145-B764-0410DF8742B7}" presName="pictureRepeatNode" presStyleLbl="alignImgPlace1" presStyleIdx="1" presStyleCnt="4" custScaleX="133631" custScaleY="59156" custLinFactY="18750" custLinFactNeighborX="-76387" custLinFactNeighborY="100000"/>
      <dgm:spPr/>
    </dgm:pt>
    <dgm:pt modelId="{712B78B9-B54D-2347-BCBD-AD97239FB4BB}" type="pres">
      <dgm:prSet presAssocID="{0C6D9CAF-27C3-2D49-B32B-030C8735A61B}" presName="line_2" presStyleLbl="parChTrans1D1" presStyleIdx="0" presStyleCnt="3" custFlipVert="0" custSzY="556154" custScaleX="30942" custLinFactY="3532315" custLinFactNeighborX="-10067" custLinFactNeighborY="3600000"/>
      <dgm:spPr>
        <a:ln w="38100">
          <a:solidFill>
            <a:schemeClr val="tx1"/>
          </a:solidFill>
        </a:ln>
      </dgm:spPr>
    </dgm:pt>
    <dgm:pt modelId="{1B2D9FC6-FC1D-7B45-BBB1-AC1BD25E595B}" type="pres">
      <dgm:prSet presAssocID="{0C6D9CAF-27C3-2D49-B32B-030C8735A61B}" presName="textparent_2" presStyleLbl="node1" presStyleIdx="0" presStyleCnt="0"/>
      <dgm:spPr/>
    </dgm:pt>
    <dgm:pt modelId="{9362AA37-CD6B-B644-B5CE-711AFBE7554B}" type="pres">
      <dgm:prSet presAssocID="{0C6D9CAF-27C3-2D49-B32B-030C8735A61B}" presName="text_2" presStyleLbl="revTx" presStyleIdx="0" presStyleCnt="3" custScaleX="424242" custScaleY="59156" custLinFactX="-300000" custLinFactY="18750" custLinFactNeighborX="-371021" custLinFactNeighborY="100000">
        <dgm:presLayoutVars>
          <dgm:bulletEnabled val="1"/>
        </dgm:presLayoutVars>
      </dgm:prSet>
      <dgm:spPr/>
    </dgm:pt>
    <dgm:pt modelId="{2E3A7985-7EDC-EC44-A583-F86624827B41}" type="pres">
      <dgm:prSet presAssocID="{C0855FF6-885A-764E-9E1B-4F7C4769EB63}" presName="picture_3" presStyleCnt="0"/>
      <dgm:spPr/>
    </dgm:pt>
    <dgm:pt modelId="{7444D326-836D-C84F-86DA-E603A6BB7912}" type="pres">
      <dgm:prSet presAssocID="{C0855FF6-885A-764E-9E1B-4F7C4769EB63}" presName="pictureRepeatNode" presStyleLbl="alignImgPlace1" presStyleIdx="2" presStyleCnt="4" custScaleX="133332" custScaleY="59156" custLinFactNeighborX="-47621" custLinFactNeighborY="70934"/>
      <dgm:spPr/>
    </dgm:pt>
    <dgm:pt modelId="{B944DD31-0C75-9246-8EFD-D25CBC75BF11}" type="pres">
      <dgm:prSet presAssocID="{156A0EE8-7A07-CE4E-9B5B-6C9EEBF1272E}" presName="line_3" presStyleLbl="parChTrans1D1" presStyleIdx="1" presStyleCnt="3" custFlipVert="0" custSzY="1355614" custScaleX="54630" custLinFactY="1682557" custLinFactNeighborX="-21924" custLinFactNeighborY="1700000"/>
      <dgm:spPr>
        <a:ln w="38100">
          <a:solidFill>
            <a:schemeClr val="tx1"/>
          </a:solidFill>
        </a:ln>
      </dgm:spPr>
    </dgm:pt>
    <dgm:pt modelId="{3996D3CB-BEBC-784E-9040-C0152A24C6E4}" type="pres">
      <dgm:prSet presAssocID="{156A0EE8-7A07-CE4E-9B5B-6C9EEBF1272E}" presName="textparent_3" presStyleLbl="node1" presStyleIdx="0" presStyleCnt="0"/>
      <dgm:spPr/>
    </dgm:pt>
    <dgm:pt modelId="{A1BB2D09-2D58-6D4B-AEB3-C545ABC42AD5}" type="pres">
      <dgm:prSet presAssocID="{156A0EE8-7A07-CE4E-9B5B-6C9EEBF1272E}" presName="text_3" presStyleLbl="revTx" presStyleIdx="1" presStyleCnt="3" custScaleX="158279" custScaleY="59156" custLinFactX="-100000" custLinFactNeighborX="-116375" custLinFactNeighborY="71240">
        <dgm:presLayoutVars>
          <dgm:bulletEnabled val="1"/>
        </dgm:presLayoutVars>
      </dgm:prSet>
      <dgm:spPr/>
    </dgm:pt>
    <dgm:pt modelId="{6CEF3745-9768-1448-B87D-EA3E13A7EB89}" type="pres">
      <dgm:prSet presAssocID="{7F65F680-FCFE-B94F-911F-C7A8E9D92054}" presName="picture_4" presStyleCnt="0"/>
      <dgm:spPr/>
    </dgm:pt>
    <dgm:pt modelId="{AE064A8D-CC2B-4242-A747-DD30CBECA2FF}" type="pres">
      <dgm:prSet presAssocID="{7F65F680-FCFE-B94F-911F-C7A8E9D92054}" presName="pictureRepeatNode" presStyleLbl="alignImgPlace1" presStyleIdx="3" presStyleCnt="4" custScaleX="133352" custScaleY="59156" custLinFactX="-40124" custLinFactNeighborX="-100000" custLinFactNeighborY="20827"/>
      <dgm:spPr/>
    </dgm:pt>
    <dgm:pt modelId="{6047C4BC-AE10-9948-A0BE-7158A1062FC6}" type="pres">
      <dgm:prSet presAssocID="{04DC0BF1-3CC0-CE46-AEE2-D52CDBEFE6DE}" presName="line_4" presStyleLbl="parChTrans1D1" presStyleIdx="2" presStyleCnt="3" custFlipVert="0" custSzY="45720" custScaleX="64287" custLinFactY="-2465539" custLinFactNeighborX="-18391" custLinFactNeighborY="-2500000"/>
      <dgm:spPr>
        <a:ln w="38100">
          <a:solidFill>
            <a:schemeClr val="tx1"/>
          </a:solidFill>
        </a:ln>
      </dgm:spPr>
    </dgm:pt>
    <dgm:pt modelId="{1544C52B-2B23-104D-8B59-7F095F4EBAB3}" type="pres">
      <dgm:prSet presAssocID="{04DC0BF1-3CC0-CE46-AEE2-D52CDBEFE6DE}" presName="textparent_4" presStyleLbl="node1" presStyleIdx="0" presStyleCnt="0"/>
      <dgm:spPr/>
    </dgm:pt>
    <dgm:pt modelId="{693668BB-9DB1-2E41-977C-50B285E5CD06}" type="pres">
      <dgm:prSet presAssocID="{04DC0BF1-3CC0-CE46-AEE2-D52CDBEFE6DE}" presName="text_4" presStyleLbl="revTx" presStyleIdx="2" presStyleCnt="3" custScaleX="507950" custScaleY="59156" custLinFactX="-500000" custLinFactNeighborX="-597784" custLinFactNeighborY="20607">
        <dgm:presLayoutVars>
          <dgm:bulletEnabled val="1"/>
        </dgm:presLayoutVars>
      </dgm:prSet>
      <dgm:spPr/>
    </dgm:pt>
  </dgm:ptLst>
  <dgm:cxnLst>
    <dgm:cxn modelId="{DB3EAE00-CAAD-7E49-9485-8931C569795C}" type="presOf" srcId="{7F65F680-FCFE-B94F-911F-C7A8E9D92054}" destId="{AE064A8D-CC2B-4242-A747-DD30CBECA2FF}" srcOrd="0" destOrd="0" presId="urn:microsoft.com/office/officeart/2008/layout/CircularPictureCallout"/>
    <dgm:cxn modelId="{FF018E09-3CD0-DF46-8E9A-03A9A056B4AA}" srcId="{5B793384-4933-AA4F-9CF2-C1E589B8394F}" destId="{0C6D9CAF-27C3-2D49-B32B-030C8735A61B}" srcOrd="1" destOrd="0" parTransId="{3B73CD2F-1E73-C84D-A2DE-13E5AFC7DD66}" sibTransId="{EC058AED-C725-B145-B764-0410DF8742B7}"/>
    <dgm:cxn modelId="{4A485F16-7E76-8A49-91C0-F7B2B0E9558B}" type="presOf" srcId="{0C6D9CAF-27C3-2D49-B32B-030C8735A61B}" destId="{9362AA37-CD6B-B644-B5CE-711AFBE7554B}" srcOrd="0" destOrd="0" presId="urn:microsoft.com/office/officeart/2008/layout/CircularPictureCallout"/>
    <dgm:cxn modelId="{67BE4019-E7A1-CB43-A785-139D8EC87FAF}" type="presOf" srcId="{5B793384-4933-AA4F-9CF2-C1E589B8394F}" destId="{B7132EA3-AFF6-0C4F-B4F1-ECE832C94F76}" srcOrd="0" destOrd="0" presId="urn:microsoft.com/office/officeart/2008/layout/CircularPictureCallout"/>
    <dgm:cxn modelId="{F11BD021-D846-DD44-9480-B1DE83115682}" type="presOf" srcId="{04DC0BF1-3CC0-CE46-AEE2-D52CDBEFE6DE}" destId="{693668BB-9DB1-2E41-977C-50B285E5CD06}" srcOrd="0" destOrd="0" presId="urn:microsoft.com/office/officeart/2008/layout/CircularPictureCallout"/>
    <dgm:cxn modelId="{5C5A0732-9D88-D44E-AA3C-C83197650128}" type="presOf" srcId="{EC058AED-C725-B145-B764-0410DF8742B7}" destId="{EE222FE1-0B01-424A-85B1-EBA56FD55C06}" srcOrd="0" destOrd="0" presId="urn:microsoft.com/office/officeart/2008/layout/CircularPictureCallout"/>
    <dgm:cxn modelId="{5E255D44-3125-0346-B043-6536C38771FC}" srcId="{5B793384-4933-AA4F-9CF2-C1E589B8394F}" destId="{156A0EE8-7A07-CE4E-9B5B-6C9EEBF1272E}" srcOrd="2" destOrd="0" parTransId="{5530A21F-069A-7347-9BB1-4DDB62F0B05C}" sibTransId="{C0855FF6-885A-764E-9E1B-4F7C4769EB63}"/>
    <dgm:cxn modelId="{C88A4D6A-DD9E-4442-9F3D-8B6B9EDD4A4D}" srcId="{5B793384-4933-AA4F-9CF2-C1E589B8394F}" destId="{9D66D869-74C1-F249-B4AA-58BE7C33E144}" srcOrd="0" destOrd="0" parTransId="{67864DA1-4421-1B48-AD0A-A3B32438959E}" sibTransId="{2879F043-4FEE-484C-9290-E71370988745}"/>
    <dgm:cxn modelId="{635A0770-720A-FE4F-9BCE-074A9A9FAF73}" type="presOf" srcId="{156A0EE8-7A07-CE4E-9B5B-6C9EEBF1272E}" destId="{A1BB2D09-2D58-6D4B-AEB3-C545ABC42AD5}" srcOrd="0" destOrd="0" presId="urn:microsoft.com/office/officeart/2008/layout/CircularPictureCallout"/>
    <dgm:cxn modelId="{95E8B78B-767A-B04B-8DCF-94804129135F}" type="presOf" srcId="{C0855FF6-885A-764E-9E1B-4F7C4769EB63}" destId="{7444D326-836D-C84F-86DA-E603A6BB7912}" srcOrd="0" destOrd="0" presId="urn:microsoft.com/office/officeart/2008/layout/CircularPictureCallout"/>
    <dgm:cxn modelId="{F1D231B3-97D7-6641-9179-62AE946C6E5D}" type="presOf" srcId="{9D66D869-74C1-F249-B4AA-58BE7C33E144}" destId="{26C0576F-624C-D84B-B225-6999553857F6}" srcOrd="0" destOrd="0" presId="urn:microsoft.com/office/officeart/2008/layout/CircularPictureCallout"/>
    <dgm:cxn modelId="{026761D9-1EFE-554D-A653-678D37DCABCD}" srcId="{5B793384-4933-AA4F-9CF2-C1E589B8394F}" destId="{04DC0BF1-3CC0-CE46-AEE2-D52CDBEFE6DE}" srcOrd="3" destOrd="0" parTransId="{5E3786BD-FFFC-5F4D-8831-BB913982DB7F}" sibTransId="{7F65F680-FCFE-B94F-911F-C7A8E9D92054}"/>
    <dgm:cxn modelId="{C8AAB6FF-AA96-A44D-8146-7BBEB2EED476}" type="presOf" srcId="{2879F043-4FEE-484C-9290-E71370988745}" destId="{B37B06E6-C3D7-7E49-A203-195CBFDF819D}" srcOrd="0" destOrd="0" presId="urn:microsoft.com/office/officeart/2008/layout/CircularPictureCallout"/>
    <dgm:cxn modelId="{EC43B2BD-CB58-AD4C-837D-8CBF8A34E88C}" type="presParOf" srcId="{B7132EA3-AFF6-0C4F-B4F1-ECE832C94F76}" destId="{DECB083C-ED7E-F740-B1AA-3AB1AE5B390B}" srcOrd="0" destOrd="0" presId="urn:microsoft.com/office/officeart/2008/layout/CircularPictureCallout"/>
    <dgm:cxn modelId="{C925F39D-74F2-134E-94F5-44546B2278E3}" type="presParOf" srcId="{DECB083C-ED7E-F740-B1AA-3AB1AE5B390B}" destId="{F6E4D6A0-33A1-2D4C-99EA-D21B26031952}" srcOrd="0" destOrd="0" presId="urn:microsoft.com/office/officeart/2008/layout/CircularPictureCallout"/>
    <dgm:cxn modelId="{606A23B9-0D13-AA47-AD57-CBD9A00B61A7}" type="presParOf" srcId="{F6E4D6A0-33A1-2D4C-99EA-D21B26031952}" destId="{B37B06E6-C3D7-7E49-A203-195CBFDF819D}" srcOrd="0" destOrd="0" presId="urn:microsoft.com/office/officeart/2008/layout/CircularPictureCallout"/>
    <dgm:cxn modelId="{E5ECBAA4-5829-174A-86D1-4B72DE9F08A8}" type="presParOf" srcId="{DECB083C-ED7E-F740-B1AA-3AB1AE5B390B}" destId="{26C0576F-624C-D84B-B225-6999553857F6}" srcOrd="1" destOrd="0" presId="urn:microsoft.com/office/officeart/2008/layout/CircularPictureCallout"/>
    <dgm:cxn modelId="{885E1245-14D7-0F42-A3F9-18ED09B42D77}" type="presParOf" srcId="{DECB083C-ED7E-F740-B1AA-3AB1AE5B390B}" destId="{767BC14E-018A-6C43-B565-68295FCC21AF}" srcOrd="2" destOrd="0" presId="urn:microsoft.com/office/officeart/2008/layout/CircularPictureCallout"/>
    <dgm:cxn modelId="{735FDB9D-1CF8-3747-9C7D-DE7818E0D547}" type="presParOf" srcId="{767BC14E-018A-6C43-B565-68295FCC21AF}" destId="{EE222FE1-0B01-424A-85B1-EBA56FD55C06}" srcOrd="0" destOrd="0" presId="urn:microsoft.com/office/officeart/2008/layout/CircularPictureCallout"/>
    <dgm:cxn modelId="{5AACC735-2094-5A49-8C85-81287A41039F}" type="presParOf" srcId="{DECB083C-ED7E-F740-B1AA-3AB1AE5B390B}" destId="{712B78B9-B54D-2347-BCBD-AD97239FB4BB}" srcOrd="3" destOrd="0" presId="urn:microsoft.com/office/officeart/2008/layout/CircularPictureCallout"/>
    <dgm:cxn modelId="{88C9BF32-8CE4-CA4A-AA29-87726779CB6D}" type="presParOf" srcId="{DECB083C-ED7E-F740-B1AA-3AB1AE5B390B}" destId="{1B2D9FC6-FC1D-7B45-BBB1-AC1BD25E595B}" srcOrd="4" destOrd="0" presId="urn:microsoft.com/office/officeart/2008/layout/CircularPictureCallout"/>
    <dgm:cxn modelId="{3CBF725F-443B-B944-A5BE-9AC34D99E529}" type="presParOf" srcId="{1B2D9FC6-FC1D-7B45-BBB1-AC1BD25E595B}" destId="{9362AA37-CD6B-B644-B5CE-711AFBE7554B}" srcOrd="0" destOrd="0" presId="urn:microsoft.com/office/officeart/2008/layout/CircularPictureCallout"/>
    <dgm:cxn modelId="{3D283C3B-C620-D24B-8828-169FBC5F6101}" type="presParOf" srcId="{DECB083C-ED7E-F740-B1AA-3AB1AE5B390B}" destId="{2E3A7985-7EDC-EC44-A583-F86624827B41}" srcOrd="5" destOrd="0" presId="urn:microsoft.com/office/officeart/2008/layout/CircularPictureCallout"/>
    <dgm:cxn modelId="{772281E2-1847-B948-96EB-9956CACDBBF3}" type="presParOf" srcId="{2E3A7985-7EDC-EC44-A583-F86624827B41}" destId="{7444D326-836D-C84F-86DA-E603A6BB7912}" srcOrd="0" destOrd="0" presId="urn:microsoft.com/office/officeart/2008/layout/CircularPictureCallout"/>
    <dgm:cxn modelId="{FEC39DB1-2C21-DD45-964C-CAD353396C2D}" type="presParOf" srcId="{DECB083C-ED7E-F740-B1AA-3AB1AE5B390B}" destId="{B944DD31-0C75-9246-8EFD-D25CBC75BF11}" srcOrd="6" destOrd="0" presId="urn:microsoft.com/office/officeart/2008/layout/CircularPictureCallout"/>
    <dgm:cxn modelId="{2D704EDF-A63A-1644-88EB-93AF60868005}" type="presParOf" srcId="{DECB083C-ED7E-F740-B1AA-3AB1AE5B390B}" destId="{3996D3CB-BEBC-784E-9040-C0152A24C6E4}" srcOrd="7" destOrd="0" presId="urn:microsoft.com/office/officeart/2008/layout/CircularPictureCallout"/>
    <dgm:cxn modelId="{3383A6D7-56AD-EE4F-ADB0-537A3FE921CB}" type="presParOf" srcId="{3996D3CB-BEBC-784E-9040-C0152A24C6E4}" destId="{A1BB2D09-2D58-6D4B-AEB3-C545ABC42AD5}" srcOrd="0" destOrd="0" presId="urn:microsoft.com/office/officeart/2008/layout/CircularPictureCallout"/>
    <dgm:cxn modelId="{D81DE4F1-0754-3748-9581-EC17E9C38739}" type="presParOf" srcId="{DECB083C-ED7E-F740-B1AA-3AB1AE5B390B}" destId="{6CEF3745-9768-1448-B87D-EA3E13A7EB89}" srcOrd="8" destOrd="0" presId="urn:microsoft.com/office/officeart/2008/layout/CircularPictureCallout"/>
    <dgm:cxn modelId="{108B6BEE-7AFA-354B-9427-704B0101E6DE}" type="presParOf" srcId="{6CEF3745-9768-1448-B87D-EA3E13A7EB89}" destId="{AE064A8D-CC2B-4242-A747-DD30CBECA2FF}" srcOrd="0" destOrd="0" presId="urn:microsoft.com/office/officeart/2008/layout/CircularPictureCallout"/>
    <dgm:cxn modelId="{8DE8F315-45C1-734A-8E3A-80A665A07801}" type="presParOf" srcId="{DECB083C-ED7E-F740-B1AA-3AB1AE5B390B}" destId="{6047C4BC-AE10-9948-A0BE-7158A1062FC6}" srcOrd="9" destOrd="0" presId="urn:microsoft.com/office/officeart/2008/layout/CircularPictureCallout"/>
    <dgm:cxn modelId="{37970F20-F061-3748-A967-16DA89693BA7}" type="presParOf" srcId="{DECB083C-ED7E-F740-B1AA-3AB1AE5B390B}" destId="{1544C52B-2B23-104D-8B59-7F095F4EBAB3}" srcOrd="10" destOrd="0" presId="urn:microsoft.com/office/officeart/2008/layout/CircularPictureCallout"/>
    <dgm:cxn modelId="{DE523E6A-E943-C140-B061-CFE616B75A92}" type="presParOf" srcId="{1544C52B-2B23-104D-8B59-7F095F4EBAB3}" destId="{693668BB-9DB1-2E41-977C-50B285E5CD06}" srcOrd="0" destOrd="0" presId="urn:microsoft.com/office/officeart/2008/layout/CircularPictureCallou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DF82B3-AAC3-2E4C-9D9B-859116298F3D}" type="doc">
      <dgm:prSet loTypeId="urn:microsoft.com/office/officeart/2005/8/layout/equation2" loCatId="" qsTypeId="urn:microsoft.com/office/officeart/2005/8/quickstyle/simple1" qsCatId="simple" csTypeId="urn:microsoft.com/office/officeart/2005/8/colors/accent1_2" csCatId="accent1" phldr="1"/>
      <dgm:spPr/>
      <dgm:t>
        <a:bodyPr/>
        <a:lstStyle/>
        <a:p>
          <a:endParaRPr lang="en-US"/>
        </a:p>
      </dgm:t>
    </dgm:pt>
    <dgm:pt modelId="{31A78814-E753-B141-844D-6727A3FEB406}">
      <dgm:prSet phldrT="[Text]" custT="1"/>
      <dgm:spPr>
        <a:solidFill>
          <a:schemeClr val="accent1"/>
        </a:solidFill>
        <a:ln w="38100">
          <a:solidFill>
            <a:schemeClr val="tx1"/>
          </a:solidFill>
        </a:ln>
      </dgm:spPr>
      <dgm:t>
        <a:bodyPr/>
        <a:lstStyle/>
        <a:p>
          <a:pPr algn="ctr"/>
          <a:r>
            <a:rPr lang="en-US" sz="1800" dirty="0">
              <a:latin typeface="KievitOT-Bold" panose="02000503050000020004" pitchFamily="2" charset="0"/>
            </a:rPr>
            <a:t>Design Thinking</a:t>
          </a:r>
        </a:p>
        <a:p>
          <a:pPr algn="ctr"/>
          <a:r>
            <a:rPr lang="en-US" sz="1400" dirty="0"/>
            <a:t>Problem Solving</a:t>
          </a:r>
        </a:p>
      </dgm:t>
    </dgm:pt>
    <dgm:pt modelId="{61B95A68-8402-E747-935B-F33FBF21D442}" type="parTrans" cxnId="{A072DD0C-23C2-0247-862D-19A2083264E7}">
      <dgm:prSet/>
      <dgm:spPr/>
      <dgm:t>
        <a:bodyPr/>
        <a:lstStyle/>
        <a:p>
          <a:endParaRPr lang="en-US"/>
        </a:p>
      </dgm:t>
    </dgm:pt>
    <dgm:pt modelId="{E93FBB69-463E-5843-99D7-8A26A1116F53}" type="sibTrans" cxnId="{A072DD0C-23C2-0247-862D-19A2083264E7}">
      <dgm:prSet/>
      <dgm:spPr>
        <a:solidFill>
          <a:schemeClr val="tx1"/>
        </a:solidFill>
        <a:ln>
          <a:solidFill>
            <a:schemeClr val="tx1"/>
          </a:solidFill>
        </a:ln>
      </dgm:spPr>
      <dgm:t>
        <a:bodyPr/>
        <a:lstStyle/>
        <a:p>
          <a:endParaRPr lang="en-US" dirty="0"/>
        </a:p>
      </dgm:t>
    </dgm:pt>
    <dgm:pt modelId="{2AD53AAC-13AD-9D4D-A952-0D55EB5BAA0D}">
      <dgm:prSet phldrT="[Text]" custT="1"/>
      <dgm:spPr>
        <a:solidFill>
          <a:schemeClr val="accent1"/>
        </a:solidFill>
        <a:ln w="38100">
          <a:solidFill>
            <a:schemeClr val="tx1"/>
          </a:solidFill>
        </a:ln>
      </dgm:spPr>
      <dgm:t>
        <a:bodyPr/>
        <a:lstStyle/>
        <a:p>
          <a:pPr algn="ctr"/>
          <a:r>
            <a:rPr lang="en-US" sz="1800" dirty="0">
              <a:latin typeface="KievitOT-Bold" panose="02000503050000020004" pitchFamily="2" charset="0"/>
            </a:rPr>
            <a:t>Hands On Activities</a:t>
          </a:r>
        </a:p>
        <a:p>
          <a:pPr algn="ctr"/>
          <a:r>
            <a:rPr lang="en-US" sz="1400" dirty="0"/>
            <a:t>Practical Skills</a:t>
          </a:r>
        </a:p>
      </dgm:t>
    </dgm:pt>
    <dgm:pt modelId="{14499A94-30E2-C644-B4AC-CBDFC11DB4A4}" type="parTrans" cxnId="{CA29EF3F-8F09-4746-B46D-796100FCAA1B}">
      <dgm:prSet/>
      <dgm:spPr/>
      <dgm:t>
        <a:bodyPr/>
        <a:lstStyle/>
        <a:p>
          <a:endParaRPr lang="en-US"/>
        </a:p>
      </dgm:t>
    </dgm:pt>
    <dgm:pt modelId="{898904A5-6ED5-2D4B-89CC-A119692D6111}" type="sibTrans" cxnId="{CA29EF3F-8F09-4746-B46D-796100FCAA1B}">
      <dgm:prSet/>
      <dgm:spPr>
        <a:solidFill>
          <a:schemeClr val="tx1"/>
        </a:solidFill>
        <a:ln>
          <a:solidFill>
            <a:schemeClr val="tx1"/>
          </a:solidFill>
        </a:ln>
      </dgm:spPr>
      <dgm:t>
        <a:bodyPr/>
        <a:lstStyle/>
        <a:p>
          <a:endParaRPr lang="en-US" dirty="0"/>
        </a:p>
      </dgm:t>
    </dgm:pt>
    <dgm:pt modelId="{FB6B5914-240C-4B46-B321-96BDB8417BC0}">
      <dgm:prSet phldrT="[Text]" custT="1"/>
      <dgm:spPr>
        <a:solidFill>
          <a:schemeClr val="accent1"/>
        </a:solidFill>
        <a:ln w="38100">
          <a:solidFill>
            <a:schemeClr val="tx1"/>
          </a:solidFill>
        </a:ln>
      </dgm:spPr>
      <dgm:t>
        <a:bodyPr/>
        <a:lstStyle/>
        <a:p>
          <a:pPr algn="ctr"/>
          <a:r>
            <a:rPr lang="en-US" sz="2400" dirty="0">
              <a:latin typeface="KievitOT-Bold" panose="02000503050000020004" pitchFamily="2" charset="0"/>
            </a:rPr>
            <a:t>Project Solution </a:t>
          </a:r>
        </a:p>
        <a:p>
          <a:pPr algn="ctr"/>
          <a:r>
            <a:rPr lang="en-US" sz="1800" dirty="0"/>
            <a:t>Design</a:t>
          </a:r>
          <a:endParaRPr lang="en-US" sz="1800" dirty="0">
            <a:latin typeface="KievitOT-Bold" panose="02000503050000020004" pitchFamily="2" charset="0"/>
          </a:endParaRPr>
        </a:p>
      </dgm:t>
    </dgm:pt>
    <dgm:pt modelId="{99916B83-BC7D-E14C-A7D3-93754DA887F8}" type="parTrans" cxnId="{7964D5D7-2C73-0949-B819-BF636E95C3FF}">
      <dgm:prSet/>
      <dgm:spPr/>
      <dgm:t>
        <a:bodyPr/>
        <a:lstStyle/>
        <a:p>
          <a:endParaRPr lang="en-US"/>
        </a:p>
      </dgm:t>
    </dgm:pt>
    <dgm:pt modelId="{FF955EEF-D155-FB4F-9A0B-DB12025EDFED}" type="sibTrans" cxnId="{7964D5D7-2C73-0949-B819-BF636E95C3FF}">
      <dgm:prSet/>
      <dgm:spPr/>
      <dgm:t>
        <a:bodyPr/>
        <a:lstStyle/>
        <a:p>
          <a:endParaRPr lang="en-US"/>
        </a:p>
      </dgm:t>
    </dgm:pt>
    <dgm:pt modelId="{5D4D1381-C650-EF4D-A009-F71AF3A8527B}" type="pres">
      <dgm:prSet presAssocID="{5ADF82B3-AAC3-2E4C-9D9B-859116298F3D}" presName="Name0" presStyleCnt="0">
        <dgm:presLayoutVars>
          <dgm:dir/>
          <dgm:resizeHandles val="exact"/>
        </dgm:presLayoutVars>
      </dgm:prSet>
      <dgm:spPr/>
    </dgm:pt>
    <dgm:pt modelId="{67B2B7D9-A413-644C-8468-9A5D61EC1CB6}" type="pres">
      <dgm:prSet presAssocID="{5ADF82B3-AAC3-2E4C-9D9B-859116298F3D}" presName="vNodes" presStyleCnt="0"/>
      <dgm:spPr/>
    </dgm:pt>
    <dgm:pt modelId="{F487FB59-9155-764B-9099-FC4F4C13D8AE}" type="pres">
      <dgm:prSet presAssocID="{31A78814-E753-B141-844D-6727A3FEB406}" presName="node" presStyleLbl="node1" presStyleIdx="0" presStyleCnt="3" custScaleX="170445" custScaleY="170445" custLinFactNeighborY="39735">
        <dgm:presLayoutVars>
          <dgm:bulletEnabled val="1"/>
        </dgm:presLayoutVars>
      </dgm:prSet>
      <dgm:spPr/>
    </dgm:pt>
    <dgm:pt modelId="{C06CA670-62D6-744F-931F-5FBFEE333A01}" type="pres">
      <dgm:prSet presAssocID="{E93FBB69-463E-5843-99D7-8A26A1116F53}" presName="spacerT" presStyleCnt="0"/>
      <dgm:spPr/>
    </dgm:pt>
    <dgm:pt modelId="{E4EFF868-CF89-C84B-9485-408F878331FB}" type="pres">
      <dgm:prSet presAssocID="{E93FBB69-463E-5843-99D7-8A26A1116F53}" presName="sibTrans" presStyleLbl="sibTrans2D1" presStyleIdx="0" presStyleCnt="2"/>
      <dgm:spPr/>
    </dgm:pt>
    <dgm:pt modelId="{3892F4F1-18C0-D840-9D2B-801AEC440043}" type="pres">
      <dgm:prSet presAssocID="{E93FBB69-463E-5843-99D7-8A26A1116F53}" presName="spacerB" presStyleCnt="0"/>
      <dgm:spPr/>
    </dgm:pt>
    <dgm:pt modelId="{57A0FCC5-0D1F-EE44-A505-ACE47C79D4C3}" type="pres">
      <dgm:prSet presAssocID="{2AD53AAC-13AD-9D4D-A952-0D55EB5BAA0D}" presName="node" presStyleLbl="node1" presStyleIdx="1" presStyleCnt="3" custScaleX="170390" custScaleY="170390" custLinFactNeighborY="-47682">
        <dgm:presLayoutVars>
          <dgm:bulletEnabled val="1"/>
        </dgm:presLayoutVars>
      </dgm:prSet>
      <dgm:spPr/>
    </dgm:pt>
    <dgm:pt modelId="{D8FE06CC-B90B-8F42-8081-7557AE16EF9B}" type="pres">
      <dgm:prSet presAssocID="{5ADF82B3-AAC3-2E4C-9D9B-859116298F3D}" presName="sibTransLast" presStyleLbl="sibTrans2D1" presStyleIdx="1" presStyleCnt="2" custScaleX="128356" custScaleY="128356" custLinFactNeighborX="-38036"/>
      <dgm:spPr/>
    </dgm:pt>
    <dgm:pt modelId="{5A1C820E-A5C5-6946-958B-2C18B630F048}" type="pres">
      <dgm:prSet presAssocID="{5ADF82B3-AAC3-2E4C-9D9B-859116298F3D}" presName="connectorText" presStyleLbl="sibTrans2D1" presStyleIdx="1" presStyleCnt="2"/>
      <dgm:spPr/>
    </dgm:pt>
    <dgm:pt modelId="{CFB7DF71-86D3-D84B-9BAE-60B82CF8D051}" type="pres">
      <dgm:prSet presAssocID="{5ADF82B3-AAC3-2E4C-9D9B-859116298F3D}" presName="lastNode" presStyleLbl="node1" presStyleIdx="2" presStyleCnt="3" custScaleX="135118" custScaleY="135118" custLinFactNeighborX="-26761">
        <dgm:presLayoutVars>
          <dgm:bulletEnabled val="1"/>
        </dgm:presLayoutVars>
      </dgm:prSet>
      <dgm:spPr/>
    </dgm:pt>
  </dgm:ptLst>
  <dgm:cxnLst>
    <dgm:cxn modelId="{A072DD0C-23C2-0247-862D-19A2083264E7}" srcId="{5ADF82B3-AAC3-2E4C-9D9B-859116298F3D}" destId="{31A78814-E753-B141-844D-6727A3FEB406}" srcOrd="0" destOrd="0" parTransId="{61B95A68-8402-E747-935B-F33FBF21D442}" sibTransId="{E93FBB69-463E-5843-99D7-8A26A1116F53}"/>
    <dgm:cxn modelId="{4555262D-38F8-4347-A73E-BE0547A28A62}" type="presOf" srcId="{31A78814-E753-B141-844D-6727A3FEB406}" destId="{F487FB59-9155-764B-9099-FC4F4C13D8AE}" srcOrd="0" destOrd="0" presId="urn:microsoft.com/office/officeart/2005/8/layout/equation2"/>
    <dgm:cxn modelId="{3259AC2F-E724-BA4D-90B6-04BC118F7A74}" type="presOf" srcId="{898904A5-6ED5-2D4B-89CC-A119692D6111}" destId="{D8FE06CC-B90B-8F42-8081-7557AE16EF9B}" srcOrd="0" destOrd="0" presId="urn:microsoft.com/office/officeart/2005/8/layout/equation2"/>
    <dgm:cxn modelId="{BDB3B32F-530D-C74F-B1E5-2D0F482756DD}" type="presOf" srcId="{2AD53AAC-13AD-9D4D-A952-0D55EB5BAA0D}" destId="{57A0FCC5-0D1F-EE44-A505-ACE47C79D4C3}" srcOrd="0" destOrd="0" presId="urn:microsoft.com/office/officeart/2005/8/layout/equation2"/>
    <dgm:cxn modelId="{CA29EF3F-8F09-4746-B46D-796100FCAA1B}" srcId="{5ADF82B3-AAC3-2E4C-9D9B-859116298F3D}" destId="{2AD53AAC-13AD-9D4D-A952-0D55EB5BAA0D}" srcOrd="1" destOrd="0" parTransId="{14499A94-30E2-C644-B4AC-CBDFC11DB4A4}" sibTransId="{898904A5-6ED5-2D4B-89CC-A119692D6111}"/>
    <dgm:cxn modelId="{F8106142-BD62-E84A-9FA6-210A7465194E}" type="presOf" srcId="{5ADF82B3-AAC3-2E4C-9D9B-859116298F3D}" destId="{5D4D1381-C650-EF4D-A009-F71AF3A8527B}" srcOrd="0" destOrd="0" presId="urn:microsoft.com/office/officeart/2005/8/layout/equation2"/>
    <dgm:cxn modelId="{43D5427B-3313-2545-A3D8-3DBCB912FBC1}" type="presOf" srcId="{898904A5-6ED5-2D4B-89CC-A119692D6111}" destId="{5A1C820E-A5C5-6946-958B-2C18B630F048}" srcOrd="1" destOrd="0" presId="urn:microsoft.com/office/officeart/2005/8/layout/equation2"/>
    <dgm:cxn modelId="{5B2655A1-1BDE-B844-B6D0-52B31973E366}" type="presOf" srcId="{FB6B5914-240C-4B46-B321-96BDB8417BC0}" destId="{CFB7DF71-86D3-D84B-9BAE-60B82CF8D051}" srcOrd="0" destOrd="0" presId="urn:microsoft.com/office/officeart/2005/8/layout/equation2"/>
    <dgm:cxn modelId="{7964D5D7-2C73-0949-B819-BF636E95C3FF}" srcId="{5ADF82B3-AAC3-2E4C-9D9B-859116298F3D}" destId="{FB6B5914-240C-4B46-B321-96BDB8417BC0}" srcOrd="2" destOrd="0" parTransId="{99916B83-BC7D-E14C-A7D3-93754DA887F8}" sibTransId="{FF955EEF-D155-FB4F-9A0B-DB12025EDFED}"/>
    <dgm:cxn modelId="{F41998F9-9981-9A4D-B51A-12148994D771}" type="presOf" srcId="{E93FBB69-463E-5843-99D7-8A26A1116F53}" destId="{E4EFF868-CF89-C84B-9485-408F878331FB}" srcOrd="0" destOrd="0" presId="urn:microsoft.com/office/officeart/2005/8/layout/equation2"/>
    <dgm:cxn modelId="{73785456-85CE-724D-B72F-C32E29782709}" type="presParOf" srcId="{5D4D1381-C650-EF4D-A009-F71AF3A8527B}" destId="{67B2B7D9-A413-644C-8468-9A5D61EC1CB6}" srcOrd="0" destOrd="0" presId="urn:microsoft.com/office/officeart/2005/8/layout/equation2"/>
    <dgm:cxn modelId="{6AD656D5-1D81-BC4B-BA18-643D411C2440}" type="presParOf" srcId="{67B2B7D9-A413-644C-8468-9A5D61EC1CB6}" destId="{F487FB59-9155-764B-9099-FC4F4C13D8AE}" srcOrd="0" destOrd="0" presId="urn:microsoft.com/office/officeart/2005/8/layout/equation2"/>
    <dgm:cxn modelId="{B1335AB6-1BD0-4F4B-B850-F0D7DAB43D35}" type="presParOf" srcId="{67B2B7D9-A413-644C-8468-9A5D61EC1CB6}" destId="{C06CA670-62D6-744F-931F-5FBFEE333A01}" srcOrd="1" destOrd="0" presId="urn:microsoft.com/office/officeart/2005/8/layout/equation2"/>
    <dgm:cxn modelId="{8BB6B7AF-A740-5541-B8A1-AB46AD329D9B}" type="presParOf" srcId="{67B2B7D9-A413-644C-8468-9A5D61EC1CB6}" destId="{E4EFF868-CF89-C84B-9485-408F878331FB}" srcOrd="2" destOrd="0" presId="urn:microsoft.com/office/officeart/2005/8/layout/equation2"/>
    <dgm:cxn modelId="{17A896FE-4BC0-5C4F-8A87-78A2DFF6F32C}" type="presParOf" srcId="{67B2B7D9-A413-644C-8468-9A5D61EC1CB6}" destId="{3892F4F1-18C0-D840-9D2B-801AEC440043}" srcOrd="3" destOrd="0" presId="urn:microsoft.com/office/officeart/2005/8/layout/equation2"/>
    <dgm:cxn modelId="{279DC57C-3F13-4F43-999D-E286BDD7DF46}" type="presParOf" srcId="{67B2B7D9-A413-644C-8468-9A5D61EC1CB6}" destId="{57A0FCC5-0D1F-EE44-A505-ACE47C79D4C3}" srcOrd="4" destOrd="0" presId="urn:microsoft.com/office/officeart/2005/8/layout/equation2"/>
    <dgm:cxn modelId="{D7F020C3-8220-2644-ABA9-DE530D2BF878}" type="presParOf" srcId="{5D4D1381-C650-EF4D-A009-F71AF3A8527B}" destId="{D8FE06CC-B90B-8F42-8081-7557AE16EF9B}" srcOrd="1" destOrd="0" presId="urn:microsoft.com/office/officeart/2005/8/layout/equation2"/>
    <dgm:cxn modelId="{AACCCE44-93A5-764C-919F-5F38DCDF94A8}" type="presParOf" srcId="{D8FE06CC-B90B-8F42-8081-7557AE16EF9B}" destId="{5A1C820E-A5C5-6946-958B-2C18B630F048}" srcOrd="0" destOrd="0" presId="urn:microsoft.com/office/officeart/2005/8/layout/equation2"/>
    <dgm:cxn modelId="{32DE6769-BBE9-904E-9CFE-11AE9828E6DC}" type="presParOf" srcId="{5D4D1381-C650-EF4D-A009-F71AF3A8527B}" destId="{CFB7DF71-86D3-D84B-9BAE-60B82CF8D051}" srcOrd="2" destOrd="0" presId="urn:microsoft.com/office/officeart/2005/8/layout/equation2"/>
  </dgm:cxnLst>
  <dgm:bg/>
  <dgm:whole>
    <a:ln>
      <a:noFill/>
    </a:ln>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EF707A-1AED-D543-87C2-72604C57DD09}" type="doc">
      <dgm:prSet loTypeId="urn:microsoft.com/office/officeart/2005/8/layout/vList6" loCatId="" qsTypeId="urn:microsoft.com/office/officeart/2005/8/quickstyle/simple1" qsCatId="simple" csTypeId="urn:microsoft.com/office/officeart/2005/8/colors/accent1_2" csCatId="accent1" phldr="1"/>
      <dgm:spPr/>
      <dgm:t>
        <a:bodyPr/>
        <a:lstStyle/>
        <a:p>
          <a:endParaRPr lang="en-US"/>
        </a:p>
      </dgm:t>
    </dgm:pt>
    <dgm:pt modelId="{27AA1039-CE8A-4D4E-A95C-6C60771E39C8}">
      <dgm:prSet phldrT="[Text]"/>
      <dgm:spPr>
        <a:solidFill>
          <a:srgbClr val="00C3AE"/>
        </a:solidFill>
        <a:ln w="38100">
          <a:solidFill>
            <a:schemeClr val="tx1"/>
          </a:solidFill>
        </a:ln>
      </dgm:spPr>
      <dgm:t>
        <a:bodyPr/>
        <a:lstStyle/>
        <a:p>
          <a:r>
            <a:rPr lang="en-US" dirty="0">
              <a:solidFill>
                <a:schemeClr val="tx1"/>
              </a:solidFill>
              <a:latin typeface="KievitBL-Bold" panose="02000503020000020004" pitchFamily="2" charset="0"/>
            </a:rPr>
            <a:t>Measurable Outcomes</a:t>
          </a:r>
        </a:p>
      </dgm:t>
      <dgm:extLst>
        <a:ext uri="{E40237B7-FDA0-4F09-8148-C483321AD2D9}">
          <dgm14:cNvPr xmlns:dgm14="http://schemas.microsoft.com/office/drawing/2010/diagram" id="0" name="" descr="The project solution leads to measurable outcomes and practical application in the real world."/>
        </a:ext>
      </dgm:extLst>
    </dgm:pt>
    <dgm:pt modelId="{F55E8F5B-42BD-A74C-BFF1-254F1E31AC36}" type="parTrans" cxnId="{0A8C7591-F37B-A246-B850-E9925BC633F9}">
      <dgm:prSet/>
      <dgm:spPr/>
      <dgm:t>
        <a:bodyPr/>
        <a:lstStyle/>
        <a:p>
          <a:endParaRPr lang="en-US"/>
        </a:p>
      </dgm:t>
    </dgm:pt>
    <dgm:pt modelId="{2AEECD87-4E8A-0D42-8ADA-8597F778B95D}" type="sibTrans" cxnId="{0A8C7591-F37B-A246-B850-E9925BC633F9}">
      <dgm:prSet/>
      <dgm:spPr/>
      <dgm:t>
        <a:bodyPr/>
        <a:lstStyle/>
        <a:p>
          <a:endParaRPr lang="en-US"/>
        </a:p>
      </dgm:t>
    </dgm:pt>
    <dgm:pt modelId="{10F32B2A-B16E-8F40-9A07-DD981EE8AB5A}">
      <dgm:prSet phldrT="[Text]" custT="1"/>
      <dgm:spPr>
        <a:solidFill>
          <a:schemeClr val="accent6">
            <a:lumMod val="40000"/>
            <a:lumOff val="60000"/>
            <a:alpha val="90000"/>
          </a:schemeClr>
        </a:solidFill>
        <a:ln w="38100">
          <a:solidFill>
            <a:schemeClr val="tx1">
              <a:alpha val="90000"/>
            </a:schemeClr>
          </a:solidFill>
        </a:ln>
      </dgm:spPr>
      <dgm:t>
        <a:bodyPr anchor="ctr"/>
        <a:lstStyle/>
        <a:p>
          <a:pPr algn="ctr">
            <a:buNone/>
          </a:pPr>
          <a:r>
            <a:rPr lang="en-US" sz="1800" dirty="0">
              <a:latin typeface="KievitBL-Light" panose="02000503020000020004" pitchFamily="2" charset="0"/>
            </a:rPr>
            <a:t> </a:t>
          </a:r>
          <a:r>
            <a:rPr lang="en-US" sz="1800" b="1" dirty="0">
              <a:latin typeface="KievitOT-Book" panose="02000503050000020004" pitchFamily="2" charset="0"/>
            </a:rPr>
            <a:t>Application</a:t>
          </a:r>
          <a:endParaRPr lang="en-US" sz="1600" b="1" dirty="0">
            <a:latin typeface="KievitOT-Book" panose="02000503050000020004" pitchFamily="2" charset="0"/>
          </a:endParaRPr>
        </a:p>
      </dgm:t>
    </dgm:pt>
    <dgm:pt modelId="{CE82DCED-159E-334D-9F4E-BAD475A95B37}" type="parTrans" cxnId="{A4FD7CC0-26C3-A245-9641-67699A1E496D}">
      <dgm:prSet/>
      <dgm:spPr/>
      <dgm:t>
        <a:bodyPr/>
        <a:lstStyle/>
        <a:p>
          <a:endParaRPr lang="en-US"/>
        </a:p>
      </dgm:t>
    </dgm:pt>
    <dgm:pt modelId="{FF2D80A3-0AD1-E943-AF07-8E2E1EC2FD0C}" type="sibTrans" cxnId="{A4FD7CC0-26C3-A245-9641-67699A1E496D}">
      <dgm:prSet/>
      <dgm:spPr/>
      <dgm:t>
        <a:bodyPr/>
        <a:lstStyle/>
        <a:p>
          <a:endParaRPr lang="en-US"/>
        </a:p>
      </dgm:t>
    </dgm:pt>
    <dgm:pt modelId="{81D8078F-EABA-9948-9609-DFBF9D71E6DA}" type="pres">
      <dgm:prSet presAssocID="{85EF707A-1AED-D543-87C2-72604C57DD09}" presName="Name0" presStyleCnt="0">
        <dgm:presLayoutVars>
          <dgm:dir/>
          <dgm:animLvl val="lvl"/>
          <dgm:resizeHandles/>
        </dgm:presLayoutVars>
      </dgm:prSet>
      <dgm:spPr/>
    </dgm:pt>
    <dgm:pt modelId="{2DB8FAB8-79BE-7043-BEBD-798FA9780C40}" type="pres">
      <dgm:prSet presAssocID="{27AA1039-CE8A-4D4E-A95C-6C60771E39C8}" presName="linNode" presStyleCnt="0"/>
      <dgm:spPr/>
    </dgm:pt>
    <dgm:pt modelId="{C52FF2CB-2E26-5D43-A561-21302A52AC35}" type="pres">
      <dgm:prSet presAssocID="{27AA1039-CE8A-4D4E-A95C-6C60771E39C8}" presName="parentShp" presStyleLbl="node1" presStyleIdx="0" presStyleCnt="1" custScaleX="129291" custLinFactNeighborX="-62" custLinFactNeighborY="-720">
        <dgm:presLayoutVars>
          <dgm:bulletEnabled val="1"/>
        </dgm:presLayoutVars>
      </dgm:prSet>
      <dgm:spPr/>
    </dgm:pt>
    <dgm:pt modelId="{299008C8-35E3-FC42-BDEC-FBDFE2FEF871}" type="pres">
      <dgm:prSet presAssocID="{27AA1039-CE8A-4D4E-A95C-6C60771E39C8}" presName="childShp" presStyleLbl="bgAccFollowNode1" presStyleIdx="0" presStyleCnt="1">
        <dgm:presLayoutVars>
          <dgm:bulletEnabled val="1"/>
        </dgm:presLayoutVars>
      </dgm:prSet>
      <dgm:spPr/>
    </dgm:pt>
  </dgm:ptLst>
  <dgm:cxnLst>
    <dgm:cxn modelId="{63D9F200-FA26-C04C-89D2-BAF4C0ACB15F}" type="presOf" srcId="{27AA1039-CE8A-4D4E-A95C-6C60771E39C8}" destId="{C52FF2CB-2E26-5D43-A561-21302A52AC35}" srcOrd="0" destOrd="0" presId="urn:microsoft.com/office/officeart/2005/8/layout/vList6"/>
    <dgm:cxn modelId="{375C1490-9408-FE47-9A62-DE5413D05126}" type="presOf" srcId="{10F32B2A-B16E-8F40-9A07-DD981EE8AB5A}" destId="{299008C8-35E3-FC42-BDEC-FBDFE2FEF871}" srcOrd="0" destOrd="0" presId="urn:microsoft.com/office/officeart/2005/8/layout/vList6"/>
    <dgm:cxn modelId="{0A8C7591-F37B-A246-B850-E9925BC633F9}" srcId="{85EF707A-1AED-D543-87C2-72604C57DD09}" destId="{27AA1039-CE8A-4D4E-A95C-6C60771E39C8}" srcOrd="0" destOrd="0" parTransId="{F55E8F5B-42BD-A74C-BFF1-254F1E31AC36}" sibTransId="{2AEECD87-4E8A-0D42-8ADA-8597F778B95D}"/>
    <dgm:cxn modelId="{A4FD7CC0-26C3-A245-9641-67699A1E496D}" srcId="{27AA1039-CE8A-4D4E-A95C-6C60771E39C8}" destId="{10F32B2A-B16E-8F40-9A07-DD981EE8AB5A}" srcOrd="0" destOrd="0" parTransId="{CE82DCED-159E-334D-9F4E-BAD475A95B37}" sibTransId="{FF2D80A3-0AD1-E943-AF07-8E2E1EC2FD0C}"/>
    <dgm:cxn modelId="{733877D9-718A-0942-BBBF-C078BFA7C104}" type="presOf" srcId="{85EF707A-1AED-D543-87C2-72604C57DD09}" destId="{81D8078F-EABA-9948-9609-DFBF9D71E6DA}" srcOrd="0" destOrd="0" presId="urn:microsoft.com/office/officeart/2005/8/layout/vList6"/>
    <dgm:cxn modelId="{8EB52D2E-EE12-494D-B7E7-781B88F3C166}" type="presParOf" srcId="{81D8078F-EABA-9948-9609-DFBF9D71E6DA}" destId="{2DB8FAB8-79BE-7043-BEBD-798FA9780C40}" srcOrd="0" destOrd="0" presId="urn:microsoft.com/office/officeart/2005/8/layout/vList6"/>
    <dgm:cxn modelId="{38C4391F-7ED5-7948-9E3C-5FD0BEEA2AD0}" type="presParOf" srcId="{2DB8FAB8-79BE-7043-BEBD-798FA9780C40}" destId="{C52FF2CB-2E26-5D43-A561-21302A52AC35}" srcOrd="0" destOrd="0" presId="urn:microsoft.com/office/officeart/2005/8/layout/vList6"/>
    <dgm:cxn modelId="{D5E4A560-3B0F-A24D-83CF-6385F103352A}" type="presParOf" srcId="{2DB8FAB8-79BE-7043-BEBD-798FA9780C40}" destId="{299008C8-35E3-FC42-BDEC-FBDFE2FEF871}" srcOrd="1" destOrd="0" presId="urn:microsoft.com/office/officeart/2005/8/layout/vList6"/>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773BF6B-9BE0-ED4F-A720-D07DA67C75E8}" type="doc">
      <dgm:prSet loTypeId="urn:microsoft.com/office/officeart/2005/8/layout/process2" loCatId="list" qsTypeId="urn:microsoft.com/office/officeart/2005/8/quickstyle/simple1" qsCatId="simple" csTypeId="urn:microsoft.com/office/officeart/2005/8/colors/accent1_2" csCatId="accent1" phldr="1"/>
      <dgm:spPr/>
      <dgm:t>
        <a:bodyPr/>
        <a:lstStyle/>
        <a:p>
          <a:endParaRPr lang="en-US"/>
        </a:p>
      </dgm:t>
    </dgm:pt>
    <dgm:pt modelId="{0D9AE54A-AAFD-D749-A38B-228F5DF23271}">
      <dgm:prSet phldrT="[Text]"/>
      <dgm:spPr>
        <a:solidFill>
          <a:srgbClr val="92D050"/>
        </a:solidFill>
        <a:ln>
          <a:noFill/>
        </a:ln>
      </dgm:spPr>
      <dgm:t>
        <a:bodyPr/>
        <a:lstStyle/>
        <a:p>
          <a:r>
            <a:rPr lang="en-US" b="1" dirty="0">
              <a:solidFill>
                <a:schemeClr val="tx1"/>
              </a:solidFill>
            </a:rPr>
            <a:t>Eat</a:t>
          </a:r>
        </a:p>
      </dgm:t>
    </dgm:pt>
    <dgm:pt modelId="{BE79330A-E8DB-974A-B39F-4EBFA15C03F4}" type="parTrans" cxnId="{2287A6ED-2DC8-3345-95E3-80D6654D903E}">
      <dgm:prSet/>
      <dgm:spPr/>
      <dgm:t>
        <a:bodyPr/>
        <a:lstStyle/>
        <a:p>
          <a:endParaRPr lang="en-US">
            <a:solidFill>
              <a:schemeClr val="bg1"/>
            </a:solidFill>
          </a:endParaRPr>
        </a:p>
      </dgm:t>
    </dgm:pt>
    <dgm:pt modelId="{A664B168-00D8-CB48-8280-171D51C19178}" type="sibTrans" cxnId="{2287A6ED-2DC8-3345-95E3-80D6654D903E}">
      <dgm:prSet/>
      <dgm:spPr/>
      <dgm:t>
        <a:bodyPr/>
        <a:lstStyle/>
        <a:p>
          <a:endParaRPr lang="en-US">
            <a:solidFill>
              <a:schemeClr val="bg1"/>
            </a:solidFill>
          </a:endParaRPr>
        </a:p>
      </dgm:t>
    </dgm:pt>
    <dgm:pt modelId="{6CD0314E-44AB-D64C-9694-338DF18BA9DC}">
      <dgm:prSet phldrT="[Text]"/>
      <dgm:spPr>
        <a:solidFill>
          <a:srgbClr val="92D050"/>
        </a:solidFill>
        <a:ln>
          <a:noFill/>
        </a:ln>
      </dgm:spPr>
      <dgm:t>
        <a:bodyPr/>
        <a:lstStyle/>
        <a:p>
          <a:r>
            <a:rPr lang="en-US" b="1" dirty="0">
              <a:solidFill>
                <a:schemeClr val="tx1"/>
              </a:solidFill>
            </a:rPr>
            <a:t>Digest</a:t>
          </a:r>
        </a:p>
      </dgm:t>
    </dgm:pt>
    <dgm:pt modelId="{32E1E5C5-0AA7-0548-9CBD-58B14C1D6D30}" type="parTrans" cxnId="{3DAE83C5-82D0-B447-BD73-9BDE159DCBE9}">
      <dgm:prSet/>
      <dgm:spPr/>
      <dgm:t>
        <a:bodyPr/>
        <a:lstStyle/>
        <a:p>
          <a:endParaRPr lang="en-US">
            <a:solidFill>
              <a:schemeClr val="bg1"/>
            </a:solidFill>
          </a:endParaRPr>
        </a:p>
      </dgm:t>
    </dgm:pt>
    <dgm:pt modelId="{DE286F09-B0CA-7444-B830-032B25F162E8}" type="sibTrans" cxnId="{3DAE83C5-82D0-B447-BD73-9BDE159DCBE9}">
      <dgm:prSet/>
      <dgm:spPr/>
      <dgm:t>
        <a:bodyPr/>
        <a:lstStyle/>
        <a:p>
          <a:endParaRPr lang="en-US">
            <a:solidFill>
              <a:schemeClr val="bg1"/>
            </a:solidFill>
          </a:endParaRPr>
        </a:p>
      </dgm:t>
    </dgm:pt>
    <dgm:pt modelId="{2594E96C-AA85-4848-A808-8FB51BB0040D}">
      <dgm:prSet phldrT="[Text]"/>
      <dgm:spPr>
        <a:solidFill>
          <a:srgbClr val="92D050"/>
        </a:solidFill>
        <a:ln>
          <a:noFill/>
        </a:ln>
      </dgm:spPr>
      <dgm:t>
        <a:bodyPr/>
        <a:lstStyle/>
        <a:p>
          <a:r>
            <a:rPr lang="en-US" b="1" dirty="0">
              <a:solidFill>
                <a:schemeClr val="tx1"/>
              </a:solidFill>
            </a:rPr>
            <a:t>Energy</a:t>
          </a:r>
        </a:p>
      </dgm:t>
    </dgm:pt>
    <dgm:pt modelId="{6D8D5863-D9A3-E343-AA33-C2EE6941EED1}" type="parTrans" cxnId="{83897129-D0FF-7B4E-8101-E5DD4D3028FB}">
      <dgm:prSet/>
      <dgm:spPr/>
      <dgm:t>
        <a:bodyPr/>
        <a:lstStyle/>
        <a:p>
          <a:endParaRPr lang="en-US">
            <a:solidFill>
              <a:schemeClr val="bg1"/>
            </a:solidFill>
          </a:endParaRPr>
        </a:p>
      </dgm:t>
    </dgm:pt>
    <dgm:pt modelId="{C06E60F9-836A-F04F-8064-B85F9157489A}" type="sibTrans" cxnId="{83897129-D0FF-7B4E-8101-E5DD4D3028FB}">
      <dgm:prSet/>
      <dgm:spPr/>
      <dgm:t>
        <a:bodyPr/>
        <a:lstStyle/>
        <a:p>
          <a:endParaRPr lang="en-US">
            <a:solidFill>
              <a:schemeClr val="bg1"/>
            </a:solidFill>
          </a:endParaRPr>
        </a:p>
      </dgm:t>
    </dgm:pt>
    <dgm:pt modelId="{8047713E-850F-7D46-8081-8C7B520B0ED8}" type="pres">
      <dgm:prSet presAssocID="{1773BF6B-9BE0-ED4F-A720-D07DA67C75E8}" presName="linearFlow" presStyleCnt="0">
        <dgm:presLayoutVars>
          <dgm:resizeHandles val="exact"/>
        </dgm:presLayoutVars>
      </dgm:prSet>
      <dgm:spPr/>
    </dgm:pt>
    <dgm:pt modelId="{B8087A76-7115-004C-83F9-2E74FC2A06A0}" type="pres">
      <dgm:prSet presAssocID="{0D9AE54A-AAFD-D749-A38B-228F5DF23271}" presName="node" presStyleLbl="node1" presStyleIdx="0" presStyleCnt="3">
        <dgm:presLayoutVars>
          <dgm:bulletEnabled val="1"/>
        </dgm:presLayoutVars>
      </dgm:prSet>
      <dgm:spPr/>
    </dgm:pt>
    <dgm:pt modelId="{4C6EDF2F-76FF-324A-947C-D2D175E44139}" type="pres">
      <dgm:prSet presAssocID="{A664B168-00D8-CB48-8280-171D51C19178}" presName="sibTrans" presStyleLbl="sibTrans2D1" presStyleIdx="0" presStyleCnt="2"/>
      <dgm:spPr/>
    </dgm:pt>
    <dgm:pt modelId="{A04B2F10-78AE-C14D-A400-978F2FF1556D}" type="pres">
      <dgm:prSet presAssocID="{A664B168-00D8-CB48-8280-171D51C19178}" presName="connectorText" presStyleLbl="sibTrans2D1" presStyleIdx="0" presStyleCnt="2"/>
      <dgm:spPr/>
    </dgm:pt>
    <dgm:pt modelId="{9F0EA5B5-92F5-F144-B239-192E91A15DA8}" type="pres">
      <dgm:prSet presAssocID="{6CD0314E-44AB-D64C-9694-338DF18BA9DC}" presName="node" presStyleLbl="node1" presStyleIdx="1" presStyleCnt="3">
        <dgm:presLayoutVars>
          <dgm:bulletEnabled val="1"/>
        </dgm:presLayoutVars>
      </dgm:prSet>
      <dgm:spPr/>
    </dgm:pt>
    <dgm:pt modelId="{D52212BF-982D-A64E-9F68-A049215FCCDF}" type="pres">
      <dgm:prSet presAssocID="{DE286F09-B0CA-7444-B830-032B25F162E8}" presName="sibTrans" presStyleLbl="sibTrans2D1" presStyleIdx="1" presStyleCnt="2"/>
      <dgm:spPr/>
    </dgm:pt>
    <dgm:pt modelId="{DF49CB3C-68AC-7442-AAAE-5E77D76CDE62}" type="pres">
      <dgm:prSet presAssocID="{DE286F09-B0CA-7444-B830-032B25F162E8}" presName="connectorText" presStyleLbl="sibTrans2D1" presStyleIdx="1" presStyleCnt="2"/>
      <dgm:spPr/>
    </dgm:pt>
    <dgm:pt modelId="{4DAB9AE5-3F7C-7B4E-AE29-2E2DEA183A98}" type="pres">
      <dgm:prSet presAssocID="{2594E96C-AA85-4848-A808-8FB51BB0040D}" presName="node" presStyleLbl="node1" presStyleIdx="2" presStyleCnt="3">
        <dgm:presLayoutVars>
          <dgm:bulletEnabled val="1"/>
        </dgm:presLayoutVars>
      </dgm:prSet>
      <dgm:spPr/>
    </dgm:pt>
  </dgm:ptLst>
  <dgm:cxnLst>
    <dgm:cxn modelId="{8B1F9E19-D267-4144-B51B-D0E68D1A0839}" type="presOf" srcId="{1773BF6B-9BE0-ED4F-A720-D07DA67C75E8}" destId="{8047713E-850F-7D46-8081-8C7B520B0ED8}" srcOrd="0" destOrd="0" presId="urn:microsoft.com/office/officeart/2005/8/layout/process2"/>
    <dgm:cxn modelId="{65C18B1D-BDBA-9045-BE59-22B62D929A7A}" type="presOf" srcId="{2594E96C-AA85-4848-A808-8FB51BB0040D}" destId="{4DAB9AE5-3F7C-7B4E-AE29-2E2DEA183A98}" srcOrd="0" destOrd="0" presId="urn:microsoft.com/office/officeart/2005/8/layout/process2"/>
    <dgm:cxn modelId="{83897129-D0FF-7B4E-8101-E5DD4D3028FB}" srcId="{1773BF6B-9BE0-ED4F-A720-D07DA67C75E8}" destId="{2594E96C-AA85-4848-A808-8FB51BB0040D}" srcOrd="2" destOrd="0" parTransId="{6D8D5863-D9A3-E343-AA33-C2EE6941EED1}" sibTransId="{C06E60F9-836A-F04F-8064-B85F9157489A}"/>
    <dgm:cxn modelId="{60C88838-AB3B-CF48-A20F-A228D518C363}" type="presOf" srcId="{0D9AE54A-AAFD-D749-A38B-228F5DF23271}" destId="{B8087A76-7115-004C-83F9-2E74FC2A06A0}" srcOrd="0" destOrd="0" presId="urn:microsoft.com/office/officeart/2005/8/layout/process2"/>
    <dgm:cxn modelId="{49FAC749-12C3-AA4E-B6C0-3514BBB3C71C}" type="presOf" srcId="{DE286F09-B0CA-7444-B830-032B25F162E8}" destId="{DF49CB3C-68AC-7442-AAAE-5E77D76CDE62}" srcOrd="1" destOrd="0" presId="urn:microsoft.com/office/officeart/2005/8/layout/process2"/>
    <dgm:cxn modelId="{4D3FD4A6-DD27-654C-A4C1-48B464CCBAB6}" type="presOf" srcId="{6CD0314E-44AB-D64C-9694-338DF18BA9DC}" destId="{9F0EA5B5-92F5-F144-B239-192E91A15DA8}" srcOrd="0" destOrd="0" presId="urn:microsoft.com/office/officeart/2005/8/layout/process2"/>
    <dgm:cxn modelId="{51A5DEAB-80F1-914A-B9CA-6A743BCDE15B}" type="presOf" srcId="{A664B168-00D8-CB48-8280-171D51C19178}" destId="{4C6EDF2F-76FF-324A-947C-D2D175E44139}" srcOrd="0" destOrd="0" presId="urn:microsoft.com/office/officeart/2005/8/layout/process2"/>
    <dgm:cxn modelId="{CD8D1BB0-FD31-6646-BB03-549CFCB03951}" type="presOf" srcId="{A664B168-00D8-CB48-8280-171D51C19178}" destId="{A04B2F10-78AE-C14D-A400-978F2FF1556D}" srcOrd="1" destOrd="0" presId="urn:microsoft.com/office/officeart/2005/8/layout/process2"/>
    <dgm:cxn modelId="{3DAE83C5-82D0-B447-BD73-9BDE159DCBE9}" srcId="{1773BF6B-9BE0-ED4F-A720-D07DA67C75E8}" destId="{6CD0314E-44AB-D64C-9694-338DF18BA9DC}" srcOrd="1" destOrd="0" parTransId="{32E1E5C5-0AA7-0548-9CBD-58B14C1D6D30}" sibTransId="{DE286F09-B0CA-7444-B830-032B25F162E8}"/>
    <dgm:cxn modelId="{9F9E58D6-C183-B647-BB33-27AD762E87CE}" type="presOf" srcId="{DE286F09-B0CA-7444-B830-032B25F162E8}" destId="{D52212BF-982D-A64E-9F68-A049215FCCDF}" srcOrd="0" destOrd="0" presId="urn:microsoft.com/office/officeart/2005/8/layout/process2"/>
    <dgm:cxn modelId="{2287A6ED-2DC8-3345-95E3-80D6654D903E}" srcId="{1773BF6B-9BE0-ED4F-A720-D07DA67C75E8}" destId="{0D9AE54A-AAFD-D749-A38B-228F5DF23271}" srcOrd="0" destOrd="0" parTransId="{BE79330A-E8DB-974A-B39F-4EBFA15C03F4}" sibTransId="{A664B168-00D8-CB48-8280-171D51C19178}"/>
    <dgm:cxn modelId="{AB325C9F-7010-1040-94B7-D143101918BA}" type="presParOf" srcId="{8047713E-850F-7D46-8081-8C7B520B0ED8}" destId="{B8087A76-7115-004C-83F9-2E74FC2A06A0}" srcOrd="0" destOrd="0" presId="urn:microsoft.com/office/officeart/2005/8/layout/process2"/>
    <dgm:cxn modelId="{9E0AF16C-8AE2-334B-90C2-8F296BEDA8BE}" type="presParOf" srcId="{8047713E-850F-7D46-8081-8C7B520B0ED8}" destId="{4C6EDF2F-76FF-324A-947C-D2D175E44139}" srcOrd="1" destOrd="0" presId="urn:microsoft.com/office/officeart/2005/8/layout/process2"/>
    <dgm:cxn modelId="{5182BB6D-DD2A-8A4D-B96F-AED35FD3D068}" type="presParOf" srcId="{4C6EDF2F-76FF-324A-947C-D2D175E44139}" destId="{A04B2F10-78AE-C14D-A400-978F2FF1556D}" srcOrd="0" destOrd="0" presId="urn:microsoft.com/office/officeart/2005/8/layout/process2"/>
    <dgm:cxn modelId="{74F473B5-6701-0943-BC14-4F49DF2A319E}" type="presParOf" srcId="{8047713E-850F-7D46-8081-8C7B520B0ED8}" destId="{9F0EA5B5-92F5-F144-B239-192E91A15DA8}" srcOrd="2" destOrd="0" presId="urn:microsoft.com/office/officeart/2005/8/layout/process2"/>
    <dgm:cxn modelId="{CCC8F5B4-7FF1-2E47-A173-0632BB7E5E89}" type="presParOf" srcId="{8047713E-850F-7D46-8081-8C7B520B0ED8}" destId="{D52212BF-982D-A64E-9F68-A049215FCCDF}" srcOrd="3" destOrd="0" presId="urn:microsoft.com/office/officeart/2005/8/layout/process2"/>
    <dgm:cxn modelId="{EC5F8776-1A8C-8849-80CC-EBC957DD7EEC}" type="presParOf" srcId="{D52212BF-982D-A64E-9F68-A049215FCCDF}" destId="{DF49CB3C-68AC-7442-AAAE-5E77D76CDE62}" srcOrd="0" destOrd="0" presId="urn:microsoft.com/office/officeart/2005/8/layout/process2"/>
    <dgm:cxn modelId="{503FA0FE-8CB1-2C43-9FED-F1BE7589C3FF}" type="presParOf" srcId="{8047713E-850F-7D46-8081-8C7B520B0ED8}" destId="{4DAB9AE5-3F7C-7B4E-AE29-2E2DEA183A98}" srcOrd="4" destOrd="0" presId="urn:microsoft.com/office/officeart/2005/8/layout/process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6B079BE-A911-7D4E-8CA9-16337913216B}"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C2B0FE00-61F6-8640-AD7F-D02A11ED0DA5}">
      <dgm:prSet phldrT="[Text]" custT="1"/>
      <dgm:spPr>
        <a:solidFill>
          <a:srgbClr val="92D050"/>
        </a:solidFill>
        <a:ln w="28575">
          <a:noFill/>
        </a:ln>
        <a:effectLst>
          <a:outerShdw blurRad="105221" dist="38100" dir="5400000" sx="99860" sy="99860" algn="t" rotWithShape="0">
            <a:prstClr val="black">
              <a:alpha val="40000"/>
            </a:prstClr>
          </a:outerShdw>
        </a:effectLst>
      </dgm:spPr>
      <dgm:t>
        <a:bodyPr/>
        <a:lstStyle/>
        <a:p>
          <a:r>
            <a:rPr lang="en-US" sz="3600" dirty="0">
              <a:solidFill>
                <a:schemeClr val="tx1"/>
              </a:solidFill>
            </a:rPr>
            <a:t>Nutrition</a:t>
          </a:r>
          <a:r>
            <a:rPr lang="en-US" sz="1800" dirty="0">
              <a:solidFill>
                <a:schemeClr val="tx1"/>
              </a:solidFill>
            </a:rPr>
            <a:t> </a:t>
          </a:r>
        </a:p>
      </dgm:t>
      <dgm:extLst>
        <a:ext uri="{E40237B7-FDA0-4F09-8148-C483321AD2D9}">
          <dgm14:cNvPr xmlns:dgm14="http://schemas.microsoft.com/office/drawing/2010/diagram" id="0" name="" descr="Title, &quot;Nutrition&quot;"/>
        </a:ext>
      </dgm:extLst>
    </dgm:pt>
    <dgm:pt modelId="{94EEDE10-C913-0C4F-87DE-D49F88596F84}" type="parTrans" cxnId="{1D1D90BD-A3B5-6B41-9706-9B3DD24AD1F6}">
      <dgm:prSet/>
      <dgm:spPr/>
      <dgm:t>
        <a:bodyPr/>
        <a:lstStyle/>
        <a:p>
          <a:endParaRPr lang="en-US"/>
        </a:p>
      </dgm:t>
    </dgm:pt>
    <dgm:pt modelId="{7D7A33F7-275C-6C4D-AC7D-02D54D260FE9}" type="sibTrans" cxnId="{1D1D90BD-A3B5-6B41-9706-9B3DD24AD1F6}">
      <dgm:prSet/>
      <dgm:spPr/>
      <dgm:t>
        <a:bodyPr/>
        <a:lstStyle/>
        <a:p>
          <a:endParaRPr lang="en-US"/>
        </a:p>
      </dgm:t>
    </dgm:pt>
    <dgm:pt modelId="{BD8C558E-F4B4-D347-99FF-B5CE9926F41B}">
      <dgm:prSet phldrT="[Text]"/>
      <dgm:spPr>
        <a:solidFill>
          <a:schemeClr val="accent6">
            <a:lumMod val="75000"/>
          </a:schemeClr>
        </a:solidFill>
        <a:ln>
          <a:noFill/>
        </a:ln>
      </dgm:spPr>
      <dgm:t>
        <a:bodyPr/>
        <a:lstStyle/>
        <a:p>
          <a:endParaRPr lang="en-US" dirty="0"/>
        </a:p>
      </dgm:t>
    </dgm:pt>
    <dgm:pt modelId="{BE7F45E1-4683-374F-8D57-0C9B99FB7C91}" type="sibTrans" cxnId="{0394646E-032A-5140-A326-3F6B9EDF00DF}">
      <dgm:prSet/>
      <dgm:spPr/>
      <dgm:t>
        <a:bodyPr/>
        <a:lstStyle/>
        <a:p>
          <a:endParaRPr lang="en-US"/>
        </a:p>
      </dgm:t>
    </dgm:pt>
    <dgm:pt modelId="{136AC358-B280-724F-8925-B1C5C0FCA503}" type="parTrans" cxnId="{0394646E-032A-5140-A326-3F6B9EDF00DF}">
      <dgm:prSet/>
      <dgm:spPr/>
      <dgm:t>
        <a:bodyPr/>
        <a:lstStyle/>
        <a:p>
          <a:endParaRPr lang="en-US"/>
        </a:p>
      </dgm:t>
    </dgm:pt>
    <dgm:pt modelId="{90339D69-8352-A44D-93ED-A47FED78F53F}" type="pres">
      <dgm:prSet presAssocID="{E6B079BE-A911-7D4E-8CA9-16337913216B}" presName="Name0" presStyleCnt="0">
        <dgm:presLayoutVars>
          <dgm:dir/>
          <dgm:animLvl val="lvl"/>
          <dgm:resizeHandles val="exact"/>
        </dgm:presLayoutVars>
      </dgm:prSet>
      <dgm:spPr/>
    </dgm:pt>
    <dgm:pt modelId="{6C5368B6-8EE4-E348-AB1F-9D3521F979E8}" type="pres">
      <dgm:prSet presAssocID="{BD8C558E-F4B4-D347-99FF-B5CE9926F41B}" presName="boxAndChildren" presStyleCnt="0"/>
      <dgm:spPr/>
    </dgm:pt>
    <dgm:pt modelId="{757255EF-F4FF-F241-BAB1-ABFFC83A8344}" type="pres">
      <dgm:prSet presAssocID="{BD8C558E-F4B4-D347-99FF-B5CE9926F41B}" presName="parentTextBox" presStyleLbl="node1" presStyleIdx="0" presStyleCnt="2"/>
      <dgm:spPr/>
    </dgm:pt>
    <dgm:pt modelId="{A9BF7E04-D02B-BA4B-94D1-75BFA1EB7C0C}" type="pres">
      <dgm:prSet presAssocID="{7D7A33F7-275C-6C4D-AC7D-02D54D260FE9}" presName="sp" presStyleCnt="0"/>
      <dgm:spPr/>
    </dgm:pt>
    <dgm:pt modelId="{916580EC-9DE0-0844-8D14-7CC2FA5643EA}" type="pres">
      <dgm:prSet presAssocID="{C2B0FE00-61F6-8640-AD7F-D02A11ED0DA5}" presName="arrowAndChildren" presStyleCnt="0"/>
      <dgm:spPr/>
    </dgm:pt>
    <dgm:pt modelId="{BB016E4C-9982-4A49-AC7F-66F092BAB68A}" type="pres">
      <dgm:prSet presAssocID="{C2B0FE00-61F6-8640-AD7F-D02A11ED0DA5}" presName="parentTextArrow" presStyleLbl="node1" presStyleIdx="1" presStyleCnt="2"/>
      <dgm:spPr/>
    </dgm:pt>
  </dgm:ptLst>
  <dgm:cxnLst>
    <dgm:cxn modelId="{9E600E1F-DC5C-514D-814C-83D1B7BFE2E7}" type="presOf" srcId="{E6B079BE-A911-7D4E-8CA9-16337913216B}" destId="{90339D69-8352-A44D-93ED-A47FED78F53F}" srcOrd="0" destOrd="0" presId="urn:microsoft.com/office/officeart/2005/8/layout/process4"/>
    <dgm:cxn modelId="{0394646E-032A-5140-A326-3F6B9EDF00DF}" srcId="{E6B079BE-A911-7D4E-8CA9-16337913216B}" destId="{BD8C558E-F4B4-D347-99FF-B5CE9926F41B}" srcOrd="1" destOrd="0" parTransId="{136AC358-B280-724F-8925-B1C5C0FCA503}" sibTransId="{BE7F45E1-4683-374F-8D57-0C9B99FB7C91}"/>
    <dgm:cxn modelId="{E87204AD-560D-C74D-A3E9-95F233993A82}" type="presOf" srcId="{C2B0FE00-61F6-8640-AD7F-D02A11ED0DA5}" destId="{BB016E4C-9982-4A49-AC7F-66F092BAB68A}" srcOrd="0" destOrd="0" presId="urn:microsoft.com/office/officeart/2005/8/layout/process4"/>
    <dgm:cxn modelId="{1D1D90BD-A3B5-6B41-9706-9B3DD24AD1F6}" srcId="{E6B079BE-A911-7D4E-8CA9-16337913216B}" destId="{C2B0FE00-61F6-8640-AD7F-D02A11ED0DA5}" srcOrd="0" destOrd="0" parTransId="{94EEDE10-C913-0C4F-87DE-D49F88596F84}" sibTransId="{7D7A33F7-275C-6C4D-AC7D-02D54D260FE9}"/>
    <dgm:cxn modelId="{2AD0FCF7-A32A-AA40-8468-194C089B54B2}" type="presOf" srcId="{BD8C558E-F4B4-D347-99FF-B5CE9926F41B}" destId="{757255EF-F4FF-F241-BAB1-ABFFC83A8344}" srcOrd="0" destOrd="0" presId="urn:microsoft.com/office/officeart/2005/8/layout/process4"/>
    <dgm:cxn modelId="{8F99EB16-62E5-C040-8D82-DCC983983616}" type="presParOf" srcId="{90339D69-8352-A44D-93ED-A47FED78F53F}" destId="{6C5368B6-8EE4-E348-AB1F-9D3521F979E8}" srcOrd="0" destOrd="0" presId="urn:microsoft.com/office/officeart/2005/8/layout/process4"/>
    <dgm:cxn modelId="{58EC5B0A-0B1B-AB42-B218-DFE1E87C1DAF}" type="presParOf" srcId="{6C5368B6-8EE4-E348-AB1F-9D3521F979E8}" destId="{757255EF-F4FF-F241-BAB1-ABFFC83A8344}" srcOrd="0" destOrd="0" presId="urn:microsoft.com/office/officeart/2005/8/layout/process4"/>
    <dgm:cxn modelId="{3B0CBA73-5162-9346-81C4-2EB6CB88D052}" type="presParOf" srcId="{90339D69-8352-A44D-93ED-A47FED78F53F}" destId="{A9BF7E04-D02B-BA4B-94D1-75BFA1EB7C0C}" srcOrd="1" destOrd="0" presId="urn:microsoft.com/office/officeart/2005/8/layout/process4"/>
    <dgm:cxn modelId="{9EF0C8BC-C7ED-FC4C-849A-EE6294B28049}" type="presParOf" srcId="{90339D69-8352-A44D-93ED-A47FED78F53F}" destId="{916580EC-9DE0-0844-8D14-7CC2FA5643EA}" srcOrd="2" destOrd="0" presId="urn:microsoft.com/office/officeart/2005/8/layout/process4"/>
    <dgm:cxn modelId="{D578FE7D-8FF2-4D44-9A5B-1A8D4124E14E}" type="presParOf" srcId="{916580EC-9DE0-0844-8D14-7CC2FA5643EA}" destId="{BB016E4C-9982-4A49-AC7F-66F092BAB68A}" srcOrd="0"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D699656-0862-7349-B803-6CF107FE5172}" type="doc">
      <dgm:prSet loTypeId="urn:microsoft.com/office/officeart/2008/layout/BendingPictureCaptionList" loCatId="list" qsTypeId="urn:microsoft.com/office/officeart/2005/8/quickstyle/simple1" qsCatId="simple" csTypeId="urn:microsoft.com/office/officeart/2005/8/colors/accent1_2" csCatId="accent1" phldr="1"/>
      <dgm:spPr/>
      <dgm:t>
        <a:bodyPr/>
        <a:lstStyle/>
        <a:p>
          <a:endParaRPr lang="en-US"/>
        </a:p>
      </dgm:t>
    </dgm:pt>
    <dgm:pt modelId="{A595F630-3D9A-C34D-B2E2-C5EF9F7BBB86}">
      <dgm:prSet phldrT="[Text]"/>
      <dgm:spPr>
        <a:solidFill>
          <a:srgbClr val="92D050"/>
        </a:solidFill>
        <a:ln w="28575">
          <a:solidFill>
            <a:schemeClr val="tx1"/>
          </a:solidFill>
        </a:ln>
        <a:effectLst>
          <a:outerShdw blurRad="113109" dist="38100" dir="5400000" sx="106584" sy="106584" algn="t" rotWithShape="0">
            <a:prstClr val="black">
              <a:alpha val="40000"/>
            </a:prstClr>
          </a:outerShdw>
        </a:effectLst>
      </dgm:spPr>
      <dgm:t>
        <a:bodyPr/>
        <a:lstStyle/>
        <a:p>
          <a:r>
            <a:rPr lang="en-US" dirty="0">
              <a:solidFill>
                <a:sysClr val="windowText" lastClr="000000"/>
              </a:solidFill>
            </a:rPr>
            <a:t>Green</a:t>
          </a:r>
        </a:p>
      </dgm:t>
    </dgm:pt>
    <dgm:pt modelId="{3AB66675-9C4A-2349-86F6-708310250C18}" type="parTrans" cxnId="{425D1108-9340-1647-BF6C-2A1A9149B714}">
      <dgm:prSet/>
      <dgm:spPr/>
      <dgm:t>
        <a:bodyPr/>
        <a:lstStyle/>
        <a:p>
          <a:endParaRPr lang="en-US"/>
        </a:p>
      </dgm:t>
    </dgm:pt>
    <dgm:pt modelId="{E7832F9D-E433-F249-8440-F4A57B13AC4D}" type="sibTrans" cxnId="{425D1108-9340-1647-BF6C-2A1A9149B714}">
      <dgm:prSet/>
      <dgm:spPr/>
      <dgm:t>
        <a:bodyPr/>
        <a:lstStyle/>
        <a:p>
          <a:endParaRPr lang="en-US"/>
        </a:p>
      </dgm:t>
    </dgm:pt>
    <dgm:pt modelId="{1C666C08-1DE3-7B45-8552-66CDE0AD1F17}" type="pres">
      <dgm:prSet presAssocID="{2D699656-0862-7349-B803-6CF107FE5172}" presName="Name0" presStyleCnt="0">
        <dgm:presLayoutVars>
          <dgm:dir/>
          <dgm:resizeHandles val="exact"/>
        </dgm:presLayoutVars>
      </dgm:prSet>
      <dgm:spPr/>
    </dgm:pt>
    <dgm:pt modelId="{99131D6B-363D-1249-A259-616DCB651780}" type="pres">
      <dgm:prSet presAssocID="{A595F630-3D9A-C34D-B2E2-C5EF9F7BBB86}" presName="composite" presStyleCnt="0"/>
      <dgm:spPr/>
    </dgm:pt>
    <dgm:pt modelId="{F3A028DC-9684-AE4A-9A00-33928EE03F38}" type="pres">
      <dgm:prSet presAssocID="{A595F630-3D9A-C34D-B2E2-C5EF9F7BBB86}" presName="rect1" presStyleLbl="bgImgPlace1" presStyleIdx="0" presStyleCnt="1" custLinFactNeighborY="1524"/>
      <dgm:spPr>
        <a:blipFill>
          <a:blip xmlns:r="http://schemas.openxmlformats.org/officeDocument/2006/relationships" r:embed="rId1"/>
          <a:srcRect/>
          <a:stretch>
            <a:fillRect l="-10000" r="-10000"/>
          </a:stretch>
        </a:blipFill>
        <a:ln w="28575">
          <a:noFill/>
        </a:ln>
        <a:effectLst/>
      </dgm:spPr>
      <dgm:extLst>
        <a:ext uri="{E40237B7-FDA0-4F09-8148-C483321AD2D9}">
          <dgm14:cNvPr xmlns:dgm14="http://schemas.microsoft.com/office/drawing/2010/diagram" id="0" name="" descr="An image of an avocado sliced in half with the caption, &quot;green&quot; underneath."/>
        </a:ext>
      </dgm:extLst>
    </dgm:pt>
    <dgm:pt modelId="{A8A78783-4B17-EA4B-AEEE-17E2A86545F3}" type="pres">
      <dgm:prSet presAssocID="{A595F630-3D9A-C34D-B2E2-C5EF9F7BBB86}" presName="wedgeRectCallout1" presStyleLbl="node1" presStyleIdx="0" presStyleCnt="1">
        <dgm:presLayoutVars>
          <dgm:bulletEnabled val="1"/>
        </dgm:presLayoutVars>
      </dgm:prSet>
      <dgm:spPr/>
    </dgm:pt>
  </dgm:ptLst>
  <dgm:cxnLst>
    <dgm:cxn modelId="{425D1108-9340-1647-BF6C-2A1A9149B714}" srcId="{2D699656-0862-7349-B803-6CF107FE5172}" destId="{A595F630-3D9A-C34D-B2E2-C5EF9F7BBB86}" srcOrd="0" destOrd="0" parTransId="{3AB66675-9C4A-2349-86F6-708310250C18}" sibTransId="{E7832F9D-E433-F249-8440-F4A57B13AC4D}"/>
    <dgm:cxn modelId="{31473E62-3E27-0E4C-BB8E-326AB42E3153}" type="presOf" srcId="{2D699656-0862-7349-B803-6CF107FE5172}" destId="{1C666C08-1DE3-7B45-8552-66CDE0AD1F17}" srcOrd="0" destOrd="0" presId="urn:microsoft.com/office/officeart/2008/layout/BendingPictureCaptionList"/>
    <dgm:cxn modelId="{6AC60CF3-5C17-604A-B8D2-F32CF0ADF6C0}" type="presOf" srcId="{A595F630-3D9A-C34D-B2E2-C5EF9F7BBB86}" destId="{A8A78783-4B17-EA4B-AEEE-17E2A86545F3}" srcOrd="0" destOrd="0" presId="urn:microsoft.com/office/officeart/2008/layout/BendingPictureCaptionList"/>
    <dgm:cxn modelId="{95545EB4-403F-834A-B167-F9B7F201F36A}" type="presParOf" srcId="{1C666C08-1DE3-7B45-8552-66CDE0AD1F17}" destId="{99131D6B-363D-1249-A259-616DCB651780}" srcOrd="0" destOrd="0" presId="urn:microsoft.com/office/officeart/2008/layout/BendingPictureCaptionList"/>
    <dgm:cxn modelId="{611BB870-7518-F645-83A0-05D0F9B1AA5A}" type="presParOf" srcId="{99131D6B-363D-1249-A259-616DCB651780}" destId="{F3A028DC-9684-AE4A-9A00-33928EE03F38}" srcOrd="0" destOrd="0" presId="urn:microsoft.com/office/officeart/2008/layout/BendingPictureCaptionList"/>
    <dgm:cxn modelId="{DD67CBA2-89E0-3740-B220-82417A86E649}" type="presParOf" srcId="{99131D6B-363D-1249-A259-616DCB651780}" destId="{A8A78783-4B17-EA4B-AEEE-17E2A86545F3}" srcOrd="1" destOrd="0" presId="urn:microsoft.com/office/officeart/2008/layout/BendingPictureCaption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02D1E-30B6-AC47-B750-1EA13F22C948}">
      <dsp:nvSpPr>
        <dsp:cNvPr id="0" name=""/>
        <dsp:cNvSpPr/>
      </dsp:nvSpPr>
      <dsp:spPr>
        <a:xfrm rot="5400000">
          <a:off x="313754" y="1116213"/>
          <a:ext cx="987194" cy="112388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DE3615-D7AB-2749-8AA2-FE019553080E}">
      <dsp:nvSpPr>
        <dsp:cNvPr id="0" name=""/>
        <dsp:cNvSpPr/>
      </dsp:nvSpPr>
      <dsp:spPr>
        <a:xfrm>
          <a:off x="52207" y="21888"/>
          <a:ext cx="1661854" cy="1163244"/>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 bad example</a:t>
          </a:r>
        </a:p>
      </dsp:txBody>
      <dsp:txXfrm>
        <a:off x="109002" y="78683"/>
        <a:ext cx="1548264" cy="1049654"/>
      </dsp:txXfrm>
    </dsp:sp>
    <dsp:sp modelId="{93658947-8693-5E4A-87FE-9F1F36098282}">
      <dsp:nvSpPr>
        <dsp:cNvPr id="0" name=""/>
        <dsp:cNvSpPr/>
      </dsp:nvSpPr>
      <dsp:spPr>
        <a:xfrm>
          <a:off x="1714062" y="132830"/>
          <a:ext cx="1208674" cy="940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Learn More</a:t>
          </a:r>
        </a:p>
      </dsp:txBody>
      <dsp:txXfrm>
        <a:off x="1714062" y="132830"/>
        <a:ext cx="1208674" cy="940185"/>
      </dsp:txXfrm>
    </dsp:sp>
    <dsp:sp modelId="{3F0008D7-34A6-2848-B7EC-4A0616927628}">
      <dsp:nvSpPr>
        <dsp:cNvPr id="0" name=""/>
        <dsp:cNvSpPr/>
      </dsp:nvSpPr>
      <dsp:spPr>
        <a:xfrm rot="5400000">
          <a:off x="1691608" y="2422920"/>
          <a:ext cx="987194" cy="112388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578C72-0942-FF49-A83A-5C71E7A10847}">
      <dsp:nvSpPr>
        <dsp:cNvPr id="0" name=""/>
        <dsp:cNvSpPr/>
      </dsp:nvSpPr>
      <dsp:spPr>
        <a:xfrm>
          <a:off x="1430061" y="1328595"/>
          <a:ext cx="1661854" cy="1163244"/>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Another bad example</a:t>
          </a:r>
        </a:p>
      </dsp:txBody>
      <dsp:txXfrm>
        <a:off x="1486856" y="1385390"/>
        <a:ext cx="1548264" cy="1049654"/>
      </dsp:txXfrm>
    </dsp:sp>
    <dsp:sp modelId="{C260F5D6-933E-0E45-9A1F-C4AB1F06629C}">
      <dsp:nvSpPr>
        <dsp:cNvPr id="0" name=""/>
        <dsp:cNvSpPr/>
      </dsp:nvSpPr>
      <dsp:spPr>
        <a:xfrm>
          <a:off x="3091915" y="1439537"/>
          <a:ext cx="1208674" cy="940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Learn More</a:t>
          </a:r>
        </a:p>
      </dsp:txBody>
      <dsp:txXfrm>
        <a:off x="3091915" y="1439537"/>
        <a:ext cx="1208674" cy="940185"/>
      </dsp:txXfrm>
    </dsp:sp>
    <dsp:sp modelId="{4E70918C-821F-A446-8811-917E820A55BE}">
      <dsp:nvSpPr>
        <dsp:cNvPr id="0" name=""/>
        <dsp:cNvSpPr/>
      </dsp:nvSpPr>
      <dsp:spPr>
        <a:xfrm>
          <a:off x="2807915" y="2635302"/>
          <a:ext cx="1661854" cy="1163244"/>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 good example</a:t>
          </a:r>
        </a:p>
      </dsp:txBody>
      <dsp:txXfrm>
        <a:off x="2864710" y="2692097"/>
        <a:ext cx="1548264" cy="1049654"/>
      </dsp:txXfrm>
    </dsp:sp>
    <dsp:sp modelId="{CB1B9F80-DE61-2E45-9629-FEEBAE096A41}">
      <dsp:nvSpPr>
        <dsp:cNvPr id="0" name=""/>
        <dsp:cNvSpPr/>
      </dsp:nvSpPr>
      <dsp:spPr>
        <a:xfrm>
          <a:off x="4469769" y="2746244"/>
          <a:ext cx="1208674" cy="940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Learn more</a:t>
          </a:r>
        </a:p>
      </dsp:txBody>
      <dsp:txXfrm>
        <a:off x="4469769" y="2746244"/>
        <a:ext cx="1208674" cy="9401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008C8-35E3-FC42-BDEC-FBDFE2FEF871}">
      <dsp:nvSpPr>
        <dsp:cNvPr id="0" name=""/>
        <dsp:cNvSpPr/>
      </dsp:nvSpPr>
      <dsp:spPr>
        <a:xfrm>
          <a:off x="1634228" y="0"/>
          <a:ext cx="1894632" cy="955201"/>
        </a:xfrm>
        <a:prstGeom prst="rightArrow">
          <a:avLst>
            <a:gd name="adj1" fmla="val 75000"/>
            <a:gd name="adj2" fmla="val 50000"/>
          </a:avLst>
        </a:prstGeom>
        <a:solidFill>
          <a:schemeClr val="accent1">
            <a:lumMod val="40000"/>
            <a:lumOff val="60000"/>
            <a:alpha val="90000"/>
          </a:schemeClr>
        </a:solidFill>
        <a:ln w="381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171450" lvl="1" indent="-171450" algn="ctr" defTabSz="800100">
            <a:lnSpc>
              <a:spcPct val="90000"/>
            </a:lnSpc>
            <a:spcBef>
              <a:spcPct val="0"/>
            </a:spcBef>
            <a:spcAft>
              <a:spcPct val="15000"/>
            </a:spcAft>
            <a:buNone/>
          </a:pPr>
          <a:r>
            <a:rPr lang="en-US" sz="1800" kern="1200" dirty="0">
              <a:latin typeface="KievitBL-Light" panose="02000503020000020004" pitchFamily="2" charset="0"/>
            </a:rPr>
            <a:t> </a:t>
          </a:r>
          <a:r>
            <a:rPr lang="en-US" sz="1600" b="1" kern="1200" dirty="0">
              <a:latin typeface="KievitBL-Light" panose="02000503020000020004" pitchFamily="2" charset="0"/>
            </a:rPr>
            <a:t>Challenge/Inspire</a:t>
          </a:r>
        </a:p>
      </dsp:txBody>
      <dsp:txXfrm>
        <a:off x="1634228" y="119400"/>
        <a:ext cx="1536432" cy="716401"/>
      </dsp:txXfrm>
    </dsp:sp>
    <dsp:sp modelId="{C52FF2CB-2E26-5D43-A561-21302A52AC35}">
      <dsp:nvSpPr>
        <dsp:cNvPr id="0" name=""/>
        <dsp:cNvSpPr/>
      </dsp:nvSpPr>
      <dsp:spPr>
        <a:xfrm>
          <a:off x="0" y="0"/>
          <a:ext cx="1633059" cy="955201"/>
        </a:xfrm>
        <a:prstGeom prst="roundRect">
          <a:avLst/>
        </a:prstGeom>
        <a:solidFill>
          <a:schemeClr val="accent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KievitBL-Bold" panose="02000503020000020004" pitchFamily="2" charset="0"/>
            </a:rPr>
            <a:t>Prospective Learner</a:t>
          </a:r>
        </a:p>
      </dsp:txBody>
      <dsp:txXfrm>
        <a:off x="46629" y="46629"/>
        <a:ext cx="1539801" cy="8619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7C4BC-AE10-9948-A0BE-7158A1062FC6}">
      <dsp:nvSpPr>
        <dsp:cNvPr id="0" name=""/>
        <dsp:cNvSpPr/>
      </dsp:nvSpPr>
      <dsp:spPr>
        <a:xfrm>
          <a:off x="2674274" y="3264005"/>
          <a:ext cx="3357726" cy="45720"/>
        </a:xfrm>
        <a:prstGeom prst="line">
          <a:avLst/>
        </a:pr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B944DD31-0C75-9246-8EFD-D25CBC75BF11}">
      <dsp:nvSpPr>
        <dsp:cNvPr id="0" name=""/>
        <dsp:cNvSpPr/>
      </dsp:nvSpPr>
      <dsp:spPr>
        <a:xfrm>
          <a:off x="2736238" y="3793597"/>
          <a:ext cx="2444094" cy="1355614"/>
        </a:xfrm>
        <a:prstGeom prst="line">
          <a:avLst/>
        </a:pr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712B78B9-B54D-2347-BCBD-AD97239FB4BB}">
      <dsp:nvSpPr>
        <dsp:cNvPr id="0" name=""/>
        <dsp:cNvSpPr/>
      </dsp:nvSpPr>
      <dsp:spPr>
        <a:xfrm>
          <a:off x="3979848" y="3722464"/>
          <a:ext cx="1616108" cy="556154"/>
        </a:xfrm>
        <a:prstGeom prst="line">
          <a:avLst/>
        </a:pr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B37B06E6-C3D7-7E49-A203-195CBFDF819D}">
      <dsp:nvSpPr>
        <dsp:cNvPr id="0" name=""/>
        <dsp:cNvSpPr/>
      </dsp:nvSpPr>
      <dsp:spPr>
        <a:xfrm>
          <a:off x="-100840" y="0"/>
          <a:ext cx="5606064" cy="5606064"/>
        </a:xfrm>
        <a:prstGeom prst="ellipse">
          <a:avLst/>
        </a:prstGeom>
        <a:solidFill>
          <a:schemeClr val="accent1">
            <a:lumMod val="40000"/>
            <a:lumOff val="6000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26C0576F-624C-D84B-B225-6999553857F6}">
      <dsp:nvSpPr>
        <dsp:cNvPr id="0" name=""/>
        <dsp:cNvSpPr/>
      </dsp:nvSpPr>
      <dsp:spPr>
        <a:xfrm>
          <a:off x="1563797" y="251204"/>
          <a:ext cx="2302825" cy="100895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en-US" sz="2800" kern="1200" dirty="0">
              <a:solidFill>
                <a:schemeClr val="tx1"/>
              </a:solidFill>
              <a:latin typeface="KievitBL-Light" panose="02000503020000020004" pitchFamily="2" charset="0"/>
            </a:rPr>
            <a:t>Project Based Learning</a:t>
          </a:r>
        </a:p>
      </dsp:txBody>
      <dsp:txXfrm>
        <a:off x="1563797" y="251204"/>
        <a:ext cx="2302825" cy="1008957"/>
      </dsp:txXfrm>
    </dsp:sp>
    <dsp:sp modelId="{EE222FE1-0B01-424A-85B1-EBA56FD55C06}">
      <dsp:nvSpPr>
        <dsp:cNvPr id="0" name=""/>
        <dsp:cNvSpPr/>
      </dsp:nvSpPr>
      <dsp:spPr>
        <a:xfrm>
          <a:off x="5690305" y="2824583"/>
          <a:ext cx="2085532" cy="923226"/>
        </a:xfrm>
        <a:prstGeom prst="ellipse">
          <a:avLst/>
        </a:prstGeom>
        <a:solidFill>
          <a:schemeClr val="accent1">
            <a:lumMod val="40000"/>
            <a:lumOff val="6000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9362AA37-CD6B-B644-B5CE-711AFBE7554B}">
      <dsp:nvSpPr>
        <dsp:cNvPr id="0" name=""/>
        <dsp:cNvSpPr/>
      </dsp:nvSpPr>
      <dsp:spPr>
        <a:xfrm>
          <a:off x="5858937" y="2824583"/>
          <a:ext cx="1799723" cy="923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KievitBL-Light" panose="02000503020000020004" pitchFamily="2" charset="0"/>
            </a:rPr>
            <a:t>Engagement</a:t>
          </a:r>
        </a:p>
      </dsp:txBody>
      <dsp:txXfrm>
        <a:off x="5858937" y="2824583"/>
        <a:ext cx="1799723" cy="923226"/>
      </dsp:txXfrm>
    </dsp:sp>
    <dsp:sp modelId="{7444D326-836D-C84F-86DA-E603A6BB7912}">
      <dsp:nvSpPr>
        <dsp:cNvPr id="0" name=""/>
        <dsp:cNvSpPr/>
      </dsp:nvSpPr>
      <dsp:spPr>
        <a:xfrm>
          <a:off x="5392460" y="3899112"/>
          <a:ext cx="2080865" cy="923226"/>
        </a:xfrm>
        <a:prstGeom prst="ellipse">
          <a:avLst/>
        </a:prstGeom>
        <a:solidFill>
          <a:schemeClr val="accent1">
            <a:lumMod val="40000"/>
            <a:lumOff val="6000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A1BB2D09-2D58-6D4B-AEB3-C545ABC42AD5}">
      <dsp:nvSpPr>
        <dsp:cNvPr id="0" name=""/>
        <dsp:cNvSpPr/>
      </dsp:nvSpPr>
      <dsp:spPr>
        <a:xfrm>
          <a:off x="5543362" y="3903887"/>
          <a:ext cx="1765167" cy="923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KievitBL-Light" panose="02000503020000020004" pitchFamily="2" charset="0"/>
            </a:rPr>
            <a:t>Real Word Examples</a:t>
          </a:r>
        </a:p>
      </dsp:txBody>
      <dsp:txXfrm>
        <a:off x="5543362" y="3903887"/>
        <a:ext cx="1765167" cy="923226"/>
      </dsp:txXfrm>
    </dsp:sp>
    <dsp:sp modelId="{AE064A8D-CC2B-4242-A747-DD30CBECA2FF}">
      <dsp:nvSpPr>
        <dsp:cNvPr id="0" name=""/>
        <dsp:cNvSpPr/>
      </dsp:nvSpPr>
      <dsp:spPr>
        <a:xfrm>
          <a:off x="4697762" y="4937885"/>
          <a:ext cx="2081177" cy="923226"/>
        </a:xfrm>
        <a:prstGeom prst="ellipse">
          <a:avLst/>
        </a:prstGeom>
        <a:solidFill>
          <a:schemeClr val="accent1">
            <a:lumMod val="40000"/>
            <a:lumOff val="6000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693668BB-9DB1-2E41-977C-50B285E5CD06}">
      <dsp:nvSpPr>
        <dsp:cNvPr id="0" name=""/>
        <dsp:cNvSpPr/>
      </dsp:nvSpPr>
      <dsp:spPr>
        <a:xfrm>
          <a:off x="4818002" y="4934452"/>
          <a:ext cx="1798787" cy="923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KievitBL-Light" panose="02000503020000020004" pitchFamily="2" charset="0"/>
            </a:rPr>
            <a:t>Level Based Achievements</a:t>
          </a:r>
        </a:p>
      </dsp:txBody>
      <dsp:txXfrm>
        <a:off x="4818002" y="4934452"/>
        <a:ext cx="1798787" cy="9232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87FB59-9155-764B-9099-FC4F4C13D8AE}">
      <dsp:nvSpPr>
        <dsp:cNvPr id="0" name=""/>
        <dsp:cNvSpPr/>
      </dsp:nvSpPr>
      <dsp:spPr>
        <a:xfrm>
          <a:off x="248" y="347978"/>
          <a:ext cx="1615110" cy="1615110"/>
        </a:xfrm>
        <a:prstGeom prst="ellipse">
          <a:avLst/>
        </a:prstGeom>
        <a:solidFill>
          <a:schemeClr val="accent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KievitOT-Bold" panose="02000503050000020004" pitchFamily="2" charset="0"/>
            </a:rPr>
            <a:t>Design Thinking</a:t>
          </a:r>
        </a:p>
        <a:p>
          <a:pPr marL="0" lvl="0" indent="0" algn="ctr" defTabSz="800100">
            <a:lnSpc>
              <a:spcPct val="90000"/>
            </a:lnSpc>
            <a:spcBef>
              <a:spcPct val="0"/>
            </a:spcBef>
            <a:spcAft>
              <a:spcPct val="35000"/>
            </a:spcAft>
            <a:buNone/>
          </a:pPr>
          <a:r>
            <a:rPr lang="en-US" sz="1400" kern="1200" dirty="0"/>
            <a:t>Problem Solving</a:t>
          </a:r>
        </a:p>
      </dsp:txBody>
      <dsp:txXfrm>
        <a:off x="236775" y="584505"/>
        <a:ext cx="1142056" cy="1142056"/>
      </dsp:txXfrm>
    </dsp:sp>
    <dsp:sp modelId="{E4EFF868-CF89-C84B-9485-408F878331FB}">
      <dsp:nvSpPr>
        <dsp:cNvPr id="0" name=""/>
        <dsp:cNvSpPr/>
      </dsp:nvSpPr>
      <dsp:spPr>
        <a:xfrm>
          <a:off x="533004" y="2009459"/>
          <a:ext cx="549599" cy="549599"/>
        </a:xfrm>
        <a:prstGeom prst="mathPlus">
          <a:avLst/>
        </a:prstGeom>
        <a:solidFill>
          <a:schemeClr val="tx1"/>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605853" y="2219626"/>
        <a:ext cx="403901" cy="129265"/>
      </dsp:txXfrm>
    </dsp:sp>
    <dsp:sp modelId="{57A0FCC5-0D1F-EE44-A505-ACE47C79D4C3}">
      <dsp:nvSpPr>
        <dsp:cNvPr id="0" name=""/>
        <dsp:cNvSpPr/>
      </dsp:nvSpPr>
      <dsp:spPr>
        <a:xfrm>
          <a:off x="509" y="2599314"/>
          <a:ext cx="1614589" cy="1614589"/>
        </a:xfrm>
        <a:prstGeom prst="ellipse">
          <a:avLst/>
        </a:prstGeom>
        <a:solidFill>
          <a:schemeClr val="accent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KievitOT-Bold" panose="02000503050000020004" pitchFamily="2" charset="0"/>
            </a:rPr>
            <a:t>Hands On Activities</a:t>
          </a:r>
        </a:p>
        <a:p>
          <a:pPr marL="0" lvl="0" indent="0" algn="ctr" defTabSz="800100">
            <a:lnSpc>
              <a:spcPct val="90000"/>
            </a:lnSpc>
            <a:spcBef>
              <a:spcPct val="0"/>
            </a:spcBef>
            <a:spcAft>
              <a:spcPct val="35000"/>
            </a:spcAft>
            <a:buNone/>
          </a:pPr>
          <a:r>
            <a:rPr lang="en-US" sz="1400" kern="1200" dirty="0"/>
            <a:t>Practical Skills</a:t>
          </a:r>
        </a:p>
      </dsp:txBody>
      <dsp:txXfrm>
        <a:off x="236960" y="2835765"/>
        <a:ext cx="1141687" cy="1141687"/>
      </dsp:txXfrm>
    </dsp:sp>
    <dsp:sp modelId="{D8FE06CC-B90B-8F42-8081-7557AE16EF9B}">
      <dsp:nvSpPr>
        <dsp:cNvPr id="0" name=""/>
        <dsp:cNvSpPr/>
      </dsp:nvSpPr>
      <dsp:spPr>
        <a:xfrm rot="4141">
          <a:off x="1603328" y="2055964"/>
          <a:ext cx="306138" cy="452456"/>
        </a:xfrm>
        <a:prstGeom prst="rightArrow">
          <a:avLst>
            <a:gd name="adj1" fmla="val 60000"/>
            <a:gd name="adj2" fmla="val 50000"/>
          </a:avLst>
        </a:prstGeom>
        <a:solidFill>
          <a:schemeClr val="tx1"/>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1603328" y="2146400"/>
        <a:ext cx="214297" cy="271474"/>
      </dsp:txXfrm>
    </dsp:sp>
    <dsp:sp modelId="{CFB7DF71-86D3-D84B-9BAE-60B82CF8D051}">
      <dsp:nvSpPr>
        <dsp:cNvPr id="0" name=""/>
        <dsp:cNvSpPr/>
      </dsp:nvSpPr>
      <dsp:spPr>
        <a:xfrm>
          <a:off x="2065372" y="1003641"/>
          <a:ext cx="2560714" cy="2560714"/>
        </a:xfrm>
        <a:prstGeom prst="ellipse">
          <a:avLst/>
        </a:prstGeom>
        <a:solidFill>
          <a:schemeClr val="accent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KievitOT-Bold" panose="02000503050000020004" pitchFamily="2" charset="0"/>
            </a:rPr>
            <a:t>Project Solution </a:t>
          </a:r>
        </a:p>
        <a:p>
          <a:pPr marL="0" lvl="0" indent="0" algn="ctr" defTabSz="1066800">
            <a:lnSpc>
              <a:spcPct val="90000"/>
            </a:lnSpc>
            <a:spcBef>
              <a:spcPct val="0"/>
            </a:spcBef>
            <a:spcAft>
              <a:spcPct val="35000"/>
            </a:spcAft>
            <a:buNone/>
          </a:pPr>
          <a:r>
            <a:rPr lang="en-US" sz="1800" kern="1200" dirty="0"/>
            <a:t>Design</a:t>
          </a:r>
          <a:endParaRPr lang="en-US" sz="1800" kern="1200" dirty="0">
            <a:latin typeface="KievitOT-Bold" panose="02000503050000020004" pitchFamily="2" charset="0"/>
          </a:endParaRPr>
        </a:p>
      </dsp:txBody>
      <dsp:txXfrm>
        <a:off x="2440380" y="1378649"/>
        <a:ext cx="1810698" cy="18106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008C8-35E3-FC42-BDEC-FBDFE2FEF871}">
      <dsp:nvSpPr>
        <dsp:cNvPr id="0" name=""/>
        <dsp:cNvSpPr/>
      </dsp:nvSpPr>
      <dsp:spPr>
        <a:xfrm>
          <a:off x="1634228" y="0"/>
          <a:ext cx="1894632" cy="955201"/>
        </a:xfrm>
        <a:prstGeom prst="rightArrow">
          <a:avLst>
            <a:gd name="adj1" fmla="val 75000"/>
            <a:gd name="adj2" fmla="val 50000"/>
          </a:avLst>
        </a:prstGeom>
        <a:solidFill>
          <a:schemeClr val="accent6">
            <a:lumMod val="40000"/>
            <a:lumOff val="60000"/>
            <a:alpha val="90000"/>
          </a:schemeClr>
        </a:solidFill>
        <a:ln w="381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171450" lvl="1" indent="-171450" algn="ctr" defTabSz="800100">
            <a:lnSpc>
              <a:spcPct val="90000"/>
            </a:lnSpc>
            <a:spcBef>
              <a:spcPct val="0"/>
            </a:spcBef>
            <a:spcAft>
              <a:spcPct val="15000"/>
            </a:spcAft>
            <a:buNone/>
          </a:pPr>
          <a:r>
            <a:rPr lang="en-US" sz="1800" kern="1200" dirty="0">
              <a:latin typeface="KievitBL-Light" panose="02000503020000020004" pitchFamily="2" charset="0"/>
            </a:rPr>
            <a:t> </a:t>
          </a:r>
          <a:r>
            <a:rPr lang="en-US" sz="1800" b="1" kern="1200" dirty="0">
              <a:latin typeface="KievitOT-Book" panose="02000503050000020004" pitchFamily="2" charset="0"/>
            </a:rPr>
            <a:t>Application</a:t>
          </a:r>
          <a:endParaRPr lang="en-US" sz="1600" b="1" kern="1200" dirty="0">
            <a:latin typeface="KievitOT-Book" panose="02000503050000020004" pitchFamily="2" charset="0"/>
          </a:endParaRPr>
        </a:p>
      </dsp:txBody>
      <dsp:txXfrm>
        <a:off x="1634228" y="119400"/>
        <a:ext cx="1536432" cy="716401"/>
      </dsp:txXfrm>
    </dsp:sp>
    <dsp:sp modelId="{C52FF2CB-2E26-5D43-A561-21302A52AC35}">
      <dsp:nvSpPr>
        <dsp:cNvPr id="0" name=""/>
        <dsp:cNvSpPr/>
      </dsp:nvSpPr>
      <dsp:spPr>
        <a:xfrm>
          <a:off x="0" y="0"/>
          <a:ext cx="1633059" cy="955201"/>
        </a:xfrm>
        <a:prstGeom prst="roundRect">
          <a:avLst/>
        </a:prstGeom>
        <a:solidFill>
          <a:srgbClr val="00C3AE"/>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latin typeface="KievitBL-Bold" panose="02000503020000020004" pitchFamily="2" charset="0"/>
            </a:rPr>
            <a:t>Measurable Outcomes</a:t>
          </a:r>
        </a:p>
      </dsp:txBody>
      <dsp:txXfrm>
        <a:off x="46629" y="46629"/>
        <a:ext cx="1539801" cy="8619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087A76-7115-004C-83F9-2E74FC2A06A0}">
      <dsp:nvSpPr>
        <dsp:cNvPr id="0" name=""/>
        <dsp:cNvSpPr/>
      </dsp:nvSpPr>
      <dsp:spPr>
        <a:xfrm>
          <a:off x="1006868" y="0"/>
          <a:ext cx="728970" cy="376243"/>
        </a:xfrm>
        <a:prstGeom prst="roundRect">
          <a:avLst>
            <a:gd name="adj" fmla="val 10000"/>
          </a:avLst>
        </a:prstGeom>
        <a:solidFill>
          <a:srgbClr val="92D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Eat</a:t>
          </a:r>
        </a:p>
      </dsp:txBody>
      <dsp:txXfrm>
        <a:off x="1017888" y="11020"/>
        <a:ext cx="706930" cy="354203"/>
      </dsp:txXfrm>
    </dsp:sp>
    <dsp:sp modelId="{4C6EDF2F-76FF-324A-947C-D2D175E44139}">
      <dsp:nvSpPr>
        <dsp:cNvPr id="0" name=""/>
        <dsp:cNvSpPr/>
      </dsp:nvSpPr>
      <dsp:spPr>
        <a:xfrm rot="5400000">
          <a:off x="1300808" y="385649"/>
          <a:ext cx="141091" cy="1693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solidFill>
              <a:schemeClr val="bg1"/>
            </a:solidFill>
          </a:endParaRPr>
        </a:p>
      </dsp:txBody>
      <dsp:txXfrm rot="-5400000">
        <a:off x="1320562" y="399758"/>
        <a:ext cx="101585" cy="98764"/>
      </dsp:txXfrm>
    </dsp:sp>
    <dsp:sp modelId="{9F0EA5B5-92F5-F144-B239-192E91A15DA8}">
      <dsp:nvSpPr>
        <dsp:cNvPr id="0" name=""/>
        <dsp:cNvSpPr/>
      </dsp:nvSpPr>
      <dsp:spPr>
        <a:xfrm>
          <a:off x="1006868" y="564364"/>
          <a:ext cx="728970" cy="376243"/>
        </a:xfrm>
        <a:prstGeom prst="roundRect">
          <a:avLst>
            <a:gd name="adj" fmla="val 10000"/>
          </a:avLst>
        </a:prstGeom>
        <a:solidFill>
          <a:srgbClr val="92D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Digest</a:t>
          </a:r>
        </a:p>
      </dsp:txBody>
      <dsp:txXfrm>
        <a:off x="1017888" y="575384"/>
        <a:ext cx="706930" cy="354203"/>
      </dsp:txXfrm>
    </dsp:sp>
    <dsp:sp modelId="{D52212BF-982D-A64E-9F68-A049215FCCDF}">
      <dsp:nvSpPr>
        <dsp:cNvPr id="0" name=""/>
        <dsp:cNvSpPr/>
      </dsp:nvSpPr>
      <dsp:spPr>
        <a:xfrm rot="5400000">
          <a:off x="1300808" y="950013"/>
          <a:ext cx="141091" cy="1693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solidFill>
              <a:schemeClr val="bg1"/>
            </a:solidFill>
          </a:endParaRPr>
        </a:p>
      </dsp:txBody>
      <dsp:txXfrm rot="-5400000">
        <a:off x="1320562" y="964122"/>
        <a:ext cx="101585" cy="98764"/>
      </dsp:txXfrm>
    </dsp:sp>
    <dsp:sp modelId="{4DAB9AE5-3F7C-7B4E-AE29-2E2DEA183A98}">
      <dsp:nvSpPr>
        <dsp:cNvPr id="0" name=""/>
        <dsp:cNvSpPr/>
      </dsp:nvSpPr>
      <dsp:spPr>
        <a:xfrm>
          <a:off x="1006868" y="1128729"/>
          <a:ext cx="728970" cy="376243"/>
        </a:xfrm>
        <a:prstGeom prst="roundRect">
          <a:avLst>
            <a:gd name="adj" fmla="val 10000"/>
          </a:avLst>
        </a:prstGeom>
        <a:solidFill>
          <a:srgbClr val="92D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Energy</a:t>
          </a:r>
        </a:p>
      </dsp:txBody>
      <dsp:txXfrm>
        <a:off x="1017888" y="1139749"/>
        <a:ext cx="706930" cy="3542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7255EF-F4FF-F241-BAB1-ABFFC83A8344}">
      <dsp:nvSpPr>
        <dsp:cNvPr id="0" name=""/>
        <dsp:cNvSpPr/>
      </dsp:nvSpPr>
      <dsp:spPr>
        <a:xfrm>
          <a:off x="0" y="814998"/>
          <a:ext cx="2751944" cy="534727"/>
        </a:xfrm>
        <a:prstGeom prst="rect">
          <a:avLst/>
        </a:prstGeom>
        <a:solidFill>
          <a:schemeClr val="accent6">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0" y="814998"/>
        <a:ext cx="2751944" cy="534727"/>
      </dsp:txXfrm>
    </dsp:sp>
    <dsp:sp modelId="{BB016E4C-9982-4A49-AC7F-66F092BAB68A}">
      <dsp:nvSpPr>
        <dsp:cNvPr id="0" name=""/>
        <dsp:cNvSpPr/>
      </dsp:nvSpPr>
      <dsp:spPr>
        <a:xfrm rot="10800000">
          <a:off x="0" y="608"/>
          <a:ext cx="2751944" cy="822410"/>
        </a:xfrm>
        <a:prstGeom prst="upArrowCallout">
          <a:avLst/>
        </a:prstGeom>
        <a:solidFill>
          <a:srgbClr val="92D050"/>
        </a:solidFill>
        <a:ln w="28575" cap="flat" cmpd="sng" algn="ctr">
          <a:noFill/>
          <a:prstDash val="solid"/>
          <a:miter lim="800000"/>
        </a:ln>
        <a:effectLst>
          <a:outerShdw blurRad="105221" dist="38100" dir="5400000" sx="99860" sy="9986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rPr>
            <a:t>Nutrition</a:t>
          </a:r>
          <a:r>
            <a:rPr lang="en-US" sz="1800" kern="1200" dirty="0">
              <a:solidFill>
                <a:schemeClr val="tx1"/>
              </a:solidFill>
            </a:rPr>
            <a:t> </a:t>
          </a:r>
        </a:p>
      </dsp:txBody>
      <dsp:txXfrm rot="10800000">
        <a:off x="0" y="608"/>
        <a:ext cx="2751944" cy="53437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028DC-9684-AE4A-9A00-33928EE03F38}">
      <dsp:nvSpPr>
        <dsp:cNvPr id="0" name=""/>
        <dsp:cNvSpPr/>
      </dsp:nvSpPr>
      <dsp:spPr>
        <a:xfrm>
          <a:off x="919131" y="26957"/>
          <a:ext cx="2059007" cy="1647205"/>
        </a:xfrm>
        <a:prstGeom prst="rect">
          <a:avLst/>
        </a:prstGeom>
        <a:blipFill>
          <a:blip xmlns:r="http://schemas.openxmlformats.org/officeDocument/2006/relationships" r:embed="rId1"/>
          <a:srcRect/>
          <a:stretch>
            <a:fillRect l="-10000" r="-10000"/>
          </a:stretch>
        </a:blipFill>
        <a:ln w="28575" cap="flat" cmpd="sng" algn="ctr">
          <a:noFill/>
          <a:prstDash val="solid"/>
          <a:miter lim="800000"/>
        </a:ln>
        <a:effectLst/>
      </dsp:spPr>
      <dsp:style>
        <a:lnRef idx="2">
          <a:scrgbClr r="0" g="0" b="0"/>
        </a:lnRef>
        <a:fillRef idx="1">
          <a:scrgbClr r="0" g="0" b="0"/>
        </a:fillRef>
        <a:effectRef idx="0">
          <a:scrgbClr r="0" g="0" b="0"/>
        </a:effectRef>
        <a:fontRef idx="minor"/>
      </dsp:style>
    </dsp:sp>
    <dsp:sp modelId="{A8A78783-4B17-EA4B-AEEE-17E2A86545F3}">
      <dsp:nvSpPr>
        <dsp:cNvPr id="0" name=""/>
        <dsp:cNvSpPr/>
      </dsp:nvSpPr>
      <dsp:spPr>
        <a:xfrm>
          <a:off x="1104442" y="1484339"/>
          <a:ext cx="1832516" cy="576522"/>
        </a:xfrm>
        <a:prstGeom prst="wedgeRectCallout">
          <a:avLst>
            <a:gd name="adj1" fmla="val 20250"/>
            <a:gd name="adj2" fmla="val -60700"/>
          </a:avLst>
        </a:prstGeom>
        <a:solidFill>
          <a:srgbClr val="92D050"/>
        </a:solidFill>
        <a:ln w="28575" cap="flat" cmpd="sng" algn="ctr">
          <a:solidFill>
            <a:schemeClr val="tx1"/>
          </a:solidFill>
          <a:prstDash val="solid"/>
          <a:miter lim="800000"/>
        </a:ln>
        <a:effectLst>
          <a:outerShdw blurRad="113109" dist="38100" dir="5400000" sx="106584" sy="106584"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ysClr val="windowText" lastClr="000000"/>
              </a:solidFill>
            </a:rPr>
            <a:t>Green</a:t>
          </a:r>
        </a:p>
      </dsp:txBody>
      <dsp:txXfrm>
        <a:off x="1104442" y="1484339"/>
        <a:ext cx="1832516" cy="57652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4E861-6684-7D4E-86A2-20C97FAD1DAE}" type="datetimeFigureOut">
              <a:rPr lang="en-US" smtClean="0"/>
              <a:t>5/12/21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0DEF14-65CF-154C-82B5-0FFCD4EDF5E5}" type="slidenum">
              <a:rPr lang="en-US" smtClean="0"/>
              <a:t>‹#›</a:t>
            </a:fld>
            <a:endParaRPr lang="en-US" dirty="0"/>
          </a:p>
        </p:txBody>
      </p:sp>
    </p:spTree>
    <p:extLst>
      <p:ext uri="{BB962C8B-B14F-4D97-AF65-F5344CB8AC3E}">
        <p14:creationId xmlns:p14="http://schemas.microsoft.com/office/powerpoint/2010/main" val="3551062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0DEF14-65CF-154C-82B5-0FFCD4EDF5E5}" type="slidenum">
              <a:rPr lang="en-US" smtClean="0"/>
              <a:t>2</a:t>
            </a:fld>
            <a:endParaRPr lang="en-US" dirty="0"/>
          </a:p>
        </p:txBody>
      </p:sp>
    </p:spTree>
    <p:extLst>
      <p:ext uri="{BB962C8B-B14F-4D97-AF65-F5344CB8AC3E}">
        <p14:creationId xmlns:p14="http://schemas.microsoft.com/office/powerpoint/2010/main" val="2915522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0DEF14-65CF-154C-82B5-0FFCD4EDF5E5}" type="slidenum">
              <a:rPr lang="en-US" smtClean="0"/>
              <a:t>14</a:t>
            </a:fld>
            <a:endParaRPr lang="en-US" dirty="0"/>
          </a:p>
        </p:txBody>
      </p:sp>
    </p:spTree>
    <p:extLst>
      <p:ext uri="{BB962C8B-B14F-4D97-AF65-F5344CB8AC3E}">
        <p14:creationId xmlns:p14="http://schemas.microsoft.com/office/powerpoint/2010/main" val="3125427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0DEF14-65CF-154C-82B5-0FFCD4EDF5E5}" type="slidenum">
              <a:rPr lang="en-US" smtClean="0"/>
              <a:t>15</a:t>
            </a:fld>
            <a:endParaRPr lang="en-US" dirty="0"/>
          </a:p>
        </p:txBody>
      </p:sp>
    </p:spTree>
    <p:extLst>
      <p:ext uri="{BB962C8B-B14F-4D97-AF65-F5344CB8AC3E}">
        <p14:creationId xmlns:p14="http://schemas.microsoft.com/office/powerpoint/2010/main" val="2519321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0DEF14-65CF-154C-82B5-0FFCD4EDF5E5}" type="slidenum">
              <a:rPr lang="en-US" smtClean="0"/>
              <a:t>16</a:t>
            </a:fld>
            <a:endParaRPr lang="en-US" dirty="0"/>
          </a:p>
        </p:txBody>
      </p:sp>
    </p:spTree>
    <p:extLst>
      <p:ext uri="{BB962C8B-B14F-4D97-AF65-F5344CB8AC3E}">
        <p14:creationId xmlns:p14="http://schemas.microsoft.com/office/powerpoint/2010/main" val="236794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0DEF14-65CF-154C-82B5-0FFCD4EDF5E5}" type="slidenum">
              <a:rPr lang="en-US" smtClean="0"/>
              <a:t>17</a:t>
            </a:fld>
            <a:endParaRPr lang="en-US" dirty="0"/>
          </a:p>
        </p:txBody>
      </p:sp>
    </p:spTree>
    <p:extLst>
      <p:ext uri="{BB962C8B-B14F-4D97-AF65-F5344CB8AC3E}">
        <p14:creationId xmlns:p14="http://schemas.microsoft.com/office/powerpoint/2010/main" val="1469086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0DEF14-65CF-154C-82B5-0FFCD4EDF5E5}" type="slidenum">
              <a:rPr lang="en-US" smtClean="0"/>
              <a:t>18</a:t>
            </a:fld>
            <a:endParaRPr lang="en-US" dirty="0"/>
          </a:p>
        </p:txBody>
      </p:sp>
    </p:spTree>
    <p:extLst>
      <p:ext uri="{BB962C8B-B14F-4D97-AF65-F5344CB8AC3E}">
        <p14:creationId xmlns:p14="http://schemas.microsoft.com/office/powerpoint/2010/main" val="4186370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0DEF14-65CF-154C-82B5-0FFCD4EDF5E5}" type="slidenum">
              <a:rPr lang="en-US" smtClean="0"/>
              <a:t>3</a:t>
            </a:fld>
            <a:endParaRPr lang="en-US" dirty="0"/>
          </a:p>
        </p:txBody>
      </p:sp>
    </p:spTree>
    <p:extLst>
      <p:ext uri="{BB962C8B-B14F-4D97-AF65-F5344CB8AC3E}">
        <p14:creationId xmlns:p14="http://schemas.microsoft.com/office/powerpoint/2010/main" val="3538566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0DEF14-65CF-154C-82B5-0FFCD4EDF5E5}" type="slidenum">
              <a:rPr lang="en-US" smtClean="0"/>
              <a:t>4</a:t>
            </a:fld>
            <a:endParaRPr lang="en-US" dirty="0"/>
          </a:p>
        </p:txBody>
      </p:sp>
    </p:spTree>
    <p:extLst>
      <p:ext uri="{BB962C8B-B14F-4D97-AF65-F5344CB8AC3E}">
        <p14:creationId xmlns:p14="http://schemas.microsoft.com/office/powerpoint/2010/main" val="1152640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0DEF14-65CF-154C-82B5-0FFCD4EDF5E5}" type="slidenum">
              <a:rPr lang="en-US" smtClean="0"/>
              <a:t>5</a:t>
            </a:fld>
            <a:endParaRPr lang="en-US" dirty="0"/>
          </a:p>
        </p:txBody>
      </p:sp>
    </p:spTree>
    <p:extLst>
      <p:ext uri="{BB962C8B-B14F-4D97-AF65-F5344CB8AC3E}">
        <p14:creationId xmlns:p14="http://schemas.microsoft.com/office/powerpoint/2010/main" val="1612060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0DEF14-65CF-154C-82B5-0FFCD4EDF5E5}" type="slidenum">
              <a:rPr lang="en-US" smtClean="0"/>
              <a:t>8</a:t>
            </a:fld>
            <a:endParaRPr lang="en-US" dirty="0"/>
          </a:p>
        </p:txBody>
      </p:sp>
    </p:spTree>
    <p:extLst>
      <p:ext uri="{BB962C8B-B14F-4D97-AF65-F5344CB8AC3E}">
        <p14:creationId xmlns:p14="http://schemas.microsoft.com/office/powerpoint/2010/main" val="2442223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0DEF14-65CF-154C-82B5-0FFCD4EDF5E5}" type="slidenum">
              <a:rPr lang="en-US" smtClean="0"/>
              <a:t>9</a:t>
            </a:fld>
            <a:endParaRPr lang="en-US" dirty="0"/>
          </a:p>
        </p:txBody>
      </p:sp>
    </p:spTree>
    <p:extLst>
      <p:ext uri="{BB962C8B-B14F-4D97-AF65-F5344CB8AC3E}">
        <p14:creationId xmlns:p14="http://schemas.microsoft.com/office/powerpoint/2010/main" val="4167718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0DEF14-65CF-154C-82B5-0FFCD4EDF5E5}" type="slidenum">
              <a:rPr lang="en-US" smtClean="0"/>
              <a:t>11</a:t>
            </a:fld>
            <a:endParaRPr lang="en-US" dirty="0"/>
          </a:p>
        </p:txBody>
      </p:sp>
    </p:spTree>
    <p:extLst>
      <p:ext uri="{BB962C8B-B14F-4D97-AF65-F5344CB8AC3E}">
        <p14:creationId xmlns:p14="http://schemas.microsoft.com/office/powerpoint/2010/main" val="677187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0DEF14-65CF-154C-82B5-0FFCD4EDF5E5}" type="slidenum">
              <a:rPr lang="en-US" smtClean="0"/>
              <a:t>12</a:t>
            </a:fld>
            <a:endParaRPr lang="en-US" dirty="0"/>
          </a:p>
        </p:txBody>
      </p:sp>
    </p:spTree>
    <p:extLst>
      <p:ext uri="{BB962C8B-B14F-4D97-AF65-F5344CB8AC3E}">
        <p14:creationId xmlns:p14="http://schemas.microsoft.com/office/powerpoint/2010/main" val="1108553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0DEF14-65CF-154C-82B5-0FFCD4EDF5E5}" type="slidenum">
              <a:rPr lang="en-US" smtClean="0"/>
              <a:t>13</a:t>
            </a:fld>
            <a:endParaRPr lang="en-US" dirty="0"/>
          </a:p>
        </p:txBody>
      </p:sp>
    </p:spTree>
    <p:extLst>
      <p:ext uri="{BB962C8B-B14F-4D97-AF65-F5344CB8AC3E}">
        <p14:creationId xmlns:p14="http://schemas.microsoft.com/office/powerpoint/2010/main" val="192428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BFFE2-08A3-D94E-AE57-D6576C544960}"/>
              </a:ext>
            </a:extLst>
          </p:cNvPr>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29227E-FE2A-8842-8417-264CF9520933}"/>
              </a:ext>
            </a:extLst>
          </p:cNvPr>
          <p:cNvSpPr>
            <a:spLocks noGrp="1"/>
          </p:cNvSpPr>
          <p:nvPr>
            <p:ph type="subTitle" idx="1"/>
          </p:nvPr>
        </p:nvSpPr>
        <p:spPr>
          <a:xfrm>
            <a:off x="1524001" y="3602039"/>
            <a:ext cx="9144000" cy="1655762"/>
          </a:xfrm>
        </p:spPr>
        <p:txBody>
          <a:bodyPr/>
          <a:lstStyle>
            <a:lvl1pPr marL="0" indent="0" algn="ctr">
              <a:buNone/>
              <a:defRPr sz="2400"/>
            </a:lvl1pPr>
            <a:lvl2pPr marL="457196" indent="0" algn="ctr">
              <a:buNone/>
              <a:defRPr sz="2000"/>
            </a:lvl2pPr>
            <a:lvl3pPr marL="914391" indent="0" algn="ctr">
              <a:buNone/>
              <a:defRPr sz="1800"/>
            </a:lvl3pPr>
            <a:lvl4pPr marL="1371587" indent="0" algn="ctr">
              <a:buNone/>
              <a:defRPr sz="1600"/>
            </a:lvl4pPr>
            <a:lvl5pPr marL="1828783" indent="0" algn="ctr">
              <a:buNone/>
              <a:defRPr sz="1600"/>
            </a:lvl5pPr>
            <a:lvl6pPr marL="2285978" indent="0" algn="ctr">
              <a:buNone/>
              <a:defRPr sz="1600"/>
            </a:lvl6pPr>
            <a:lvl7pPr marL="2743174" indent="0" algn="ctr">
              <a:buNone/>
              <a:defRPr sz="1600"/>
            </a:lvl7pPr>
            <a:lvl8pPr marL="3200370" indent="0" algn="ctr">
              <a:buNone/>
              <a:defRPr sz="1600"/>
            </a:lvl8pPr>
            <a:lvl9pPr marL="365756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C19B11-FCC2-6F47-B058-BCB95CCC78F5}"/>
              </a:ext>
            </a:extLst>
          </p:cNvPr>
          <p:cNvSpPr>
            <a:spLocks noGrp="1"/>
          </p:cNvSpPr>
          <p:nvPr>
            <p:ph type="dt" sz="half" idx="10"/>
          </p:nvPr>
        </p:nvSpPr>
        <p:spPr/>
        <p:txBody>
          <a:bodyPr/>
          <a:lstStyle/>
          <a:p>
            <a:fld id="{9CA963B2-5B05-AD4C-BCC0-70591900E4AC}" type="datetimeFigureOut">
              <a:rPr lang="en-US" smtClean="0"/>
              <a:t>5/12/21</a:t>
            </a:fld>
            <a:endParaRPr lang="en-US" dirty="0"/>
          </a:p>
        </p:txBody>
      </p:sp>
      <p:sp>
        <p:nvSpPr>
          <p:cNvPr id="5" name="Footer Placeholder 4">
            <a:extLst>
              <a:ext uri="{FF2B5EF4-FFF2-40B4-BE49-F238E27FC236}">
                <a16:creationId xmlns:a16="http://schemas.microsoft.com/office/drawing/2014/main" id="{A5733308-3CC5-B14B-A73B-3B069B0513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CB048F-41C5-6342-A6F3-8C6BA8EF60EB}"/>
              </a:ext>
            </a:extLst>
          </p:cNvPr>
          <p:cNvSpPr>
            <a:spLocks noGrp="1"/>
          </p:cNvSpPr>
          <p:nvPr>
            <p:ph type="sldNum" sz="quarter" idx="12"/>
          </p:nvPr>
        </p:nvSpPr>
        <p:spPr/>
        <p:txBody>
          <a:bodyPr/>
          <a:lstStyle/>
          <a:p>
            <a:fld id="{C7C6E1B9-F37A-7A40-98FB-C897D585C623}" type="slidenum">
              <a:rPr lang="en-US" smtClean="0"/>
              <a:t>‹#›</a:t>
            </a:fld>
            <a:endParaRPr lang="en-US" dirty="0"/>
          </a:p>
        </p:txBody>
      </p:sp>
    </p:spTree>
    <p:extLst>
      <p:ext uri="{BB962C8B-B14F-4D97-AF65-F5344CB8AC3E}">
        <p14:creationId xmlns:p14="http://schemas.microsoft.com/office/powerpoint/2010/main" val="1907529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8E439-8B7C-4441-9150-A2D0EEAC34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DCFFD0-903E-5944-97F8-21724478D3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D01354-BAB5-8E45-9035-ABDCAFBC5CAB}"/>
              </a:ext>
            </a:extLst>
          </p:cNvPr>
          <p:cNvSpPr>
            <a:spLocks noGrp="1"/>
          </p:cNvSpPr>
          <p:nvPr>
            <p:ph type="dt" sz="half" idx="10"/>
          </p:nvPr>
        </p:nvSpPr>
        <p:spPr/>
        <p:txBody>
          <a:bodyPr/>
          <a:lstStyle/>
          <a:p>
            <a:fld id="{9CA963B2-5B05-AD4C-BCC0-70591900E4AC}" type="datetimeFigureOut">
              <a:rPr lang="en-US" smtClean="0"/>
              <a:t>5/12/21</a:t>
            </a:fld>
            <a:endParaRPr lang="en-US" dirty="0"/>
          </a:p>
        </p:txBody>
      </p:sp>
      <p:sp>
        <p:nvSpPr>
          <p:cNvPr id="5" name="Footer Placeholder 4">
            <a:extLst>
              <a:ext uri="{FF2B5EF4-FFF2-40B4-BE49-F238E27FC236}">
                <a16:creationId xmlns:a16="http://schemas.microsoft.com/office/drawing/2014/main" id="{7D564A02-C39F-444D-A8F0-177C8AD2AA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FD4AA0-0438-F842-A517-D98DEF6BEC2E}"/>
              </a:ext>
            </a:extLst>
          </p:cNvPr>
          <p:cNvSpPr>
            <a:spLocks noGrp="1"/>
          </p:cNvSpPr>
          <p:nvPr>
            <p:ph type="sldNum" sz="quarter" idx="12"/>
          </p:nvPr>
        </p:nvSpPr>
        <p:spPr/>
        <p:txBody>
          <a:bodyPr/>
          <a:lstStyle/>
          <a:p>
            <a:fld id="{C7C6E1B9-F37A-7A40-98FB-C897D585C623}" type="slidenum">
              <a:rPr lang="en-US" smtClean="0"/>
              <a:t>‹#›</a:t>
            </a:fld>
            <a:endParaRPr lang="en-US" dirty="0"/>
          </a:p>
        </p:txBody>
      </p:sp>
    </p:spTree>
    <p:extLst>
      <p:ext uri="{BB962C8B-B14F-4D97-AF65-F5344CB8AC3E}">
        <p14:creationId xmlns:p14="http://schemas.microsoft.com/office/powerpoint/2010/main" val="1455928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0E935C-70FE-E547-8700-D1FA0FD16E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CFD240-CF14-354A-921C-E53DD7873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483F8D-5F67-4D4D-8117-7FE8DFE64143}"/>
              </a:ext>
            </a:extLst>
          </p:cNvPr>
          <p:cNvSpPr>
            <a:spLocks noGrp="1"/>
          </p:cNvSpPr>
          <p:nvPr>
            <p:ph type="dt" sz="half" idx="10"/>
          </p:nvPr>
        </p:nvSpPr>
        <p:spPr/>
        <p:txBody>
          <a:bodyPr/>
          <a:lstStyle/>
          <a:p>
            <a:fld id="{9CA963B2-5B05-AD4C-BCC0-70591900E4AC}" type="datetimeFigureOut">
              <a:rPr lang="en-US" smtClean="0"/>
              <a:t>5/12/21</a:t>
            </a:fld>
            <a:endParaRPr lang="en-US" dirty="0"/>
          </a:p>
        </p:txBody>
      </p:sp>
      <p:sp>
        <p:nvSpPr>
          <p:cNvPr id="5" name="Footer Placeholder 4">
            <a:extLst>
              <a:ext uri="{FF2B5EF4-FFF2-40B4-BE49-F238E27FC236}">
                <a16:creationId xmlns:a16="http://schemas.microsoft.com/office/drawing/2014/main" id="{4D236325-4E28-F94D-BCDE-EC9BBD119B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F800E4-F7C2-D64B-AEF5-5BDA7CE3A9AE}"/>
              </a:ext>
            </a:extLst>
          </p:cNvPr>
          <p:cNvSpPr>
            <a:spLocks noGrp="1"/>
          </p:cNvSpPr>
          <p:nvPr>
            <p:ph type="sldNum" sz="quarter" idx="12"/>
          </p:nvPr>
        </p:nvSpPr>
        <p:spPr/>
        <p:txBody>
          <a:bodyPr/>
          <a:lstStyle/>
          <a:p>
            <a:fld id="{C7C6E1B9-F37A-7A40-98FB-C897D585C623}" type="slidenum">
              <a:rPr lang="en-US" smtClean="0"/>
              <a:t>‹#›</a:t>
            </a:fld>
            <a:endParaRPr lang="en-US" dirty="0"/>
          </a:p>
        </p:txBody>
      </p:sp>
    </p:spTree>
    <p:extLst>
      <p:ext uri="{BB962C8B-B14F-4D97-AF65-F5344CB8AC3E}">
        <p14:creationId xmlns:p14="http://schemas.microsoft.com/office/powerpoint/2010/main" val="2103132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descr="Logo&#10;&#10;Description automatically generated">
            <a:extLst>
              <a:ext uri="{FF2B5EF4-FFF2-40B4-BE49-F238E27FC236}">
                <a16:creationId xmlns:a16="http://schemas.microsoft.com/office/drawing/2014/main" id="{3AF26E18-1571-DD4B-83B0-DD2BC8470ECD}"/>
              </a:ext>
            </a:extLst>
          </p:cNvPr>
          <p:cNvPicPr>
            <a:picLocks noChangeAspect="1"/>
          </p:cNvPicPr>
          <p:nvPr userDrawn="1"/>
        </p:nvPicPr>
        <p:blipFill>
          <a:blip r:embed="rId3">
            <a:alphaModFix amt="75000"/>
            <a:extLst>
              <a:ext uri="{BEBA8EAE-BF5A-486C-A8C5-ECC9F3942E4B}">
                <a14:imgProps xmlns:a14="http://schemas.microsoft.com/office/drawing/2010/main">
                  <a14:imgLayer r:embed="rId4">
                    <a14:imgEffect>
                      <a14:brightnessContrast bright="-75000"/>
                    </a14:imgEffect>
                  </a14:imgLayer>
                </a14:imgProps>
              </a:ext>
            </a:extLst>
          </a:blip>
          <a:stretch>
            <a:fillRect/>
          </a:stretch>
        </p:blipFill>
        <p:spPr>
          <a:xfrm>
            <a:off x="5444756" y="6010215"/>
            <a:ext cx="1302488" cy="965319"/>
          </a:xfrm>
          <a:prstGeom prst="rect">
            <a:avLst/>
          </a:prstGeom>
        </p:spPr>
      </p:pic>
      <p:sp>
        <p:nvSpPr>
          <p:cNvPr id="2" name="Title 1">
            <a:extLst>
              <a:ext uri="{FF2B5EF4-FFF2-40B4-BE49-F238E27FC236}">
                <a16:creationId xmlns:a16="http://schemas.microsoft.com/office/drawing/2014/main" id="{D9DABAD0-5E21-D54A-93B1-3A21D7951F82}"/>
              </a:ext>
            </a:extLst>
          </p:cNvPr>
          <p:cNvSpPr>
            <a:spLocks noGrp="1"/>
          </p:cNvSpPr>
          <p:nvPr>
            <p:ph type="ctrTitle"/>
          </p:nvPr>
        </p:nvSpPr>
        <p:spPr>
          <a:xfrm>
            <a:off x="2925580" y="4644764"/>
            <a:ext cx="9144000" cy="1089492"/>
          </a:xfrm>
        </p:spPr>
        <p:txBody>
          <a:bodyPr anchor="b"/>
          <a:lstStyle>
            <a:lvl1pPr algn="l">
              <a:defRPr sz="5400">
                <a:solidFill>
                  <a:schemeClr val="bg1">
                    <a:lumMod val="95000"/>
                  </a:schemeClr>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4B9ACCDA-F3EF-3D42-BE99-DA156400E551}"/>
              </a:ext>
            </a:extLst>
          </p:cNvPr>
          <p:cNvSpPr>
            <a:spLocks noGrp="1"/>
          </p:cNvSpPr>
          <p:nvPr>
            <p:ph type="dt" sz="half" idx="10"/>
          </p:nvPr>
        </p:nvSpPr>
        <p:spPr/>
        <p:txBody>
          <a:bodyPr/>
          <a:lstStyle/>
          <a:p>
            <a:fld id="{BBEBDE14-11E9-C342-81B7-E0736A533742}" type="datetimeFigureOut">
              <a:rPr lang="en-US" smtClean="0"/>
              <a:t>5/13/21</a:t>
            </a:fld>
            <a:endParaRPr lang="en-US" dirty="0"/>
          </a:p>
        </p:txBody>
      </p:sp>
      <p:sp>
        <p:nvSpPr>
          <p:cNvPr id="6" name="Slide Number Placeholder 5">
            <a:extLst>
              <a:ext uri="{FF2B5EF4-FFF2-40B4-BE49-F238E27FC236}">
                <a16:creationId xmlns:a16="http://schemas.microsoft.com/office/drawing/2014/main" id="{3B35FD89-E830-9B44-8503-49FE22BC1939}"/>
              </a:ext>
            </a:extLst>
          </p:cNvPr>
          <p:cNvSpPr>
            <a:spLocks noGrp="1"/>
          </p:cNvSpPr>
          <p:nvPr>
            <p:ph type="sldNum" sz="quarter" idx="12"/>
          </p:nvPr>
        </p:nvSpPr>
        <p:spPr/>
        <p:txBody>
          <a:bodyPr/>
          <a:lstStyle/>
          <a:p>
            <a:fld id="{3D86C043-C1B5-3748-87F6-D77CC729BDD8}" type="slidenum">
              <a:rPr lang="en-US" smtClean="0"/>
              <a:t>‹#›</a:t>
            </a:fld>
            <a:endParaRPr lang="en-US" dirty="0"/>
          </a:p>
        </p:txBody>
      </p:sp>
    </p:spTree>
    <p:extLst>
      <p:ext uri="{BB962C8B-B14F-4D97-AF65-F5344CB8AC3E}">
        <p14:creationId xmlns:p14="http://schemas.microsoft.com/office/powerpoint/2010/main" val="1079323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descr="Logo&#10;&#10;Description automatically generated">
            <a:extLst>
              <a:ext uri="{FF2B5EF4-FFF2-40B4-BE49-F238E27FC236}">
                <a16:creationId xmlns:a16="http://schemas.microsoft.com/office/drawing/2014/main" id="{3AF26E18-1571-DD4B-83B0-DD2BC8470ECD}"/>
              </a:ext>
            </a:extLst>
          </p:cNvPr>
          <p:cNvPicPr>
            <a:picLocks noChangeAspect="1"/>
          </p:cNvPicPr>
          <p:nvPr userDrawn="1"/>
        </p:nvPicPr>
        <p:blipFill>
          <a:blip r:embed="rId3">
            <a:alphaModFix amt="75000"/>
            <a:extLst>
              <a:ext uri="{BEBA8EAE-BF5A-486C-A8C5-ECC9F3942E4B}">
                <a14:imgProps xmlns:a14="http://schemas.microsoft.com/office/drawing/2010/main">
                  <a14:imgLayer r:embed="rId4">
                    <a14:imgEffect>
                      <a14:brightnessContrast bright="-75000"/>
                    </a14:imgEffect>
                  </a14:imgLayer>
                </a14:imgProps>
              </a:ext>
            </a:extLst>
          </a:blip>
          <a:stretch>
            <a:fillRect/>
          </a:stretch>
        </p:blipFill>
        <p:spPr>
          <a:xfrm>
            <a:off x="5444756" y="6010215"/>
            <a:ext cx="1302488" cy="965319"/>
          </a:xfrm>
          <a:prstGeom prst="rect">
            <a:avLst/>
          </a:prstGeom>
        </p:spPr>
      </p:pic>
      <p:sp>
        <p:nvSpPr>
          <p:cNvPr id="2" name="Title 1">
            <a:extLst>
              <a:ext uri="{FF2B5EF4-FFF2-40B4-BE49-F238E27FC236}">
                <a16:creationId xmlns:a16="http://schemas.microsoft.com/office/drawing/2014/main" id="{D9DABAD0-5E21-D54A-93B1-3A21D7951F82}"/>
              </a:ext>
            </a:extLst>
          </p:cNvPr>
          <p:cNvSpPr>
            <a:spLocks noGrp="1"/>
          </p:cNvSpPr>
          <p:nvPr>
            <p:ph type="ctrTitle"/>
          </p:nvPr>
        </p:nvSpPr>
        <p:spPr>
          <a:xfrm>
            <a:off x="2925580" y="4644764"/>
            <a:ext cx="9144000" cy="1089492"/>
          </a:xfrm>
        </p:spPr>
        <p:txBody>
          <a:bodyPr anchor="b"/>
          <a:lstStyle>
            <a:lvl1pPr algn="l">
              <a:defRPr sz="5400">
                <a:solidFill>
                  <a:schemeClr val="bg1">
                    <a:lumMod val="95000"/>
                  </a:schemeClr>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4B9ACCDA-F3EF-3D42-BE99-DA156400E551}"/>
              </a:ext>
            </a:extLst>
          </p:cNvPr>
          <p:cNvSpPr>
            <a:spLocks noGrp="1"/>
          </p:cNvSpPr>
          <p:nvPr>
            <p:ph type="dt" sz="half" idx="10"/>
          </p:nvPr>
        </p:nvSpPr>
        <p:spPr/>
        <p:txBody>
          <a:bodyPr/>
          <a:lstStyle/>
          <a:p>
            <a:fld id="{BBEBDE14-11E9-C342-81B7-E0736A533742}" type="datetimeFigureOut">
              <a:rPr lang="en-US" smtClean="0"/>
              <a:t>5/13/21</a:t>
            </a:fld>
            <a:endParaRPr lang="en-US" dirty="0"/>
          </a:p>
        </p:txBody>
      </p:sp>
      <p:sp>
        <p:nvSpPr>
          <p:cNvPr id="6" name="Slide Number Placeholder 5">
            <a:extLst>
              <a:ext uri="{FF2B5EF4-FFF2-40B4-BE49-F238E27FC236}">
                <a16:creationId xmlns:a16="http://schemas.microsoft.com/office/drawing/2014/main" id="{3B35FD89-E830-9B44-8503-49FE22BC1939}"/>
              </a:ext>
            </a:extLst>
          </p:cNvPr>
          <p:cNvSpPr>
            <a:spLocks noGrp="1"/>
          </p:cNvSpPr>
          <p:nvPr>
            <p:ph type="sldNum" sz="quarter" idx="12"/>
          </p:nvPr>
        </p:nvSpPr>
        <p:spPr/>
        <p:txBody>
          <a:bodyPr/>
          <a:lstStyle/>
          <a:p>
            <a:fld id="{3D86C043-C1B5-3748-87F6-D77CC729BDD8}" type="slidenum">
              <a:rPr lang="en-US" smtClean="0"/>
              <a:t>‹#›</a:t>
            </a:fld>
            <a:endParaRPr lang="en-US" dirty="0"/>
          </a:p>
        </p:txBody>
      </p:sp>
    </p:spTree>
    <p:extLst>
      <p:ext uri="{BB962C8B-B14F-4D97-AF65-F5344CB8AC3E}">
        <p14:creationId xmlns:p14="http://schemas.microsoft.com/office/powerpoint/2010/main" val="24068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ABAD0-5E21-D54A-93B1-3A21D7951F82}"/>
              </a:ext>
            </a:extLst>
          </p:cNvPr>
          <p:cNvSpPr>
            <a:spLocks noGrp="1"/>
          </p:cNvSpPr>
          <p:nvPr>
            <p:ph type="ctrTitle"/>
          </p:nvPr>
        </p:nvSpPr>
        <p:spPr>
          <a:xfrm>
            <a:off x="2925580" y="4634130"/>
            <a:ext cx="9144000" cy="1089492"/>
          </a:xfrm>
        </p:spPr>
        <p:txBody>
          <a:bodyPr anchor="b"/>
          <a:lstStyle>
            <a:lvl1pPr algn="l">
              <a:defRPr sz="5400" b="1">
                <a:solidFill>
                  <a:schemeClr val="tx1">
                    <a:lumMod val="75000"/>
                    <a:lumOff val="25000"/>
                  </a:schemeClr>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4B9ACCDA-F3EF-3D42-BE99-DA156400E551}"/>
              </a:ext>
            </a:extLst>
          </p:cNvPr>
          <p:cNvSpPr>
            <a:spLocks noGrp="1"/>
          </p:cNvSpPr>
          <p:nvPr>
            <p:ph type="dt" sz="half" idx="10"/>
          </p:nvPr>
        </p:nvSpPr>
        <p:spPr/>
        <p:txBody>
          <a:bodyPr/>
          <a:lstStyle/>
          <a:p>
            <a:fld id="{BBEBDE14-11E9-C342-81B7-E0736A533742}" type="datetimeFigureOut">
              <a:rPr lang="en-US" smtClean="0"/>
              <a:t>5/13/21</a:t>
            </a:fld>
            <a:endParaRPr lang="en-US" dirty="0"/>
          </a:p>
        </p:txBody>
      </p:sp>
      <p:sp>
        <p:nvSpPr>
          <p:cNvPr id="6" name="Slide Number Placeholder 5">
            <a:extLst>
              <a:ext uri="{FF2B5EF4-FFF2-40B4-BE49-F238E27FC236}">
                <a16:creationId xmlns:a16="http://schemas.microsoft.com/office/drawing/2014/main" id="{3B35FD89-E830-9B44-8503-49FE22BC1939}"/>
              </a:ext>
            </a:extLst>
          </p:cNvPr>
          <p:cNvSpPr>
            <a:spLocks noGrp="1"/>
          </p:cNvSpPr>
          <p:nvPr>
            <p:ph type="sldNum" sz="quarter" idx="12"/>
          </p:nvPr>
        </p:nvSpPr>
        <p:spPr/>
        <p:txBody>
          <a:bodyPr/>
          <a:lstStyle/>
          <a:p>
            <a:fld id="{3D86C043-C1B5-3748-87F6-D77CC729BDD8}" type="slidenum">
              <a:rPr lang="en-US" smtClean="0"/>
              <a:t>‹#›</a:t>
            </a:fld>
            <a:endParaRPr lang="en-US" dirty="0"/>
          </a:p>
        </p:txBody>
      </p:sp>
    </p:spTree>
    <p:extLst>
      <p:ext uri="{BB962C8B-B14F-4D97-AF65-F5344CB8AC3E}">
        <p14:creationId xmlns:p14="http://schemas.microsoft.com/office/powerpoint/2010/main" val="1905787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2D1F9128-20F1-4B47-9B9E-AF8CB4ADD95D}"/>
              </a:ext>
            </a:extLst>
          </p:cNvPr>
          <p:cNvPicPr>
            <a:picLocks noChangeAspect="1"/>
          </p:cNvPicPr>
          <p:nvPr userDrawn="1"/>
        </p:nvPicPr>
        <p:blipFill>
          <a:blip r:embed="rId3">
            <a:alphaModFix amt="75000"/>
            <a:extLst>
              <a:ext uri="{BEBA8EAE-BF5A-486C-A8C5-ECC9F3942E4B}">
                <a14:imgProps xmlns:a14="http://schemas.microsoft.com/office/drawing/2010/main">
                  <a14:imgLayer r:embed="rId4">
                    <a14:imgEffect>
                      <a14:brightnessContrast bright="-75000"/>
                    </a14:imgEffect>
                  </a14:imgLayer>
                </a14:imgProps>
              </a:ext>
            </a:extLst>
          </a:blip>
          <a:stretch>
            <a:fillRect/>
          </a:stretch>
        </p:blipFill>
        <p:spPr>
          <a:xfrm>
            <a:off x="5444756" y="6010215"/>
            <a:ext cx="1302488" cy="965319"/>
          </a:xfrm>
          <a:prstGeom prst="rect">
            <a:avLst/>
          </a:prstGeom>
        </p:spPr>
      </p:pic>
      <p:sp>
        <p:nvSpPr>
          <p:cNvPr id="2" name="Title 1">
            <a:extLst>
              <a:ext uri="{FF2B5EF4-FFF2-40B4-BE49-F238E27FC236}">
                <a16:creationId xmlns:a16="http://schemas.microsoft.com/office/drawing/2014/main" id="{6DA4C412-B7BA-CB49-B25B-09E6EF424273}"/>
              </a:ext>
            </a:extLst>
          </p:cNvPr>
          <p:cNvSpPr>
            <a:spLocks noGrp="1"/>
          </p:cNvSpPr>
          <p:nvPr>
            <p:ph type="title"/>
          </p:nvPr>
        </p:nvSpPr>
        <p:spPr>
          <a:xfrm>
            <a:off x="2849526" y="3429000"/>
            <a:ext cx="8497924" cy="766053"/>
          </a:xfrm>
        </p:spPr>
        <p:txBody>
          <a:bodyPr anchor="b"/>
          <a:lstStyle>
            <a:lvl1pPr>
              <a:defRPr sz="4400" b="1">
                <a:solidFill>
                  <a:schemeClr val="bg1">
                    <a:lumMod val="85000"/>
                  </a:schemeClr>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328DFE0-8348-BF42-915D-73926E0B4B94}"/>
              </a:ext>
            </a:extLst>
          </p:cNvPr>
          <p:cNvSpPr>
            <a:spLocks noGrp="1"/>
          </p:cNvSpPr>
          <p:nvPr>
            <p:ph type="body" idx="1"/>
          </p:nvPr>
        </p:nvSpPr>
        <p:spPr>
          <a:xfrm>
            <a:off x="2849526" y="4327451"/>
            <a:ext cx="8497924" cy="1275907"/>
          </a:xfrm>
        </p:spPr>
        <p:txBody>
          <a:bodyPr/>
          <a:lstStyle>
            <a:lvl1pPr marL="0" indent="0">
              <a:buNone/>
              <a:defRPr sz="2400">
                <a:solidFill>
                  <a:schemeClr val="bg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67D40F-1DDE-A646-AE1F-5D6709BD04C1}"/>
              </a:ext>
            </a:extLst>
          </p:cNvPr>
          <p:cNvSpPr>
            <a:spLocks noGrp="1"/>
          </p:cNvSpPr>
          <p:nvPr>
            <p:ph type="dt" sz="half" idx="10"/>
          </p:nvPr>
        </p:nvSpPr>
        <p:spPr/>
        <p:txBody>
          <a:bodyPr/>
          <a:lstStyle/>
          <a:p>
            <a:fld id="{BBEBDE14-11E9-C342-81B7-E0736A533742}" type="datetimeFigureOut">
              <a:rPr lang="en-US" smtClean="0"/>
              <a:t>5/13/21</a:t>
            </a:fld>
            <a:endParaRPr lang="en-US" dirty="0"/>
          </a:p>
        </p:txBody>
      </p:sp>
      <p:sp>
        <p:nvSpPr>
          <p:cNvPr id="6" name="Slide Number Placeholder 5">
            <a:extLst>
              <a:ext uri="{FF2B5EF4-FFF2-40B4-BE49-F238E27FC236}">
                <a16:creationId xmlns:a16="http://schemas.microsoft.com/office/drawing/2014/main" id="{631C5389-5433-D74E-80AC-02B83463E3BB}"/>
              </a:ext>
            </a:extLst>
          </p:cNvPr>
          <p:cNvSpPr>
            <a:spLocks noGrp="1"/>
          </p:cNvSpPr>
          <p:nvPr>
            <p:ph type="sldNum" sz="quarter" idx="12"/>
          </p:nvPr>
        </p:nvSpPr>
        <p:spPr/>
        <p:txBody>
          <a:bodyPr/>
          <a:lstStyle/>
          <a:p>
            <a:fld id="{3D86C043-C1B5-3748-87F6-D77CC729BDD8}" type="slidenum">
              <a:rPr lang="en-US" smtClean="0"/>
              <a:t>‹#›</a:t>
            </a:fld>
            <a:endParaRPr lang="en-US" dirty="0"/>
          </a:p>
        </p:txBody>
      </p:sp>
    </p:spTree>
    <p:extLst>
      <p:ext uri="{BB962C8B-B14F-4D97-AF65-F5344CB8AC3E}">
        <p14:creationId xmlns:p14="http://schemas.microsoft.com/office/powerpoint/2010/main" val="4158939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4C412-B7BA-CB49-B25B-09E6EF424273}"/>
              </a:ext>
            </a:extLst>
          </p:cNvPr>
          <p:cNvSpPr>
            <a:spLocks noGrp="1"/>
          </p:cNvSpPr>
          <p:nvPr>
            <p:ph type="title"/>
          </p:nvPr>
        </p:nvSpPr>
        <p:spPr>
          <a:xfrm>
            <a:off x="2849526" y="3429000"/>
            <a:ext cx="8497924" cy="766053"/>
          </a:xfrm>
        </p:spPr>
        <p:txBody>
          <a:bodyPr anchor="b"/>
          <a:lstStyle>
            <a:lvl1pPr>
              <a:defRPr sz="4400" b="1">
                <a:solidFill>
                  <a:schemeClr val="tx1">
                    <a:lumMod val="75000"/>
                    <a:lumOff val="25000"/>
                  </a:schemeClr>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328DFE0-8348-BF42-915D-73926E0B4B94}"/>
              </a:ext>
            </a:extLst>
          </p:cNvPr>
          <p:cNvSpPr>
            <a:spLocks noGrp="1"/>
          </p:cNvSpPr>
          <p:nvPr>
            <p:ph type="body" idx="1"/>
          </p:nvPr>
        </p:nvSpPr>
        <p:spPr>
          <a:xfrm>
            <a:off x="2849526" y="4327451"/>
            <a:ext cx="8497924" cy="1275907"/>
          </a:xfrm>
        </p:spPr>
        <p:txBody>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67D40F-1DDE-A646-AE1F-5D6709BD04C1}"/>
              </a:ext>
            </a:extLst>
          </p:cNvPr>
          <p:cNvSpPr>
            <a:spLocks noGrp="1"/>
          </p:cNvSpPr>
          <p:nvPr>
            <p:ph type="dt" sz="half" idx="10"/>
          </p:nvPr>
        </p:nvSpPr>
        <p:spPr/>
        <p:txBody>
          <a:bodyPr/>
          <a:lstStyle/>
          <a:p>
            <a:fld id="{BBEBDE14-11E9-C342-81B7-E0736A533742}" type="datetimeFigureOut">
              <a:rPr lang="en-US" smtClean="0"/>
              <a:t>5/13/21</a:t>
            </a:fld>
            <a:endParaRPr lang="en-US" dirty="0"/>
          </a:p>
        </p:txBody>
      </p:sp>
      <p:sp>
        <p:nvSpPr>
          <p:cNvPr id="6" name="Slide Number Placeholder 5">
            <a:extLst>
              <a:ext uri="{FF2B5EF4-FFF2-40B4-BE49-F238E27FC236}">
                <a16:creationId xmlns:a16="http://schemas.microsoft.com/office/drawing/2014/main" id="{631C5389-5433-D74E-80AC-02B83463E3BB}"/>
              </a:ext>
            </a:extLst>
          </p:cNvPr>
          <p:cNvSpPr>
            <a:spLocks noGrp="1"/>
          </p:cNvSpPr>
          <p:nvPr>
            <p:ph type="sldNum" sz="quarter" idx="12"/>
          </p:nvPr>
        </p:nvSpPr>
        <p:spPr/>
        <p:txBody>
          <a:bodyPr/>
          <a:lstStyle/>
          <a:p>
            <a:fld id="{3D86C043-C1B5-3748-87F6-D77CC729BDD8}" type="slidenum">
              <a:rPr lang="en-US" smtClean="0"/>
              <a:t>‹#›</a:t>
            </a:fld>
            <a:endParaRPr lang="en-US" dirty="0"/>
          </a:p>
        </p:txBody>
      </p:sp>
    </p:spTree>
    <p:extLst>
      <p:ext uri="{BB962C8B-B14F-4D97-AF65-F5344CB8AC3E}">
        <p14:creationId xmlns:p14="http://schemas.microsoft.com/office/powerpoint/2010/main" val="2955650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0FA1D-04BD-F647-8906-FC28116CCA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00A6F4-C3A5-0B41-9231-BABFED1C1A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145572-6F2E-5D4C-995D-6194F2180432}"/>
              </a:ext>
            </a:extLst>
          </p:cNvPr>
          <p:cNvSpPr>
            <a:spLocks noGrp="1"/>
          </p:cNvSpPr>
          <p:nvPr>
            <p:ph type="dt" sz="half" idx="10"/>
          </p:nvPr>
        </p:nvSpPr>
        <p:spPr/>
        <p:txBody>
          <a:bodyPr/>
          <a:lstStyle/>
          <a:p>
            <a:fld id="{BBEBDE14-11E9-C342-81B7-E0736A533742}" type="datetimeFigureOut">
              <a:rPr lang="en-US" smtClean="0"/>
              <a:t>5/13/21</a:t>
            </a:fld>
            <a:endParaRPr lang="en-US" dirty="0"/>
          </a:p>
        </p:txBody>
      </p:sp>
      <p:sp>
        <p:nvSpPr>
          <p:cNvPr id="6" name="Slide Number Placeholder 5">
            <a:extLst>
              <a:ext uri="{FF2B5EF4-FFF2-40B4-BE49-F238E27FC236}">
                <a16:creationId xmlns:a16="http://schemas.microsoft.com/office/drawing/2014/main" id="{1B481D99-F271-4748-A928-4E6BC7666F44}"/>
              </a:ext>
            </a:extLst>
          </p:cNvPr>
          <p:cNvSpPr>
            <a:spLocks noGrp="1"/>
          </p:cNvSpPr>
          <p:nvPr>
            <p:ph type="sldNum" sz="quarter" idx="12"/>
          </p:nvPr>
        </p:nvSpPr>
        <p:spPr/>
        <p:txBody>
          <a:bodyPr/>
          <a:lstStyle/>
          <a:p>
            <a:fld id="{3D86C043-C1B5-3748-87F6-D77CC729BDD8}" type="slidenum">
              <a:rPr lang="en-US" smtClean="0"/>
              <a:t>‹#›</a:t>
            </a:fld>
            <a:endParaRPr lang="en-US" dirty="0"/>
          </a:p>
        </p:txBody>
      </p:sp>
    </p:spTree>
    <p:extLst>
      <p:ext uri="{BB962C8B-B14F-4D97-AF65-F5344CB8AC3E}">
        <p14:creationId xmlns:p14="http://schemas.microsoft.com/office/powerpoint/2010/main" val="170211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6F6B8-132D-5E44-8472-D0CB338750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1DFE45-D036-7547-89C1-5DFFA12966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D35127-162D-0646-AC91-B223C0D292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832E58-20A3-6543-ADDF-BAFB83C991F5}"/>
              </a:ext>
            </a:extLst>
          </p:cNvPr>
          <p:cNvSpPr>
            <a:spLocks noGrp="1"/>
          </p:cNvSpPr>
          <p:nvPr>
            <p:ph type="dt" sz="half" idx="10"/>
          </p:nvPr>
        </p:nvSpPr>
        <p:spPr/>
        <p:txBody>
          <a:bodyPr/>
          <a:lstStyle/>
          <a:p>
            <a:fld id="{BBEBDE14-11E9-C342-81B7-E0736A533742}" type="datetimeFigureOut">
              <a:rPr lang="en-US" smtClean="0"/>
              <a:t>5/13/21</a:t>
            </a:fld>
            <a:endParaRPr lang="en-US" dirty="0"/>
          </a:p>
        </p:txBody>
      </p:sp>
      <p:sp>
        <p:nvSpPr>
          <p:cNvPr id="7" name="Slide Number Placeholder 6">
            <a:extLst>
              <a:ext uri="{FF2B5EF4-FFF2-40B4-BE49-F238E27FC236}">
                <a16:creationId xmlns:a16="http://schemas.microsoft.com/office/drawing/2014/main" id="{02930E8E-C589-954C-AEC9-BD9F07112A0A}"/>
              </a:ext>
            </a:extLst>
          </p:cNvPr>
          <p:cNvSpPr>
            <a:spLocks noGrp="1"/>
          </p:cNvSpPr>
          <p:nvPr>
            <p:ph type="sldNum" sz="quarter" idx="12"/>
          </p:nvPr>
        </p:nvSpPr>
        <p:spPr/>
        <p:txBody>
          <a:bodyPr/>
          <a:lstStyle/>
          <a:p>
            <a:fld id="{3D86C043-C1B5-3748-87F6-D77CC729BDD8}" type="slidenum">
              <a:rPr lang="en-US" smtClean="0"/>
              <a:t>‹#›</a:t>
            </a:fld>
            <a:endParaRPr lang="en-US" dirty="0"/>
          </a:p>
        </p:txBody>
      </p:sp>
    </p:spTree>
    <p:extLst>
      <p:ext uri="{BB962C8B-B14F-4D97-AF65-F5344CB8AC3E}">
        <p14:creationId xmlns:p14="http://schemas.microsoft.com/office/powerpoint/2010/main" val="3580780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DD0C4-3995-0141-9383-4F867DA384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25F824-45E0-144C-AE7B-9CECB1917C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4D8B90-7889-BE4C-BCDA-4B7C89FA4F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B477CF-3605-FF40-9174-D8398A7F69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A99DB8-503C-7445-9B75-7F7FBE3EAE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142491-27E5-5242-85D8-5704899D1116}"/>
              </a:ext>
            </a:extLst>
          </p:cNvPr>
          <p:cNvSpPr>
            <a:spLocks noGrp="1"/>
          </p:cNvSpPr>
          <p:nvPr>
            <p:ph type="dt" sz="half" idx="10"/>
          </p:nvPr>
        </p:nvSpPr>
        <p:spPr/>
        <p:txBody>
          <a:bodyPr/>
          <a:lstStyle/>
          <a:p>
            <a:fld id="{BBEBDE14-11E9-C342-81B7-E0736A533742}" type="datetimeFigureOut">
              <a:rPr lang="en-US" smtClean="0"/>
              <a:t>5/13/21</a:t>
            </a:fld>
            <a:endParaRPr lang="en-US" dirty="0"/>
          </a:p>
        </p:txBody>
      </p:sp>
      <p:sp>
        <p:nvSpPr>
          <p:cNvPr id="9" name="Slide Number Placeholder 8">
            <a:extLst>
              <a:ext uri="{FF2B5EF4-FFF2-40B4-BE49-F238E27FC236}">
                <a16:creationId xmlns:a16="http://schemas.microsoft.com/office/drawing/2014/main" id="{241851EA-5DF4-0047-836E-A0F3317C41B9}"/>
              </a:ext>
            </a:extLst>
          </p:cNvPr>
          <p:cNvSpPr>
            <a:spLocks noGrp="1"/>
          </p:cNvSpPr>
          <p:nvPr>
            <p:ph type="sldNum" sz="quarter" idx="12"/>
          </p:nvPr>
        </p:nvSpPr>
        <p:spPr/>
        <p:txBody>
          <a:bodyPr/>
          <a:lstStyle/>
          <a:p>
            <a:fld id="{3D86C043-C1B5-3748-87F6-D77CC729BDD8}" type="slidenum">
              <a:rPr lang="en-US" smtClean="0"/>
              <a:t>‹#›</a:t>
            </a:fld>
            <a:endParaRPr lang="en-US" dirty="0"/>
          </a:p>
        </p:txBody>
      </p:sp>
    </p:spTree>
    <p:extLst>
      <p:ext uri="{BB962C8B-B14F-4D97-AF65-F5344CB8AC3E}">
        <p14:creationId xmlns:p14="http://schemas.microsoft.com/office/powerpoint/2010/main" val="1146421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2B949-EF3F-4145-924A-252C8FF01D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4C8A2A-DFDD-F84C-A52D-B51EA65A84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EAAA2C-4A8B-824A-B77A-87C0BCCB8FB7}"/>
              </a:ext>
            </a:extLst>
          </p:cNvPr>
          <p:cNvSpPr>
            <a:spLocks noGrp="1"/>
          </p:cNvSpPr>
          <p:nvPr>
            <p:ph type="dt" sz="half" idx="10"/>
          </p:nvPr>
        </p:nvSpPr>
        <p:spPr/>
        <p:txBody>
          <a:bodyPr/>
          <a:lstStyle/>
          <a:p>
            <a:fld id="{9CA963B2-5B05-AD4C-BCC0-70591900E4AC}" type="datetimeFigureOut">
              <a:rPr lang="en-US" smtClean="0"/>
              <a:t>5/12/21</a:t>
            </a:fld>
            <a:endParaRPr lang="en-US" dirty="0"/>
          </a:p>
        </p:txBody>
      </p:sp>
      <p:sp>
        <p:nvSpPr>
          <p:cNvPr id="5" name="Footer Placeholder 4">
            <a:extLst>
              <a:ext uri="{FF2B5EF4-FFF2-40B4-BE49-F238E27FC236}">
                <a16:creationId xmlns:a16="http://schemas.microsoft.com/office/drawing/2014/main" id="{057FDFB3-0FD7-2745-AE3C-C42701E882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EDE723-5EBB-3444-B9A1-D5556F541789}"/>
              </a:ext>
            </a:extLst>
          </p:cNvPr>
          <p:cNvSpPr>
            <a:spLocks noGrp="1"/>
          </p:cNvSpPr>
          <p:nvPr>
            <p:ph type="sldNum" sz="quarter" idx="12"/>
          </p:nvPr>
        </p:nvSpPr>
        <p:spPr/>
        <p:txBody>
          <a:bodyPr/>
          <a:lstStyle/>
          <a:p>
            <a:fld id="{C7C6E1B9-F37A-7A40-98FB-C897D585C623}" type="slidenum">
              <a:rPr lang="en-US" smtClean="0"/>
              <a:t>‹#›</a:t>
            </a:fld>
            <a:endParaRPr lang="en-US" dirty="0"/>
          </a:p>
        </p:txBody>
      </p:sp>
    </p:spTree>
    <p:extLst>
      <p:ext uri="{BB962C8B-B14F-4D97-AF65-F5344CB8AC3E}">
        <p14:creationId xmlns:p14="http://schemas.microsoft.com/office/powerpoint/2010/main" val="3230397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C61E2-38AA-5745-89AC-F625AE157C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868EBB-16F5-DD4F-861C-2F4D766168B8}"/>
              </a:ext>
            </a:extLst>
          </p:cNvPr>
          <p:cNvSpPr>
            <a:spLocks noGrp="1"/>
          </p:cNvSpPr>
          <p:nvPr>
            <p:ph type="dt" sz="half" idx="10"/>
          </p:nvPr>
        </p:nvSpPr>
        <p:spPr/>
        <p:txBody>
          <a:bodyPr/>
          <a:lstStyle/>
          <a:p>
            <a:fld id="{BBEBDE14-11E9-C342-81B7-E0736A533742}" type="datetimeFigureOut">
              <a:rPr lang="en-US" smtClean="0"/>
              <a:t>5/13/21</a:t>
            </a:fld>
            <a:endParaRPr lang="en-US" dirty="0"/>
          </a:p>
        </p:txBody>
      </p:sp>
      <p:sp>
        <p:nvSpPr>
          <p:cNvPr id="5" name="Slide Number Placeholder 4">
            <a:extLst>
              <a:ext uri="{FF2B5EF4-FFF2-40B4-BE49-F238E27FC236}">
                <a16:creationId xmlns:a16="http://schemas.microsoft.com/office/drawing/2014/main" id="{049ECFC3-63ED-014E-9B50-8A13263E9C38}"/>
              </a:ext>
            </a:extLst>
          </p:cNvPr>
          <p:cNvSpPr>
            <a:spLocks noGrp="1"/>
          </p:cNvSpPr>
          <p:nvPr>
            <p:ph type="sldNum" sz="quarter" idx="12"/>
          </p:nvPr>
        </p:nvSpPr>
        <p:spPr/>
        <p:txBody>
          <a:bodyPr/>
          <a:lstStyle/>
          <a:p>
            <a:fld id="{3D86C043-C1B5-3748-87F6-D77CC729BDD8}" type="slidenum">
              <a:rPr lang="en-US" smtClean="0"/>
              <a:t>‹#›</a:t>
            </a:fld>
            <a:endParaRPr lang="en-US" dirty="0"/>
          </a:p>
        </p:txBody>
      </p:sp>
    </p:spTree>
    <p:extLst>
      <p:ext uri="{BB962C8B-B14F-4D97-AF65-F5344CB8AC3E}">
        <p14:creationId xmlns:p14="http://schemas.microsoft.com/office/powerpoint/2010/main" val="267030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C9C7FE-359B-294D-A646-AE25CA200870}"/>
              </a:ext>
            </a:extLst>
          </p:cNvPr>
          <p:cNvSpPr>
            <a:spLocks noGrp="1"/>
          </p:cNvSpPr>
          <p:nvPr>
            <p:ph type="dt" sz="half" idx="10"/>
          </p:nvPr>
        </p:nvSpPr>
        <p:spPr/>
        <p:txBody>
          <a:bodyPr/>
          <a:lstStyle/>
          <a:p>
            <a:fld id="{BBEBDE14-11E9-C342-81B7-E0736A533742}" type="datetimeFigureOut">
              <a:rPr lang="en-US" smtClean="0"/>
              <a:t>5/13/21</a:t>
            </a:fld>
            <a:endParaRPr lang="en-US" dirty="0"/>
          </a:p>
        </p:txBody>
      </p:sp>
      <p:sp>
        <p:nvSpPr>
          <p:cNvPr id="4" name="Slide Number Placeholder 3">
            <a:extLst>
              <a:ext uri="{FF2B5EF4-FFF2-40B4-BE49-F238E27FC236}">
                <a16:creationId xmlns:a16="http://schemas.microsoft.com/office/drawing/2014/main" id="{C297980F-576D-7F47-8E3E-3DC275774EB6}"/>
              </a:ext>
            </a:extLst>
          </p:cNvPr>
          <p:cNvSpPr>
            <a:spLocks noGrp="1"/>
          </p:cNvSpPr>
          <p:nvPr>
            <p:ph type="sldNum" sz="quarter" idx="12"/>
          </p:nvPr>
        </p:nvSpPr>
        <p:spPr/>
        <p:txBody>
          <a:bodyPr/>
          <a:lstStyle/>
          <a:p>
            <a:fld id="{3D86C043-C1B5-3748-87F6-D77CC729BDD8}" type="slidenum">
              <a:rPr lang="en-US" smtClean="0"/>
              <a:t>‹#›</a:t>
            </a:fld>
            <a:endParaRPr lang="en-US" dirty="0"/>
          </a:p>
        </p:txBody>
      </p:sp>
    </p:spTree>
    <p:extLst>
      <p:ext uri="{BB962C8B-B14F-4D97-AF65-F5344CB8AC3E}">
        <p14:creationId xmlns:p14="http://schemas.microsoft.com/office/powerpoint/2010/main" val="226623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79830-4FC8-3E4F-94CF-72A5D9B31D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ED6B6D-ADA8-EF41-A5FA-3E5729E150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716F9F-9F29-4946-9EB8-10BD8FD3FD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FC09B0-6E94-D640-90EB-822155F83305}"/>
              </a:ext>
            </a:extLst>
          </p:cNvPr>
          <p:cNvSpPr>
            <a:spLocks noGrp="1"/>
          </p:cNvSpPr>
          <p:nvPr>
            <p:ph type="dt" sz="half" idx="10"/>
          </p:nvPr>
        </p:nvSpPr>
        <p:spPr/>
        <p:txBody>
          <a:bodyPr/>
          <a:lstStyle/>
          <a:p>
            <a:fld id="{BBEBDE14-11E9-C342-81B7-E0736A533742}" type="datetimeFigureOut">
              <a:rPr lang="en-US" smtClean="0"/>
              <a:t>5/13/21</a:t>
            </a:fld>
            <a:endParaRPr lang="en-US" dirty="0"/>
          </a:p>
        </p:txBody>
      </p:sp>
      <p:sp>
        <p:nvSpPr>
          <p:cNvPr id="7" name="Slide Number Placeholder 6">
            <a:extLst>
              <a:ext uri="{FF2B5EF4-FFF2-40B4-BE49-F238E27FC236}">
                <a16:creationId xmlns:a16="http://schemas.microsoft.com/office/drawing/2014/main" id="{5ED878A7-4B00-DA42-9A0B-4A3313E6289E}"/>
              </a:ext>
            </a:extLst>
          </p:cNvPr>
          <p:cNvSpPr>
            <a:spLocks noGrp="1"/>
          </p:cNvSpPr>
          <p:nvPr>
            <p:ph type="sldNum" sz="quarter" idx="12"/>
          </p:nvPr>
        </p:nvSpPr>
        <p:spPr/>
        <p:txBody>
          <a:bodyPr/>
          <a:lstStyle/>
          <a:p>
            <a:fld id="{3D86C043-C1B5-3748-87F6-D77CC729BDD8}" type="slidenum">
              <a:rPr lang="en-US" smtClean="0"/>
              <a:t>‹#›</a:t>
            </a:fld>
            <a:endParaRPr lang="en-US" dirty="0"/>
          </a:p>
        </p:txBody>
      </p:sp>
    </p:spTree>
    <p:extLst>
      <p:ext uri="{BB962C8B-B14F-4D97-AF65-F5344CB8AC3E}">
        <p14:creationId xmlns:p14="http://schemas.microsoft.com/office/powerpoint/2010/main" val="2672368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DF52C-6709-0B46-90BB-825954914E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EA94CE-A50F-8044-A90B-65DE90BADC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EB87E3E9-2183-B243-BC36-D5A7BA52BF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956C0-1AA0-3A4B-BCB7-3D6AAEEF5599}"/>
              </a:ext>
            </a:extLst>
          </p:cNvPr>
          <p:cNvSpPr>
            <a:spLocks noGrp="1"/>
          </p:cNvSpPr>
          <p:nvPr>
            <p:ph type="dt" sz="half" idx="10"/>
          </p:nvPr>
        </p:nvSpPr>
        <p:spPr/>
        <p:txBody>
          <a:bodyPr/>
          <a:lstStyle/>
          <a:p>
            <a:fld id="{BBEBDE14-11E9-C342-81B7-E0736A533742}" type="datetimeFigureOut">
              <a:rPr lang="en-US" smtClean="0"/>
              <a:t>5/13/21</a:t>
            </a:fld>
            <a:endParaRPr lang="en-US" dirty="0"/>
          </a:p>
        </p:txBody>
      </p:sp>
      <p:sp>
        <p:nvSpPr>
          <p:cNvPr id="7" name="Slide Number Placeholder 6">
            <a:extLst>
              <a:ext uri="{FF2B5EF4-FFF2-40B4-BE49-F238E27FC236}">
                <a16:creationId xmlns:a16="http://schemas.microsoft.com/office/drawing/2014/main" id="{C9F25D5D-D60D-284E-AEDC-26415CFF692B}"/>
              </a:ext>
            </a:extLst>
          </p:cNvPr>
          <p:cNvSpPr>
            <a:spLocks noGrp="1"/>
          </p:cNvSpPr>
          <p:nvPr>
            <p:ph type="sldNum" sz="quarter" idx="12"/>
          </p:nvPr>
        </p:nvSpPr>
        <p:spPr/>
        <p:txBody>
          <a:bodyPr/>
          <a:lstStyle/>
          <a:p>
            <a:fld id="{3D86C043-C1B5-3748-87F6-D77CC729BDD8}" type="slidenum">
              <a:rPr lang="en-US" smtClean="0"/>
              <a:t>‹#›</a:t>
            </a:fld>
            <a:endParaRPr lang="en-US" dirty="0"/>
          </a:p>
        </p:txBody>
      </p:sp>
    </p:spTree>
    <p:extLst>
      <p:ext uri="{BB962C8B-B14F-4D97-AF65-F5344CB8AC3E}">
        <p14:creationId xmlns:p14="http://schemas.microsoft.com/office/powerpoint/2010/main" val="2899674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E246E-FE59-0749-AEAE-B017C10F87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CFB09-6F12-2347-9533-B02E707627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AFCC5C-DB9C-8D4D-AE21-88AD3C368069}"/>
              </a:ext>
            </a:extLst>
          </p:cNvPr>
          <p:cNvSpPr>
            <a:spLocks noGrp="1"/>
          </p:cNvSpPr>
          <p:nvPr>
            <p:ph type="dt" sz="half" idx="10"/>
          </p:nvPr>
        </p:nvSpPr>
        <p:spPr/>
        <p:txBody>
          <a:bodyPr/>
          <a:lstStyle/>
          <a:p>
            <a:fld id="{BBEBDE14-11E9-C342-81B7-E0736A533742}" type="datetimeFigureOut">
              <a:rPr lang="en-US" smtClean="0"/>
              <a:t>5/13/21</a:t>
            </a:fld>
            <a:endParaRPr lang="en-US" dirty="0"/>
          </a:p>
        </p:txBody>
      </p:sp>
      <p:sp>
        <p:nvSpPr>
          <p:cNvPr id="6" name="Slide Number Placeholder 5">
            <a:extLst>
              <a:ext uri="{FF2B5EF4-FFF2-40B4-BE49-F238E27FC236}">
                <a16:creationId xmlns:a16="http://schemas.microsoft.com/office/drawing/2014/main" id="{788D92AC-DAA3-0E43-ABC9-95FE98AED8FF}"/>
              </a:ext>
            </a:extLst>
          </p:cNvPr>
          <p:cNvSpPr>
            <a:spLocks noGrp="1"/>
          </p:cNvSpPr>
          <p:nvPr>
            <p:ph type="sldNum" sz="quarter" idx="12"/>
          </p:nvPr>
        </p:nvSpPr>
        <p:spPr/>
        <p:txBody>
          <a:bodyPr/>
          <a:lstStyle/>
          <a:p>
            <a:fld id="{3D86C043-C1B5-3748-87F6-D77CC729BDD8}" type="slidenum">
              <a:rPr lang="en-US" smtClean="0"/>
              <a:t>‹#›</a:t>
            </a:fld>
            <a:endParaRPr lang="en-US" dirty="0"/>
          </a:p>
        </p:txBody>
      </p:sp>
    </p:spTree>
    <p:extLst>
      <p:ext uri="{BB962C8B-B14F-4D97-AF65-F5344CB8AC3E}">
        <p14:creationId xmlns:p14="http://schemas.microsoft.com/office/powerpoint/2010/main" val="4097025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7527BB-9017-EA42-A98F-4BC48B51A9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D15F77-9DE7-2145-ACAA-7434F12A9E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D83789-8491-C545-9860-0680E228A99C}"/>
              </a:ext>
            </a:extLst>
          </p:cNvPr>
          <p:cNvSpPr>
            <a:spLocks noGrp="1"/>
          </p:cNvSpPr>
          <p:nvPr>
            <p:ph type="dt" sz="half" idx="10"/>
          </p:nvPr>
        </p:nvSpPr>
        <p:spPr/>
        <p:txBody>
          <a:bodyPr/>
          <a:lstStyle/>
          <a:p>
            <a:fld id="{BBEBDE14-11E9-C342-81B7-E0736A533742}" type="datetimeFigureOut">
              <a:rPr lang="en-US" smtClean="0"/>
              <a:t>5/13/21</a:t>
            </a:fld>
            <a:endParaRPr lang="en-US" dirty="0"/>
          </a:p>
        </p:txBody>
      </p:sp>
      <p:sp>
        <p:nvSpPr>
          <p:cNvPr id="6" name="Slide Number Placeholder 5">
            <a:extLst>
              <a:ext uri="{FF2B5EF4-FFF2-40B4-BE49-F238E27FC236}">
                <a16:creationId xmlns:a16="http://schemas.microsoft.com/office/drawing/2014/main" id="{D5768ED6-39A1-374F-AE7E-64713ED16303}"/>
              </a:ext>
            </a:extLst>
          </p:cNvPr>
          <p:cNvSpPr>
            <a:spLocks noGrp="1"/>
          </p:cNvSpPr>
          <p:nvPr>
            <p:ph type="sldNum" sz="quarter" idx="12"/>
          </p:nvPr>
        </p:nvSpPr>
        <p:spPr/>
        <p:txBody>
          <a:bodyPr/>
          <a:lstStyle/>
          <a:p>
            <a:fld id="{3D86C043-C1B5-3748-87F6-D77CC729BDD8}" type="slidenum">
              <a:rPr lang="en-US" smtClean="0"/>
              <a:t>‹#›</a:t>
            </a:fld>
            <a:endParaRPr lang="en-US" dirty="0"/>
          </a:p>
        </p:txBody>
      </p:sp>
    </p:spTree>
    <p:extLst>
      <p:ext uri="{BB962C8B-B14F-4D97-AF65-F5344CB8AC3E}">
        <p14:creationId xmlns:p14="http://schemas.microsoft.com/office/powerpoint/2010/main" val="3025787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Conclusion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423F8052-17F3-0141-A39C-9B60782B1AA2}"/>
              </a:ext>
            </a:extLst>
          </p:cNvPr>
          <p:cNvPicPr>
            <a:picLocks noChangeAspect="1"/>
          </p:cNvPicPr>
          <p:nvPr userDrawn="1"/>
        </p:nvPicPr>
        <p:blipFill>
          <a:blip r:embed="rId3">
            <a:alphaModFix amt="75000"/>
            <a:extLst>
              <a:ext uri="{BEBA8EAE-BF5A-486C-A8C5-ECC9F3942E4B}">
                <a14:imgProps xmlns:a14="http://schemas.microsoft.com/office/drawing/2010/main">
                  <a14:imgLayer r:embed="rId4">
                    <a14:imgEffect>
                      <a14:brightnessContrast bright="-75000"/>
                    </a14:imgEffect>
                  </a14:imgLayer>
                </a14:imgProps>
              </a:ext>
            </a:extLst>
          </a:blip>
          <a:stretch>
            <a:fillRect/>
          </a:stretch>
        </p:blipFill>
        <p:spPr>
          <a:xfrm>
            <a:off x="5444756" y="6010215"/>
            <a:ext cx="1302488" cy="965319"/>
          </a:xfrm>
          <a:prstGeom prst="rect">
            <a:avLst/>
          </a:prstGeom>
        </p:spPr>
      </p:pic>
      <p:sp>
        <p:nvSpPr>
          <p:cNvPr id="2" name="Date Placeholder 1">
            <a:extLst>
              <a:ext uri="{FF2B5EF4-FFF2-40B4-BE49-F238E27FC236}">
                <a16:creationId xmlns:a16="http://schemas.microsoft.com/office/drawing/2014/main" id="{07C9C7FE-359B-294D-A646-AE25CA200870}"/>
              </a:ext>
            </a:extLst>
          </p:cNvPr>
          <p:cNvSpPr>
            <a:spLocks noGrp="1"/>
          </p:cNvSpPr>
          <p:nvPr>
            <p:ph type="dt" sz="half" idx="10"/>
          </p:nvPr>
        </p:nvSpPr>
        <p:spPr/>
        <p:txBody>
          <a:bodyPr/>
          <a:lstStyle/>
          <a:p>
            <a:fld id="{BBEBDE14-11E9-C342-81B7-E0736A533742}" type="datetimeFigureOut">
              <a:rPr lang="en-US" smtClean="0"/>
              <a:t>5/13/21</a:t>
            </a:fld>
            <a:endParaRPr lang="en-US" dirty="0"/>
          </a:p>
        </p:txBody>
      </p:sp>
      <p:sp>
        <p:nvSpPr>
          <p:cNvPr id="4" name="Slide Number Placeholder 3">
            <a:extLst>
              <a:ext uri="{FF2B5EF4-FFF2-40B4-BE49-F238E27FC236}">
                <a16:creationId xmlns:a16="http://schemas.microsoft.com/office/drawing/2014/main" id="{C297980F-576D-7F47-8E3E-3DC275774EB6}"/>
              </a:ext>
            </a:extLst>
          </p:cNvPr>
          <p:cNvSpPr>
            <a:spLocks noGrp="1"/>
          </p:cNvSpPr>
          <p:nvPr>
            <p:ph type="sldNum" sz="quarter" idx="12"/>
          </p:nvPr>
        </p:nvSpPr>
        <p:spPr/>
        <p:txBody>
          <a:bodyPr/>
          <a:lstStyle/>
          <a:p>
            <a:fld id="{3D86C043-C1B5-3748-87F6-D77CC729BDD8}" type="slidenum">
              <a:rPr lang="en-US" smtClean="0"/>
              <a:t>‹#›</a:t>
            </a:fld>
            <a:endParaRPr lang="en-US" dirty="0"/>
          </a:p>
        </p:txBody>
      </p:sp>
    </p:spTree>
    <p:extLst>
      <p:ext uri="{BB962C8B-B14F-4D97-AF65-F5344CB8AC3E}">
        <p14:creationId xmlns:p14="http://schemas.microsoft.com/office/powerpoint/2010/main" val="1397131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Conclusion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2052CA91-719E-0146-B570-B0CACEE0F53A}"/>
              </a:ext>
            </a:extLst>
          </p:cNvPr>
          <p:cNvPicPr>
            <a:picLocks noChangeAspect="1"/>
          </p:cNvPicPr>
          <p:nvPr userDrawn="1"/>
        </p:nvPicPr>
        <p:blipFill>
          <a:blip r:embed="rId3">
            <a:alphaModFix amt="10000"/>
            <a:extLst>
              <a:ext uri="{BEBA8EAE-BF5A-486C-A8C5-ECC9F3942E4B}">
                <a14:imgProps xmlns:a14="http://schemas.microsoft.com/office/drawing/2010/main">
                  <a14:imgLayer r:embed="rId4">
                    <a14:imgEffect>
                      <a14:brightnessContrast bright="-75000"/>
                    </a14:imgEffect>
                  </a14:imgLayer>
                </a14:imgProps>
              </a:ext>
            </a:extLst>
          </a:blip>
          <a:stretch>
            <a:fillRect/>
          </a:stretch>
        </p:blipFill>
        <p:spPr>
          <a:xfrm>
            <a:off x="5444756" y="6010215"/>
            <a:ext cx="1302488" cy="965319"/>
          </a:xfrm>
          <a:prstGeom prst="rect">
            <a:avLst/>
          </a:prstGeom>
        </p:spPr>
      </p:pic>
      <p:sp>
        <p:nvSpPr>
          <p:cNvPr id="2" name="Date Placeholder 1">
            <a:extLst>
              <a:ext uri="{FF2B5EF4-FFF2-40B4-BE49-F238E27FC236}">
                <a16:creationId xmlns:a16="http://schemas.microsoft.com/office/drawing/2014/main" id="{07C9C7FE-359B-294D-A646-AE25CA200870}"/>
              </a:ext>
            </a:extLst>
          </p:cNvPr>
          <p:cNvSpPr>
            <a:spLocks noGrp="1"/>
          </p:cNvSpPr>
          <p:nvPr>
            <p:ph type="dt" sz="half" idx="10"/>
          </p:nvPr>
        </p:nvSpPr>
        <p:spPr/>
        <p:txBody>
          <a:bodyPr/>
          <a:lstStyle/>
          <a:p>
            <a:fld id="{BBEBDE14-11E9-C342-81B7-E0736A533742}" type="datetimeFigureOut">
              <a:rPr lang="en-US" smtClean="0"/>
              <a:t>5/13/21</a:t>
            </a:fld>
            <a:endParaRPr lang="en-US" dirty="0"/>
          </a:p>
        </p:txBody>
      </p:sp>
      <p:sp>
        <p:nvSpPr>
          <p:cNvPr id="4" name="Slide Number Placeholder 3">
            <a:extLst>
              <a:ext uri="{FF2B5EF4-FFF2-40B4-BE49-F238E27FC236}">
                <a16:creationId xmlns:a16="http://schemas.microsoft.com/office/drawing/2014/main" id="{C297980F-576D-7F47-8E3E-3DC275774EB6}"/>
              </a:ext>
            </a:extLst>
          </p:cNvPr>
          <p:cNvSpPr>
            <a:spLocks noGrp="1"/>
          </p:cNvSpPr>
          <p:nvPr>
            <p:ph type="sldNum" sz="quarter" idx="12"/>
          </p:nvPr>
        </p:nvSpPr>
        <p:spPr/>
        <p:txBody>
          <a:bodyPr/>
          <a:lstStyle/>
          <a:p>
            <a:fld id="{3D86C043-C1B5-3748-87F6-D77CC729BDD8}" type="slidenum">
              <a:rPr lang="en-US" smtClean="0"/>
              <a:t>‹#›</a:t>
            </a:fld>
            <a:endParaRPr lang="en-US" dirty="0"/>
          </a:p>
        </p:txBody>
      </p:sp>
    </p:spTree>
    <p:extLst>
      <p:ext uri="{BB962C8B-B14F-4D97-AF65-F5344CB8AC3E}">
        <p14:creationId xmlns:p14="http://schemas.microsoft.com/office/powerpoint/2010/main" val="3732407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BFBC3-7C14-B743-81EC-6E6C9EF80D35}"/>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AEF4E7-2A66-5C45-8B3D-715D33F614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196" indent="0">
              <a:buNone/>
              <a:defRPr sz="2000">
                <a:solidFill>
                  <a:schemeClr val="tx1">
                    <a:tint val="75000"/>
                  </a:schemeClr>
                </a:solidFill>
              </a:defRPr>
            </a:lvl2pPr>
            <a:lvl3pPr marL="914391" indent="0">
              <a:buNone/>
              <a:defRPr sz="1800">
                <a:solidFill>
                  <a:schemeClr val="tx1">
                    <a:tint val="75000"/>
                  </a:schemeClr>
                </a:solidFill>
              </a:defRPr>
            </a:lvl3pPr>
            <a:lvl4pPr marL="1371587" indent="0">
              <a:buNone/>
              <a:defRPr sz="1600">
                <a:solidFill>
                  <a:schemeClr val="tx1">
                    <a:tint val="75000"/>
                  </a:schemeClr>
                </a:solidFill>
              </a:defRPr>
            </a:lvl4pPr>
            <a:lvl5pPr marL="1828783" indent="0">
              <a:buNone/>
              <a:defRPr sz="1600">
                <a:solidFill>
                  <a:schemeClr val="tx1">
                    <a:tint val="75000"/>
                  </a:schemeClr>
                </a:solidFill>
              </a:defRPr>
            </a:lvl5pPr>
            <a:lvl6pPr marL="2285978" indent="0">
              <a:buNone/>
              <a:defRPr sz="1600">
                <a:solidFill>
                  <a:schemeClr val="tx1">
                    <a:tint val="75000"/>
                  </a:schemeClr>
                </a:solidFill>
              </a:defRPr>
            </a:lvl6pPr>
            <a:lvl7pPr marL="2743174" indent="0">
              <a:buNone/>
              <a:defRPr sz="1600">
                <a:solidFill>
                  <a:schemeClr val="tx1">
                    <a:tint val="75000"/>
                  </a:schemeClr>
                </a:solidFill>
              </a:defRPr>
            </a:lvl7pPr>
            <a:lvl8pPr marL="3200370" indent="0">
              <a:buNone/>
              <a:defRPr sz="1600">
                <a:solidFill>
                  <a:schemeClr val="tx1">
                    <a:tint val="75000"/>
                  </a:schemeClr>
                </a:solidFill>
              </a:defRPr>
            </a:lvl8pPr>
            <a:lvl9pPr marL="3657565"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0BACB6-324F-0544-B49E-CEF29A6D9FA5}"/>
              </a:ext>
            </a:extLst>
          </p:cNvPr>
          <p:cNvSpPr>
            <a:spLocks noGrp="1"/>
          </p:cNvSpPr>
          <p:nvPr>
            <p:ph type="dt" sz="half" idx="10"/>
          </p:nvPr>
        </p:nvSpPr>
        <p:spPr/>
        <p:txBody>
          <a:bodyPr/>
          <a:lstStyle/>
          <a:p>
            <a:fld id="{9CA963B2-5B05-AD4C-BCC0-70591900E4AC}" type="datetimeFigureOut">
              <a:rPr lang="en-US" smtClean="0"/>
              <a:t>5/12/21</a:t>
            </a:fld>
            <a:endParaRPr lang="en-US" dirty="0"/>
          </a:p>
        </p:txBody>
      </p:sp>
      <p:sp>
        <p:nvSpPr>
          <p:cNvPr id="5" name="Footer Placeholder 4">
            <a:extLst>
              <a:ext uri="{FF2B5EF4-FFF2-40B4-BE49-F238E27FC236}">
                <a16:creationId xmlns:a16="http://schemas.microsoft.com/office/drawing/2014/main" id="{A8A5E035-B3C1-6841-8C08-E9EC089E0A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3DA0DF-CAA4-DA49-9D0E-FFA2A8720122}"/>
              </a:ext>
            </a:extLst>
          </p:cNvPr>
          <p:cNvSpPr>
            <a:spLocks noGrp="1"/>
          </p:cNvSpPr>
          <p:nvPr>
            <p:ph type="sldNum" sz="quarter" idx="12"/>
          </p:nvPr>
        </p:nvSpPr>
        <p:spPr/>
        <p:txBody>
          <a:bodyPr/>
          <a:lstStyle/>
          <a:p>
            <a:fld id="{C7C6E1B9-F37A-7A40-98FB-C897D585C623}" type="slidenum">
              <a:rPr lang="en-US" smtClean="0"/>
              <a:t>‹#›</a:t>
            </a:fld>
            <a:endParaRPr lang="en-US" dirty="0"/>
          </a:p>
        </p:txBody>
      </p:sp>
    </p:spTree>
    <p:extLst>
      <p:ext uri="{BB962C8B-B14F-4D97-AF65-F5344CB8AC3E}">
        <p14:creationId xmlns:p14="http://schemas.microsoft.com/office/powerpoint/2010/main" val="1393417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CF496-C34F-CC4E-B022-FD83A4AA1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FDC86-DB9C-8E40-87A9-0272516D4FD6}"/>
              </a:ext>
            </a:extLst>
          </p:cNvPr>
          <p:cNvSpPr>
            <a:spLocks noGrp="1"/>
          </p:cNvSpPr>
          <p:nvPr>
            <p:ph sz="half" idx="1"/>
          </p:nvPr>
        </p:nvSpPr>
        <p:spPr>
          <a:xfrm>
            <a:off x="838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4A1571-0913-1747-B786-211BCB32AF16}"/>
              </a:ext>
            </a:extLst>
          </p:cNvPr>
          <p:cNvSpPr>
            <a:spLocks noGrp="1"/>
          </p:cNvSpPr>
          <p:nvPr>
            <p:ph sz="half" idx="2"/>
          </p:nvPr>
        </p:nvSpPr>
        <p:spPr>
          <a:xfrm>
            <a:off x="6172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7EB578-5455-3E48-A56A-4C514BE62A8E}"/>
              </a:ext>
            </a:extLst>
          </p:cNvPr>
          <p:cNvSpPr>
            <a:spLocks noGrp="1"/>
          </p:cNvSpPr>
          <p:nvPr>
            <p:ph type="dt" sz="half" idx="10"/>
          </p:nvPr>
        </p:nvSpPr>
        <p:spPr/>
        <p:txBody>
          <a:bodyPr/>
          <a:lstStyle/>
          <a:p>
            <a:fld id="{9CA963B2-5B05-AD4C-BCC0-70591900E4AC}" type="datetimeFigureOut">
              <a:rPr lang="en-US" smtClean="0"/>
              <a:t>5/12/21</a:t>
            </a:fld>
            <a:endParaRPr lang="en-US" dirty="0"/>
          </a:p>
        </p:txBody>
      </p:sp>
      <p:sp>
        <p:nvSpPr>
          <p:cNvPr id="6" name="Footer Placeholder 5">
            <a:extLst>
              <a:ext uri="{FF2B5EF4-FFF2-40B4-BE49-F238E27FC236}">
                <a16:creationId xmlns:a16="http://schemas.microsoft.com/office/drawing/2014/main" id="{D815C069-54A2-D84D-B5DA-B547D825B44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2046AD-BC78-1D49-911B-297F027A0AD8}"/>
              </a:ext>
            </a:extLst>
          </p:cNvPr>
          <p:cNvSpPr>
            <a:spLocks noGrp="1"/>
          </p:cNvSpPr>
          <p:nvPr>
            <p:ph type="sldNum" sz="quarter" idx="12"/>
          </p:nvPr>
        </p:nvSpPr>
        <p:spPr/>
        <p:txBody>
          <a:bodyPr/>
          <a:lstStyle/>
          <a:p>
            <a:fld id="{C7C6E1B9-F37A-7A40-98FB-C897D585C623}" type="slidenum">
              <a:rPr lang="en-US" smtClean="0"/>
              <a:t>‹#›</a:t>
            </a:fld>
            <a:endParaRPr lang="en-US" dirty="0"/>
          </a:p>
        </p:txBody>
      </p:sp>
    </p:spTree>
    <p:extLst>
      <p:ext uri="{BB962C8B-B14F-4D97-AF65-F5344CB8AC3E}">
        <p14:creationId xmlns:p14="http://schemas.microsoft.com/office/powerpoint/2010/main" val="203741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59558-DE8C-434F-942C-3B9EDBCD02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1C3290-9231-114B-9B6D-74BD728B81ED}"/>
              </a:ext>
            </a:extLst>
          </p:cNvPr>
          <p:cNvSpPr>
            <a:spLocks noGrp="1"/>
          </p:cNvSpPr>
          <p:nvPr>
            <p:ph type="body" idx="1"/>
          </p:nvPr>
        </p:nvSpPr>
        <p:spPr>
          <a:xfrm>
            <a:off x="839789" y="1681164"/>
            <a:ext cx="5157787" cy="82391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3" indent="0">
              <a:buNone/>
              <a:defRPr sz="1600" b="1"/>
            </a:lvl5pPr>
            <a:lvl6pPr marL="2285978" indent="0">
              <a:buNone/>
              <a:defRPr sz="1600" b="1"/>
            </a:lvl6pPr>
            <a:lvl7pPr marL="2743174" indent="0">
              <a:buNone/>
              <a:defRPr sz="1600" b="1"/>
            </a:lvl7pPr>
            <a:lvl8pPr marL="3200370" indent="0">
              <a:buNone/>
              <a:defRPr sz="1600" b="1"/>
            </a:lvl8pPr>
            <a:lvl9pPr marL="3657565"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4B6BE2-95F6-F246-8160-BC5464DC7FB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BA3612-9445-5B4B-8ED5-8989EA9AE92E}"/>
              </a:ext>
            </a:extLst>
          </p:cNvPr>
          <p:cNvSpPr>
            <a:spLocks noGrp="1"/>
          </p:cNvSpPr>
          <p:nvPr>
            <p:ph type="body" sz="quarter" idx="3"/>
          </p:nvPr>
        </p:nvSpPr>
        <p:spPr>
          <a:xfrm>
            <a:off x="6172201" y="1681164"/>
            <a:ext cx="5183188" cy="82391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3" indent="0">
              <a:buNone/>
              <a:defRPr sz="1600" b="1"/>
            </a:lvl5pPr>
            <a:lvl6pPr marL="2285978" indent="0">
              <a:buNone/>
              <a:defRPr sz="1600" b="1"/>
            </a:lvl6pPr>
            <a:lvl7pPr marL="2743174" indent="0">
              <a:buNone/>
              <a:defRPr sz="1600" b="1"/>
            </a:lvl7pPr>
            <a:lvl8pPr marL="3200370" indent="0">
              <a:buNone/>
              <a:defRPr sz="1600" b="1"/>
            </a:lvl8pPr>
            <a:lvl9pPr marL="3657565"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2079D4-D81E-3C43-A9A4-EA196ADC14C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220E6B-BB20-3940-942B-6A94ACEE7CD0}"/>
              </a:ext>
            </a:extLst>
          </p:cNvPr>
          <p:cNvSpPr>
            <a:spLocks noGrp="1"/>
          </p:cNvSpPr>
          <p:nvPr>
            <p:ph type="dt" sz="half" idx="10"/>
          </p:nvPr>
        </p:nvSpPr>
        <p:spPr/>
        <p:txBody>
          <a:bodyPr/>
          <a:lstStyle/>
          <a:p>
            <a:fld id="{9CA963B2-5B05-AD4C-BCC0-70591900E4AC}" type="datetimeFigureOut">
              <a:rPr lang="en-US" smtClean="0"/>
              <a:t>5/12/21</a:t>
            </a:fld>
            <a:endParaRPr lang="en-US" dirty="0"/>
          </a:p>
        </p:txBody>
      </p:sp>
      <p:sp>
        <p:nvSpPr>
          <p:cNvPr id="8" name="Footer Placeholder 7">
            <a:extLst>
              <a:ext uri="{FF2B5EF4-FFF2-40B4-BE49-F238E27FC236}">
                <a16:creationId xmlns:a16="http://schemas.microsoft.com/office/drawing/2014/main" id="{7EC8C5D3-85F0-5C4D-B983-7E883A1D905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B162306-0F05-EA46-92DC-00A6F4503F91}"/>
              </a:ext>
            </a:extLst>
          </p:cNvPr>
          <p:cNvSpPr>
            <a:spLocks noGrp="1"/>
          </p:cNvSpPr>
          <p:nvPr>
            <p:ph type="sldNum" sz="quarter" idx="12"/>
          </p:nvPr>
        </p:nvSpPr>
        <p:spPr/>
        <p:txBody>
          <a:bodyPr/>
          <a:lstStyle/>
          <a:p>
            <a:fld id="{C7C6E1B9-F37A-7A40-98FB-C897D585C623}" type="slidenum">
              <a:rPr lang="en-US" smtClean="0"/>
              <a:t>‹#›</a:t>
            </a:fld>
            <a:endParaRPr lang="en-US" dirty="0"/>
          </a:p>
        </p:txBody>
      </p:sp>
    </p:spTree>
    <p:extLst>
      <p:ext uri="{BB962C8B-B14F-4D97-AF65-F5344CB8AC3E}">
        <p14:creationId xmlns:p14="http://schemas.microsoft.com/office/powerpoint/2010/main" val="1514862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39ECC-AF79-5F45-8A0C-9A5B6A279C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741B01-8566-5B40-84A2-3FB154CBFD5A}"/>
              </a:ext>
            </a:extLst>
          </p:cNvPr>
          <p:cNvSpPr>
            <a:spLocks noGrp="1"/>
          </p:cNvSpPr>
          <p:nvPr>
            <p:ph type="dt" sz="half" idx="10"/>
          </p:nvPr>
        </p:nvSpPr>
        <p:spPr/>
        <p:txBody>
          <a:bodyPr/>
          <a:lstStyle/>
          <a:p>
            <a:fld id="{9CA963B2-5B05-AD4C-BCC0-70591900E4AC}" type="datetimeFigureOut">
              <a:rPr lang="en-US" smtClean="0"/>
              <a:t>5/12/21</a:t>
            </a:fld>
            <a:endParaRPr lang="en-US" dirty="0"/>
          </a:p>
        </p:txBody>
      </p:sp>
      <p:sp>
        <p:nvSpPr>
          <p:cNvPr id="4" name="Footer Placeholder 3">
            <a:extLst>
              <a:ext uri="{FF2B5EF4-FFF2-40B4-BE49-F238E27FC236}">
                <a16:creationId xmlns:a16="http://schemas.microsoft.com/office/drawing/2014/main" id="{ED13F02B-AB77-554A-8A0E-FBDECA85AC9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F7E37A2-DF37-854D-B123-52CF83F8E100}"/>
              </a:ext>
            </a:extLst>
          </p:cNvPr>
          <p:cNvSpPr>
            <a:spLocks noGrp="1"/>
          </p:cNvSpPr>
          <p:nvPr>
            <p:ph type="sldNum" sz="quarter" idx="12"/>
          </p:nvPr>
        </p:nvSpPr>
        <p:spPr/>
        <p:txBody>
          <a:bodyPr/>
          <a:lstStyle/>
          <a:p>
            <a:fld id="{C7C6E1B9-F37A-7A40-98FB-C897D585C623}" type="slidenum">
              <a:rPr lang="en-US" smtClean="0"/>
              <a:t>‹#›</a:t>
            </a:fld>
            <a:endParaRPr lang="en-US" dirty="0"/>
          </a:p>
        </p:txBody>
      </p:sp>
    </p:spTree>
    <p:extLst>
      <p:ext uri="{BB962C8B-B14F-4D97-AF65-F5344CB8AC3E}">
        <p14:creationId xmlns:p14="http://schemas.microsoft.com/office/powerpoint/2010/main" val="4230973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B21BA1-7E62-0A42-866E-195176845761}"/>
              </a:ext>
            </a:extLst>
          </p:cNvPr>
          <p:cNvSpPr>
            <a:spLocks noGrp="1"/>
          </p:cNvSpPr>
          <p:nvPr>
            <p:ph type="dt" sz="half" idx="10"/>
          </p:nvPr>
        </p:nvSpPr>
        <p:spPr/>
        <p:txBody>
          <a:bodyPr/>
          <a:lstStyle/>
          <a:p>
            <a:fld id="{9CA963B2-5B05-AD4C-BCC0-70591900E4AC}" type="datetimeFigureOut">
              <a:rPr lang="en-US" smtClean="0"/>
              <a:t>5/12/21</a:t>
            </a:fld>
            <a:endParaRPr lang="en-US" dirty="0"/>
          </a:p>
        </p:txBody>
      </p:sp>
      <p:sp>
        <p:nvSpPr>
          <p:cNvPr id="3" name="Footer Placeholder 2">
            <a:extLst>
              <a:ext uri="{FF2B5EF4-FFF2-40B4-BE49-F238E27FC236}">
                <a16:creationId xmlns:a16="http://schemas.microsoft.com/office/drawing/2014/main" id="{D92FCDA1-25C5-3E46-8B94-524B492E671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0834DD1-6779-094F-B3A2-2E7CC00D9827}"/>
              </a:ext>
            </a:extLst>
          </p:cNvPr>
          <p:cNvSpPr>
            <a:spLocks noGrp="1"/>
          </p:cNvSpPr>
          <p:nvPr>
            <p:ph type="sldNum" sz="quarter" idx="12"/>
          </p:nvPr>
        </p:nvSpPr>
        <p:spPr/>
        <p:txBody>
          <a:bodyPr/>
          <a:lstStyle/>
          <a:p>
            <a:fld id="{C7C6E1B9-F37A-7A40-98FB-C897D585C623}" type="slidenum">
              <a:rPr lang="en-US" smtClean="0"/>
              <a:t>‹#›</a:t>
            </a:fld>
            <a:endParaRPr lang="en-US" dirty="0"/>
          </a:p>
        </p:txBody>
      </p:sp>
    </p:spTree>
    <p:extLst>
      <p:ext uri="{BB962C8B-B14F-4D97-AF65-F5344CB8AC3E}">
        <p14:creationId xmlns:p14="http://schemas.microsoft.com/office/powerpoint/2010/main" val="230141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FA103-0757-DB4B-AA7F-63FD5C19317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FADA5E-4EEC-7340-9872-620DEFEB82C0}"/>
              </a:ext>
            </a:extLst>
          </p:cNvPr>
          <p:cNvSpPr>
            <a:spLocks noGrp="1"/>
          </p:cNvSpPr>
          <p:nvPr>
            <p:ph idx="1"/>
          </p:nvPr>
        </p:nvSpPr>
        <p:spPr>
          <a:xfrm>
            <a:off x="5183189"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EB193-2B73-0D41-AA8B-BCF56B201B52}"/>
              </a:ext>
            </a:extLst>
          </p:cNvPr>
          <p:cNvSpPr>
            <a:spLocks noGrp="1"/>
          </p:cNvSpPr>
          <p:nvPr>
            <p:ph type="body" sz="half" idx="2"/>
          </p:nvPr>
        </p:nvSpPr>
        <p:spPr>
          <a:xfrm>
            <a:off x="839789" y="2057401"/>
            <a:ext cx="3932237" cy="3811588"/>
          </a:xfrm>
        </p:spPr>
        <p:txBody>
          <a:bodyPr/>
          <a:lstStyle>
            <a:lvl1pPr marL="0" indent="0">
              <a:buNone/>
              <a:defRPr sz="1600"/>
            </a:lvl1pPr>
            <a:lvl2pPr marL="457196" indent="0">
              <a:buNone/>
              <a:defRPr sz="1400"/>
            </a:lvl2pPr>
            <a:lvl3pPr marL="914391" indent="0">
              <a:buNone/>
              <a:defRPr sz="1200"/>
            </a:lvl3pPr>
            <a:lvl4pPr marL="1371587" indent="0">
              <a:buNone/>
              <a:defRPr sz="1000"/>
            </a:lvl4pPr>
            <a:lvl5pPr marL="1828783" indent="0">
              <a:buNone/>
              <a:defRPr sz="1000"/>
            </a:lvl5pPr>
            <a:lvl6pPr marL="2285978" indent="0">
              <a:buNone/>
              <a:defRPr sz="1000"/>
            </a:lvl6pPr>
            <a:lvl7pPr marL="2743174" indent="0">
              <a:buNone/>
              <a:defRPr sz="1000"/>
            </a:lvl7pPr>
            <a:lvl8pPr marL="3200370" indent="0">
              <a:buNone/>
              <a:defRPr sz="1000"/>
            </a:lvl8pPr>
            <a:lvl9pPr marL="3657565"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76DCAE-5243-F749-BF2C-0228ABCF4659}"/>
              </a:ext>
            </a:extLst>
          </p:cNvPr>
          <p:cNvSpPr>
            <a:spLocks noGrp="1"/>
          </p:cNvSpPr>
          <p:nvPr>
            <p:ph type="dt" sz="half" idx="10"/>
          </p:nvPr>
        </p:nvSpPr>
        <p:spPr/>
        <p:txBody>
          <a:bodyPr/>
          <a:lstStyle/>
          <a:p>
            <a:fld id="{9CA963B2-5B05-AD4C-BCC0-70591900E4AC}" type="datetimeFigureOut">
              <a:rPr lang="en-US" smtClean="0"/>
              <a:t>5/12/21</a:t>
            </a:fld>
            <a:endParaRPr lang="en-US" dirty="0"/>
          </a:p>
        </p:txBody>
      </p:sp>
      <p:sp>
        <p:nvSpPr>
          <p:cNvPr id="6" name="Footer Placeholder 5">
            <a:extLst>
              <a:ext uri="{FF2B5EF4-FFF2-40B4-BE49-F238E27FC236}">
                <a16:creationId xmlns:a16="http://schemas.microsoft.com/office/drawing/2014/main" id="{4C7003C0-F6F4-3941-B27A-8A98C5BD8A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D9C33BD-1A2C-D44C-A61F-31E243E5A550}"/>
              </a:ext>
            </a:extLst>
          </p:cNvPr>
          <p:cNvSpPr>
            <a:spLocks noGrp="1"/>
          </p:cNvSpPr>
          <p:nvPr>
            <p:ph type="sldNum" sz="quarter" idx="12"/>
          </p:nvPr>
        </p:nvSpPr>
        <p:spPr/>
        <p:txBody>
          <a:bodyPr/>
          <a:lstStyle/>
          <a:p>
            <a:fld id="{C7C6E1B9-F37A-7A40-98FB-C897D585C623}" type="slidenum">
              <a:rPr lang="en-US" smtClean="0"/>
              <a:t>‹#›</a:t>
            </a:fld>
            <a:endParaRPr lang="en-US" dirty="0"/>
          </a:p>
        </p:txBody>
      </p:sp>
    </p:spTree>
    <p:extLst>
      <p:ext uri="{BB962C8B-B14F-4D97-AF65-F5344CB8AC3E}">
        <p14:creationId xmlns:p14="http://schemas.microsoft.com/office/powerpoint/2010/main" val="848265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1FF6-3794-1240-99BE-9A369F897B80}"/>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C1A7FE-7351-9A45-8278-3369D2CBE3B4}"/>
              </a:ext>
            </a:extLst>
          </p:cNvPr>
          <p:cNvSpPr>
            <a:spLocks noGrp="1"/>
          </p:cNvSpPr>
          <p:nvPr>
            <p:ph type="pic" idx="1"/>
          </p:nvPr>
        </p:nvSpPr>
        <p:spPr>
          <a:xfrm>
            <a:off x="5183189" y="987426"/>
            <a:ext cx="6172200" cy="4873625"/>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3" indent="0">
              <a:buNone/>
              <a:defRPr sz="2000"/>
            </a:lvl5pPr>
            <a:lvl6pPr marL="2285978" indent="0">
              <a:buNone/>
              <a:defRPr sz="2000"/>
            </a:lvl6pPr>
            <a:lvl7pPr marL="2743174" indent="0">
              <a:buNone/>
              <a:defRPr sz="2000"/>
            </a:lvl7pPr>
            <a:lvl8pPr marL="3200370" indent="0">
              <a:buNone/>
              <a:defRPr sz="2000"/>
            </a:lvl8pPr>
            <a:lvl9pPr marL="3657565" indent="0">
              <a:buNone/>
              <a:defRPr sz="2000"/>
            </a:lvl9pPr>
          </a:lstStyle>
          <a:p>
            <a:endParaRPr lang="en-US" dirty="0"/>
          </a:p>
        </p:txBody>
      </p:sp>
      <p:sp>
        <p:nvSpPr>
          <p:cNvPr id="4" name="Text Placeholder 3">
            <a:extLst>
              <a:ext uri="{FF2B5EF4-FFF2-40B4-BE49-F238E27FC236}">
                <a16:creationId xmlns:a16="http://schemas.microsoft.com/office/drawing/2014/main" id="{293C20D9-FC33-DA40-958E-0A03FBDA93E6}"/>
              </a:ext>
            </a:extLst>
          </p:cNvPr>
          <p:cNvSpPr>
            <a:spLocks noGrp="1"/>
          </p:cNvSpPr>
          <p:nvPr>
            <p:ph type="body" sz="half" idx="2"/>
          </p:nvPr>
        </p:nvSpPr>
        <p:spPr>
          <a:xfrm>
            <a:off x="839789" y="2057401"/>
            <a:ext cx="3932237" cy="3811588"/>
          </a:xfrm>
        </p:spPr>
        <p:txBody>
          <a:bodyPr/>
          <a:lstStyle>
            <a:lvl1pPr marL="0" indent="0">
              <a:buNone/>
              <a:defRPr sz="1600"/>
            </a:lvl1pPr>
            <a:lvl2pPr marL="457196" indent="0">
              <a:buNone/>
              <a:defRPr sz="1400"/>
            </a:lvl2pPr>
            <a:lvl3pPr marL="914391" indent="0">
              <a:buNone/>
              <a:defRPr sz="1200"/>
            </a:lvl3pPr>
            <a:lvl4pPr marL="1371587" indent="0">
              <a:buNone/>
              <a:defRPr sz="1000"/>
            </a:lvl4pPr>
            <a:lvl5pPr marL="1828783" indent="0">
              <a:buNone/>
              <a:defRPr sz="1000"/>
            </a:lvl5pPr>
            <a:lvl6pPr marL="2285978" indent="0">
              <a:buNone/>
              <a:defRPr sz="1000"/>
            </a:lvl6pPr>
            <a:lvl7pPr marL="2743174" indent="0">
              <a:buNone/>
              <a:defRPr sz="1000"/>
            </a:lvl7pPr>
            <a:lvl8pPr marL="3200370" indent="0">
              <a:buNone/>
              <a:defRPr sz="1000"/>
            </a:lvl8pPr>
            <a:lvl9pPr marL="3657565"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E2FF14-F159-E441-9A0E-8538B4F2A24A}"/>
              </a:ext>
            </a:extLst>
          </p:cNvPr>
          <p:cNvSpPr>
            <a:spLocks noGrp="1"/>
          </p:cNvSpPr>
          <p:nvPr>
            <p:ph type="dt" sz="half" idx="10"/>
          </p:nvPr>
        </p:nvSpPr>
        <p:spPr/>
        <p:txBody>
          <a:bodyPr/>
          <a:lstStyle/>
          <a:p>
            <a:fld id="{9CA963B2-5B05-AD4C-BCC0-70591900E4AC}" type="datetimeFigureOut">
              <a:rPr lang="en-US" smtClean="0"/>
              <a:t>5/12/21</a:t>
            </a:fld>
            <a:endParaRPr lang="en-US" dirty="0"/>
          </a:p>
        </p:txBody>
      </p:sp>
      <p:sp>
        <p:nvSpPr>
          <p:cNvPr id="6" name="Footer Placeholder 5">
            <a:extLst>
              <a:ext uri="{FF2B5EF4-FFF2-40B4-BE49-F238E27FC236}">
                <a16:creationId xmlns:a16="http://schemas.microsoft.com/office/drawing/2014/main" id="{A9BD3C15-7210-884F-9504-FD0233E756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D70F05F-C18B-0643-B22D-D87D61D0F635}"/>
              </a:ext>
            </a:extLst>
          </p:cNvPr>
          <p:cNvSpPr>
            <a:spLocks noGrp="1"/>
          </p:cNvSpPr>
          <p:nvPr>
            <p:ph type="sldNum" sz="quarter" idx="12"/>
          </p:nvPr>
        </p:nvSpPr>
        <p:spPr/>
        <p:txBody>
          <a:bodyPr/>
          <a:lstStyle/>
          <a:p>
            <a:fld id="{C7C6E1B9-F37A-7A40-98FB-C897D585C623}" type="slidenum">
              <a:rPr lang="en-US" smtClean="0"/>
              <a:t>‹#›</a:t>
            </a:fld>
            <a:endParaRPr lang="en-US" dirty="0"/>
          </a:p>
        </p:txBody>
      </p:sp>
    </p:spTree>
    <p:extLst>
      <p:ext uri="{BB962C8B-B14F-4D97-AF65-F5344CB8AC3E}">
        <p14:creationId xmlns:p14="http://schemas.microsoft.com/office/powerpoint/2010/main" val="3424404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3.pn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DC1A1A-857F-1649-89A3-DB37469C8C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355899-1804-894E-B0EF-7641F15D24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88F766-B56A-EF48-86CF-2797AED19A27}"/>
              </a:ext>
            </a:extLst>
          </p:cNvPr>
          <p:cNvSpPr>
            <a:spLocks noGrp="1"/>
          </p:cNvSpPr>
          <p:nvPr>
            <p:ph type="dt" sz="half" idx="2"/>
          </p:nvPr>
        </p:nvSpPr>
        <p:spPr>
          <a:xfrm>
            <a:off x="838200" y="6356351"/>
            <a:ext cx="274320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A963B2-5B05-AD4C-BCC0-70591900E4AC}" type="datetimeFigureOut">
              <a:rPr lang="en-US" smtClean="0"/>
              <a:t>5/12/21</a:t>
            </a:fld>
            <a:endParaRPr lang="en-US" dirty="0"/>
          </a:p>
        </p:txBody>
      </p:sp>
      <p:sp>
        <p:nvSpPr>
          <p:cNvPr id="5" name="Footer Placeholder 4">
            <a:extLst>
              <a:ext uri="{FF2B5EF4-FFF2-40B4-BE49-F238E27FC236}">
                <a16:creationId xmlns:a16="http://schemas.microsoft.com/office/drawing/2014/main" id="{00F6ABF1-8041-8948-A65D-870DD4FDC9E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8A6D0E7-1832-0740-884E-E49A58BD102D}"/>
              </a:ext>
            </a:extLst>
          </p:cNvPr>
          <p:cNvSpPr>
            <a:spLocks noGrp="1"/>
          </p:cNvSpPr>
          <p:nvPr>
            <p:ph type="sldNum" sz="quarter" idx="4"/>
          </p:nvPr>
        </p:nvSpPr>
        <p:spPr>
          <a:xfrm>
            <a:off x="8610600" y="6356351"/>
            <a:ext cx="274320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C6E1B9-F37A-7A40-98FB-C897D585C623}" type="slidenum">
              <a:rPr lang="en-US" smtClean="0"/>
              <a:t>‹#›</a:t>
            </a:fld>
            <a:endParaRPr lang="en-US" dirty="0"/>
          </a:p>
        </p:txBody>
      </p:sp>
    </p:spTree>
    <p:extLst>
      <p:ext uri="{BB962C8B-B14F-4D97-AF65-F5344CB8AC3E}">
        <p14:creationId xmlns:p14="http://schemas.microsoft.com/office/powerpoint/2010/main" val="971485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39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8" indent="-228598" algn="l" defTabSz="91439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3" indent="-228598" algn="l" defTabSz="9143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9" indent="-228598" algn="l" defTabSz="9143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85"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80"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76"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72"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67"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63"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3"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4" algn="l" defTabSz="914391" rtl="0" eaLnBrk="1" latinLnBrk="0" hangingPunct="1">
        <a:defRPr sz="1800" kern="1200">
          <a:solidFill>
            <a:schemeClr val="tx1"/>
          </a:solidFill>
          <a:latin typeface="+mn-lt"/>
          <a:ea typeface="+mn-ea"/>
          <a:cs typeface="+mn-cs"/>
        </a:defRPr>
      </a:lvl7pPr>
      <a:lvl8pPr marL="3200370" algn="l" defTabSz="914391" rtl="0" eaLnBrk="1" latinLnBrk="0" hangingPunct="1">
        <a:defRPr sz="1800" kern="1200">
          <a:solidFill>
            <a:schemeClr val="tx1"/>
          </a:solidFill>
          <a:latin typeface="+mn-lt"/>
          <a:ea typeface="+mn-ea"/>
          <a:cs typeface="+mn-cs"/>
        </a:defRPr>
      </a:lvl8pPr>
      <a:lvl9pPr marL="3657565" algn="l" defTabSz="91439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5FA468-9C91-B448-B366-E6CF2C478A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D14C0E-7C58-1146-972B-4CC3C840C7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96900B8-39A9-9C44-ACC6-E79273CFFB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E2E808D-1B36-6643-8F2E-F71CE79816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86C043-C1B5-3748-87F6-D77CC729BDD8}" type="slidenum">
              <a:rPr lang="en-US" smtClean="0"/>
              <a:t>‹#›</a:t>
            </a:fld>
            <a:endParaRPr lang="en-US" dirty="0"/>
          </a:p>
        </p:txBody>
      </p:sp>
      <p:pic>
        <p:nvPicPr>
          <p:cNvPr id="10" name="Picture 9" descr="Logo&#10;&#10;Description automatically generated">
            <a:extLst>
              <a:ext uri="{FF2B5EF4-FFF2-40B4-BE49-F238E27FC236}">
                <a16:creationId xmlns:a16="http://schemas.microsoft.com/office/drawing/2014/main" id="{A1C3F7B8-45AC-F243-B733-464E354BC76F}"/>
              </a:ext>
            </a:extLst>
          </p:cNvPr>
          <p:cNvPicPr>
            <a:picLocks noChangeAspect="1"/>
          </p:cNvPicPr>
          <p:nvPr userDrawn="1"/>
        </p:nvPicPr>
        <p:blipFill>
          <a:blip r:embed="rId18">
            <a:alphaModFix amt="75000"/>
          </a:blip>
          <a:stretch>
            <a:fillRect/>
          </a:stretch>
        </p:blipFill>
        <p:spPr>
          <a:xfrm>
            <a:off x="5444756" y="6010215"/>
            <a:ext cx="1302488" cy="965319"/>
          </a:xfrm>
          <a:prstGeom prst="rect">
            <a:avLst/>
          </a:prstGeom>
        </p:spPr>
      </p:pic>
    </p:spTree>
    <p:extLst>
      <p:ext uri="{BB962C8B-B14F-4D97-AF65-F5344CB8AC3E}">
        <p14:creationId xmlns:p14="http://schemas.microsoft.com/office/powerpoint/2010/main" val="39858329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diagramData" Target="../diagrams/data5.xml"/><Relationship Id="rId3" Type="http://schemas.openxmlformats.org/officeDocument/2006/relationships/diagramData" Target="../diagrams/data2.xml"/><Relationship Id="rId21" Type="http://schemas.openxmlformats.org/officeDocument/2006/relationships/diagramColors" Target="../diagrams/colors5.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10.xml"/><Relationship Id="rId16" Type="http://schemas.openxmlformats.org/officeDocument/2006/relationships/diagramColors" Target="../diagrams/colors4.xml"/><Relationship Id="rId20" Type="http://schemas.openxmlformats.org/officeDocument/2006/relationships/diagramQuickStyle" Target="../diagrams/quickStyle5.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19" Type="http://schemas.openxmlformats.org/officeDocument/2006/relationships/diagramLayout" Target="../diagrams/layout5.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 Id="rId22" Type="http://schemas.microsoft.com/office/2007/relationships/diagramDrawing" Target="../diagrams/drawing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18" Type="http://schemas.openxmlformats.org/officeDocument/2006/relationships/chart" Target="../charts/chart3.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17" Type="http://schemas.microsoft.com/office/2007/relationships/diagramDrawing" Target="../diagrams/drawing8.xml"/><Relationship Id="rId2" Type="http://schemas.openxmlformats.org/officeDocument/2006/relationships/notesSlide" Target="../notesSlides/notesSlide12.xml"/><Relationship Id="rId16" Type="http://schemas.openxmlformats.org/officeDocument/2006/relationships/diagramColors" Target="../diagrams/colors8.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5" Type="http://schemas.openxmlformats.org/officeDocument/2006/relationships/diagramQuickStyle" Target="../diagrams/quickStyle8.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hyperlink" Target="http://apps.washingtonpost.com/g/page/world/the-depth-of-the-problem/931/" TargetMode="External"/><Relationship Id="rId7" Type="http://schemas.openxmlformats.org/officeDocument/2006/relationships/diagramLayout" Target="../diagrams/layout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hyperlink" Target="http://futureofcarsharing.com/" TargetMode="External"/><Relationship Id="rId10" Type="http://schemas.microsoft.com/office/2007/relationships/diagramDrawing" Target="../diagrams/drawing1.xml"/><Relationship Id="rId4" Type="http://schemas.openxmlformats.org/officeDocument/2006/relationships/hyperlink" Target="https://lemonly.com/l/responsive/index.html" TargetMode="Externa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4DBCF-B67D-1842-AD34-A4A632F19DC9}"/>
              </a:ext>
            </a:extLst>
          </p:cNvPr>
          <p:cNvSpPr>
            <a:spLocks noGrp="1"/>
          </p:cNvSpPr>
          <p:nvPr>
            <p:ph type="ctrTitle"/>
          </p:nvPr>
        </p:nvSpPr>
        <p:spPr>
          <a:xfrm>
            <a:off x="2925580" y="4723594"/>
            <a:ext cx="9144000" cy="1089492"/>
          </a:xfrm>
        </p:spPr>
        <p:txBody>
          <a:bodyPr>
            <a:noAutofit/>
          </a:bodyPr>
          <a:lstStyle/>
          <a:p>
            <a:r>
              <a:rPr lang="en-US" sz="4000" dirty="0"/>
              <a:t>Using PowerPoint to Create GREAT Infographics</a:t>
            </a:r>
          </a:p>
        </p:txBody>
      </p:sp>
    </p:spTree>
    <p:extLst>
      <p:ext uri="{BB962C8B-B14F-4D97-AF65-F5344CB8AC3E}">
        <p14:creationId xmlns:p14="http://schemas.microsoft.com/office/powerpoint/2010/main" val="3340721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E441F-C64F-734C-8209-6AC93130A438}"/>
              </a:ext>
            </a:extLst>
          </p:cNvPr>
          <p:cNvSpPr>
            <a:spLocks noGrp="1"/>
          </p:cNvSpPr>
          <p:nvPr>
            <p:ph type="title"/>
          </p:nvPr>
        </p:nvSpPr>
        <p:spPr>
          <a:xfrm>
            <a:off x="838200" y="365125"/>
            <a:ext cx="10515600" cy="728179"/>
          </a:xfrm>
        </p:spPr>
        <p:txBody>
          <a:bodyPr>
            <a:normAutofit/>
          </a:bodyPr>
          <a:lstStyle/>
          <a:p>
            <a:r>
              <a:rPr lang="en-US" sz="3200" dirty="0"/>
              <a:t>Why is this not a great option?</a:t>
            </a:r>
          </a:p>
        </p:txBody>
      </p:sp>
      <p:sp>
        <p:nvSpPr>
          <p:cNvPr id="4" name="Oval 3">
            <a:extLst>
              <a:ext uri="{FF2B5EF4-FFF2-40B4-BE49-F238E27FC236}">
                <a16:creationId xmlns:a16="http://schemas.microsoft.com/office/drawing/2014/main" id="{A440E2A4-0274-A74E-A38B-9C1487660808}"/>
              </a:ext>
            </a:extLst>
          </p:cNvPr>
          <p:cNvSpPr/>
          <p:nvPr/>
        </p:nvSpPr>
        <p:spPr>
          <a:xfrm>
            <a:off x="3942370" y="1877666"/>
            <a:ext cx="4646544" cy="4646544"/>
          </a:xfrm>
          <a:prstGeom prst="ellipse">
            <a:avLst/>
          </a:prstGeom>
          <a:solidFill>
            <a:srgbClr val="91D6E6"/>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a:extLst>
              <a:ext uri="{FF2B5EF4-FFF2-40B4-BE49-F238E27FC236}">
                <a16:creationId xmlns:a16="http://schemas.microsoft.com/office/drawing/2014/main" id="{CF917783-9F28-684C-9AD2-F7A8E6F46AFC}"/>
              </a:ext>
            </a:extLst>
          </p:cNvPr>
          <p:cNvSpPr/>
          <p:nvPr/>
        </p:nvSpPr>
        <p:spPr>
          <a:xfrm>
            <a:off x="838200" y="1881809"/>
            <a:ext cx="3303104" cy="602974"/>
          </a:xfrm>
          <a:prstGeom prst="roundRect">
            <a:avLst>
              <a:gd name="adj" fmla="val 34250"/>
            </a:avLst>
          </a:prstGeom>
          <a:solidFill>
            <a:srgbClr val="00ACEE"/>
          </a:solidFill>
          <a:ln w="508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6319F537-7475-8149-A9BA-0DCA1BEE53FE}"/>
              </a:ext>
            </a:extLst>
          </p:cNvPr>
          <p:cNvSpPr/>
          <p:nvPr/>
        </p:nvSpPr>
        <p:spPr>
          <a:xfrm>
            <a:off x="5291607" y="4582768"/>
            <a:ext cx="1948070" cy="1948070"/>
          </a:xfrm>
          <a:prstGeom prst="ellipse">
            <a:avLst/>
          </a:prstGeom>
          <a:solidFill>
            <a:srgbClr val="CEEDF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76D5180E-2C89-854C-B516-521C1BD3E509}"/>
              </a:ext>
            </a:extLst>
          </p:cNvPr>
          <p:cNvSpPr/>
          <p:nvPr/>
        </p:nvSpPr>
        <p:spPr>
          <a:xfrm>
            <a:off x="5291607" y="1884293"/>
            <a:ext cx="1948070" cy="1948070"/>
          </a:xfrm>
          <a:prstGeom prst="ellipse">
            <a:avLst/>
          </a:prstGeom>
          <a:solidFill>
            <a:srgbClr val="CEEDF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5D8F41D8-4F7F-E149-8F5B-0FEE7B1F088F}"/>
              </a:ext>
            </a:extLst>
          </p:cNvPr>
          <p:cNvSpPr/>
          <p:nvPr/>
        </p:nvSpPr>
        <p:spPr>
          <a:xfrm>
            <a:off x="8948531" y="1093304"/>
            <a:ext cx="2346772" cy="602974"/>
          </a:xfrm>
          <a:prstGeom prst="roundRect">
            <a:avLst>
              <a:gd name="adj" fmla="val 34250"/>
            </a:avLst>
          </a:prstGeom>
          <a:solidFill>
            <a:srgbClr val="00ACEE"/>
          </a:solidFill>
          <a:ln w="508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FD4E9F44-295F-3C40-8F23-FF9C8F779DAF}"/>
              </a:ext>
            </a:extLst>
          </p:cNvPr>
          <p:cNvSpPr/>
          <p:nvPr/>
        </p:nvSpPr>
        <p:spPr>
          <a:xfrm>
            <a:off x="2193183" y="3043368"/>
            <a:ext cx="2315141" cy="2315141"/>
          </a:xfrm>
          <a:prstGeom prst="ellipse">
            <a:avLst/>
          </a:prstGeom>
          <a:solidFill>
            <a:srgbClr val="0DBAD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5E341549-39F9-3B4F-ADE4-AE524B4D38E4}"/>
              </a:ext>
            </a:extLst>
          </p:cNvPr>
          <p:cNvSpPr/>
          <p:nvPr/>
        </p:nvSpPr>
        <p:spPr>
          <a:xfrm>
            <a:off x="7990082" y="3043369"/>
            <a:ext cx="2315141" cy="2315141"/>
          </a:xfrm>
          <a:prstGeom prst="ellipse">
            <a:avLst/>
          </a:prstGeom>
          <a:solidFill>
            <a:srgbClr val="0DBAD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Arc 68">
            <a:extLst>
              <a:ext uri="{FF2B5EF4-FFF2-40B4-BE49-F238E27FC236}">
                <a16:creationId xmlns:a16="http://schemas.microsoft.com/office/drawing/2014/main" id="{27CD382C-6587-884B-A2F7-A27C0272B604}"/>
              </a:ext>
            </a:extLst>
          </p:cNvPr>
          <p:cNvSpPr/>
          <p:nvPr/>
        </p:nvSpPr>
        <p:spPr>
          <a:xfrm flipV="1">
            <a:off x="6055056" y="3973771"/>
            <a:ext cx="1592239" cy="755177"/>
          </a:xfrm>
          <a:prstGeom prst="arc">
            <a:avLst>
              <a:gd name="adj1" fmla="val 16107532"/>
              <a:gd name="adj2" fmla="val 0"/>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8" name="Arc 67">
            <a:extLst>
              <a:ext uri="{FF2B5EF4-FFF2-40B4-BE49-F238E27FC236}">
                <a16:creationId xmlns:a16="http://schemas.microsoft.com/office/drawing/2014/main" id="{510330E3-3C6C-4946-BBC6-B25BCBE93F38}"/>
              </a:ext>
            </a:extLst>
          </p:cNvPr>
          <p:cNvSpPr/>
          <p:nvPr/>
        </p:nvSpPr>
        <p:spPr>
          <a:xfrm>
            <a:off x="6055058" y="3643951"/>
            <a:ext cx="1592239" cy="755177"/>
          </a:xfrm>
          <a:prstGeom prst="arc">
            <a:avLst>
              <a:gd name="adj1" fmla="val 16107532"/>
              <a:gd name="adj2" fmla="val 0"/>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4390D671-8FC7-C340-BBA5-6C3922FCFD2F}"/>
              </a:ext>
            </a:extLst>
          </p:cNvPr>
          <p:cNvSpPr/>
          <p:nvPr/>
        </p:nvSpPr>
        <p:spPr>
          <a:xfrm>
            <a:off x="7025879" y="3906078"/>
            <a:ext cx="1150712" cy="602974"/>
          </a:xfrm>
          <a:prstGeom prst="roundRect">
            <a:avLst>
              <a:gd name="adj" fmla="val 34250"/>
            </a:avLst>
          </a:prstGeom>
          <a:solidFill>
            <a:srgbClr val="00ACEE"/>
          </a:solidFill>
          <a:ln w="508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4BB8F77F-2880-C448-B037-4A7334F053F0}"/>
              </a:ext>
            </a:extLst>
          </p:cNvPr>
          <p:cNvSpPr/>
          <p:nvPr/>
        </p:nvSpPr>
        <p:spPr>
          <a:xfrm>
            <a:off x="6641566" y="3084443"/>
            <a:ext cx="1150712" cy="602974"/>
          </a:xfrm>
          <a:prstGeom prst="roundRect">
            <a:avLst>
              <a:gd name="adj" fmla="val 34250"/>
            </a:avLst>
          </a:prstGeom>
          <a:solidFill>
            <a:srgbClr val="00ACEE"/>
          </a:solidFill>
          <a:ln w="508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FF9DE77A-53E1-864E-A171-D34B7215A7F5}"/>
              </a:ext>
            </a:extLst>
          </p:cNvPr>
          <p:cNvSpPr/>
          <p:nvPr/>
        </p:nvSpPr>
        <p:spPr>
          <a:xfrm>
            <a:off x="6641566" y="4713784"/>
            <a:ext cx="1150712" cy="602974"/>
          </a:xfrm>
          <a:prstGeom prst="roundRect">
            <a:avLst>
              <a:gd name="adj" fmla="val 34250"/>
            </a:avLst>
          </a:prstGeom>
          <a:solidFill>
            <a:srgbClr val="00ACEE"/>
          </a:solidFill>
          <a:ln w="508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cxnSp>
        <p:nvCxnSpPr>
          <p:cNvPr id="58" name="Straight Arrow Connector 57">
            <a:extLst>
              <a:ext uri="{FF2B5EF4-FFF2-40B4-BE49-F238E27FC236}">
                <a16:creationId xmlns:a16="http://schemas.microsoft.com/office/drawing/2014/main" id="{0F192384-16DD-C840-B97E-B47AEA6E44C0}"/>
              </a:ext>
            </a:extLst>
          </p:cNvPr>
          <p:cNvCxnSpPr>
            <a:cxnSpLocks/>
          </p:cNvCxnSpPr>
          <p:nvPr/>
        </p:nvCxnSpPr>
        <p:spPr>
          <a:xfrm flipV="1">
            <a:off x="10679600" y="1571521"/>
            <a:ext cx="0" cy="53972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A06239DA-8483-8646-B46C-0AF031800502}"/>
              </a:ext>
            </a:extLst>
          </p:cNvPr>
          <p:cNvSpPr/>
          <p:nvPr/>
        </p:nvSpPr>
        <p:spPr>
          <a:xfrm>
            <a:off x="9713844" y="2068166"/>
            <a:ext cx="1530626" cy="602974"/>
          </a:xfrm>
          <a:prstGeom prst="roundRect">
            <a:avLst>
              <a:gd name="adj" fmla="val 34250"/>
            </a:avLst>
          </a:prstGeom>
          <a:solidFill>
            <a:srgbClr val="F79F1C"/>
          </a:solidFill>
          <a:ln w="508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cxnSp>
        <p:nvCxnSpPr>
          <p:cNvPr id="46" name="Elbow Connector 45">
            <a:extLst>
              <a:ext uri="{FF2B5EF4-FFF2-40B4-BE49-F238E27FC236}">
                <a16:creationId xmlns:a16="http://schemas.microsoft.com/office/drawing/2014/main" id="{5DF07BAC-6D2A-BD40-AC24-4FF8B298DBAB}"/>
              </a:ext>
            </a:extLst>
          </p:cNvPr>
          <p:cNvCxnSpPr>
            <a:cxnSpLocks/>
          </p:cNvCxnSpPr>
          <p:nvPr/>
        </p:nvCxnSpPr>
        <p:spPr>
          <a:xfrm rot="16200000" flipH="1">
            <a:off x="1152390" y="2775174"/>
            <a:ext cx="1722781" cy="1142000"/>
          </a:xfrm>
          <a:prstGeom prst="bentConnector3">
            <a:avLst>
              <a:gd name="adj1" fmla="val 100129"/>
            </a:avLst>
          </a:prstGeom>
          <a:ln w="76200">
            <a:round/>
            <a:tailEnd type="triangle"/>
          </a:ln>
        </p:spPr>
        <p:style>
          <a:lnRef idx="1">
            <a:schemeClr val="dk1"/>
          </a:lnRef>
          <a:fillRef idx="0">
            <a:schemeClr val="dk1"/>
          </a:fillRef>
          <a:effectRef idx="0">
            <a:schemeClr val="dk1"/>
          </a:effectRef>
          <a:fontRef idx="minor">
            <a:schemeClr val="tx1"/>
          </a:fontRef>
        </p:style>
      </p:cxnSp>
      <p:cxnSp>
        <p:nvCxnSpPr>
          <p:cNvPr id="51" name="Elbow Connector 50">
            <a:extLst>
              <a:ext uri="{FF2B5EF4-FFF2-40B4-BE49-F238E27FC236}">
                <a16:creationId xmlns:a16="http://schemas.microsoft.com/office/drawing/2014/main" id="{C8F7DCF3-E3FA-844F-BAB6-30CDB1F6A8CC}"/>
              </a:ext>
            </a:extLst>
          </p:cNvPr>
          <p:cNvCxnSpPr>
            <a:cxnSpLocks/>
            <a:stCxn id="13" idx="6"/>
          </p:cNvCxnSpPr>
          <p:nvPr/>
        </p:nvCxnSpPr>
        <p:spPr>
          <a:xfrm flipV="1">
            <a:off x="10305223" y="2671141"/>
            <a:ext cx="374378" cy="1529799"/>
          </a:xfrm>
          <a:prstGeom prst="bentConnector2">
            <a:avLst/>
          </a:prstGeom>
          <a:ln w="76200">
            <a:tailEnd type="triangle"/>
          </a:ln>
        </p:spPr>
        <p:style>
          <a:lnRef idx="1">
            <a:schemeClr val="dk1"/>
          </a:lnRef>
          <a:fillRef idx="0">
            <a:schemeClr val="dk1"/>
          </a:fillRef>
          <a:effectRef idx="0">
            <a:schemeClr val="dk1"/>
          </a:effectRef>
          <a:fontRef idx="minor">
            <a:schemeClr val="tx1"/>
          </a:fontRef>
        </p:style>
      </p:cxnSp>
      <p:sp>
        <p:nvSpPr>
          <p:cNvPr id="70" name="Arc 69">
            <a:extLst>
              <a:ext uri="{FF2B5EF4-FFF2-40B4-BE49-F238E27FC236}">
                <a16:creationId xmlns:a16="http://schemas.microsoft.com/office/drawing/2014/main" id="{60604F74-A073-FC4E-94BD-AABDBC38D75F}"/>
              </a:ext>
            </a:extLst>
          </p:cNvPr>
          <p:cNvSpPr/>
          <p:nvPr/>
        </p:nvSpPr>
        <p:spPr>
          <a:xfrm rot="16200000">
            <a:off x="4378819" y="2887436"/>
            <a:ext cx="1721703" cy="2100072"/>
          </a:xfrm>
          <a:prstGeom prst="arc">
            <a:avLst>
              <a:gd name="adj1" fmla="val 16218148"/>
              <a:gd name="adj2" fmla="val 0"/>
            </a:avLst>
          </a:prstGeom>
          <a:noFill/>
          <a:ln w="101600">
            <a:solidFill>
              <a:srgbClr val="0DBAD5"/>
            </a:solidFill>
            <a:headEnd type="none" w="lg"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1" name="Arc 70">
            <a:extLst>
              <a:ext uri="{FF2B5EF4-FFF2-40B4-BE49-F238E27FC236}">
                <a16:creationId xmlns:a16="http://schemas.microsoft.com/office/drawing/2014/main" id="{3991C147-6AA4-4144-94DE-969ED759E9BB}"/>
              </a:ext>
            </a:extLst>
          </p:cNvPr>
          <p:cNvSpPr/>
          <p:nvPr/>
        </p:nvSpPr>
        <p:spPr>
          <a:xfrm rot="5400000" flipV="1">
            <a:off x="4378819" y="3452986"/>
            <a:ext cx="1721703" cy="2100072"/>
          </a:xfrm>
          <a:prstGeom prst="arc">
            <a:avLst>
              <a:gd name="adj1" fmla="val 16218148"/>
              <a:gd name="adj2" fmla="val 0"/>
            </a:avLst>
          </a:prstGeom>
          <a:noFill/>
          <a:ln w="101600">
            <a:solidFill>
              <a:srgbClr val="0DBAD5"/>
            </a:solidFill>
            <a:headEnd type="none" w="lg"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TextBox 20">
            <a:extLst>
              <a:ext uri="{FF2B5EF4-FFF2-40B4-BE49-F238E27FC236}">
                <a16:creationId xmlns:a16="http://schemas.microsoft.com/office/drawing/2014/main" id="{FDB8A86F-FC29-174E-938B-6FB2A1FE58C7}"/>
              </a:ext>
            </a:extLst>
          </p:cNvPr>
          <p:cNvSpPr txBox="1"/>
          <p:nvPr/>
        </p:nvSpPr>
        <p:spPr>
          <a:xfrm>
            <a:off x="1080053" y="1921567"/>
            <a:ext cx="2741456" cy="461665"/>
          </a:xfrm>
          <a:prstGeom prst="rect">
            <a:avLst/>
          </a:prstGeom>
          <a:noFill/>
        </p:spPr>
        <p:txBody>
          <a:bodyPr wrap="none" rtlCol="0">
            <a:spAutoFit/>
          </a:bodyPr>
          <a:lstStyle/>
          <a:p>
            <a:r>
              <a:rPr lang="en-US" sz="2400" dirty="0">
                <a:solidFill>
                  <a:schemeClr val="bg1"/>
                </a:solidFill>
                <a:latin typeface="KievitOT-Book" panose="02000503050000020004" pitchFamily="2" charset="0"/>
              </a:rPr>
              <a:t>Prospective Learner</a:t>
            </a:r>
          </a:p>
        </p:txBody>
      </p:sp>
      <p:sp>
        <p:nvSpPr>
          <p:cNvPr id="22" name="TextBox 21">
            <a:extLst>
              <a:ext uri="{FF2B5EF4-FFF2-40B4-BE49-F238E27FC236}">
                <a16:creationId xmlns:a16="http://schemas.microsoft.com/office/drawing/2014/main" id="{C93477D5-3175-664E-9BDA-4A8C6A60609E}"/>
              </a:ext>
            </a:extLst>
          </p:cNvPr>
          <p:cNvSpPr txBox="1"/>
          <p:nvPr/>
        </p:nvSpPr>
        <p:spPr>
          <a:xfrm>
            <a:off x="8158838" y="3980449"/>
            <a:ext cx="2074607" cy="430887"/>
          </a:xfrm>
          <a:prstGeom prst="rect">
            <a:avLst/>
          </a:prstGeom>
          <a:noFill/>
        </p:spPr>
        <p:txBody>
          <a:bodyPr wrap="none" rtlCol="0">
            <a:spAutoFit/>
          </a:bodyPr>
          <a:lstStyle/>
          <a:p>
            <a:pPr algn="ctr"/>
            <a:r>
              <a:rPr lang="en-US" sz="2200" dirty="0">
                <a:solidFill>
                  <a:schemeClr val="bg1"/>
                </a:solidFill>
                <a:latin typeface="KievitOT-Book" panose="02000503050000020004" pitchFamily="2" charset="0"/>
              </a:rPr>
              <a:t>Project Solution</a:t>
            </a:r>
          </a:p>
        </p:txBody>
      </p:sp>
      <p:sp>
        <p:nvSpPr>
          <p:cNvPr id="23" name="TextBox 22">
            <a:extLst>
              <a:ext uri="{FF2B5EF4-FFF2-40B4-BE49-F238E27FC236}">
                <a16:creationId xmlns:a16="http://schemas.microsoft.com/office/drawing/2014/main" id="{CC9D386A-0BC3-FE40-ABDF-34101BDE2979}"/>
              </a:ext>
            </a:extLst>
          </p:cNvPr>
          <p:cNvSpPr txBox="1"/>
          <p:nvPr/>
        </p:nvSpPr>
        <p:spPr>
          <a:xfrm>
            <a:off x="2724793" y="3595728"/>
            <a:ext cx="1308371" cy="1200329"/>
          </a:xfrm>
          <a:prstGeom prst="rect">
            <a:avLst/>
          </a:prstGeom>
          <a:noFill/>
        </p:spPr>
        <p:txBody>
          <a:bodyPr wrap="none" rtlCol="0">
            <a:spAutoFit/>
          </a:bodyPr>
          <a:lstStyle/>
          <a:p>
            <a:pPr algn="ctr"/>
            <a:r>
              <a:rPr lang="en-US" sz="2400" dirty="0">
                <a:solidFill>
                  <a:schemeClr val="bg1"/>
                </a:solidFill>
                <a:latin typeface="KievitOT-Book" panose="02000503050000020004" pitchFamily="2" charset="0"/>
              </a:rPr>
              <a:t>Project</a:t>
            </a:r>
          </a:p>
          <a:p>
            <a:pPr algn="ctr"/>
            <a:r>
              <a:rPr lang="en-US" sz="2400" dirty="0">
                <a:solidFill>
                  <a:schemeClr val="bg1"/>
                </a:solidFill>
                <a:latin typeface="KievitOT-Book" panose="02000503050000020004" pitchFamily="2" charset="0"/>
              </a:rPr>
              <a:t>Based</a:t>
            </a:r>
          </a:p>
          <a:p>
            <a:pPr algn="ctr"/>
            <a:r>
              <a:rPr lang="en-US" sz="2400" dirty="0">
                <a:solidFill>
                  <a:schemeClr val="bg1"/>
                </a:solidFill>
                <a:latin typeface="KievitOT-Book" panose="02000503050000020004" pitchFamily="2" charset="0"/>
              </a:rPr>
              <a:t>Learning</a:t>
            </a:r>
          </a:p>
        </p:txBody>
      </p:sp>
      <p:sp>
        <p:nvSpPr>
          <p:cNvPr id="24" name="TextBox 23">
            <a:extLst>
              <a:ext uri="{FF2B5EF4-FFF2-40B4-BE49-F238E27FC236}">
                <a16:creationId xmlns:a16="http://schemas.microsoft.com/office/drawing/2014/main" id="{71404B99-7631-714C-92EF-62DF5DF9FA4C}"/>
              </a:ext>
            </a:extLst>
          </p:cNvPr>
          <p:cNvSpPr txBox="1"/>
          <p:nvPr/>
        </p:nvSpPr>
        <p:spPr>
          <a:xfrm>
            <a:off x="9778541" y="2152399"/>
            <a:ext cx="1407758" cy="430887"/>
          </a:xfrm>
          <a:prstGeom prst="rect">
            <a:avLst/>
          </a:prstGeom>
          <a:noFill/>
        </p:spPr>
        <p:txBody>
          <a:bodyPr wrap="none" rtlCol="0">
            <a:spAutoFit/>
          </a:bodyPr>
          <a:lstStyle/>
          <a:p>
            <a:r>
              <a:rPr lang="en-US" sz="2200" dirty="0">
                <a:latin typeface="KievitOT-Book" panose="02000503050000020004" pitchFamily="2" charset="0"/>
              </a:rPr>
              <a:t>Outcomes</a:t>
            </a:r>
          </a:p>
        </p:txBody>
      </p:sp>
      <p:sp>
        <p:nvSpPr>
          <p:cNvPr id="25" name="TextBox 24">
            <a:extLst>
              <a:ext uri="{FF2B5EF4-FFF2-40B4-BE49-F238E27FC236}">
                <a16:creationId xmlns:a16="http://schemas.microsoft.com/office/drawing/2014/main" id="{E37D855A-7479-3540-83D3-55932F3F6C96}"/>
              </a:ext>
            </a:extLst>
          </p:cNvPr>
          <p:cNvSpPr txBox="1"/>
          <p:nvPr/>
        </p:nvSpPr>
        <p:spPr>
          <a:xfrm>
            <a:off x="9261397" y="1161186"/>
            <a:ext cx="1665841" cy="461665"/>
          </a:xfrm>
          <a:prstGeom prst="rect">
            <a:avLst/>
          </a:prstGeom>
          <a:noFill/>
        </p:spPr>
        <p:txBody>
          <a:bodyPr wrap="none" rtlCol="0">
            <a:spAutoFit/>
          </a:bodyPr>
          <a:lstStyle/>
          <a:p>
            <a:r>
              <a:rPr lang="en-US" sz="2400" dirty="0">
                <a:solidFill>
                  <a:schemeClr val="bg1"/>
                </a:solidFill>
                <a:latin typeface="KievitOT-Book" panose="02000503050000020004" pitchFamily="2" charset="0"/>
              </a:rPr>
              <a:t>Application</a:t>
            </a:r>
          </a:p>
        </p:txBody>
      </p:sp>
      <p:sp>
        <p:nvSpPr>
          <p:cNvPr id="26" name="TextBox 25">
            <a:extLst>
              <a:ext uri="{FF2B5EF4-FFF2-40B4-BE49-F238E27FC236}">
                <a16:creationId xmlns:a16="http://schemas.microsoft.com/office/drawing/2014/main" id="{A447CB88-3DDD-3D4B-9ED9-78AB9F77351D}"/>
              </a:ext>
            </a:extLst>
          </p:cNvPr>
          <p:cNvSpPr txBox="1"/>
          <p:nvPr/>
        </p:nvSpPr>
        <p:spPr>
          <a:xfrm>
            <a:off x="7082901" y="3933107"/>
            <a:ext cx="1075936" cy="461665"/>
          </a:xfrm>
          <a:prstGeom prst="rect">
            <a:avLst/>
          </a:prstGeom>
          <a:noFill/>
        </p:spPr>
        <p:txBody>
          <a:bodyPr wrap="none" rtlCol="0">
            <a:spAutoFit/>
          </a:bodyPr>
          <a:lstStyle/>
          <a:p>
            <a:r>
              <a:rPr lang="en-US" sz="2400" dirty="0">
                <a:solidFill>
                  <a:schemeClr val="bg1"/>
                </a:solidFill>
                <a:latin typeface="KievitOT-Book" panose="02000503050000020004" pitchFamily="2" charset="0"/>
              </a:rPr>
              <a:t>Design</a:t>
            </a:r>
          </a:p>
        </p:txBody>
      </p:sp>
      <p:sp>
        <p:nvSpPr>
          <p:cNvPr id="27" name="TextBox 26">
            <a:extLst>
              <a:ext uri="{FF2B5EF4-FFF2-40B4-BE49-F238E27FC236}">
                <a16:creationId xmlns:a16="http://schemas.microsoft.com/office/drawing/2014/main" id="{1502CC43-157B-F545-A555-5A13198401D2}"/>
              </a:ext>
            </a:extLst>
          </p:cNvPr>
          <p:cNvSpPr txBox="1"/>
          <p:nvPr/>
        </p:nvSpPr>
        <p:spPr>
          <a:xfrm>
            <a:off x="4656423" y="3884693"/>
            <a:ext cx="2354442" cy="569387"/>
          </a:xfrm>
          <a:prstGeom prst="rect">
            <a:avLst/>
          </a:prstGeom>
          <a:noFill/>
        </p:spPr>
        <p:txBody>
          <a:bodyPr wrap="square" rtlCol="0">
            <a:spAutoFit/>
          </a:bodyPr>
          <a:lstStyle/>
          <a:p>
            <a:r>
              <a:rPr lang="en-US" sz="3100" dirty="0">
                <a:latin typeface="KievitOT-Book" panose="02000503050000020004" pitchFamily="2" charset="0"/>
              </a:rPr>
              <a:t>Engagement</a:t>
            </a:r>
          </a:p>
        </p:txBody>
      </p:sp>
      <p:sp>
        <p:nvSpPr>
          <p:cNvPr id="28" name="TextBox 27">
            <a:extLst>
              <a:ext uri="{FF2B5EF4-FFF2-40B4-BE49-F238E27FC236}">
                <a16:creationId xmlns:a16="http://schemas.microsoft.com/office/drawing/2014/main" id="{918A28B8-DD50-9D42-A04B-CF75BB01FAFF}"/>
              </a:ext>
            </a:extLst>
          </p:cNvPr>
          <p:cNvSpPr txBox="1"/>
          <p:nvPr/>
        </p:nvSpPr>
        <p:spPr>
          <a:xfrm>
            <a:off x="5677707" y="2475997"/>
            <a:ext cx="1156087" cy="646331"/>
          </a:xfrm>
          <a:prstGeom prst="rect">
            <a:avLst/>
          </a:prstGeom>
          <a:noFill/>
        </p:spPr>
        <p:txBody>
          <a:bodyPr wrap="none" rtlCol="0">
            <a:spAutoFit/>
          </a:bodyPr>
          <a:lstStyle/>
          <a:p>
            <a:pPr algn="ctr"/>
            <a:r>
              <a:rPr lang="en-US" dirty="0">
                <a:latin typeface="KievitOT-Book" panose="02000503050000020004" pitchFamily="2" charset="0"/>
              </a:rPr>
              <a:t>Hands On</a:t>
            </a:r>
          </a:p>
          <a:p>
            <a:pPr algn="ctr"/>
            <a:r>
              <a:rPr lang="en-US" dirty="0">
                <a:latin typeface="KievitOT-Book" panose="02000503050000020004" pitchFamily="2" charset="0"/>
              </a:rPr>
              <a:t>Activities</a:t>
            </a:r>
          </a:p>
        </p:txBody>
      </p:sp>
      <p:sp>
        <p:nvSpPr>
          <p:cNvPr id="29" name="TextBox 28">
            <a:extLst>
              <a:ext uri="{FF2B5EF4-FFF2-40B4-BE49-F238E27FC236}">
                <a16:creationId xmlns:a16="http://schemas.microsoft.com/office/drawing/2014/main" id="{490F6B3C-93F1-1E49-BA0B-44BBF9202238}"/>
              </a:ext>
            </a:extLst>
          </p:cNvPr>
          <p:cNvSpPr txBox="1"/>
          <p:nvPr/>
        </p:nvSpPr>
        <p:spPr>
          <a:xfrm>
            <a:off x="5406641" y="5322425"/>
            <a:ext cx="1737976" cy="646331"/>
          </a:xfrm>
          <a:prstGeom prst="rect">
            <a:avLst/>
          </a:prstGeom>
          <a:noFill/>
        </p:spPr>
        <p:txBody>
          <a:bodyPr wrap="none" rtlCol="0">
            <a:spAutoFit/>
          </a:bodyPr>
          <a:lstStyle/>
          <a:p>
            <a:pPr algn="ctr"/>
            <a:r>
              <a:rPr lang="en-US" dirty="0">
                <a:latin typeface="KievitOT-Book" panose="02000503050000020004" pitchFamily="2" charset="0"/>
              </a:rPr>
              <a:t>Design Thinking</a:t>
            </a:r>
          </a:p>
          <a:p>
            <a:pPr algn="ctr"/>
            <a:r>
              <a:rPr lang="en-US" dirty="0">
                <a:latin typeface="KievitOT-Book" panose="02000503050000020004" pitchFamily="2" charset="0"/>
              </a:rPr>
              <a:t>Process</a:t>
            </a:r>
          </a:p>
        </p:txBody>
      </p:sp>
      <p:sp>
        <p:nvSpPr>
          <p:cNvPr id="30" name="TextBox 29">
            <a:extLst>
              <a:ext uri="{FF2B5EF4-FFF2-40B4-BE49-F238E27FC236}">
                <a16:creationId xmlns:a16="http://schemas.microsoft.com/office/drawing/2014/main" id="{BCFF44DF-F038-F147-9053-64CEEF766D43}"/>
              </a:ext>
            </a:extLst>
          </p:cNvPr>
          <p:cNvSpPr txBox="1"/>
          <p:nvPr/>
        </p:nvSpPr>
        <p:spPr>
          <a:xfrm>
            <a:off x="6600977" y="4809308"/>
            <a:ext cx="1250663" cy="430887"/>
          </a:xfrm>
          <a:prstGeom prst="rect">
            <a:avLst/>
          </a:prstGeom>
          <a:noFill/>
        </p:spPr>
        <p:txBody>
          <a:bodyPr wrap="none" rtlCol="0">
            <a:spAutoFit/>
          </a:bodyPr>
          <a:lstStyle/>
          <a:p>
            <a:pPr algn="ctr"/>
            <a:r>
              <a:rPr lang="en-US" sz="1100" b="1" dirty="0">
                <a:solidFill>
                  <a:schemeClr val="bg1"/>
                </a:solidFill>
                <a:latin typeface="KievitOT-Book" panose="02000503050000020004" pitchFamily="2" charset="0"/>
              </a:rPr>
              <a:t>Creative Problem</a:t>
            </a:r>
          </a:p>
          <a:p>
            <a:pPr algn="ctr"/>
            <a:r>
              <a:rPr lang="en-US" sz="1100" b="1" dirty="0">
                <a:solidFill>
                  <a:schemeClr val="bg1"/>
                </a:solidFill>
                <a:latin typeface="KievitOT-Book" panose="02000503050000020004" pitchFamily="2" charset="0"/>
              </a:rPr>
              <a:t>Solving</a:t>
            </a:r>
          </a:p>
        </p:txBody>
      </p:sp>
      <p:sp>
        <p:nvSpPr>
          <p:cNvPr id="31" name="TextBox 30">
            <a:extLst>
              <a:ext uri="{FF2B5EF4-FFF2-40B4-BE49-F238E27FC236}">
                <a16:creationId xmlns:a16="http://schemas.microsoft.com/office/drawing/2014/main" id="{B50039FB-281A-FA41-92C8-66C02F30B692}"/>
              </a:ext>
            </a:extLst>
          </p:cNvPr>
          <p:cNvSpPr txBox="1"/>
          <p:nvPr/>
        </p:nvSpPr>
        <p:spPr>
          <a:xfrm>
            <a:off x="6682516" y="3239039"/>
            <a:ext cx="1074333" cy="261610"/>
          </a:xfrm>
          <a:prstGeom prst="rect">
            <a:avLst/>
          </a:prstGeom>
          <a:noFill/>
        </p:spPr>
        <p:txBody>
          <a:bodyPr wrap="none" rtlCol="0">
            <a:spAutoFit/>
          </a:bodyPr>
          <a:lstStyle/>
          <a:p>
            <a:pPr algn="ctr"/>
            <a:r>
              <a:rPr lang="en-US" sz="1100" b="1" dirty="0">
                <a:solidFill>
                  <a:schemeClr val="bg1"/>
                </a:solidFill>
                <a:latin typeface="KievitOT-Book" panose="02000503050000020004" pitchFamily="2" charset="0"/>
              </a:rPr>
              <a:t>Practical Skills</a:t>
            </a:r>
          </a:p>
        </p:txBody>
      </p:sp>
    </p:spTree>
    <p:extLst>
      <p:ext uri="{BB962C8B-B14F-4D97-AF65-F5344CB8AC3E}">
        <p14:creationId xmlns:p14="http://schemas.microsoft.com/office/powerpoint/2010/main" val="4107958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E441F-C64F-734C-8209-6AC93130A438}"/>
              </a:ext>
            </a:extLst>
          </p:cNvPr>
          <p:cNvSpPr>
            <a:spLocks noGrp="1"/>
          </p:cNvSpPr>
          <p:nvPr>
            <p:ph type="title"/>
          </p:nvPr>
        </p:nvSpPr>
        <p:spPr>
          <a:xfrm>
            <a:off x="838200" y="365125"/>
            <a:ext cx="10515600" cy="728179"/>
          </a:xfrm>
        </p:spPr>
        <p:txBody>
          <a:bodyPr>
            <a:normAutofit/>
          </a:bodyPr>
          <a:lstStyle/>
          <a:p>
            <a:r>
              <a:rPr lang="en-US" sz="3200" dirty="0"/>
              <a:t>Let’s examine the main challenges in this example.</a:t>
            </a:r>
          </a:p>
        </p:txBody>
      </p:sp>
      <p:pic>
        <p:nvPicPr>
          <p:cNvPr id="9" name="Content Placeholder 8" descr="Referencing back to the previous example of a poorly designed infographic.">
            <a:extLst>
              <a:ext uri="{FF2B5EF4-FFF2-40B4-BE49-F238E27FC236}">
                <a16:creationId xmlns:a16="http://schemas.microsoft.com/office/drawing/2014/main" id="{2863B6A9-1E09-FD43-9EBD-E62547C89BBF}"/>
              </a:ext>
            </a:extLst>
          </p:cNvPr>
          <p:cNvPicPr>
            <a:picLocks noGrp="1" noChangeAspect="1"/>
          </p:cNvPicPr>
          <p:nvPr>
            <p:ph idx="1"/>
          </p:nvPr>
        </p:nvPicPr>
        <p:blipFill>
          <a:blip r:embed="rId3"/>
          <a:stretch>
            <a:fillRect/>
          </a:stretch>
        </p:blipFill>
        <p:spPr>
          <a:xfrm>
            <a:off x="6096000" y="2341801"/>
            <a:ext cx="5935460" cy="3094512"/>
          </a:xfrm>
        </p:spPr>
      </p:pic>
      <p:sp>
        <p:nvSpPr>
          <p:cNvPr id="3" name="TextBox 2">
            <a:extLst>
              <a:ext uri="{FF2B5EF4-FFF2-40B4-BE49-F238E27FC236}">
                <a16:creationId xmlns:a16="http://schemas.microsoft.com/office/drawing/2014/main" id="{EE73D7CC-C239-D64B-B422-9884287AD2ED}"/>
              </a:ext>
            </a:extLst>
          </p:cNvPr>
          <p:cNvSpPr txBox="1"/>
          <p:nvPr/>
        </p:nvSpPr>
        <p:spPr>
          <a:xfrm>
            <a:off x="838200" y="2019993"/>
            <a:ext cx="4856018" cy="3416320"/>
          </a:xfrm>
          <a:prstGeom prst="rect">
            <a:avLst/>
          </a:prstGeom>
          <a:noFill/>
        </p:spPr>
        <p:txBody>
          <a:bodyPr wrap="square" rtlCol="0">
            <a:spAutoFit/>
          </a:bodyPr>
          <a:lstStyle/>
          <a:p>
            <a:r>
              <a:rPr lang="en-US" dirty="0"/>
              <a:t>This version was built in PowerPoint but if we look under the hood, we will quickly see the mess any type of screen-reader will have.</a:t>
            </a:r>
          </a:p>
          <a:p>
            <a:endParaRPr lang="en-US" dirty="0"/>
          </a:p>
          <a:p>
            <a:r>
              <a:rPr lang="en-US" dirty="0"/>
              <a:t>This type of approach to making your infographic will also be a challenge for you to:</a:t>
            </a:r>
          </a:p>
          <a:p>
            <a:endParaRPr lang="en-US" dirty="0"/>
          </a:p>
          <a:p>
            <a:pPr marL="285747" indent="-285747">
              <a:buFont typeface="Arial" panose="020B0604020202020204" pitchFamily="34" charset="0"/>
              <a:buChar char="•"/>
            </a:pPr>
            <a:r>
              <a:rPr lang="en-US" dirty="0"/>
              <a:t>Navigate while you work</a:t>
            </a:r>
          </a:p>
          <a:p>
            <a:pPr marL="285747" indent="-285747">
              <a:buFont typeface="Arial" panose="020B0604020202020204" pitchFamily="34" charset="0"/>
              <a:buChar char="•"/>
            </a:pPr>
            <a:r>
              <a:rPr lang="en-US" dirty="0"/>
              <a:t>Keep organized</a:t>
            </a:r>
          </a:p>
          <a:p>
            <a:pPr marL="285747" indent="-285747">
              <a:buFont typeface="Arial" panose="020B0604020202020204" pitchFamily="34" charset="0"/>
              <a:buChar char="•"/>
            </a:pPr>
            <a:r>
              <a:rPr lang="en-US" dirty="0"/>
              <a:t>Make future modifications</a:t>
            </a:r>
          </a:p>
          <a:p>
            <a:pPr marL="285747" indent="-285747">
              <a:buFont typeface="Arial" panose="020B0604020202020204" pitchFamily="34" charset="0"/>
              <a:buChar char="•"/>
            </a:pPr>
            <a:r>
              <a:rPr lang="en-US" dirty="0"/>
              <a:t>Make accessible</a:t>
            </a:r>
          </a:p>
          <a:p>
            <a:endParaRPr lang="en-US" dirty="0"/>
          </a:p>
        </p:txBody>
      </p:sp>
    </p:spTree>
    <p:extLst>
      <p:ext uri="{BB962C8B-B14F-4D97-AF65-F5344CB8AC3E}">
        <p14:creationId xmlns:p14="http://schemas.microsoft.com/office/powerpoint/2010/main" val="242007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E441F-C64F-734C-8209-6AC93130A438}"/>
              </a:ext>
            </a:extLst>
          </p:cNvPr>
          <p:cNvSpPr>
            <a:spLocks noGrp="1"/>
          </p:cNvSpPr>
          <p:nvPr>
            <p:ph type="title"/>
          </p:nvPr>
        </p:nvSpPr>
        <p:spPr>
          <a:xfrm>
            <a:off x="321367" y="6117701"/>
            <a:ext cx="10515600" cy="562262"/>
          </a:xfrm>
        </p:spPr>
        <p:txBody>
          <a:bodyPr>
            <a:normAutofit/>
          </a:bodyPr>
          <a:lstStyle/>
          <a:p>
            <a:r>
              <a:rPr lang="en-US" sz="3200" dirty="0"/>
              <a:t>A Better Version </a:t>
            </a:r>
            <a:endParaRPr lang="en-US" sz="2400" dirty="0"/>
          </a:p>
        </p:txBody>
      </p:sp>
      <p:grpSp>
        <p:nvGrpSpPr>
          <p:cNvPr id="9" name="Prospective Learner" descr="We can engage and inspire the prospective learner by using project-based learning.">
            <a:extLst>
              <a:ext uri="{FF2B5EF4-FFF2-40B4-BE49-F238E27FC236}">
                <a16:creationId xmlns:a16="http://schemas.microsoft.com/office/drawing/2014/main" id="{58A35BDB-2BED-6D45-A419-72EEFA9B406E}"/>
              </a:ext>
            </a:extLst>
          </p:cNvPr>
          <p:cNvGrpSpPr/>
          <p:nvPr/>
        </p:nvGrpSpPr>
        <p:grpSpPr>
          <a:xfrm>
            <a:off x="321367" y="337940"/>
            <a:ext cx="3978728" cy="2168722"/>
            <a:chOff x="321367" y="337940"/>
            <a:chExt cx="3303104" cy="2168722"/>
          </a:xfrm>
        </p:grpSpPr>
        <p:sp>
          <p:nvSpPr>
            <p:cNvPr id="3" name="Rounded Rectangle 2">
              <a:extLst>
                <a:ext uri="{FF2B5EF4-FFF2-40B4-BE49-F238E27FC236}">
                  <a16:creationId xmlns:a16="http://schemas.microsoft.com/office/drawing/2014/main" id="{CF917783-9F28-684C-9AD2-F7A8E6F46AFC}"/>
                </a:ext>
              </a:extLst>
            </p:cNvPr>
            <p:cNvSpPr/>
            <p:nvPr/>
          </p:nvSpPr>
          <p:spPr>
            <a:xfrm>
              <a:off x="321367" y="337940"/>
              <a:ext cx="3303104" cy="602974"/>
            </a:xfrm>
            <a:prstGeom prst="roundRect">
              <a:avLst>
                <a:gd name="adj" fmla="val 34250"/>
              </a:avLst>
            </a:prstGeom>
            <a:solidFill>
              <a:schemeClr val="accent1"/>
            </a:solidFill>
            <a:ln w="508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FDB8A86F-FC29-174E-938B-6FB2A1FE58C7}"/>
                </a:ext>
              </a:extLst>
            </p:cNvPr>
            <p:cNvSpPr txBox="1"/>
            <p:nvPr/>
          </p:nvSpPr>
          <p:spPr>
            <a:xfrm>
              <a:off x="537462" y="405822"/>
              <a:ext cx="2383407" cy="461665"/>
            </a:xfrm>
            <a:prstGeom prst="rect">
              <a:avLst/>
            </a:prstGeom>
            <a:noFill/>
          </p:spPr>
          <p:txBody>
            <a:bodyPr wrap="none" rtlCol="0">
              <a:spAutoFit/>
            </a:bodyPr>
            <a:lstStyle/>
            <a:p>
              <a:r>
                <a:rPr lang="en-US" sz="2400" dirty="0">
                  <a:solidFill>
                    <a:schemeClr val="bg1"/>
                  </a:solidFill>
                  <a:latin typeface="KievitBL-Bold" panose="02000503020000020004" pitchFamily="2" charset="0"/>
                </a:rPr>
                <a:t>Prospective Learner</a:t>
              </a:r>
            </a:p>
          </p:txBody>
        </p:sp>
        <p:cxnSp>
          <p:nvCxnSpPr>
            <p:cNvPr id="48" name="Straight Arrow Connector 47">
              <a:extLst>
                <a:ext uri="{FF2B5EF4-FFF2-40B4-BE49-F238E27FC236}">
                  <a16:creationId xmlns:a16="http://schemas.microsoft.com/office/drawing/2014/main" id="{159BB641-AB77-D246-B7D4-31D715F0E4F1}"/>
                </a:ext>
              </a:extLst>
            </p:cNvPr>
            <p:cNvCxnSpPr>
              <a:stCxn id="3" idx="2"/>
              <a:endCxn id="14" idx="0"/>
            </p:cNvCxnSpPr>
            <p:nvPr/>
          </p:nvCxnSpPr>
          <p:spPr>
            <a:xfrm>
              <a:off x="1972919" y="940914"/>
              <a:ext cx="1" cy="156574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Project-based Learning" descr="Using project-based learning the learner is able to engage with both hands-on activities and utilize the design thinking process to tackle the challenge.">
            <a:extLst>
              <a:ext uri="{FF2B5EF4-FFF2-40B4-BE49-F238E27FC236}">
                <a16:creationId xmlns:a16="http://schemas.microsoft.com/office/drawing/2014/main" id="{6C5D8FBA-7B87-484E-BA6C-3BB69E9FD80C}"/>
              </a:ext>
            </a:extLst>
          </p:cNvPr>
          <p:cNvGrpSpPr/>
          <p:nvPr/>
        </p:nvGrpSpPr>
        <p:grpSpPr>
          <a:xfrm>
            <a:off x="815349" y="1473186"/>
            <a:ext cx="4557060" cy="4387456"/>
            <a:chOff x="815349" y="1473186"/>
            <a:chExt cx="4557060" cy="4387456"/>
          </a:xfrm>
        </p:grpSpPr>
        <p:sp>
          <p:nvSpPr>
            <p:cNvPr id="14" name="Oval 13">
              <a:extLst>
                <a:ext uri="{FF2B5EF4-FFF2-40B4-BE49-F238E27FC236}">
                  <a16:creationId xmlns:a16="http://schemas.microsoft.com/office/drawing/2014/main" id="{FD4E9F44-295F-3C40-8F23-FF9C8F779DAF}"/>
                </a:ext>
              </a:extLst>
            </p:cNvPr>
            <p:cNvSpPr/>
            <p:nvPr/>
          </p:nvSpPr>
          <p:spPr>
            <a:xfrm>
              <a:off x="815349" y="2506662"/>
              <a:ext cx="2315141" cy="2315141"/>
            </a:xfrm>
            <a:prstGeom prst="ellipse">
              <a:avLst/>
            </a:prstGeom>
            <a:solidFill>
              <a:schemeClr val="accent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23" name="TextBox 22">
              <a:extLst>
                <a:ext uri="{FF2B5EF4-FFF2-40B4-BE49-F238E27FC236}">
                  <a16:creationId xmlns:a16="http://schemas.microsoft.com/office/drawing/2014/main" id="{CC9D386A-0BC3-FE40-ABDF-34101BDE2979}"/>
                </a:ext>
              </a:extLst>
            </p:cNvPr>
            <p:cNvSpPr txBox="1"/>
            <p:nvPr/>
          </p:nvSpPr>
          <p:spPr>
            <a:xfrm>
              <a:off x="1288628" y="3064068"/>
              <a:ext cx="1368580" cy="1200329"/>
            </a:xfrm>
            <a:prstGeom prst="rect">
              <a:avLst/>
            </a:prstGeom>
            <a:noFill/>
          </p:spPr>
          <p:txBody>
            <a:bodyPr wrap="none" rtlCol="0">
              <a:spAutoFit/>
            </a:bodyPr>
            <a:lstStyle/>
            <a:p>
              <a:pPr algn="ctr"/>
              <a:r>
                <a:rPr lang="en-US" sz="2400" b="1" dirty="0">
                  <a:solidFill>
                    <a:schemeClr val="bg1"/>
                  </a:solidFill>
                  <a:latin typeface="KievitBL-Bold" panose="02000503020000020004" pitchFamily="2" charset="0"/>
                </a:rPr>
                <a:t>Project</a:t>
              </a:r>
            </a:p>
            <a:p>
              <a:pPr algn="ctr"/>
              <a:r>
                <a:rPr lang="en-US" sz="2400" b="1" dirty="0">
                  <a:solidFill>
                    <a:schemeClr val="bg1"/>
                  </a:solidFill>
                  <a:latin typeface="KievitBL-Bold" panose="02000503020000020004" pitchFamily="2" charset="0"/>
                </a:rPr>
                <a:t>Based</a:t>
              </a:r>
            </a:p>
            <a:p>
              <a:pPr algn="ctr"/>
              <a:r>
                <a:rPr lang="en-US" sz="2400" b="1" dirty="0">
                  <a:solidFill>
                    <a:schemeClr val="bg1"/>
                  </a:solidFill>
                  <a:latin typeface="KievitBL-Bold" panose="02000503020000020004" pitchFamily="2" charset="0"/>
                </a:rPr>
                <a:t>Learning</a:t>
              </a:r>
            </a:p>
          </p:txBody>
        </p:sp>
        <p:sp>
          <p:nvSpPr>
            <p:cNvPr id="85" name="Arc 83">
              <a:extLst>
                <a:ext uri="{FF2B5EF4-FFF2-40B4-BE49-F238E27FC236}">
                  <a16:creationId xmlns:a16="http://schemas.microsoft.com/office/drawing/2014/main" id="{AE1B4192-D7DC-E04F-880C-DAD5376BC826}"/>
                </a:ext>
              </a:extLst>
            </p:cNvPr>
            <p:cNvSpPr/>
            <p:nvPr/>
          </p:nvSpPr>
          <p:spPr>
            <a:xfrm rot="5576567" flipV="1">
              <a:off x="2772777" y="3261011"/>
              <a:ext cx="2304177" cy="2895085"/>
            </a:xfrm>
            <a:custGeom>
              <a:avLst/>
              <a:gdLst>
                <a:gd name="connsiteX0" fmla="*/ 2072649 w 4376826"/>
                <a:gd name="connsiteY0" fmla="*/ 4054 h 5791198"/>
                <a:gd name="connsiteX1" fmla="*/ 3908433 w 4376826"/>
                <a:gd name="connsiteY1" fmla="*/ 1105340 h 5791198"/>
                <a:gd name="connsiteX2" fmla="*/ 4376826 w 4376826"/>
                <a:gd name="connsiteY2" fmla="*/ 2895599 h 5791198"/>
                <a:gd name="connsiteX3" fmla="*/ 2188413 w 4376826"/>
                <a:gd name="connsiteY3" fmla="*/ 2895599 h 5791198"/>
                <a:gd name="connsiteX4" fmla="*/ 2072649 w 4376826"/>
                <a:gd name="connsiteY4" fmla="*/ 4054 h 5791198"/>
                <a:gd name="connsiteX0" fmla="*/ 2072649 w 4376826"/>
                <a:gd name="connsiteY0" fmla="*/ 4054 h 5791198"/>
                <a:gd name="connsiteX1" fmla="*/ 3908433 w 4376826"/>
                <a:gd name="connsiteY1" fmla="*/ 1105340 h 5791198"/>
                <a:gd name="connsiteX2" fmla="*/ 4376826 w 4376826"/>
                <a:gd name="connsiteY2" fmla="*/ 2895599 h 5791198"/>
                <a:gd name="connsiteX0" fmla="*/ 0 w 2304177"/>
                <a:gd name="connsiteY0" fmla="*/ 4063 h 2895608"/>
                <a:gd name="connsiteX1" fmla="*/ 1835784 w 2304177"/>
                <a:gd name="connsiteY1" fmla="*/ 1105349 h 2895608"/>
                <a:gd name="connsiteX2" fmla="*/ 2304177 w 2304177"/>
                <a:gd name="connsiteY2" fmla="*/ 2895608 h 2895608"/>
                <a:gd name="connsiteX3" fmla="*/ 115764 w 2304177"/>
                <a:gd name="connsiteY3" fmla="*/ 2895608 h 2895608"/>
                <a:gd name="connsiteX4" fmla="*/ 0 w 2304177"/>
                <a:gd name="connsiteY4" fmla="*/ 4063 h 2895608"/>
                <a:gd name="connsiteX0" fmla="*/ 0 w 2304177"/>
                <a:gd name="connsiteY0" fmla="*/ 4063 h 2895608"/>
                <a:gd name="connsiteX1" fmla="*/ 1948427 w 2304177"/>
                <a:gd name="connsiteY1" fmla="*/ 1304132 h 2895608"/>
                <a:gd name="connsiteX2" fmla="*/ 2304177 w 2304177"/>
                <a:gd name="connsiteY2" fmla="*/ 2895608 h 2895608"/>
                <a:gd name="connsiteX0" fmla="*/ 0 w 2304177"/>
                <a:gd name="connsiteY0" fmla="*/ 4063 h 2895608"/>
                <a:gd name="connsiteX1" fmla="*/ 1835784 w 2304177"/>
                <a:gd name="connsiteY1" fmla="*/ 1105349 h 2895608"/>
                <a:gd name="connsiteX2" fmla="*/ 2304177 w 2304177"/>
                <a:gd name="connsiteY2" fmla="*/ 2895608 h 2895608"/>
                <a:gd name="connsiteX3" fmla="*/ 115764 w 2304177"/>
                <a:gd name="connsiteY3" fmla="*/ 2895608 h 2895608"/>
                <a:gd name="connsiteX4" fmla="*/ 0 w 2304177"/>
                <a:gd name="connsiteY4" fmla="*/ 4063 h 2895608"/>
                <a:gd name="connsiteX0" fmla="*/ 1146313 w 2304177"/>
                <a:gd name="connsiteY0" fmla="*/ 163092 h 2895608"/>
                <a:gd name="connsiteX1" fmla="*/ 1948427 w 2304177"/>
                <a:gd name="connsiteY1" fmla="*/ 1304132 h 2895608"/>
                <a:gd name="connsiteX2" fmla="*/ 2304177 w 2304177"/>
                <a:gd name="connsiteY2" fmla="*/ 2895608 h 2895608"/>
                <a:gd name="connsiteX0" fmla="*/ 0 w 2313768"/>
                <a:gd name="connsiteY0" fmla="*/ 2853 h 2894398"/>
                <a:gd name="connsiteX1" fmla="*/ 2080951 w 2313768"/>
                <a:gd name="connsiteY1" fmla="*/ 1302922 h 2894398"/>
                <a:gd name="connsiteX2" fmla="*/ 2304177 w 2313768"/>
                <a:gd name="connsiteY2" fmla="*/ 2894398 h 2894398"/>
                <a:gd name="connsiteX3" fmla="*/ 115764 w 2313768"/>
                <a:gd name="connsiteY3" fmla="*/ 2894398 h 2894398"/>
                <a:gd name="connsiteX4" fmla="*/ 0 w 2313768"/>
                <a:gd name="connsiteY4" fmla="*/ 2853 h 2894398"/>
                <a:gd name="connsiteX0" fmla="*/ 1146313 w 2313768"/>
                <a:gd name="connsiteY0" fmla="*/ 161882 h 2894398"/>
                <a:gd name="connsiteX1" fmla="*/ 1948427 w 2313768"/>
                <a:gd name="connsiteY1" fmla="*/ 1302922 h 2894398"/>
                <a:gd name="connsiteX2" fmla="*/ 2304177 w 2313768"/>
                <a:gd name="connsiteY2" fmla="*/ 2894398 h 2894398"/>
                <a:gd name="connsiteX0" fmla="*/ 0 w 2333293"/>
                <a:gd name="connsiteY0" fmla="*/ 2853 h 2894398"/>
                <a:gd name="connsiteX1" fmla="*/ 2080951 w 2333293"/>
                <a:gd name="connsiteY1" fmla="*/ 1302922 h 2894398"/>
                <a:gd name="connsiteX2" fmla="*/ 2304177 w 2333293"/>
                <a:gd name="connsiteY2" fmla="*/ 2894398 h 2894398"/>
                <a:gd name="connsiteX3" fmla="*/ 115764 w 2333293"/>
                <a:gd name="connsiteY3" fmla="*/ 2894398 h 2894398"/>
                <a:gd name="connsiteX4" fmla="*/ 0 w 2333293"/>
                <a:gd name="connsiteY4" fmla="*/ 2853 h 2894398"/>
                <a:gd name="connsiteX0" fmla="*/ 1146313 w 2333293"/>
                <a:gd name="connsiteY0" fmla="*/ 161882 h 2894398"/>
                <a:gd name="connsiteX1" fmla="*/ 2133957 w 2333293"/>
                <a:gd name="connsiteY1" fmla="*/ 1256539 h 2894398"/>
                <a:gd name="connsiteX2" fmla="*/ 2304177 w 2333293"/>
                <a:gd name="connsiteY2" fmla="*/ 2894398 h 2894398"/>
                <a:gd name="connsiteX0" fmla="*/ 0 w 2333293"/>
                <a:gd name="connsiteY0" fmla="*/ 2853 h 2894398"/>
                <a:gd name="connsiteX1" fmla="*/ 2080951 w 2333293"/>
                <a:gd name="connsiteY1" fmla="*/ 1302922 h 2894398"/>
                <a:gd name="connsiteX2" fmla="*/ 2304177 w 2333293"/>
                <a:gd name="connsiteY2" fmla="*/ 2894398 h 2894398"/>
                <a:gd name="connsiteX3" fmla="*/ 115764 w 2333293"/>
                <a:gd name="connsiteY3" fmla="*/ 2894398 h 2894398"/>
                <a:gd name="connsiteX4" fmla="*/ 0 w 2333293"/>
                <a:gd name="connsiteY4" fmla="*/ 2853 h 2894398"/>
                <a:gd name="connsiteX0" fmla="*/ 1146313 w 2333293"/>
                <a:gd name="connsiteY0" fmla="*/ 161882 h 2894398"/>
                <a:gd name="connsiteX1" fmla="*/ 2133957 w 2333293"/>
                <a:gd name="connsiteY1" fmla="*/ 1256539 h 2894398"/>
                <a:gd name="connsiteX2" fmla="*/ 2304177 w 2333293"/>
                <a:gd name="connsiteY2" fmla="*/ 2894398 h 2894398"/>
                <a:gd name="connsiteX0" fmla="*/ 0 w 2411857"/>
                <a:gd name="connsiteY0" fmla="*/ 2853 h 2894398"/>
                <a:gd name="connsiteX1" fmla="*/ 2080951 w 2411857"/>
                <a:gd name="connsiteY1" fmla="*/ 1302922 h 2894398"/>
                <a:gd name="connsiteX2" fmla="*/ 2304177 w 2411857"/>
                <a:gd name="connsiteY2" fmla="*/ 2894398 h 2894398"/>
                <a:gd name="connsiteX3" fmla="*/ 115764 w 2411857"/>
                <a:gd name="connsiteY3" fmla="*/ 2894398 h 2894398"/>
                <a:gd name="connsiteX4" fmla="*/ 0 w 2411857"/>
                <a:gd name="connsiteY4" fmla="*/ 2853 h 2894398"/>
                <a:gd name="connsiteX0" fmla="*/ 1146313 w 2411857"/>
                <a:gd name="connsiteY0" fmla="*/ 161882 h 2894398"/>
                <a:gd name="connsiteX1" fmla="*/ 2266482 w 2411857"/>
                <a:gd name="connsiteY1" fmla="*/ 1276418 h 2894398"/>
                <a:gd name="connsiteX2" fmla="*/ 2304177 w 2411857"/>
                <a:gd name="connsiteY2" fmla="*/ 2894398 h 2894398"/>
                <a:gd name="connsiteX0" fmla="*/ 0 w 2347862"/>
                <a:gd name="connsiteY0" fmla="*/ 2853 h 2894398"/>
                <a:gd name="connsiteX1" fmla="*/ 2080951 w 2347862"/>
                <a:gd name="connsiteY1" fmla="*/ 1302922 h 2894398"/>
                <a:gd name="connsiteX2" fmla="*/ 2304177 w 2347862"/>
                <a:gd name="connsiteY2" fmla="*/ 2894398 h 2894398"/>
                <a:gd name="connsiteX3" fmla="*/ 115764 w 2347862"/>
                <a:gd name="connsiteY3" fmla="*/ 2894398 h 2894398"/>
                <a:gd name="connsiteX4" fmla="*/ 0 w 2347862"/>
                <a:gd name="connsiteY4" fmla="*/ 2853 h 2894398"/>
                <a:gd name="connsiteX0" fmla="*/ 1146313 w 2347862"/>
                <a:gd name="connsiteY0" fmla="*/ 161882 h 2894398"/>
                <a:gd name="connsiteX1" fmla="*/ 2266482 w 2347862"/>
                <a:gd name="connsiteY1" fmla="*/ 1276418 h 2894398"/>
                <a:gd name="connsiteX2" fmla="*/ 2304177 w 2347862"/>
                <a:gd name="connsiteY2" fmla="*/ 2894398 h 2894398"/>
                <a:gd name="connsiteX0" fmla="*/ 0 w 2328033"/>
                <a:gd name="connsiteY0" fmla="*/ 2853 h 2894398"/>
                <a:gd name="connsiteX1" fmla="*/ 2080951 w 2328033"/>
                <a:gd name="connsiteY1" fmla="*/ 1302922 h 2894398"/>
                <a:gd name="connsiteX2" fmla="*/ 2304177 w 2328033"/>
                <a:gd name="connsiteY2" fmla="*/ 2894398 h 2894398"/>
                <a:gd name="connsiteX3" fmla="*/ 115764 w 2328033"/>
                <a:gd name="connsiteY3" fmla="*/ 2894398 h 2894398"/>
                <a:gd name="connsiteX4" fmla="*/ 0 w 2328033"/>
                <a:gd name="connsiteY4" fmla="*/ 2853 h 2894398"/>
                <a:gd name="connsiteX0" fmla="*/ 1146313 w 2328033"/>
                <a:gd name="connsiteY0" fmla="*/ 161882 h 2894398"/>
                <a:gd name="connsiteX1" fmla="*/ 2233352 w 2328033"/>
                <a:gd name="connsiteY1" fmla="*/ 1442071 h 2894398"/>
                <a:gd name="connsiteX2" fmla="*/ 2304177 w 2328033"/>
                <a:gd name="connsiteY2" fmla="*/ 2894398 h 2894398"/>
                <a:gd name="connsiteX0" fmla="*/ 0 w 2398197"/>
                <a:gd name="connsiteY0" fmla="*/ 2911 h 2894456"/>
                <a:gd name="connsiteX1" fmla="*/ 2246606 w 2398197"/>
                <a:gd name="connsiteY1" fmla="*/ 1289728 h 2894456"/>
                <a:gd name="connsiteX2" fmla="*/ 2304177 w 2398197"/>
                <a:gd name="connsiteY2" fmla="*/ 2894456 h 2894456"/>
                <a:gd name="connsiteX3" fmla="*/ 115764 w 2398197"/>
                <a:gd name="connsiteY3" fmla="*/ 2894456 h 2894456"/>
                <a:gd name="connsiteX4" fmla="*/ 0 w 2398197"/>
                <a:gd name="connsiteY4" fmla="*/ 2911 h 2894456"/>
                <a:gd name="connsiteX0" fmla="*/ 1146313 w 2398197"/>
                <a:gd name="connsiteY0" fmla="*/ 161940 h 2894456"/>
                <a:gd name="connsiteX1" fmla="*/ 2233352 w 2398197"/>
                <a:gd name="connsiteY1" fmla="*/ 1442129 h 2894456"/>
                <a:gd name="connsiteX2" fmla="*/ 2304177 w 2398197"/>
                <a:gd name="connsiteY2" fmla="*/ 2894456 h 2894456"/>
                <a:gd name="connsiteX0" fmla="*/ 0 w 2398197"/>
                <a:gd name="connsiteY0" fmla="*/ 2911 h 2894456"/>
                <a:gd name="connsiteX1" fmla="*/ 2246606 w 2398197"/>
                <a:gd name="connsiteY1" fmla="*/ 1289728 h 2894456"/>
                <a:gd name="connsiteX2" fmla="*/ 2304177 w 2398197"/>
                <a:gd name="connsiteY2" fmla="*/ 2894456 h 2894456"/>
                <a:gd name="connsiteX3" fmla="*/ 115764 w 2398197"/>
                <a:gd name="connsiteY3" fmla="*/ 2894456 h 2894456"/>
                <a:gd name="connsiteX4" fmla="*/ 0 w 2398197"/>
                <a:gd name="connsiteY4" fmla="*/ 2911 h 2894456"/>
                <a:gd name="connsiteX0" fmla="*/ 1146313 w 2398197"/>
                <a:gd name="connsiteY0" fmla="*/ 161940 h 2894456"/>
                <a:gd name="connsiteX1" fmla="*/ 2233352 w 2398197"/>
                <a:gd name="connsiteY1" fmla="*/ 1442129 h 2894456"/>
                <a:gd name="connsiteX2" fmla="*/ 2304177 w 2398197"/>
                <a:gd name="connsiteY2" fmla="*/ 2894456 h 2894456"/>
                <a:gd name="connsiteX0" fmla="*/ 0 w 2398197"/>
                <a:gd name="connsiteY0" fmla="*/ 2911 h 2894456"/>
                <a:gd name="connsiteX1" fmla="*/ 2246606 w 2398197"/>
                <a:gd name="connsiteY1" fmla="*/ 1289728 h 2894456"/>
                <a:gd name="connsiteX2" fmla="*/ 2304177 w 2398197"/>
                <a:gd name="connsiteY2" fmla="*/ 2894456 h 2894456"/>
                <a:gd name="connsiteX3" fmla="*/ 115764 w 2398197"/>
                <a:gd name="connsiteY3" fmla="*/ 2894456 h 2894456"/>
                <a:gd name="connsiteX4" fmla="*/ 0 w 2398197"/>
                <a:gd name="connsiteY4" fmla="*/ 2911 h 2894456"/>
                <a:gd name="connsiteX0" fmla="*/ 1146313 w 2398197"/>
                <a:gd name="connsiteY0" fmla="*/ 161940 h 2894456"/>
                <a:gd name="connsiteX1" fmla="*/ 2139571 w 2398197"/>
                <a:gd name="connsiteY1" fmla="*/ 1502419 h 2894456"/>
                <a:gd name="connsiteX2" fmla="*/ 2304177 w 2398197"/>
                <a:gd name="connsiteY2" fmla="*/ 2894456 h 2894456"/>
                <a:gd name="connsiteX0" fmla="*/ 0 w 2398197"/>
                <a:gd name="connsiteY0" fmla="*/ 2911 h 2894456"/>
                <a:gd name="connsiteX1" fmla="*/ 2246606 w 2398197"/>
                <a:gd name="connsiteY1" fmla="*/ 1289728 h 2894456"/>
                <a:gd name="connsiteX2" fmla="*/ 2304177 w 2398197"/>
                <a:gd name="connsiteY2" fmla="*/ 2894456 h 2894456"/>
                <a:gd name="connsiteX3" fmla="*/ 115764 w 2398197"/>
                <a:gd name="connsiteY3" fmla="*/ 2894456 h 2894456"/>
                <a:gd name="connsiteX4" fmla="*/ 0 w 2398197"/>
                <a:gd name="connsiteY4" fmla="*/ 2911 h 2894456"/>
                <a:gd name="connsiteX0" fmla="*/ 1146313 w 2398197"/>
                <a:gd name="connsiteY0" fmla="*/ 161940 h 2894456"/>
                <a:gd name="connsiteX1" fmla="*/ 2139571 w 2398197"/>
                <a:gd name="connsiteY1" fmla="*/ 1502419 h 2894456"/>
                <a:gd name="connsiteX2" fmla="*/ 2304177 w 2398197"/>
                <a:gd name="connsiteY2" fmla="*/ 2894456 h 2894456"/>
                <a:gd name="connsiteX0" fmla="*/ 0 w 2396402"/>
                <a:gd name="connsiteY0" fmla="*/ 2911 h 2894456"/>
                <a:gd name="connsiteX1" fmla="*/ 2246606 w 2396402"/>
                <a:gd name="connsiteY1" fmla="*/ 1289728 h 2894456"/>
                <a:gd name="connsiteX2" fmla="*/ 2304177 w 2396402"/>
                <a:gd name="connsiteY2" fmla="*/ 2894456 h 2894456"/>
                <a:gd name="connsiteX3" fmla="*/ 115764 w 2396402"/>
                <a:gd name="connsiteY3" fmla="*/ 2894456 h 2894456"/>
                <a:gd name="connsiteX4" fmla="*/ 0 w 2396402"/>
                <a:gd name="connsiteY4" fmla="*/ 2911 h 2894456"/>
                <a:gd name="connsiteX0" fmla="*/ 1146313 w 2396402"/>
                <a:gd name="connsiteY0" fmla="*/ 161940 h 2894456"/>
                <a:gd name="connsiteX1" fmla="*/ 2139571 w 2396402"/>
                <a:gd name="connsiteY1" fmla="*/ 1502419 h 2894456"/>
                <a:gd name="connsiteX2" fmla="*/ 2304177 w 2396402"/>
                <a:gd name="connsiteY2" fmla="*/ 2894456 h 2894456"/>
                <a:gd name="connsiteX0" fmla="*/ 0 w 2436538"/>
                <a:gd name="connsiteY0" fmla="*/ 2911 h 2894456"/>
                <a:gd name="connsiteX1" fmla="*/ 2246606 w 2436538"/>
                <a:gd name="connsiteY1" fmla="*/ 1289728 h 2894456"/>
                <a:gd name="connsiteX2" fmla="*/ 2304177 w 2436538"/>
                <a:gd name="connsiteY2" fmla="*/ 2894456 h 2894456"/>
                <a:gd name="connsiteX3" fmla="*/ 115764 w 2436538"/>
                <a:gd name="connsiteY3" fmla="*/ 2894456 h 2894456"/>
                <a:gd name="connsiteX4" fmla="*/ 0 w 2436538"/>
                <a:gd name="connsiteY4" fmla="*/ 2911 h 2894456"/>
                <a:gd name="connsiteX0" fmla="*/ 1146313 w 2436538"/>
                <a:gd name="connsiteY0" fmla="*/ 161940 h 2894456"/>
                <a:gd name="connsiteX1" fmla="*/ 2139571 w 2436538"/>
                <a:gd name="connsiteY1" fmla="*/ 1502419 h 2894456"/>
                <a:gd name="connsiteX2" fmla="*/ 2304177 w 2436538"/>
                <a:gd name="connsiteY2" fmla="*/ 2894456 h 2894456"/>
                <a:gd name="connsiteX0" fmla="*/ 0 w 2343020"/>
                <a:gd name="connsiteY0" fmla="*/ 2579 h 2894124"/>
                <a:gd name="connsiteX1" fmla="*/ 1938457 w 2343020"/>
                <a:gd name="connsiteY1" fmla="*/ 1373133 h 2894124"/>
                <a:gd name="connsiteX2" fmla="*/ 2304177 w 2343020"/>
                <a:gd name="connsiteY2" fmla="*/ 2894124 h 2894124"/>
                <a:gd name="connsiteX3" fmla="*/ 115764 w 2343020"/>
                <a:gd name="connsiteY3" fmla="*/ 2894124 h 2894124"/>
                <a:gd name="connsiteX4" fmla="*/ 0 w 2343020"/>
                <a:gd name="connsiteY4" fmla="*/ 2579 h 2894124"/>
                <a:gd name="connsiteX0" fmla="*/ 1146313 w 2343020"/>
                <a:gd name="connsiteY0" fmla="*/ 161608 h 2894124"/>
                <a:gd name="connsiteX1" fmla="*/ 2139571 w 2343020"/>
                <a:gd name="connsiteY1" fmla="*/ 1502087 h 2894124"/>
                <a:gd name="connsiteX2" fmla="*/ 2304177 w 2343020"/>
                <a:gd name="connsiteY2" fmla="*/ 2894124 h 2894124"/>
                <a:gd name="connsiteX0" fmla="*/ 0 w 2344897"/>
                <a:gd name="connsiteY0" fmla="*/ 2551 h 2894096"/>
                <a:gd name="connsiteX1" fmla="*/ 1938457 w 2344897"/>
                <a:gd name="connsiteY1" fmla="*/ 1373105 h 2894096"/>
                <a:gd name="connsiteX2" fmla="*/ 2304177 w 2344897"/>
                <a:gd name="connsiteY2" fmla="*/ 2894096 h 2894096"/>
                <a:gd name="connsiteX3" fmla="*/ 115764 w 2344897"/>
                <a:gd name="connsiteY3" fmla="*/ 2894096 h 2894096"/>
                <a:gd name="connsiteX4" fmla="*/ 0 w 2344897"/>
                <a:gd name="connsiteY4" fmla="*/ 2551 h 2894096"/>
                <a:gd name="connsiteX0" fmla="*/ 1146313 w 2344897"/>
                <a:gd name="connsiteY0" fmla="*/ 161580 h 2894096"/>
                <a:gd name="connsiteX1" fmla="*/ 2139571 w 2344897"/>
                <a:gd name="connsiteY1" fmla="*/ 1502059 h 2894096"/>
                <a:gd name="connsiteX2" fmla="*/ 2304177 w 2344897"/>
                <a:gd name="connsiteY2" fmla="*/ 2894096 h 2894096"/>
                <a:gd name="connsiteX0" fmla="*/ 0 w 2324715"/>
                <a:gd name="connsiteY0" fmla="*/ 3540 h 2895085"/>
                <a:gd name="connsiteX1" fmla="*/ 1643705 w 2324715"/>
                <a:gd name="connsiteY1" fmla="*/ 1166431 h 2895085"/>
                <a:gd name="connsiteX2" fmla="*/ 2304177 w 2324715"/>
                <a:gd name="connsiteY2" fmla="*/ 2895085 h 2895085"/>
                <a:gd name="connsiteX3" fmla="*/ 115764 w 2324715"/>
                <a:gd name="connsiteY3" fmla="*/ 2895085 h 2895085"/>
                <a:gd name="connsiteX4" fmla="*/ 0 w 2324715"/>
                <a:gd name="connsiteY4" fmla="*/ 3540 h 2895085"/>
                <a:gd name="connsiteX0" fmla="*/ 1146313 w 2324715"/>
                <a:gd name="connsiteY0" fmla="*/ 162569 h 2895085"/>
                <a:gd name="connsiteX1" fmla="*/ 2139571 w 2324715"/>
                <a:gd name="connsiteY1" fmla="*/ 1503048 h 2895085"/>
                <a:gd name="connsiteX2" fmla="*/ 2304177 w 2324715"/>
                <a:gd name="connsiteY2" fmla="*/ 2895085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139571 w 2304177"/>
                <a:gd name="connsiteY1" fmla="*/ 1503048 h 2895085"/>
                <a:gd name="connsiteX2" fmla="*/ 2304177 w 2304177"/>
                <a:gd name="connsiteY2" fmla="*/ 2895085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139571 w 2304177"/>
                <a:gd name="connsiteY1" fmla="*/ 1503048 h 2895085"/>
                <a:gd name="connsiteX2" fmla="*/ 2267333 w 2304177"/>
                <a:gd name="connsiteY2" fmla="*/ 2412764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139571 w 2304177"/>
                <a:gd name="connsiteY1" fmla="*/ 1503048 h 2895085"/>
                <a:gd name="connsiteX2" fmla="*/ 2304177 w 2304177"/>
                <a:gd name="connsiteY2" fmla="*/ 2895085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139571 w 2304177"/>
                <a:gd name="connsiteY1" fmla="*/ 1503048 h 2895085"/>
                <a:gd name="connsiteX2" fmla="*/ 2300827 w 2304177"/>
                <a:gd name="connsiteY2" fmla="*/ 2794601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139571 w 2304177"/>
                <a:gd name="connsiteY1" fmla="*/ 1503048 h 2895085"/>
                <a:gd name="connsiteX2" fmla="*/ 2300827 w 2304177"/>
                <a:gd name="connsiteY2" fmla="*/ 2794601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139571 w 2304177"/>
                <a:gd name="connsiteY1" fmla="*/ 1503048 h 2895085"/>
                <a:gd name="connsiteX2" fmla="*/ 2300827 w 2304177"/>
                <a:gd name="connsiteY2" fmla="*/ 2794601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189813 w 2304177"/>
                <a:gd name="connsiteY1" fmla="*/ 1620279 h 2895085"/>
                <a:gd name="connsiteX2" fmla="*/ 2300827 w 2304177"/>
                <a:gd name="connsiteY2" fmla="*/ 2794601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203210 w 2304177"/>
                <a:gd name="connsiteY1" fmla="*/ 1667171 h 2895085"/>
                <a:gd name="connsiteX2" fmla="*/ 2300827 w 2304177"/>
                <a:gd name="connsiteY2" fmla="*/ 2794601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203210 w 2304177"/>
                <a:gd name="connsiteY1" fmla="*/ 1667171 h 2895085"/>
                <a:gd name="connsiteX2" fmla="*/ 2300827 w 2304177"/>
                <a:gd name="connsiteY2" fmla="*/ 2794601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203210 w 2304177"/>
                <a:gd name="connsiteY1" fmla="*/ 1667171 h 2895085"/>
                <a:gd name="connsiteX2" fmla="*/ 2300827 w 2304177"/>
                <a:gd name="connsiteY2" fmla="*/ 2794601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203210 w 2304177"/>
                <a:gd name="connsiteY1" fmla="*/ 1667171 h 2895085"/>
                <a:gd name="connsiteX2" fmla="*/ 2300827 w 2304177"/>
                <a:gd name="connsiteY2" fmla="*/ 2794601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203210 w 2304177"/>
                <a:gd name="connsiteY1" fmla="*/ 1667171 h 2895085"/>
                <a:gd name="connsiteX2" fmla="*/ 2300827 w 2304177"/>
                <a:gd name="connsiteY2" fmla="*/ 2794601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203210 w 2304177"/>
                <a:gd name="connsiteY1" fmla="*/ 1667171 h 2895085"/>
                <a:gd name="connsiteX2" fmla="*/ 2300827 w 2304177"/>
                <a:gd name="connsiteY2" fmla="*/ 2794601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203210 w 2304177"/>
                <a:gd name="connsiteY1" fmla="*/ 1667171 h 2895085"/>
                <a:gd name="connsiteX2" fmla="*/ 2300827 w 2304177"/>
                <a:gd name="connsiteY2" fmla="*/ 2794601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203210 w 2304177"/>
                <a:gd name="connsiteY1" fmla="*/ 1667171 h 2895085"/>
                <a:gd name="connsiteX2" fmla="*/ 2225200 w 2304177"/>
                <a:gd name="connsiteY2" fmla="*/ 2808352 h 2895085"/>
              </a:gdLst>
              <a:ahLst/>
              <a:cxnLst>
                <a:cxn ang="0">
                  <a:pos x="connsiteX0" y="connsiteY0"/>
                </a:cxn>
                <a:cxn ang="0">
                  <a:pos x="connsiteX1" y="connsiteY1"/>
                </a:cxn>
                <a:cxn ang="0">
                  <a:pos x="connsiteX2" y="connsiteY2"/>
                </a:cxn>
              </a:cxnLst>
              <a:rect l="l" t="t" r="r" b="b"/>
              <a:pathLst>
                <a:path w="2304177" h="2895085" stroke="0" extrusionOk="0">
                  <a:moveTo>
                    <a:pt x="0" y="3540"/>
                  </a:moveTo>
                  <a:cubicBezTo>
                    <a:pt x="710879" y="-46286"/>
                    <a:pt x="1190289" y="434175"/>
                    <a:pt x="1643705" y="1166431"/>
                  </a:cubicBezTo>
                  <a:cubicBezTo>
                    <a:pt x="1963881" y="1683508"/>
                    <a:pt x="1918993" y="2034706"/>
                    <a:pt x="2304177" y="2895085"/>
                  </a:cubicBezTo>
                  <a:lnTo>
                    <a:pt x="115764" y="2895085"/>
                  </a:lnTo>
                  <a:lnTo>
                    <a:pt x="0" y="3540"/>
                  </a:lnTo>
                  <a:close/>
                </a:path>
                <a:path w="2304177" h="2895085" fill="none">
                  <a:moveTo>
                    <a:pt x="1146313" y="162569"/>
                  </a:moveTo>
                  <a:cubicBezTo>
                    <a:pt x="2031364" y="695547"/>
                    <a:pt x="2174628" y="1517861"/>
                    <a:pt x="2203210" y="1667171"/>
                  </a:cubicBezTo>
                  <a:cubicBezTo>
                    <a:pt x="2227520" y="1873443"/>
                    <a:pt x="2239833" y="1994167"/>
                    <a:pt x="2225200" y="2808352"/>
                  </a:cubicBezTo>
                </a:path>
              </a:pathLst>
            </a:cu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4" name="Arc 83">
              <a:extLst>
                <a:ext uri="{FF2B5EF4-FFF2-40B4-BE49-F238E27FC236}">
                  <a16:creationId xmlns:a16="http://schemas.microsoft.com/office/drawing/2014/main" id="{3D74A4E2-3A3F-7A4E-AEFF-AF8C93F17613}"/>
                </a:ext>
              </a:extLst>
            </p:cNvPr>
            <p:cNvSpPr/>
            <p:nvPr/>
          </p:nvSpPr>
          <p:spPr>
            <a:xfrm rot="16023433">
              <a:off x="2772778" y="1177732"/>
              <a:ext cx="2304177" cy="2895085"/>
            </a:xfrm>
            <a:custGeom>
              <a:avLst/>
              <a:gdLst>
                <a:gd name="connsiteX0" fmla="*/ 2072649 w 4376826"/>
                <a:gd name="connsiteY0" fmla="*/ 4054 h 5791198"/>
                <a:gd name="connsiteX1" fmla="*/ 3908433 w 4376826"/>
                <a:gd name="connsiteY1" fmla="*/ 1105340 h 5791198"/>
                <a:gd name="connsiteX2" fmla="*/ 4376826 w 4376826"/>
                <a:gd name="connsiteY2" fmla="*/ 2895599 h 5791198"/>
                <a:gd name="connsiteX3" fmla="*/ 2188413 w 4376826"/>
                <a:gd name="connsiteY3" fmla="*/ 2895599 h 5791198"/>
                <a:gd name="connsiteX4" fmla="*/ 2072649 w 4376826"/>
                <a:gd name="connsiteY4" fmla="*/ 4054 h 5791198"/>
                <a:gd name="connsiteX0" fmla="*/ 2072649 w 4376826"/>
                <a:gd name="connsiteY0" fmla="*/ 4054 h 5791198"/>
                <a:gd name="connsiteX1" fmla="*/ 3908433 w 4376826"/>
                <a:gd name="connsiteY1" fmla="*/ 1105340 h 5791198"/>
                <a:gd name="connsiteX2" fmla="*/ 4376826 w 4376826"/>
                <a:gd name="connsiteY2" fmla="*/ 2895599 h 5791198"/>
                <a:gd name="connsiteX0" fmla="*/ 0 w 2304177"/>
                <a:gd name="connsiteY0" fmla="*/ 4063 h 2895608"/>
                <a:gd name="connsiteX1" fmla="*/ 1835784 w 2304177"/>
                <a:gd name="connsiteY1" fmla="*/ 1105349 h 2895608"/>
                <a:gd name="connsiteX2" fmla="*/ 2304177 w 2304177"/>
                <a:gd name="connsiteY2" fmla="*/ 2895608 h 2895608"/>
                <a:gd name="connsiteX3" fmla="*/ 115764 w 2304177"/>
                <a:gd name="connsiteY3" fmla="*/ 2895608 h 2895608"/>
                <a:gd name="connsiteX4" fmla="*/ 0 w 2304177"/>
                <a:gd name="connsiteY4" fmla="*/ 4063 h 2895608"/>
                <a:gd name="connsiteX0" fmla="*/ 0 w 2304177"/>
                <a:gd name="connsiteY0" fmla="*/ 4063 h 2895608"/>
                <a:gd name="connsiteX1" fmla="*/ 1948427 w 2304177"/>
                <a:gd name="connsiteY1" fmla="*/ 1304132 h 2895608"/>
                <a:gd name="connsiteX2" fmla="*/ 2304177 w 2304177"/>
                <a:gd name="connsiteY2" fmla="*/ 2895608 h 2895608"/>
                <a:gd name="connsiteX0" fmla="*/ 0 w 2304177"/>
                <a:gd name="connsiteY0" fmla="*/ 4063 h 2895608"/>
                <a:gd name="connsiteX1" fmla="*/ 1835784 w 2304177"/>
                <a:gd name="connsiteY1" fmla="*/ 1105349 h 2895608"/>
                <a:gd name="connsiteX2" fmla="*/ 2304177 w 2304177"/>
                <a:gd name="connsiteY2" fmla="*/ 2895608 h 2895608"/>
                <a:gd name="connsiteX3" fmla="*/ 115764 w 2304177"/>
                <a:gd name="connsiteY3" fmla="*/ 2895608 h 2895608"/>
                <a:gd name="connsiteX4" fmla="*/ 0 w 2304177"/>
                <a:gd name="connsiteY4" fmla="*/ 4063 h 2895608"/>
                <a:gd name="connsiteX0" fmla="*/ 1146313 w 2304177"/>
                <a:gd name="connsiteY0" fmla="*/ 163092 h 2895608"/>
                <a:gd name="connsiteX1" fmla="*/ 1948427 w 2304177"/>
                <a:gd name="connsiteY1" fmla="*/ 1304132 h 2895608"/>
                <a:gd name="connsiteX2" fmla="*/ 2304177 w 2304177"/>
                <a:gd name="connsiteY2" fmla="*/ 2895608 h 2895608"/>
                <a:gd name="connsiteX0" fmla="*/ 0 w 2313768"/>
                <a:gd name="connsiteY0" fmla="*/ 2853 h 2894398"/>
                <a:gd name="connsiteX1" fmla="*/ 2080951 w 2313768"/>
                <a:gd name="connsiteY1" fmla="*/ 1302922 h 2894398"/>
                <a:gd name="connsiteX2" fmla="*/ 2304177 w 2313768"/>
                <a:gd name="connsiteY2" fmla="*/ 2894398 h 2894398"/>
                <a:gd name="connsiteX3" fmla="*/ 115764 w 2313768"/>
                <a:gd name="connsiteY3" fmla="*/ 2894398 h 2894398"/>
                <a:gd name="connsiteX4" fmla="*/ 0 w 2313768"/>
                <a:gd name="connsiteY4" fmla="*/ 2853 h 2894398"/>
                <a:gd name="connsiteX0" fmla="*/ 1146313 w 2313768"/>
                <a:gd name="connsiteY0" fmla="*/ 161882 h 2894398"/>
                <a:gd name="connsiteX1" fmla="*/ 1948427 w 2313768"/>
                <a:gd name="connsiteY1" fmla="*/ 1302922 h 2894398"/>
                <a:gd name="connsiteX2" fmla="*/ 2304177 w 2313768"/>
                <a:gd name="connsiteY2" fmla="*/ 2894398 h 2894398"/>
                <a:gd name="connsiteX0" fmla="*/ 0 w 2333293"/>
                <a:gd name="connsiteY0" fmla="*/ 2853 h 2894398"/>
                <a:gd name="connsiteX1" fmla="*/ 2080951 w 2333293"/>
                <a:gd name="connsiteY1" fmla="*/ 1302922 h 2894398"/>
                <a:gd name="connsiteX2" fmla="*/ 2304177 w 2333293"/>
                <a:gd name="connsiteY2" fmla="*/ 2894398 h 2894398"/>
                <a:gd name="connsiteX3" fmla="*/ 115764 w 2333293"/>
                <a:gd name="connsiteY3" fmla="*/ 2894398 h 2894398"/>
                <a:gd name="connsiteX4" fmla="*/ 0 w 2333293"/>
                <a:gd name="connsiteY4" fmla="*/ 2853 h 2894398"/>
                <a:gd name="connsiteX0" fmla="*/ 1146313 w 2333293"/>
                <a:gd name="connsiteY0" fmla="*/ 161882 h 2894398"/>
                <a:gd name="connsiteX1" fmla="*/ 2133957 w 2333293"/>
                <a:gd name="connsiteY1" fmla="*/ 1256539 h 2894398"/>
                <a:gd name="connsiteX2" fmla="*/ 2304177 w 2333293"/>
                <a:gd name="connsiteY2" fmla="*/ 2894398 h 2894398"/>
                <a:gd name="connsiteX0" fmla="*/ 0 w 2333293"/>
                <a:gd name="connsiteY0" fmla="*/ 2853 h 2894398"/>
                <a:gd name="connsiteX1" fmla="*/ 2080951 w 2333293"/>
                <a:gd name="connsiteY1" fmla="*/ 1302922 h 2894398"/>
                <a:gd name="connsiteX2" fmla="*/ 2304177 w 2333293"/>
                <a:gd name="connsiteY2" fmla="*/ 2894398 h 2894398"/>
                <a:gd name="connsiteX3" fmla="*/ 115764 w 2333293"/>
                <a:gd name="connsiteY3" fmla="*/ 2894398 h 2894398"/>
                <a:gd name="connsiteX4" fmla="*/ 0 w 2333293"/>
                <a:gd name="connsiteY4" fmla="*/ 2853 h 2894398"/>
                <a:gd name="connsiteX0" fmla="*/ 1146313 w 2333293"/>
                <a:gd name="connsiteY0" fmla="*/ 161882 h 2894398"/>
                <a:gd name="connsiteX1" fmla="*/ 2133957 w 2333293"/>
                <a:gd name="connsiteY1" fmla="*/ 1256539 h 2894398"/>
                <a:gd name="connsiteX2" fmla="*/ 2304177 w 2333293"/>
                <a:gd name="connsiteY2" fmla="*/ 2894398 h 2894398"/>
                <a:gd name="connsiteX0" fmla="*/ 0 w 2411857"/>
                <a:gd name="connsiteY0" fmla="*/ 2853 h 2894398"/>
                <a:gd name="connsiteX1" fmla="*/ 2080951 w 2411857"/>
                <a:gd name="connsiteY1" fmla="*/ 1302922 h 2894398"/>
                <a:gd name="connsiteX2" fmla="*/ 2304177 w 2411857"/>
                <a:gd name="connsiteY2" fmla="*/ 2894398 h 2894398"/>
                <a:gd name="connsiteX3" fmla="*/ 115764 w 2411857"/>
                <a:gd name="connsiteY3" fmla="*/ 2894398 h 2894398"/>
                <a:gd name="connsiteX4" fmla="*/ 0 w 2411857"/>
                <a:gd name="connsiteY4" fmla="*/ 2853 h 2894398"/>
                <a:gd name="connsiteX0" fmla="*/ 1146313 w 2411857"/>
                <a:gd name="connsiteY0" fmla="*/ 161882 h 2894398"/>
                <a:gd name="connsiteX1" fmla="*/ 2266482 w 2411857"/>
                <a:gd name="connsiteY1" fmla="*/ 1276418 h 2894398"/>
                <a:gd name="connsiteX2" fmla="*/ 2304177 w 2411857"/>
                <a:gd name="connsiteY2" fmla="*/ 2894398 h 2894398"/>
                <a:gd name="connsiteX0" fmla="*/ 0 w 2347862"/>
                <a:gd name="connsiteY0" fmla="*/ 2853 h 2894398"/>
                <a:gd name="connsiteX1" fmla="*/ 2080951 w 2347862"/>
                <a:gd name="connsiteY1" fmla="*/ 1302922 h 2894398"/>
                <a:gd name="connsiteX2" fmla="*/ 2304177 w 2347862"/>
                <a:gd name="connsiteY2" fmla="*/ 2894398 h 2894398"/>
                <a:gd name="connsiteX3" fmla="*/ 115764 w 2347862"/>
                <a:gd name="connsiteY3" fmla="*/ 2894398 h 2894398"/>
                <a:gd name="connsiteX4" fmla="*/ 0 w 2347862"/>
                <a:gd name="connsiteY4" fmla="*/ 2853 h 2894398"/>
                <a:gd name="connsiteX0" fmla="*/ 1146313 w 2347862"/>
                <a:gd name="connsiteY0" fmla="*/ 161882 h 2894398"/>
                <a:gd name="connsiteX1" fmla="*/ 2266482 w 2347862"/>
                <a:gd name="connsiteY1" fmla="*/ 1276418 h 2894398"/>
                <a:gd name="connsiteX2" fmla="*/ 2304177 w 2347862"/>
                <a:gd name="connsiteY2" fmla="*/ 2894398 h 2894398"/>
                <a:gd name="connsiteX0" fmla="*/ 0 w 2328033"/>
                <a:gd name="connsiteY0" fmla="*/ 2853 h 2894398"/>
                <a:gd name="connsiteX1" fmla="*/ 2080951 w 2328033"/>
                <a:gd name="connsiteY1" fmla="*/ 1302922 h 2894398"/>
                <a:gd name="connsiteX2" fmla="*/ 2304177 w 2328033"/>
                <a:gd name="connsiteY2" fmla="*/ 2894398 h 2894398"/>
                <a:gd name="connsiteX3" fmla="*/ 115764 w 2328033"/>
                <a:gd name="connsiteY3" fmla="*/ 2894398 h 2894398"/>
                <a:gd name="connsiteX4" fmla="*/ 0 w 2328033"/>
                <a:gd name="connsiteY4" fmla="*/ 2853 h 2894398"/>
                <a:gd name="connsiteX0" fmla="*/ 1146313 w 2328033"/>
                <a:gd name="connsiteY0" fmla="*/ 161882 h 2894398"/>
                <a:gd name="connsiteX1" fmla="*/ 2233352 w 2328033"/>
                <a:gd name="connsiteY1" fmla="*/ 1442071 h 2894398"/>
                <a:gd name="connsiteX2" fmla="*/ 2304177 w 2328033"/>
                <a:gd name="connsiteY2" fmla="*/ 2894398 h 2894398"/>
                <a:gd name="connsiteX0" fmla="*/ 0 w 2398197"/>
                <a:gd name="connsiteY0" fmla="*/ 2911 h 2894456"/>
                <a:gd name="connsiteX1" fmla="*/ 2246606 w 2398197"/>
                <a:gd name="connsiteY1" fmla="*/ 1289728 h 2894456"/>
                <a:gd name="connsiteX2" fmla="*/ 2304177 w 2398197"/>
                <a:gd name="connsiteY2" fmla="*/ 2894456 h 2894456"/>
                <a:gd name="connsiteX3" fmla="*/ 115764 w 2398197"/>
                <a:gd name="connsiteY3" fmla="*/ 2894456 h 2894456"/>
                <a:gd name="connsiteX4" fmla="*/ 0 w 2398197"/>
                <a:gd name="connsiteY4" fmla="*/ 2911 h 2894456"/>
                <a:gd name="connsiteX0" fmla="*/ 1146313 w 2398197"/>
                <a:gd name="connsiteY0" fmla="*/ 161940 h 2894456"/>
                <a:gd name="connsiteX1" fmla="*/ 2233352 w 2398197"/>
                <a:gd name="connsiteY1" fmla="*/ 1442129 h 2894456"/>
                <a:gd name="connsiteX2" fmla="*/ 2304177 w 2398197"/>
                <a:gd name="connsiteY2" fmla="*/ 2894456 h 2894456"/>
                <a:gd name="connsiteX0" fmla="*/ 0 w 2398197"/>
                <a:gd name="connsiteY0" fmla="*/ 2911 h 2894456"/>
                <a:gd name="connsiteX1" fmla="*/ 2246606 w 2398197"/>
                <a:gd name="connsiteY1" fmla="*/ 1289728 h 2894456"/>
                <a:gd name="connsiteX2" fmla="*/ 2304177 w 2398197"/>
                <a:gd name="connsiteY2" fmla="*/ 2894456 h 2894456"/>
                <a:gd name="connsiteX3" fmla="*/ 115764 w 2398197"/>
                <a:gd name="connsiteY3" fmla="*/ 2894456 h 2894456"/>
                <a:gd name="connsiteX4" fmla="*/ 0 w 2398197"/>
                <a:gd name="connsiteY4" fmla="*/ 2911 h 2894456"/>
                <a:gd name="connsiteX0" fmla="*/ 1146313 w 2398197"/>
                <a:gd name="connsiteY0" fmla="*/ 161940 h 2894456"/>
                <a:gd name="connsiteX1" fmla="*/ 2233352 w 2398197"/>
                <a:gd name="connsiteY1" fmla="*/ 1442129 h 2894456"/>
                <a:gd name="connsiteX2" fmla="*/ 2304177 w 2398197"/>
                <a:gd name="connsiteY2" fmla="*/ 2894456 h 2894456"/>
                <a:gd name="connsiteX0" fmla="*/ 0 w 2398197"/>
                <a:gd name="connsiteY0" fmla="*/ 2911 h 2894456"/>
                <a:gd name="connsiteX1" fmla="*/ 2246606 w 2398197"/>
                <a:gd name="connsiteY1" fmla="*/ 1289728 h 2894456"/>
                <a:gd name="connsiteX2" fmla="*/ 2304177 w 2398197"/>
                <a:gd name="connsiteY2" fmla="*/ 2894456 h 2894456"/>
                <a:gd name="connsiteX3" fmla="*/ 115764 w 2398197"/>
                <a:gd name="connsiteY3" fmla="*/ 2894456 h 2894456"/>
                <a:gd name="connsiteX4" fmla="*/ 0 w 2398197"/>
                <a:gd name="connsiteY4" fmla="*/ 2911 h 2894456"/>
                <a:gd name="connsiteX0" fmla="*/ 1146313 w 2398197"/>
                <a:gd name="connsiteY0" fmla="*/ 161940 h 2894456"/>
                <a:gd name="connsiteX1" fmla="*/ 2139571 w 2398197"/>
                <a:gd name="connsiteY1" fmla="*/ 1502419 h 2894456"/>
                <a:gd name="connsiteX2" fmla="*/ 2304177 w 2398197"/>
                <a:gd name="connsiteY2" fmla="*/ 2894456 h 2894456"/>
                <a:gd name="connsiteX0" fmla="*/ 0 w 2398197"/>
                <a:gd name="connsiteY0" fmla="*/ 2911 h 2894456"/>
                <a:gd name="connsiteX1" fmla="*/ 2246606 w 2398197"/>
                <a:gd name="connsiteY1" fmla="*/ 1289728 h 2894456"/>
                <a:gd name="connsiteX2" fmla="*/ 2304177 w 2398197"/>
                <a:gd name="connsiteY2" fmla="*/ 2894456 h 2894456"/>
                <a:gd name="connsiteX3" fmla="*/ 115764 w 2398197"/>
                <a:gd name="connsiteY3" fmla="*/ 2894456 h 2894456"/>
                <a:gd name="connsiteX4" fmla="*/ 0 w 2398197"/>
                <a:gd name="connsiteY4" fmla="*/ 2911 h 2894456"/>
                <a:gd name="connsiteX0" fmla="*/ 1146313 w 2398197"/>
                <a:gd name="connsiteY0" fmla="*/ 161940 h 2894456"/>
                <a:gd name="connsiteX1" fmla="*/ 2139571 w 2398197"/>
                <a:gd name="connsiteY1" fmla="*/ 1502419 h 2894456"/>
                <a:gd name="connsiteX2" fmla="*/ 2304177 w 2398197"/>
                <a:gd name="connsiteY2" fmla="*/ 2894456 h 2894456"/>
                <a:gd name="connsiteX0" fmla="*/ 0 w 2396402"/>
                <a:gd name="connsiteY0" fmla="*/ 2911 h 2894456"/>
                <a:gd name="connsiteX1" fmla="*/ 2246606 w 2396402"/>
                <a:gd name="connsiteY1" fmla="*/ 1289728 h 2894456"/>
                <a:gd name="connsiteX2" fmla="*/ 2304177 w 2396402"/>
                <a:gd name="connsiteY2" fmla="*/ 2894456 h 2894456"/>
                <a:gd name="connsiteX3" fmla="*/ 115764 w 2396402"/>
                <a:gd name="connsiteY3" fmla="*/ 2894456 h 2894456"/>
                <a:gd name="connsiteX4" fmla="*/ 0 w 2396402"/>
                <a:gd name="connsiteY4" fmla="*/ 2911 h 2894456"/>
                <a:gd name="connsiteX0" fmla="*/ 1146313 w 2396402"/>
                <a:gd name="connsiteY0" fmla="*/ 161940 h 2894456"/>
                <a:gd name="connsiteX1" fmla="*/ 2139571 w 2396402"/>
                <a:gd name="connsiteY1" fmla="*/ 1502419 h 2894456"/>
                <a:gd name="connsiteX2" fmla="*/ 2304177 w 2396402"/>
                <a:gd name="connsiteY2" fmla="*/ 2894456 h 2894456"/>
                <a:gd name="connsiteX0" fmla="*/ 0 w 2436538"/>
                <a:gd name="connsiteY0" fmla="*/ 2911 h 2894456"/>
                <a:gd name="connsiteX1" fmla="*/ 2246606 w 2436538"/>
                <a:gd name="connsiteY1" fmla="*/ 1289728 h 2894456"/>
                <a:gd name="connsiteX2" fmla="*/ 2304177 w 2436538"/>
                <a:gd name="connsiteY2" fmla="*/ 2894456 h 2894456"/>
                <a:gd name="connsiteX3" fmla="*/ 115764 w 2436538"/>
                <a:gd name="connsiteY3" fmla="*/ 2894456 h 2894456"/>
                <a:gd name="connsiteX4" fmla="*/ 0 w 2436538"/>
                <a:gd name="connsiteY4" fmla="*/ 2911 h 2894456"/>
                <a:gd name="connsiteX0" fmla="*/ 1146313 w 2436538"/>
                <a:gd name="connsiteY0" fmla="*/ 161940 h 2894456"/>
                <a:gd name="connsiteX1" fmla="*/ 2139571 w 2436538"/>
                <a:gd name="connsiteY1" fmla="*/ 1502419 h 2894456"/>
                <a:gd name="connsiteX2" fmla="*/ 2304177 w 2436538"/>
                <a:gd name="connsiteY2" fmla="*/ 2894456 h 2894456"/>
                <a:gd name="connsiteX0" fmla="*/ 0 w 2343020"/>
                <a:gd name="connsiteY0" fmla="*/ 2579 h 2894124"/>
                <a:gd name="connsiteX1" fmla="*/ 1938457 w 2343020"/>
                <a:gd name="connsiteY1" fmla="*/ 1373133 h 2894124"/>
                <a:gd name="connsiteX2" fmla="*/ 2304177 w 2343020"/>
                <a:gd name="connsiteY2" fmla="*/ 2894124 h 2894124"/>
                <a:gd name="connsiteX3" fmla="*/ 115764 w 2343020"/>
                <a:gd name="connsiteY3" fmla="*/ 2894124 h 2894124"/>
                <a:gd name="connsiteX4" fmla="*/ 0 w 2343020"/>
                <a:gd name="connsiteY4" fmla="*/ 2579 h 2894124"/>
                <a:gd name="connsiteX0" fmla="*/ 1146313 w 2343020"/>
                <a:gd name="connsiteY0" fmla="*/ 161608 h 2894124"/>
                <a:gd name="connsiteX1" fmla="*/ 2139571 w 2343020"/>
                <a:gd name="connsiteY1" fmla="*/ 1502087 h 2894124"/>
                <a:gd name="connsiteX2" fmla="*/ 2304177 w 2343020"/>
                <a:gd name="connsiteY2" fmla="*/ 2894124 h 2894124"/>
                <a:gd name="connsiteX0" fmla="*/ 0 w 2344897"/>
                <a:gd name="connsiteY0" fmla="*/ 2551 h 2894096"/>
                <a:gd name="connsiteX1" fmla="*/ 1938457 w 2344897"/>
                <a:gd name="connsiteY1" fmla="*/ 1373105 h 2894096"/>
                <a:gd name="connsiteX2" fmla="*/ 2304177 w 2344897"/>
                <a:gd name="connsiteY2" fmla="*/ 2894096 h 2894096"/>
                <a:gd name="connsiteX3" fmla="*/ 115764 w 2344897"/>
                <a:gd name="connsiteY3" fmla="*/ 2894096 h 2894096"/>
                <a:gd name="connsiteX4" fmla="*/ 0 w 2344897"/>
                <a:gd name="connsiteY4" fmla="*/ 2551 h 2894096"/>
                <a:gd name="connsiteX0" fmla="*/ 1146313 w 2344897"/>
                <a:gd name="connsiteY0" fmla="*/ 161580 h 2894096"/>
                <a:gd name="connsiteX1" fmla="*/ 2139571 w 2344897"/>
                <a:gd name="connsiteY1" fmla="*/ 1502059 h 2894096"/>
                <a:gd name="connsiteX2" fmla="*/ 2304177 w 2344897"/>
                <a:gd name="connsiteY2" fmla="*/ 2894096 h 2894096"/>
                <a:gd name="connsiteX0" fmla="*/ 0 w 2324715"/>
                <a:gd name="connsiteY0" fmla="*/ 3540 h 2895085"/>
                <a:gd name="connsiteX1" fmla="*/ 1643705 w 2324715"/>
                <a:gd name="connsiteY1" fmla="*/ 1166431 h 2895085"/>
                <a:gd name="connsiteX2" fmla="*/ 2304177 w 2324715"/>
                <a:gd name="connsiteY2" fmla="*/ 2895085 h 2895085"/>
                <a:gd name="connsiteX3" fmla="*/ 115764 w 2324715"/>
                <a:gd name="connsiteY3" fmla="*/ 2895085 h 2895085"/>
                <a:gd name="connsiteX4" fmla="*/ 0 w 2324715"/>
                <a:gd name="connsiteY4" fmla="*/ 3540 h 2895085"/>
                <a:gd name="connsiteX0" fmla="*/ 1146313 w 2324715"/>
                <a:gd name="connsiteY0" fmla="*/ 162569 h 2895085"/>
                <a:gd name="connsiteX1" fmla="*/ 2139571 w 2324715"/>
                <a:gd name="connsiteY1" fmla="*/ 1503048 h 2895085"/>
                <a:gd name="connsiteX2" fmla="*/ 2304177 w 2324715"/>
                <a:gd name="connsiteY2" fmla="*/ 2895085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139571 w 2304177"/>
                <a:gd name="connsiteY1" fmla="*/ 1503048 h 2895085"/>
                <a:gd name="connsiteX2" fmla="*/ 2304177 w 2304177"/>
                <a:gd name="connsiteY2" fmla="*/ 2895085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139571 w 2304177"/>
                <a:gd name="connsiteY1" fmla="*/ 1503048 h 2895085"/>
                <a:gd name="connsiteX2" fmla="*/ 2267333 w 2304177"/>
                <a:gd name="connsiteY2" fmla="*/ 2412764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139571 w 2304177"/>
                <a:gd name="connsiteY1" fmla="*/ 1503048 h 2895085"/>
                <a:gd name="connsiteX2" fmla="*/ 2304177 w 2304177"/>
                <a:gd name="connsiteY2" fmla="*/ 2895085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139571 w 2304177"/>
                <a:gd name="connsiteY1" fmla="*/ 1503048 h 2895085"/>
                <a:gd name="connsiteX2" fmla="*/ 2300827 w 2304177"/>
                <a:gd name="connsiteY2" fmla="*/ 2794601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139571 w 2304177"/>
                <a:gd name="connsiteY1" fmla="*/ 1503048 h 2895085"/>
                <a:gd name="connsiteX2" fmla="*/ 2300827 w 2304177"/>
                <a:gd name="connsiteY2" fmla="*/ 2794601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139571 w 2304177"/>
                <a:gd name="connsiteY1" fmla="*/ 1503048 h 2895085"/>
                <a:gd name="connsiteX2" fmla="*/ 2300827 w 2304177"/>
                <a:gd name="connsiteY2" fmla="*/ 2794601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189813 w 2304177"/>
                <a:gd name="connsiteY1" fmla="*/ 1620279 h 2895085"/>
                <a:gd name="connsiteX2" fmla="*/ 2300827 w 2304177"/>
                <a:gd name="connsiteY2" fmla="*/ 2794601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203210 w 2304177"/>
                <a:gd name="connsiteY1" fmla="*/ 1667171 h 2895085"/>
                <a:gd name="connsiteX2" fmla="*/ 2300827 w 2304177"/>
                <a:gd name="connsiteY2" fmla="*/ 2794601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203210 w 2304177"/>
                <a:gd name="connsiteY1" fmla="*/ 1667171 h 2895085"/>
                <a:gd name="connsiteX2" fmla="*/ 2300827 w 2304177"/>
                <a:gd name="connsiteY2" fmla="*/ 2794601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203210 w 2304177"/>
                <a:gd name="connsiteY1" fmla="*/ 1667171 h 2895085"/>
                <a:gd name="connsiteX2" fmla="*/ 2300827 w 2304177"/>
                <a:gd name="connsiteY2" fmla="*/ 2794601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203210 w 2304177"/>
                <a:gd name="connsiteY1" fmla="*/ 1667171 h 2895085"/>
                <a:gd name="connsiteX2" fmla="*/ 2300827 w 2304177"/>
                <a:gd name="connsiteY2" fmla="*/ 2794601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203210 w 2304177"/>
                <a:gd name="connsiteY1" fmla="*/ 1667171 h 2895085"/>
                <a:gd name="connsiteX2" fmla="*/ 2300827 w 2304177"/>
                <a:gd name="connsiteY2" fmla="*/ 2794601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203210 w 2304177"/>
                <a:gd name="connsiteY1" fmla="*/ 1667171 h 2895085"/>
                <a:gd name="connsiteX2" fmla="*/ 2300827 w 2304177"/>
                <a:gd name="connsiteY2" fmla="*/ 2794601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203210 w 2304177"/>
                <a:gd name="connsiteY1" fmla="*/ 1667171 h 2895085"/>
                <a:gd name="connsiteX2" fmla="*/ 2300827 w 2304177"/>
                <a:gd name="connsiteY2" fmla="*/ 2794601 h 2895085"/>
                <a:gd name="connsiteX0" fmla="*/ 0 w 2304177"/>
                <a:gd name="connsiteY0" fmla="*/ 3540 h 2895085"/>
                <a:gd name="connsiteX1" fmla="*/ 1643705 w 2304177"/>
                <a:gd name="connsiteY1" fmla="*/ 1166431 h 2895085"/>
                <a:gd name="connsiteX2" fmla="*/ 2304177 w 2304177"/>
                <a:gd name="connsiteY2" fmla="*/ 2895085 h 2895085"/>
                <a:gd name="connsiteX3" fmla="*/ 115764 w 2304177"/>
                <a:gd name="connsiteY3" fmla="*/ 2895085 h 2895085"/>
                <a:gd name="connsiteX4" fmla="*/ 0 w 2304177"/>
                <a:gd name="connsiteY4" fmla="*/ 3540 h 2895085"/>
                <a:gd name="connsiteX0" fmla="*/ 1146313 w 2304177"/>
                <a:gd name="connsiteY0" fmla="*/ 162569 h 2895085"/>
                <a:gd name="connsiteX1" fmla="*/ 2203210 w 2304177"/>
                <a:gd name="connsiteY1" fmla="*/ 1667171 h 2895085"/>
                <a:gd name="connsiteX2" fmla="*/ 2225200 w 2304177"/>
                <a:gd name="connsiteY2" fmla="*/ 2808352 h 2895085"/>
              </a:gdLst>
              <a:ahLst/>
              <a:cxnLst>
                <a:cxn ang="0">
                  <a:pos x="connsiteX0" y="connsiteY0"/>
                </a:cxn>
                <a:cxn ang="0">
                  <a:pos x="connsiteX1" y="connsiteY1"/>
                </a:cxn>
                <a:cxn ang="0">
                  <a:pos x="connsiteX2" y="connsiteY2"/>
                </a:cxn>
              </a:cxnLst>
              <a:rect l="l" t="t" r="r" b="b"/>
              <a:pathLst>
                <a:path w="2304177" h="2895085" stroke="0" extrusionOk="0">
                  <a:moveTo>
                    <a:pt x="0" y="3540"/>
                  </a:moveTo>
                  <a:cubicBezTo>
                    <a:pt x="710879" y="-46286"/>
                    <a:pt x="1190289" y="434175"/>
                    <a:pt x="1643705" y="1166431"/>
                  </a:cubicBezTo>
                  <a:cubicBezTo>
                    <a:pt x="1963881" y="1683508"/>
                    <a:pt x="1918993" y="2034706"/>
                    <a:pt x="2304177" y="2895085"/>
                  </a:cubicBezTo>
                  <a:lnTo>
                    <a:pt x="115764" y="2895085"/>
                  </a:lnTo>
                  <a:lnTo>
                    <a:pt x="0" y="3540"/>
                  </a:lnTo>
                  <a:close/>
                </a:path>
                <a:path w="2304177" h="2895085" fill="none">
                  <a:moveTo>
                    <a:pt x="1146313" y="162569"/>
                  </a:moveTo>
                  <a:cubicBezTo>
                    <a:pt x="2031364" y="695547"/>
                    <a:pt x="2174628" y="1517861"/>
                    <a:pt x="2203210" y="1667171"/>
                  </a:cubicBezTo>
                  <a:cubicBezTo>
                    <a:pt x="2227520" y="1873443"/>
                    <a:pt x="2239833" y="1994167"/>
                    <a:pt x="2225200" y="2808352"/>
                  </a:cubicBezTo>
                </a:path>
              </a:pathLst>
            </a:cu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8" name="Engagement/Real World Examples" descr="Project-based learning allows for deeper engagement by providing real-world examples that the learner can draw upon and make congnitive connections to.">
            <a:extLst>
              <a:ext uri="{FF2B5EF4-FFF2-40B4-BE49-F238E27FC236}">
                <a16:creationId xmlns:a16="http://schemas.microsoft.com/office/drawing/2014/main" id="{99582B93-31E6-CB42-A83A-927B26E8B496}"/>
              </a:ext>
            </a:extLst>
          </p:cNvPr>
          <p:cNvGrpSpPr/>
          <p:nvPr/>
        </p:nvGrpSpPr>
        <p:grpSpPr>
          <a:xfrm>
            <a:off x="3791063" y="1311795"/>
            <a:ext cx="5235899" cy="4711318"/>
            <a:chOff x="3791062" y="1311795"/>
            <a:chExt cx="5235899" cy="4711318"/>
          </a:xfrm>
        </p:grpSpPr>
        <p:sp>
          <p:nvSpPr>
            <p:cNvPr id="4" name="Oval 3">
              <a:extLst>
                <a:ext uri="{FF2B5EF4-FFF2-40B4-BE49-F238E27FC236}">
                  <a16:creationId xmlns:a16="http://schemas.microsoft.com/office/drawing/2014/main" id="{A440E2A4-0274-A74E-A38B-9C1487660808}"/>
                </a:ext>
              </a:extLst>
            </p:cNvPr>
            <p:cNvSpPr/>
            <p:nvPr/>
          </p:nvSpPr>
          <p:spPr>
            <a:xfrm>
              <a:off x="3988735" y="1311795"/>
              <a:ext cx="4711318" cy="4711318"/>
            </a:xfrm>
            <a:prstGeom prst="ellipse">
              <a:avLst/>
            </a:prstGeom>
            <a:solidFill>
              <a:schemeClr val="accent5">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descr="Project-based learning incourages learner engagement by providing real-word examples.">
              <a:extLst>
                <a:ext uri="{FF2B5EF4-FFF2-40B4-BE49-F238E27FC236}">
                  <a16:creationId xmlns:a16="http://schemas.microsoft.com/office/drawing/2014/main" id="{2E6A2709-3690-1349-86BE-20EDEDD344E7}"/>
                </a:ext>
              </a:extLst>
            </p:cNvPr>
            <p:cNvGrpSpPr/>
            <p:nvPr/>
          </p:nvGrpSpPr>
          <p:grpSpPr>
            <a:xfrm>
              <a:off x="3791062" y="1435979"/>
              <a:ext cx="5235899" cy="4452803"/>
              <a:chOff x="3851103" y="686175"/>
              <a:chExt cx="5235899" cy="4452803"/>
            </a:xfrm>
          </p:grpSpPr>
          <p:sp>
            <p:nvSpPr>
              <p:cNvPr id="27" name="TextBox 26">
                <a:extLst>
                  <a:ext uri="{FF2B5EF4-FFF2-40B4-BE49-F238E27FC236}">
                    <a16:creationId xmlns:a16="http://schemas.microsoft.com/office/drawing/2014/main" id="{1502CC43-157B-F545-A555-5A13198401D2}"/>
                  </a:ext>
                </a:extLst>
              </p:cNvPr>
              <p:cNvSpPr txBox="1"/>
              <p:nvPr/>
            </p:nvSpPr>
            <p:spPr>
              <a:xfrm rot="16200000">
                <a:off x="3224651" y="2237555"/>
                <a:ext cx="2634032" cy="1381128"/>
              </a:xfrm>
              <a:prstGeom prst="rect">
                <a:avLst/>
              </a:prstGeom>
              <a:noFill/>
            </p:spPr>
            <p:txBody>
              <a:bodyPr wrap="square" rtlCol="0">
                <a:prstTxWarp prst="textArchUp">
                  <a:avLst>
                    <a:gd name="adj" fmla="val 10765579"/>
                  </a:avLst>
                </a:prstTxWarp>
                <a:spAutoFit/>
              </a:bodyPr>
              <a:lstStyle/>
              <a:p>
                <a:pPr algn="ctr"/>
                <a:r>
                  <a:rPr lang="en-US" sz="2800" dirty="0">
                    <a:latin typeface="KievitBL-Light" panose="02000503020000020004" pitchFamily="2" charset="0"/>
                  </a:rPr>
                  <a:t>ENGAGEMENT</a:t>
                </a:r>
              </a:p>
            </p:txBody>
          </p:sp>
          <p:sp>
            <p:nvSpPr>
              <p:cNvPr id="87" name="TextBox 86">
                <a:extLst>
                  <a:ext uri="{FF2B5EF4-FFF2-40B4-BE49-F238E27FC236}">
                    <a16:creationId xmlns:a16="http://schemas.microsoft.com/office/drawing/2014/main" id="{8549EC58-EBAA-B34B-8B2C-C9E92D4CC154}"/>
                  </a:ext>
                </a:extLst>
              </p:cNvPr>
              <p:cNvSpPr txBox="1"/>
              <p:nvPr/>
            </p:nvSpPr>
            <p:spPr>
              <a:xfrm rot="16200000">
                <a:off x="4504941" y="556917"/>
                <a:ext cx="4452803" cy="4711319"/>
              </a:xfrm>
              <a:prstGeom prst="rect">
                <a:avLst/>
              </a:prstGeom>
              <a:noFill/>
            </p:spPr>
            <p:txBody>
              <a:bodyPr wrap="square" rtlCol="0">
                <a:prstTxWarp prst="textArchUp">
                  <a:avLst>
                    <a:gd name="adj" fmla="val 10673067"/>
                  </a:avLst>
                </a:prstTxWarp>
                <a:spAutoFit/>
              </a:bodyPr>
              <a:lstStyle/>
              <a:p>
                <a:pPr algn="ctr"/>
                <a:r>
                  <a:rPr lang="en-US" sz="2800" dirty="0">
                    <a:latin typeface="KievitBL-Light" panose="02000503020000020004" pitchFamily="2" charset="0"/>
                  </a:rPr>
                  <a:t>REAL WORLD EXAMPLES</a:t>
                </a:r>
              </a:p>
            </p:txBody>
          </p:sp>
        </p:grpSp>
      </p:grpSp>
      <p:grpSp>
        <p:nvGrpSpPr>
          <p:cNvPr id="15" name="Hands on &amp; Design Thinking" descr="Design thinking and hands-on activities allows for the development of creative problem solving and practical skills leading to a better design solution to the  project.">
            <a:extLst>
              <a:ext uri="{FF2B5EF4-FFF2-40B4-BE49-F238E27FC236}">
                <a16:creationId xmlns:a16="http://schemas.microsoft.com/office/drawing/2014/main" id="{7A306D59-80E9-454C-B0A6-7DBCDB2D3916}"/>
              </a:ext>
            </a:extLst>
          </p:cNvPr>
          <p:cNvGrpSpPr/>
          <p:nvPr/>
        </p:nvGrpSpPr>
        <p:grpSpPr>
          <a:xfrm>
            <a:off x="5246939" y="1135926"/>
            <a:ext cx="4283408" cy="5054946"/>
            <a:chOff x="5246938" y="1135925"/>
            <a:chExt cx="4283409" cy="5054946"/>
          </a:xfrm>
        </p:grpSpPr>
        <p:sp>
          <p:nvSpPr>
            <p:cNvPr id="39" name="Rounded Rectangle 38">
              <a:extLst>
                <a:ext uri="{FF2B5EF4-FFF2-40B4-BE49-F238E27FC236}">
                  <a16:creationId xmlns:a16="http://schemas.microsoft.com/office/drawing/2014/main" id="{86DC5397-EC14-5148-B7A4-F88B78890EEC}"/>
                </a:ext>
              </a:extLst>
            </p:cNvPr>
            <p:cNvSpPr/>
            <p:nvPr/>
          </p:nvSpPr>
          <p:spPr>
            <a:xfrm>
              <a:off x="5246938" y="1135925"/>
              <a:ext cx="2209651" cy="768851"/>
            </a:xfrm>
            <a:prstGeom prst="roundRect">
              <a:avLst>
                <a:gd name="adj" fmla="val 34250"/>
              </a:avLst>
            </a:prstGeom>
            <a:solidFill>
              <a:srgbClr val="00C3AE"/>
            </a:solidFill>
            <a:ln w="508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918A28B8-DD50-9D42-A04B-CF75BB01FAFF}"/>
                </a:ext>
              </a:extLst>
            </p:cNvPr>
            <p:cNvSpPr txBox="1"/>
            <p:nvPr/>
          </p:nvSpPr>
          <p:spPr>
            <a:xfrm>
              <a:off x="5763301" y="1183925"/>
              <a:ext cx="1176925" cy="646331"/>
            </a:xfrm>
            <a:prstGeom prst="rect">
              <a:avLst/>
            </a:prstGeom>
            <a:noFill/>
          </p:spPr>
          <p:txBody>
            <a:bodyPr wrap="none" rtlCol="0">
              <a:spAutoFit/>
            </a:bodyPr>
            <a:lstStyle/>
            <a:p>
              <a:pPr algn="ctr"/>
              <a:r>
                <a:rPr lang="en-US" b="1" dirty="0">
                  <a:latin typeface="KievitBL-Bold" panose="02000503020000020004" pitchFamily="2" charset="0"/>
                </a:rPr>
                <a:t>Hands On</a:t>
              </a:r>
            </a:p>
            <a:p>
              <a:pPr algn="ctr"/>
              <a:r>
                <a:rPr lang="en-US" b="1" dirty="0">
                  <a:latin typeface="KievitBL-Bold" panose="02000503020000020004" pitchFamily="2" charset="0"/>
                </a:rPr>
                <a:t>Activities</a:t>
              </a:r>
            </a:p>
          </p:txBody>
        </p:sp>
        <p:cxnSp>
          <p:nvCxnSpPr>
            <p:cNvPr id="50" name="Straight Arrow Connector 49">
              <a:extLst>
                <a:ext uri="{FF2B5EF4-FFF2-40B4-BE49-F238E27FC236}">
                  <a16:creationId xmlns:a16="http://schemas.microsoft.com/office/drawing/2014/main" id="{1A854AA1-3815-4C4B-95B5-90384DC4E522}"/>
                </a:ext>
              </a:extLst>
            </p:cNvPr>
            <p:cNvCxnSpPr>
              <a:cxnSpLocks/>
              <a:endCxn id="6" idx="0"/>
            </p:cNvCxnSpPr>
            <p:nvPr/>
          </p:nvCxnSpPr>
          <p:spPr>
            <a:xfrm>
              <a:off x="6349938" y="1918200"/>
              <a:ext cx="1826" cy="41365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Rounded Rectangle 43">
              <a:extLst>
                <a:ext uri="{FF2B5EF4-FFF2-40B4-BE49-F238E27FC236}">
                  <a16:creationId xmlns:a16="http://schemas.microsoft.com/office/drawing/2014/main" id="{C16F043C-A1D9-0046-9AF6-B6B4915ECF0F}"/>
                </a:ext>
              </a:extLst>
            </p:cNvPr>
            <p:cNvSpPr/>
            <p:nvPr/>
          </p:nvSpPr>
          <p:spPr>
            <a:xfrm>
              <a:off x="5246938" y="5422020"/>
              <a:ext cx="2209651" cy="768851"/>
            </a:xfrm>
            <a:prstGeom prst="roundRect">
              <a:avLst>
                <a:gd name="adj" fmla="val 34250"/>
              </a:avLst>
            </a:prstGeom>
            <a:solidFill>
              <a:srgbClr val="00C3AE"/>
            </a:solidFill>
            <a:ln w="508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490F6B3C-93F1-1E49-BA0B-44BBF9202238}"/>
                </a:ext>
              </a:extLst>
            </p:cNvPr>
            <p:cNvSpPr txBox="1"/>
            <p:nvPr/>
          </p:nvSpPr>
          <p:spPr>
            <a:xfrm>
              <a:off x="5450715" y="5488082"/>
              <a:ext cx="1802096" cy="646331"/>
            </a:xfrm>
            <a:prstGeom prst="rect">
              <a:avLst/>
            </a:prstGeom>
            <a:noFill/>
          </p:spPr>
          <p:txBody>
            <a:bodyPr wrap="none" rtlCol="0">
              <a:spAutoFit/>
            </a:bodyPr>
            <a:lstStyle/>
            <a:p>
              <a:pPr algn="ctr"/>
              <a:r>
                <a:rPr lang="en-US" b="1" dirty="0">
                  <a:latin typeface="KievitBL-Bold" panose="02000503020000020004" pitchFamily="2" charset="0"/>
                </a:rPr>
                <a:t>Design Thinking</a:t>
              </a:r>
            </a:p>
            <a:p>
              <a:pPr algn="ctr"/>
              <a:r>
                <a:rPr lang="en-US" b="1" dirty="0">
                  <a:latin typeface="KievitBL-Bold" panose="02000503020000020004" pitchFamily="2" charset="0"/>
                </a:rPr>
                <a:t>Process</a:t>
              </a:r>
            </a:p>
          </p:txBody>
        </p:sp>
        <p:cxnSp>
          <p:nvCxnSpPr>
            <p:cNvPr id="76" name="Straight Arrow Connector 75">
              <a:extLst>
                <a:ext uri="{FF2B5EF4-FFF2-40B4-BE49-F238E27FC236}">
                  <a16:creationId xmlns:a16="http://schemas.microsoft.com/office/drawing/2014/main" id="{48B9362D-43AF-7143-8B68-CDE549ACB9EA}"/>
                </a:ext>
              </a:extLst>
            </p:cNvPr>
            <p:cNvCxnSpPr>
              <a:cxnSpLocks/>
              <a:endCxn id="8" idx="2"/>
            </p:cNvCxnSpPr>
            <p:nvPr/>
          </p:nvCxnSpPr>
          <p:spPr>
            <a:xfrm flipV="1">
              <a:off x="6349938" y="4994939"/>
              <a:ext cx="1825" cy="42708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FF9DE77A-53E1-864E-A171-D34B7215A7F5}"/>
                </a:ext>
              </a:extLst>
            </p:cNvPr>
            <p:cNvSpPr/>
            <p:nvPr/>
          </p:nvSpPr>
          <p:spPr>
            <a:xfrm>
              <a:off x="5246938" y="4391965"/>
              <a:ext cx="2209650" cy="602974"/>
            </a:xfrm>
            <a:prstGeom prst="roundRect">
              <a:avLst>
                <a:gd name="adj" fmla="val 34250"/>
              </a:avLst>
            </a:prstGeom>
            <a:solidFill>
              <a:srgbClr val="F79F1C"/>
            </a:solidFill>
            <a:ln w="508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BCFF44DF-F038-F147-9053-64CEEF766D43}"/>
                </a:ext>
              </a:extLst>
            </p:cNvPr>
            <p:cNvSpPr txBox="1"/>
            <p:nvPr/>
          </p:nvSpPr>
          <p:spPr>
            <a:xfrm>
              <a:off x="5441899" y="4503262"/>
              <a:ext cx="1823063" cy="369332"/>
            </a:xfrm>
            <a:prstGeom prst="rect">
              <a:avLst/>
            </a:prstGeom>
            <a:noFill/>
          </p:spPr>
          <p:txBody>
            <a:bodyPr wrap="none" rtlCol="0">
              <a:spAutoFit/>
            </a:bodyPr>
            <a:lstStyle/>
            <a:p>
              <a:r>
                <a:rPr lang="en-US" b="1" dirty="0">
                  <a:latin typeface="KievitBL-Bold" panose="02000503020000020004" pitchFamily="2" charset="0"/>
                </a:rPr>
                <a:t>Problem Solving</a:t>
              </a:r>
            </a:p>
          </p:txBody>
        </p:sp>
        <p:cxnSp>
          <p:nvCxnSpPr>
            <p:cNvPr id="75" name="Straight Arrow Connector 74">
              <a:extLst>
                <a:ext uri="{FF2B5EF4-FFF2-40B4-BE49-F238E27FC236}">
                  <a16:creationId xmlns:a16="http://schemas.microsoft.com/office/drawing/2014/main" id="{AFF01E19-326F-5B4A-977F-B0D1F2AE497B}"/>
                </a:ext>
              </a:extLst>
            </p:cNvPr>
            <p:cNvCxnSpPr>
              <a:cxnSpLocks/>
              <a:endCxn id="7" idx="2"/>
            </p:cNvCxnSpPr>
            <p:nvPr/>
          </p:nvCxnSpPr>
          <p:spPr>
            <a:xfrm flipV="1">
              <a:off x="6349938" y="3964885"/>
              <a:ext cx="1826" cy="44137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a:extLst>
                <a:ext uri="{FF2B5EF4-FFF2-40B4-BE49-F238E27FC236}">
                  <a16:creationId xmlns:a16="http://schemas.microsoft.com/office/drawing/2014/main" id="{4BB8F77F-2880-C448-B037-4A7334F053F0}"/>
                </a:ext>
              </a:extLst>
            </p:cNvPr>
            <p:cNvSpPr/>
            <p:nvPr/>
          </p:nvSpPr>
          <p:spPr>
            <a:xfrm>
              <a:off x="5246938" y="2331856"/>
              <a:ext cx="2209651" cy="602974"/>
            </a:xfrm>
            <a:prstGeom prst="roundRect">
              <a:avLst>
                <a:gd name="adj" fmla="val 34250"/>
              </a:avLst>
            </a:prstGeom>
            <a:solidFill>
              <a:srgbClr val="F79F1C"/>
            </a:solidFill>
            <a:ln w="508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B50039FB-281A-FA41-92C8-66C02F30B692}"/>
                </a:ext>
              </a:extLst>
            </p:cNvPr>
            <p:cNvSpPr txBox="1"/>
            <p:nvPr/>
          </p:nvSpPr>
          <p:spPr>
            <a:xfrm>
              <a:off x="5531667" y="2450670"/>
              <a:ext cx="1644937" cy="369332"/>
            </a:xfrm>
            <a:prstGeom prst="rect">
              <a:avLst/>
            </a:prstGeom>
            <a:noFill/>
          </p:spPr>
          <p:txBody>
            <a:bodyPr wrap="none" rtlCol="0">
              <a:spAutoFit/>
            </a:bodyPr>
            <a:lstStyle/>
            <a:p>
              <a:r>
                <a:rPr lang="en-US" b="1" dirty="0">
                  <a:latin typeface="KievitBL-Bold" panose="02000503020000020004" pitchFamily="2" charset="0"/>
                </a:rPr>
                <a:t>Practical Skills</a:t>
              </a:r>
            </a:p>
          </p:txBody>
        </p:sp>
        <p:cxnSp>
          <p:nvCxnSpPr>
            <p:cNvPr id="74" name="Straight Arrow Connector 73">
              <a:extLst>
                <a:ext uri="{FF2B5EF4-FFF2-40B4-BE49-F238E27FC236}">
                  <a16:creationId xmlns:a16="http://schemas.microsoft.com/office/drawing/2014/main" id="{7A487582-8547-FE48-AD3C-6784D6174A46}"/>
                </a:ext>
              </a:extLst>
            </p:cNvPr>
            <p:cNvCxnSpPr>
              <a:cxnSpLocks/>
              <a:endCxn id="26" idx="0"/>
            </p:cNvCxnSpPr>
            <p:nvPr/>
          </p:nvCxnSpPr>
          <p:spPr>
            <a:xfrm>
              <a:off x="6349939" y="2934830"/>
              <a:ext cx="1824" cy="45039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4390D671-8FC7-C340-BBA5-6C3922FCFD2F}"/>
                </a:ext>
              </a:extLst>
            </p:cNvPr>
            <p:cNvSpPr/>
            <p:nvPr/>
          </p:nvSpPr>
          <p:spPr>
            <a:xfrm>
              <a:off x="5246938" y="3361911"/>
              <a:ext cx="2209651" cy="602974"/>
            </a:xfrm>
            <a:prstGeom prst="roundRect">
              <a:avLst>
                <a:gd name="adj" fmla="val 34250"/>
              </a:avLst>
            </a:prstGeom>
            <a:solidFill>
              <a:srgbClr val="00C3AE"/>
            </a:solidFill>
            <a:ln w="508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A447CB88-3DDD-3D4B-9ED9-78AB9F77351D}"/>
                </a:ext>
              </a:extLst>
            </p:cNvPr>
            <p:cNvSpPr txBox="1"/>
            <p:nvPr/>
          </p:nvSpPr>
          <p:spPr>
            <a:xfrm>
              <a:off x="5718865" y="3385222"/>
              <a:ext cx="1265796" cy="523220"/>
            </a:xfrm>
            <a:prstGeom prst="rect">
              <a:avLst/>
            </a:prstGeom>
            <a:noFill/>
          </p:spPr>
          <p:txBody>
            <a:bodyPr wrap="none" rtlCol="0">
              <a:spAutoFit/>
            </a:bodyPr>
            <a:lstStyle/>
            <a:p>
              <a:r>
                <a:rPr lang="en-US" sz="2800" dirty="0">
                  <a:latin typeface="KievitBL-Bold" panose="02000503020000020004" pitchFamily="2" charset="0"/>
                </a:rPr>
                <a:t>Design</a:t>
              </a:r>
            </a:p>
          </p:txBody>
        </p:sp>
        <p:cxnSp>
          <p:nvCxnSpPr>
            <p:cNvPr id="61" name="Straight Arrow Connector 60">
              <a:extLst>
                <a:ext uri="{FF2B5EF4-FFF2-40B4-BE49-F238E27FC236}">
                  <a16:creationId xmlns:a16="http://schemas.microsoft.com/office/drawing/2014/main" id="{965C676F-8FEA-6046-99F3-B0B9256BE297}"/>
                </a:ext>
              </a:extLst>
            </p:cNvPr>
            <p:cNvCxnSpPr>
              <a:cxnSpLocks/>
              <a:stCxn id="7" idx="3"/>
              <a:endCxn id="13" idx="2"/>
            </p:cNvCxnSpPr>
            <p:nvPr/>
          </p:nvCxnSpPr>
          <p:spPr>
            <a:xfrm>
              <a:off x="7456589" y="3663398"/>
              <a:ext cx="2073758" cy="83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Solution &amp; Outcomes" descr="The project solution leads to measurable outcomes and practical application in the real world.">
            <a:extLst>
              <a:ext uri="{FF2B5EF4-FFF2-40B4-BE49-F238E27FC236}">
                <a16:creationId xmlns:a16="http://schemas.microsoft.com/office/drawing/2014/main" id="{E92CD36C-EFEC-FE43-A56A-0011A9C7011B}"/>
              </a:ext>
            </a:extLst>
          </p:cNvPr>
          <p:cNvGrpSpPr/>
          <p:nvPr/>
        </p:nvGrpSpPr>
        <p:grpSpPr>
          <a:xfrm>
            <a:off x="9514531" y="337941"/>
            <a:ext cx="2346772" cy="4483863"/>
            <a:chOff x="9514531" y="337940"/>
            <a:chExt cx="2346772" cy="4483863"/>
          </a:xfrm>
        </p:grpSpPr>
        <p:sp>
          <p:nvSpPr>
            <p:cNvPr id="13" name="Oval 12">
              <a:extLst>
                <a:ext uri="{FF2B5EF4-FFF2-40B4-BE49-F238E27FC236}">
                  <a16:creationId xmlns:a16="http://schemas.microsoft.com/office/drawing/2014/main" id="{5E341549-39F9-3B4F-ADE4-AE524B4D38E4}"/>
                </a:ext>
              </a:extLst>
            </p:cNvPr>
            <p:cNvSpPr/>
            <p:nvPr/>
          </p:nvSpPr>
          <p:spPr>
            <a:xfrm>
              <a:off x="9530347" y="2506662"/>
              <a:ext cx="2315141" cy="2315141"/>
            </a:xfrm>
            <a:prstGeom prst="ellipse">
              <a:avLst/>
            </a:prstGeom>
            <a:solidFill>
              <a:schemeClr val="accent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C93477D5-3175-664E-9BDA-4A8C6A60609E}"/>
                </a:ext>
              </a:extLst>
            </p:cNvPr>
            <p:cNvSpPr txBox="1"/>
            <p:nvPr/>
          </p:nvSpPr>
          <p:spPr>
            <a:xfrm>
              <a:off x="10029724" y="3194448"/>
              <a:ext cx="1316387" cy="830997"/>
            </a:xfrm>
            <a:prstGeom prst="rect">
              <a:avLst/>
            </a:prstGeom>
            <a:noFill/>
          </p:spPr>
          <p:txBody>
            <a:bodyPr wrap="none" rtlCol="0">
              <a:spAutoFit/>
            </a:bodyPr>
            <a:lstStyle/>
            <a:p>
              <a:pPr algn="ctr"/>
              <a:r>
                <a:rPr lang="en-US" sz="2400" b="1" dirty="0">
                  <a:solidFill>
                    <a:schemeClr val="bg1"/>
                  </a:solidFill>
                  <a:latin typeface="KievitBL-Bold" panose="02000503020000020004" pitchFamily="2" charset="0"/>
                </a:rPr>
                <a:t>Project</a:t>
              </a:r>
            </a:p>
            <a:p>
              <a:pPr algn="ctr"/>
              <a:r>
                <a:rPr lang="en-US" sz="2400" b="1" dirty="0">
                  <a:solidFill>
                    <a:schemeClr val="bg1"/>
                  </a:solidFill>
                  <a:latin typeface="KievitBL-Bold" panose="02000503020000020004" pitchFamily="2" charset="0"/>
                </a:rPr>
                <a:t>Solution</a:t>
              </a:r>
            </a:p>
          </p:txBody>
        </p:sp>
        <p:cxnSp>
          <p:nvCxnSpPr>
            <p:cNvPr id="55" name="Straight Arrow Connector 54">
              <a:extLst>
                <a:ext uri="{FF2B5EF4-FFF2-40B4-BE49-F238E27FC236}">
                  <a16:creationId xmlns:a16="http://schemas.microsoft.com/office/drawing/2014/main" id="{AC06A892-21CB-5944-A525-23AB838BEBD3}"/>
                </a:ext>
              </a:extLst>
            </p:cNvPr>
            <p:cNvCxnSpPr>
              <a:cxnSpLocks/>
            </p:cNvCxnSpPr>
            <p:nvPr/>
          </p:nvCxnSpPr>
          <p:spPr>
            <a:xfrm flipV="1">
              <a:off x="10687917" y="1957956"/>
              <a:ext cx="0" cy="53972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A06239DA-8483-8646-B46C-0AF031800502}"/>
                </a:ext>
              </a:extLst>
            </p:cNvPr>
            <p:cNvSpPr/>
            <p:nvPr/>
          </p:nvSpPr>
          <p:spPr>
            <a:xfrm>
              <a:off x="9922604" y="1365808"/>
              <a:ext cx="1530626" cy="602974"/>
            </a:xfrm>
            <a:prstGeom prst="roundRect">
              <a:avLst>
                <a:gd name="adj" fmla="val 34250"/>
              </a:avLst>
            </a:prstGeom>
            <a:solidFill>
              <a:srgbClr val="F79F1C"/>
            </a:solidFill>
            <a:ln w="508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71404B99-7631-714C-92EF-62DF5DF9FA4C}"/>
                </a:ext>
              </a:extLst>
            </p:cNvPr>
            <p:cNvSpPr txBox="1"/>
            <p:nvPr/>
          </p:nvSpPr>
          <p:spPr>
            <a:xfrm>
              <a:off x="9997266" y="1446091"/>
              <a:ext cx="1446550" cy="430887"/>
            </a:xfrm>
            <a:prstGeom prst="rect">
              <a:avLst/>
            </a:prstGeom>
            <a:noFill/>
          </p:spPr>
          <p:txBody>
            <a:bodyPr wrap="none" rtlCol="0">
              <a:spAutoFit/>
            </a:bodyPr>
            <a:lstStyle/>
            <a:p>
              <a:r>
                <a:rPr lang="en-US" sz="2200" dirty="0">
                  <a:latin typeface="KievitBL-Bold" panose="02000503020000020004" pitchFamily="2" charset="0"/>
                </a:rPr>
                <a:t>Outcomes</a:t>
              </a:r>
            </a:p>
          </p:txBody>
        </p:sp>
        <p:cxnSp>
          <p:nvCxnSpPr>
            <p:cNvPr id="58" name="Straight Arrow Connector 57">
              <a:extLst>
                <a:ext uri="{FF2B5EF4-FFF2-40B4-BE49-F238E27FC236}">
                  <a16:creationId xmlns:a16="http://schemas.microsoft.com/office/drawing/2014/main" id="{0F192384-16DD-C840-B97E-B47AEA6E44C0}"/>
                </a:ext>
              </a:extLst>
            </p:cNvPr>
            <p:cNvCxnSpPr>
              <a:cxnSpLocks/>
              <a:stCxn id="12" idx="0"/>
            </p:cNvCxnSpPr>
            <p:nvPr/>
          </p:nvCxnSpPr>
          <p:spPr>
            <a:xfrm flipV="1">
              <a:off x="10687917" y="940916"/>
              <a:ext cx="0" cy="42489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5D8F41D8-4F7F-E149-8F5B-0FEE7B1F088F}"/>
                </a:ext>
              </a:extLst>
            </p:cNvPr>
            <p:cNvSpPr/>
            <p:nvPr/>
          </p:nvSpPr>
          <p:spPr>
            <a:xfrm>
              <a:off x="9514531" y="337940"/>
              <a:ext cx="2346772" cy="602974"/>
            </a:xfrm>
            <a:prstGeom prst="roundRect">
              <a:avLst>
                <a:gd name="adj" fmla="val 34250"/>
              </a:avLst>
            </a:prstGeom>
            <a:solidFill>
              <a:schemeClr val="accent1"/>
            </a:solidFill>
            <a:ln w="508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E37D855A-7479-3540-83D3-55932F3F6C96}"/>
                </a:ext>
              </a:extLst>
            </p:cNvPr>
            <p:cNvSpPr txBox="1"/>
            <p:nvPr/>
          </p:nvSpPr>
          <p:spPr>
            <a:xfrm>
              <a:off x="9823462" y="405822"/>
              <a:ext cx="1749838" cy="461665"/>
            </a:xfrm>
            <a:prstGeom prst="rect">
              <a:avLst/>
            </a:prstGeom>
            <a:noFill/>
          </p:spPr>
          <p:txBody>
            <a:bodyPr wrap="none" rtlCol="0">
              <a:spAutoFit/>
            </a:bodyPr>
            <a:lstStyle/>
            <a:p>
              <a:r>
                <a:rPr lang="en-US" sz="2400" dirty="0">
                  <a:solidFill>
                    <a:schemeClr val="bg1"/>
                  </a:solidFill>
                  <a:latin typeface="KievitBL-Bold" panose="02000503020000020004" pitchFamily="2" charset="0"/>
                </a:rPr>
                <a:t>Application</a:t>
              </a:r>
            </a:p>
          </p:txBody>
        </p:sp>
      </p:grpSp>
    </p:spTree>
    <p:extLst>
      <p:ext uri="{BB962C8B-B14F-4D97-AF65-F5344CB8AC3E}">
        <p14:creationId xmlns:p14="http://schemas.microsoft.com/office/powerpoint/2010/main" val="2951354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E441F-C64F-734C-8209-6AC93130A438}"/>
              </a:ext>
            </a:extLst>
          </p:cNvPr>
          <p:cNvSpPr>
            <a:spLocks noGrp="1"/>
          </p:cNvSpPr>
          <p:nvPr>
            <p:ph type="title"/>
          </p:nvPr>
        </p:nvSpPr>
        <p:spPr>
          <a:xfrm>
            <a:off x="838200" y="365125"/>
            <a:ext cx="10515600" cy="728179"/>
          </a:xfrm>
        </p:spPr>
        <p:txBody>
          <a:bodyPr>
            <a:normAutofit/>
          </a:bodyPr>
          <a:lstStyle/>
          <a:p>
            <a:r>
              <a:rPr lang="en-US" sz="3200" dirty="0"/>
              <a:t>This version was created using PPT’s shapes.</a:t>
            </a:r>
          </a:p>
        </p:txBody>
      </p:sp>
      <p:pic>
        <p:nvPicPr>
          <p:cNvPr id="9" name="Content Placeholder 8" descr="Image of the previous better designed infographic.">
            <a:extLst>
              <a:ext uri="{FF2B5EF4-FFF2-40B4-BE49-F238E27FC236}">
                <a16:creationId xmlns:a16="http://schemas.microsoft.com/office/drawing/2014/main" id="{2863B6A9-1E09-FD43-9EBD-E62547C89BBF}"/>
              </a:ext>
            </a:extLst>
          </p:cNvPr>
          <p:cNvPicPr>
            <a:picLocks noGrp="1" noChangeAspect="1"/>
          </p:cNvPicPr>
          <p:nvPr>
            <p:ph idx="1"/>
          </p:nvPr>
        </p:nvPicPr>
        <p:blipFill>
          <a:blip r:embed="rId3"/>
          <a:srcRect/>
          <a:stretch/>
        </p:blipFill>
        <p:spPr>
          <a:xfrm>
            <a:off x="6096001" y="2354467"/>
            <a:ext cx="5774474" cy="3181598"/>
          </a:xfrm>
        </p:spPr>
      </p:pic>
      <p:sp>
        <p:nvSpPr>
          <p:cNvPr id="3" name="TextBox 2">
            <a:extLst>
              <a:ext uri="{FF2B5EF4-FFF2-40B4-BE49-F238E27FC236}">
                <a16:creationId xmlns:a16="http://schemas.microsoft.com/office/drawing/2014/main" id="{EE73D7CC-C239-D64B-B422-9884287AD2ED}"/>
              </a:ext>
            </a:extLst>
          </p:cNvPr>
          <p:cNvSpPr txBox="1"/>
          <p:nvPr/>
        </p:nvSpPr>
        <p:spPr>
          <a:xfrm>
            <a:off x="838200" y="2019993"/>
            <a:ext cx="4856018" cy="3416320"/>
          </a:xfrm>
          <a:prstGeom prst="rect">
            <a:avLst/>
          </a:prstGeom>
          <a:noFill/>
        </p:spPr>
        <p:txBody>
          <a:bodyPr wrap="square" rtlCol="0">
            <a:spAutoFit/>
          </a:bodyPr>
          <a:lstStyle/>
          <a:p>
            <a:r>
              <a:rPr lang="en-US" dirty="0"/>
              <a:t>Even though this version is created using shapes, just like the previous version, we have used a couple of tools to make it better organized and accessible.</a:t>
            </a:r>
          </a:p>
          <a:p>
            <a:endParaRPr lang="en-US" dirty="0"/>
          </a:p>
          <a:p>
            <a:r>
              <a:rPr lang="en-US" dirty="0"/>
              <a:t>Some of the design modification are:</a:t>
            </a:r>
          </a:p>
          <a:p>
            <a:endParaRPr lang="en-US" dirty="0"/>
          </a:p>
          <a:p>
            <a:pPr marL="285747" indent="-285747">
              <a:buFont typeface="Arial" panose="020B0604020202020204" pitchFamily="34" charset="0"/>
              <a:buChar char="•"/>
            </a:pPr>
            <a:r>
              <a:rPr lang="en-US" dirty="0"/>
              <a:t>Layer organization</a:t>
            </a:r>
          </a:p>
          <a:p>
            <a:pPr marL="285747" indent="-285747">
              <a:buFont typeface="Arial" panose="020B0604020202020204" pitchFamily="34" charset="0"/>
              <a:buChar char="•"/>
            </a:pPr>
            <a:r>
              <a:rPr lang="en-US" dirty="0"/>
              <a:t>Color coding</a:t>
            </a:r>
          </a:p>
          <a:p>
            <a:pPr marL="285747" indent="-285747">
              <a:buFont typeface="Arial" panose="020B0604020202020204" pitchFamily="34" charset="0"/>
              <a:buChar char="•"/>
            </a:pPr>
            <a:r>
              <a:rPr lang="en-US" dirty="0"/>
              <a:t>Contrast refinement</a:t>
            </a:r>
          </a:p>
          <a:p>
            <a:pPr marL="285747" indent="-285747">
              <a:buFont typeface="Arial" panose="020B0604020202020204" pitchFamily="34" charset="0"/>
              <a:buChar char="•"/>
            </a:pPr>
            <a:r>
              <a:rPr lang="en-US" dirty="0"/>
              <a:t>Grouping</a:t>
            </a:r>
          </a:p>
          <a:p>
            <a:endParaRPr lang="en-US" dirty="0"/>
          </a:p>
        </p:txBody>
      </p:sp>
    </p:spTree>
    <p:extLst>
      <p:ext uri="{BB962C8B-B14F-4D97-AF65-F5344CB8AC3E}">
        <p14:creationId xmlns:p14="http://schemas.microsoft.com/office/powerpoint/2010/main" val="4237054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Prospective Learner" descr="We can engage and inspire the prospective learner by using project-based learning.">
            <a:extLst>
              <a:ext uri="{FF2B5EF4-FFF2-40B4-BE49-F238E27FC236}">
                <a16:creationId xmlns:a16="http://schemas.microsoft.com/office/drawing/2014/main" id="{B92BB405-2725-BC43-9A44-A63A41900135}"/>
              </a:ext>
            </a:extLst>
          </p:cNvPr>
          <p:cNvGraphicFramePr/>
          <p:nvPr>
            <p:extLst>
              <p:ext uri="{D42A27DB-BD31-4B8C-83A1-F6EECF244321}">
                <p14:modId xmlns:p14="http://schemas.microsoft.com/office/powerpoint/2010/main" val="2818248751"/>
              </p:ext>
            </p:extLst>
          </p:nvPr>
        </p:nvGraphicFramePr>
        <p:xfrm>
          <a:off x="292578" y="2956322"/>
          <a:ext cx="3530029" cy="955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Project-based Learning" descr="Project-based learning allows for deeper engagement by providing real-world examples that the learner can draw upon and the level-based achievements encourages success and enables timely feedback and assesments.">
            <a:extLst>
              <a:ext uri="{FF2B5EF4-FFF2-40B4-BE49-F238E27FC236}">
                <a16:creationId xmlns:a16="http://schemas.microsoft.com/office/drawing/2014/main" id="{A23781CA-E741-534F-AB51-0D1F73BE5D8A}"/>
              </a:ext>
            </a:extLst>
          </p:cNvPr>
          <p:cNvGraphicFramePr/>
          <p:nvPr>
            <p:extLst>
              <p:ext uri="{D42A27DB-BD31-4B8C-83A1-F6EECF244321}">
                <p14:modId xmlns:p14="http://schemas.microsoft.com/office/powerpoint/2010/main" val="1056775000"/>
              </p:ext>
            </p:extLst>
          </p:nvPr>
        </p:nvGraphicFramePr>
        <p:xfrm>
          <a:off x="3966986" y="525942"/>
          <a:ext cx="10404433" cy="65073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3" name="Design Thinking, Hands-on and Project Solution" descr="Using project-based learning the learner is able to engage with both hands-on activities and utilize the design thinking process to tackle the challenge.">
            <a:extLst>
              <a:ext uri="{FF2B5EF4-FFF2-40B4-BE49-F238E27FC236}">
                <a16:creationId xmlns:a16="http://schemas.microsoft.com/office/drawing/2014/main" id="{59A65AAE-09AD-FD41-9A03-C5933DCE2542}"/>
              </a:ext>
            </a:extLst>
          </p:cNvPr>
          <p:cNvGrpSpPr/>
          <p:nvPr/>
        </p:nvGrpSpPr>
        <p:grpSpPr>
          <a:xfrm>
            <a:off x="4451830" y="1066528"/>
            <a:ext cx="4744873" cy="4567997"/>
            <a:chOff x="4451829" y="1066527"/>
            <a:chExt cx="4744873" cy="4567997"/>
          </a:xfrm>
        </p:grpSpPr>
        <p:graphicFrame>
          <p:nvGraphicFramePr>
            <p:cNvPr id="9" name="Diagram 8">
              <a:extLst>
                <a:ext uri="{FF2B5EF4-FFF2-40B4-BE49-F238E27FC236}">
                  <a16:creationId xmlns:a16="http://schemas.microsoft.com/office/drawing/2014/main" id="{139F7173-15C0-A24D-B3FB-92BEDFAB3196}"/>
                </a:ext>
              </a:extLst>
            </p:cNvPr>
            <p:cNvGraphicFramePr/>
            <p:nvPr>
              <p:extLst>
                <p:ext uri="{D42A27DB-BD31-4B8C-83A1-F6EECF244321}">
                  <p14:modId xmlns:p14="http://schemas.microsoft.com/office/powerpoint/2010/main" val="1329588041"/>
                </p:ext>
              </p:extLst>
            </p:nvPr>
          </p:nvGraphicFramePr>
          <p:xfrm>
            <a:off x="4451829" y="1066527"/>
            <a:ext cx="4744873" cy="456799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5" name="Bent Arrow 14">
              <a:extLst>
                <a:ext uri="{FF2B5EF4-FFF2-40B4-BE49-F238E27FC236}">
                  <a16:creationId xmlns:a16="http://schemas.microsoft.com/office/drawing/2014/main" id="{D38E8BFE-8BD3-8C4D-A7F6-64FA0D298AA4}"/>
                </a:ext>
              </a:extLst>
            </p:cNvPr>
            <p:cNvSpPr/>
            <p:nvPr/>
          </p:nvSpPr>
          <p:spPr>
            <a:xfrm>
              <a:off x="7720836" y="1347537"/>
              <a:ext cx="591266" cy="563766"/>
            </a:xfrm>
            <a:prstGeom prst="bentArrow">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aphicFrame>
        <p:nvGraphicFramePr>
          <p:cNvPr id="45" name="Outcomes &amp; Application" descr="The project solution leads to measurable outcomes and practical application in the real world.">
            <a:extLst>
              <a:ext uri="{FF2B5EF4-FFF2-40B4-BE49-F238E27FC236}">
                <a16:creationId xmlns:a16="http://schemas.microsoft.com/office/drawing/2014/main" id="{361EB04D-88E1-3943-A37A-8F44845C4B4F}"/>
              </a:ext>
            </a:extLst>
          </p:cNvPr>
          <p:cNvGraphicFramePr/>
          <p:nvPr>
            <p:extLst>
              <p:ext uri="{D42A27DB-BD31-4B8C-83A1-F6EECF244321}">
                <p14:modId xmlns:p14="http://schemas.microsoft.com/office/powerpoint/2010/main" val="1056448205"/>
              </p:ext>
            </p:extLst>
          </p:nvPr>
        </p:nvGraphicFramePr>
        <p:xfrm>
          <a:off x="8440822" y="1074540"/>
          <a:ext cx="3530029" cy="955201"/>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4" name="Title 1">
            <a:extLst>
              <a:ext uri="{FF2B5EF4-FFF2-40B4-BE49-F238E27FC236}">
                <a16:creationId xmlns:a16="http://schemas.microsoft.com/office/drawing/2014/main" id="{451B5E14-FBFE-BD48-80D3-09BE6CBD8185}"/>
              </a:ext>
            </a:extLst>
          </p:cNvPr>
          <p:cNvSpPr>
            <a:spLocks noGrp="1"/>
          </p:cNvSpPr>
          <p:nvPr>
            <p:ph type="title"/>
          </p:nvPr>
        </p:nvSpPr>
        <p:spPr>
          <a:xfrm>
            <a:off x="321367" y="6117701"/>
            <a:ext cx="10515600" cy="562262"/>
          </a:xfrm>
        </p:spPr>
        <p:txBody>
          <a:bodyPr>
            <a:normAutofit/>
          </a:bodyPr>
          <a:lstStyle/>
          <a:p>
            <a:r>
              <a:rPr lang="en-US" sz="3200" dirty="0"/>
              <a:t>A Better Version </a:t>
            </a:r>
            <a:endParaRPr lang="en-US" sz="2400" dirty="0"/>
          </a:p>
        </p:txBody>
      </p:sp>
    </p:spTree>
    <p:extLst>
      <p:ext uri="{BB962C8B-B14F-4D97-AF65-F5344CB8AC3E}">
        <p14:creationId xmlns:p14="http://schemas.microsoft.com/office/powerpoint/2010/main" val="103304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E441F-C64F-734C-8209-6AC93130A438}"/>
              </a:ext>
            </a:extLst>
          </p:cNvPr>
          <p:cNvSpPr>
            <a:spLocks noGrp="1"/>
          </p:cNvSpPr>
          <p:nvPr>
            <p:ph type="title"/>
          </p:nvPr>
        </p:nvSpPr>
        <p:spPr>
          <a:xfrm>
            <a:off x="838200" y="365125"/>
            <a:ext cx="10515600" cy="728179"/>
          </a:xfrm>
        </p:spPr>
        <p:txBody>
          <a:bodyPr>
            <a:normAutofit/>
          </a:bodyPr>
          <a:lstStyle/>
          <a:p>
            <a:r>
              <a:rPr lang="en-US" sz="3200" dirty="0"/>
              <a:t>This version was created using PPT’s SmartArt.</a:t>
            </a:r>
          </a:p>
        </p:txBody>
      </p:sp>
      <p:pic>
        <p:nvPicPr>
          <p:cNvPr id="9" name="Content Placeholder 8" descr="Image of the previous infographic example.">
            <a:extLst>
              <a:ext uri="{FF2B5EF4-FFF2-40B4-BE49-F238E27FC236}">
                <a16:creationId xmlns:a16="http://schemas.microsoft.com/office/drawing/2014/main" id="{2863B6A9-1E09-FD43-9EBD-E62547C89BBF}"/>
              </a:ext>
            </a:extLst>
          </p:cNvPr>
          <p:cNvPicPr>
            <a:picLocks noGrp="1" noChangeAspect="1"/>
          </p:cNvPicPr>
          <p:nvPr>
            <p:ph idx="1"/>
          </p:nvPr>
        </p:nvPicPr>
        <p:blipFill>
          <a:blip r:embed="rId3"/>
          <a:srcRect/>
          <a:stretch/>
        </p:blipFill>
        <p:spPr>
          <a:xfrm>
            <a:off x="5967538" y="2171587"/>
            <a:ext cx="6082193" cy="3416320"/>
          </a:xfrm>
        </p:spPr>
      </p:pic>
      <p:sp>
        <p:nvSpPr>
          <p:cNvPr id="3" name="TextBox 2">
            <a:extLst>
              <a:ext uri="{FF2B5EF4-FFF2-40B4-BE49-F238E27FC236}">
                <a16:creationId xmlns:a16="http://schemas.microsoft.com/office/drawing/2014/main" id="{EE73D7CC-C239-D64B-B422-9884287AD2ED}"/>
              </a:ext>
            </a:extLst>
          </p:cNvPr>
          <p:cNvSpPr txBox="1"/>
          <p:nvPr/>
        </p:nvSpPr>
        <p:spPr>
          <a:xfrm>
            <a:off x="838200" y="2019993"/>
            <a:ext cx="4856018" cy="2862322"/>
          </a:xfrm>
          <a:prstGeom prst="rect">
            <a:avLst/>
          </a:prstGeom>
          <a:noFill/>
        </p:spPr>
        <p:txBody>
          <a:bodyPr wrap="square" rtlCol="0">
            <a:spAutoFit/>
          </a:bodyPr>
          <a:lstStyle/>
          <a:p>
            <a:r>
              <a:rPr lang="en-US" dirty="0"/>
              <a:t>PowerPoint’s SmartArt is much like Chart’s in PPT.</a:t>
            </a:r>
          </a:p>
          <a:p>
            <a:r>
              <a:rPr lang="en-US" b="1" dirty="0"/>
              <a:t>Let’s look under the hood.</a:t>
            </a:r>
          </a:p>
          <a:p>
            <a:endParaRPr lang="en-US" dirty="0"/>
          </a:p>
          <a:p>
            <a:r>
              <a:rPr lang="en-US" dirty="0"/>
              <a:t> The benefits of using a tool like SmartArt are:</a:t>
            </a:r>
          </a:p>
          <a:p>
            <a:endParaRPr lang="en-US" dirty="0"/>
          </a:p>
          <a:p>
            <a:pPr marL="285747" indent="-285747">
              <a:buFont typeface="Arial" panose="020B0604020202020204" pitchFamily="34" charset="0"/>
              <a:buChar char="•"/>
            </a:pPr>
            <a:r>
              <a:rPr lang="en-US" dirty="0"/>
              <a:t>Element organization</a:t>
            </a:r>
          </a:p>
          <a:p>
            <a:pPr marL="285747" indent="-285747">
              <a:buFont typeface="Arial" panose="020B0604020202020204" pitchFamily="34" charset="0"/>
              <a:buChar char="•"/>
            </a:pPr>
            <a:r>
              <a:rPr lang="en-US" dirty="0"/>
              <a:t>Easy color coding</a:t>
            </a:r>
          </a:p>
          <a:p>
            <a:pPr marL="285747" indent="-285747">
              <a:buFont typeface="Arial" panose="020B0604020202020204" pitchFamily="34" charset="0"/>
              <a:buChar char="•"/>
            </a:pPr>
            <a:r>
              <a:rPr lang="en-US" dirty="0"/>
              <a:t>Easier and faster creation</a:t>
            </a:r>
          </a:p>
          <a:p>
            <a:pPr marL="285747" indent="-285747">
              <a:buFont typeface="Arial" panose="020B0604020202020204" pitchFamily="34" charset="0"/>
              <a:buChar char="•"/>
            </a:pPr>
            <a:r>
              <a:rPr lang="en-US" dirty="0"/>
              <a:t>Grouping</a:t>
            </a:r>
          </a:p>
          <a:p>
            <a:endParaRPr lang="en-US" dirty="0"/>
          </a:p>
        </p:txBody>
      </p:sp>
    </p:spTree>
    <p:extLst>
      <p:ext uri="{BB962C8B-B14F-4D97-AF65-F5344CB8AC3E}">
        <p14:creationId xmlns:p14="http://schemas.microsoft.com/office/powerpoint/2010/main" val="486792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E441F-C64F-734C-8209-6AC93130A438}"/>
              </a:ext>
            </a:extLst>
          </p:cNvPr>
          <p:cNvSpPr>
            <a:spLocks noGrp="1"/>
          </p:cNvSpPr>
          <p:nvPr>
            <p:ph type="title"/>
          </p:nvPr>
        </p:nvSpPr>
        <p:spPr>
          <a:xfrm>
            <a:off x="838200" y="365125"/>
            <a:ext cx="10515600" cy="728179"/>
          </a:xfrm>
        </p:spPr>
        <p:txBody>
          <a:bodyPr>
            <a:normAutofit/>
          </a:bodyPr>
          <a:lstStyle/>
          <a:p>
            <a:r>
              <a:rPr lang="en-US" sz="3200" dirty="0"/>
              <a:t>Further options.</a:t>
            </a:r>
          </a:p>
        </p:txBody>
      </p:sp>
      <p:sp>
        <p:nvSpPr>
          <p:cNvPr id="3" name="TextBox 2">
            <a:extLst>
              <a:ext uri="{FF2B5EF4-FFF2-40B4-BE49-F238E27FC236}">
                <a16:creationId xmlns:a16="http://schemas.microsoft.com/office/drawing/2014/main" id="{EE73D7CC-C239-D64B-B422-9884287AD2ED}"/>
              </a:ext>
            </a:extLst>
          </p:cNvPr>
          <p:cNvSpPr txBox="1"/>
          <p:nvPr/>
        </p:nvSpPr>
        <p:spPr>
          <a:xfrm>
            <a:off x="838200" y="2019993"/>
            <a:ext cx="4856018" cy="4247317"/>
          </a:xfrm>
          <a:prstGeom prst="rect">
            <a:avLst/>
          </a:prstGeom>
          <a:noFill/>
        </p:spPr>
        <p:txBody>
          <a:bodyPr wrap="square" rtlCol="0">
            <a:spAutoFit/>
          </a:bodyPr>
          <a:lstStyle/>
          <a:p>
            <a:r>
              <a:rPr lang="en-US" dirty="0"/>
              <a:t>Your infographic does not need to be defined by perceived restrictions. You can combine tools and modify slide parameters.</a:t>
            </a:r>
          </a:p>
          <a:p>
            <a:endParaRPr lang="en-US" dirty="0"/>
          </a:p>
          <a:p>
            <a:r>
              <a:rPr lang="en-US" dirty="0"/>
              <a:t>Let’s quickly look at those options:</a:t>
            </a:r>
          </a:p>
          <a:p>
            <a:endParaRPr lang="en-US" dirty="0"/>
          </a:p>
          <a:p>
            <a:pPr marL="285750" indent="-285750">
              <a:buFont typeface="Arial" panose="020B0604020202020204" pitchFamily="34" charset="0"/>
              <a:buChar char="•"/>
            </a:pPr>
            <a:r>
              <a:rPr lang="en-US" dirty="0"/>
              <a:t>You can create vertical pages and infographics</a:t>
            </a:r>
          </a:p>
          <a:p>
            <a:pPr marL="742950" lvl="1" indent="-285750">
              <a:buFont typeface="Arial" panose="020B0604020202020204" pitchFamily="34" charset="0"/>
              <a:buChar char="•"/>
            </a:pPr>
            <a:r>
              <a:rPr lang="en-US" dirty="0"/>
              <a:t>please note in a PPT presentation you are only able to use one dimension for the presentation.</a:t>
            </a:r>
          </a:p>
          <a:p>
            <a:pPr marL="285750" indent="-285750">
              <a:buFont typeface="Arial" panose="020B0604020202020204" pitchFamily="34" charset="0"/>
              <a:buChar char="•"/>
            </a:pPr>
            <a:r>
              <a:rPr lang="en-US" dirty="0"/>
              <a:t>You use SmartArt and Charts together, along with shapes.</a:t>
            </a:r>
          </a:p>
          <a:p>
            <a:pPr marL="742950" lvl="1" indent="-285750">
              <a:buFont typeface="Arial" panose="020B0604020202020204" pitchFamily="34" charset="0"/>
              <a:buChar char="•"/>
            </a:pPr>
            <a:r>
              <a:rPr lang="en-US" dirty="0"/>
              <a:t>Stay organized.</a:t>
            </a:r>
          </a:p>
          <a:p>
            <a:pPr marL="285750" indent="-285750">
              <a:buFont typeface="Arial" panose="020B0604020202020204" pitchFamily="34" charset="0"/>
              <a:buChar char="•"/>
            </a:pPr>
            <a:r>
              <a:rPr lang="en-US" dirty="0"/>
              <a:t>Use of images or media.</a:t>
            </a:r>
          </a:p>
          <a:p>
            <a:endParaRPr lang="en-US" dirty="0"/>
          </a:p>
        </p:txBody>
      </p:sp>
      <p:grpSp>
        <p:nvGrpSpPr>
          <p:cNvPr id="22" name="Group 21">
            <a:extLst>
              <a:ext uri="{FF2B5EF4-FFF2-40B4-BE49-F238E27FC236}">
                <a16:creationId xmlns:a16="http://schemas.microsoft.com/office/drawing/2014/main" id="{8DEC424C-C491-874C-9C80-92C1315723BD}"/>
              </a:ext>
              <a:ext uri="{C183D7F6-B498-43B3-948B-1728B52AA6E4}">
                <adec:decorative xmlns:adec="http://schemas.microsoft.com/office/drawing/2017/decorative" val="1"/>
              </a:ext>
            </a:extLst>
          </p:cNvPr>
          <p:cNvGrpSpPr/>
          <p:nvPr/>
        </p:nvGrpSpPr>
        <p:grpSpPr>
          <a:xfrm>
            <a:off x="7731512" y="0"/>
            <a:ext cx="2751945" cy="6858000"/>
            <a:chOff x="7731512" y="0"/>
            <a:chExt cx="2751945" cy="6858000"/>
          </a:xfrm>
        </p:grpSpPr>
        <p:sp>
          <p:nvSpPr>
            <p:cNvPr id="11" name="Rectangle 10">
              <a:extLst>
                <a:ext uri="{FF2B5EF4-FFF2-40B4-BE49-F238E27FC236}">
                  <a16:creationId xmlns:a16="http://schemas.microsoft.com/office/drawing/2014/main" id="{272F447D-F949-0043-809C-2F3311D55B8B}"/>
                </a:ext>
              </a:extLst>
            </p:cNvPr>
            <p:cNvSpPr/>
            <p:nvPr/>
          </p:nvSpPr>
          <p:spPr>
            <a:xfrm>
              <a:off x="7731512" y="0"/>
              <a:ext cx="2751944" cy="6858000"/>
            </a:xfrm>
            <a:prstGeom prst="rect">
              <a:avLst/>
            </a:prstGeom>
            <a:solidFill>
              <a:schemeClr val="accent6">
                <a:lumMod val="7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21" name="Rectangle 20" descr="This chart shows that the while the calories of an avocado might be high, the carbs are very low.">
              <a:extLst>
                <a:ext uri="{FF2B5EF4-FFF2-40B4-BE49-F238E27FC236}">
                  <a16:creationId xmlns:a16="http://schemas.microsoft.com/office/drawing/2014/main" id="{E786E9EC-5D44-E74B-9CE4-DFD736378779}"/>
                </a:ext>
              </a:extLst>
            </p:cNvPr>
            <p:cNvSpPr/>
            <p:nvPr/>
          </p:nvSpPr>
          <p:spPr>
            <a:xfrm>
              <a:off x="7731513" y="4646428"/>
              <a:ext cx="2751944" cy="221157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5" name="Diagram 14" descr="Eat, Digest, Energy">
            <a:extLst>
              <a:ext uri="{FF2B5EF4-FFF2-40B4-BE49-F238E27FC236}">
                <a16:creationId xmlns:a16="http://schemas.microsoft.com/office/drawing/2014/main" id="{9C936CA5-C4C0-8443-A756-DD49F6146DFE}"/>
              </a:ext>
            </a:extLst>
          </p:cNvPr>
          <p:cNvGraphicFramePr/>
          <p:nvPr>
            <p:extLst>
              <p:ext uri="{D42A27DB-BD31-4B8C-83A1-F6EECF244321}">
                <p14:modId xmlns:p14="http://schemas.microsoft.com/office/powerpoint/2010/main" val="274502748"/>
              </p:ext>
            </p:extLst>
          </p:nvPr>
        </p:nvGraphicFramePr>
        <p:xfrm>
          <a:off x="7740749" y="3007762"/>
          <a:ext cx="2742708" cy="1504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Diagram 18" descr="Title, &quot;Nutrition&quot;">
            <a:extLst>
              <a:ext uri="{FF2B5EF4-FFF2-40B4-BE49-F238E27FC236}">
                <a16:creationId xmlns:a16="http://schemas.microsoft.com/office/drawing/2014/main" id="{703B3B40-DE81-5B4B-BF7E-7506BB81CF15}"/>
              </a:ext>
            </a:extLst>
          </p:cNvPr>
          <p:cNvGraphicFramePr/>
          <p:nvPr>
            <p:extLst>
              <p:ext uri="{D42A27DB-BD31-4B8C-83A1-F6EECF244321}">
                <p14:modId xmlns:p14="http://schemas.microsoft.com/office/powerpoint/2010/main" val="2477037747"/>
              </p:ext>
            </p:extLst>
          </p:nvPr>
        </p:nvGraphicFramePr>
        <p:xfrm>
          <a:off x="7731512" y="0"/>
          <a:ext cx="2751944" cy="135033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descr="An image of an avocado sliced in half with the caption, &quot;Green&quot;">
            <a:extLst>
              <a:ext uri="{FF2B5EF4-FFF2-40B4-BE49-F238E27FC236}">
                <a16:creationId xmlns:a16="http://schemas.microsoft.com/office/drawing/2014/main" id="{9114571F-2C23-8F45-84D3-F64E6EEAB050}"/>
              </a:ext>
            </a:extLst>
          </p:cNvPr>
          <p:cNvGraphicFramePr/>
          <p:nvPr>
            <p:extLst>
              <p:ext uri="{D42A27DB-BD31-4B8C-83A1-F6EECF244321}">
                <p14:modId xmlns:p14="http://schemas.microsoft.com/office/powerpoint/2010/main" val="3058604830"/>
              </p:ext>
            </p:extLst>
          </p:nvPr>
        </p:nvGraphicFramePr>
        <p:xfrm>
          <a:off x="7164408" y="818111"/>
          <a:ext cx="3897271" cy="206271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0" name="Chart 19" descr="A chart showing that while the avocado might be high in calories, it is quite low in carbs.">
            <a:extLst>
              <a:ext uri="{FF2B5EF4-FFF2-40B4-BE49-F238E27FC236}">
                <a16:creationId xmlns:a16="http://schemas.microsoft.com/office/drawing/2014/main" id="{7055D45B-2CD4-2248-A267-463C8388FF3C}"/>
              </a:ext>
            </a:extLst>
          </p:cNvPr>
          <p:cNvGraphicFramePr/>
          <p:nvPr>
            <p:extLst>
              <p:ext uri="{D42A27DB-BD31-4B8C-83A1-F6EECF244321}">
                <p14:modId xmlns:p14="http://schemas.microsoft.com/office/powerpoint/2010/main" val="1170335397"/>
              </p:ext>
            </p:extLst>
          </p:nvPr>
        </p:nvGraphicFramePr>
        <p:xfrm>
          <a:off x="7740749" y="4795284"/>
          <a:ext cx="2751944" cy="2062716"/>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3892026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28063F-383F-3346-A1CA-9D79B398A2D2}"/>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Be sure to join Jeremy Webster, our team’s “webmaster”, for his session: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2:00-2:50: </a:t>
            </a:r>
            <a:r>
              <a:rPr lang="en-US" b="1" dirty="0"/>
              <a:t>Ensuring Infographic Accessibility </a:t>
            </a:r>
            <a:r>
              <a:rPr lang="en-US" dirty="0"/>
              <a:t>with Jeremy Webster.</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5" name="Title 4">
            <a:extLst>
              <a:ext uri="{FF2B5EF4-FFF2-40B4-BE49-F238E27FC236}">
                <a16:creationId xmlns:a16="http://schemas.microsoft.com/office/drawing/2014/main" id="{A0D3384B-C7A8-E24B-9742-FC44B2EED4FF}"/>
              </a:ext>
            </a:extLst>
          </p:cNvPr>
          <p:cNvSpPr>
            <a:spLocks noGrp="1"/>
          </p:cNvSpPr>
          <p:nvPr>
            <p:ph type="title"/>
          </p:nvPr>
        </p:nvSpPr>
        <p:spPr>
          <a:xfrm>
            <a:off x="838200" y="474133"/>
            <a:ext cx="10515600" cy="937464"/>
          </a:xfrm>
        </p:spPr>
        <p:txBody>
          <a:bodyPr/>
          <a:lstStyle/>
          <a:p>
            <a:r>
              <a:rPr lang="en-US" dirty="0"/>
              <a:t>Thank you!</a:t>
            </a:r>
          </a:p>
        </p:txBody>
      </p:sp>
    </p:spTree>
    <p:extLst>
      <p:ext uri="{BB962C8B-B14F-4D97-AF65-F5344CB8AC3E}">
        <p14:creationId xmlns:p14="http://schemas.microsoft.com/office/powerpoint/2010/main" val="2493149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975C0-4F86-3D4D-9FF0-935CB97DD340}"/>
              </a:ext>
            </a:extLst>
          </p:cNvPr>
          <p:cNvSpPr>
            <a:spLocks noGrp="1"/>
          </p:cNvSpPr>
          <p:nvPr>
            <p:ph type="title"/>
          </p:nvPr>
        </p:nvSpPr>
        <p:spPr>
          <a:effectLst>
            <a:outerShdw blurRad="50800" dist="50800" dir="5400000" algn="ctr" rotWithShape="0">
              <a:srgbClr val="000000"/>
            </a:outerShdw>
          </a:effectLst>
        </p:spPr>
        <p:txBody>
          <a:bodyPr/>
          <a:lstStyle/>
          <a:p>
            <a:r>
              <a:rPr lang="en-US" dirty="0">
                <a:noFill/>
              </a:rPr>
              <a:t>the end</a:t>
            </a:r>
          </a:p>
        </p:txBody>
      </p:sp>
    </p:spTree>
    <p:extLst>
      <p:ext uri="{BB962C8B-B14F-4D97-AF65-F5344CB8AC3E}">
        <p14:creationId xmlns:p14="http://schemas.microsoft.com/office/powerpoint/2010/main" val="1933288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E441F-C64F-734C-8209-6AC93130A438}"/>
              </a:ext>
            </a:extLst>
          </p:cNvPr>
          <p:cNvSpPr>
            <a:spLocks noGrp="1"/>
          </p:cNvSpPr>
          <p:nvPr>
            <p:ph type="title"/>
          </p:nvPr>
        </p:nvSpPr>
        <p:spPr>
          <a:xfrm>
            <a:off x="838200" y="365125"/>
            <a:ext cx="10515600" cy="728179"/>
          </a:xfrm>
        </p:spPr>
        <p:txBody>
          <a:bodyPr>
            <a:normAutofit/>
          </a:bodyPr>
          <a:lstStyle/>
          <a:p>
            <a:r>
              <a:rPr lang="en-US" sz="3200" dirty="0"/>
              <a:t>Why use infographics?</a:t>
            </a:r>
          </a:p>
        </p:txBody>
      </p:sp>
      <p:pic>
        <p:nvPicPr>
          <p:cNvPr id="9" name="Content Placeholder 8" descr="Infographic used as an example of a vertical infographic design.">
            <a:extLst>
              <a:ext uri="{FF2B5EF4-FFF2-40B4-BE49-F238E27FC236}">
                <a16:creationId xmlns:a16="http://schemas.microsoft.com/office/drawing/2014/main" id="{2863B6A9-1E09-FD43-9EBD-E62547C89BBF}"/>
              </a:ext>
            </a:extLst>
          </p:cNvPr>
          <p:cNvPicPr>
            <a:picLocks noGrp="1" noChangeAspect="1"/>
          </p:cNvPicPr>
          <p:nvPr>
            <p:ph idx="1"/>
          </p:nvPr>
        </p:nvPicPr>
        <p:blipFill rotWithShape="1">
          <a:blip r:embed="rId3"/>
          <a:srcRect t="1" b="38055"/>
          <a:stretch/>
        </p:blipFill>
        <p:spPr>
          <a:xfrm>
            <a:off x="7142020" y="283573"/>
            <a:ext cx="4003403" cy="6418447"/>
          </a:xfrm>
        </p:spPr>
      </p:pic>
      <p:sp>
        <p:nvSpPr>
          <p:cNvPr id="3" name="TextBox 2">
            <a:extLst>
              <a:ext uri="{FF2B5EF4-FFF2-40B4-BE49-F238E27FC236}">
                <a16:creationId xmlns:a16="http://schemas.microsoft.com/office/drawing/2014/main" id="{EE73D7CC-C239-D64B-B422-9884287AD2ED}"/>
              </a:ext>
            </a:extLst>
          </p:cNvPr>
          <p:cNvSpPr txBox="1"/>
          <p:nvPr/>
        </p:nvSpPr>
        <p:spPr>
          <a:xfrm>
            <a:off x="838200" y="2019993"/>
            <a:ext cx="4856018" cy="4524315"/>
          </a:xfrm>
          <a:prstGeom prst="rect">
            <a:avLst/>
          </a:prstGeom>
          <a:noFill/>
        </p:spPr>
        <p:txBody>
          <a:bodyPr wrap="square" rtlCol="0">
            <a:spAutoFit/>
          </a:bodyPr>
          <a:lstStyle/>
          <a:p>
            <a:r>
              <a:rPr lang="en-US" dirty="0"/>
              <a:t>Infographics can accomplish several things, making this communication tool a valuable resource:</a:t>
            </a:r>
          </a:p>
          <a:p>
            <a:endParaRPr lang="en-US" dirty="0"/>
          </a:p>
          <a:p>
            <a:pPr marL="285747" indent="-285747">
              <a:buFont typeface="Arial" panose="020B0604020202020204" pitchFamily="34" charset="0"/>
              <a:buChar char="•"/>
            </a:pPr>
            <a:r>
              <a:rPr lang="en-US" dirty="0"/>
              <a:t>Visual representation of the concept or idea furthering or deepening the learners understanding.</a:t>
            </a:r>
          </a:p>
          <a:p>
            <a:pPr marL="285747" indent="-285747">
              <a:buFont typeface="Arial" panose="020B0604020202020204" pitchFamily="34" charset="0"/>
              <a:buChar char="•"/>
            </a:pPr>
            <a:r>
              <a:rPr lang="en-US" dirty="0"/>
              <a:t>Ability to code meaning with and relationships between elements and concepts.</a:t>
            </a:r>
          </a:p>
          <a:p>
            <a:pPr marL="285747" indent="-285747">
              <a:buFont typeface="Arial" panose="020B0604020202020204" pitchFamily="34" charset="0"/>
              <a:buChar char="•"/>
            </a:pPr>
            <a:r>
              <a:rPr lang="en-US" dirty="0"/>
              <a:t>The necessity to organize and condense your concept or idea into meaningful bits of information.</a:t>
            </a:r>
          </a:p>
          <a:p>
            <a:pPr marL="742943" lvl="1" indent="-285747">
              <a:buFont typeface="Arial" panose="020B0604020202020204" pitchFamily="34" charset="0"/>
              <a:buChar char="•"/>
            </a:pPr>
            <a:r>
              <a:rPr lang="en-US" dirty="0"/>
              <a:t>This also enables crafting a better alt-text for screen-readers and learners with visual impairment.</a:t>
            </a:r>
          </a:p>
          <a:p>
            <a:endParaRPr lang="en-US" dirty="0"/>
          </a:p>
        </p:txBody>
      </p:sp>
    </p:spTree>
    <p:extLst>
      <p:ext uri="{BB962C8B-B14F-4D97-AF65-F5344CB8AC3E}">
        <p14:creationId xmlns:p14="http://schemas.microsoft.com/office/powerpoint/2010/main" val="1683031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E441F-C64F-734C-8209-6AC93130A438}"/>
              </a:ext>
            </a:extLst>
          </p:cNvPr>
          <p:cNvSpPr>
            <a:spLocks noGrp="1"/>
          </p:cNvSpPr>
          <p:nvPr>
            <p:ph type="title"/>
          </p:nvPr>
        </p:nvSpPr>
        <p:spPr>
          <a:xfrm>
            <a:off x="838200" y="365125"/>
            <a:ext cx="10515600" cy="1170164"/>
          </a:xfrm>
        </p:spPr>
        <p:txBody>
          <a:bodyPr>
            <a:normAutofit/>
          </a:bodyPr>
          <a:lstStyle/>
          <a:p>
            <a:r>
              <a:rPr lang="en-US" sz="3200" dirty="0"/>
              <a:t>Types of Infographics</a:t>
            </a:r>
          </a:p>
        </p:txBody>
      </p:sp>
      <p:pic>
        <p:nvPicPr>
          <p:cNvPr id="9" name="Content Placeholder 8" descr="Example of an infographic that illustrates the depth of the sea in comparison to man-made objects, such as a ship or airplane or skyscraper.">
            <a:extLst>
              <a:ext uri="{FF2B5EF4-FFF2-40B4-BE49-F238E27FC236}">
                <a16:creationId xmlns:a16="http://schemas.microsoft.com/office/drawing/2014/main" id="{2863B6A9-1E09-FD43-9EBD-E62547C89BBF}"/>
              </a:ext>
            </a:extLst>
          </p:cNvPr>
          <p:cNvPicPr>
            <a:picLocks noGrp="1" noChangeAspect="1"/>
          </p:cNvPicPr>
          <p:nvPr>
            <p:ph idx="1"/>
          </p:nvPr>
        </p:nvPicPr>
        <p:blipFill>
          <a:blip r:embed="rId3"/>
          <a:srcRect/>
          <a:stretch/>
        </p:blipFill>
        <p:spPr>
          <a:xfrm>
            <a:off x="6788559" y="365125"/>
            <a:ext cx="4590961" cy="6147222"/>
          </a:xfrm>
        </p:spPr>
      </p:pic>
      <p:sp>
        <p:nvSpPr>
          <p:cNvPr id="3" name="TextBox 2">
            <a:extLst>
              <a:ext uri="{FF2B5EF4-FFF2-40B4-BE49-F238E27FC236}">
                <a16:creationId xmlns:a16="http://schemas.microsoft.com/office/drawing/2014/main" id="{EE73D7CC-C239-D64B-B422-9884287AD2ED}"/>
              </a:ext>
            </a:extLst>
          </p:cNvPr>
          <p:cNvSpPr txBox="1"/>
          <p:nvPr/>
        </p:nvSpPr>
        <p:spPr>
          <a:xfrm>
            <a:off x="812480" y="2002512"/>
            <a:ext cx="4856018" cy="4247317"/>
          </a:xfrm>
          <a:prstGeom prst="rect">
            <a:avLst/>
          </a:prstGeom>
          <a:noFill/>
        </p:spPr>
        <p:txBody>
          <a:bodyPr wrap="square" rtlCol="0">
            <a:spAutoFit/>
          </a:bodyPr>
          <a:lstStyle/>
          <a:p>
            <a:r>
              <a:rPr lang="en-US" dirty="0"/>
              <a:t>Responsive VS Static.</a:t>
            </a:r>
          </a:p>
          <a:p>
            <a:endParaRPr lang="en-US" dirty="0"/>
          </a:p>
          <a:p>
            <a:r>
              <a:rPr lang="en-US" dirty="0"/>
              <a:t>Infographics can be designed for responsive action, such as within a website. Examples include the formatting of the infographic to change depending on the screen size, orientation, and device being used. These type of designs can also be embedded with links or pop-ups for additional or deeper information the graphic is conveying.</a:t>
            </a:r>
          </a:p>
          <a:p>
            <a:endParaRPr lang="en-US" dirty="0"/>
          </a:p>
          <a:p>
            <a:r>
              <a:rPr lang="en-US" dirty="0"/>
              <a:t>So, why talk about responsive design? To plant seeds, my friend. </a:t>
            </a:r>
          </a:p>
          <a:p>
            <a:endParaRPr lang="en-US" dirty="0"/>
          </a:p>
          <a:p>
            <a:r>
              <a:rPr lang="en-US" dirty="0"/>
              <a:t>Let’s begin.</a:t>
            </a:r>
          </a:p>
          <a:p>
            <a:endParaRPr lang="en-US" dirty="0"/>
          </a:p>
        </p:txBody>
      </p:sp>
    </p:spTree>
    <p:extLst>
      <p:ext uri="{BB962C8B-B14F-4D97-AF65-F5344CB8AC3E}">
        <p14:creationId xmlns:p14="http://schemas.microsoft.com/office/powerpoint/2010/main" val="2350863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E441F-C64F-734C-8209-6AC93130A438}"/>
              </a:ext>
            </a:extLst>
          </p:cNvPr>
          <p:cNvSpPr>
            <a:spLocks noGrp="1"/>
          </p:cNvSpPr>
          <p:nvPr>
            <p:ph type="title"/>
          </p:nvPr>
        </p:nvSpPr>
        <p:spPr>
          <a:xfrm>
            <a:off x="838200" y="365125"/>
            <a:ext cx="10515600" cy="1165963"/>
          </a:xfrm>
        </p:spPr>
        <p:txBody>
          <a:bodyPr>
            <a:normAutofit/>
          </a:bodyPr>
          <a:lstStyle/>
          <a:p>
            <a:r>
              <a:rPr lang="en-US" sz="3200" dirty="0"/>
              <a:t>Responsive Design</a:t>
            </a:r>
          </a:p>
        </p:txBody>
      </p:sp>
      <p:sp>
        <p:nvSpPr>
          <p:cNvPr id="3" name="TextBox 2">
            <a:extLst>
              <a:ext uri="{FF2B5EF4-FFF2-40B4-BE49-F238E27FC236}">
                <a16:creationId xmlns:a16="http://schemas.microsoft.com/office/drawing/2014/main" id="{EE73D7CC-C239-D64B-B422-9884287AD2ED}"/>
              </a:ext>
            </a:extLst>
          </p:cNvPr>
          <p:cNvSpPr txBox="1"/>
          <p:nvPr/>
        </p:nvSpPr>
        <p:spPr>
          <a:xfrm>
            <a:off x="838200" y="1998921"/>
            <a:ext cx="4856018" cy="4801314"/>
          </a:xfrm>
          <a:prstGeom prst="rect">
            <a:avLst/>
          </a:prstGeom>
          <a:noFill/>
        </p:spPr>
        <p:txBody>
          <a:bodyPr wrap="square" rtlCol="0">
            <a:spAutoFit/>
          </a:bodyPr>
          <a:lstStyle/>
          <a:p>
            <a:r>
              <a:rPr lang="en-US" dirty="0"/>
              <a:t>Infographics can be designed for responsive action, such as within a website. Examples include the formatting of the infographic to change depending on the screen size, orientation, and device being used. These types of designs can also be embedded with links or pop-ups for additional or deeper information the graphic is conveying. </a:t>
            </a:r>
          </a:p>
          <a:p>
            <a:endParaRPr lang="en-US" dirty="0"/>
          </a:p>
          <a:p>
            <a:pPr marL="342900" indent="-342900">
              <a:buFont typeface="+mj-lt"/>
              <a:buAutoNum type="arabicPeriod"/>
            </a:pPr>
            <a:r>
              <a:rPr lang="en-US" dirty="0">
                <a:hlinkClick r:id="rId3"/>
              </a:rPr>
              <a:t>The Depth of the Problem</a:t>
            </a:r>
            <a:endParaRPr lang="en-US" dirty="0"/>
          </a:p>
          <a:p>
            <a:pPr marL="342900" indent="-342900">
              <a:buFont typeface="+mj-lt"/>
              <a:buAutoNum type="arabicPeriod"/>
            </a:pPr>
            <a:r>
              <a:rPr lang="en-US" dirty="0">
                <a:hlinkClick r:id="rId4"/>
              </a:rPr>
              <a:t>Infographics + Responsive Design: A Perfect Match</a:t>
            </a:r>
            <a:endParaRPr lang="en-US" dirty="0"/>
          </a:p>
          <a:p>
            <a:pPr marL="342900" indent="-342900">
              <a:buFont typeface="+mj-lt"/>
              <a:buAutoNum type="arabicPeriod"/>
            </a:pPr>
            <a:r>
              <a:rPr lang="en-US" dirty="0">
                <a:hlinkClick r:id="rId5"/>
              </a:rPr>
              <a:t>The Bright Future of Car Sharing</a:t>
            </a:r>
            <a:endParaRPr lang="en-US" dirty="0"/>
          </a:p>
          <a:p>
            <a:pPr marL="342900" indent="-342900">
              <a:buFont typeface="+mj-lt"/>
              <a:buAutoNum type="arabicPeriod"/>
            </a:pPr>
            <a:endParaRPr lang="en-US" dirty="0"/>
          </a:p>
          <a:p>
            <a:r>
              <a:rPr lang="en-US" dirty="0"/>
              <a:t>How might responsive design be used in the classroom or PPT presentation?</a:t>
            </a:r>
          </a:p>
          <a:p>
            <a:endParaRPr lang="en-US" dirty="0"/>
          </a:p>
          <a:p>
            <a:endParaRPr lang="en-US" dirty="0"/>
          </a:p>
        </p:txBody>
      </p:sp>
      <p:graphicFrame>
        <p:nvGraphicFramePr>
          <p:cNvPr id="6" name="Diagram 5" descr="An example of a responsive graphic.">
            <a:extLst>
              <a:ext uri="{FF2B5EF4-FFF2-40B4-BE49-F238E27FC236}">
                <a16:creationId xmlns:a16="http://schemas.microsoft.com/office/drawing/2014/main" id="{CF629CBC-8534-EA49-B1E0-8D2238F7FBA8}"/>
              </a:ext>
            </a:extLst>
          </p:cNvPr>
          <p:cNvGraphicFramePr/>
          <p:nvPr>
            <p:extLst>
              <p:ext uri="{D42A27DB-BD31-4B8C-83A1-F6EECF244321}">
                <p14:modId xmlns:p14="http://schemas.microsoft.com/office/powerpoint/2010/main" val="4188593746"/>
              </p:ext>
            </p:extLst>
          </p:nvPr>
        </p:nvGraphicFramePr>
        <p:xfrm>
          <a:off x="6461348" y="2094614"/>
          <a:ext cx="5730652" cy="382043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716058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E441F-C64F-734C-8209-6AC93130A438}"/>
              </a:ext>
            </a:extLst>
          </p:cNvPr>
          <p:cNvSpPr>
            <a:spLocks noGrp="1"/>
          </p:cNvSpPr>
          <p:nvPr>
            <p:ph type="title"/>
          </p:nvPr>
        </p:nvSpPr>
        <p:spPr>
          <a:xfrm>
            <a:off x="838200" y="365125"/>
            <a:ext cx="10515600" cy="1170164"/>
          </a:xfrm>
        </p:spPr>
        <p:txBody>
          <a:bodyPr>
            <a:normAutofit/>
          </a:bodyPr>
          <a:lstStyle/>
          <a:p>
            <a:r>
              <a:rPr lang="en-US" sz="3200" dirty="0"/>
              <a:t>Static Design</a:t>
            </a:r>
          </a:p>
        </p:txBody>
      </p:sp>
      <p:pic>
        <p:nvPicPr>
          <p:cNvPr id="9" name="Content Placeholder 8" descr="Example of a static infographic.">
            <a:extLst>
              <a:ext uri="{FF2B5EF4-FFF2-40B4-BE49-F238E27FC236}">
                <a16:creationId xmlns:a16="http://schemas.microsoft.com/office/drawing/2014/main" id="{2863B6A9-1E09-FD43-9EBD-E62547C89BBF}"/>
              </a:ext>
            </a:extLst>
          </p:cNvPr>
          <p:cNvPicPr>
            <a:picLocks noGrp="1" noChangeAspect="1"/>
          </p:cNvPicPr>
          <p:nvPr>
            <p:ph idx="1"/>
          </p:nvPr>
        </p:nvPicPr>
        <p:blipFill>
          <a:blip r:embed="rId3"/>
          <a:srcRect/>
          <a:stretch/>
        </p:blipFill>
        <p:spPr>
          <a:xfrm>
            <a:off x="6096000" y="950207"/>
            <a:ext cx="5758560" cy="5182705"/>
          </a:xfrm>
        </p:spPr>
      </p:pic>
      <p:sp>
        <p:nvSpPr>
          <p:cNvPr id="3" name="TextBox 2">
            <a:extLst>
              <a:ext uri="{FF2B5EF4-FFF2-40B4-BE49-F238E27FC236}">
                <a16:creationId xmlns:a16="http://schemas.microsoft.com/office/drawing/2014/main" id="{EE73D7CC-C239-D64B-B422-9884287AD2ED}"/>
              </a:ext>
            </a:extLst>
          </p:cNvPr>
          <p:cNvSpPr txBox="1"/>
          <p:nvPr/>
        </p:nvSpPr>
        <p:spPr>
          <a:xfrm>
            <a:off x="838200" y="2019993"/>
            <a:ext cx="4856018" cy="3970318"/>
          </a:xfrm>
          <a:prstGeom prst="rect">
            <a:avLst/>
          </a:prstGeom>
          <a:noFill/>
        </p:spPr>
        <p:txBody>
          <a:bodyPr wrap="square" rtlCol="0">
            <a:spAutoFit/>
          </a:bodyPr>
          <a:lstStyle/>
          <a:p>
            <a:r>
              <a:rPr lang="en-US" dirty="0"/>
              <a:t>We will be looking at an example of an infographic that has the typical issues and how to fix those. </a:t>
            </a:r>
          </a:p>
          <a:p>
            <a:endParaRPr lang="en-US" dirty="0"/>
          </a:p>
          <a:p>
            <a:r>
              <a:rPr lang="en-US" dirty="0"/>
              <a:t>We will also examine examples of an infographic I have created. We will examine less-than-ideal options and better options when it comes to building and using your infographics.</a:t>
            </a:r>
          </a:p>
          <a:p>
            <a:endParaRPr lang="en-US" dirty="0"/>
          </a:p>
          <a:p>
            <a:r>
              <a:rPr lang="en-US" dirty="0"/>
              <a:t>We will also explore the tools and resources PowerPoint has for building organized and efficient infographics.</a:t>
            </a:r>
          </a:p>
          <a:p>
            <a:endParaRPr lang="en-US" dirty="0"/>
          </a:p>
          <a:p>
            <a:endParaRPr lang="en-US" dirty="0"/>
          </a:p>
        </p:txBody>
      </p:sp>
    </p:spTree>
    <p:extLst>
      <p:ext uri="{BB962C8B-B14F-4D97-AF65-F5344CB8AC3E}">
        <p14:creationId xmlns:p14="http://schemas.microsoft.com/office/powerpoint/2010/main" val="4052396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B86F-6A52-274F-9ED6-298F97EAF8EE}"/>
              </a:ext>
            </a:extLst>
          </p:cNvPr>
          <p:cNvSpPr>
            <a:spLocks noGrp="1"/>
          </p:cNvSpPr>
          <p:nvPr>
            <p:ph type="title"/>
          </p:nvPr>
        </p:nvSpPr>
        <p:spPr>
          <a:xfrm>
            <a:off x="838200" y="365126"/>
            <a:ext cx="10515600" cy="1023408"/>
          </a:xfrm>
        </p:spPr>
        <p:txBody>
          <a:bodyPr>
            <a:normAutofit/>
          </a:bodyPr>
          <a:lstStyle/>
          <a:p>
            <a:r>
              <a:rPr lang="en-US" sz="3200" dirty="0"/>
              <a:t>An example of a problematic infographic. Let’s explore.</a:t>
            </a:r>
          </a:p>
        </p:txBody>
      </p:sp>
      <p:pic>
        <p:nvPicPr>
          <p:cNvPr id="5" name="Content Placeholder 4" descr="Example of a poorly design pie chart where the coding of information is hard to determine or track.">
            <a:extLst>
              <a:ext uri="{FF2B5EF4-FFF2-40B4-BE49-F238E27FC236}">
                <a16:creationId xmlns:a16="http://schemas.microsoft.com/office/drawing/2014/main" id="{D2E5CA7E-3ADE-3140-A0F2-AF65B3F13A75}"/>
              </a:ext>
            </a:extLst>
          </p:cNvPr>
          <p:cNvPicPr>
            <a:picLocks noGrp="1" noChangeAspect="1"/>
          </p:cNvPicPr>
          <p:nvPr>
            <p:ph idx="1"/>
          </p:nvPr>
        </p:nvPicPr>
        <p:blipFill>
          <a:blip r:embed="rId2"/>
          <a:stretch>
            <a:fillRect/>
          </a:stretch>
        </p:blipFill>
        <p:spPr>
          <a:xfrm>
            <a:off x="938676" y="1615232"/>
            <a:ext cx="9856636" cy="4965234"/>
          </a:xfrm>
        </p:spPr>
      </p:pic>
    </p:spTree>
    <p:extLst>
      <p:ext uri="{BB962C8B-B14F-4D97-AF65-F5344CB8AC3E}">
        <p14:creationId xmlns:p14="http://schemas.microsoft.com/office/powerpoint/2010/main" val="2216769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48A98-097E-7E45-992D-683224C349D4}"/>
              </a:ext>
            </a:extLst>
          </p:cNvPr>
          <p:cNvSpPr>
            <a:spLocks noGrp="1"/>
          </p:cNvSpPr>
          <p:nvPr>
            <p:ph type="title"/>
          </p:nvPr>
        </p:nvSpPr>
        <p:spPr>
          <a:xfrm>
            <a:off x="838200" y="365126"/>
            <a:ext cx="10515600" cy="887942"/>
          </a:xfrm>
        </p:spPr>
        <p:txBody>
          <a:bodyPr>
            <a:normAutofit fontScale="90000"/>
          </a:bodyPr>
          <a:lstStyle/>
          <a:p>
            <a:r>
              <a:rPr lang="en-US" sz="3600" dirty="0"/>
              <a:t>A better way to organize the Information. </a:t>
            </a:r>
            <a:br>
              <a:rPr lang="en-US" sz="3600" dirty="0"/>
            </a:br>
            <a:r>
              <a:rPr lang="en-US" sz="2700" dirty="0"/>
              <a:t>Let’s examine what’s different.</a:t>
            </a:r>
          </a:p>
        </p:txBody>
      </p:sp>
      <p:graphicFrame>
        <p:nvGraphicFramePr>
          <p:cNvPr id="4" name="Content Placeholder 3" descr="An example of a much better pie chart with clearer color coding and information layout.">
            <a:extLst>
              <a:ext uri="{FF2B5EF4-FFF2-40B4-BE49-F238E27FC236}">
                <a16:creationId xmlns:a16="http://schemas.microsoft.com/office/drawing/2014/main" id="{A32F48B0-8EF2-A442-BF35-5B302BD5AD15}"/>
              </a:ext>
            </a:extLst>
          </p:cNvPr>
          <p:cNvGraphicFramePr>
            <a:graphicFrameLocks noGrp="1"/>
          </p:cNvGraphicFramePr>
          <p:nvPr>
            <p:ph idx="1"/>
            <p:extLst>
              <p:ext uri="{D42A27DB-BD31-4B8C-83A1-F6EECF244321}">
                <p14:modId xmlns:p14="http://schemas.microsoft.com/office/powerpoint/2010/main" val="227067064"/>
              </p:ext>
            </p:extLst>
          </p:nvPr>
        </p:nvGraphicFramePr>
        <p:xfrm>
          <a:off x="6322980" y="1925351"/>
          <a:ext cx="5257800"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3" descr="An example of a much better pie chart with clearer color coding and information layout.">
            <a:extLst>
              <a:ext uri="{FF2B5EF4-FFF2-40B4-BE49-F238E27FC236}">
                <a16:creationId xmlns:a16="http://schemas.microsoft.com/office/drawing/2014/main" id="{11C2C426-F914-B54F-BC6F-C5E9B395EA44}"/>
              </a:ext>
            </a:extLst>
          </p:cNvPr>
          <p:cNvGraphicFramePr>
            <a:graphicFrameLocks/>
          </p:cNvGraphicFramePr>
          <p:nvPr>
            <p:extLst>
              <p:ext uri="{D42A27DB-BD31-4B8C-83A1-F6EECF244321}">
                <p14:modId xmlns:p14="http://schemas.microsoft.com/office/powerpoint/2010/main" val="1780554333"/>
              </p:ext>
            </p:extLst>
          </p:nvPr>
        </p:nvGraphicFramePr>
        <p:xfrm>
          <a:off x="611221" y="1925351"/>
          <a:ext cx="52578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735C7A25-5887-4640-8288-C412253D4418}"/>
              </a:ext>
            </a:extLst>
          </p:cNvPr>
          <p:cNvSpPr txBox="1"/>
          <p:nvPr/>
        </p:nvSpPr>
        <p:spPr>
          <a:xfrm>
            <a:off x="10496145" y="3916354"/>
            <a:ext cx="788999" cy="369332"/>
          </a:xfrm>
          <a:prstGeom prst="rect">
            <a:avLst/>
          </a:prstGeom>
          <a:noFill/>
        </p:spPr>
        <p:txBody>
          <a:bodyPr wrap="none" rtlCol="0">
            <a:spAutoFit/>
          </a:bodyPr>
          <a:lstStyle/>
          <a:p>
            <a:r>
              <a:rPr lang="en-US" b="1" dirty="0">
                <a:solidFill>
                  <a:srgbClr val="0070C0"/>
                </a:solidFill>
              </a:rPr>
              <a:t>GOOD</a:t>
            </a:r>
          </a:p>
        </p:txBody>
      </p:sp>
      <p:sp>
        <p:nvSpPr>
          <p:cNvPr id="7" name="TextBox 6">
            <a:extLst>
              <a:ext uri="{FF2B5EF4-FFF2-40B4-BE49-F238E27FC236}">
                <a16:creationId xmlns:a16="http://schemas.microsoft.com/office/drawing/2014/main" id="{49551F85-3ED5-2E4A-B826-267A7ABC89C8}"/>
              </a:ext>
            </a:extLst>
          </p:cNvPr>
          <p:cNvSpPr txBox="1"/>
          <p:nvPr/>
        </p:nvSpPr>
        <p:spPr>
          <a:xfrm>
            <a:off x="4747798" y="3913262"/>
            <a:ext cx="788999" cy="369332"/>
          </a:xfrm>
          <a:prstGeom prst="rect">
            <a:avLst/>
          </a:prstGeom>
          <a:noFill/>
        </p:spPr>
        <p:txBody>
          <a:bodyPr wrap="none" rtlCol="0">
            <a:spAutoFit/>
          </a:bodyPr>
          <a:lstStyle/>
          <a:p>
            <a:r>
              <a:rPr lang="en-US" b="1" dirty="0">
                <a:solidFill>
                  <a:srgbClr val="0070C0"/>
                </a:solidFill>
              </a:rPr>
              <a:t>GOOD</a:t>
            </a:r>
          </a:p>
        </p:txBody>
      </p:sp>
      <p:sp>
        <p:nvSpPr>
          <p:cNvPr id="8" name="TextBox 7">
            <a:extLst>
              <a:ext uri="{FF2B5EF4-FFF2-40B4-BE49-F238E27FC236}">
                <a16:creationId xmlns:a16="http://schemas.microsoft.com/office/drawing/2014/main" id="{E6E4EE60-9F8F-E24F-941B-74E5CF63C297}"/>
              </a:ext>
            </a:extLst>
          </p:cNvPr>
          <p:cNvSpPr txBox="1"/>
          <p:nvPr/>
        </p:nvSpPr>
        <p:spPr>
          <a:xfrm>
            <a:off x="6776935" y="3916354"/>
            <a:ext cx="597599" cy="369332"/>
          </a:xfrm>
          <a:prstGeom prst="rect">
            <a:avLst/>
          </a:prstGeom>
          <a:noFill/>
        </p:spPr>
        <p:txBody>
          <a:bodyPr wrap="none" rtlCol="0">
            <a:spAutoFit/>
          </a:bodyPr>
          <a:lstStyle/>
          <a:p>
            <a:r>
              <a:rPr lang="en-US" b="1" dirty="0">
                <a:solidFill>
                  <a:srgbClr val="FFC000"/>
                </a:solidFill>
              </a:rPr>
              <a:t>BAD</a:t>
            </a:r>
          </a:p>
        </p:txBody>
      </p:sp>
      <p:sp>
        <p:nvSpPr>
          <p:cNvPr id="9" name="TextBox 8">
            <a:extLst>
              <a:ext uri="{FF2B5EF4-FFF2-40B4-BE49-F238E27FC236}">
                <a16:creationId xmlns:a16="http://schemas.microsoft.com/office/drawing/2014/main" id="{E5397C7F-6555-CF4E-BF28-743469EC7B8A}"/>
              </a:ext>
            </a:extLst>
          </p:cNvPr>
          <p:cNvSpPr txBox="1"/>
          <p:nvPr/>
        </p:nvSpPr>
        <p:spPr>
          <a:xfrm>
            <a:off x="1052513" y="3913261"/>
            <a:ext cx="597599" cy="369332"/>
          </a:xfrm>
          <a:prstGeom prst="rect">
            <a:avLst/>
          </a:prstGeom>
          <a:noFill/>
        </p:spPr>
        <p:txBody>
          <a:bodyPr wrap="none" rtlCol="0">
            <a:spAutoFit/>
          </a:bodyPr>
          <a:lstStyle/>
          <a:p>
            <a:r>
              <a:rPr lang="en-US" b="1" dirty="0">
                <a:solidFill>
                  <a:srgbClr val="FFC000"/>
                </a:solidFill>
              </a:rPr>
              <a:t>BAD</a:t>
            </a:r>
          </a:p>
        </p:txBody>
      </p:sp>
    </p:spTree>
    <p:extLst>
      <p:ext uri="{BB962C8B-B14F-4D97-AF65-F5344CB8AC3E}">
        <p14:creationId xmlns:p14="http://schemas.microsoft.com/office/powerpoint/2010/main" val="2523543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E441F-C64F-734C-8209-6AC93130A438}"/>
              </a:ext>
            </a:extLst>
          </p:cNvPr>
          <p:cNvSpPr>
            <a:spLocks noGrp="1"/>
          </p:cNvSpPr>
          <p:nvPr>
            <p:ph type="title"/>
          </p:nvPr>
        </p:nvSpPr>
        <p:spPr>
          <a:xfrm>
            <a:off x="838200" y="365125"/>
            <a:ext cx="10515600" cy="728179"/>
          </a:xfrm>
        </p:spPr>
        <p:txBody>
          <a:bodyPr>
            <a:normAutofit/>
          </a:bodyPr>
          <a:lstStyle/>
          <a:p>
            <a:r>
              <a:rPr lang="en-US" sz="3200" dirty="0"/>
              <a:t>Why is this not a great option?</a:t>
            </a:r>
          </a:p>
        </p:txBody>
      </p:sp>
      <p:pic>
        <p:nvPicPr>
          <p:cNvPr id="9" name="Content Placeholder 8" descr="A static infographic showing how project-based learning can improve engagement and learning outcomes.">
            <a:extLst>
              <a:ext uri="{FF2B5EF4-FFF2-40B4-BE49-F238E27FC236}">
                <a16:creationId xmlns:a16="http://schemas.microsoft.com/office/drawing/2014/main" id="{2863B6A9-1E09-FD43-9EBD-E62547C89BBF}"/>
              </a:ext>
            </a:extLst>
          </p:cNvPr>
          <p:cNvPicPr>
            <a:picLocks noGrp="1" noChangeAspect="1"/>
          </p:cNvPicPr>
          <p:nvPr>
            <p:ph idx="1"/>
          </p:nvPr>
        </p:nvPicPr>
        <p:blipFill>
          <a:blip r:embed="rId3"/>
          <a:stretch>
            <a:fillRect/>
          </a:stretch>
        </p:blipFill>
        <p:spPr>
          <a:xfrm>
            <a:off x="838200" y="1093304"/>
            <a:ext cx="10457103" cy="5451916"/>
          </a:xfrm>
        </p:spPr>
      </p:pic>
    </p:spTree>
    <p:extLst>
      <p:ext uri="{BB962C8B-B14F-4D97-AF65-F5344CB8AC3E}">
        <p14:creationId xmlns:p14="http://schemas.microsoft.com/office/powerpoint/2010/main" val="1237250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E441F-C64F-734C-8209-6AC93130A438}"/>
              </a:ext>
            </a:extLst>
          </p:cNvPr>
          <p:cNvSpPr>
            <a:spLocks noGrp="1"/>
          </p:cNvSpPr>
          <p:nvPr>
            <p:ph type="title"/>
          </p:nvPr>
        </p:nvSpPr>
        <p:spPr>
          <a:xfrm>
            <a:off x="838200" y="365125"/>
            <a:ext cx="10515600" cy="728179"/>
          </a:xfrm>
        </p:spPr>
        <p:txBody>
          <a:bodyPr>
            <a:normAutofit/>
          </a:bodyPr>
          <a:lstStyle/>
          <a:p>
            <a:r>
              <a:rPr lang="en-US" sz="3200" dirty="0"/>
              <a:t>Let’s examine the main challenges in this example.</a:t>
            </a:r>
          </a:p>
        </p:txBody>
      </p:sp>
      <p:sp>
        <p:nvSpPr>
          <p:cNvPr id="3" name="TextBox 2">
            <a:extLst>
              <a:ext uri="{FF2B5EF4-FFF2-40B4-BE49-F238E27FC236}">
                <a16:creationId xmlns:a16="http://schemas.microsoft.com/office/drawing/2014/main" id="{EE73D7CC-C239-D64B-B422-9884287AD2ED}"/>
              </a:ext>
            </a:extLst>
          </p:cNvPr>
          <p:cNvSpPr txBox="1"/>
          <p:nvPr/>
        </p:nvSpPr>
        <p:spPr>
          <a:xfrm>
            <a:off x="838200" y="2019993"/>
            <a:ext cx="4856018" cy="3970318"/>
          </a:xfrm>
          <a:prstGeom prst="rect">
            <a:avLst/>
          </a:prstGeom>
          <a:noFill/>
        </p:spPr>
        <p:txBody>
          <a:bodyPr wrap="square" rtlCol="0">
            <a:spAutoFit/>
          </a:bodyPr>
          <a:lstStyle/>
          <a:p>
            <a:r>
              <a:rPr lang="en-US" dirty="0"/>
              <a:t>This is an infographic I created several years ago. It has a few challenges that can be improved for ease of read and understanding. It also has elements that can be improved for accessibility.</a:t>
            </a:r>
          </a:p>
          <a:p>
            <a:endParaRPr lang="en-US" dirty="0"/>
          </a:p>
          <a:p>
            <a:r>
              <a:rPr lang="en-US" dirty="0"/>
              <a:t>In this example we will be looking at the problems with using an infographic built/designed elsewhere and used in this PPT as an image.</a:t>
            </a:r>
          </a:p>
          <a:p>
            <a:endParaRPr lang="en-US" dirty="0"/>
          </a:p>
          <a:p>
            <a:pPr marL="285747" indent="-285747">
              <a:buFont typeface="Arial" panose="020B0604020202020204" pitchFamily="34" charset="0"/>
              <a:buChar char="•"/>
            </a:pPr>
            <a:r>
              <a:rPr lang="en-US" dirty="0"/>
              <a:t>Read</a:t>
            </a:r>
          </a:p>
          <a:p>
            <a:pPr marL="285747" indent="-285747">
              <a:buFont typeface="Arial" panose="020B0604020202020204" pitchFamily="34" charset="0"/>
              <a:buChar char="•"/>
            </a:pPr>
            <a:r>
              <a:rPr lang="en-US" dirty="0"/>
              <a:t>Accessibility</a:t>
            </a:r>
          </a:p>
          <a:p>
            <a:pPr marL="285747" indent="-285747">
              <a:buFont typeface="Arial" panose="020B0604020202020204" pitchFamily="34" charset="0"/>
              <a:buChar char="•"/>
            </a:pPr>
            <a:r>
              <a:rPr lang="en-US" dirty="0"/>
              <a:t>Color Contrast</a:t>
            </a:r>
          </a:p>
          <a:p>
            <a:pPr marL="285747" indent="-285747">
              <a:buFont typeface="Arial" panose="020B0604020202020204" pitchFamily="34" charset="0"/>
              <a:buChar char="•"/>
            </a:pPr>
            <a:r>
              <a:rPr lang="en-US" dirty="0"/>
              <a:t>Color Hierarchy/Theme</a:t>
            </a:r>
          </a:p>
          <a:p>
            <a:endParaRPr lang="en-US" dirty="0"/>
          </a:p>
        </p:txBody>
      </p:sp>
      <p:pic>
        <p:nvPicPr>
          <p:cNvPr id="7" name="Content Placeholder 8" descr="The same infographic showing how project-based learning can improve engagement and learning outcomes, but used here as a poor example.">
            <a:extLst>
              <a:ext uri="{FF2B5EF4-FFF2-40B4-BE49-F238E27FC236}">
                <a16:creationId xmlns:a16="http://schemas.microsoft.com/office/drawing/2014/main" id="{3D2170D9-FBA9-8445-9E88-B96C7D1060E0}"/>
              </a:ext>
            </a:extLst>
          </p:cNvPr>
          <p:cNvPicPr>
            <a:picLocks noGrp="1" noChangeAspect="1"/>
          </p:cNvPicPr>
          <p:nvPr>
            <p:ph idx="1"/>
          </p:nvPr>
        </p:nvPicPr>
        <p:blipFill>
          <a:blip r:embed="rId3"/>
          <a:stretch>
            <a:fillRect/>
          </a:stretch>
        </p:blipFill>
        <p:spPr>
          <a:xfrm>
            <a:off x="6096000" y="2341801"/>
            <a:ext cx="5935460" cy="3094512"/>
          </a:xfrm>
        </p:spPr>
      </p:pic>
    </p:spTree>
    <p:extLst>
      <p:ext uri="{BB962C8B-B14F-4D97-AF65-F5344CB8AC3E}">
        <p14:creationId xmlns:p14="http://schemas.microsoft.com/office/powerpoint/2010/main" val="4286126054"/>
      </p:ext>
    </p:extLst>
  </p:cSld>
  <p:clrMapOvr>
    <a:masterClrMapping/>
  </p:clrMapOvr>
</p:sld>
</file>

<file path=ppt/theme/theme1.xml><?xml version="1.0" encoding="utf-8"?>
<a:theme xmlns:a="http://schemas.openxmlformats.org/drawingml/2006/main" name="Office Theme">
  <a:themeElements>
    <a:clrScheme name="Custom 10">
      <a:dk1>
        <a:srgbClr val="000000"/>
      </a:dk1>
      <a:lt1>
        <a:srgbClr val="FFFFFF"/>
      </a:lt1>
      <a:dk2>
        <a:srgbClr val="44546A"/>
      </a:dk2>
      <a:lt2>
        <a:srgbClr val="E7E6E6"/>
      </a:lt2>
      <a:accent1>
        <a:srgbClr val="4472C4"/>
      </a:accent1>
      <a:accent2>
        <a:srgbClr val="005392"/>
      </a:accent2>
      <a:accent3>
        <a:srgbClr val="A5A5A5"/>
      </a:accent3>
      <a:accent4>
        <a:srgbClr val="75D5FF"/>
      </a:accent4>
      <a:accent5>
        <a:srgbClr val="5B9BD5"/>
      </a:accent5>
      <a:accent6>
        <a:srgbClr val="0570B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21_PPT_Template_1" id="{7B0D8C3C-8B07-FD46-A02D-45C76FEA2CAC}" vid="{75A447DD-4E0E-3747-B2DE-30307021419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3319</TotalTime>
  <Words>859</Words>
  <Application>Microsoft Macintosh PowerPoint</Application>
  <PresentationFormat>Widescreen</PresentationFormat>
  <Paragraphs>168</Paragraphs>
  <Slides>18</Slides>
  <Notes>14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Calibri</vt:lpstr>
      <vt:lpstr>Calibri Light</vt:lpstr>
      <vt:lpstr>KievitBL-Bold</vt:lpstr>
      <vt:lpstr>KievitBL-Light</vt:lpstr>
      <vt:lpstr>KievitOT-Bold</vt:lpstr>
      <vt:lpstr>KievitOT-Book</vt:lpstr>
      <vt:lpstr>Office Theme</vt:lpstr>
      <vt:lpstr>1_Office Theme</vt:lpstr>
      <vt:lpstr>Using PowerPoint to Create GREAT Infographics</vt:lpstr>
      <vt:lpstr>Why use infographics?</vt:lpstr>
      <vt:lpstr>Types of Infographics</vt:lpstr>
      <vt:lpstr>Responsive Design</vt:lpstr>
      <vt:lpstr>Static Design</vt:lpstr>
      <vt:lpstr>An example of a problematic infographic. Let’s explore.</vt:lpstr>
      <vt:lpstr>A better way to organize the Information.  Let’s examine what’s different.</vt:lpstr>
      <vt:lpstr>Why is this not a great option?</vt:lpstr>
      <vt:lpstr>Let’s examine the main challenges in this example.</vt:lpstr>
      <vt:lpstr>Why is this not a great option?</vt:lpstr>
      <vt:lpstr>Let’s examine the main challenges in this example.</vt:lpstr>
      <vt:lpstr>A Better Version </vt:lpstr>
      <vt:lpstr>This version was created using PPT’s shapes.</vt:lpstr>
      <vt:lpstr>A Better Version </vt:lpstr>
      <vt:lpstr>This version was created using PPT’s SmartArt.</vt:lpstr>
      <vt:lpstr>Further options.</vt:lpstr>
      <vt:lpstr>Thank you!</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 PPT Infographic</dc:title>
  <dc:creator>Hammer, John</dc:creator>
  <cp:lastModifiedBy>Hammer, John</cp:lastModifiedBy>
  <cp:revision>69</cp:revision>
  <dcterms:created xsi:type="dcterms:W3CDTF">2021-05-07T12:34:03Z</dcterms:created>
  <dcterms:modified xsi:type="dcterms:W3CDTF">2021-05-13T19:27:29Z</dcterms:modified>
</cp:coreProperties>
</file>