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73"/>
    <p:restoredTop sz="96327"/>
  </p:normalViewPr>
  <p:slideViewPr>
    <p:cSldViewPr snapToGrid="0" snapToObjects="1" showGuides="1">
      <p:cViewPr varScale="1">
        <p:scale>
          <a:sx n="128" d="100"/>
          <a:sy n="128" d="100"/>
        </p:scale>
        <p:origin x="240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peer, Carolyn" userId="1467d2f1-2a73-4e43-9c11-a81adc31f7e7" providerId="ADAL" clId="{BFC6DDCA-22A6-AE45-A28D-5112D1BCE8E0}"/>
    <pc:docChg chg="delSld">
      <pc:chgData name="Speer, Carolyn" userId="1467d2f1-2a73-4e43-9c11-a81adc31f7e7" providerId="ADAL" clId="{BFC6DDCA-22A6-AE45-A28D-5112D1BCE8E0}" dt="2021-05-17T12:49:40.641" v="0" actId="2696"/>
      <pc:docMkLst>
        <pc:docMk/>
      </pc:docMkLst>
      <pc:sldChg chg="del">
        <pc:chgData name="Speer, Carolyn" userId="1467d2f1-2a73-4e43-9c11-a81adc31f7e7" providerId="ADAL" clId="{BFC6DDCA-22A6-AE45-A28D-5112D1BCE8E0}" dt="2021-05-17T12:49:40.641" v="0" actId="2696"/>
        <pc:sldMkLst>
          <pc:docMk/>
          <pc:sldMk cId="2396477583" sldId="27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ark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&#10;">
            <a:extLst>
              <a:ext uri="{FF2B5EF4-FFF2-40B4-BE49-F238E27FC236}">
                <a16:creationId xmlns:a16="http://schemas.microsoft.com/office/drawing/2014/main" id="{B079A5B0-9EBD-E446-9785-77D9C93D58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5000"/>
          </a:blip>
          <a:srcRect/>
          <a:stretch/>
        </p:blipFill>
        <p:spPr>
          <a:xfrm>
            <a:off x="5444756" y="6065116"/>
            <a:ext cx="1302487" cy="8555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DABAD0-5E21-D54A-93B1-3A21D7951F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80522" y="4644764"/>
            <a:ext cx="8889058" cy="1089492"/>
          </a:xfrm>
        </p:spPr>
        <p:txBody>
          <a:bodyPr anchor="b"/>
          <a:lstStyle>
            <a:lvl1pPr algn="l">
              <a:defRPr sz="5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9ACCDA-F3EF-3D42-BE99-DA156400E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BDE14-11E9-C342-81B7-E0736A533742}" type="datetimeFigureOut">
              <a:rPr lang="en-US" smtClean="0"/>
              <a:t>5/17/21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5FD89-E830-9B44-8503-49FE22BC1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043-C1B5-3748-87F6-D77CC729B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627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6F6B8-132D-5E44-8472-D0CB33875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DFE45-D036-7547-89C1-5DFFA12966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D35127-162D-0646-AC91-B223C0D292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832E58-20A3-6543-ADDF-BAFB83C99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BDE14-11E9-C342-81B7-E0736A533742}" type="datetimeFigureOut">
              <a:rPr lang="en-US" smtClean="0"/>
              <a:t>5/17/21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930E8E-C589-954C-AEC9-BD9F07112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043-C1B5-3748-87F6-D77CC729B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563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DD0C4-3995-0141-9383-4F867DA38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25F824-45E0-144C-AE7B-9CECB1917C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4D8B90-7889-BE4C-BCDA-4B7C89FA4F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B477CF-3605-FF40-9174-D8398A7F69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A99DB8-503C-7445-9B75-7F7FBE3EAE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142491-27E5-5242-85D8-5704899D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BDE14-11E9-C342-81B7-E0736A533742}" type="datetimeFigureOut">
              <a:rPr lang="en-US" smtClean="0"/>
              <a:t>5/17/21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1851EA-5DF4-0047-836E-A0F3317C4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043-C1B5-3748-87F6-D77CC729B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558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C61E2-38AA-5745-89AC-F625AE157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868EBB-16F5-DD4F-861C-2F4D76616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BDE14-11E9-C342-81B7-E0736A533742}" type="datetimeFigureOut">
              <a:rPr lang="en-US" smtClean="0"/>
              <a:t>5/17/21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9ECFC3-63ED-014E-9B50-8A13263E9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043-C1B5-3748-87F6-D77CC729B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068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C9C7FE-359B-294D-A646-AE25CA200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BDE14-11E9-C342-81B7-E0736A533742}" type="datetimeFigureOut">
              <a:rPr lang="en-US" smtClean="0"/>
              <a:t>5/17/21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97980F-576D-7F47-8E3E-3DC275774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043-C1B5-3748-87F6-D77CC729B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562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79830-4FC8-3E4F-94CF-72A5D9B31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D6B6D-ADA8-EF41-A5FA-3E5729E15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716F9F-9F29-4946-9EB8-10BD8FD3FD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FC09B0-6E94-D640-90EB-822155F83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BDE14-11E9-C342-81B7-E0736A533742}" type="datetimeFigureOut">
              <a:rPr lang="en-US" smtClean="0"/>
              <a:t>5/17/21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D878A7-4B00-DA42-9A0B-4A3313E62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043-C1B5-3748-87F6-D77CC729B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156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DF52C-6709-0B46-90BB-825954914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EA94CE-A50F-8044-A90B-65DE90BADC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87E3E9-2183-B243-BC36-D5A7BA52BF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F956C0-1AA0-3A4B-BCB7-3D6AAEEF5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BDE14-11E9-C342-81B7-E0736A533742}" type="datetimeFigureOut">
              <a:rPr lang="en-US" smtClean="0"/>
              <a:t>5/17/21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F25D5D-D60D-284E-AEDC-26415CFF6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043-C1B5-3748-87F6-D77CC729B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2861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E246E-FE59-0749-AEAE-B017C10F8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6CFB09-6F12-2347-9533-B02E707627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AFCC5C-DB9C-8D4D-AE21-88AD3C368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BDE14-11E9-C342-81B7-E0736A533742}" type="datetimeFigureOut">
              <a:rPr lang="en-US" smtClean="0"/>
              <a:t>5/17/21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8D92AC-DAA3-0E43-ABC9-95FE98AED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043-C1B5-3748-87F6-D77CC729B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4757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7527BB-9017-EA42-A98F-4BC48B51A9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D15F77-9DE7-2145-ACAA-7434F12A9E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D83789-8491-C545-9860-0680E228A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BDE14-11E9-C342-81B7-E0736A533742}" type="datetimeFigureOut">
              <a:rPr lang="en-US" smtClean="0"/>
              <a:t>5/17/21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768ED6-39A1-374F-AE7E-64713ED16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043-C1B5-3748-87F6-D77CC729B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7078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clusion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C9C7FE-359B-294D-A646-AE25CA200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BDE14-11E9-C342-81B7-E0736A533742}" type="datetimeFigureOut">
              <a:rPr lang="en-US" smtClean="0"/>
              <a:t>5/17/21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97980F-576D-7F47-8E3E-3DC275774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043-C1B5-3748-87F6-D77CC729BDD8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Logo&#10;">
            <a:extLst>
              <a:ext uri="{FF2B5EF4-FFF2-40B4-BE49-F238E27FC236}">
                <a16:creationId xmlns:a16="http://schemas.microsoft.com/office/drawing/2014/main" id="{16421F7A-8C2F-C04D-8273-4E3A003562A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5000"/>
          </a:blip>
          <a:srcRect/>
          <a:stretch/>
        </p:blipFill>
        <p:spPr>
          <a:xfrm>
            <a:off x="5444756" y="6065116"/>
            <a:ext cx="1302487" cy="85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9145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clusion 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C9C7FE-359B-294D-A646-AE25CA200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BDE14-11E9-C342-81B7-E0736A533742}" type="datetimeFigureOut">
              <a:rPr lang="en-US" smtClean="0"/>
              <a:t>5/17/21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97980F-576D-7F47-8E3E-3DC275774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043-C1B5-3748-87F6-D77CC729BDD8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Logo&#10;">
            <a:extLst>
              <a:ext uri="{FF2B5EF4-FFF2-40B4-BE49-F238E27FC236}">
                <a16:creationId xmlns:a16="http://schemas.microsoft.com/office/drawing/2014/main" id="{FEAD530C-E81C-1046-8EFD-75452A9C76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0000"/>
          </a:blip>
          <a:srcRect/>
          <a:stretch/>
        </p:blipFill>
        <p:spPr>
          <a:xfrm>
            <a:off x="5444756" y="6065116"/>
            <a:ext cx="1302487" cy="85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278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ark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&#10;">
            <a:extLst>
              <a:ext uri="{FF2B5EF4-FFF2-40B4-BE49-F238E27FC236}">
                <a16:creationId xmlns:a16="http://schemas.microsoft.com/office/drawing/2014/main" id="{B079A5B0-9EBD-E446-9785-77D9C93D58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5000"/>
          </a:blip>
          <a:srcRect/>
          <a:stretch/>
        </p:blipFill>
        <p:spPr>
          <a:xfrm>
            <a:off x="5444756" y="6065116"/>
            <a:ext cx="1302487" cy="8555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DABAD0-5E21-D54A-93B1-3A21D7951F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80522" y="4644764"/>
            <a:ext cx="8889058" cy="1089492"/>
          </a:xfrm>
        </p:spPr>
        <p:txBody>
          <a:bodyPr anchor="b"/>
          <a:lstStyle>
            <a:lvl1pPr algn="l">
              <a:defRPr sz="5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9ACCDA-F3EF-3D42-BE99-DA156400E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BDE14-11E9-C342-81B7-E0736A533742}" type="datetimeFigureOut">
              <a:rPr lang="en-US" smtClean="0"/>
              <a:t>5/17/21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5FD89-E830-9B44-8503-49FE22BC1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043-C1B5-3748-87F6-D77CC729B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917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Ligh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ABAD0-5E21-D54A-93B1-3A21D7951F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80522" y="4634130"/>
            <a:ext cx="8889058" cy="1089492"/>
          </a:xfrm>
        </p:spPr>
        <p:txBody>
          <a:bodyPr anchor="b"/>
          <a:lstStyle>
            <a:lvl1pPr algn="l">
              <a:defRPr sz="5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9ACCDA-F3EF-3D42-BE99-DA156400E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BDE14-11E9-C342-81B7-E0736A533742}" type="datetimeFigureOut">
              <a:rPr lang="en-US" smtClean="0"/>
              <a:t>5/17/21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5FD89-E830-9B44-8503-49FE22BC1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043-C1B5-3748-87F6-D77CC729BDD8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17C3C8-8B63-574A-96E2-5998C788DAC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0000"/>
          </a:blip>
          <a:srcRect/>
          <a:stretch/>
        </p:blipFill>
        <p:spPr>
          <a:xfrm>
            <a:off x="5444756" y="6065116"/>
            <a:ext cx="1302487" cy="85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426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Ligh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ABAD0-5E21-D54A-93B1-3A21D7951F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80522" y="4634130"/>
            <a:ext cx="8889058" cy="1089492"/>
          </a:xfrm>
        </p:spPr>
        <p:txBody>
          <a:bodyPr anchor="b"/>
          <a:lstStyle>
            <a:lvl1pPr algn="l">
              <a:defRPr sz="54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9ACCDA-F3EF-3D42-BE99-DA156400E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BDE14-11E9-C342-81B7-E0736A533742}" type="datetimeFigureOut">
              <a:rPr lang="en-US" smtClean="0"/>
              <a:t>5/17/21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5FD89-E830-9B44-8503-49FE22BC1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043-C1B5-3748-87F6-D77CC729BDD8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17C3C8-8B63-574A-96E2-5998C788DAC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0000"/>
          </a:blip>
          <a:srcRect/>
          <a:stretch/>
        </p:blipFill>
        <p:spPr>
          <a:xfrm>
            <a:off x="5444756" y="6065116"/>
            <a:ext cx="1302487" cy="85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589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68E3AD7-F5D2-054A-BBA5-5AA0358000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5000"/>
          </a:blip>
          <a:srcRect/>
          <a:stretch/>
        </p:blipFill>
        <p:spPr>
          <a:xfrm>
            <a:off x="5444756" y="6065116"/>
            <a:ext cx="1302487" cy="855516"/>
          </a:xfrm>
          <a:prstGeom prst="rect">
            <a:avLst/>
          </a:prstGeom>
        </p:spPr>
      </p:pic>
      <p:pic>
        <p:nvPicPr>
          <p:cNvPr id="7" name="Picture 6" descr="Logo&#10;&#10;">
            <a:extLst>
              <a:ext uri="{FF2B5EF4-FFF2-40B4-BE49-F238E27FC236}">
                <a16:creationId xmlns:a16="http://schemas.microsoft.com/office/drawing/2014/main" id="{2D1F9128-20F1-4B47-9B9E-AF8CB4ADD95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0"/>
          </a:blip>
          <a:stretch>
            <a:fillRect/>
          </a:stretch>
        </p:blipFill>
        <p:spPr>
          <a:xfrm>
            <a:off x="5444756" y="6010215"/>
            <a:ext cx="1302488" cy="9653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A4C412-B7BA-CB49-B25B-09E6EF424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91392"/>
            <a:ext cx="10509250" cy="766053"/>
          </a:xfrm>
        </p:spPr>
        <p:txBody>
          <a:bodyPr anchor="b"/>
          <a:lstStyle>
            <a:lvl1pPr>
              <a:defRPr sz="36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8DFE0-8348-BF42-915D-73926E0B4B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638039"/>
            <a:ext cx="10509250" cy="965319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7D40F-1DDE-A646-AE1F-5D6709BD0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BDE14-11E9-C342-81B7-E0736A533742}" type="datetimeFigureOut">
              <a:rPr lang="en-US" smtClean="0"/>
              <a:t>5/17/21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C5389-5433-D74E-80AC-02B83463E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043-C1B5-3748-87F6-D77CC729B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440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Dark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68E3AD7-F5D2-054A-BBA5-5AA0358000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5000"/>
          </a:blip>
          <a:srcRect/>
          <a:stretch/>
        </p:blipFill>
        <p:spPr>
          <a:xfrm>
            <a:off x="5444756" y="6065116"/>
            <a:ext cx="1302487" cy="855516"/>
          </a:xfrm>
          <a:prstGeom prst="rect">
            <a:avLst/>
          </a:prstGeom>
        </p:spPr>
      </p:pic>
      <p:pic>
        <p:nvPicPr>
          <p:cNvPr id="7" name="Picture 6" descr="Logo&#10;&#10;">
            <a:extLst>
              <a:ext uri="{FF2B5EF4-FFF2-40B4-BE49-F238E27FC236}">
                <a16:creationId xmlns:a16="http://schemas.microsoft.com/office/drawing/2014/main" id="{2D1F9128-20F1-4B47-9B9E-AF8CB4ADD95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0"/>
          </a:blip>
          <a:stretch>
            <a:fillRect/>
          </a:stretch>
        </p:blipFill>
        <p:spPr>
          <a:xfrm>
            <a:off x="5444756" y="6010215"/>
            <a:ext cx="1302488" cy="9653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A4C412-B7BA-CB49-B25B-09E6EF424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91392"/>
            <a:ext cx="10509250" cy="766053"/>
          </a:xfrm>
        </p:spPr>
        <p:txBody>
          <a:bodyPr anchor="b"/>
          <a:lstStyle>
            <a:lvl1pPr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8DFE0-8348-BF42-915D-73926E0B4B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638039"/>
            <a:ext cx="10509250" cy="965319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7D40F-1DDE-A646-AE1F-5D6709BD0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BDE14-11E9-C342-81B7-E0736A533742}" type="datetimeFigureOut">
              <a:rPr lang="en-US" smtClean="0"/>
              <a:t>5/17/21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C5389-5433-D74E-80AC-02B83463E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043-C1B5-3748-87F6-D77CC729B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720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Ligh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7D40F-1DDE-A646-AE1F-5D6709BD0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BDE14-11E9-C342-81B7-E0736A533742}" type="datetimeFigureOut">
              <a:rPr lang="en-US" smtClean="0"/>
              <a:t>5/17/21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C5389-5433-D74E-80AC-02B83463E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043-C1B5-3748-87F6-D77CC729BDD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41C820-D259-4F47-993E-7F8895D989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0000"/>
          </a:blip>
          <a:srcRect/>
          <a:stretch/>
        </p:blipFill>
        <p:spPr>
          <a:xfrm>
            <a:off x="5444756" y="6065116"/>
            <a:ext cx="1302487" cy="85551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9CE8D11-0141-4241-8F24-F8610C9F3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91392"/>
            <a:ext cx="10509250" cy="766053"/>
          </a:xfrm>
        </p:spPr>
        <p:txBody>
          <a:bodyPr anchor="b"/>
          <a:lstStyle>
            <a:lvl1pPr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361F9DC-8E93-5244-B608-755C1BCD5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638039"/>
            <a:ext cx="10509250" cy="965319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4518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Ligh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7D40F-1DDE-A646-AE1F-5D6709BD0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BDE14-11E9-C342-81B7-E0736A533742}" type="datetimeFigureOut">
              <a:rPr lang="en-US" smtClean="0"/>
              <a:t>5/17/21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C5389-5433-D74E-80AC-02B83463E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043-C1B5-3748-87F6-D77CC729BDD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41C820-D259-4F47-993E-7F8895D989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0000"/>
          </a:blip>
          <a:srcRect/>
          <a:stretch/>
        </p:blipFill>
        <p:spPr>
          <a:xfrm>
            <a:off x="5444756" y="6065116"/>
            <a:ext cx="1302487" cy="85551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9CE8D11-0141-4241-8F24-F8610C9F3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91392"/>
            <a:ext cx="10509250" cy="766053"/>
          </a:xfrm>
        </p:spPr>
        <p:txBody>
          <a:bodyPr anchor="b"/>
          <a:lstStyle>
            <a:lvl1pPr>
              <a:defRPr sz="36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361F9DC-8E93-5244-B608-755C1BCD5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638039"/>
            <a:ext cx="10509250" cy="965319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5734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0FA1D-04BD-F647-8906-FC28116CC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0A6F4-C3A5-0B41-9231-BABFED1C1A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145572-6F2E-5D4C-995D-6194F2180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BDE14-11E9-C342-81B7-E0736A533742}" type="datetimeFigureOut">
              <a:rPr lang="en-US" smtClean="0"/>
              <a:t>5/17/21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81D99-F271-4748-A928-4E6BC7666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043-C1B5-3748-87F6-D77CC729B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941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5FA468-9C91-B448-B366-E6CF2C478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D14C0E-7C58-1146-972B-4CC3C840C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6900B8-39A9-9C44-ACC6-E79273CFFB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2E808D-1B36-6643-8F2E-F71CE79816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6C043-C1B5-3748-87F6-D77CC729BDD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Logo">
            <a:extLst>
              <a:ext uri="{FF2B5EF4-FFF2-40B4-BE49-F238E27FC236}">
                <a16:creationId xmlns:a16="http://schemas.microsoft.com/office/drawing/2014/main" id="{A1C3F7B8-45AC-F243-B733-464E354BC76F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alphaModFix amt="53000"/>
          </a:blip>
          <a:srcRect/>
          <a:stretch/>
        </p:blipFill>
        <p:spPr>
          <a:xfrm>
            <a:off x="5444756" y="6065116"/>
            <a:ext cx="1302488" cy="85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405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60" r:id="rId3"/>
    <p:sldLayoutId id="2147483666" r:id="rId4"/>
    <p:sldLayoutId id="2147483651" r:id="rId5"/>
    <p:sldLayoutId id="2147483665" r:id="rId6"/>
    <p:sldLayoutId id="2147483661" r:id="rId7"/>
    <p:sldLayoutId id="2147483664" r:id="rId8"/>
    <p:sldLayoutId id="2147483650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  <p:sldLayoutId id="2147483662" r:id="rId18"/>
    <p:sldLayoutId id="2147483663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E4F43-A933-9F47-9467-7D601F3993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Rapid Session #1, Bb Tools</a:t>
            </a:r>
          </a:p>
        </p:txBody>
      </p:sp>
    </p:spTree>
    <p:extLst>
      <p:ext uri="{BB962C8B-B14F-4D97-AF65-F5344CB8AC3E}">
        <p14:creationId xmlns:p14="http://schemas.microsoft.com/office/powerpoint/2010/main" val="1818925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D8E09E5-C036-BC4E-9C33-0A3D3851C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the Blackboard Retention Center</a:t>
            </a:r>
          </a:p>
        </p:txBody>
      </p:sp>
      <p:pic>
        <p:nvPicPr>
          <p:cNvPr id="6" name="Content Placeholder 5" descr="Access the retention center from the quick access area on the main screen">
            <a:extLst>
              <a:ext uri="{FF2B5EF4-FFF2-40B4-BE49-F238E27FC236}">
                <a16:creationId xmlns:a16="http://schemas.microsoft.com/office/drawing/2014/main" id="{7BB63450-8766-DA46-AEFD-DB95EE2AAC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6165295" cy="4351338"/>
          </a:xfrm>
        </p:spPr>
      </p:pic>
      <p:pic>
        <p:nvPicPr>
          <p:cNvPr id="8" name="Picture 7" descr="Access the retention center in the class's control panel under evaluation and retention center">
            <a:extLst>
              <a:ext uri="{FF2B5EF4-FFF2-40B4-BE49-F238E27FC236}">
                <a16:creationId xmlns:a16="http://schemas.microsoft.com/office/drawing/2014/main" id="{03E9F222-3E94-D24B-82DD-329442D766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0375" y="1736726"/>
            <a:ext cx="21590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963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A72BC-59DD-B94E-A1A4-7B9F330C2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Retention Center Overview</a:t>
            </a:r>
          </a:p>
        </p:txBody>
      </p:sp>
      <p:pic>
        <p:nvPicPr>
          <p:cNvPr id="5" name="Content Placeholder 4" descr="the retention center will show you students at risk for not logging in, poor grades, low activity and more if you customize it.">
            <a:extLst>
              <a:ext uri="{FF2B5EF4-FFF2-40B4-BE49-F238E27FC236}">
                <a16:creationId xmlns:a16="http://schemas.microsoft.com/office/drawing/2014/main" id="{A837D0E5-A7C0-6946-8BC1-985E74F0D1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8582" y="1825625"/>
            <a:ext cx="7414836" cy="4351338"/>
          </a:xfrm>
        </p:spPr>
      </p:pic>
    </p:spTree>
    <p:extLst>
      <p:ext uri="{BB962C8B-B14F-4D97-AF65-F5344CB8AC3E}">
        <p14:creationId xmlns:p14="http://schemas.microsoft.com/office/powerpoint/2010/main" val="49573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8162F-E131-4E41-BAD0-9C6248F4B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Drilling Down in the Retention Center</a:t>
            </a:r>
          </a:p>
        </p:txBody>
      </p:sp>
      <p:pic>
        <p:nvPicPr>
          <p:cNvPr id="5" name="Content Placeholder 4" descr="identify groups of students who are at risk for the same things and notify them about the problem with an email">
            <a:extLst>
              <a:ext uri="{FF2B5EF4-FFF2-40B4-BE49-F238E27FC236}">
                <a16:creationId xmlns:a16="http://schemas.microsoft.com/office/drawing/2014/main" id="{218130CD-3964-3641-9E16-286C656816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45140" y="1825625"/>
            <a:ext cx="5301720" cy="4351338"/>
          </a:xfrm>
        </p:spPr>
      </p:pic>
    </p:spTree>
    <p:extLst>
      <p:ext uri="{BB962C8B-B14F-4D97-AF65-F5344CB8AC3E}">
        <p14:creationId xmlns:p14="http://schemas.microsoft.com/office/powerpoint/2010/main" val="1796595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2EC65-FF64-FD43-974B-780A5BF35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Favoriting and Monitoring in Retention Center</a:t>
            </a:r>
          </a:p>
        </p:txBody>
      </p:sp>
      <p:pic>
        <p:nvPicPr>
          <p:cNvPr id="5" name="Content Placeholder 4" descr="follow specific students by clicking their name or favorting them.">
            <a:extLst>
              <a:ext uri="{FF2B5EF4-FFF2-40B4-BE49-F238E27FC236}">
                <a16:creationId xmlns:a16="http://schemas.microsoft.com/office/drawing/2014/main" id="{BDFAF459-E5A3-B74E-9C58-E1668CF4BB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36331"/>
            <a:ext cx="10515600" cy="4129926"/>
          </a:xfrm>
        </p:spPr>
      </p:pic>
    </p:spTree>
    <p:extLst>
      <p:ext uri="{BB962C8B-B14F-4D97-AF65-F5344CB8AC3E}">
        <p14:creationId xmlns:p14="http://schemas.microsoft.com/office/powerpoint/2010/main" val="3669615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7A6AA-D755-164E-BDC1-2EBF47FF2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Blackboard Goals – Anyone Can Use!</a:t>
            </a:r>
          </a:p>
        </p:txBody>
      </p:sp>
      <p:pic>
        <p:nvPicPr>
          <p:cNvPr id="5" name="Content Placeholder 4" descr="the goals tool is robust and you can add all your course or program tools to it">
            <a:extLst>
              <a:ext uri="{FF2B5EF4-FFF2-40B4-BE49-F238E27FC236}">
                <a16:creationId xmlns:a16="http://schemas.microsoft.com/office/drawing/2014/main" id="{587B74CB-A6FE-FA40-B5E3-0A42590196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5638" y="1825625"/>
            <a:ext cx="6400724" cy="4351338"/>
          </a:xfrm>
        </p:spPr>
      </p:pic>
    </p:spTree>
    <p:extLst>
      <p:ext uri="{BB962C8B-B14F-4D97-AF65-F5344CB8AC3E}">
        <p14:creationId xmlns:p14="http://schemas.microsoft.com/office/powerpoint/2010/main" val="1861155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0E0EC-E9C0-B04C-8030-F221C3C29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Alignment to Goals is Easy</a:t>
            </a:r>
          </a:p>
        </p:txBody>
      </p:sp>
      <p:pic>
        <p:nvPicPr>
          <p:cNvPr id="5" name="Content Placeholder 4" descr="add alignments is an option under all asignment types">
            <a:extLst>
              <a:ext uri="{FF2B5EF4-FFF2-40B4-BE49-F238E27FC236}">
                <a16:creationId xmlns:a16="http://schemas.microsoft.com/office/drawing/2014/main" id="{5F7CE100-73FC-8444-AC67-2960742FFB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7172" y="1825625"/>
            <a:ext cx="8857655" cy="4351338"/>
          </a:xfrm>
        </p:spPr>
      </p:pic>
    </p:spTree>
    <p:extLst>
      <p:ext uri="{BB962C8B-B14F-4D97-AF65-F5344CB8AC3E}">
        <p14:creationId xmlns:p14="http://schemas.microsoft.com/office/powerpoint/2010/main" val="1182486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0F479-2EBD-124C-9D99-E07AEB696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Align Specific Test Questions</a:t>
            </a:r>
          </a:p>
        </p:txBody>
      </p:sp>
      <p:pic>
        <p:nvPicPr>
          <p:cNvPr id="5" name="Content Placeholder 4" descr="add alignments is available per question in test banks">
            <a:extLst>
              <a:ext uri="{FF2B5EF4-FFF2-40B4-BE49-F238E27FC236}">
                <a16:creationId xmlns:a16="http://schemas.microsoft.com/office/drawing/2014/main" id="{000A7868-296D-4540-BA7B-61B1A17BD2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3156" y="1509012"/>
            <a:ext cx="5505687" cy="2800369"/>
          </a:xfrm>
        </p:spPr>
      </p:pic>
      <p:pic>
        <p:nvPicPr>
          <p:cNvPr id="7" name="Picture 6" descr="add alignments is available per individual question in tests">
            <a:extLst>
              <a:ext uri="{FF2B5EF4-FFF2-40B4-BE49-F238E27FC236}">
                <a16:creationId xmlns:a16="http://schemas.microsoft.com/office/drawing/2014/main" id="{F5F36668-E4E8-154C-935F-B700BCCD47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106" y="4438763"/>
            <a:ext cx="10231694" cy="226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145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1012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-21_PPT_Template_" id="{F2E50902-BC89-2E45-833C-BBEA21F854BF}" vid="{C0530AEA-9A31-7041-920B-ABB3E32242C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</TotalTime>
  <Words>43</Words>
  <Application>Microsoft Macintosh PowerPoint</Application>
  <PresentationFormat>Widescreen</PresentationFormat>
  <Paragraphs>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Rapid Session #1, Bb Tools</vt:lpstr>
      <vt:lpstr>Accessing the Blackboard Retention Center</vt:lpstr>
      <vt:lpstr>Retention Center Overview</vt:lpstr>
      <vt:lpstr>Drilling Down in the Retention Center</vt:lpstr>
      <vt:lpstr>Favoriting and Monitoring in Retention Center</vt:lpstr>
      <vt:lpstr>Blackboard Goals – Anyone Can Use!</vt:lpstr>
      <vt:lpstr>Alignment to Goals is Easy</vt:lpstr>
      <vt:lpstr>Align Specific Test Questions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Speer, Carolyn</dc:creator>
  <cp:lastModifiedBy>Speer, Carolyn</cp:lastModifiedBy>
  <cp:revision>1</cp:revision>
  <dcterms:created xsi:type="dcterms:W3CDTF">2021-05-13T14:35:17Z</dcterms:created>
  <dcterms:modified xsi:type="dcterms:W3CDTF">2021-05-17T12:49:43Z</dcterms:modified>
</cp:coreProperties>
</file>