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07" d="100"/>
          <a:sy n="107" d="100"/>
        </p:scale>
        <p:origin x="1096" y="4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459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25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25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419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9756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88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517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789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461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89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t>1/27/26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861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870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Neuroscience and Education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Key Concepts from Document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Neuroscience Foundations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Neuroscience overview:</a:t>
            </a:r>
          </a:p>
          <a:p>
            <a:pPr lvl="1"/>
            <a:r>
              <a:t>- Structure and function of the brain citeturn1search1</a:t>
            </a:r>
          </a:p>
          <a:p>
            <a:pPr lvl="1"/>
            <a:r>
              <a:t>- Connection to memory and learning citeturn1search1</a:t>
            </a:r>
          </a:p>
          <a:p>
            <a:pPr lvl="1"/>
            <a:r>
              <a:t>- Importance in educational theory citeturn1search1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Five Key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Neuroplasticity and learning citeturn1search1</a:t>
            </a:r>
          </a:p>
          <a:p>
            <a:pPr lvl="1"/>
            <a:r>
              <a:t>Lifelong learning and adaptability citeturn1search1</a:t>
            </a:r>
          </a:p>
          <a:p>
            <a:pPr lvl="1"/>
            <a:r>
              <a:t>Emotion and learning citeturn1search1</a:t>
            </a:r>
          </a:p>
          <a:p>
            <a:pPr lvl="1"/>
            <a:r>
              <a:t>Individual differences in brain function citeturn1search1</a:t>
            </a:r>
          </a:p>
          <a:p>
            <a:pPr lvl="1"/>
            <a:r>
              <a:t>Impact of stress on learning citeturn1search1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</TotalTime>
  <Words>93</Words>
  <Application>Microsoft Macintosh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Gill Sans MT</vt:lpstr>
      <vt:lpstr>Parcel</vt:lpstr>
      <vt:lpstr>Neuroscience and Education</vt:lpstr>
      <vt:lpstr>Neuroscience Foundations</vt:lpstr>
      <vt:lpstr>Five Key Concepts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Speer, Carolyn</cp:lastModifiedBy>
  <cp:revision>2</cp:revision>
  <dcterms:created xsi:type="dcterms:W3CDTF">2013-01-27T09:14:16Z</dcterms:created>
  <dcterms:modified xsi:type="dcterms:W3CDTF">2026-01-27T19:29:46Z</dcterms:modified>
  <cp:category/>
</cp:coreProperties>
</file>