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 id="2147483669" r:id="rId5"/>
    <p:sldMasterId id="2147483705" r:id="rId6"/>
    <p:sldMasterId id="2147483723" r:id="rId7"/>
    <p:sldMasterId id="2147483745" r:id="rId8"/>
  </p:sldMasterIdLst>
  <p:notesMasterIdLst>
    <p:notesMasterId r:id="rId37"/>
  </p:notesMasterIdLst>
  <p:handoutMasterIdLst>
    <p:handoutMasterId r:id="rId38"/>
  </p:handoutMasterIdLst>
  <p:sldIdLst>
    <p:sldId id="257" r:id="rId9"/>
    <p:sldId id="281" r:id="rId10"/>
    <p:sldId id="258" r:id="rId11"/>
    <p:sldId id="303" r:id="rId12"/>
    <p:sldId id="304" r:id="rId13"/>
    <p:sldId id="282" r:id="rId14"/>
    <p:sldId id="299" r:id="rId15"/>
    <p:sldId id="302" r:id="rId16"/>
    <p:sldId id="283" r:id="rId17"/>
    <p:sldId id="287" r:id="rId18"/>
    <p:sldId id="289" r:id="rId19"/>
    <p:sldId id="288" r:id="rId20"/>
    <p:sldId id="290" r:id="rId21"/>
    <p:sldId id="291" r:id="rId22"/>
    <p:sldId id="292" r:id="rId23"/>
    <p:sldId id="284" r:id="rId24"/>
    <p:sldId id="293" r:id="rId25"/>
    <p:sldId id="294" r:id="rId26"/>
    <p:sldId id="295" r:id="rId27"/>
    <p:sldId id="296" r:id="rId28"/>
    <p:sldId id="297" r:id="rId29"/>
    <p:sldId id="298" r:id="rId30"/>
    <p:sldId id="306" r:id="rId31"/>
    <p:sldId id="285" r:id="rId32"/>
    <p:sldId id="275" r:id="rId33"/>
    <p:sldId id="286" r:id="rId34"/>
    <p:sldId id="307" r:id="rId35"/>
    <p:sldId id="301"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1FAA"/>
    <a:srgbClr val="4429D6"/>
    <a:srgbClr val="4433FF"/>
    <a:srgbClr val="4249AA"/>
    <a:srgbClr val="004242"/>
    <a:srgbClr val="0070C0"/>
    <a:srgbClr val="FFFFFF"/>
    <a:srgbClr val="72A5BF"/>
    <a:srgbClr val="431479"/>
    <a:srgbClr val="A8D5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58" autoAdjust="0"/>
    <p:restoredTop sz="85992" autoAdjust="0"/>
  </p:normalViewPr>
  <p:slideViewPr>
    <p:cSldViewPr snapToGrid="0">
      <p:cViewPr varScale="1">
        <p:scale>
          <a:sx n="93" d="100"/>
          <a:sy n="93" d="100"/>
        </p:scale>
        <p:origin x="1602" y="90"/>
      </p:cViewPr>
      <p:guideLst/>
    </p:cSldViewPr>
  </p:slideViewPr>
  <p:notesTextViewPr>
    <p:cViewPr>
      <p:scale>
        <a:sx n="1" d="1"/>
        <a:sy n="1" d="1"/>
      </p:scale>
      <p:origin x="0" y="0"/>
    </p:cViewPr>
  </p:notesTextViewPr>
  <p:sorterViewPr>
    <p:cViewPr>
      <p:scale>
        <a:sx n="100" d="100"/>
        <a:sy n="100" d="100"/>
      </p:scale>
      <p:origin x="0" y="-2166"/>
    </p:cViewPr>
  </p:sorterViewPr>
  <p:notesViewPr>
    <p:cSldViewPr snapToGrid="0">
      <p:cViewPr varScale="1">
        <p:scale>
          <a:sx n="143" d="100"/>
          <a:sy n="143" d="100"/>
        </p:scale>
        <p:origin x="5248" y="2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presProps" Target="presProps.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tableStyles" Target="tableStyle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handoutMaster" Target="handoutMasters/handoutMaster1.xml"/></Relationships>
</file>

<file path=ppt/diagrams/_rels/data2.xml.rels><?xml version="1.0" encoding="UTF-8" standalone="yes"?>
<Relationships xmlns="http://schemas.openxmlformats.org/package/2006/relationships"><Relationship Id="rId2" Type="http://schemas.openxmlformats.org/officeDocument/2006/relationships/hyperlink" Target="https://www.wichita.edu/services/mrc/access/accessibilityreviewrequests.php" TargetMode="External"/><Relationship Id="rId1" Type="http://schemas.openxmlformats.org/officeDocument/2006/relationships/hyperlink" Target="mailto:Heather.merchant@wichita.edu"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https://www.wichita.edu/services/mrc/access/accessibilityreviewrequests.php" TargetMode="External"/><Relationship Id="rId1" Type="http://schemas.openxmlformats.org/officeDocument/2006/relationships/hyperlink" Target="mailto:Heather.merchant@wichita.edu"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A0FCE0-65EB-49DF-A072-2C708F4F2301}" type="doc">
      <dgm:prSet loTypeId="urn:microsoft.com/office/officeart/2005/8/layout/hierarchy1" loCatId="hierarchy" qsTypeId="urn:microsoft.com/office/officeart/2005/8/quickstyle/simple5" qsCatId="simple" csTypeId="urn:microsoft.com/office/officeart/2005/8/colors/accent1_2" csCatId="accent1"/>
      <dgm:spPr/>
      <dgm:t>
        <a:bodyPr/>
        <a:lstStyle/>
        <a:p>
          <a:endParaRPr lang="en-US"/>
        </a:p>
      </dgm:t>
    </dgm:pt>
    <dgm:pt modelId="{F5516EE6-25B9-4486-9CE0-4DB55F1499F0}">
      <dgm:prSet/>
      <dgm:spPr/>
      <dgm:t>
        <a:bodyPr/>
        <a:lstStyle/>
        <a:p>
          <a:r>
            <a:rPr lang="en-US"/>
            <a:t>Accessibility &amp; accommodations</a:t>
          </a:r>
        </a:p>
      </dgm:t>
    </dgm:pt>
    <dgm:pt modelId="{3ED6B4DF-F3A5-48BA-90BA-77BD1CAED889}" type="parTrans" cxnId="{9265C09A-194F-42CD-BCB0-A1A0AC5B4462}">
      <dgm:prSet/>
      <dgm:spPr/>
      <dgm:t>
        <a:bodyPr/>
        <a:lstStyle/>
        <a:p>
          <a:endParaRPr lang="en-US"/>
        </a:p>
      </dgm:t>
    </dgm:pt>
    <dgm:pt modelId="{4AA4E5F5-8527-46D4-9555-63B0DBBE82B1}" type="sibTrans" cxnId="{9265C09A-194F-42CD-BCB0-A1A0AC5B4462}">
      <dgm:prSet/>
      <dgm:spPr/>
      <dgm:t>
        <a:bodyPr/>
        <a:lstStyle/>
        <a:p>
          <a:endParaRPr lang="en-US"/>
        </a:p>
      </dgm:t>
    </dgm:pt>
    <dgm:pt modelId="{DC93286B-A14A-4985-9B12-0DEA1FE94C2C}">
      <dgm:prSet/>
      <dgm:spPr/>
      <dgm:t>
        <a:bodyPr/>
        <a:lstStyle/>
        <a:p>
          <a:r>
            <a:rPr lang="en-US"/>
            <a:t>WSU’s accessibility policy</a:t>
          </a:r>
        </a:p>
      </dgm:t>
    </dgm:pt>
    <dgm:pt modelId="{AE44AC63-4CF4-44DB-A866-1F3517DC27B6}" type="parTrans" cxnId="{6DB20D62-109E-462B-AB93-FA7352C36213}">
      <dgm:prSet/>
      <dgm:spPr/>
      <dgm:t>
        <a:bodyPr/>
        <a:lstStyle/>
        <a:p>
          <a:endParaRPr lang="en-US"/>
        </a:p>
      </dgm:t>
    </dgm:pt>
    <dgm:pt modelId="{CE8B5BDC-9F8C-4871-86AD-2415B7471330}" type="sibTrans" cxnId="{6DB20D62-109E-462B-AB93-FA7352C36213}">
      <dgm:prSet/>
      <dgm:spPr/>
      <dgm:t>
        <a:bodyPr/>
        <a:lstStyle/>
        <a:p>
          <a:endParaRPr lang="en-US"/>
        </a:p>
      </dgm:t>
    </dgm:pt>
    <dgm:pt modelId="{E5DA312A-D58E-4F59-9DAF-5DB5ED542DFF}">
      <dgm:prSet/>
      <dgm:spPr/>
      <dgm:t>
        <a:bodyPr/>
        <a:lstStyle/>
        <a:p>
          <a:r>
            <a:rPr lang="en-US"/>
            <a:t>EIT audits</a:t>
          </a:r>
        </a:p>
      </dgm:t>
    </dgm:pt>
    <dgm:pt modelId="{B049A467-50FB-4E8E-AF18-017846D526C0}" type="parTrans" cxnId="{FBB6CF94-8C51-44FD-9088-D9C7D73BFC5B}">
      <dgm:prSet/>
      <dgm:spPr/>
      <dgm:t>
        <a:bodyPr/>
        <a:lstStyle/>
        <a:p>
          <a:endParaRPr lang="en-US"/>
        </a:p>
      </dgm:t>
    </dgm:pt>
    <dgm:pt modelId="{43E33918-E2BA-4B88-A92D-ED2FD884195C}" type="sibTrans" cxnId="{FBB6CF94-8C51-44FD-9088-D9C7D73BFC5B}">
      <dgm:prSet/>
      <dgm:spPr/>
      <dgm:t>
        <a:bodyPr/>
        <a:lstStyle/>
        <a:p>
          <a:endParaRPr lang="en-US"/>
        </a:p>
      </dgm:t>
    </dgm:pt>
    <dgm:pt modelId="{B5B86875-93DB-460D-A392-2007DCC177EB}">
      <dgm:prSet/>
      <dgm:spPr/>
      <dgm:t>
        <a:bodyPr/>
        <a:lstStyle/>
        <a:p>
          <a:r>
            <a:rPr lang="en-US"/>
            <a:t>Friendly audits</a:t>
          </a:r>
        </a:p>
      </dgm:t>
    </dgm:pt>
    <dgm:pt modelId="{1CB2CE26-9D5C-40E9-A3DA-2DD684B36189}" type="parTrans" cxnId="{A7955AD0-E716-4634-8384-9F12C824D985}">
      <dgm:prSet/>
      <dgm:spPr/>
      <dgm:t>
        <a:bodyPr/>
        <a:lstStyle/>
        <a:p>
          <a:endParaRPr lang="en-US"/>
        </a:p>
      </dgm:t>
    </dgm:pt>
    <dgm:pt modelId="{0E9152A8-A6C2-4E11-A327-403074B848CA}" type="sibTrans" cxnId="{A7955AD0-E716-4634-8384-9F12C824D985}">
      <dgm:prSet/>
      <dgm:spPr/>
      <dgm:t>
        <a:bodyPr/>
        <a:lstStyle/>
        <a:p>
          <a:endParaRPr lang="en-US"/>
        </a:p>
      </dgm:t>
    </dgm:pt>
    <dgm:pt modelId="{EC303B56-7D64-4E26-899F-9285DDBFE66A}" type="pres">
      <dgm:prSet presAssocID="{D3A0FCE0-65EB-49DF-A072-2C708F4F2301}" presName="hierChild1" presStyleCnt="0">
        <dgm:presLayoutVars>
          <dgm:chPref val="1"/>
          <dgm:dir/>
          <dgm:animOne val="branch"/>
          <dgm:animLvl val="lvl"/>
          <dgm:resizeHandles/>
        </dgm:presLayoutVars>
      </dgm:prSet>
      <dgm:spPr/>
    </dgm:pt>
    <dgm:pt modelId="{306A4207-2A55-4059-9445-3EF21CD54897}" type="pres">
      <dgm:prSet presAssocID="{F5516EE6-25B9-4486-9CE0-4DB55F1499F0}" presName="hierRoot1" presStyleCnt="0"/>
      <dgm:spPr/>
    </dgm:pt>
    <dgm:pt modelId="{61C9166E-59DB-43D3-9F4B-EE22855A8A7B}" type="pres">
      <dgm:prSet presAssocID="{F5516EE6-25B9-4486-9CE0-4DB55F1499F0}" presName="composite" presStyleCnt="0"/>
      <dgm:spPr/>
    </dgm:pt>
    <dgm:pt modelId="{0E536220-D7F8-4793-BAAE-7BDB012436ED}" type="pres">
      <dgm:prSet presAssocID="{F5516EE6-25B9-4486-9CE0-4DB55F1499F0}" presName="background" presStyleLbl="node0" presStyleIdx="0" presStyleCnt="4"/>
      <dgm:spPr/>
    </dgm:pt>
    <dgm:pt modelId="{223E8174-3336-41AD-A3A4-2978058238E2}" type="pres">
      <dgm:prSet presAssocID="{F5516EE6-25B9-4486-9CE0-4DB55F1499F0}" presName="text" presStyleLbl="fgAcc0" presStyleIdx="0" presStyleCnt="4">
        <dgm:presLayoutVars>
          <dgm:chPref val="3"/>
        </dgm:presLayoutVars>
      </dgm:prSet>
      <dgm:spPr/>
    </dgm:pt>
    <dgm:pt modelId="{F261E0CE-7FB5-441F-AA23-4BABB9E58EAF}" type="pres">
      <dgm:prSet presAssocID="{F5516EE6-25B9-4486-9CE0-4DB55F1499F0}" presName="hierChild2" presStyleCnt="0"/>
      <dgm:spPr/>
    </dgm:pt>
    <dgm:pt modelId="{3DBAAF47-5580-4E23-91A6-8EDECD38D9A7}" type="pres">
      <dgm:prSet presAssocID="{DC93286B-A14A-4985-9B12-0DEA1FE94C2C}" presName="hierRoot1" presStyleCnt="0"/>
      <dgm:spPr/>
    </dgm:pt>
    <dgm:pt modelId="{AF9BC27F-D409-4F75-972C-FCACBD6BB9ED}" type="pres">
      <dgm:prSet presAssocID="{DC93286B-A14A-4985-9B12-0DEA1FE94C2C}" presName="composite" presStyleCnt="0"/>
      <dgm:spPr/>
    </dgm:pt>
    <dgm:pt modelId="{88127E52-0825-4F9A-B179-E9D58B048362}" type="pres">
      <dgm:prSet presAssocID="{DC93286B-A14A-4985-9B12-0DEA1FE94C2C}" presName="background" presStyleLbl="node0" presStyleIdx="1" presStyleCnt="4"/>
      <dgm:spPr/>
    </dgm:pt>
    <dgm:pt modelId="{C43FF804-B330-4CDA-AFAF-A6B338566945}" type="pres">
      <dgm:prSet presAssocID="{DC93286B-A14A-4985-9B12-0DEA1FE94C2C}" presName="text" presStyleLbl="fgAcc0" presStyleIdx="1" presStyleCnt="4">
        <dgm:presLayoutVars>
          <dgm:chPref val="3"/>
        </dgm:presLayoutVars>
      </dgm:prSet>
      <dgm:spPr/>
    </dgm:pt>
    <dgm:pt modelId="{64D3F386-0862-4113-8BA9-BF5CE6A92BE9}" type="pres">
      <dgm:prSet presAssocID="{DC93286B-A14A-4985-9B12-0DEA1FE94C2C}" presName="hierChild2" presStyleCnt="0"/>
      <dgm:spPr/>
    </dgm:pt>
    <dgm:pt modelId="{EEF7BFE6-D360-4CDB-AFA9-5D63F4AC8337}" type="pres">
      <dgm:prSet presAssocID="{E5DA312A-D58E-4F59-9DAF-5DB5ED542DFF}" presName="hierRoot1" presStyleCnt="0"/>
      <dgm:spPr/>
    </dgm:pt>
    <dgm:pt modelId="{4A6FF2C3-97A0-4FD9-A919-5D89F7AF0EB8}" type="pres">
      <dgm:prSet presAssocID="{E5DA312A-D58E-4F59-9DAF-5DB5ED542DFF}" presName="composite" presStyleCnt="0"/>
      <dgm:spPr/>
    </dgm:pt>
    <dgm:pt modelId="{6716F6B3-8917-4752-92C4-A5B2AAFC5933}" type="pres">
      <dgm:prSet presAssocID="{E5DA312A-D58E-4F59-9DAF-5DB5ED542DFF}" presName="background" presStyleLbl="node0" presStyleIdx="2" presStyleCnt="4"/>
      <dgm:spPr/>
    </dgm:pt>
    <dgm:pt modelId="{8D96991E-A80D-4021-BF99-71C3448FE67D}" type="pres">
      <dgm:prSet presAssocID="{E5DA312A-D58E-4F59-9DAF-5DB5ED542DFF}" presName="text" presStyleLbl="fgAcc0" presStyleIdx="2" presStyleCnt="4">
        <dgm:presLayoutVars>
          <dgm:chPref val="3"/>
        </dgm:presLayoutVars>
      </dgm:prSet>
      <dgm:spPr/>
    </dgm:pt>
    <dgm:pt modelId="{1C9A8A04-9344-4913-9144-67F4D699C340}" type="pres">
      <dgm:prSet presAssocID="{E5DA312A-D58E-4F59-9DAF-5DB5ED542DFF}" presName="hierChild2" presStyleCnt="0"/>
      <dgm:spPr/>
    </dgm:pt>
    <dgm:pt modelId="{944F317F-D45D-4B72-8047-F8E50FA4720C}" type="pres">
      <dgm:prSet presAssocID="{B5B86875-93DB-460D-A392-2007DCC177EB}" presName="hierRoot1" presStyleCnt="0"/>
      <dgm:spPr/>
    </dgm:pt>
    <dgm:pt modelId="{B6EFE5E2-7EB1-414E-8F52-F522B0F70385}" type="pres">
      <dgm:prSet presAssocID="{B5B86875-93DB-460D-A392-2007DCC177EB}" presName="composite" presStyleCnt="0"/>
      <dgm:spPr/>
    </dgm:pt>
    <dgm:pt modelId="{554676FC-29EC-4CAA-B1A7-6DA33E5B9193}" type="pres">
      <dgm:prSet presAssocID="{B5B86875-93DB-460D-A392-2007DCC177EB}" presName="background" presStyleLbl="node0" presStyleIdx="3" presStyleCnt="4"/>
      <dgm:spPr/>
    </dgm:pt>
    <dgm:pt modelId="{6A66C4BA-EEC0-41FC-ACB8-136F49B66D2B}" type="pres">
      <dgm:prSet presAssocID="{B5B86875-93DB-460D-A392-2007DCC177EB}" presName="text" presStyleLbl="fgAcc0" presStyleIdx="3" presStyleCnt="4">
        <dgm:presLayoutVars>
          <dgm:chPref val="3"/>
        </dgm:presLayoutVars>
      </dgm:prSet>
      <dgm:spPr/>
    </dgm:pt>
    <dgm:pt modelId="{2D49571E-01EC-4858-87FF-11A704D9CD7D}" type="pres">
      <dgm:prSet presAssocID="{B5B86875-93DB-460D-A392-2007DCC177EB}" presName="hierChild2" presStyleCnt="0"/>
      <dgm:spPr/>
    </dgm:pt>
  </dgm:ptLst>
  <dgm:cxnLst>
    <dgm:cxn modelId="{6DB20D62-109E-462B-AB93-FA7352C36213}" srcId="{D3A0FCE0-65EB-49DF-A072-2C708F4F2301}" destId="{DC93286B-A14A-4985-9B12-0DEA1FE94C2C}" srcOrd="1" destOrd="0" parTransId="{AE44AC63-4CF4-44DB-A866-1F3517DC27B6}" sibTransId="{CE8B5BDC-9F8C-4871-86AD-2415B7471330}"/>
    <dgm:cxn modelId="{069F7842-2B2C-477B-A056-79D3F7BB1D26}" type="presOf" srcId="{D3A0FCE0-65EB-49DF-A072-2C708F4F2301}" destId="{EC303B56-7D64-4E26-899F-9285DDBFE66A}" srcOrd="0" destOrd="0" presId="urn:microsoft.com/office/officeart/2005/8/layout/hierarchy1"/>
    <dgm:cxn modelId="{1D578971-EBFD-4DFB-B73C-75E06BB37AA0}" type="presOf" srcId="{DC93286B-A14A-4985-9B12-0DEA1FE94C2C}" destId="{C43FF804-B330-4CDA-AFAF-A6B338566945}" srcOrd="0" destOrd="0" presId="urn:microsoft.com/office/officeart/2005/8/layout/hierarchy1"/>
    <dgm:cxn modelId="{2435F78B-BE64-4EF3-9AF0-C9E1836B924E}" type="presOf" srcId="{B5B86875-93DB-460D-A392-2007DCC177EB}" destId="{6A66C4BA-EEC0-41FC-ACB8-136F49B66D2B}" srcOrd="0" destOrd="0" presId="urn:microsoft.com/office/officeart/2005/8/layout/hierarchy1"/>
    <dgm:cxn modelId="{FBB6CF94-8C51-44FD-9088-D9C7D73BFC5B}" srcId="{D3A0FCE0-65EB-49DF-A072-2C708F4F2301}" destId="{E5DA312A-D58E-4F59-9DAF-5DB5ED542DFF}" srcOrd="2" destOrd="0" parTransId="{B049A467-50FB-4E8E-AF18-017846D526C0}" sibTransId="{43E33918-E2BA-4B88-A92D-ED2FD884195C}"/>
    <dgm:cxn modelId="{9265C09A-194F-42CD-BCB0-A1A0AC5B4462}" srcId="{D3A0FCE0-65EB-49DF-A072-2C708F4F2301}" destId="{F5516EE6-25B9-4486-9CE0-4DB55F1499F0}" srcOrd="0" destOrd="0" parTransId="{3ED6B4DF-F3A5-48BA-90BA-77BD1CAED889}" sibTransId="{4AA4E5F5-8527-46D4-9555-63B0DBBE82B1}"/>
    <dgm:cxn modelId="{F98F45BA-F06C-4852-BC10-A0C6C06FFD27}" type="presOf" srcId="{E5DA312A-D58E-4F59-9DAF-5DB5ED542DFF}" destId="{8D96991E-A80D-4021-BF99-71C3448FE67D}" srcOrd="0" destOrd="0" presId="urn:microsoft.com/office/officeart/2005/8/layout/hierarchy1"/>
    <dgm:cxn modelId="{A7955AD0-E716-4634-8384-9F12C824D985}" srcId="{D3A0FCE0-65EB-49DF-A072-2C708F4F2301}" destId="{B5B86875-93DB-460D-A392-2007DCC177EB}" srcOrd="3" destOrd="0" parTransId="{1CB2CE26-9D5C-40E9-A3DA-2DD684B36189}" sibTransId="{0E9152A8-A6C2-4E11-A327-403074B848CA}"/>
    <dgm:cxn modelId="{CD2396E9-D450-4894-A5C9-E1F81329B80B}" type="presOf" srcId="{F5516EE6-25B9-4486-9CE0-4DB55F1499F0}" destId="{223E8174-3336-41AD-A3A4-2978058238E2}" srcOrd="0" destOrd="0" presId="urn:microsoft.com/office/officeart/2005/8/layout/hierarchy1"/>
    <dgm:cxn modelId="{1C525419-E34B-410E-B880-40C918B893EC}" type="presParOf" srcId="{EC303B56-7D64-4E26-899F-9285DDBFE66A}" destId="{306A4207-2A55-4059-9445-3EF21CD54897}" srcOrd="0" destOrd="0" presId="urn:microsoft.com/office/officeart/2005/8/layout/hierarchy1"/>
    <dgm:cxn modelId="{F71C7121-6872-4E58-8623-B087E8EA08B8}" type="presParOf" srcId="{306A4207-2A55-4059-9445-3EF21CD54897}" destId="{61C9166E-59DB-43D3-9F4B-EE22855A8A7B}" srcOrd="0" destOrd="0" presId="urn:microsoft.com/office/officeart/2005/8/layout/hierarchy1"/>
    <dgm:cxn modelId="{F08CCD3E-4D91-4921-AE9B-FA268500175A}" type="presParOf" srcId="{61C9166E-59DB-43D3-9F4B-EE22855A8A7B}" destId="{0E536220-D7F8-4793-BAAE-7BDB012436ED}" srcOrd="0" destOrd="0" presId="urn:microsoft.com/office/officeart/2005/8/layout/hierarchy1"/>
    <dgm:cxn modelId="{4DC360D2-49AE-4EF5-AAF4-7FEF8C2DD3F3}" type="presParOf" srcId="{61C9166E-59DB-43D3-9F4B-EE22855A8A7B}" destId="{223E8174-3336-41AD-A3A4-2978058238E2}" srcOrd="1" destOrd="0" presId="urn:microsoft.com/office/officeart/2005/8/layout/hierarchy1"/>
    <dgm:cxn modelId="{9EDEBE13-65D2-45B0-86AA-E47498C3AE76}" type="presParOf" srcId="{306A4207-2A55-4059-9445-3EF21CD54897}" destId="{F261E0CE-7FB5-441F-AA23-4BABB9E58EAF}" srcOrd="1" destOrd="0" presId="urn:microsoft.com/office/officeart/2005/8/layout/hierarchy1"/>
    <dgm:cxn modelId="{9E36E2C1-E6F4-4B4B-85E3-D1C86D212FF9}" type="presParOf" srcId="{EC303B56-7D64-4E26-899F-9285DDBFE66A}" destId="{3DBAAF47-5580-4E23-91A6-8EDECD38D9A7}" srcOrd="1" destOrd="0" presId="urn:microsoft.com/office/officeart/2005/8/layout/hierarchy1"/>
    <dgm:cxn modelId="{3866570C-B6BA-4C34-A1B2-1D6540568DD9}" type="presParOf" srcId="{3DBAAF47-5580-4E23-91A6-8EDECD38D9A7}" destId="{AF9BC27F-D409-4F75-972C-FCACBD6BB9ED}" srcOrd="0" destOrd="0" presId="urn:microsoft.com/office/officeart/2005/8/layout/hierarchy1"/>
    <dgm:cxn modelId="{6BF4D9EA-BE07-463A-A8E3-37B208C1A9D4}" type="presParOf" srcId="{AF9BC27F-D409-4F75-972C-FCACBD6BB9ED}" destId="{88127E52-0825-4F9A-B179-E9D58B048362}" srcOrd="0" destOrd="0" presId="urn:microsoft.com/office/officeart/2005/8/layout/hierarchy1"/>
    <dgm:cxn modelId="{4EEE3E19-CAF8-4B0A-8D8C-2619CF1FDD70}" type="presParOf" srcId="{AF9BC27F-D409-4F75-972C-FCACBD6BB9ED}" destId="{C43FF804-B330-4CDA-AFAF-A6B338566945}" srcOrd="1" destOrd="0" presId="urn:microsoft.com/office/officeart/2005/8/layout/hierarchy1"/>
    <dgm:cxn modelId="{E61CA835-FDAD-470E-A60F-C5840761CC2D}" type="presParOf" srcId="{3DBAAF47-5580-4E23-91A6-8EDECD38D9A7}" destId="{64D3F386-0862-4113-8BA9-BF5CE6A92BE9}" srcOrd="1" destOrd="0" presId="urn:microsoft.com/office/officeart/2005/8/layout/hierarchy1"/>
    <dgm:cxn modelId="{85D57138-F2F1-427B-ADD8-F6DAA8317D15}" type="presParOf" srcId="{EC303B56-7D64-4E26-899F-9285DDBFE66A}" destId="{EEF7BFE6-D360-4CDB-AFA9-5D63F4AC8337}" srcOrd="2" destOrd="0" presId="urn:microsoft.com/office/officeart/2005/8/layout/hierarchy1"/>
    <dgm:cxn modelId="{0C84A6C6-4BF3-46C6-AA38-055C7102839B}" type="presParOf" srcId="{EEF7BFE6-D360-4CDB-AFA9-5D63F4AC8337}" destId="{4A6FF2C3-97A0-4FD9-A919-5D89F7AF0EB8}" srcOrd="0" destOrd="0" presId="urn:microsoft.com/office/officeart/2005/8/layout/hierarchy1"/>
    <dgm:cxn modelId="{33C66288-D046-4DD3-A788-1755A96E2F4D}" type="presParOf" srcId="{4A6FF2C3-97A0-4FD9-A919-5D89F7AF0EB8}" destId="{6716F6B3-8917-4752-92C4-A5B2AAFC5933}" srcOrd="0" destOrd="0" presId="urn:microsoft.com/office/officeart/2005/8/layout/hierarchy1"/>
    <dgm:cxn modelId="{19E7B4B2-9BAC-4D5E-97CF-29D62F2DC7EF}" type="presParOf" srcId="{4A6FF2C3-97A0-4FD9-A919-5D89F7AF0EB8}" destId="{8D96991E-A80D-4021-BF99-71C3448FE67D}" srcOrd="1" destOrd="0" presId="urn:microsoft.com/office/officeart/2005/8/layout/hierarchy1"/>
    <dgm:cxn modelId="{B0AE31F9-F742-47B1-8205-0263838A09C8}" type="presParOf" srcId="{EEF7BFE6-D360-4CDB-AFA9-5D63F4AC8337}" destId="{1C9A8A04-9344-4913-9144-67F4D699C340}" srcOrd="1" destOrd="0" presId="urn:microsoft.com/office/officeart/2005/8/layout/hierarchy1"/>
    <dgm:cxn modelId="{3DA988D7-D7F1-41A8-A0A1-8AE74C5E79CC}" type="presParOf" srcId="{EC303B56-7D64-4E26-899F-9285DDBFE66A}" destId="{944F317F-D45D-4B72-8047-F8E50FA4720C}" srcOrd="3" destOrd="0" presId="urn:microsoft.com/office/officeart/2005/8/layout/hierarchy1"/>
    <dgm:cxn modelId="{A55673FB-1EAC-42B7-AD23-E199EEA14D28}" type="presParOf" srcId="{944F317F-D45D-4B72-8047-F8E50FA4720C}" destId="{B6EFE5E2-7EB1-414E-8F52-F522B0F70385}" srcOrd="0" destOrd="0" presId="urn:microsoft.com/office/officeart/2005/8/layout/hierarchy1"/>
    <dgm:cxn modelId="{0F204B9B-761C-42A9-889B-51B084925F42}" type="presParOf" srcId="{B6EFE5E2-7EB1-414E-8F52-F522B0F70385}" destId="{554676FC-29EC-4CAA-B1A7-6DA33E5B9193}" srcOrd="0" destOrd="0" presId="urn:microsoft.com/office/officeart/2005/8/layout/hierarchy1"/>
    <dgm:cxn modelId="{2B55C784-A821-4363-9147-6458D287ADD1}" type="presParOf" srcId="{B6EFE5E2-7EB1-414E-8F52-F522B0F70385}" destId="{6A66C4BA-EEC0-41FC-ACB8-136F49B66D2B}" srcOrd="1" destOrd="0" presId="urn:microsoft.com/office/officeart/2005/8/layout/hierarchy1"/>
    <dgm:cxn modelId="{827DF62F-7E75-4AC6-B6A1-C5205D9D9BDF}" type="presParOf" srcId="{944F317F-D45D-4B72-8047-F8E50FA4720C}" destId="{2D49571E-01EC-4858-87FF-11A704D9CD7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4C619C-7643-451D-B721-8B2CA681A038}" type="doc">
      <dgm:prSet loTypeId="urn:microsoft.com/office/officeart/2005/8/layout/hierarchy2" loCatId="hierarchy" qsTypeId="urn:microsoft.com/office/officeart/2005/8/quickstyle/simple1" qsCatId="simple" csTypeId="urn:microsoft.com/office/officeart/2005/8/colors/accent0_1" csCatId="mainScheme" phldr="1"/>
      <dgm:spPr/>
      <dgm:t>
        <a:bodyPr/>
        <a:lstStyle/>
        <a:p>
          <a:endParaRPr lang="en-US"/>
        </a:p>
      </dgm:t>
    </dgm:pt>
    <dgm:pt modelId="{6CC53D41-4C6B-41F6-A443-F473286B4AC0}">
      <dgm:prSet phldrT="[Text]" custT="1"/>
      <dgm:spPr/>
      <dgm:t>
        <a:bodyPr/>
        <a:lstStyle/>
        <a:p>
          <a:r>
            <a:rPr lang="en-US" sz="2800" dirty="0"/>
            <a:t>I need my tool checked for accessibility</a:t>
          </a:r>
        </a:p>
      </dgm:t>
    </dgm:pt>
    <dgm:pt modelId="{2B85BE83-171F-4708-8EC1-2883AB212C74}" type="parTrans" cxnId="{AC700D08-73F3-41C5-B224-50FA10DBAD27}">
      <dgm:prSet/>
      <dgm:spPr/>
      <dgm:t>
        <a:bodyPr/>
        <a:lstStyle/>
        <a:p>
          <a:endParaRPr lang="en-US"/>
        </a:p>
      </dgm:t>
    </dgm:pt>
    <dgm:pt modelId="{16B82C1E-38BC-4FF9-8E2B-DBF87A32BBD8}" type="sibTrans" cxnId="{AC700D08-73F3-41C5-B224-50FA10DBAD27}">
      <dgm:prSet/>
      <dgm:spPr/>
      <dgm:t>
        <a:bodyPr/>
        <a:lstStyle/>
        <a:p>
          <a:endParaRPr lang="en-US"/>
        </a:p>
      </dgm:t>
    </dgm:pt>
    <dgm:pt modelId="{A00E7A16-48FA-40C0-A7D4-382AB9B77E91}">
      <dgm:prSet phldrT="[Text]" custT="1"/>
      <dgm:spPr/>
      <dgm:t>
        <a:bodyPr/>
        <a:lstStyle/>
        <a:p>
          <a:r>
            <a:rPr lang="en-US" sz="2800" dirty="0"/>
            <a:t>Request a VPAT from the publisher manufacturer</a:t>
          </a:r>
        </a:p>
      </dgm:t>
    </dgm:pt>
    <dgm:pt modelId="{D81D1E2F-A1C4-4E92-829E-90287C1933AB}" type="parTrans" cxnId="{530FB78C-7AAD-46D0-8A78-D77AA3275260}">
      <dgm:prSet/>
      <dgm:spPr/>
      <dgm:t>
        <a:bodyPr/>
        <a:lstStyle/>
        <a:p>
          <a:endParaRPr lang="en-US"/>
        </a:p>
      </dgm:t>
    </dgm:pt>
    <dgm:pt modelId="{21325BE3-B458-4BD2-B5BD-B7DFE4573D83}" type="sibTrans" cxnId="{530FB78C-7AAD-46D0-8A78-D77AA3275260}">
      <dgm:prSet/>
      <dgm:spPr/>
      <dgm:t>
        <a:bodyPr/>
        <a:lstStyle/>
        <a:p>
          <a:endParaRPr lang="en-US"/>
        </a:p>
      </dgm:t>
    </dgm:pt>
    <dgm:pt modelId="{0A676178-50A8-4A34-9B81-3560418E272C}">
      <dgm:prSet phldrT="[Text]" custT="1"/>
      <dgm:spPr/>
      <dgm:t>
        <a:bodyPr/>
        <a:lstStyle/>
        <a:p>
          <a:r>
            <a:rPr lang="en-US" sz="2800" dirty="0"/>
            <a:t>Yes, I received a VPAT</a:t>
          </a:r>
        </a:p>
      </dgm:t>
    </dgm:pt>
    <dgm:pt modelId="{136FE588-9F31-472B-AEC2-2623BD5C7524}" type="parTrans" cxnId="{1E1E27E6-B399-4B7F-BCD5-F12B77548D5E}">
      <dgm:prSet/>
      <dgm:spPr/>
      <dgm:t>
        <a:bodyPr/>
        <a:lstStyle/>
        <a:p>
          <a:endParaRPr lang="en-US"/>
        </a:p>
      </dgm:t>
    </dgm:pt>
    <dgm:pt modelId="{FAFF9B85-DD64-4F7D-8629-B8E266CC9829}" type="sibTrans" cxnId="{1E1E27E6-B399-4B7F-BCD5-F12B77548D5E}">
      <dgm:prSet/>
      <dgm:spPr/>
      <dgm:t>
        <a:bodyPr/>
        <a:lstStyle/>
        <a:p>
          <a:endParaRPr lang="en-US"/>
        </a:p>
      </dgm:t>
    </dgm:pt>
    <dgm:pt modelId="{06884714-BD02-410A-9370-B65A1B3B3A7C}">
      <dgm:prSet phldrT="[Text]" custT="1"/>
      <dgm:spPr/>
      <dgm:t>
        <a:bodyPr/>
        <a:lstStyle/>
        <a:p>
          <a:r>
            <a:rPr lang="en-US" sz="2800" dirty="0"/>
            <a:t>No, they don’t have a VPAT</a:t>
          </a:r>
        </a:p>
      </dgm:t>
    </dgm:pt>
    <dgm:pt modelId="{B7CC13F3-68C7-4851-9414-22A88D7829C1}" type="parTrans" cxnId="{E57F30AA-C233-4276-8123-7E7B5B042733}">
      <dgm:prSet/>
      <dgm:spPr/>
      <dgm:t>
        <a:bodyPr/>
        <a:lstStyle/>
        <a:p>
          <a:endParaRPr lang="en-US"/>
        </a:p>
      </dgm:t>
    </dgm:pt>
    <dgm:pt modelId="{B4F9D821-D1E0-4D74-B96A-9E443D9F12B5}" type="sibTrans" cxnId="{E57F30AA-C233-4276-8123-7E7B5B042733}">
      <dgm:prSet/>
      <dgm:spPr/>
      <dgm:t>
        <a:bodyPr/>
        <a:lstStyle/>
        <a:p>
          <a:endParaRPr lang="en-US"/>
        </a:p>
      </dgm:t>
    </dgm:pt>
    <dgm:pt modelId="{41DFD1A0-D610-4EC3-9C64-704CCB4D7618}">
      <dgm:prSet custT="1"/>
      <dgm:spPr/>
      <dgm:t>
        <a:bodyPr/>
        <a:lstStyle/>
        <a:p>
          <a:r>
            <a:rPr lang="en-US" sz="2400" dirty="0"/>
            <a:t>Email VPAT to </a:t>
          </a:r>
          <a:r>
            <a:rPr lang="en-US" sz="2400" dirty="0">
              <a:hlinkClick xmlns:r="http://schemas.openxmlformats.org/officeDocument/2006/relationships" r:id="rId1"/>
            </a:rPr>
            <a:t>Heather.merchant@wichita.edu</a:t>
          </a:r>
          <a:r>
            <a:rPr lang="en-US" sz="2400" dirty="0"/>
            <a:t> and request a VPAT review</a:t>
          </a:r>
        </a:p>
      </dgm:t>
    </dgm:pt>
    <dgm:pt modelId="{EBC99741-2CC5-4D18-973E-D389195FC249}" type="parTrans" cxnId="{7A9803C6-10A5-48A6-8488-DB5392A1707D}">
      <dgm:prSet/>
      <dgm:spPr/>
      <dgm:t>
        <a:bodyPr/>
        <a:lstStyle/>
        <a:p>
          <a:endParaRPr lang="en-US"/>
        </a:p>
      </dgm:t>
    </dgm:pt>
    <dgm:pt modelId="{F8FB18F2-5761-4E86-9C11-2EEB1106CFC8}" type="sibTrans" cxnId="{7A9803C6-10A5-48A6-8488-DB5392A1707D}">
      <dgm:prSet/>
      <dgm:spPr/>
      <dgm:t>
        <a:bodyPr/>
        <a:lstStyle/>
        <a:p>
          <a:endParaRPr lang="en-US"/>
        </a:p>
      </dgm:t>
    </dgm:pt>
    <dgm:pt modelId="{818050A0-A7F0-4B72-AD8F-A8FF4E1FC60A}">
      <dgm:prSet custT="1"/>
      <dgm:spPr/>
      <dgm:t>
        <a:bodyPr/>
        <a:lstStyle/>
        <a:p>
          <a:r>
            <a:rPr lang="en-US" sz="2800" dirty="0"/>
            <a:t>Complete the </a:t>
          </a:r>
          <a:r>
            <a:rPr lang="en-US" sz="2800" dirty="0">
              <a:hlinkClick xmlns:r="http://schemas.openxmlformats.org/officeDocument/2006/relationships" r:id="rId2"/>
            </a:rPr>
            <a:t>Accessibility Review For</a:t>
          </a:r>
          <a:r>
            <a:rPr lang="en-US" sz="2700" dirty="0">
              <a:hlinkClick xmlns:r="http://schemas.openxmlformats.org/officeDocument/2006/relationships" r:id="rId2"/>
            </a:rPr>
            <a:t>m</a:t>
          </a:r>
          <a:endParaRPr lang="en-US" sz="2700" dirty="0"/>
        </a:p>
      </dgm:t>
    </dgm:pt>
    <dgm:pt modelId="{3A456C4F-FA00-4786-BDE5-031E72DC4401}" type="parTrans" cxnId="{0C8D94A2-E86B-46D8-97C5-581AB83526FA}">
      <dgm:prSet/>
      <dgm:spPr/>
      <dgm:t>
        <a:bodyPr/>
        <a:lstStyle/>
        <a:p>
          <a:endParaRPr lang="en-US"/>
        </a:p>
      </dgm:t>
    </dgm:pt>
    <dgm:pt modelId="{59011141-B996-4DE3-AA9C-A13367497AB0}" type="sibTrans" cxnId="{0C8D94A2-E86B-46D8-97C5-581AB83526FA}">
      <dgm:prSet/>
      <dgm:spPr/>
      <dgm:t>
        <a:bodyPr/>
        <a:lstStyle/>
        <a:p>
          <a:endParaRPr lang="en-US"/>
        </a:p>
      </dgm:t>
    </dgm:pt>
    <dgm:pt modelId="{93F98290-A325-4244-A905-319150D4DB0C}" type="pres">
      <dgm:prSet presAssocID="{C84C619C-7643-451D-B721-8B2CA681A038}" presName="diagram" presStyleCnt="0">
        <dgm:presLayoutVars>
          <dgm:chPref val="1"/>
          <dgm:dir/>
          <dgm:animOne val="branch"/>
          <dgm:animLvl val="lvl"/>
          <dgm:resizeHandles val="exact"/>
        </dgm:presLayoutVars>
      </dgm:prSet>
      <dgm:spPr/>
    </dgm:pt>
    <dgm:pt modelId="{BA492699-C9EF-4941-9F6C-2D1559A39DF7}" type="pres">
      <dgm:prSet presAssocID="{6CC53D41-4C6B-41F6-A443-F473286B4AC0}" presName="root1" presStyleCnt="0"/>
      <dgm:spPr/>
    </dgm:pt>
    <dgm:pt modelId="{E9E60814-6E09-41F6-A8FC-0768A8062FEF}" type="pres">
      <dgm:prSet presAssocID="{6CC53D41-4C6B-41F6-A443-F473286B4AC0}" presName="LevelOneTextNode" presStyleLbl="node0" presStyleIdx="0" presStyleCnt="1" custScaleY="158820">
        <dgm:presLayoutVars>
          <dgm:chPref val="3"/>
        </dgm:presLayoutVars>
      </dgm:prSet>
      <dgm:spPr/>
    </dgm:pt>
    <dgm:pt modelId="{3B767C51-96B7-4435-9912-96D67E7CCDB5}" type="pres">
      <dgm:prSet presAssocID="{6CC53D41-4C6B-41F6-A443-F473286B4AC0}" presName="level2hierChild" presStyleCnt="0"/>
      <dgm:spPr/>
    </dgm:pt>
    <dgm:pt modelId="{D0C1D2CA-3834-4735-A4FB-FDB405689A3D}" type="pres">
      <dgm:prSet presAssocID="{D81D1E2F-A1C4-4E92-829E-90287C1933AB}" presName="conn2-1" presStyleLbl="parChTrans1D2" presStyleIdx="0" presStyleCnt="1"/>
      <dgm:spPr/>
    </dgm:pt>
    <dgm:pt modelId="{2782481D-D7C0-4419-85CF-64023913FDF5}" type="pres">
      <dgm:prSet presAssocID="{D81D1E2F-A1C4-4E92-829E-90287C1933AB}" presName="connTx" presStyleLbl="parChTrans1D2" presStyleIdx="0" presStyleCnt="1"/>
      <dgm:spPr/>
    </dgm:pt>
    <dgm:pt modelId="{8EDDB157-99C6-462F-BEA8-661E51A78495}" type="pres">
      <dgm:prSet presAssocID="{A00E7A16-48FA-40C0-A7D4-382AB9B77E91}" presName="root2" presStyleCnt="0"/>
      <dgm:spPr/>
    </dgm:pt>
    <dgm:pt modelId="{5388E40F-3DB8-448C-8159-07FCAC213286}" type="pres">
      <dgm:prSet presAssocID="{A00E7A16-48FA-40C0-A7D4-382AB9B77E91}" presName="LevelTwoTextNode" presStyleLbl="node2" presStyleIdx="0" presStyleCnt="1" custScaleY="158820">
        <dgm:presLayoutVars>
          <dgm:chPref val="3"/>
        </dgm:presLayoutVars>
      </dgm:prSet>
      <dgm:spPr/>
    </dgm:pt>
    <dgm:pt modelId="{9D1627CE-CA7C-4E48-8CB9-24F4F0807A7D}" type="pres">
      <dgm:prSet presAssocID="{A00E7A16-48FA-40C0-A7D4-382AB9B77E91}" presName="level3hierChild" presStyleCnt="0"/>
      <dgm:spPr/>
    </dgm:pt>
    <dgm:pt modelId="{98994B7A-8570-4A98-818C-D125D580F6C3}" type="pres">
      <dgm:prSet presAssocID="{136FE588-9F31-472B-AEC2-2623BD5C7524}" presName="conn2-1" presStyleLbl="parChTrans1D3" presStyleIdx="0" presStyleCnt="2"/>
      <dgm:spPr/>
    </dgm:pt>
    <dgm:pt modelId="{05795422-DF4A-447A-B53D-F7080EB36F26}" type="pres">
      <dgm:prSet presAssocID="{136FE588-9F31-472B-AEC2-2623BD5C7524}" presName="connTx" presStyleLbl="parChTrans1D3" presStyleIdx="0" presStyleCnt="2"/>
      <dgm:spPr/>
    </dgm:pt>
    <dgm:pt modelId="{7C88DFFC-C066-4214-AAD4-2C4364C91771}" type="pres">
      <dgm:prSet presAssocID="{0A676178-50A8-4A34-9B81-3560418E272C}" presName="root2" presStyleCnt="0"/>
      <dgm:spPr/>
    </dgm:pt>
    <dgm:pt modelId="{9DD2E426-713D-4B9F-B668-4B02F81C0699}" type="pres">
      <dgm:prSet presAssocID="{0A676178-50A8-4A34-9B81-3560418E272C}" presName="LevelTwoTextNode" presStyleLbl="node3" presStyleIdx="0" presStyleCnt="2" custScaleY="158820">
        <dgm:presLayoutVars>
          <dgm:chPref val="3"/>
        </dgm:presLayoutVars>
      </dgm:prSet>
      <dgm:spPr/>
    </dgm:pt>
    <dgm:pt modelId="{FCBD8191-70DF-41BB-887D-8C0121F6DED6}" type="pres">
      <dgm:prSet presAssocID="{0A676178-50A8-4A34-9B81-3560418E272C}" presName="level3hierChild" presStyleCnt="0"/>
      <dgm:spPr/>
    </dgm:pt>
    <dgm:pt modelId="{05F4B902-50C5-49AE-9735-5BF48596A78C}" type="pres">
      <dgm:prSet presAssocID="{EBC99741-2CC5-4D18-973E-D389195FC249}" presName="conn2-1" presStyleLbl="parChTrans1D4" presStyleIdx="0" presStyleCnt="2"/>
      <dgm:spPr/>
    </dgm:pt>
    <dgm:pt modelId="{64262541-C217-4E33-A318-B1CD2D5F2EBB}" type="pres">
      <dgm:prSet presAssocID="{EBC99741-2CC5-4D18-973E-D389195FC249}" presName="connTx" presStyleLbl="parChTrans1D4" presStyleIdx="0" presStyleCnt="2"/>
      <dgm:spPr/>
    </dgm:pt>
    <dgm:pt modelId="{6322C237-624D-4328-9EED-569CF3E03A71}" type="pres">
      <dgm:prSet presAssocID="{41DFD1A0-D610-4EC3-9C64-704CCB4D7618}" presName="root2" presStyleCnt="0"/>
      <dgm:spPr/>
    </dgm:pt>
    <dgm:pt modelId="{67BC2B40-037B-4583-A3EE-45168C47EB17}" type="pres">
      <dgm:prSet presAssocID="{41DFD1A0-D610-4EC3-9C64-704CCB4D7618}" presName="LevelTwoTextNode" presStyleLbl="node4" presStyleIdx="0" presStyleCnt="2" custScaleY="158820">
        <dgm:presLayoutVars>
          <dgm:chPref val="3"/>
        </dgm:presLayoutVars>
      </dgm:prSet>
      <dgm:spPr/>
    </dgm:pt>
    <dgm:pt modelId="{441E8734-8BC7-4A12-A9E7-575A1E617711}" type="pres">
      <dgm:prSet presAssocID="{41DFD1A0-D610-4EC3-9C64-704CCB4D7618}" presName="level3hierChild" presStyleCnt="0"/>
      <dgm:spPr/>
    </dgm:pt>
    <dgm:pt modelId="{E858EA6C-9DB9-45B7-A02D-6C270486C127}" type="pres">
      <dgm:prSet presAssocID="{B7CC13F3-68C7-4851-9414-22A88D7829C1}" presName="conn2-1" presStyleLbl="parChTrans1D3" presStyleIdx="1" presStyleCnt="2"/>
      <dgm:spPr/>
    </dgm:pt>
    <dgm:pt modelId="{CE05C2EC-83AA-4F5D-8C7E-F31ED4CD4D44}" type="pres">
      <dgm:prSet presAssocID="{B7CC13F3-68C7-4851-9414-22A88D7829C1}" presName="connTx" presStyleLbl="parChTrans1D3" presStyleIdx="1" presStyleCnt="2"/>
      <dgm:spPr/>
    </dgm:pt>
    <dgm:pt modelId="{831AFEB3-D5B8-4540-B06A-88CB8ADA2513}" type="pres">
      <dgm:prSet presAssocID="{06884714-BD02-410A-9370-B65A1B3B3A7C}" presName="root2" presStyleCnt="0"/>
      <dgm:spPr/>
    </dgm:pt>
    <dgm:pt modelId="{5AF7C898-B673-4755-B7C2-AC3D169B4796}" type="pres">
      <dgm:prSet presAssocID="{06884714-BD02-410A-9370-B65A1B3B3A7C}" presName="LevelTwoTextNode" presStyleLbl="node3" presStyleIdx="1" presStyleCnt="2" custScaleY="158820">
        <dgm:presLayoutVars>
          <dgm:chPref val="3"/>
        </dgm:presLayoutVars>
      </dgm:prSet>
      <dgm:spPr/>
    </dgm:pt>
    <dgm:pt modelId="{A0B01B2C-244C-4C94-B43D-7FA9C8472A67}" type="pres">
      <dgm:prSet presAssocID="{06884714-BD02-410A-9370-B65A1B3B3A7C}" presName="level3hierChild" presStyleCnt="0"/>
      <dgm:spPr/>
    </dgm:pt>
    <dgm:pt modelId="{A9DD9AD1-94A5-41B8-AED1-C90E1DF85420}" type="pres">
      <dgm:prSet presAssocID="{3A456C4F-FA00-4786-BDE5-031E72DC4401}" presName="conn2-1" presStyleLbl="parChTrans1D4" presStyleIdx="1" presStyleCnt="2"/>
      <dgm:spPr/>
    </dgm:pt>
    <dgm:pt modelId="{2C6BBCC1-3F49-49ED-AF70-DB4F396E9F9F}" type="pres">
      <dgm:prSet presAssocID="{3A456C4F-FA00-4786-BDE5-031E72DC4401}" presName="connTx" presStyleLbl="parChTrans1D4" presStyleIdx="1" presStyleCnt="2"/>
      <dgm:spPr/>
    </dgm:pt>
    <dgm:pt modelId="{7E4226E1-3C8A-4DE3-819F-9F09C01C59E8}" type="pres">
      <dgm:prSet presAssocID="{818050A0-A7F0-4B72-AD8F-A8FF4E1FC60A}" presName="root2" presStyleCnt="0"/>
      <dgm:spPr/>
    </dgm:pt>
    <dgm:pt modelId="{D0A0A6B1-EBF2-4F65-97C6-2B44A720DF8B}" type="pres">
      <dgm:prSet presAssocID="{818050A0-A7F0-4B72-AD8F-A8FF4E1FC60A}" presName="LevelTwoTextNode" presStyleLbl="node4" presStyleIdx="1" presStyleCnt="2" custScaleY="158820">
        <dgm:presLayoutVars>
          <dgm:chPref val="3"/>
        </dgm:presLayoutVars>
      </dgm:prSet>
      <dgm:spPr/>
    </dgm:pt>
    <dgm:pt modelId="{BF0EF948-8A96-4CD5-87AF-E32BEA41DBF9}" type="pres">
      <dgm:prSet presAssocID="{818050A0-A7F0-4B72-AD8F-A8FF4E1FC60A}" presName="level3hierChild" presStyleCnt="0"/>
      <dgm:spPr/>
    </dgm:pt>
  </dgm:ptLst>
  <dgm:cxnLst>
    <dgm:cxn modelId="{AC700D08-73F3-41C5-B224-50FA10DBAD27}" srcId="{C84C619C-7643-451D-B721-8B2CA681A038}" destId="{6CC53D41-4C6B-41F6-A443-F473286B4AC0}" srcOrd="0" destOrd="0" parTransId="{2B85BE83-171F-4708-8EC1-2883AB212C74}" sibTransId="{16B82C1E-38BC-4FF9-8E2B-DBF87A32BBD8}"/>
    <dgm:cxn modelId="{1B8D1D16-979D-4E64-98C0-458053CE4271}" type="presOf" srcId="{136FE588-9F31-472B-AEC2-2623BD5C7524}" destId="{05795422-DF4A-447A-B53D-F7080EB36F26}" srcOrd="1" destOrd="0" presId="urn:microsoft.com/office/officeart/2005/8/layout/hierarchy2"/>
    <dgm:cxn modelId="{2F306326-60D0-41AE-9D10-0FC1171A9F59}" type="presOf" srcId="{41DFD1A0-D610-4EC3-9C64-704CCB4D7618}" destId="{67BC2B40-037B-4583-A3EE-45168C47EB17}" srcOrd="0" destOrd="0" presId="urn:microsoft.com/office/officeart/2005/8/layout/hierarchy2"/>
    <dgm:cxn modelId="{D525DA29-D2F8-49FE-A5A4-AA34E4F227E7}" type="presOf" srcId="{D81D1E2F-A1C4-4E92-829E-90287C1933AB}" destId="{D0C1D2CA-3834-4735-A4FB-FDB405689A3D}" srcOrd="0" destOrd="0" presId="urn:microsoft.com/office/officeart/2005/8/layout/hierarchy2"/>
    <dgm:cxn modelId="{B39E343D-B84E-48BA-BBC4-4216F178328A}" type="presOf" srcId="{136FE588-9F31-472B-AEC2-2623BD5C7524}" destId="{98994B7A-8570-4A98-818C-D125D580F6C3}" srcOrd="0" destOrd="0" presId="urn:microsoft.com/office/officeart/2005/8/layout/hierarchy2"/>
    <dgm:cxn modelId="{A9C1603D-978F-4498-8C00-1F4D3B179372}" type="presOf" srcId="{C84C619C-7643-451D-B721-8B2CA681A038}" destId="{93F98290-A325-4244-A905-319150D4DB0C}" srcOrd="0" destOrd="0" presId="urn:microsoft.com/office/officeart/2005/8/layout/hierarchy2"/>
    <dgm:cxn modelId="{48A3343E-8A60-4E8A-B04E-8AC84EB35BC7}" type="presOf" srcId="{EBC99741-2CC5-4D18-973E-D389195FC249}" destId="{64262541-C217-4E33-A318-B1CD2D5F2EBB}" srcOrd="1" destOrd="0" presId="urn:microsoft.com/office/officeart/2005/8/layout/hierarchy2"/>
    <dgm:cxn modelId="{4F097541-D5E2-4EF3-95FB-17B87ECFCA67}" type="presOf" srcId="{EBC99741-2CC5-4D18-973E-D389195FC249}" destId="{05F4B902-50C5-49AE-9735-5BF48596A78C}" srcOrd="0" destOrd="0" presId="urn:microsoft.com/office/officeart/2005/8/layout/hierarchy2"/>
    <dgm:cxn modelId="{7A6A1143-2ED9-4BFA-962C-8B3717B29286}" type="presOf" srcId="{3A456C4F-FA00-4786-BDE5-031E72DC4401}" destId="{2C6BBCC1-3F49-49ED-AF70-DB4F396E9F9F}" srcOrd="1" destOrd="0" presId="urn:microsoft.com/office/officeart/2005/8/layout/hierarchy2"/>
    <dgm:cxn modelId="{87F72363-C4B6-41C4-979C-46121B00BBC1}" type="presOf" srcId="{B7CC13F3-68C7-4851-9414-22A88D7829C1}" destId="{CE05C2EC-83AA-4F5D-8C7E-F31ED4CD4D44}" srcOrd="1" destOrd="0" presId="urn:microsoft.com/office/officeart/2005/8/layout/hierarchy2"/>
    <dgm:cxn modelId="{9B5B5C66-A497-4593-AF38-D3343BA8EAC6}" type="presOf" srcId="{0A676178-50A8-4A34-9B81-3560418E272C}" destId="{9DD2E426-713D-4B9F-B668-4B02F81C0699}" srcOrd="0" destOrd="0" presId="urn:microsoft.com/office/officeart/2005/8/layout/hierarchy2"/>
    <dgm:cxn modelId="{D424E866-EA8A-4487-85AF-8491769DC9FF}" type="presOf" srcId="{A00E7A16-48FA-40C0-A7D4-382AB9B77E91}" destId="{5388E40F-3DB8-448C-8159-07FCAC213286}" srcOrd="0" destOrd="0" presId="urn:microsoft.com/office/officeart/2005/8/layout/hierarchy2"/>
    <dgm:cxn modelId="{5D6F2D54-E7AB-4822-98D8-2EB3B0E4726D}" type="presOf" srcId="{818050A0-A7F0-4B72-AD8F-A8FF4E1FC60A}" destId="{D0A0A6B1-EBF2-4F65-97C6-2B44A720DF8B}" srcOrd="0" destOrd="0" presId="urn:microsoft.com/office/officeart/2005/8/layout/hierarchy2"/>
    <dgm:cxn modelId="{D9721785-104E-4AB3-BDA3-A6B5C2E56AC1}" type="presOf" srcId="{B7CC13F3-68C7-4851-9414-22A88D7829C1}" destId="{E858EA6C-9DB9-45B7-A02D-6C270486C127}" srcOrd="0" destOrd="0" presId="urn:microsoft.com/office/officeart/2005/8/layout/hierarchy2"/>
    <dgm:cxn modelId="{530FB78C-7AAD-46D0-8A78-D77AA3275260}" srcId="{6CC53D41-4C6B-41F6-A443-F473286B4AC0}" destId="{A00E7A16-48FA-40C0-A7D4-382AB9B77E91}" srcOrd="0" destOrd="0" parTransId="{D81D1E2F-A1C4-4E92-829E-90287C1933AB}" sibTransId="{21325BE3-B458-4BD2-B5BD-B7DFE4573D83}"/>
    <dgm:cxn modelId="{0C8D94A2-E86B-46D8-97C5-581AB83526FA}" srcId="{06884714-BD02-410A-9370-B65A1B3B3A7C}" destId="{818050A0-A7F0-4B72-AD8F-A8FF4E1FC60A}" srcOrd="0" destOrd="0" parTransId="{3A456C4F-FA00-4786-BDE5-031E72DC4401}" sibTransId="{59011141-B996-4DE3-AA9C-A13367497AB0}"/>
    <dgm:cxn modelId="{E57F30AA-C233-4276-8123-7E7B5B042733}" srcId="{A00E7A16-48FA-40C0-A7D4-382AB9B77E91}" destId="{06884714-BD02-410A-9370-B65A1B3B3A7C}" srcOrd="1" destOrd="0" parTransId="{B7CC13F3-68C7-4851-9414-22A88D7829C1}" sibTransId="{B4F9D821-D1E0-4D74-B96A-9E443D9F12B5}"/>
    <dgm:cxn modelId="{7A9803C6-10A5-48A6-8488-DB5392A1707D}" srcId="{0A676178-50A8-4A34-9B81-3560418E272C}" destId="{41DFD1A0-D610-4EC3-9C64-704CCB4D7618}" srcOrd="0" destOrd="0" parTransId="{EBC99741-2CC5-4D18-973E-D389195FC249}" sibTransId="{F8FB18F2-5761-4E86-9C11-2EEB1106CFC8}"/>
    <dgm:cxn modelId="{FFF4EECA-1A81-422F-8692-62C6A15F4E14}" type="presOf" srcId="{06884714-BD02-410A-9370-B65A1B3B3A7C}" destId="{5AF7C898-B673-4755-B7C2-AC3D169B4796}" srcOrd="0" destOrd="0" presId="urn:microsoft.com/office/officeart/2005/8/layout/hierarchy2"/>
    <dgm:cxn modelId="{4DB0E5DA-BCC7-4123-8B5A-3C2C9C107D4C}" type="presOf" srcId="{6CC53D41-4C6B-41F6-A443-F473286B4AC0}" destId="{E9E60814-6E09-41F6-A8FC-0768A8062FEF}" srcOrd="0" destOrd="0" presId="urn:microsoft.com/office/officeart/2005/8/layout/hierarchy2"/>
    <dgm:cxn modelId="{3F0D6EE4-3459-4AF9-9C5E-7F5BFCD9C32C}" type="presOf" srcId="{D81D1E2F-A1C4-4E92-829E-90287C1933AB}" destId="{2782481D-D7C0-4419-85CF-64023913FDF5}" srcOrd="1" destOrd="0" presId="urn:microsoft.com/office/officeart/2005/8/layout/hierarchy2"/>
    <dgm:cxn modelId="{1E1E27E6-B399-4B7F-BCD5-F12B77548D5E}" srcId="{A00E7A16-48FA-40C0-A7D4-382AB9B77E91}" destId="{0A676178-50A8-4A34-9B81-3560418E272C}" srcOrd="0" destOrd="0" parTransId="{136FE588-9F31-472B-AEC2-2623BD5C7524}" sibTransId="{FAFF9B85-DD64-4F7D-8629-B8E266CC9829}"/>
    <dgm:cxn modelId="{96CF92F3-84E1-4FC1-B639-FBB7E29E6B2C}" type="presOf" srcId="{3A456C4F-FA00-4786-BDE5-031E72DC4401}" destId="{A9DD9AD1-94A5-41B8-AED1-C90E1DF85420}" srcOrd="0" destOrd="0" presId="urn:microsoft.com/office/officeart/2005/8/layout/hierarchy2"/>
    <dgm:cxn modelId="{1E575C20-6DD8-4A42-97D2-05D050D0044D}" type="presParOf" srcId="{93F98290-A325-4244-A905-319150D4DB0C}" destId="{BA492699-C9EF-4941-9F6C-2D1559A39DF7}" srcOrd="0" destOrd="0" presId="urn:microsoft.com/office/officeart/2005/8/layout/hierarchy2"/>
    <dgm:cxn modelId="{F40E20DF-CBCB-42BF-9966-69E51E83235E}" type="presParOf" srcId="{BA492699-C9EF-4941-9F6C-2D1559A39DF7}" destId="{E9E60814-6E09-41F6-A8FC-0768A8062FEF}" srcOrd="0" destOrd="0" presId="urn:microsoft.com/office/officeart/2005/8/layout/hierarchy2"/>
    <dgm:cxn modelId="{241C25C3-14B3-46A1-8C5A-ACD79D6C2012}" type="presParOf" srcId="{BA492699-C9EF-4941-9F6C-2D1559A39DF7}" destId="{3B767C51-96B7-4435-9912-96D67E7CCDB5}" srcOrd="1" destOrd="0" presId="urn:microsoft.com/office/officeart/2005/8/layout/hierarchy2"/>
    <dgm:cxn modelId="{F132C27C-4481-45DC-9691-2F25AE27CFF2}" type="presParOf" srcId="{3B767C51-96B7-4435-9912-96D67E7CCDB5}" destId="{D0C1D2CA-3834-4735-A4FB-FDB405689A3D}" srcOrd="0" destOrd="0" presId="urn:microsoft.com/office/officeart/2005/8/layout/hierarchy2"/>
    <dgm:cxn modelId="{3375E485-30F6-4073-AFA5-5FC9BDB1822A}" type="presParOf" srcId="{D0C1D2CA-3834-4735-A4FB-FDB405689A3D}" destId="{2782481D-D7C0-4419-85CF-64023913FDF5}" srcOrd="0" destOrd="0" presId="urn:microsoft.com/office/officeart/2005/8/layout/hierarchy2"/>
    <dgm:cxn modelId="{D02586B9-CD0C-42AF-B929-433E23CC97C5}" type="presParOf" srcId="{3B767C51-96B7-4435-9912-96D67E7CCDB5}" destId="{8EDDB157-99C6-462F-BEA8-661E51A78495}" srcOrd="1" destOrd="0" presId="urn:microsoft.com/office/officeart/2005/8/layout/hierarchy2"/>
    <dgm:cxn modelId="{C28DDE45-2442-4659-9B71-C84057466016}" type="presParOf" srcId="{8EDDB157-99C6-462F-BEA8-661E51A78495}" destId="{5388E40F-3DB8-448C-8159-07FCAC213286}" srcOrd="0" destOrd="0" presId="urn:microsoft.com/office/officeart/2005/8/layout/hierarchy2"/>
    <dgm:cxn modelId="{F18017D6-5DEC-4E4C-8A9F-D98274837262}" type="presParOf" srcId="{8EDDB157-99C6-462F-BEA8-661E51A78495}" destId="{9D1627CE-CA7C-4E48-8CB9-24F4F0807A7D}" srcOrd="1" destOrd="0" presId="urn:microsoft.com/office/officeart/2005/8/layout/hierarchy2"/>
    <dgm:cxn modelId="{2EF826DE-BD12-4FE9-A3A4-FBFE93C74670}" type="presParOf" srcId="{9D1627CE-CA7C-4E48-8CB9-24F4F0807A7D}" destId="{98994B7A-8570-4A98-818C-D125D580F6C3}" srcOrd="0" destOrd="0" presId="urn:microsoft.com/office/officeart/2005/8/layout/hierarchy2"/>
    <dgm:cxn modelId="{168385FB-3043-4AAB-A679-C81EBE049C27}" type="presParOf" srcId="{98994B7A-8570-4A98-818C-D125D580F6C3}" destId="{05795422-DF4A-447A-B53D-F7080EB36F26}" srcOrd="0" destOrd="0" presId="urn:microsoft.com/office/officeart/2005/8/layout/hierarchy2"/>
    <dgm:cxn modelId="{11F46D8E-C961-48AD-9A88-F6035320A633}" type="presParOf" srcId="{9D1627CE-CA7C-4E48-8CB9-24F4F0807A7D}" destId="{7C88DFFC-C066-4214-AAD4-2C4364C91771}" srcOrd="1" destOrd="0" presId="urn:microsoft.com/office/officeart/2005/8/layout/hierarchy2"/>
    <dgm:cxn modelId="{D6488CF7-111C-400B-BE56-98FE151446BD}" type="presParOf" srcId="{7C88DFFC-C066-4214-AAD4-2C4364C91771}" destId="{9DD2E426-713D-4B9F-B668-4B02F81C0699}" srcOrd="0" destOrd="0" presId="urn:microsoft.com/office/officeart/2005/8/layout/hierarchy2"/>
    <dgm:cxn modelId="{4E3D1641-4317-4A22-8F2A-6C43B4CB8A06}" type="presParOf" srcId="{7C88DFFC-C066-4214-AAD4-2C4364C91771}" destId="{FCBD8191-70DF-41BB-887D-8C0121F6DED6}" srcOrd="1" destOrd="0" presId="urn:microsoft.com/office/officeart/2005/8/layout/hierarchy2"/>
    <dgm:cxn modelId="{E706A85F-D131-4EA2-ADE8-A9258C893714}" type="presParOf" srcId="{FCBD8191-70DF-41BB-887D-8C0121F6DED6}" destId="{05F4B902-50C5-49AE-9735-5BF48596A78C}" srcOrd="0" destOrd="0" presId="urn:microsoft.com/office/officeart/2005/8/layout/hierarchy2"/>
    <dgm:cxn modelId="{DC9AB0C9-A50D-4D1B-BD55-EBEFCBA271F7}" type="presParOf" srcId="{05F4B902-50C5-49AE-9735-5BF48596A78C}" destId="{64262541-C217-4E33-A318-B1CD2D5F2EBB}" srcOrd="0" destOrd="0" presId="urn:microsoft.com/office/officeart/2005/8/layout/hierarchy2"/>
    <dgm:cxn modelId="{728C716B-85EA-499B-BE75-78FBC1346020}" type="presParOf" srcId="{FCBD8191-70DF-41BB-887D-8C0121F6DED6}" destId="{6322C237-624D-4328-9EED-569CF3E03A71}" srcOrd="1" destOrd="0" presId="urn:microsoft.com/office/officeart/2005/8/layout/hierarchy2"/>
    <dgm:cxn modelId="{F2221012-71FA-484C-BCCE-BEE84025C52D}" type="presParOf" srcId="{6322C237-624D-4328-9EED-569CF3E03A71}" destId="{67BC2B40-037B-4583-A3EE-45168C47EB17}" srcOrd="0" destOrd="0" presId="urn:microsoft.com/office/officeart/2005/8/layout/hierarchy2"/>
    <dgm:cxn modelId="{570FD23D-CC34-463A-8E32-394F3E21BE27}" type="presParOf" srcId="{6322C237-624D-4328-9EED-569CF3E03A71}" destId="{441E8734-8BC7-4A12-A9E7-575A1E617711}" srcOrd="1" destOrd="0" presId="urn:microsoft.com/office/officeart/2005/8/layout/hierarchy2"/>
    <dgm:cxn modelId="{15AB5A72-7F67-44A2-88A0-1E1A5D010B6D}" type="presParOf" srcId="{9D1627CE-CA7C-4E48-8CB9-24F4F0807A7D}" destId="{E858EA6C-9DB9-45B7-A02D-6C270486C127}" srcOrd="2" destOrd="0" presId="urn:microsoft.com/office/officeart/2005/8/layout/hierarchy2"/>
    <dgm:cxn modelId="{7D17E32D-DBBC-4946-AD90-F98B09307740}" type="presParOf" srcId="{E858EA6C-9DB9-45B7-A02D-6C270486C127}" destId="{CE05C2EC-83AA-4F5D-8C7E-F31ED4CD4D44}" srcOrd="0" destOrd="0" presId="urn:microsoft.com/office/officeart/2005/8/layout/hierarchy2"/>
    <dgm:cxn modelId="{2EB0AC59-0616-4185-A5EC-F1E11D850011}" type="presParOf" srcId="{9D1627CE-CA7C-4E48-8CB9-24F4F0807A7D}" destId="{831AFEB3-D5B8-4540-B06A-88CB8ADA2513}" srcOrd="3" destOrd="0" presId="urn:microsoft.com/office/officeart/2005/8/layout/hierarchy2"/>
    <dgm:cxn modelId="{D9AC3DF6-709C-45D6-AE29-DEAFD28FDB82}" type="presParOf" srcId="{831AFEB3-D5B8-4540-B06A-88CB8ADA2513}" destId="{5AF7C898-B673-4755-B7C2-AC3D169B4796}" srcOrd="0" destOrd="0" presId="urn:microsoft.com/office/officeart/2005/8/layout/hierarchy2"/>
    <dgm:cxn modelId="{4362023B-D390-468F-B78D-87A349B9397B}" type="presParOf" srcId="{831AFEB3-D5B8-4540-B06A-88CB8ADA2513}" destId="{A0B01B2C-244C-4C94-B43D-7FA9C8472A67}" srcOrd="1" destOrd="0" presId="urn:microsoft.com/office/officeart/2005/8/layout/hierarchy2"/>
    <dgm:cxn modelId="{8BDDF0C7-BB91-4744-810A-428672BFF134}" type="presParOf" srcId="{A0B01B2C-244C-4C94-B43D-7FA9C8472A67}" destId="{A9DD9AD1-94A5-41B8-AED1-C90E1DF85420}" srcOrd="0" destOrd="0" presId="urn:microsoft.com/office/officeart/2005/8/layout/hierarchy2"/>
    <dgm:cxn modelId="{7F7A320A-5878-46CB-9B66-B43F0A4FF259}" type="presParOf" srcId="{A9DD9AD1-94A5-41B8-AED1-C90E1DF85420}" destId="{2C6BBCC1-3F49-49ED-AF70-DB4F396E9F9F}" srcOrd="0" destOrd="0" presId="urn:microsoft.com/office/officeart/2005/8/layout/hierarchy2"/>
    <dgm:cxn modelId="{F6EEC438-A876-44AD-A4EE-599BECC4BBA6}" type="presParOf" srcId="{A0B01B2C-244C-4C94-B43D-7FA9C8472A67}" destId="{7E4226E1-3C8A-4DE3-819F-9F09C01C59E8}" srcOrd="1" destOrd="0" presId="urn:microsoft.com/office/officeart/2005/8/layout/hierarchy2"/>
    <dgm:cxn modelId="{F4356FF3-44B7-491F-A459-BE687CCD0FEC}" type="presParOf" srcId="{7E4226E1-3C8A-4DE3-819F-9F09C01C59E8}" destId="{D0A0A6B1-EBF2-4F65-97C6-2B44A720DF8B}" srcOrd="0" destOrd="0" presId="urn:microsoft.com/office/officeart/2005/8/layout/hierarchy2"/>
    <dgm:cxn modelId="{ED2F5D47-B8E9-40CD-84E3-9673CA4229B9}" type="presParOf" srcId="{7E4226E1-3C8A-4DE3-819F-9F09C01C59E8}" destId="{BF0EF948-8A96-4CD5-87AF-E32BEA41DBF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D4EA07-655F-4371-930D-85E89D871667}" type="doc">
      <dgm:prSet loTypeId="urn:microsoft.com/office/officeart/2005/8/layout/hList1" loCatId="list" qsTypeId="urn:microsoft.com/office/officeart/2005/8/quickstyle/simple5" qsCatId="simple" csTypeId="urn:microsoft.com/office/officeart/2005/8/colors/colorful2" csCatId="colorful" phldr="1"/>
      <dgm:spPr/>
      <dgm:t>
        <a:bodyPr/>
        <a:lstStyle/>
        <a:p>
          <a:endParaRPr lang="en-US"/>
        </a:p>
      </dgm:t>
    </dgm:pt>
    <dgm:pt modelId="{EA4CE881-4933-43C6-8632-BDF97E582B65}">
      <dgm:prSet/>
      <dgm:spPr/>
      <dgm:t>
        <a:bodyPr/>
        <a:lstStyle/>
        <a:p>
          <a:pPr>
            <a:lnSpc>
              <a:spcPct val="100000"/>
            </a:lnSpc>
            <a:defRPr b="1"/>
          </a:pPr>
          <a:r>
            <a:rPr lang="en-US"/>
            <a:t>Accessibility</a:t>
          </a:r>
        </a:p>
      </dgm:t>
    </dgm:pt>
    <dgm:pt modelId="{F8969ACC-A815-4E4A-9626-6C6ECC33B5F1}" type="parTrans" cxnId="{6E58CC58-0256-444C-BFAC-96E37F457D2F}">
      <dgm:prSet/>
      <dgm:spPr/>
      <dgm:t>
        <a:bodyPr/>
        <a:lstStyle/>
        <a:p>
          <a:endParaRPr lang="en-US"/>
        </a:p>
      </dgm:t>
    </dgm:pt>
    <dgm:pt modelId="{44260937-3491-46C7-89F6-A196CD7F9C1C}" type="sibTrans" cxnId="{6E58CC58-0256-444C-BFAC-96E37F457D2F}">
      <dgm:prSet/>
      <dgm:spPr/>
      <dgm:t>
        <a:bodyPr/>
        <a:lstStyle/>
        <a:p>
          <a:endParaRPr lang="en-US"/>
        </a:p>
      </dgm:t>
    </dgm:pt>
    <dgm:pt modelId="{749EFAC2-83C6-4BDB-8822-C3DCD895AE14}">
      <dgm:prSet/>
      <dgm:spPr/>
      <dgm:t>
        <a:bodyPr/>
        <a:lstStyle/>
        <a:p>
          <a:pPr>
            <a:lnSpc>
              <a:spcPct val="100000"/>
            </a:lnSpc>
          </a:pPr>
          <a:r>
            <a:rPr lang="en-US"/>
            <a:t>Captions for audio and video</a:t>
          </a:r>
          <a:endParaRPr lang="en-US" dirty="0"/>
        </a:p>
      </dgm:t>
    </dgm:pt>
    <dgm:pt modelId="{6B6DEDDC-E7E6-4195-A19A-445A4F8F95DC}" type="parTrans" cxnId="{0392F8E2-C89C-4B49-89EC-EB6B531460AA}">
      <dgm:prSet/>
      <dgm:spPr/>
      <dgm:t>
        <a:bodyPr/>
        <a:lstStyle/>
        <a:p>
          <a:endParaRPr lang="en-US"/>
        </a:p>
      </dgm:t>
    </dgm:pt>
    <dgm:pt modelId="{7FD0A265-9532-4AF1-BA87-1C5C589D296F}" type="sibTrans" cxnId="{0392F8E2-C89C-4B49-89EC-EB6B531460AA}">
      <dgm:prSet/>
      <dgm:spPr/>
      <dgm:t>
        <a:bodyPr/>
        <a:lstStyle/>
        <a:p>
          <a:endParaRPr lang="en-US"/>
        </a:p>
      </dgm:t>
    </dgm:pt>
    <dgm:pt modelId="{199AF994-0297-4326-A28B-F31D32E833A0}">
      <dgm:prSet/>
      <dgm:spPr/>
      <dgm:t>
        <a:bodyPr/>
        <a:lstStyle/>
        <a:p>
          <a:pPr>
            <a:lnSpc>
              <a:spcPct val="100000"/>
            </a:lnSpc>
          </a:pPr>
          <a:r>
            <a:rPr lang="en-US"/>
            <a:t>Alt text for images</a:t>
          </a:r>
        </a:p>
      </dgm:t>
    </dgm:pt>
    <dgm:pt modelId="{A72E89F0-9D13-41F6-8E58-6EE5DEA9FBD5}" type="parTrans" cxnId="{BC03B08B-641E-45E8-9718-BA78E8B75047}">
      <dgm:prSet/>
      <dgm:spPr/>
      <dgm:t>
        <a:bodyPr/>
        <a:lstStyle/>
        <a:p>
          <a:endParaRPr lang="en-US"/>
        </a:p>
      </dgm:t>
    </dgm:pt>
    <dgm:pt modelId="{71775B30-BD52-4173-B618-44FAF4804E59}" type="sibTrans" cxnId="{BC03B08B-641E-45E8-9718-BA78E8B75047}">
      <dgm:prSet/>
      <dgm:spPr/>
      <dgm:t>
        <a:bodyPr/>
        <a:lstStyle/>
        <a:p>
          <a:endParaRPr lang="en-US"/>
        </a:p>
      </dgm:t>
    </dgm:pt>
    <dgm:pt modelId="{4889D809-5D2D-4E85-BC13-5F776FEB066E}">
      <dgm:prSet/>
      <dgm:spPr/>
      <dgm:t>
        <a:bodyPr/>
        <a:lstStyle/>
        <a:p>
          <a:pPr>
            <a:lnSpc>
              <a:spcPct val="100000"/>
            </a:lnSpc>
          </a:pPr>
          <a:r>
            <a:rPr lang="en-US"/>
            <a:t>Documents can be read by a screen reader</a:t>
          </a:r>
        </a:p>
      </dgm:t>
    </dgm:pt>
    <dgm:pt modelId="{12DF74ED-A750-4768-B30F-8D6BBD067FB7}" type="parTrans" cxnId="{1261086D-86D7-4194-82B5-E03FF63AD0C0}">
      <dgm:prSet/>
      <dgm:spPr/>
      <dgm:t>
        <a:bodyPr/>
        <a:lstStyle/>
        <a:p>
          <a:endParaRPr lang="en-US"/>
        </a:p>
      </dgm:t>
    </dgm:pt>
    <dgm:pt modelId="{B277E8DD-FAB5-4F4D-8FB8-66B8EDB5483B}" type="sibTrans" cxnId="{1261086D-86D7-4194-82B5-E03FF63AD0C0}">
      <dgm:prSet/>
      <dgm:spPr/>
      <dgm:t>
        <a:bodyPr/>
        <a:lstStyle/>
        <a:p>
          <a:endParaRPr lang="en-US"/>
        </a:p>
      </dgm:t>
    </dgm:pt>
    <dgm:pt modelId="{C2FA6326-EC25-415C-8D38-CBBC63AB8339}">
      <dgm:prSet/>
      <dgm:spPr/>
      <dgm:t>
        <a:bodyPr/>
        <a:lstStyle/>
        <a:p>
          <a:pPr>
            <a:lnSpc>
              <a:spcPct val="100000"/>
            </a:lnSpc>
          </a:pPr>
          <a:r>
            <a:rPr lang="en-US"/>
            <a:t>EIT used in course is accessible, including the websites course is linked to</a:t>
          </a:r>
        </a:p>
      </dgm:t>
    </dgm:pt>
    <dgm:pt modelId="{225634F9-9F67-433D-B2F6-25E26F88440A}" type="parTrans" cxnId="{03CA6CAB-4C8F-4F23-827A-0692391DFE4B}">
      <dgm:prSet/>
      <dgm:spPr/>
      <dgm:t>
        <a:bodyPr/>
        <a:lstStyle/>
        <a:p>
          <a:endParaRPr lang="en-US"/>
        </a:p>
      </dgm:t>
    </dgm:pt>
    <dgm:pt modelId="{AD757E0E-36B7-498F-AD6B-4E4D4639BCE5}" type="sibTrans" cxnId="{03CA6CAB-4C8F-4F23-827A-0692391DFE4B}">
      <dgm:prSet/>
      <dgm:spPr/>
      <dgm:t>
        <a:bodyPr/>
        <a:lstStyle/>
        <a:p>
          <a:endParaRPr lang="en-US"/>
        </a:p>
      </dgm:t>
    </dgm:pt>
    <dgm:pt modelId="{88F64C57-6150-4F0C-966D-9F12C3CFDDC1}">
      <dgm:prSet/>
      <dgm:spPr/>
      <dgm:t>
        <a:bodyPr/>
        <a:lstStyle/>
        <a:p>
          <a:pPr>
            <a:lnSpc>
              <a:spcPct val="100000"/>
            </a:lnSpc>
          </a:pPr>
          <a:r>
            <a:rPr lang="en-US"/>
            <a:t>Links are descriptive, not raw URL</a:t>
          </a:r>
          <a:endParaRPr lang="en-US" dirty="0"/>
        </a:p>
      </dgm:t>
    </dgm:pt>
    <dgm:pt modelId="{E968B41D-A41E-4FBC-80AF-378C5C544659}" type="parTrans" cxnId="{BAAF61C7-145F-4881-9EFB-F4D933E677FD}">
      <dgm:prSet/>
      <dgm:spPr/>
      <dgm:t>
        <a:bodyPr/>
        <a:lstStyle/>
        <a:p>
          <a:endParaRPr lang="en-US"/>
        </a:p>
      </dgm:t>
    </dgm:pt>
    <dgm:pt modelId="{88723202-8983-4DB2-A34E-35B2EBE6F8CF}" type="sibTrans" cxnId="{BAAF61C7-145F-4881-9EFB-F4D933E677FD}">
      <dgm:prSet/>
      <dgm:spPr/>
      <dgm:t>
        <a:bodyPr/>
        <a:lstStyle/>
        <a:p>
          <a:endParaRPr lang="en-US"/>
        </a:p>
      </dgm:t>
    </dgm:pt>
    <dgm:pt modelId="{AEF5ECBB-B33D-4DDF-B0C1-E63E7A04219D}">
      <dgm:prSet/>
      <dgm:spPr/>
      <dgm:t>
        <a:bodyPr/>
        <a:lstStyle/>
        <a:p>
          <a:pPr>
            <a:lnSpc>
              <a:spcPct val="100000"/>
            </a:lnSpc>
          </a:pPr>
          <a:r>
            <a:rPr lang="en-US"/>
            <a:t>And more</a:t>
          </a:r>
        </a:p>
      </dgm:t>
    </dgm:pt>
    <dgm:pt modelId="{2CB95B31-250A-4C26-A1C6-D2FBF31FFCA9}" type="parTrans" cxnId="{FB119C4F-F0E0-46FC-85A6-9F408EF18799}">
      <dgm:prSet/>
      <dgm:spPr/>
      <dgm:t>
        <a:bodyPr/>
        <a:lstStyle/>
        <a:p>
          <a:endParaRPr lang="en-US"/>
        </a:p>
      </dgm:t>
    </dgm:pt>
    <dgm:pt modelId="{26CA8339-C8A1-4315-AACC-8B8BC67AE037}" type="sibTrans" cxnId="{FB119C4F-F0E0-46FC-85A6-9F408EF18799}">
      <dgm:prSet/>
      <dgm:spPr/>
      <dgm:t>
        <a:bodyPr/>
        <a:lstStyle/>
        <a:p>
          <a:endParaRPr lang="en-US"/>
        </a:p>
      </dgm:t>
    </dgm:pt>
    <dgm:pt modelId="{75032F91-E9EC-46C5-B546-AB08AF8EC150}">
      <dgm:prSet/>
      <dgm:spPr/>
      <dgm:t>
        <a:bodyPr/>
        <a:lstStyle/>
        <a:p>
          <a:pPr>
            <a:lnSpc>
              <a:spcPct val="100000"/>
            </a:lnSpc>
            <a:defRPr b="1"/>
          </a:pPr>
          <a:r>
            <a:rPr lang="en-US"/>
            <a:t>Content</a:t>
          </a:r>
        </a:p>
      </dgm:t>
    </dgm:pt>
    <dgm:pt modelId="{D926F24B-FBAE-420C-871C-EFCB9AB1732E}" type="parTrans" cxnId="{C59ACFE4-B461-4502-9E9A-BD7913ADA968}">
      <dgm:prSet/>
      <dgm:spPr/>
      <dgm:t>
        <a:bodyPr/>
        <a:lstStyle/>
        <a:p>
          <a:endParaRPr lang="en-US"/>
        </a:p>
      </dgm:t>
    </dgm:pt>
    <dgm:pt modelId="{2462A204-461C-43F2-BAC5-1EB2E6C556FB}" type="sibTrans" cxnId="{C59ACFE4-B461-4502-9E9A-BD7913ADA968}">
      <dgm:prSet/>
      <dgm:spPr/>
      <dgm:t>
        <a:bodyPr/>
        <a:lstStyle/>
        <a:p>
          <a:endParaRPr lang="en-US"/>
        </a:p>
      </dgm:t>
    </dgm:pt>
    <dgm:pt modelId="{B6767075-C71F-4AEE-93E4-50AC9076517C}">
      <dgm:prSet/>
      <dgm:spPr/>
      <dgm:t>
        <a:bodyPr/>
        <a:lstStyle/>
        <a:p>
          <a:pPr>
            <a:lnSpc>
              <a:spcPct val="100000"/>
            </a:lnSpc>
          </a:pPr>
          <a:r>
            <a:rPr lang="en-US"/>
            <a:t>Not judged on quality of content</a:t>
          </a:r>
        </a:p>
      </dgm:t>
    </dgm:pt>
    <dgm:pt modelId="{2EDC310E-5566-4572-A444-CBDAA30DBAA2}" type="parTrans" cxnId="{C96E5D2F-7F0A-4818-B6F2-A70651F680EE}">
      <dgm:prSet/>
      <dgm:spPr/>
      <dgm:t>
        <a:bodyPr/>
        <a:lstStyle/>
        <a:p>
          <a:endParaRPr lang="en-US"/>
        </a:p>
      </dgm:t>
    </dgm:pt>
    <dgm:pt modelId="{6EC3EC7C-138F-4794-B105-B587C8D20718}" type="sibTrans" cxnId="{C96E5D2F-7F0A-4818-B6F2-A70651F680EE}">
      <dgm:prSet/>
      <dgm:spPr/>
      <dgm:t>
        <a:bodyPr/>
        <a:lstStyle/>
        <a:p>
          <a:endParaRPr lang="en-US"/>
        </a:p>
      </dgm:t>
    </dgm:pt>
    <dgm:pt modelId="{E0BE4E1D-E66E-4B27-B916-594B9FA72BE9}">
      <dgm:prSet/>
      <dgm:spPr/>
      <dgm:t>
        <a:bodyPr/>
        <a:lstStyle/>
        <a:p>
          <a:pPr>
            <a:lnSpc>
              <a:spcPct val="100000"/>
            </a:lnSpc>
          </a:pPr>
          <a:r>
            <a:rPr lang="en-US"/>
            <a:t>Judged on whether content is provided or not</a:t>
          </a:r>
          <a:endParaRPr lang="en-US" dirty="0"/>
        </a:p>
      </dgm:t>
    </dgm:pt>
    <dgm:pt modelId="{479A2434-7F3A-472A-B499-BA457BCEF8F1}" type="parTrans" cxnId="{104BE6E9-B9D2-4487-A635-F8BF14569F49}">
      <dgm:prSet/>
      <dgm:spPr/>
      <dgm:t>
        <a:bodyPr/>
        <a:lstStyle/>
        <a:p>
          <a:endParaRPr lang="en-US"/>
        </a:p>
      </dgm:t>
    </dgm:pt>
    <dgm:pt modelId="{70A97D90-A15C-4265-8782-D7C0C89A8F86}" type="sibTrans" cxnId="{104BE6E9-B9D2-4487-A635-F8BF14569F49}">
      <dgm:prSet/>
      <dgm:spPr/>
      <dgm:t>
        <a:bodyPr/>
        <a:lstStyle/>
        <a:p>
          <a:endParaRPr lang="en-US"/>
        </a:p>
      </dgm:t>
    </dgm:pt>
    <dgm:pt modelId="{4F9C0D04-2AB1-44D1-AB06-D1509CE1C0BA}">
      <dgm:prSet/>
      <dgm:spPr/>
      <dgm:t>
        <a:bodyPr/>
        <a:lstStyle/>
        <a:p>
          <a:pPr>
            <a:lnSpc>
              <a:spcPct val="100000"/>
            </a:lnSpc>
            <a:defRPr b="1"/>
          </a:pPr>
          <a:r>
            <a:rPr lang="en-US"/>
            <a:t>Organization</a:t>
          </a:r>
        </a:p>
      </dgm:t>
    </dgm:pt>
    <dgm:pt modelId="{70E05E09-2EC5-4B0A-877C-ECD8EDCCFE8E}" type="parTrans" cxnId="{59654B75-CAA8-4533-90E9-A9018972D892}">
      <dgm:prSet/>
      <dgm:spPr/>
      <dgm:t>
        <a:bodyPr/>
        <a:lstStyle/>
        <a:p>
          <a:endParaRPr lang="en-US"/>
        </a:p>
      </dgm:t>
    </dgm:pt>
    <dgm:pt modelId="{0D87510D-79CD-4543-BADD-0D11C01D4522}" type="sibTrans" cxnId="{59654B75-CAA8-4533-90E9-A9018972D892}">
      <dgm:prSet/>
      <dgm:spPr/>
      <dgm:t>
        <a:bodyPr/>
        <a:lstStyle/>
        <a:p>
          <a:endParaRPr lang="en-US"/>
        </a:p>
      </dgm:t>
    </dgm:pt>
    <dgm:pt modelId="{B957452D-4534-41FF-8191-A205A14734B1}">
      <dgm:prSet/>
      <dgm:spPr/>
      <dgm:t>
        <a:bodyPr/>
        <a:lstStyle/>
        <a:p>
          <a:pPr>
            <a:lnSpc>
              <a:spcPct val="100000"/>
            </a:lnSpc>
          </a:pPr>
          <a:r>
            <a:rPr lang="en-US"/>
            <a:t>Judged by whether content is displayed in a logical manner for learners</a:t>
          </a:r>
        </a:p>
      </dgm:t>
    </dgm:pt>
    <dgm:pt modelId="{AFC4CFDD-3881-43CB-B584-CF95F1DD0B07}" type="parTrans" cxnId="{8C33DAB1-157B-4281-8A69-8AD04A906113}">
      <dgm:prSet/>
      <dgm:spPr/>
      <dgm:t>
        <a:bodyPr/>
        <a:lstStyle/>
        <a:p>
          <a:endParaRPr lang="en-US"/>
        </a:p>
      </dgm:t>
    </dgm:pt>
    <dgm:pt modelId="{AE19E449-82BC-4F17-88AE-39A0D46E415D}" type="sibTrans" cxnId="{8C33DAB1-157B-4281-8A69-8AD04A906113}">
      <dgm:prSet/>
      <dgm:spPr/>
      <dgm:t>
        <a:bodyPr/>
        <a:lstStyle/>
        <a:p>
          <a:endParaRPr lang="en-US"/>
        </a:p>
      </dgm:t>
    </dgm:pt>
    <dgm:pt modelId="{4BB08405-CC1F-472F-A7DE-F0EB72555CBC}">
      <dgm:prSet/>
      <dgm:spPr/>
      <dgm:t>
        <a:bodyPr/>
        <a:lstStyle/>
        <a:p>
          <a:pPr>
            <a:lnSpc>
              <a:spcPct val="100000"/>
            </a:lnSpc>
          </a:pPr>
          <a:endParaRPr lang="en-US" dirty="0"/>
        </a:p>
      </dgm:t>
    </dgm:pt>
    <dgm:pt modelId="{7F70AF27-00E0-47EB-9D83-F9AE9B4CF73D}" type="parTrans" cxnId="{30AE06B5-F2CB-4B24-90A6-8084B79D84BF}">
      <dgm:prSet/>
      <dgm:spPr/>
      <dgm:t>
        <a:bodyPr/>
        <a:lstStyle/>
        <a:p>
          <a:endParaRPr lang="en-US"/>
        </a:p>
      </dgm:t>
    </dgm:pt>
    <dgm:pt modelId="{1E1DBAE1-515A-4DB1-9FC1-61327F8F4FAF}" type="sibTrans" cxnId="{30AE06B5-F2CB-4B24-90A6-8084B79D84BF}">
      <dgm:prSet/>
      <dgm:spPr/>
      <dgm:t>
        <a:bodyPr/>
        <a:lstStyle/>
        <a:p>
          <a:endParaRPr lang="en-US"/>
        </a:p>
      </dgm:t>
    </dgm:pt>
    <dgm:pt modelId="{F93B2114-1AD0-4BAA-AD34-A891FE555042}">
      <dgm:prSet/>
      <dgm:spPr/>
      <dgm:t>
        <a:bodyPr/>
        <a:lstStyle/>
        <a:p>
          <a:pPr>
            <a:lnSpc>
              <a:spcPct val="100000"/>
            </a:lnSpc>
          </a:pPr>
          <a:r>
            <a:rPr lang="en-US"/>
            <a:t>And if course contains any instructor-generated content</a:t>
          </a:r>
          <a:endParaRPr lang="en-US" dirty="0"/>
        </a:p>
      </dgm:t>
    </dgm:pt>
    <dgm:pt modelId="{0BC88810-D89E-48AE-9F2B-506C97E7A802}" type="parTrans" cxnId="{F76C1B12-73C9-4723-8DFD-3CFDABE9C0B1}">
      <dgm:prSet/>
      <dgm:spPr/>
      <dgm:t>
        <a:bodyPr/>
        <a:lstStyle/>
        <a:p>
          <a:endParaRPr lang="en-US"/>
        </a:p>
      </dgm:t>
    </dgm:pt>
    <dgm:pt modelId="{D0E5EFA9-19B7-46FC-B2B2-B6ED1DDADC37}" type="sibTrans" cxnId="{F76C1B12-73C9-4723-8DFD-3CFDABE9C0B1}">
      <dgm:prSet/>
      <dgm:spPr/>
      <dgm:t>
        <a:bodyPr/>
        <a:lstStyle/>
        <a:p>
          <a:endParaRPr lang="en-US"/>
        </a:p>
      </dgm:t>
    </dgm:pt>
    <dgm:pt modelId="{F9ECC3C5-2464-4DFE-BFAE-5055B26223D3}" type="pres">
      <dgm:prSet presAssocID="{DAD4EA07-655F-4371-930D-85E89D871667}" presName="Name0" presStyleCnt="0">
        <dgm:presLayoutVars>
          <dgm:dir/>
          <dgm:animLvl val="lvl"/>
          <dgm:resizeHandles val="exact"/>
        </dgm:presLayoutVars>
      </dgm:prSet>
      <dgm:spPr/>
    </dgm:pt>
    <dgm:pt modelId="{59CD42BE-8CC8-4B5C-8263-5EB96F1F2810}" type="pres">
      <dgm:prSet presAssocID="{EA4CE881-4933-43C6-8632-BDF97E582B65}" presName="composite" presStyleCnt="0"/>
      <dgm:spPr/>
    </dgm:pt>
    <dgm:pt modelId="{5D101391-1F49-472E-9126-AABAB7AFA95E}" type="pres">
      <dgm:prSet presAssocID="{EA4CE881-4933-43C6-8632-BDF97E582B65}" presName="parTx" presStyleLbl="alignNode1" presStyleIdx="0" presStyleCnt="3">
        <dgm:presLayoutVars>
          <dgm:chMax val="0"/>
          <dgm:chPref val="0"/>
          <dgm:bulletEnabled val="1"/>
        </dgm:presLayoutVars>
      </dgm:prSet>
      <dgm:spPr/>
    </dgm:pt>
    <dgm:pt modelId="{0C9F513F-6D14-4FB7-B862-6B0CD8CE7197}" type="pres">
      <dgm:prSet presAssocID="{EA4CE881-4933-43C6-8632-BDF97E582B65}" presName="desTx" presStyleLbl="alignAccFollowNode1" presStyleIdx="0" presStyleCnt="3">
        <dgm:presLayoutVars>
          <dgm:bulletEnabled val="1"/>
        </dgm:presLayoutVars>
      </dgm:prSet>
      <dgm:spPr/>
    </dgm:pt>
    <dgm:pt modelId="{54FA6CE7-FBF9-4F39-9FD7-8FC9FEA0ABE9}" type="pres">
      <dgm:prSet presAssocID="{44260937-3491-46C7-89F6-A196CD7F9C1C}" presName="space" presStyleCnt="0"/>
      <dgm:spPr/>
    </dgm:pt>
    <dgm:pt modelId="{CED05BEF-52BD-41C4-A94E-56E5AF5B0B48}" type="pres">
      <dgm:prSet presAssocID="{75032F91-E9EC-46C5-B546-AB08AF8EC150}" presName="composite" presStyleCnt="0"/>
      <dgm:spPr/>
    </dgm:pt>
    <dgm:pt modelId="{3B7FAD8C-2267-4BC0-9F05-98C61F1AB0FE}" type="pres">
      <dgm:prSet presAssocID="{75032F91-E9EC-46C5-B546-AB08AF8EC150}" presName="parTx" presStyleLbl="alignNode1" presStyleIdx="1" presStyleCnt="3">
        <dgm:presLayoutVars>
          <dgm:chMax val="0"/>
          <dgm:chPref val="0"/>
          <dgm:bulletEnabled val="1"/>
        </dgm:presLayoutVars>
      </dgm:prSet>
      <dgm:spPr/>
    </dgm:pt>
    <dgm:pt modelId="{CEB0C3F6-BA05-49E3-A577-6FA3D39C6DA1}" type="pres">
      <dgm:prSet presAssocID="{75032F91-E9EC-46C5-B546-AB08AF8EC150}" presName="desTx" presStyleLbl="alignAccFollowNode1" presStyleIdx="1" presStyleCnt="3">
        <dgm:presLayoutVars>
          <dgm:bulletEnabled val="1"/>
        </dgm:presLayoutVars>
      </dgm:prSet>
      <dgm:spPr/>
    </dgm:pt>
    <dgm:pt modelId="{D4B178FE-4C57-42BD-A7E1-F18F7D316711}" type="pres">
      <dgm:prSet presAssocID="{2462A204-461C-43F2-BAC5-1EB2E6C556FB}" presName="space" presStyleCnt="0"/>
      <dgm:spPr/>
    </dgm:pt>
    <dgm:pt modelId="{2E4907B2-76AB-41C1-BD04-60C962B7FC2A}" type="pres">
      <dgm:prSet presAssocID="{4F9C0D04-2AB1-44D1-AB06-D1509CE1C0BA}" presName="composite" presStyleCnt="0"/>
      <dgm:spPr/>
    </dgm:pt>
    <dgm:pt modelId="{AE5B1C97-D696-42AF-87BF-9F3738C7A9FD}" type="pres">
      <dgm:prSet presAssocID="{4F9C0D04-2AB1-44D1-AB06-D1509CE1C0BA}" presName="parTx" presStyleLbl="alignNode1" presStyleIdx="2" presStyleCnt="3">
        <dgm:presLayoutVars>
          <dgm:chMax val="0"/>
          <dgm:chPref val="0"/>
          <dgm:bulletEnabled val="1"/>
        </dgm:presLayoutVars>
      </dgm:prSet>
      <dgm:spPr/>
    </dgm:pt>
    <dgm:pt modelId="{60B70827-0D58-4AC2-BD3E-6B1B47A7BD9E}" type="pres">
      <dgm:prSet presAssocID="{4F9C0D04-2AB1-44D1-AB06-D1509CE1C0BA}" presName="desTx" presStyleLbl="alignAccFollowNode1" presStyleIdx="2" presStyleCnt="3">
        <dgm:presLayoutVars>
          <dgm:bulletEnabled val="1"/>
        </dgm:presLayoutVars>
      </dgm:prSet>
      <dgm:spPr/>
    </dgm:pt>
  </dgm:ptLst>
  <dgm:cxnLst>
    <dgm:cxn modelId="{5A22470E-32B4-487B-9055-320A2C0270CC}" type="presOf" srcId="{4F9C0D04-2AB1-44D1-AB06-D1509CE1C0BA}" destId="{AE5B1C97-D696-42AF-87BF-9F3738C7A9FD}" srcOrd="0" destOrd="0" presId="urn:microsoft.com/office/officeart/2005/8/layout/hList1"/>
    <dgm:cxn modelId="{F76C1B12-73C9-4723-8DFD-3CFDABE9C0B1}" srcId="{75032F91-E9EC-46C5-B546-AB08AF8EC150}" destId="{F93B2114-1AD0-4BAA-AD34-A891FE555042}" srcOrd="2" destOrd="0" parTransId="{0BC88810-D89E-48AE-9F2B-506C97E7A802}" sibTransId="{D0E5EFA9-19B7-46FC-B2B2-B6ED1DDADC37}"/>
    <dgm:cxn modelId="{9072A01D-AFFE-4CAB-BF20-3FECAE9B3965}" type="presOf" srcId="{B6767075-C71F-4AEE-93E4-50AC9076517C}" destId="{CEB0C3F6-BA05-49E3-A577-6FA3D39C6DA1}" srcOrd="0" destOrd="0" presId="urn:microsoft.com/office/officeart/2005/8/layout/hList1"/>
    <dgm:cxn modelId="{5DB40021-AAD6-4D6C-B4F0-2054918BFC8E}" type="presOf" srcId="{199AF994-0297-4326-A28B-F31D32E833A0}" destId="{0C9F513F-6D14-4FB7-B862-6B0CD8CE7197}" srcOrd="0" destOrd="1" presId="urn:microsoft.com/office/officeart/2005/8/layout/hList1"/>
    <dgm:cxn modelId="{C96E5D2F-7F0A-4818-B6F2-A70651F680EE}" srcId="{75032F91-E9EC-46C5-B546-AB08AF8EC150}" destId="{B6767075-C71F-4AEE-93E4-50AC9076517C}" srcOrd="0" destOrd="0" parTransId="{2EDC310E-5566-4572-A444-CBDAA30DBAA2}" sibTransId="{6EC3EC7C-138F-4794-B105-B587C8D20718}"/>
    <dgm:cxn modelId="{1D80FD62-6A00-4883-A1DD-C2D67A746C34}" type="presOf" srcId="{EA4CE881-4933-43C6-8632-BDF97E582B65}" destId="{5D101391-1F49-472E-9126-AABAB7AFA95E}" srcOrd="0" destOrd="0" presId="urn:microsoft.com/office/officeart/2005/8/layout/hList1"/>
    <dgm:cxn modelId="{A8F9E34A-C635-4BC0-BD47-06A8C9049DC0}" type="presOf" srcId="{E0BE4E1D-E66E-4B27-B916-594B9FA72BE9}" destId="{CEB0C3F6-BA05-49E3-A577-6FA3D39C6DA1}" srcOrd="0" destOrd="1" presId="urn:microsoft.com/office/officeart/2005/8/layout/hList1"/>
    <dgm:cxn modelId="{AC8E194C-4CC1-4189-AC66-F7039F406D8D}" type="presOf" srcId="{C2FA6326-EC25-415C-8D38-CBBC63AB8339}" destId="{0C9F513F-6D14-4FB7-B862-6B0CD8CE7197}" srcOrd="0" destOrd="3" presId="urn:microsoft.com/office/officeart/2005/8/layout/hList1"/>
    <dgm:cxn modelId="{1261086D-86D7-4194-82B5-E03FF63AD0C0}" srcId="{EA4CE881-4933-43C6-8632-BDF97E582B65}" destId="{4889D809-5D2D-4E85-BC13-5F776FEB066E}" srcOrd="2" destOrd="0" parTransId="{12DF74ED-A750-4768-B30F-8D6BBD067FB7}" sibTransId="{B277E8DD-FAB5-4F4D-8FB8-66B8EDB5483B}"/>
    <dgm:cxn modelId="{37A18F4D-216C-4982-87FD-16B934FA4EE8}" type="presOf" srcId="{DAD4EA07-655F-4371-930D-85E89D871667}" destId="{F9ECC3C5-2464-4DFE-BFAE-5055B26223D3}" srcOrd="0" destOrd="0" presId="urn:microsoft.com/office/officeart/2005/8/layout/hList1"/>
    <dgm:cxn modelId="{FB119C4F-F0E0-46FC-85A6-9F408EF18799}" srcId="{EA4CE881-4933-43C6-8632-BDF97E582B65}" destId="{AEF5ECBB-B33D-4DDF-B0C1-E63E7A04219D}" srcOrd="5" destOrd="0" parTransId="{2CB95B31-250A-4C26-A1C6-D2FBF31FFCA9}" sibTransId="{26CA8339-C8A1-4315-AACC-8B8BC67AE037}"/>
    <dgm:cxn modelId="{A41FFD72-676C-4117-ADE5-50097D065BFA}" type="presOf" srcId="{AEF5ECBB-B33D-4DDF-B0C1-E63E7A04219D}" destId="{0C9F513F-6D14-4FB7-B862-6B0CD8CE7197}" srcOrd="0" destOrd="5" presId="urn:microsoft.com/office/officeart/2005/8/layout/hList1"/>
    <dgm:cxn modelId="{59654B75-CAA8-4533-90E9-A9018972D892}" srcId="{DAD4EA07-655F-4371-930D-85E89D871667}" destId="{4F9C0D04-2AB1-44D1-AB06-D1509CE1C0BA}" srcOrd="2" destOrd="0" parTransId="{70E05E09-2EC5-4B0A-877C-ECD8EDCCFE8E}" sibTransId="{0D87510D-79CD-4543-BADD-0D11C01D4522}"/>
    <dgm:cxn modelId="{6E58CC58-0256-444C-BFAC-96E37F457D2F}" srcId="{DAD4EA07-655F-4371-930D-85E89D871667}" destId="{EA4CE881-4933-43C6-8632-BDF97E582B65}" srcOrd="0" destOrd="0" parTransId="{F8969ACC-A815-4E4A-9626-6C6ECC33B5F1}" sibTransId="{44260937-3491-46C7-89F6-A196CD7F9C1C}"/>
    <dgm:cxn modelId="{BC03B08B-641E-45E8-9718-BA78E8B75047}" srcId="{EA4CE881-4933-43C6-8632-BDF97E582B65}" destId="{199AF994-0297-4326-A28B-F31D32E833A0}" srcOrd="1" destOrd="0" parTransId="{A72E89F0-9D13-41F6-8E58-6EE5DEA9FBD5}" sibTransId="{71775B30-BD52-4173-B618-44FAF4804E59}"/>
    <dgm:cxn modelId="{A144C290-7F69-47F9-8134-23FB60233131}" type="presOf" srcId="{88F64C57-6150-4F0C-966D-9F12C3CFDDC1}" destId="{0C9F513F-6D14-4FB7-B862-6B0CD8CE7197}" srcOrd="0" destOrd="4" presId="urn:microsoft.com/office/officeart/2005/8/layout/hList1"/>
    <dgm:cxn modelId="{35C7389C-1476-401D-A28E-5F21F9C3168B}" type="presOf" srcId="{75032F91-E9EC-46C5-B546-AB08AF8EC150}" destId="{3B7FAD8C-2267-4BC0-9F05-98C61F1AB0FE}" srcOrd="0" destOrd="0" presId="urn:microsoft.com/office/officeart/2005/8/layout/hList1"/>
    <dgm:cxn modelId="{03CA6CAB-4C8F-4F23-827A-0692391DFE4B}" srcId="{EA4CE881-4933-43C6-8632-BDF97E582B65}" destId="{C2FA6326-EC25-415C-8D38-CBBC63AB8339}" srcOrd="3" destOrd="0" parTransId="{225634F9-9F67-433D-B2F6-25E26F88440A}" sibTransId="{AD757E0E-36B7-498F-AD6B-4E4D4639BCE5}"/>
    <dgm:cxn modelId="{8C33DAB1-157B-4281-8A69-8AD04A906113}" srcId="{4F9C0D04-2AB1-44D1-AB06-D1509CE1C0BA}" destId="{B957452D-4534-41FF-8191-A205A14734B1}" srcOrd="0" destOrd="0" parTransId="{AFC4CFDD-3881-43CB-B584-CF95F1DD0B07}" sibTransId="{AE19E449-82BC-4F17-88AE-39A0D46E415D}"/>
    <dgm:cxn modelId="{30AE06B5-F2CB-4B24-90A6-8084B79D84BF}" srcId="{75032F91-E9EC-46C5-B546-AB08AF8EC150}" destId="{4BB08405-CC1F-472F-A7DE-F0EB72555CBC}" srcOrd="3" destOrd="0" parTransId="{7F70AF27-00E0-47EB-9D83-F9AE9B4CF73D}" sibTransId="{1E1DBAE1-515A-4DB1-9FC1-61327F8F4FAF}"/>
    <dgm:cxn modelId="{DE1077BC-73F0-4568-AB66-4781166A4FE8}" type="presOf" srcId="{4BB08405-CC1F-472F-A7DE-F0EB72555CBC}" destId="{CEB0C3F6-BA05-49E3-A577-6FA3D39C6DA1}" srcOrd="0" destOrd="3" presId="urn:microsoft.com/office/officeart/2005/8/layout/hList1"/>
    <dgm:cxn modelId="{BC1880C6-F895-4D9A-83D5-91C52C6CB9A4}" type="presOf" srcId="{F93B2114-1AD0-4BAA-AD34-A891FE555042}" destId="{CEB0C3F6-BA05-49E3-A577-6FA3D39C6DA1}" srcOrd="0" destOrd="2" presId="urn:microsoft.com/office/officeart/2005/8/layout/hList1"/>
    <dgm:cxn modelId="{BAAF61C7-145F-4881-9EFB-F4D933E677FD}" srcId="{EA4CE881-4933-43C6-8632-BDF97E582B65}" destId="{88F64C57-6150-4F0C-966D-9F12C3CFDDC1}" srcOrd="4" destOrd="0" parTransId="{E968B41D-A41E-4FBC-80AF-378C5C544659}" sibTransId="{88723202-8983-4DB2-A34E-35B2EBE6F8CF}"/>
    <dgm:cxn modelId="{488684D6-E14D-46EF-B334-B8153A6084E4}" type="presOf" srcId="{749EFAC2-83C6-4BDB-8822-C3DCD895AE14}" destId="{0C9F513F-6D14-4FB7-B862-6B0CD8CE7197}" srcOrd="0" destOrd="0" presId="urn:microsoft.com/office/officeart/2005/8/layout/hList1"/>
    <dgm:cxn modelId="{84CBD0DB-AAFE-413B-A9FE-EBFF08852CF4}" type="presOf" srcId="{B957452D-4534-41FF-8191-A205A14734B1}" destId="{60B70827-0D58-4AC2-BD3E-6B1B47A7BD9E}" srcOrd="0" destOrd="0" presId="urn:microsoft.com/office/officeart/2005/8/layout/hList1"/>
    <dgm:cxn modelId="{0392F8E2-C89C-4B49-89EC-EB6B531460AA}" srcId="{EA4CE881-4933-43C6-8632-BDF97E582B65}" destId="{749EFAC2-83C6-4BDB-8822-C3DCD895AE14}" srcOrd="0" destOrd="0" parTransId="{6B6DEDDC-E7E6-4195-A19A-445A4F8F95DC}" sibTransId="{7FD0A265-9532-4AF1-BA87-1C5C589D296F}"/>
    <dgm:cxn modelId="{C59ACFE4-B461-4502-9E9A-BD7913ADA968}" srcId="{DAD4EA07-655F-4371-930D-85E89D871667}" destId="{75032F91-E9EC-46C5-B546-AB08AF8EC150}" srcOrd="1" destOrd="0" parTransId="{D926F24B-FBAE-420C-871C-EFCB9AB1732E}" sibTransId="{2462A204-461C-43F2-BAC5-1EB2E6C556FB}"/>
    <dgm:cxn modelId="{104BE6E9-B9D2-4487-A635-F8BF14569F49}" srcId="{75032F91-E9EC-46C5-B546-AB08AF8EC150}" destId="{E0BE4E1D-E66E-4B27-B916-594B9FA72BE9}" srcOrd="1" destOrd="0" parTransId="{479A2434-7F3A-472A-B499-BA457BCEF8F1}" sibTransId="{70A97D90-A15C-4265-8782-D7C0C89A8F86}"/>
    <dgm:cxn modelId="{3DCA62FB-3F69-4780-9D08-C560B54E8108}" type="presOf" srcId="{4889D809-5D2D-4E85-BC13-5F776FEB066E}" destId="{0C9F513F-6D14-4FB7-B862-6B0CD8CE7197}" srcOrd="0" destOrd="2" presId="urn:microsoft.com/office/officeart/2005/8/layout/hList1"/>
    <dgm:cxn modelId="{B264458E-D516-4FE4-AF42-64F942C2F494}" type="presParOf" srcId="{F9ECC3C5-2464-4DFE-BFAE-5055B26223D3}" destId="{59CD42BE-8CC8-4B5C-8263-5EB96F1F2810}" srcOrd="0" destOrd="0" presId="urn:microsoft.com/office/officeart/2005/8/layout/hList1"/>
    <dgm:cxn modelId="{9415B670-BA9F-429F-BB93-31054BF2F716}" type="presParOf" srcId="{59CD42BE-8CC8-4B5C-8263-5EB96F1F2810}" destId="{5D101391-1F49-472E-9126-AABAB7AFA95E}" srcOrd="0" destOrd="0" presId="urn:microsoft.com/office/officeart/2005/8/layout/hList1"/>
    <dgm:cxn modelId="{E2A745D6-97D4-47F9-A212-EC9968C5198A}" type="presParOf" srcId="{59CD42BE-8CC8-4B5C-8263-5EB96F1F2810}" destId="{0C9F513F-6D14-4FB7-B862-6B0CD8CE7197}" srcOrd="1" destOrd="0" presId="urn:microsoft.com/office/officeart/2005/8/layout/hList1"/>
    <dgm:cxn modelId="{B6F0F4EC-592A-4048-B508-8FCC4F822BF8}" type="presParOf" srcId="{F9ECC3C5-2464-4DFE-BFAE-5055B26223D3}" destId="{54FA6CE7-FBF9-4F39-9FD7-8FC9FEA0ABE9}" srcOrd="1" destOrd="0" presId="urn:microsoft.com/office/officeart/2005/8/layout/hList1"/>
    <dgm:cxn modelId="{0ABECB27-3C28-4EC5-BBC9-A68FEDE225F8}" type="presParOf" srcId="{F9ECC3C5-2464-4DFE-BFAE-5055B26223D3}" destId="{CED05BEF-52BD-41C4-A94E-56E5AF5B0B48}" srcOrd="2" destOrd="0" presId="urn:microsoft.com/office/officeart/2005/8/layout/hList1"/>
    <dgm:cxn modelId="{3D409A47-CCFA-49D1-AEAE-B5044EDF035A}" type="presParOf" srcId="{CED05BEF-52BD-41C4-A94E-56E5AF5B0B48}" destId="{3B7FAD8C-2267-4BC0-9F05-98C61F1AB0FE}" srcOrd="0" destOrd="0" presId="urn:microsoft.com/office/officeart/2005/8/layout/hList1"/>
    <dgm:cxn modelId="{388DC856-2CAD-4DA9-933C-4B919E18D3B9}" type="presParOf" srcId="{CED05BEF-52BD-41C4-A94E-56E5AF5B0B48}" destId="{CEB0C3F6-BA05-49E3-A577-6FA3D39C6DA1}" srcOrd="1" destOrd="0" presId="urn:microsoft.com/office/officeart/2005/8/layout/hList1"/>
    <dgm:cxn modelId="{73B57222-849F-47BC-8140-4FB23097C889}" type="presParOf" srcId="{F9ECC3C5-2464-4DFE-BFAE-5055B26223D3}" destId="{D4B178FE-4C57-42BD-A7E1-F18F7D316711}" srcOrd="3" destOrd="0" presId="urn:microsoft.com/office/officeart/2005/8/layout/hList1"/>
    <dgm:cxn modelId="{A299310F-DC53-4FD0-A3A0-28A5062CFC28}" type="presParOf" srcId="{F9ECC3C5-2464-4DFE-BFAE-5055B26223D3}" destId="{2E4907B2-76AB-41C1-BD04-60C962B7FC2A}" srcOrd="4" destOrd="0" presId="urn:microsoft.com/office/officeart/2005/8/layout/hList1"/>
    <dgm:cxn modelId="{41787F27-DF66-44B9-9391-983160DB3989}" type="presParOf" srcId="{2E4907B2-76AB-41C1-BD04-60C962B7FC2A}" destId="{AE5B1C97-D696-42AF-87BF-9F3738C7A9FD}" srcOrd="0" destOrd="0" presId="urn:microsoft.com/office/officeart/2005/8/layout/hList1"/>
    <dgm:cxn modelId="{153D3949-2F69-41F1-A2AB-8975DAE708BC}" type="presParOf" srcId="{2E4907B2-76AB-41C1-BD04-60C962B7FC2A}" destId="{60B70827-0D58-4AC2-BD3E-6B1B47A7BD9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0A4B9C-5B3C-40CB-B0F9-1875849C17D6}" type="doc">
      <dgm:prSet loTypeId="urn:microsoft.com/office/officeart/2005/8/layout/list1" loCatId="list" qsTypeId="urn:microsoft.com/office/officeart/2005/8/quickstyle/simple5" qsCatId="simple" csTypeId="urn:microsoft.com/office/officeart/2005/8/colors/colorful1" csCatId="colorful" phldr="1"/>
      <dgm:spPr/>
      <dgm:t>
        <a:bodyPr/>
        <a:lstStyle/>
        <a:p>
          <a:endParaRPr lang="en-US"/>
        </a:p>
      </dgm:t>
    </dgm:pt>
    <dgm:pt modelId="{B5092F1F-312A-4CEF-8D7C-90CA1AF1B1CB}">
      <dgm:prSet/>
      <dgm:spPr/>
      <dgm:t>
        <a:bodyPr/>
        <a:lstStyle/>
        <a:p>
          <a:r>
            <a:rPr lang="en-US" dirty="0"/>
            <a:t>Results are recorded	</a:t>
          </a:r>
        </a:p>
      </dgm:t>
    </dgm:pt>
    <dgm:pt modelId="{B88C50EF-EB8E-4448-8BEF-05D9DDBEC7CF}" type="parTrans" cxnId="{9A62D0C3-BC9D-4D4D-B612-55EF160BD2F8}">
      <dgm:prSet/>
      <dgm:spPr/>
      <dgm:t>
        <a:bodyPr/>
        <a:lstStyle/>
        <a:p>
          <a:endParaRPr lang="en-US"/>
        </a:p>
      </dgm:t>
    </dgm:pt>
    <dgm:pt modelId="{5CA973FE-16E4-49FA-9E19-F98043716C9E}" type="sibTrans" cxnId="{9A62D0C3-BC9D-4D4D-B612-55EF160BD2F8}">
      <dgm:prSet/>
      <dgm:spPr/>
      <dgm:t>
        <a:bodyPr/>
        <a:lstStyle/>
        <a:p>
          <a:endParaRPr lang="en-US"/>
        </a:p>
      </dgm:t>
    </dgm:pt>
    <dgm:pt modelId="{763EC8B3-2AC4-4B82-A450-A4662E0AB828}">
      <dgm:prSet/>
      <dgm:spPr/>
      <dgm:t>
        <a:bodyPr/>
        <a:lstStyle/>
        <a:p>
          <a:r>
            <a:rPr lang="en-US" dirty="0"/>
            <a:t>Non-sensitive data collected is used for analytics</a:t>
          </a:r>
        </a:p>
      </dgm:t>
    </dgm:pt>
    <dgm:pt modelId="{715BE44D-30B6-4E41-A24F-78ADEB32C569}" type="parTrans" cxnId="{0A2D0262-4E38-4185-93EE-1B9D307EE047}">
      <dgm:prSet/>
      <dgm:spPr/>
      <dgm:t>
        <a:bodyPr/>
        <a:lstStyle/>
        <a:p>
          <a:endParaRPr lang="en-US"/>
        </a:p>
      </dgm:t>
    </dgm:pt>
    <dgm:pt modelId="{EFBB7581-A66D-42F2-8934-B92866731F0A}" type="sibTrans" cxnId="{0A2D0262-4E38-4185-93EE-1B9D307EE047}">
      <dgm:prSet/>
      <dgm:spPr/>
      <dgm:t>
        <a:bodyPr/>
        <a:lstStyle/>
        <a:p>
          <a:endParaRPr lang="en-US"/>
        </a:p>
      </dgm:t>
    </dgm:pt>
    <dgm:pt modelId="{0E9C0578-64A4-4804-B053-F451DBA4F001}">
      <dgm:prSet/>
      <dgm:spPr/>
      <dgm:t>
        <a:bodyPr/>
        <a:lstStyle/>
        <a:p>
          <a:r>
            <a:rPr lang="en-US" b="1"/>
            <a:t>Example 1:</a:t>
          </a:r>
          <a:r>
            <a:rPr lang="en-US"/>
            <a:t> 50% of courses that could be merged (parent / child) are</a:t>
          </a:r>
        </a:p>
      </dgm:t>
    </dgm:pt>
    <dgm:pt modelId="{AB1CF490-232B-43C6-9DDE-172EA3B5ED5B}" type="parTrans" cxnId="{3784B9ED-9B9D-488B-8DAF-5B5EAB2CE766}">
      <dgm:prSet/>
      <dgm:spPr/>
      <dgm:t>
        <a:bodyPr/>
        <a:lstStyle/>
        <a:p>
          <a:endParaRPr lang="en-US"/>
        </a:p>
      </dgm:t>
    </dgm:pt>
    <dgm:pt modelId="{1729473C-86EF-43DB-946E-1159C9B77CF1}" type="sibTrans" cxnId="{3784B9ED-9B9D-488B-8DAF-5B5EAB2CE766}">
      <dgm:prSet/>
      <dgm:spPr/>
      <dgm:t>
        <a:bodyPr/>
        <a:lstStyle/>
        <a:p>
          <a:endParaRPr lang="en-US"/>
        </a:p>
      </dgm:t>
    </dgm:pt>
    <dgm:pt modelId="{E0F4CA2A-D07C-4CD2-B996-9FA7580CBB2A}">
      <dgm:prSet/>
      <dgm:spPr/>
      <dgm:t>
        <a:bodyPr/>
        <a:lstStyle/>
        <a:p>
          <a:r>
            <a:rPr lang="en-US" b="1"/>
            <a:t>Example 2:</a:t>
          </a:r>
          <a:r>
            <a:rPr lang="en-US"/>
            <a:t> 10% of courses are using Panopto for lectures</a:t>
          </a:r>
        </a:p>
      </dgm:t>
    </dgm:pt>
    <dgm:pt modelId="{E682A2DC-3686-4BF4-9F2E-67083D0686EA}" type="parTrans" cxnId="{EA1178E2-6234-48C7-B8AF-49108DEFE52B}">
      <dgm:prSet/>
      <dgm:spPr/>
      <dgm:t>
        <a:bodyPr/>
        <a:lstStyle/>
        <a:p>
          <a:endParaRPr lang="en-US"/>
        </a:p>
      </dgm:t>
    </dgm:pt>
    <dgm:pt modelId="{7CF637CD-6497-4A5E-BEE0-785A6BA76AD7}" type="sibTrans" cxnId="{EA1178E2-6234-48C7-B8AF-49108DEFE52B}">
      <dgm:prSet/>
      <dgm:spPr/>
      <dgm:t>
        <a:bodyPr/>
        <a:lstStyle/>
        <a:p>
          <a:endParaRPr lang="en-US"/>
        </a:p>
      </dgm:t>
    </dgm:pt>
    <dgm:pt modelId="{3BB2832C-4BBC-4F53-90F1-A4A8F7305C0E}">
      <dgm:prSet/>
      <dgm:spPr/>
      <dgm:t>
        <a:bodyPr/>
        <a:lstStyle/>
        <a:p>
          <a:r>
            <a:rPr lang="en-US" b="1"/>
            <a:t>Example 3:</a:t>
          </a:r>
          <a:r>
            <a:rPr lang="en-US"/>
            <a:t> 67% of courses contain inaccessible documents</a:t>
          </a:r>
        </a:p>
      </dgm:t>
    </dgm:pt>
    <dgm:pt modelId="{F28A2098-9158-497A-A4EB-18061FB00C99}" type="parTrans" cxnId="{ECD7F8D0-F4DB-498B-A147-6B6B83B5E9D7}">
      <dgm:prSet/>
      <dgm:spPr/>
      <dgm:t>
        <a:bodyPr/>
        <a:lstStyle/>
        <a:p>
          <a:endParaRPr lang="en-US"/>
        </a:p>
      </dgm:t>
    </dgm:pt>
    <dgm:pt modelId="{262722A0-DA8B-4904-B6F1-0F5D4A52344C}" type="sibTrans" cxnId="{ECD7F8D0-F4DB-498B-A147-6B6B83B5E9D7}">
      <dgm:prSet/>
      <dgm:spPr/>
      <dgm:t>
        <a:bodyPr/>
        <a:lstStyle/>
        <a:p>
          <a:endParaRPr lang="en-US"/>
        </a:p>
      </dgm:t>
    </dgm:pt>
    <dgm:pt modelId="{410263E6-AD66-4FD6-92DF-CBF6D8C85799}">
      <dgm:prSet/>
      <dgm:spPr/>
      <dgm:t>
        <a:bodyPr/>
        <a:lstStyle/>
        <a:p>
          <a:r>
            <a:rPr lang="en-US" b="1"/>
            <a:t>NOTE:</a:t>
          </a:r>
          <a:r>
            <a:rPr lang="en-US"/>
            <a:t> These stats are hypothetical</a:t>
          </a:r>
        </a:p>
      </dgm:t>
    </dgm:pt>
    <dgm:pt modelId="{7FA28D19-2B1C-48F5-9BAA-DF922FCC5A20}" type="parTrans" cxnId="{BE95322D-7971-4066-87D5-30129DCD450C}">
      <dgm:prSet/>
      <dgm:spPr/>
      <dgm:t>
        <a:bodyPr/>
        <a:lstStyle/>
        <a:p>
          <a:endParaRPr lang="en-US"/>
        </a:p>
      </dgm:t>
    </dgm:pt>
    <dgm:pt modelId="{FFC74760-D934-4BDF-B90A-058F3BFB5159}" type="sibTrans" cxnId="{BE95322D-7971-4066-87D5-30129DCD450C}">
      <dgm:prSet/>
      <dgm:spPr/>
      <dgm:t>
        <a:bodyPr/>
        <a:lstStyle/>
        <a:p>
          <a:endParaRPr lang="en-US"/>
        </a:p>
      </dgm:t>
    </dgm:pt>
    <dgm:pt modelId="{DD6D08D3-1BB8-450D-B41A-216FD5029644}" type="pres">
      <dgm:prSet presAssocID="{070A4B9C-5B3C-40CB-B0F9-1875849C17D6}" presName="linear" presStyleCnt="0">
        <dgm:presLayoutVars>
          <dgm:dir/>
          <dgm:animLvl val="lvl"/>
          <dgm:resizeHandles val="exact"/>
        </dgm:presLayoutVars>
      </dgm:prSet>
      <dgm:spPr/>
    </dgm:pt>
    <dgm:pt modelId="{3E0F4291-85CF-487D-B0F3-D54767460371}" type="pres">
      <dgm:prSet presAssocID="{B5092F1F-312A-4CEF-8D7C-90CA1AF1B1CB}" presName="parentLin" presStyleCnt="0"/>
      <dgm:spPr/>
    </dgm:pt>
    <dgm:pt modelId="{F37A28EB-ADC7-4F8C-8F44-ABD8AB45E8EE}" type="pres">
      <dgm:prSet presAssocID="{B5092F1F-312A-4CEF-8D7C-90CA1AF1B1CB}" presName="parentLeftMargin" presStyleLbl="node1" presStyleIdx="0" presStyleCnt="2"/>
      <dgm:spPr/>
    </dgm:pt>
    <dgm:pt modelId="{0776A35E-662A-436A-A7A2-E9518D4A06F7}" type="pres">
      <dgm:prSet presAssocID="{B5092F1F-312A-4CEF-8D7C-90CA1AF1B1CB}" presName="parentText" presStyleLbl="node1" presStyleIdx="0" presStyleCnt="2">
        <dgm:presLayoutVars>
          <dgm:chMax val="0"/>
          <dgm:bulletEnabled val="1"/>
        </dgm:presLayoutVars>
      </dgm:prSet>
      <dgm:spPr/>
    </dgm:pt>
    <dgm:pt modelId="{76232870-BE5C-4685-88CE-1549D3871126}" type="pres">
      <dgm:prSet presAssocID="{B5092F1F-312A-4CEF-8D7C-90CA1AF1B1CB}" presName="negativeSpace" presStyleCnt="0"/>
      <dgm:spPr/>
    </dgm:pt>
    <dgm:pt modelId="{2F9BFBAA-6C95-4420-B7F0-CDA673BE1FB9}" type="pres">
      <dgm:prSet presAssocID="{B5092F1F-312A-4CEF-8D7C-90CA1AF1B1CB}" presName="childText" presStyleLbl="conFgAcc1" presStyleIdx="0" presStyleCnt="2">
        <dgm:presLayoutVars>
          <dgm:bulletEnabled val="1"/>
        </dgm:presLayoutVars>
      </dgm:prSet>
      <dgm:spPr/>
    </dgm:pt>
    <dgm:pt modelId="{D59B032A-254E-43E7-8900-C3B73B644B79}" type="pres">
      <dgm:prSet presAssocID="{5CA973FE-16E4-49FA-9E19-F98043716C9E}" presName="spaceBetweenRectangles" presStyleCnt="0"/>
      <dgm:spPr/>
    </dgm:pt>
    <dgm:pt modelId="{CBFC6D11-46FC-4035-BCC7-25519006C558}" type="pres">
      <dgm:prSet presAssocID="{763EC8B3-2AC4-4B82-A450-A4662E0AB828}" presName="parentLin" presStyleCnt="0"/>
      <dgm:spPr/>
    </dgm:pt>
    <dgm:pt modelId="{2B6FCA43-AD92-4085-B082-C3F1DF365E0D}" type="pres">
      <dgm:prSet presAssocID="{763EC8B3-2AC4-4B82-A450-A4662E0AB828}" presName="parentLeftMargin" presStyleLbl="node1" presStyleIdx="0" presStyleCnt="2"/>
      <dgm:spPr/>
    </dgm:pt>
    <dgm:pt modelId="{E889B71D-924F-4774-8811-C53050C96743}" type="pres">
      <dgm:prSet presAssocID="{763EC8B3-2AC4-4B82-A450-A4662E0AB828}" presName="parentText" presStyleLbl="node1" presStyleIdx="1" presStyleCnt="2">
        <dgm:presLayoutVars>
          <dgm:chMax val="0"/>
          <dgm:bulletEnabled val="1"/>
        </dgm:presLayoutVars>
      </dgm:prSet>
      <dgm:spPr/>
    </dgm:pt>
    <dgm:pt modelId="{D9AE8819-019E-4B8C-B52C-FBFE54EFB3A1}" type="pres">
      <dgm:prSet presAssocID="{763EC8B3-2AC4-4B82-A450-A4662E0AB828}" presName="negativeSpace" presStyleCnt="0"/>
      <dgm:spPr/>
    </dgm:pt>
    <dgm:pt modelId="{1DC0FFC7-6ED9-42BF-B10A-07E46FB052CA}" type="pres">
      <dgm:prSet presAssocID="{763EC8B3-2AC4-4B82-A450-A4662E0AB828}" presName="childText" presStyleLbl="conFgAcc1" presStyleIdx="1" presStyleCnt="2">
        <dgm:presLayoutVars>
          <dgm:bulletEnabled val="1"/>
        </dgm:presLayoutVars>
      </dgm:prSet>
      <dgm:spPr/>
    </dgm:pt>
  </dgm:ptLst>
  <dgm:cxnLst>
    <dgm:cxn modelId="{16434707-E365-4512-B744-6168BFF8F019}" type="presOf" srcId="{B5092F1F-312A-4CEF-8D7C-90CA1AF1B1CB}" destId="{F37A28EB-ADC7-4F8C-8F44-ABD8AB45E8EE}" srcOrd="0" destOrd="0" presId="urn:microsoft.com/office/officeart/2005/8/layout/list1"/>
    <dgm:cxn modelId="{8D0EF22C-FC41-4615-95A5-70E06359C2F7}" type="presOf" srcId="{070A4B9C-5B3C-40CB-B0F9-1875849C17D6}" destId="{DD6D08D3-1BB8-450D-B41A-216FD5029644}" srcOrd="0" destOrd="0" presId="urn:microsoft.com/office/officeart/2005/8/layout/list1"/>
    <dgm:cxn modelId="{BE95322D-7971-4066-87D5-30129DCD450C}" srcId="{763EC8B3-2AC4-4B82-A450-A4662E0AB828}" destId="{410263E6-AD66-4FD6-92DF-CBF6D8C85799}" srcOrd="3" destOrd="0" parTransId="{7FA28D19-2B1C-48F5-9BAA-DF922FCC5A20}" sibTransId="{FFC74760-D934-4BDF-B90A-058F3BFB5159}"/>
    <dgm:cxn modelId="{0A2D0262-4E38-4185-93EE-1B9D307EE047}" srcId="{070A4B9C-5B3C-40CB-B0F9-1875849C17D6}" destId="{763EC8B3-2AC4-4B82-A450-A4662E0AB828}" srcOrd="1" destOrd="0" parTransId="{715BE44D-30B6-4E41-A24F-78ADEB32C569}" sibTransId="{EFBB7581-A66D-42F2-8934-B92866731F0A}"/>
    <dgm:cxn modelId="{5D024F6B-5EFD-4DCB-A786-8F0F85E91737}" type="presOf" srcId="{410263E6-AD66-4FD6-92DF-CBF6D8C85799}" destId="{1DC0FFC7-6ED9-42BF-B10A-07E46FB052CA}" srcOrd="0" destOrd="3" presId="urn:microsoft.com/office/officeart/2005/8/layout/list1"/>
    <dgm:cxn modelId="{692DEB57-6164-4BC7-89D7-63DBA526133A}" type="presOf" srcId="{0E9C0578-64A4-4804-B053-F451DBA4F001}" destId="{1DC0FFC7-6ED9-42BF-B10A-07E46FB052CA}" srcOrd="0" destOrd="0" presId="urn:microsoft.com/office/officeart/2005/8/layout/list1"/>
    <dgm:cxn modelId="{B7A943B7-0C45-4532-ACB5-31B1FA7199D0}" type="presOf" srcId="{3BB2832C-4BBC-4F53-90F1-A4A8F7305C0E}" destId="{1DC0FFC7-6ED9-42BF-B10A-07E46FB052CA}" srcOrd="0" destOrd="2" presId="urn:microsoft.com/office/officeart/2005/8/layout/list1"/>
    <dgm:cxn modelId="{9A62D0C3-BC9D-4D4D-B612-55EF160BD2F8}" srcId="{070A4B9C-5B3C-40CB-B0F9-1875849C17D6}" destId="{B5092F1F-312A-4CEF-8D7C-90CA1AF1B1CB}" srcOrd="0" destOrd="0" parTransId="{B88C50EF-EB8E-4448-8BEF-05D9DDBEC7CF}" sibTransId="{5CA973FE-16E4-49FA-9E19-F98043716C9E}"/>
    <dgm:cxn modelId="{0F815CC6-D701-4AFF-BF94-9D27E0D10F75}" type="presOf" srcId="{B5092F1F-312A-4CEF-8D7C-90CA1AF1B1CB}" destId="{0776A35E-662A-436A-A7A2-E9518D4A06F7}" srcOrd="1" destOrd="0" presId="urn:microsoft.com/office/officeart/2005/8/layout/list1"/>
    <dgm:cxn modelId="{ECD7F8D0-F4DB-498B-A147-6B6B83B5E9D7}" srcId="{763EC8B3-2AC4-4B82-A450-A4662E0AB828}" destId="{3BB2832C-4BBC-4F53-90F1-A4A8F7305C0E}" srcOrd="2" destOrd="0" parTransId="{F28A2098-9158-497A-A4EB-18061FB00C99}" sibTransId="{262722A0-DA8B-4904-B6F1-0F5D4A52344C}"/>
    <dgm:cxn modelId="{D6C771D9-35D1-4201-A258-4F368A9D4AA2}" type="presOf" srcId="{763EC8B3-2AC4-4B82-A450-A4662E0AB828}" destId="{E889B71D-924F-4774-8811-C53050C96743}" srcOrd="1" destOrd="0" presId="urn:microsoft.com/office/officeart/2005/8/layout/list1"/>
    <dgm:cxn modelId="{EA1178E2-6234-48C7-B8AF-49108DEFE52B}" srcId="{763EC8B3-2AC4-4B82-A450-A4662E0AB828}" destId="{E0F4CA2A-D07C-4CD2-B996-9FA7580CBB2A}" srcOrd="1" destOrd="0" parTransId="{E682A2DC-3686-4BF4-9F2E-67083D0686EA}" sibTransId="{7CF637CD-6497-4A5E-BEE0-785A6BA76AD7}"/>
    <dgm:cxn modelId="{B383F1E8-921E-46AA-B251-CA1B5EB4A3A6}" type="presOf" srcId="{763EC8B3-2AC4-4B82-A450-A4662E0AB828}" destId="{2B6FCA43-AD92-4085-B082-C3F1DF365E0D}" srcOrd="0" destOrd="0" presId="urn:microsoft.com/office/officeart/2005/8/layout/list1"/>
    <dgm:cxn modelId="{3784B9ED-9B9D-488B-8DAF-5B5EAB2CE766}" srcId="{763EC8B3-2AC4-4B82-A450-A4662E0AB828}" destId="{0E9C0578-64A4-4804-B053-F451DBA4F001}" srcOrd="0" destOrd="0" parTransId="{AB1CF490-232B-43C6-9DDE-172EA3B5ED5B}" sibTransId="{1729473C-86EF-43DB-946E-1159C9B77CF1}"/>
    <dgm:cxn modelId="{DEB228FA-33C6-4FE1-B69A-C157B774EE1E}" type="presOf" srcId="{E0F4CA2A-D07C-4CD2-B996-9FA7580CBB2A}" destId="{1DC0FFC7-6ED9-42BF-B10A-07E46FB052CA}" srcOrd="0" destOrd="1" presId="urn:microsoft.com/office/officeart/2005/8/layout/list1"/>
    <dgm:cxn modelId="{9FEEFA16-CEE4-4123-AF08-67D85E159EEE}" type="presParOf" srcId="{DD6D08D3-1BB8-450D-B41A-216FD5029644}" destId="{3E0F4291-85CF-487D-B0F3-D54767460371}" srcOrd="0" destOrd="0" presId="urn:microsoft.com/office/officeart/2005/8/layout/list1"/>
    <dgm:cxn modelId="{6326839F-6AA5-4293-8873-25DACBB88FAA}" type="presParOf" srcId="{3E0F4291-85CF-487D-B0F3-D54767460371}" destId="{F37A28EB-ADC7-4F8C-8F44-ABD8AB45E8EE}" srcOrd="0" destOrd="0" presId="urn:microsoft.com/office/officeart/2005/8/layout/list1"/>
    <dgm:cxn modelId="{9D8504B3-9198-451D-BF1F-51AA6793CE68}" type="presParOf" srcId="{3E0F4291-85CF-487D-B0F3-D54767460371}" destId="{0776A35E-662A-436A-A7A2-E9518D4A06F7}" srcOrd="1" destOrd="0" presId="urn:microsoft.com/office/officeart/2005/8/layout/list1"/>
    <dgm:cxn modelId="{D0EBE5A3-8E38-4C68-9675-E2CACFB8A664}" type="presParOf" srcId="{DD6D08D3-1BB8-450D-B41A-216FD5029644}" destId="{76232870-BE5C-4685-88CE-1549D3871126}" srcOrd="1" destOrd="0" presId="urn:microsoft.com/office/officeart/2005/8/layout/list1"/>
    <dgm:cxn modelId="{335AF248-A2AC-4DED-9DE0-E49A82ED30CE}" type="presParOf" srcId="{DD6D08D3-1BB8-450D-B41A-216FD5029644}" destId="{2F9BFBAA-6C95-4420-B7F0-CDA673BE1FB9}" srcOrd="2" destOrd="0" presId="urn:microsoft.com/office/officeart/2005/8/layout/list1"/>
    <dgm:cxn modelId="{42B59CB2-19CC-4C9C-951D-4DE6B1FE7A76}" type="presParOf" srcId="{DD6D08D3-1BB8-450D-B41A-216FD5029644}" destId="{D59B032A-254E-43E7-8900-C3B73B644B79}" srcOrd="3" destOrd="0" presId="urn:microsoft.com/office/officeart/2005/8/layout/list1"/>
    <dgm:cxn modelId="{1FED3FFD-A52E-4102-9903-0BD1B53A38AF}" type="presParOf" srcId="{DD6D08D3-1BB8-450D-B41A-216FD5029644}" destId="{CBFC6D11-46FC-4035-BCC7-25519006C558}" srcOrd="4" destOrd="0" presId="urn:microsoft.com/office/officeart/2005/8/layout/list1"/>
    <dgm:cxn modelId="{BE9250FB-0255-41B6-8F72-ED59E3A0E4E8}" type="presParOf" srcId="{CBFC6D11-46FC-4035-BCC7-25519006C558}" destId="{2B6FCA43-AD92-4085-B082-C3F1DF365E0D}" srcOrd="0" destOrd="0" presId="urn:microsoft.com/office/officeart/2005/8/layout/list1"/>
    <dgm:cxn modelId="{03FBD9B3-64C2-4B10-BB3C-E12E5E493E7E}" type="presParOf" srcId="{CBFC6D11-46FC-4035-BCC7-25519006C558}" destId="{E889B71D-924F-4774-8811-C53050C96743}" srcOrd="1" destOrd="0" presId="urn:microsoft.com/office/officeart/2005/8/layout/list1"/>
    <dgm:cxn modelId="{2240D864-615F-4DE5-9BC7-381ECDD6C42B}" type="presParOf" srcId="{DD6D08D3-1BB8-450D-B41A-216FD5029644}" destId="{D9AE8819-019E-4B8C-B52C-FBFE54EFB3A1}" srcOrd="5" destOrd="0" presId="urn:microsoft.com/office/officeart/2005/8/layout/list1"/>
    <dgm:cxn modelId="{D340E24F-D1E4-4CAB-A24D-46D3896CC36F}" type="presParOf" srcId="{DD6D08D3-1BB8-450D-B41A-216FD5029644}" destId="{1DC0FFC7-6ED9-42BF-B10A-07E46FB052CA}" srcOrd="6"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85542F-212C-4B9D-863D-E501AADCE4D3}"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AC66B86C-1B43-4A8E-93C1-E453A8457280}">
      <dgm:prSet/>
      <dgm:spPr/>
      <dgm:t>
        <a:bodyPr/>
        <a:lstStyle/>
        <a:p>
          <a:r>
            <a:rPr lang="en-US"/>
            <a:t>Red Flag</a:t>
          </a:r>
        </a:p>
      </dgm:t>
    </dgm:pt>
    <dgm:pt modelId="{07536B34-2A9A-4392-AC38-22A9D8668F91}" type="parTrans" cxnId="{B74B7993-DBC6-4E1C-89FF-60D2BFFDBEC7}">
      <dgm:prSet/>
      <dgm:spPr/>
      <dgm:t>
        <a:bodyPr/>
        <a:lstStyle/>
        <a:p>
          <a:endParaRPr lang="en-US"/>
        </a:p>
      </dgm:t>
    </dgm:pt>
    <dgm:pt modelId="{F184907F-2B5B-44DF-93B9-5B5E04EEF4AA}" type="sibTrans" cxnId="{B74B7993-DBC6-4E1C-89FF-60D2BFFDBEC7}">
      <dgm:prSet/>
      <dgm:spPr/>
      <dgm:t>
        <a:bodyPr/>
        <a:lstStyle/>
        <a:p>
          <a:endParaRPr lang="en-US"/>
        </a:p>
      </dgm:t>
    </dgm:pt>
    <dgm:pt modelId="{E906765B-237C-4266-8A47-54E5160722F8}">
      <dgm:prSet/>
      <dgm:spPr/>
      <dgm:t>
        <a:bodyPr/>
        <a:lstStyle/>
        <a:p>
          <a:r>
            <a:rPr lang="en-US"/>
            <a:t>Courses that are a detriment to the student and should not be offered until suggested audit fixes can be implemented</a:t>
          </a:r>
        </a:p>
      </dgm:t>
    </dgm:pt>
    <dgm:pt modelId="{CC576D65-583A-4F93-A355-FFFB8C786525}" type="parTrans" cxnId="{F60BDFFB-F146-4965-9542-FFF370A55706}">
      <dgm:prSet/>
      <dgm:spPr/>
      <dgm:t>
        <a:bodyPr/>
        <a:lstStyle/>
        <a:p>
          <a:endParaRPr lang="en-US"/>
        </a:p>
      </dgm:t>
    </dgm:pt>
    <dgm:pt modelId="{E2FB02D3-B88C-452E-A676-E35206FCCF30}" type="sibTrans" cxnId="{F60BDFFB-F146-4965-9542-FFF370A55706}">
      <dgm:prSet/>
      <dgm:spPr/>
      <dgm:t>
        <a:bodyPr/>
        <a:lstStyle/>
        <a:p>
          <a:endParaRPr lang="en-US"/>
        </a:p>
      </dgm:t>
    </dgm:pt>
    <dgm:pt modelId="{E54BE5E4-5F4B-43D0-928E-50BD28638127}">
      <dgm:prSet/>
      <dgm:spPr/>
      <dgm:t>
        <a:bodyPr/>
        <a:lstStyle/>
        <a:p>
          <a:r>
            <a:rPr lang="en-US"/>
            <a:t>Lack of interaction</a:t>
          </a:r>
        </a:p>
      </dgm:t>
    </dgm:pt>
    <dgm:pt modelId="{FDFB700D-BD33-4D5B-836B-A17FA219E06D}" type="parTrans" cxnId="{6F733E68-EC3F-4729-B23C-37255158C327}">
      <dgm:prSet/>
      <dgm:spPr/>
      <dgm:t>
        <a:bodyPr/>
        <a:lstStyle/>
        <a:p>
          <a:endParaRPr lang="en-US"/>
        </a:p>
      </dgm:t>
    </dgm:pt>
    <dgm:pt modelId="{99389A96-C225-419B-80E0-7C0182E6BE55}" type="sibTrans" cxnId="{6F733E68-EC3F-4729-B23C-37255158C327}">
      <dgm:prSet/>
      <dgm:spPr/>
      <dgm:t>
        <a:bodyPr/>
        <a:lstStyle/>
        <a:p>
          <a:endParaRPr lang="en-US"/>
        </a:p>
      </dgm:t>
    </dgm:pt>
    <dgm:pt modelId="{8B35E8BD-0DA0-40E0-9300-046CF1E2FB97}">
      <dgm:prSet/>
      <dgm:spPr/>
      <dgm:t>
        <a:bodyPr/>
        <a:lstStyle/>
        <a:p>
          <a:r>
            <a:rPr lang="en-US"/>
            <a:t>Lack of assignment variety</a:t>
          </a:r>
        </a:p>
      </dgm:t>
    </dgm:pt>
    <dgm:pt modelId="{DCC1A9FB-599C-408E-A809-8FBC1C8E807F}" type="parTrans" cxnId="{B85E4719-291F-4DC2-BE1F-F750F5652FDB}">
      <dgm:prSet/>
      <dgm:spPr/>
      <dgm:t>
        <a:bodyPr/>
        <a:lstStyle/>
        <a:p>
          <a:endParaRPr lang="en-US"/>
        </a:p>
      </dgm:t>
    </dgm:pt>
    <dgm:pt modelId="{29692BE8-E5B7-4785-B483-31AA8A5C15A9}" type="sibTrans" cxnId="{B85E4719-291F-4DC2-BE1F-F750F5652FDB}">
      <dgm:prSet/>
      <dgm:spPr/>
      <dgm:t>
        <a:bodyPr/>
        <a:lstStyle/>
        <a:p>
          <a:endParaRPr lang="en-US"/>
        </a:p>
      </dgm:t>
    </dgm:pt>
    <dgm:pt modelId="{B34D6C24-8F8C-439B-BDEA-6E733A246D58}">
      <dgm:prSet/>
      <dgm:spPr/>
      <dgm:t>
        <a:bodyPr/>
        <a:lstStyle/>
        <a:p>
          <a:r>
            <a:rPr lang="en-US"/>
            <a:t>Lack of any organization</a:t>
          </a:r>
        </a:p>
      </dgm:t>
    </dgm:pt>
    <dgm:pt modelId="{22E8AB52-E4C8-43C1-AD7C-502AEB171583}" type="parTrans" cxnId="{90DD1222-7748-4855-98DC-62DF9925828D}">
      <dgm:prSet/>
      <dgm:spPr/>
      <dgm:t>
        <a:bodyPr/>
        <a:lstStyle/>
        <a:p>
          <a:endParaRPr lang="en-US"/>
        </a:p>
      </dgm:t>
    </dgm:pt>
    <dgm:pt modelId="{5570C47E-0BBD-44E7-843D-2C4BB766972A}" type="sibTrans" cxnId="{90DD1222-7748-4855-98DC-62DF9925828D}">
      <dgm:prSet/>
      <dgm:spPr/>
      <dgm:t>
        <a:bodyPr/>
        <a:lstStyle/>
        <a:p>
          <a:endParaRPr lang="en-US"/>
        </a:p>
      </dgm:t>
    </dgm:pt>
    <dgm:pt modelId="{FE8CDC7B-DB22-4C5A-AA07-9982A627842E}">
      <dgm:prSet/>
      <dgm:spPr/>
      <dgm:t>
        <a:bodyPr/>
        <a:lstStyle/>
        <a:p>
          <a:r>
            <a:rPr lang="en-US"/>
            <a:t>No instructor-generated content</a:t>
          </a:r>
        </a:p>
      </dgm:t>
    </dgm:pt>
    <dgm:pt modelId="{96F3808D-E5F4-428E-9BA3-74EF68CD5C47}" type="parTrans" cxnId="{DEF5ED3B-F0EE-4512-A963-FDD3503795A5}">
      <dgm:prSet/>
      <dgm:spPr/>
      <dgm:t>
        <a:bodyPr/>
        <a:lstStyle/>
        <a:p>
          <a:endParaRPr lang="en-US"/>
        </a:p>
      </dgm:t>
    </dgm:pt>
    <dgm:pt modelId="{A8608FBE-9691-46B1-80B9-F4D54804F267}" type="sibTrans" cxnId="{DEF5ED3B-F0EE-4512-A963-FDD3503795A5}">
      <dgm:prSet/>
      <dgm:spPr/>
      <dgm:t>
        <a:bodyPr/>
        <a:lstStyle/>
        <a:p>
          <a:endParaRPr lang="en-US"/>
        </a:p>
      </dgm:t>
    </dgm:pt>
    <dgm:pt modelId="{8C525814-3C0D-4B7C-A862-B4D994D66622}">
      <dgm:prSet/>
      <dgm:spPr/>
      <dgm:t>
        <a:bodyPr/>
        <a:lstStyle/>
        <a:p>
          <a:r>
            <a:rPr lang="en-US"/>
            <a:t>Avoidance of using Blackboard’s tools – only linking to external documents</a:t>
          </a:r>
        </a:p>
      </dgm:t>
    </dgm:pt>
    <dgm:pt modelId="{4E3D5386-9533-4899-9F9A-66860C4B2189}" type="parTrans" cxnId="{A3177947-EDC0-4BFB-A81E-F112158E36E2}">
      <dgm:prSet/>
      <dgm:spPr/>
      <dgm:t>
        <a:bodyPr/>
        <a:lstStyle/>
        <a:p>
          <a:endParaRPr lang="en-US"/>
        </a:p>
      </dgm:t>
    </dgm:pt>
    <dgm:pt modelId="{5ED6639B-2247-4977-B3A9-7AD8F21B2920}" type="sibTrans" cxnId="{A3177947-EDC0-4BFB-A81E-F112158E36E2}">
      <dgm:prSet/>
      <dgm:spPr/>
      <dgm:t>
        <a:bodyPr/>
        <a:lstStyle/>
        <a:p>
          <a:endParaRPr lang="en-US"/>
        </a:p>
      </dgm:t>
    </dgm:pt>
    <dgm:pt modelId="{2F04D5C8-3E46-447A-9485-D270F48A4FE6}">
      <dgm:prSet/>
      <dgm:spPr/>
      <dgm:t>
        <a:bodyPr/>
        <a:lstStyle/>
        <a:p>
          <a:r>
            <a:rPr lang="en-US"/>
            <a:t>Accessibility Red Flag</a:t>
          </a:r>
        </a:p>
      </dgm:t>
    </dgm:pt>
    <dgm:pt modelId="{4D507A80-7BC7-4269-A6C5-57E8B1C7A415}" type="parTrans" cxnId="{158EAC47-3268-4CD1-A010-76DA7205911B}">
      <dgm:prSet/>
      <dgm:spPr/>
      <dgm:t>
        <a:bodyPr/>
        <a:lstStyle/>
        <a:p>
          <a:endParaRPr lang="en-US"/>
        </a:p>
      </dgm:t>
    </dgm:pt>
    <dgm:pt modelId="{E3274ECB-31EC-462A-ADCA-40FD2A80D432}" type="sibTrans" cxnId="{158EAC47-3268-4CD1-A010-76DA7205911B}">
      <dgm:prSet/>
      <dgm:spPr/>
      <dgm:t>
        <a:bodyPr/>
        <a:lstStyle/>
        <a:p>
          <a:endParaRPr lang="en-US"/>
        </a:p>
      </dgm:t>
    </dgm:pt>
    <dgm:pt modelId="{420BEC9F-9E98-4F0D-AA01-164E900F6F07}">
      <dgm:prSet/>
      <dgm:spPr/>
      <dgm:t>
        <a:bodyPr/>
        <a:lstStyle/>
        <a:p>
          <a:r>
            <a:rPr lang="en-US"/>
            <a:t>Good courses, but contain severe accessibility issues</a:t>
          </a:r>
        </a:p>
      </dgm:t>
    </dgm:pt>
    <dgm:pt modelId="{3BBDA1FD-57CE-47F0-9F45-E045E19D37D6}" type="parTrans" cxnId="{DA91FE25-3C82-4105-BA22-5EE9DFAB5C48}">
      <dgm:prSet/>
      <dgm:spPr/>
      <dgm:t>
        <a:bodyPr/>
        <a:lstStyle/>
        <a:p>
          <a:endParaRPr lang="en-US"/>
        </a:p>
      </dgm:t>
    </dgm:pt>
    <dgm:pt modelId="{F4D5A9E2-55A1-4AE1-B665-926232ACA5DF}" type="sibTrans" cxnId="{DA91FE25-3C82-4105-BA22-5EE9DFAB5C48}">
      <dgm:prSet/>
      <dgm:spPr/>
      <dgm:t>
        <a:bodyPr/>
        <a:lstStyle/>
        <a:p>
          <a:endParaRPr lang="en-US"/>
        </a:p>
      </dgm:t>
    </dgm:pt>
    <dgm:pt modelId="{3A40E901-5854-4460-8ACB-1618C46C717C}">
      <dgm:prSet/>
      <dgm:spPr/>
      <dgm:t>
        <a:bodyPr/>
        <a:lstStyle/>
        <a:p>
          <a:r>
            <a:rPr lang="en-US"/>
            <a:t>Contains only scanned PDFs</a:t>
          </a:r>
        </a:p>
      </dgm:t>
    </dgm:pt>
    <dgm:pt modelId="{D45A0A34-CAAE-4AA0-B9B1-E9C0B6A1867D}" type="parTrans" cxnId="{F40FBF3D-F632-4F82-83B2-DB179D6036BE}">
      <dgm:prSet/>
      <dgm:spPr/>
      <dgm:t>
        <a:bodyPr/>
        <a:lstStyle/>
        <a:p>
          <a:endParaRPr lang="en-US"/>
        </a:p>
      </dgm:t>
    </dgm:pt>
    <dgm:pt modelId="{9D6F9D76-E60E-4A42-88C1-A1F815B78BF1}" type="sibTrans" cxnId="{F40FBF3D-F632-4F82-83B2-DB179D6036BE}">
      <dgm:prSet/>
      <dgm:spPr/>
      <dgm:t>
        <a:bodyPr/>
        <a:lstStyle/>
        <a:p>
          <a:endParaRPr lang="en-US"/>
        </a:p>
      </dgm:t>
    </dgm:pt>
    <dgm:pt modelId="{9DB2A931-6B0B-484E-A10A-5A5DB49D244D}">
      <dgm:prSet/>
      <dgm:spPr/>
      <dgm:t>
        <a:bodyPr/>
        <a:lstStyle/>
        <a:p>
          <a:r>
            <a:rPr lang="en-US"/>
            <a:t>Contains numerous lecture videos with poor audio quality and no captions or transcripts</a:t>
          </a:r>
        </a:p>
      </dgm:t>
    </dgm:pt>
    <dgm:pt modelId="{49C10E52-D32F-4225-B69D-2CA05FC838C7}" type="parTrans" cxnId="{84186D2D-9DDD-4EE9-B104-47DB8AAA7BD7}">
      <dgm:prSet/>
      <dgm:spPr/>
      <dgm:t>
        <a:bodyPr/>
        <a:lstStyle/>
        <a:p>
          <a:endParaRPr lang="en-US"/>
        </a:p>
      </dgm:t>
    </dgm:pt>
    <dgm:pt modelId="{8F220F68-56B8-4FA8-8958-DDADF9E88D35}" type="sibTrans" cxnId="{84186D2D-9DDD-4EE9-B104-47DB8AAA7BD7}">
      <dgm:prSet/>
      <dgm:spPr/>
      <dgm:t>
        <a:bodyPr/>
        <a:lstStyle/>
        <a:p>
          <a:endParaRPr lang="en-US"/>
        </a:p>
      </dgm:t>
    </dgm:pt>
    <dgm:pt modelId="{BA3E7854-418A-4446-ABD0-D2AA21F1F2FB}">
      <dgm:prSet/>
      <dgm:spPr/>
      <dgm:t>
        <a:bodyPr/>
        <a:lstStyle/>
        <a:p>
          <a:r>
            <a:rPr lang="en-US"/>
            <a:t>Majority of course links to inaccessible EIT for which instructor did not request an exception</a:t>
          </a:r>
        </a:p>
      </dgm:t>
    </dgm:pt>
    <dgm:pt modelId="{173B92C4-4FA7-4502-ADBE-1DE039773933}" type="parTrans" cxnId="{0E93818E-2816-46EB-8247-6628AF349A89}">
      <dgm:prSet/>
      <dgm:spPr/>
      <dgm:t>
        <a:bodyPr/>
        <a:lstStyle/>
        <a:p>
          <a:endParaRPr lang="en-US"/>
        </a:p>
      </dgm:t>
    </dgm:pt>
    <dgm:pt modelId="{C644C940-A37D-43BA-A3F6-C614DC6256EB}" type="sibTrans" cxnId="{0E93818E-2816-46EB-8247-6628AF349A89}">
      <dgm:prSet/>
      <dgm:spPr/>
      <dgm:t>
        <a:bodyPr/>
        <a:lstStyle/>
        <a:p>
          <a:endParaRPr lang="en-US"/>
        </a:p>
      </dgm:t>
    </dgm:pt>
    <dgm:pt modelId="{E4517E1A-08C6-4F02-8E3D-84939C206E13}" type="pres">
      <dgm:prSet presAssocID="{2D85542F-212C-4B9D-863D-E501AADCE4D3}" presName="linear" presStyleCnt="0">
        <dgm:presLayoutVars>
          <dgm:animLvl val="lvl"/>
          <dgm:resizeHandles val="exact"/>
        </dgm:presLayoutVars>
      </dgm:prSet>
      <dgm:spPr/>
    </dgm:pt>
    <dgm:pt modelId="{CAD92379-92C0-4AB2-A7D2-A15DFBC66DED}" type="pres">
      <dgm:prSet presAssocID="{AC66B86C-1B43-4A8E-93C1-E453A8457280}" presName="parentText" presStyleLbl="node1" presStyleIdx="0" presStyleCnt="2">
        <dgm:presLayoutVars>
          <dgm:chMax val="0"/>
          <dgm:bulletEnabled val="1"/>
        </dgm:presLayoutVars>
      </dgm:prSet>
      <dgm:spPr/>
    </dgm:pt>
    <dgm:pt modelId="{5A2B608C-6A1A-4196-AA90-3240021F0F38}" type="pres">
      <dgm:prSet presAssocID="{AC66B86C-1B43-4A8E-93C1-E453A8457280}" presName="childText" presStyleLbl="revTx" presStyleIdx="0" presStyleCnt="2">
        <dgm:presLayoutVars>
          <dgm:bulletEnabled val="1"/>
        </dgm:presLayoutVars>
      </dgm:prSet>
      <dgm:spPr/>
    </dgm:pt>
    <dgm:pt modelId="{E35DBB76-2A9D-43E8-9F5D-FF93B903CCAB}" type="pres">
      <dgm:prSet presAssocID="{2F04D5C8-3E46-447A-9485-D270F48A4FE6}" presName="parentText" presStyleLbl="node1" presStyleIdx="1" presStyleCnt="2">
        <dgm:presLayoutVars>
          <dgm:chMax val="0"/>
          <dgm:bulletEnabled val="1"/>
        </dgm:presLayoutVars>
      </dgm:prSet>
      <dgm:spPr/>
    </dgm:pt>
    <dgm:pt modelId="{16EDA81F-B1FB-4A2B-86BC-3C2ED88A9B55}" type="pres">
      <dgm:prSet presAssocID="{2F04D5C8-3E46-447A-9485-D270F48A4FE6}" presName="childText" presStyleLbl="revTx" presStyleIdx="1" presStyleCnt="2">
        <dgm:presLayoutVars>
          <dgm:bulletEnabled val="1"/>
        </dgm:presLayoutVars>
      </dgm:prSet>
      <dgm:spPr/>
    </dgm:pt>
  </dgm:ptLst>
  <dgm:cxnLst>
    <dgm:cxn modelId="{77B02C0C-B87F-4153-89F1-F0FC8AAF3089}" type="presOf" srcId="{9DB2A931-6B0B-484E-A10A-5A5DB49D244D}" destId="{16EDA81F-B1FB-4A2B-86BC-3C2ED88A9B55}" srcOrd="0" destOrd="2" presId="urn:microsoft.com/office/officeart/2005/8/layout/vList2"/>
    <dgm:cxn modelId="{0E5D6210-05DF-40ED-B666-9BE349E57425}" type="presOf" srcId="{E906765B-237C-4266-8A47-54E5160722F8}" destId="{5A2B608C-6A1A-4196-AA90-3240021F0F38}" srcOrd="0" destOrd="0" presId="urn:microsoft.com/office/officeart/2005/8/layout/vList2"/>
    <dgm:cxn modelId="{B85E4719-291F-4DC2-BE1F-F750F5652FDB}" srcId="{E906765B-237C-4266-8A47-54E5160722F8}" destId="{8B35E8BD-0DA0-40E0-9300-046CF1E2FB97}" srcOrd="1" destOrd="0" parTransId="{DCC1A9FB-599C-408E-A809-8FBC1C8E807F}" sibTransId="{29692BE8-E5B7-4785-B483-31AA8A5C15A9}"/>
    <dgm:cxn modelId="{15CE991B-E140-4378-8F7F-64C7EA27DCD8}" type="presOf" srcId="{8C525814-3C0D-4B7C-A862-B4D994D66622}" destId="{5A2B608C-6A1A-4196-AA90-3240021F0F38}" srcOrd="0" destOrd="5" presId="urn:microsoft.com/office/officeart/2005/8/layout/vList2"/>
    <dgm:cxn modelId="{90DD1222-7748-4855-98DC-62DF9925828D}" srcId="{E906765B-237C-4266-8A47-54E5160722F8}" destId="{B34D6C24-8F8C-439B-BDEA-6E733A246D58}" srcOrd="2" destOrd="0" parTransId="{22E8AB52-E4C8-43C1-AD7C-502AEB171583}" sibTransId="{5570C47E-0BBD-44E7-843D-2C4BB766972A}"/>
    <dgm:cxn modelId="{DA91FE25-3C82-4105-BA22-5EE9DFAB5C48}" srcId="{2F04D5C8-3E46-447A-9485-D270F48A4FE6}" destId="{420BEC9F-9E98-4F0D-AA01-164E900F6F07}" srcOrd="0" destOrd="0" parTransId="{3BBDA1FD-57CE-47F0-9F45-E045E19D37D6}" sibTransId="{F4D5A9E2-55A1-4AE1-B665-926232ACA5DF}"/>
    <dgm:cxn modelId="{3084E127-EF36-44AF-B02F-EC3F1143B511}" type="presOf" srcId="{B34D6C24-8F8C-439B-BDEA-6E733A246D58}" destId="{5A2B608C-6A1A-4196-AA90-3240021F0F38}" srcOrd="0" destOrd="3" presId="urn:microsoft.com/office/officeart/2005/8/layout/vList2"/>
    <dgm:cxn modelId="{84186D2D-9DDD-4EE9-B104-47DB8AAA7BD7}" srcId="{420BEC9F-9E98-4F0D-AA01-164E900F6F07}" destId="{9DB2A931-6B0B-484E-A10A-5A5DB49D244D}" srcOrd="1" destOrd="0" parTransId="{49C10E52-D32F-4225-B69D-2CA05FC838C7}" sibTransId="{8F220F68-56B8-4FA8-8958-DDADF9E88D35}"/>
    <dgm:cxn modelId="{DEF5ED3B-F0EE-4512-A963-FDD3503795A5}" srcId="{E906765B-237C-4266-8A47-54E5160722F8}" destId="{FE8CDC7B-DB22-4C5A-AA07-9982A627842E}" srcOrd="3" destOrd="0" parTransId="{96F3808D-E5F4-428E-9BA3-74EF68CD5C47}" sibTransId="{A8608FBE-9691-46B1-80B9-F4D54804F267}"/>
    <dgm:cxn modelId="{F40FBF3D-F632-4F82-83B2-DB179D6036BE}" srcId="{420BEC9F-9E98-4F0D-AA01-164E900F6F07}" destId="{3A40E901-5854-4460-8ACB-1618C46C717C}" srcOrd="0" destOrd="0" parTransId="{D45A0A34-CAAE-4AA0-B9B1-E9C0B6A1867D}" sibTransId="{9D6F9D76-E60E-4A42-88C1-A1F815B78BF1}"/>
    <dgm:cxn modelId="{A3C28D63-43FA-4CFE-BDB2-43BCBDB75B9B}" type="presOf" srcId="{2D85542F-212C-4B9D-863D-E501AADCE4D3}" destId="{E4517E1A-08C6-4F02-8E3D-84939C206E13}" srcOrd="0" destOrd="0" presId="urn:microsoft.com/office/officeart/2005/8/layout/vList2"/>
    <dgm:cxn modelId="{A3177947-EDC0-4BFB-A81E-F112158E36E2}" srcId="{E906765B-237C-4266-8A47-54E5160722F8}" destId="{8C525814-3C0D-4B7C-A862-B4D994D66622}" srcOrd="4" destOrd="0" parTransId="{4E3D5386-9533-4899-9F9A-66860C4B2189}" sibTransId="{5ED6639B-2247-4977-B3A9-7AD8F21B2920}"/>
    <dgm:cxn modelId="{158EAC47-3268-4CD1-A010-76DA7205911B}" srcId="{2D85542F-212C-4B9D-863D-E501AADCE4D3}" destId="{2F04D5C8-3E46-447A-9485-D270F48A4FE6}" srcOrd="1" destOrd="0" parTransId="{4D507A80-7BC7-4269-A6C5-57E8B1C7A415}" sibTransId="{E3274ECB-31EC-462A-ADCA-40FD2A80D432}"/>
    <dgm:cxn modelId="{6F733E68-EC3F-4729-B23C-37255158C327}" srcId="{E906765B-237C-4266-8A47-54E5160722F8}" destId="{E54BE5E4-5F4B-43D0-928E-50BD28638127}" srcOrd="0" destOrd="0" parTransId="{FDFB700D-BD33-4D5B-836B-A17FA219E06D}" sibTransId="{99389A96-C225-419B-80E0-7C0182E6BE55}"/>
    <dgm:cxn modelId="{CE388777-411F-4C35-884B-D0C8CD040698}" type="presOf" srcId="{AC66B86C-1B43-4A8E-93C1-E453A8457280}" destId="{CAD92379-92C0-4AB2-A7D2-A15DFBC66DED}" srcOrd="0" destOrd="0" presId="urn:microsoft.com/office/officeart/2005/8/layout/vList2"/>
    <dgm:cxn modelId="{26F3CB79-2348-4788-9456-CE86ED1B4793}" type="presOf" srcId="{2F04D5C8-3E46-447A-9485-D270F48A4FE6}" destId="{E35DBB76-2A9D-43E8-9F5D-FF93B903CCAB}" srcOrd="0" destOrd="0" presId="urn:microsoft.com/office/officeart/2005/8/layout/vList2"/>
    <dgm:cxn modelId="{0E93818E-2816-46EB-8247-6628AF349A89}" srcId="{420BEC9F-9E98-4F0D-AA01-164E900F6F07}" destId="{BA3E7854-418A-4446-ABD0-D2AA21F1F2FB}" srcOrd="2" destOrd="0" parTransId="{173B92C4-4FA7-4502-ADBE-1DE039773933}" sibTransId="{C644C940-A37D-43BA-A3F6-C614DC6256EB}"/>
    <dgm:cxn modelId="{7FC59D91-5F2A-4150-BAB2-40A6D8E9C323}" type="presOf" srcId="{E54BE5E4-5F4B-43D0-928E-50BD28638127}" destId="{5A2B608C-6A1A-4196-AA90-3240021F0F38}" srcOrd="0" destOrd="1" presId="urn:microsoft.com/office/officeart/2005/8/layout/vList2"/>
    <dgm:cxn modelId="{B74B7993-DBC6-4E1C-89FF-60D2BFFDBEC7}" srcId="{2D85542F-212C-4B9D-863D-E501AADCE4D3}" destId="{AC66B86C-1B43-4A8E-93C1-E453A8457280}" srcOrd="0" destOrd="0" parTransId="{07536B34-2A9A-4392-AC38-22A9D8668F91}" sibTransId="{F184907F-2B5B-44DF-93B9-5B5E04EEF4AA}"/>
    <dgm:cxn modelId="{39A771A3-541B-4026-8223-184AE916D817}" type="presOf" srcId="{420BEC9F-9E98-4F0D-AA01-164E900F6F07}" destId="{16EDA81F-B1FB-4A2B-86BC-3C2ED88A9B55}" srcOrd="0" destOrd="0" presId="urn:microsoft.com/office/officeart/2005/8/layout/vList2"/>
    <dgm:cxn modelId="{FE1893AF-177B-4A02-A159-C844F1554866}" type="presOf" srcId="{BA3E7854-418A-4446-ABD0-D2AA21F1F2FB}" destId="{16EDA81F-B1FB-4A2B-86BC-3C2ED88A9B55}" srcOrd="0" destOrd="3" presId="urn:microsoft.com/office/officeart/2005/8/layout/vList2"/>
    <dgm:cxn modelId="{620D04B6-FBA2-4818-B97C-D72AB532EAC1}" type="presOf" srcId="{FE8CDC7B-DB22-4C5A-AA07-9982A627842E}" destId="{5A2B608C-6A1A-4196-AA90-3240021F0F38}" srcOrd="0" destOrd="4" presId="urn:microsoft.com/office/officeart/2005/8/layout/vList2"/>
    <dgm:cxn modelId="{A8D5F7BB-4E8D-4D1C-A1BB-384489BB3621}" type="presOf" srcId="{3A40E901-5854-4460-8ACB-1618C46C717C}" destId="{16EDA81F-B1FB-4A2B-86BC-3C2ED88A9B55}" srcOrd="0" destOrd="1" presId="urn:microsoft.com/office/officeart/2005/8/layout/vList2"/>
    <dgm:cxn modelId="{FE9519C3-67D7-473F-A98C-6F53840F3255}" type="presOf" srcId="{8B35E8BD-0DA0-40E0-9300-046CF1E2FB97}" destId="{5A2B608C-6A1A-4196-AA90-3240021F0F38}" srcOrd="0" destOrd="2" presId="urn:microsoft.com/office/officeart/2005/8/layout/vList2"/>
    <dgm:cxn modelId="{F60BDFFB-F146-4965-9542-FFF370A55706}" srcId="{AC66B86C-1B43-4A8E-93C1-E453A8457280}" destId="{E906765B-237C-4266-8A47-54E5160722F8}" srcOrd="0" destOrd="0" parTransId="{CC576D65-583A-4F93-A355-FFFB8C786525}" sibTransId="{E2FB02D3-B88C-452E-A676-E35206FCCF30}"/>
    <dgm:cxn modelId="{63D1E606-C77A-49D2-A169-C93A9B91F742}" type="presParOf" srcId="{E4517E1A-08C6-4F02-8E3D-84939C206E13}" destId="{CAD92379-92C0-4AB2-A7D2-A15DFBC66DED}" srcOrd="0" destOrd="0" presId="urn:microsoft.com/office/officeart/2005/8/layout/vList2"/>
    <dgm:cxn modelId="{1137D61F-E5F9-4249-8387-34378E9F11CE}" type="presParOf" srcId="{E4517E1A-08C6-4F02-8E3D-84939C206E13}" destId="{5A2B608C-6A1A-4196-AA90-3240021F0F38}" srcOrd="1" destOrd="0" presId="urn:microsoft.com/office/officeart/2005/8/layout/vList2"/>
    <dgm:cxn modelId="{3B848945-BE98-4EEB-BE8F-708C745745BD}" type="presParOf" srcId="{E4517E1A-08C6-4F02-8E3D-84939C206E13}" destId="{E35DBB76-2A9D-43E8-9F5D-FF93B903CCAB}" srcOrd="2" destOrd="0" presId="urn:microsoft.com/office/officeart/2005/8/layout/vList2"/>
    <dgm:cxn modelId="{BBEA7A12-56AB-4AFB-A209-5AE0BA7ABAE9}" type="presParOf" srcId="{E4517E1A-08C6-4F02-8E3D-84939C206E13}" destId="{16EDA81F-B1FB-4A2B-86BC-3C2ED88A9B55}"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8499BD6-89D8-48C6-880C-832107C2EC25}" type="doc">
      <dgm:prSet loTypeId="urn:microsoft.com/office/officeart/2005/8/layout/hChevron3" loCatId="process" qsTypeId="urn:microsoft.com/office/officeart/2005/8/quickstyle/simple1" qsCatId="simple" csTypeId="urn:microsoft.com/office/officeart/2005/8/colors/accent1_1" csCatId="accent1" phldr="1"/>
      <dgm:spPr/>
      <dgm:t>
        <a:bodyPr/>
        <a:lstStyle/>
        <a:p>
          <a:endParaRPr lang="en-US"/>
        </a:p>
      </dgm:t>
    </dgm:pt>
    <dgm:pt modelId="{48542AC3-F30A-4067-8B27-DA35121480BD}">
      <dgm:prSet/>
      <dgm:spPr/>
      <dgm:t>
        <a:bodyPr/>
        <a:lstStyle/>
        <a:p>
          <a:r>
            <a:rPr lang="en-US" dirty="0"/>
            <a:t>You will receive one or more letters</a:t>
          </a:r>
        </a:p>
        <a:p>
          <a:endParaRPr lang="en-US" dirty="0"/>
        </a:p>
        <a:p>
          <a:r>
            <a:rPr lang="en-US" dirty="0"/>
            <a:t>Note: only the instructor will receive the letter</a:t>
          </a:r>
        </a:p>
      </dgm:t>
    </dgm:pt>
    <dgm:pt modelId="{6DB473A3-3971-41DB-B4D5-A8AD2E037807}" type="parTrans" cxnId="{908BF9B0-2CBF-44C4-A167-F1DA9ED869E7}">
      <dgm:prSet/>
      <dgm:spPr/>
      <dgm:t>
        <a:bodyPr/>
        <a:lstStyle/>
        <a:p>
          <a:endParaRPr lang="en-US"/>
        </a:p>
      </dgm:t>
    </dgm:pt>
    <dgm:pt modelId="{AFA66A25-98E5-4EB8-9298-0B82E442935D}" type="sibTrans" cxnId="{908BF9B0-2CBF-44C4-A167-F1DA9ED869E7}">
      <dgm:prSet/>
      <dgm:spPr/>
      <dgm:t>
        <a:bodyPr/>
        <a:lstStyle/>
        <a:p>
          <a:endParaRPr lang="en-US"/>
        </a:p>
      </dgm:t>
    </dgm:pt>
    <dgm:pt modelId="{E17380A4-33BF-4E37-ACCD-F275F3FE9FA8}">
      <dgm:prSet/>
      <dgm:spPr/>
      <dgm:t>
        <a:bodyPr/>
        <a:lstStyle/>
        <a:p>
          <a:r>
            <a:rPr lang="en-US"/>
            <a:t>All courses with similar audit results from Fall, Spring, and Summer will be included on one letter</a:t>
          </a:r>
        </a:p>
      </dgm:t>
    </dgm:pt>
    <dgm:pt modelId="{267E848A-D712-45F6-9BD5-4DD731513F7B}" type="parTrans" cxnId="{D3E35956-0B4B-4E1C-8226-153208931390}">
      <dgm:prSet/>
      <dgm:spPr/>
      <dgm:t>
        <a:bodyPr/>
        <a:lstStyle/>
        <a:p>
          <a:endParaRPr lang="en-US"/>
        </a:p>
      </dgm:t>
    </dgm:pt>
    <dgm:pt modelId="{F547400C-4A16-4180-9EEA-5D192DDE0D6F}" type="sibTrans" cxnId="{D3E35956-0B4B-4E1C-8226-153208931390}">
      <dgm:prSet/>
      <dgm:spPr/>
      <dgm:t>
        <a:bodyPr/>
        <a:lstStyle/>
        <a:p>
          <a:endParaRPr lang="en-US"/>
        </a:p>
      </dgm:t>
    </dgm:pt>
    <dgm:pt modelId="{0420E241-510A-4C54-9378-49E6ECB63BAF}">
      <dgm:prSet/>
      <dgm:spPr/>
      <dgm:t>
        <a:bodyPr/>
        <a:lstStyle/>
        <a:p>
          <a:r>
            <a:rPr lang="en-US" b="1"/>
            <a:t>Example:</a:t>
          </a:r>
          <a:r>
            <a:rPr lang="en-US"/>
            <a:t> You teach 2 courses in Fall, 3 courses in Spring and 1 course in Summer</a:t>
          </a:r>
        </a:p>
      </dgm:t>
    </dgm:pt>
    <dgm:pt modelId="{D5A11443-4D30-4698-A8C3-D1581A2D2065}" type="parTrans" cxnId="{63655EAC-D293-4B6B-ADD1-D6F41CAD0057}">
      <dgm:prSet/>
      <dgm:spPr/>
      <dgm:t>
        <a:bodyPr/>
        <a:lstStyle/>
        <a:p>
          <a:endParaRPr lang="en-US"/>
        </a:p>
      </dgm:t>
    </dgm:pt>
    <dgm:pt modelId="{600029D1-FB24-42B2-856F-2D1B55EB9D17}" type="sibTrans" cxnId="{63655EAC-D293-4B6B-ADD1-D6F41CAD0057}">
      <dgm:prSet/>
      <dgm:spPr/>
      <dgm:t>
        <a:bodyPr/>
        <a:lstStyle/>
        <a:p>
          <a:endParaRPr lang="en-US"/>
        </a:p>
      </dgm:t>
    </dgm:pt>
    <dgm:pt modelId="{DA7B68C8-EE18-4AF0-B9B2-29162E5702D9}">
      <dgm:prSet/>
      <dgm:spPr/>
      <dgm:t>
        <a:bodyPr/>
        <a:lstStyle/>
        <a:p>
          <a:r>
            <a:rPr lang="en-US" dirty="0"/>
            <a:t>Four of these courses have no issues</a:t>
          </a:r>
        </a:p>
      </dgm:t>
    </dgm:pt>
    <dgm:pt modelId="{55961502-49CF-43CA-939B-51B2F394B1B4}" type="parTrans" cxnId="{FF56C0FD-C94B-4970-8A66-408F2DA651F5}">
      <dgm:prSet/>
      <dgm:spPr/>
      <dgm:t>
        <a:bodyPr/>
        <a:lstStyle/>
        <a:p>
          <a:endParaRPr lang="en-US"/>
        </a:p>
      </dgm:t>
    </dgm:pt>
    <dgm:pt modelId="{E4A1E092-DAA1-42E2-A9C8-5A86D0A593F1}" type="sibTrans" cxnId="{FF56C0FD-C94B-4970-8A66-408F2DA651F5}">
      <dgm:prSet/>
      <dgm:spPr/>
      <dgm:t>
        <a:bodyPr/>
        <a:lstStyle/>
        <a:p>
          <a:endParaRPr lang="en-US"/>
        </a:p>
      </dgm:t>
    </dgm:pt>
    <dgm:pt modelId="{2CE82468-6734-41BD-B46B-C313F6B49F71}">
      <dgm:prSet/>
      <dgm:spPr/>
      <dgm:t>
        <a:bodyPr/>
        <a:lstStyle/>
        <a:p>
          <a:r>
            <a:rPr lang="en-US"/>
            <a:t>Two have accessibility issues</a:t>
          </a:r>
        </a:p>
      </dgm:t>
    </dgm:pt>
    <dgm:pt modelId="{9755E1B7-7448-49EC-8121-E1E9FFF71932}" type="parTrans" cxnId="{343AD2F4-DB9D-4FFC-AAD9-EB1E6CDDFE9E}">
      <dgm:prSet/>
      <dgm:spPr/>
      <dgm:t>
        <a:bodyPr/>
        <a:lstStyle/>
        <a:p>
          <a:endParaRPr lang="en-US"/>
        </a:p>
      </dgm:t>
    </dgm:pt>
    <dgm:pt modelId="{5C0357EE-A4A9-4C02-B492-ECC822A84F1E}" type="sibTrans" cxnId="{343AD2F4-DB9D-4FFC-AAD9-EB1E6CDDFE9E}">
      <dgm:prSet/>
      <dgm:spPr/>
      <dgm:t>
        <a:bodyPr/>
        <a:lstStyle/>
        <a:p>
          <a:endParaRPr lang="en-US"/>
        </a:p>
      </dgm:t>
    </dgm:pt>
    <dgm:pt modelId="{3A8DB034-67E6-4C38-BC54-236CA1989BBD}">
      <dgm:prSet/>
      <dgm:spPr/>
      <dgm:t>
        <a:bodyPr/>
        <a:lstStyle/>
        <a:p>
          <a:r>
            <a:rPr lang="en-US"/>
            <a:t>You will receive 2 letters for the audit year</a:t>
          </a:r>
        </a:p>
      </dgm:t>
    </dgm:pt>
    <dgm:pt modelId="{334620E5-4AF8-4EFF-8DD2-35A7026D75AC}" type="parTrans" cxnId="{10F828E4-69DC-473D-915A-2CA0C392D528}">
      <dgm:prSet/>
      <dgm:spPr/>
      <dgm:t>
        <a:bodyPr/>
        <a:lstStyle/>
        <a:p>
          <a:endParaRPr lang="en-US"/>
        </a:p>
      </dgm:t>
    </dgm:pt>
    <dgm:pt modelId="{755D9D6F-AF3A-4EB9-A0DB-91559E468431}" type="sibTrans" cxnId="{10F828E4-69DC-473D-915A-2CA0C392D528}">
      <dgm:prSet/>
      <dgm:spPr/>
      <dgm:t>
        <a:bodyPr/>
        <a:lstStyle/>
        <a:p>
          <a:endParaRPr lang="en-US"/>
        </a:p>
      </dgm:t>
    </dgm:pt>
    <dgm:pt modelId="{0A4F2972-482B-415A-83CC-E64E2FB08483}" type="pres">
      <dgm:prSet presAssocID="{D8499BD6-89D8-48C6-880C-832107C2EC25}" presName="Name0" presStyleCnt="0">
        <dgm:presLayoutVars>
          <dgm:dir/>
          <dgm:resizeHandles val="exact"/>
        </dgm:presLayoutVars>
      </dgm:prSet>
      <dgm:spPr/>
    </dgm:pt>
    <dgm:pt modelId="{E10785FC-B346-45D6-B1E5-B05A5E7110AB}" type="pres">
      <dgm:prSet presAssocID="{48542AC3-F30A-4067-8B27-DA35121480BD}" presName="parAndChTx" presStyleLbl="node1" presStyleIdx="0" presStyleCnt="3">
        <dgm:presLayoutVars>
          <dgm:bulletEnabled val="1"/>
        </dgm:presLayoutVars>
      </dgm:prSet>
      <dgm:spPr/>
    </dgm:pt>
    <dgm:pt modelId="{E9E2FB7D-6387-4BCD-BB6B-DA19D12A0173}" type="pres">
      <dgm:prSet presAssocID="{AFA66A25-98E5-4EB8-9298-0B82E442935D}" presName="parAndChSpace" presStyleCnt="0"/>
      <dgm:spPr/>
    </dgm:pt>
    <dgm:pt modelId="{A38D5AC8-3163-4B47-B1DD-1D7CED2D3634}" type="pres">
      <dgm:prSet presAssocID="{E17380A4-33BF-4E37-ACCD-F275F3FE9FA8}" presName="parAndChTx" presStyleLbl="node1" presStyleIdx="1" presStyleCnt="3">
        <dgm:presLayoutVars>
          <dgm:bulletEnabled val="1"/>
        </dgm:presLayoutVars>
      </dgm:prSet>
      <dgm:spPr/>
    </dgm:pt>
    <dgm:pt modelId="{C94ACCD0-6A2D-4D69-956E-8DC9A97E24C9}" type="pres">
      <dgm:prSet presAssocID="{F547400C-4A16-4180-9EEA-5D192DDE0D6F}" presName="parAndChSpace" presStyleCnt="0"/>
      <dgm:spPr/>
    </dgm:pt>
    <dgm:pt modelId="{75436F99-5EEA-49A8-8615-294A93DA6C36}" type="pres">
      <dgm:prSet presAssocID="{0420E241-510A-4C54-9378-49E6ECB63BAF}" presName="parAndChTx" presStyleLbl="node1" presStyleIdx="2" presStyleCnt="3">
        <dgm:presLayoutVars>
          <dgm:bulletEnabled val="1"/>
        </dgm:presLayoutVars>
      </dgm:prSet>
      <dgm:spPr/>
    </dgm:pt>
  </dgm:ptLst>
  <dgm:cxnLst>
    <dgm:cxn modelId="{10E66706-B5A8-45DE-BCDF-077301560479}" type="presOf" srcId="{E17380A4-33BF-4E37-ACCD-F275F3FE9FA8}" destId="{A38D5AC8-3163-4B47-B1DD-1D7CED2D3634}" srcOrd="0" destOrd="0" presId="urn:microsoft.com/office/officeart/2005/8/layout/hChevron3"/>
    <dgm:cxn modelId="{9C16C84D-55B4-4B07-86DE-C9BC4FE30634}" type="presOf" srcId="{2CE82468-6734-41BD-B46B-C313F6B49F71}" destId="{75436F99-5EEA-49A8-8615-294A93DA6C36}" srcOrd="0" destOrd="2" presId="urn:microsoft.com/office/officeart/2005/8/layout/hChevron3"/>
    <dgm:cxn modelId="{D3E35956-0B4B-4E1C-8226-153208931390}" srcId="{D8499BD6-89D8-48C6-880C-832107C2EC25}" destId="{E17380A4-33BF-4E37-ACCD-F275F3FE9FA8}" srcOrd="1" destOrd="0" parTransId="{267E848A-D712-45F6-9BD5-4DD731513F7B}" sibTransId="{F547400C-4A16-4180-9EEA-5D192DDE0D6F}"/>
    <dgm:cxn modelId="{63655EAC-D293-4B6B-ADD1-D6F41CAD0057}" srcId="{D8499BD6-89D8-48C6-880C-832107C2EC25}" destId="{0420E241-510A-4C54-9378-49E6ECB63BAF}" srcOrd="2" destOrd="0" parTransId="{D5A11443-4D30-4698-A8C3-D1581A2D2065}" sibTransId="{600029D1-FB24-42B2-856F-2D1B55EB9D17}"/>
    <dgm:cxn modelId="{06D3CCAD-B2AF-4E16-B05A-5F5047497E57}" type="presOf" srcId="{48542AC3-F30A-4067-8B27-DA35121480BD}" destId="{E10785FC-B346-45D6-B1E5-B05A5E7110AB}" srcOrd="0" destOrd="0" presId="urn:microsoft.com/office/officeart/2005/8/layout/hChevron3"/>
    <dgm:cxn modelId="{908BF9B0-2CBF-44C4-A167-F1DA9ED869E7}" srcId="{D8499BD6-89D8-48C6-880C-832107C2EC25}" destId="{48542AC3-F30A-4067-8B27-DA35121480BD}" srcOrd="0" destOrd="0" parTransId="{6DB473A3-3971-41DB-B4D5-A8AD2E037807}" sibTransId="{AFA66A25-98E5-4EB8-9298-0B82E442935D}"/>
    <dgm:cxn modelId="{28CF7FB7-611A-4D2C-9159-852E084FB0EB}" type="presOf" srcId="{DA7B68C8-EE18-4AF0-B9B2-29162E5702D9}" destId="{75436F99-5EEA-49A8-8615-294A93DA6C36}" srcOrd="0" destOrd="1" presId="urn:microsoft.com/office/officeart/2005/8/layout/hChevron3"/>
    <dgm:cxn modelId="{4E3444BF-4315-4EEE-9A10-DADEDBC7FF76}" type="presOf" srcId="{D8499BD6-89D8-48C6-880C-832107C2EC25}" destId="{0A4F2972-482B-415A-83CC-E64E2FB08483}" srcOrd="0" destOrd="0" presId="urn:microsoft.com/office/officeart/2005/8/layout/hChevron3"/>
    <dgm:cxn modelId="{10F828E4-69DC-473D-915A-2CA0C392D528}" srcId="{0420E241-510A-4C54-9378-49E6ECB63BAF}" destId="{3A8DB034-67E6-4C38-BC54-236CA1989BBD}" srcOrd="2" destOrd="0" parTransId="{334620E5-4AF8-4EFF-8DD2-35A7026D75AC}" sibTransId="{755D9D6F-AF3A-4EB9-A0DB-91559E468431}"/>
    <dgm:cxn modelId="{E5DFDAE7-AA90-4FD1-9143-CB17BE017491}" type="presOf" srcId="{3A8DB034-67E6-4C38-BC54-236CA1989BBD}" destId="{75436F99-5EEA-49A8-8615-294A93DA6C36}" srcOrd="0" destOrd="3" presId="urn:microsoft.com/office/officeart/2005/8/layout/hChevron3"/>
    <dgm:cxn modelId="{B67B15F1-311A-4CD5-8013-307FB9308458}" type="presOf" srcId="{0420E241-510A-4C54-9378-49E6ECB63BAF}" destId="{75436F99-5EEA-49A8-8615-294A93DA6C36}" srcOrd="0" destOrd="0" presId="urn:microsoft.com/office/officeart/2005/8/layout/hChevron3"/>
    <dgm:cxn modelId="{343AD2F4-DB9D-4FFC-AAD9-EB1E6CDDFE9E}" srcId="{0420E241-510A-4C54-9378-49E6ECB63BAF}" destId="{2CE82468-6734-41BD-B46B-C313F6B49F71}" srcOrd="1" destOrd="0" parTransId="{9755E1B7-7448-49EC-8121-E1E9FFF71932}" sibTransId="{5C0357EE-A4A9-4C02-B492-ECC822A84F1E}"/>
    <dgm:cxn modelId="{FF56C0FD-C94B-4970-8A66-408F2DA651F5}" srcId="{0420E241-510A-4C54-9378-49E6ECB63BAF}" destId="{DA7B68C8-EE18-4AF0-B9B2-29162E5702D9}" srcOrd="0" destOrd="0" parTransId="{55961502-49CF-43CA-939B-51B2F394B1B4}" sibTransId="{E4A1E092-DAA1-42E2-A9C8-5A86D0A593F1}"/>
    <dgm:cxn modelId="{2E977530-5C95-4E63-A335-68204833BB67}" type="presParOf" srcId="{0A4F2972-482B-415A-83CC-E64E2FB08483}" destId="{E10785FC-B346-45D6-B1E5-B05A5E7110AB}" srcOrd="0" destOrd="0" presId="urn:microsoft.com/office/officeart/2005/8/layout/hChevron3"/>
    <dgm:cxn modelId="{AABF62F2-18CC-4776-96B9-AA930F42DE24}" type="presParOf" srcId="{0A4F2972-482B-415A-83CC-E64E2FB08483}" destId="{E9E2FB7D-6387-4BCD-BB6B-DA19D12A0173}" srcOrd="1" destOrd="0" presId="urn:microsoft.com/office/officeart/2005/8/layout/hChevron3"/>
    <dgm:cxn modelId="{32F53460-FCDC-47F2-8B88-2E8D99D7463E}" type="presParOf" srcId="{0A4F2972-482B-415A-83CC-E64E2FB08483}" destId="{A38D5AC8-3163-4B47-B1DD-1D7CED2D3634}" srcOrd="2" destOrd="0" presId="urn:microsoft.com/office/officeart/2005/8/layout/hChevron3"/>
    <dgm:cxn modelId="{6B858150-EFBA-4184-8C88-B2CDFDBFB3E0}" type="presParOf" srcId="{0A4F2972-482B-415A-83CC-E64E2FB08483}" destId="{C94ACCD0-6A2D-4D69-956E-8DC9A97E24C9}" srcOrd="3" destOrd="0" presId="urn:microsoft.com/office/officeart/2005/8/layout/hChevron3"/>
    <dgm:cxn modelId="{C13EDDDB-50A5-406C-A33B-5857A7DD7FC8}" type="presParOf" srcId="{0A4F2972-482B-415A-83CC-E64E2FB08483}" destId="{75436F99-5EEA-49A8-8615-294A93DA6C36}" srcOrd="4" destOrd="0" presId="urn:microsoft.com/office/officeart/2005/8/layout/hChevron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536220-D7F8-4793-BAAE-7BDB012436ED}">
      <dsp:nvSpPr>
        <dsp:cNvPr id="0" name=""/>
        <dsp:cNvSpPr/>
      </dsp:nvSpPr>
      <dsp:spPr>
        <a:xfrm>
          <a:off x="3173" y="960548"/>
          <a:ext cx="2265550" cy="1438624"/>
        </a:xfrm>
        <a:prstGeom prst="roundRect">
          <a:avLst>
            <a:gd name="adj" fmla="val 10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23E8174-3336-41AD-A3A4-2978058238E2}">
      <dsp:nvSpPr>
        <dsp:cNvPr id="0" name=""/>
        <dsp:cNvSpPr/>
      </dsp:nvSpPr>
      <dsp:spPr>
        <a:xfrm>
          <a:off x="254900" y="1199690"/>
          <a:ext cx="2265550" cy="14386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Accessibility &amp; accommodations</a:t>
          </a:r>
        </a:p>
      </dsp:txBody>
      <dsp:txXfrm>
        <a:off x="297036" y="1241826"/>
        <a:ext cx="2181278" cy="1354352"/>
      </dsp:txXfrm>
    </dsp:sp>
    <dsp:sp modelId="{88127E52-0825-4F9A-B179-E9D58B048362}">
      <dsp:nvSpPr>
        <dsp:cNvPr id="0" name=""/>
        <dsp:cNvSpPr/>
      </dsp:nvSpPr>
      <dsp:spPr>
        <a:xfrm>
          <a:off x="2772178" y="960548"/>
          <a:ext cx="2265550" cy="1438624"/>
        </a:xfrm>
        <a:prstGeom prst="roundRect">
          <a:avLst>
            <a:gd name="adj" fmla="val 10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C43FF804-B330-4CDA-AFAF-A6B338566945}">
      <dsp:nvSpPr>
        <dsp:cNvPr id="0" name=""/>
        <dsp:cNvSpPr/>
      </dsp:nvSpPr>
      <dsp:spPr>
        <a:xfrm>
          <a:off x="3023906" y="1199690"/>
          <a:ext cx="2265550" cy="14386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WSU’s accessibility policy</a:t>
          </a:r>
        </a:p>
      </dsp:txBody>
      <dsp:txXfrm>
        <a:off x="3066042" y="1241826"/>
        <a:ext cx="2181278" cy="1354352"/>
      </dsp:txXfrm>
    </dsp:sp>
    <dsp:sp modelId="{6716F6B3-8917-4752-92C4-A5B2AAFC5933}">
      <dsp:nvSpPr>
        <dsp:cNvPr id="0" name=""/>
        <dsp:cNvSpPr/>
      </dsp:nvSpPr>
      <dsp:spPr>
        <a:xfrm>
          <a:off x="5541184" y="960548"/>
          <a:ext cx="2265550" cy="1438624"/>
        </a:xfrm>
        <a:prstGeom prst="roundRect">
          <a:avLst>
            <a:gd name="adj" fmla="val 10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D96991E-A80D-4021-BF99-71C3448FE67D}">
      <dsp:nvSpPr>
        <dsp:cNvPr id="0" name=""/>
        <dsp:cNvSpPr/>
      </dsp:nvSpPr>
      <dsp:spPr>
        <a:xfrm>
          <a:off x="5792912" y="1199690"/>
          <a:ext cx="2265550" cy="14386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EIT audits</a:t>
          </a:r>
        </a:p>
      </dsp:txBody>
      <dsp:txXfrm>
        <a:off x="5835048" y="1241826"/>
        <a:ext cx="2181278" cy="1354352"/>
      </dsp:txXfrm>
    </dsp:sp>
    <dsp:sp modelId="{554676FC-29EC-4CAA-B1A7-6DA33E5B9193}">
      <dsp:nvSpPr>
        <dsp:cNvPr id="0" name=""/>
        <dsp:cNvSpPr/>
      </dsp:nvSpPr>
      <dsp:spPr>
        <a:xfrm>
          <a:off x="8310190" y="960548"/>
          <a:ext cx="2265550" cy="1438624"/>
        </a:xfrm>
        <a:prstGeom prst="roundRect">
          <a:avLst>
            <a:gd name="adj" fmla="val 10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6A66C4BA-EEC0-41FC-ACB8-136F49B66D2B}">
      <dsp:nvSpPr>
        <dsp:cNvPr id="0" name=""/>
        <dsp:cNvSpPr/>
      </dsp:nvSpPr>
      <dsp:spPr>
        <a:xfrm>
          <a:off x="8561917" y="1199690"/>
          <a:ext cx="2265550" cy="14386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Friendly audits</a:t>
          </a:r>
        </a:p>
      </dsp:txBody>
      <dsp:txXfrm>
        <a:off x="8604053" y="1241826"/>
        <a:ext cx="2181278" cy="13543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E60814-6E09-41F6-A8FC-0768A8062FEF}">
      <dsp:nvSpPr>
        <dsp:cNvPr id="0" name=""/>
        <dsp:cNvSpPr/>
      </dsp:nvSpPr>
      <dsp:spPr>
        <a:xfrm>
          <a:off x="10197" y="1490796"/>
          <a:ext cx="2289980" cy="1818473"/>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I need my tool checked for accessibility</a:t>
          </a:r>
        </a:p>
      </dsp:txBody>
      <dsp:txXfrm>
        <a:off x="63458" y="1544057"/>
        <a:ext cx="2183458" cy="1711951"/>
      </dsp:txXfrm>
    </dsp:sp>
    <dsp:sp modelId="{D0C1D2CA-3834-4735-A4FB-FDB405689A3D}">
      <dsp:nvSpPr>
        <dsp:cNvPr id="0" name=""/>
        <dsp:cNvSpPr/>
      </dsp:nvSpPr>
      <dsp:spPr>
        <a:xfrm>
          <a:off x="2300178" y="2378565"/>
          <a:ext cx="915992" cy="42936"/>
        </a:xfrm>
        <a:custGeom>
          <a:avLst/>
          <a:gdLst/>
          <a:ahLst/>
          <a:cxnLst/>
          <a:rect l="0" t="0" r="0" b="0"/>
          <a:pathLst>
            <a:path>
              <a:moveTo>
                <a:pt x="0" y="21468"/>
              </a:moveTo>
              <a:lnTo>
                <a:pt x="915992" y="21468"/>
              </a:lnTo>
            </a:path>
          </a:pathLst>
        </a:custGeom>
        <a:noFill/>
        <a:ln w="127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35275" y="2377133"/>
        <a:ext cx="45799" cy="45799"/>
      </dsp:txXfrm>
    </dsp:sp>
    <dsp:sp modelId="{5388E40F-3DB8-448C-8159-07FCAC213286}">
      <dsp:nvSpPr>
        <dsp:cNvPr id="0" name=""/>
        <dsp:cNvSpPr/>
      </dsp:nvSpPr>
      <dsp:spPr>
        <a:xfrm>
          <a:off x="3216171" y="1490796"/>
          <a:ext cx="2289980" cy="1818473"/>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Request a VPAT from the publisher manufacturer</a:t>
          </a:r>
        </a:p>
      </dsp:txBody>
      <dsp:txXfrm>
        <a:off x="3269432" y="1544057"/>
        <a:ext cx="2183458" cy="1711951"/>
      </dsp:txXfrm>
    </dsp:sp>
    <dsp:sp modelId="{98994B7A-8570-4A98-818C-D125D580F6C3}">
      <dsp:nvSpPr>
        <dsp:cNvPr id="0" name=""/>
        <dsp:cNvSpPr/>
      </dsp:nvSpPr>
      <dsp:spPr>
        <a:xfrm rot="18757760">
          <a:off x="5287892" y="1881009"/>
          <a:ext cx="1352511" cy="42936"/>
        </a:xfrm>
        <a:custGeom>
          <a:avLst/>
          <a:gdLst/>
          <a:ahLst/>
          <a:cxnLst/>
          <a:rect l="0" t="0" r="0" b="0"/>
          <a:pathLst>
            <a:path>
              <a:moveTo>
                <a:pt x="0" y="21468"/>
              </a:moveTo>
              <a:lnTo>
                <a:pt x="1352511" y="21468"/>
              </a:lnTo>
            </a:path>
          </a:pathLst>
        </a:custGeom>
        <a:noFill/>
        <a:ln w="127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30335" y="1868665"/>
        <a:ext cx="67625" cy="67625"/>
      </dsp:txXfrm>
    </dsp:sp>
    <dsp:sp modelId="{9DD2E426-713D-4B9F-B668-4B02F81C0699}">
      <dsp:nvSpPr>
        <dsp:cNvPr id="0" name=""/>
        <dsp:cNvSpPr/>
      </dsp:nvSpPr>
      <dsp:spPr>
        <a:xfrm>
          <a:off x="6422144" y="495685"/>
          <a:ext cx="2289980" cy="1818473"/>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Yes, I received a VPAT</a:t>
          </a:r>
        </a:p>
      </dsp:txBody>
      <dsp:txXfrm>
        <a:off x="6475405" y="548946"/>
        <a:ext cx="2183458" cy="1711951"/>
      </dsp:txXfrm>
    </dsp:sp>
    <dsp:sp modelId="{05F4B902-50C5-49AE-9735-5BF48596A78C}">
      <dsp:nvSpPr>
        <dsp:cNvPr id="0" name=""/>
        <dsp:cNvSpPr/>
      </dsp:nvSpPr>
      <dsp:spPr>
        <a:xfrm>
          <a:off x="8712125" y="1383453"/>
          <a:ext cx="915992" cy="42936"/>
        </a:xfrm>
        <a:custGeom>
          <a:avLst/>
          <a:gdLst/>
          <a:ahLst/>
          <a:cxnLst/>
          <a:rect l="0" t="0" r="0" b="0"/>
          <a:pathLst>
            <a:path>
              <a:moveTo>
                <a:pt x="0" y="21468"/>
              </a:moveTo>
              <a:lnTo>
                <a:pt x="915992" y="21468"/>
              </a:lnTo>
            </a:path>
          </a:pathLst>
        </a:custGeom>
        <a:noFill/>
        <a:ln w="127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147222" y="1382022"/>
        <a:ext cx="45799" cy="45799"/>
      </dsp:txXfrm>
    </dsp:sp>
    <dsp:sp modelId="{67BC2B40-037B-4583-A3EE-45168C47EB17}">
      <dsp:nvSpPr>
        <dsp:cNvPr id="0" name=""/>
        <dsp:cNvSpPr/>
      </dsp:nvSpPr>
      <dsp:spPr>
        <a:xfrm>
          <a:off x="9628118" y="495685"/>
          <a:ext cx="2289980" cy="1818473"/>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Email VPAT to </a:t>
          </a:r>
          <a:r>
            <a:rPr lang="en-US" sz="2400" kern="1200" dirty="0">
              <a:hlinkClick xmlns:r="http://schemas.openxmlformats.org/officeDocument/2006/relationships" r:id="rId1"/>
            </a:rPr>
            <a:t>Heather.merchant@wichita.edu</a:t>
          </a:r>
          <a:r>
            <a:rPr lang="en-US" sz="2400" kern="1200" dirty="0"/>
            <a:t> and request a VPAT review</a:t>
          </a:r>
        </a:p>
      </dsp:txBody>
      <dsp:txXfrm>
        <a:off x="9681379" y="548946"/>
        <a:ext cx="2183458" cy="1711951"/>
      </dsp:txXfrm>
    </dsp:sp>
    <dsp:sp modelId="{E858EA6C-9DB9-45B7-A02D-6C270486C127}">
      <dsp:nvSpPr>
        <dsp:cNvPr id="0" name=""/>
        <dsp:cNvSpPr/>
      </dsp:nvSpPr>
      <dsp:spPr>
        <a:xfrm rot="2842240">
          <a:off x="5287892" y="2876120"/>
          <a:ext cx="1352511" cy="42936"/>
        </a:xfrm>
        <a:custGeom>
          <a:avLst/>
          <a:gdLst/>
          <a:ahLst/>
          <a:cxnLst/>
          <a:rect l="0" t="0" r="0" b="0"/>
          <a:pathLst>
            <a:path>
              <a:moveTo>
                <a:pt x="0" y="21468"/>
              </a:moveTo>
              <a:lnTo>
                <a:pt x="1352511" y="21468"/>
              </a:lnTo>
            </a:path>
          </a:pathLst>
        </a:custGeom>
        <a:noFill/>
        <a:ln w="127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930335" y="2863776"/>
        <a:ext cx="67625" cy="67625"/>
      </dsp:txXfrm>
    </dsp:sp>
    <dsp:sp modelId="{5AF7C898-B673-4755-B7C2-AC3D169B4796}">
      <dsp:nvSpPr>
        <dsp:cNvPr id="0" name=""/>
        <dsp:cNvSpPr/>
      </dsp:nvSpPr>
      <dsp:spPr>
        <a:xfrm>
          <a:off x="6422144" y="2485907"/>
          <a:ext cx="2289980" cy="1818473"/>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No, they don’t have a VPAT</a:t>
          </a:r>
        </a:p>
      </dsp:txBody>
      <dsp:txXfrm>
        <a:off x="6475405" y="2539168"/>
        <a:ext cx="2183458" cy="1711951"/>
      </dsp:txXfrm>
    </dsp:sp>
    <dsp:sp modelId="{A9DD9AD1-94A5-41B8-AED1-C90E1DF85420}">
      <dsp:nvSpPr>
        <dsp:cNvPr id="0" name=""/>
        <dsp:cNvSpPr/>
      </dsp:nvSpPr>
      <dsp:spPr>
        <a:xfrm>
          <a:off x="8712125" y="3373676"/>
          <a:ext cx="915992" cy="42936"/>
        </a:xfrm>
        <a:custGeom>
          <a:avLst/>
          <a:gdLst/>
          <a:ahLst/>
          <a:cxnLst/>
          <a:rect l="0" t="0" r="0" b="0"/>
          <a:pathLst>
            <a:path>
              <a:moveTo>
                <a:pt x="0" y="21468"/>
              </a:moveTo>
              <a:lnTo>
                <a:pt x="915992" y="21468"/>
              </a:lnTo>
            </a:path>
          </a:pathLst>
        </a:custGeom>
        <a:noFill/>
        <a:ln w="12700" cap="flat" cmpd="sng"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147222" y="3372244"/>
        <a:ext cx="45799" cy="45799"/>
      </dsp:txXfrm>
    </dsp:sp>
    <dsp:sp modelId="{D0A0A6B1-EBF2-4F65-97C6-2B44A720DF8B}">
      <dsp:nvSpPr>
        <dsp:cNvPr id="0" name=""/>
        <dsp:cNvSpPr/>
      </dsp:nvSpPr>
      <dsp:spPr>
        <a:xfrm>
          <a:off x="9628118" y="2485907"/>
          <a:ext cx="2289980" cy="1818473"/>
        </a:xfrm>
        <a:prstGeom prst="roundRect">
          <a:avLst>
            <a:gd name="adj" fmla="val 1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Complete the </a:t>
          </a:r>
          <a:r>
            <a:rPr lang="en-US" sz="2800" kern="1200" dirty="0">
              <a:hlinkClick xmlns:r="http://schemas.openxmlformats.org/officeDocument/2006/relationships" r:id="rId2"/>
            </a:rPr>
            <a:t>Accessibility Review For</a:t>
          </a:r>
          <a:r>
            <a:rPr lang="en-US" sz="2700" kern="1200" dirty="0">
              <a:hlinkClick xmlns:r="http://schemas.openxmlformats.org/officeDocument/2006/relationships" r:id="rId2"/>
            </a:rPr>
            <a:t>m</a:t>
          </a:r>
          <a:endParaRPr lang="en-US" sz="2700" kern="1200" dirty="0"/>
        </a:p>
      </dsp:txBody>
      <dsp:txXfrm>
        <a:off x="9681379" y="2539168"/>
        <a:ext cx="2183458" cy="17119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101391-1F49-472E-9126-AABAB7AFA95E}">
      <dsp:nvSpPr>
        <dsp:cNvPr id="0" name=""/>
        <dsp:cNvSpPr/>
      </dsp:nvSpPr>
      <dsp:spPr>
        <a:xfrm>
          <a:off x="3384" y="84683"/>
          <a:ext cx="3299960" cy="489600"/>
        </a:xfrm>
        <a:prstGeom prst="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w="9525" cap="flat" cmpd="sng" algn="ctr">
          <a:solidFill>
            <a:schemeClr val="accent2">
              <a:hueOff val="0"/>
              <a:satOff val="0"/>
              <a:lumOff val="0"/>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100000"/>
            </a:lnSpc>
            <a:spcBef>
              <a:spcPct val="0"/>
            </a:spcBef>
            <a:spcAft>
              <a:spcPct val="35000"/>
            </a:spcAft>
            <a:buNone/>
            <a:defRPr b="1"/>
          </a:pPr>
          <a:r>
            <a:rPr lang="en-US" sz="1700" kern="1200"/>
            <a:t>Accessibility</a:t>
          </a:r>
        </a:p>
      </dsp:txBody>
      <dsp:txXfrm>
        <a:off x="3384" y="84683"/>
        <a:ext cx="3299960" cy="489600"/>
      </dsp:txXfrm>
    </dsp:sp>
    <dsp:sp modelId="{0C9F513F-6D14-4FB7-B862-6B0CD8CE7197}">
      <dsp:nvSpPr>
        <dsp:cNvPr id="0" name=""/>
        <dsp:cNvSpPr/>
      </dsp:nvSpPr>
      <dsp:spPr>
        <a:xfrm>
          <a:off x="3384" y="574283"/>
          <a:ext cx="3299960" cy="2939895"/>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100000"/>
            </a:lnSpc>
            <a:spcBef>
              <a:spcPct val="0"/>
            </a:spcBef>
            <a:spcAft>
              <a:spcPct val="15000"/>
            </a:spcAft>
            <a:buChar char="•"/>
          </a:pPr>
          <a:r>
            <a:rPr lang="en-US" sz="1700" kern="1200"/>
            <a:t>Captions for audio and video</a:t>
          </a:r>
          <a:endParaRPr lang="en-US" sz="1700" kern="1200" dirty="0"/>
        </a:p>
        <a:p>
          <a:pPr marL="171450" lvl="1" indent="-171450" algn="l" defTabSz="755650">
            <a:lnSpc>
              <a:spcPct val="100000"/>
            </a:lnSpc>
            <a:spcBef>
              <a:spcPct val="0"/>
            </a:spcBef>
            <a:spcAft>
              <a:spcPct val="15000"/>
            </a:spcAft>
            <a:buChar char="•"/>
          </a:pPr>
          <a:r>
            <a:rPr lang="en-US" sz="1700" kern="1200"/>
            <a:t>Alt text for images</a:t>
          </a:r>
        </a:p>
        <a:p>
          <a:pPr marL="171450" lvl="1" indent="-171450" algn="l" defTabSz="755650">
            <a:lnSpc>
              <a:spcPct val="100000"/>
            </a:lnSpc>
            <a:spcBef>
              <a:spcPct val="0"/>
            </a:spcBef>
            <a:spcAft>
              <a:spcPct val="15000"/>
            </a:spcAft>
            <a:buChar char="•"/>
          </a:pPr>
          <a:r>
            <a:rPr lang="en-US" sz="1700" kern="1200"/>
            <a:t>Documents can be read by a screen reader</a:t>
          </a:r>
        </a:p>
        <a:p>
          <a:pPr marL="171450" lvl="1" indent="-171450" algn="l" defTabSz="755650">
            <a:lnSpc>
              <a:spcPct val="100000"/>
            </a:lnSpc>
            <a:spcBef>
              <a:spcPct val="0"/>
            </a:spcBef>
            <a:spcAft>
              <a:spcPct val="15000"/>
            </a:spcAft>
            <a:buChar char="•"/>
          </a:pPr>
          <a:r>
            <a:rPr lang="en-US" sz="1700" kern="1200"/>
            <a:t>EIT used in course is accessible, including the websites course is linked to</a:t>
          </a:r>
        </a:p>
        <a:p>
          <a:pPr marL="171450" lvl="1" indent="-171450" algn="l" defTabSz="755650">
            <a:lnSpc>
              <a:spcPct val="100000"/>
            </a:lnSpc>
            <a:spcBef>
              <a:spcPct val="0"/>
            </a:spcBef>
            <a:spcAft>
              <a:spcPct val="15000"/>
            </a:spcAft>
            <a:buChar char="•"/>
          </a:pPr>
          <a:r>
            <a:rPr lang="en-US" sz="1700" kern="1200"/>
            <a:t>Links are descriptive, not raw URL</a:t>
          </a:r>
          <a:endParaRPr lang="en-US" sz="1700" kern="1200" dirty="0"/>
        </a:p>
        <a:p>
          <a:pPr marL="171450" lvl="1" indent="-171450" algn="l" defTabSz="755650">
            <a:lnSpc>
              <a:spcPct val="100000"/>
            </a:lnSpc>
            <a:spcBef>
              <a:spcPct val="0"/>
            </a:spcBef>
            <a:spcAft>
              <a:spcPct val="15000"/>
            </a:spcAft>
            <a:buChar char="•"/>
          </a:pPr>
          <a:r>
            <a:rPr lang="en-US" sz="1700" kern="1200"/>
            <a:t>And more</a:t>
          </a:r>
        </a:p>
      </dsp:txBody>
      <dsp:txXfrm>
        <a:off x="3384" y="574283"/>
        <a:ext cx="3299960" cy="2939895"/>
      </dsp:txXfrm>
    </dsp:sp>
    <dsp:sp modelId="{3B7FAD8C-2267-4BC0-9F05-98C61F1AB0FE}">
      <dsp:nvSpPr>
        <dsp:cNvPr id="0" name=""/>
        <dsp:cNvSpPr/>
      </dsp:nvSpPr>
      <dsp:spPr>
        <a:xfrm>
          <a:off x="3765340" y="84683"/>
          <a:ext cx="3299960" cy="489600"/>
        </a:xfrm>
        <a:prstGeom prst="rect">
          <a:avLst/>
        </a:prstGeom>
        <a:gradFill rotWithShape="0">
          <a:gsLst>
            <a:gs pos="0">
              <a:schemeClr val="accent2">
                <a:hueOff val="-8821377"/>
                <a:satOff val="32459"/>
                <a:lumOff val="-588"/>
                <a:alphaOff val="0"/>
                <a:tint val="94000"/>
                <a:satMod val="103000"/>
                <a:lumMod val="102000"/>
              </a:schemeClr>
            </a:gs>
            <a:gs pos="50000">
              <a:schemeClr val="accent2">
                <a:hueOff val="-8821377"/>
                <a:satOff val="32459"/>
                <a:lumOff val="-588"/>
                <a:alphaOff val="0"/>
                <a:shade val="100000"/>
                <a:satMod val="110000"/>
                <a:lumMod val="100000"/>
              </a:schemeClr>
            </a:gs>
            <a:gs pos="100000">
              <a:schemeClr val="accent2">
                <a:hueOff val="-8821377"/>
                <a:satOff val="32459"/>
                <a:lumOff val="-588"/>
                <a:alphaOff val="0"/>
                <a:shade val="78000"/>
                <a:satMod val="120000"/>
                <a:lumMod val="99000"/>
              </a:schemeClr>
            </a:gs>
          </a:gsLst>
          <a:lin ang="5400000" scaled="0"/>
        </a:gradFill>
        <a:ln w="9525" cap="flat" cmpd="sng" algn="ctr">
          <a:solidFill>
            <a:schemeClr val="accent2">
              <a:hueOff val="-8821377"/>
              <a:satOff val="32459"/>
              <a:lumOff val="-588"/>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100000"/>
            </a:lnSpc>
            <a:spcBef>
              <a:spcPct val="0"/>
            </a:spcBef>
            <a:spcAft>
              <a:spcPct val="35000"/>
            </a:spcAft>
            <a:buNone/>
            <a:defRPr b="1"/>
          </a:pPr>
          <a:r>
            <a:rPr lang="en-US" sz="1700" kern="1200"/>
            <a:t>Content</a:t>
          </a:r>
        </a:p>
      </dsp:txBody>
      <dsp:txXfrm>
        <a:off x="3765340" y="84683"/>
        <a:ext cx="3299960" cy="489600"/>
      </dsp:txXfrm>
    </dsp:sp>
    <dsp:sp modelId="{CEB0C3F6-BA05-49E3-A577-6FA3D39C6DA1}">
      <dsp:nvSpPr>
        <dsp:cNvPr id="0" name=""/>
        <dsp:cNvSpPr/>
      </dsp:nvSpPr>
      <dsp:spPr>
        <a:xfrm>
          <a:off x="3765340" y="574283"/>
          <a:ext cx="3299960" cy="2939895"/>
        </a:xfrm>
        <a:prstGeom prst="rect">
          <a:avLst/>
        </a:prstGeom>
        <a:solidFill>
          <a:schemeClr val="accent2">
            <a:tint val="40000"/>
            <a:alpha val="90000"/>
            <a:hueOff val="-9248950"/>
            <a:satOff val="32547"/>
            <a:lumOff val="1607"/>
            <a:alphaOff val="0"/>
          </a:schemeClr>
        </a:solidFill>
        <a:ln w="9525" cap="flat" cmpd="sng" algn="ctr">
          <a:solidFill>
            <a:schemeClr val="accent2">
              <a:tint val="40000"/>
              <a:alpha val="90000"/>
              <a:hueOff val="-9248950"/>
              <a:satOff val="32547"/>
              <a:lumOff val="1607"/>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100000"/>
            </a:lnSpc>
            <a:spcBef>
              <a:spcPct val="0"/>
            </a:spcBef>
            <a:spcAft>
              <a:spcPct val="15000"/>
            </a:spcAft>
            <a:buChar char="•"/>
          </a:pPr>
          <a:r>
            <a:rPr lang="en-US" sz="1700" kern="1200"/>
            <a:t>Not judged on quality of content</a:t>
          </a:r>
        </a:p>
        <a:p>
          <a:pPr marL="171450" lvl="1" indent="-171450" algn="l" defTabSz="755650">
            <a:lnSpc>
              <a:spcPct val="100000"/>
            </a:lnSpc>
            <a:spcBef>
              <a:spcPct val="0"/>
            </a:spcBef>
            <a:spcAft>
              <a:spcPct val="15000"/>
            </a:spcAft>
            <a:buChar char="•"/>
          </a:pPr>
          <a:r>
            <a:rPr lang="en-US" sz="1700" kern="1200"/>
            <a:t>Judged on whether content is provided or not</a:t>
          </a:r>
          <a:endParaRPr lang="en-US" sz="1700" kern="1200" dirty="0"/>
        </a:p>
        <a:p>
          <a:pPr marL="171450" lvl="1" indent="-171450" algn="l" defTabSz="755650">
            <a:lnSpc>
              <a:spcPct val="100000"/>
            </a:lnSpc>
            <a:spcBef>
              <a:spcPct val="0"/>
            </a:spcBef>
            <a:spcAft>
              <a:spcPct val="15000"/>
            </a:spcAft>
            <a:buChar char="•"/>
          </a:pPr>
          <a:r>
            <a:rPr lang="en-US" sz="1700" kern="1200"/>
            <a:t>And if course contains any instructor-generated content</a:t>
          </a:r>
          <a:endParaRPr lang="en-US" sz="1700" kern="1200" dirty="0"/>
        </a:p>
        <a:p>
          <a:pPr marL="171450" lvl="1" indent="-171450" algn="l" defTabSz="755650">
            <a:lnSpc>
              <a:spcPct val="100000"/>
            </a:lnSpc>
            <a:spcBef>
              <a:spcPct val="0"/>
            </a:spcBef>
            <a:spcAft>
              <a:spcPct val="15000"/>
            </a:spcAft>
            <a:buChar char="•"/>
          </a:pPr>
          <a:endParaRPr lang="en-US" sz="1700" kern="1200" dirty="0"/>
        </a:p>
      </dsp:txBody>
      <dsp:txXfrm>
        <a:off x="3765340" y="574283"/>
        <a:ext cx="3299960" cy="2939895"/>
      </dsp:txXfrm>
    </dsp:sp>
    <dsp:sp modelId="{AE5B1C97-D696-42AF-87BF-9F3738C7A9FD}">
      <dsp:nvSpPr>
        <dsp:cNvPr id="0" name=""/>
        <dsp:cNvSpPr/>
      </dsp:nvSpPr>
      <dsp:spPr>
        <a:xfrm>
          <a:off x="7527295" y="84683"/>
          <a:ext cx="3299960" cy="489600"/>
        </a:xfrm>
        <a:prstGeom prst="rect">
          <a:avLst/>
        </a:prstGeom>
        <a:gradFill rotWithShape="0">
          <a:gsLst>
            <a:gs pos="0">
              <a:schemeClr val="accent2">
                <a:hueOff val="-17642754"/>
                <a:satOff val="64917"/>
                <a:lumOff val="-1176"/>
                <a:alphaOff val="0"/>
                <a:tint val="94000"/>
                <a:satMod val="103000"/>
                <a:lumMod val="102000"/>
              </a:schemeClr>
            </a:gs>
            <a:gs pos="50000">
              <a:schemeClr val="accent2">
                <a:hueOff val="-17642754"/>
                <a:satOff val="64917"/>
                <a:lumOff val="-1176"/>
                <a:alphaOff val="0"/>
                <a:shade val="100000"/>
                <a:satMod val="110000"/>
                <a:lumMod val="100000"/>
              </a:schemeClr>
            </a:gs>
            <a:gs pos="100000">
              <a:schemeClr val="accent2">
                <a:hueOff val="-17642754"/>
                <a:satOff val="64917"/>
                <a:lumOff val="-1176"/>
                <a:alphaOff val="0"/>
                <a:shade val="78000"/>
                <a:satMod val="120000"/>
                <a:lumMod val="99000"/>
              </a:schemeClr>
            </a:gs>
          </a:gsLst>
          <a:lin ang="5400000" scaled="0"/>
        </a:gradFill>
        <a:ln w="9525" cap="flat" cmpd="sng" algn="ctr">
          <a:solidFill>
            <a:schemeClr val="accent2">
              <a:hueOff val="-17642754"/>
              <a:satOff val="64917"/>
              <a:lumOff val="-1176"/>
              <a:alphaOff val="0"/>
            </a:schemeClr>
          </a:solidFill>
          <a:prstDash val="solid"/>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100000"/>
            </a:lnSpc>
            <a:spcBef>
              <a:spcPct val="0"/>
            </a:spcBef>
            <a:spcAft>
              <a:spcPct val="35000"/>
            </a:spcAft>
            <a:buNone/>
            <a:defRPr b="1"/>
          </a:pPr>
          <a:r>
            <a:rPr lang="en-US" sz="1700" kern="1200"/>
            <a:t>Organization</a:t>
          </a:r>
        </a:p>
      </dsp:txBody>
      <dsp:txXfrm>
        <a:off x="7527295" y="84683"/>
        <a:ext cx="3299960" cy="489600"/>
      </dsp:txXfrm>
    </dsp:sp>
    <dsp:sp modelId="{60B70827-0D58-4AC2-BD3E-6B1B47A7BD9E}">
      <dsp:nvSpPr>
        <dsp:cNvPr id="0" name=""/>
        <dsp:cNvSpPr/>
      </dsp:nvSpPr>
      <dsp:spPr>
        <a:xfrm>
          <a:off x="7527295" y="574283"/>
          <a:ext cx="3299960" cy="2939895"/>
        </a:xfrm>
        <a:prstGeom prst="rect">
          <a:avLst/>
        </a:prstGeom>
        <a:solidFill>
          <a:schemeClr val="accent2">
            <a:tint val="40000"/>
            <a:alpha val="90000"/>
            <a:hueOff val="-18497900"/>
            <a:satOff val="65093"/>
            <a:lumOff val="3215"/>
            <a:alphaOff val="0"/>
          </a:schemeClr>
        </a:solidFill>
        <a:ln w="9525" cap="flat" cmpd="sng" algn="ctr">
          <a:solidFill>
            <a:schemeClr val="accent2">
              <a:tint val="40000"/>
              <a:alpha val="90000"/>
              <a:hueOff val="-18497900"/>
              <a:satOff val="65093"/>
              <a:lumOff val="3215"/>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100000"/>
            </a:lnSpc>
            <a:spcBef>
              <a:spcPct val="0"/>
            </a:spcBef>
            <a:spcAft>
              <a:spcPct val="15000"/>
            </a:spcAft>
            <a:buChar char="•"/>
          </a:pPr>
          <a:r>
            <a:rPr lang="en-US" sz="1700" kern="1200"/>
            <a:t>Judged by whether content is displayed in a logical manner for learners</a:t>
          </a:r>
        </a:p>
      </dsp:txBody>
      <dsp:txXfrm>
        <a:off x="7527295" y="574283"/>
        <a:ext cx="3299960" cy="29398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9BFBAA-6C95-4420-B7F0-CDA673BE1FB9}">
      <dsp:nvSpPr>
        <dsp:cNvPr id="0" name=""/>
        <dsp:cNvSpPr/>
      </dsp:nvSpPr>
      <dsp:spPr>
        <a:xfrm>
          <a:off x="0" y="792362"/>
          <a:ext cx="6261100" cy="6300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sp>
    <dsp:sp modelId="{0776A35E-662A-436A-A7A2-E9518D4A06F7}">
      <dsp:nvSpPr>
        <dsp:cNvPr id="0" name=""/>
        <dsp:cNvSpPr/>
      </dsp:nvSpPr>
      <dsp:spPr>
        <a:xfrm>
          <a:off x="313055" y="423362"/>
          <a:ext cx="4382770" cy="738000"/>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658" tIns="0" rIns="165658" bIns="0" numCol="1" spcCol="1270" anchor="ctr" anchorCtr="0">
          <a:noAutofit/>
        </a:bodyPr>
        <a:lstStyle/>
        <a:p>
          <a:pPr marL="0" lvl="0" indent="0" algn="l" defTabSz="1111250">
            <a:lnSpc>
              <a:spcPct val="90000"/>
            </a:lnSpc>
            <a:spcBef>
              <a:spcPct val="0"/>
            </a:spcBef>
            <a:spcAft>
              <a:spcPct val="35000"/>
            </a:spcAft>
            <a:buNone/>
          </a:pPr>
          <a:r>
            <a:rPr lang="en-US" sz="2500" kern="1200" dirty="0"/>
            <a:t>Results are recorded	</a:t>
          </a:r>
        </a:p>
      </dsp:txBody>
      <dsp:txXfrm>
        <a:off x="349081" y="459388"/>
        <a:ext cx="4310718" cy="665948"/>
      </dsp:txXfrm>
    </dsp:sp>
    <dsp:sp modelId="{1DC0FFC7-6ED9-42BF-B10A-07E46FB052CA}">
      <dsp:nvSpPr>
        <dsp:cNvPr id="0" name=""/>
        <dsp:cNvSpPr/>
      </dsp:nvSpPr>
      <dsp:spPr>
        <a:xfrm>
          <a:off x="0" y="1926362"/>
          <a:ext cx="6261100" cy="322875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485931" tIns="520700" rIns="485931" bIns="177800" numCol="1" spcCol="1270" anchor="t" anchorCtr="0">
          <a:noAutofit/>
        </a:bodyPr>
        <a:lstStyle/>
        <a:p>
          <a:pPr marL="228600" lvl="1" indent="-228600" algn="l" defTabSz="1111250">
            <a:lnSpc>
              <a:spcPct val="90000"/>
            </a:lnSpc>
            <a:spcBef>
              <a:spcPct val="0"/>
            </a:spcBef>
            <a:spcAft>
              <a:spcPct val="15000"/>
            </a:spcAft>
            <a:buChar char="•"/>
          </a:pPr>
          <a:r>
            <a:rPr lang="en-US" sz="2500" b="1" kern="1200"/>
            <a:t>Example 1:</a:t>
          </a:r>
          <a:r>
            <a:rPr lang="en-US" sz="2500" kern="1200"/>
            <a:t> 50% of courses that could be merged (parent / child) are</a:t>
          </a:r>
        </a:p>
        <a:p>
          <a:pPr marL="228600" lvl="1" indent="-228600" algn="l" defTabSz="1111250">
            <a:lnSpc>
              <a:spcPct val="90000"/>
            </a:lnSpc>
            <a:spcBef>
              <a:spcPct val="0"/>
            </a:spcBef>
            <a:spcAft>
              <a:spcPct val="15000"/>
            </a:spcAft>
            <a:buChar char="•"/>
          </a:pPr>
          <a:r>
            <a:rPr lang="en-US" sz="2500" b="1" kern="1200"/>
            <a:t>Example 2:</a:t>
          </a:r>
          <a:r>
            <a:rPr lang="en-US" sz="2500" kern="1200"/>
            <a:t> 10% of courses are using Panopto for lectures</a:t>
          </a:r>
        </a:p>
        <a:p>
          <a:pPr marL="228600" lvl="1" indent="-228600" algn="l" defTabSz="1111250">
            <a:lnSpc>
              <a:spcPct val="90000"/>
            </a:lnSpc>
            <a:spcBef>
              <a:spcPct val="0"/>
            </a:spcBef>
            <a:spcAft>
              <a:spcPct val="15000"/>
            </a:spcAft>
            <a:buChar char="•"/>
          </a:pPr>
          <a:r>
            <a:rPr lang="en-US" sz="2500" b="1" kern="1200"/>
            <a:t>Example 3:</a:t>
          </a:r>
          <a:r>
            <a:rPr lang="en-US" sz="2500" kern="1200"/>
            <a:t> 67% of courses contain inaccessible documents</a:t>
          </a:r>
        </a:p>
        <a:p>
          <a:pPr marL="228600" lvl="1" indent="-228600" algn="l" defTabSz="1111250">
            <a:lnSpc>
              <a:spcPct val="90000"/>
            </a:lnSpc>
            <a:spcBef>
              <a:spcPct val="0"/>
            </a:spcBef>
            <a:spcAft>
              <a:spcPct val="15000"/>
            </a:spcAft>
            <a:buChar char="•"/>
          </a:pPr>
          <a:r>
            <a:rPr lang="en-US" sz="2500" b="1" kern="1200"/>
            <a:t>NOTE:</a:t>
          </a:r>
          <a:r>
            <a:rPr lang="en-US" sz="2500" kern="1200"/>
            <a:t> These stats are hypothetical</a:t>
          </a:r>
        </a:p>
      </dsp:txBody>
      <dsp:txXfrm>
        <a:off x="0" y="1926362"/>
        <a:ext cx="6261100" cy="3228750"/>
      </dsp:txXfrm>
    </dsp:sp>
    <dsp:sp modelId="{E889B71D-924F-4774-8811-C53050C96743}">
      <dsp:nvSpPr>
        <dsp:cNvPr id="0" name=""/>
        <dsp:cNvSpPr/>
      </dsp:nvSpPr>
      <dsp:spPr>
        <a:xfrm>
          <a:off x="313055" y="1557362"/>
          <a:ext cx="4382770" cy="738000"/>
        </a:xfrm>
        <a:prstGeom prst="roundRect">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65658" tIns="0" rIns="165658" bIns="0" numCol="1" spcCol="1270" anchor="ctr" anchorCtr="0">
          <a:noAutofit/>
        </a:bodyPr>
        <a:lstStyle/>
        <a:p>
          <a:pPr marL="0" lvl="0" indent="0" algn="l" defTabSz="1111250">
            <a:lnSpc>
              <a:spcPct val="90000"/>
            </a:lnSpc>
            <a:spcBef>
              <a:spcPct val="0"/>
            </a:spcBef>
            <a:spcAft>
              <a:spcPct val="35000"/>
            </a:spcAft>
            <a:buNone/>
          </a:pPr>
          <a:r>
            <a:rPr lang="en-US" sz="2500" kern="1200" dirty="0"/>
            <a:t>Non-sensitive data collected is used for analytics</a:t>
          </a:r>
        </a:p>
      </dsp:txBody>
      <dsp:txXfrm>
        <a:off x="349081" y="1593388"/>
        <a:ext cx="4310718" cy="6659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D92379-92C0-4AB2-A7D2-A15DFBC66DED}">
      <dsp:nvSpPr>
        <dsp:cNvPr id="0" name=""/>
        <dsp:cNvSpPr/>
      </dsp:nvSpPr>
      <dsp:spPr>
        <a:xfrm>
          <a:off x="0" y="41717"/>
          <a:ext cx="6261100" cy="561599"/>
        </a:xfrm>
        <a:prstGeom prst="round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Red Flag</a:t>
          </a:r>
        </a:p>
      </dsp:txBody>
      <dsp:txXfrm>
        <a:off x="27415" y="69132"/>
        <a:ext cx="6206270" cy="506769"/>
      </dsp:txXfrm>
    </dsp:sp>
    <dsp:sp modelId="{5A2B608C-6A1A-4196-AA90-3240021F0F38}">
      <dsp:nvSpPr>
        <dsp:cNvPr id="0" name=""/>
        <dsp:cNvSpPr/>
      </dsp:nvSpPr>
      <dsp:spPr>
        <a:xfrm>
          <a:off x="0" y="603317"/>
          <a:ext cx="6261100" cy="263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Courses that are a detriment to the student and should not be offered until suggested audit fixes can be implemented</a:t>
          </a:r>
        </a:p>
        <a:p>
          <a:pPr marL="342900" lvl="2" indent="-171450" algn="l" defTabSz="844550">
            <a:lnSpc>
              <a:spcPct val="90000"/>
            </a:lnSpc>
            <a:spcBef>
              <a:spcPct val="0"/>
            </a:spcBef>
            <a:spcAft>
              <a:spcPct val="20000"/>
            </a:spcAft>
            <a:buChar char="•"/>
          </a:pPr>
          <a:r>
            <a:rPr lang="en-US" sz="1900" kern="1200"/>
            <a:t>Lack of interaction</a:t>
          </a:r>
        </a:p>
        <a:p>
          <a:pPr marL="342900" lvl="2" indent="-171450" algn="l" defTabSz="844550">
            <a:lnSpc>
              <a:spcPct val="90000"/>
            </a:lnSpc>
            <a:spcBef>
              <a:spcPct val="0"/>
            </a:spcBef>
            <a:spcAft>
              <a:spcPct val="20000"/>
            </a:spcAft>
            <a:buChar char="•"/>
          </a:pPr>
          <a:r>
            <a:rPr lang="en-US" sz="1900" kern="1200"/>
            <a:t>Lack of assignment variety</a:t>
          </a:r>
        </a:p>
        <a:p>
          <a:pPr marL="342900" lvl="2" indent="-171450" algn="l" defTabSz="844550">
            <a:lnSpc>
              <a:spcPct val="90000"/>
            </a:lnSpc>
            <a:spcBef>
              <a:spcPct val="0"/>
            </a:spcBef>
            <a:spcAft>
              <a:spcPct val="20000"/>
            </a:spcAft>
            <a:buChar char="•"/>
          </a:pPr>
          <a:r>
            <a:rPr lang="en-US" sz="1900" kern="1200"/>
            <a:t>Lack of any organization</a:t>
          </a:r>
        </a:p>
        <a:p>
          <a:pPr marL="342900" lvl="2" indent="-171450" algn="l" defTabSz="844550">
            <a:lnSpc>
              <a:spcPct val="90000"/>
            </a:lnSpc>
            <a:spcBef>
              <a:spcPct val="0"/>
            </a:spcBef>
            <a:spcAft>
              <a:spcPct val="20000"/>
            </a:spcAft>
            <a:buChar char="•"/>
          </a:pPr>
          <a:r>
            <a:rPr lang="en-US" sz="1900" kern="1200"/>
            <a:t>No instructor-generated content</a:t>
          </a:r>
        </a:p>
        <a:p>
          <a:pPr marL="342900" lvl="2" indent="-171450" algn="l" defTabSz="844550">
            <a:lnSpc>
              <a:spcPct val="90000"/>
            </a:lnSpc>
            <a:spcBef>
              <a:spcPct val="0"/>
            </a:spcBef>
            <a:spcAft>
              <a:spcPct val="20000"/>
            </a:spcAft>
            <a:buChar char="•"/>
          </a:pPr>
          <a:r>
            <a:rPr lang="en-US" sz="1900" kern="1200"/>
            <a:t>Avoidance of using Blackboard’s tools – only linking to external documents</a:t>
          </a:r>
        </a:p>
      </dsp:txBody>
      <dsp:txXfrm>
        <a:off x="0" y="603317"/>
        <a:ext cx="6261100" cy="2633040"/>
      </dsp:txXfrm>
    </dsp:sp>
    <dsp:sp modelId="{E35DBB76-2A9D-43E8-9F5D-FF93B903CCAB}">
      <dsp:nvSpPr>
        <dsp:cNvPr id="0" name=""/>
        <dsp:cNvSpPr/>
      </dsp:nvSpPr>
      <dsp:spPr>
        <a:xfrm>
          <a:off x="0" y="3236357"/>
          <a:ext cx="6261100" cy="561599"/>
        </a:xfrm>
        <a:prstGeom prst="roundRect">
          <a:avLst/>
        </a:prstGeom>
        <a:gradFill rotWithShape="0">
          <a:gsLst>
            <a:gs pos="0">
              <a:schemeClr val="accent2">
                <a:hueOff val="-17642754"/>
                <a:satOff val="64917"/>
                <a:lumOff val="-1176"/>
                <a:alphaOff val="0"/>
                <a:tint val="94000"/>
                <a:satMod val="103000"/>
                <a:lumMod val="102000"/>
              </a:schemeClr>
            </a:gs>
            <a:gs pos="50000">
              <a:schemeClr val="accent2">
                <a:hueOff val="-17642754"/>
                <a:satOff val="64917"/>
                <a:lumOff val="-1176"/>
                <a:alphaOff val="0"/>
                <a:shade val="100000"/>
                <a:satMod val="110000"/>
                <a:lumMod val="100000"/>
              </a:schemeClr>
            </a:gs>
            <a:gs pos="100000">
              <a:schemeClr val="accent2">
                <a:hueOff val="-17642754"/>
                <a:satOff val="64917"/>
                <a:lumOff val="-1176"/>
                <a:alphaOff val="0"/>
                <a:shade val="78000"/>
                <a:satMod val="120000"/>
                <a:lumMod val="99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Accessibility Red Flag</a:t>
          </a:r>
        </a:p>
      </dsp:txBody>
      <dsp:txXfrm>
        <a:off x="27415" y="3263772"/>
        <a:ext cx="6206270" cy="506769"/>
      </dsp:txXfrm>
    </dsp:sp>
    <dsp:sp modelId="{16EDA81F-B1FB-4A2B-86BC-3C2ED88A9B55}">
      <dsp:nvSpPr>
        <dsp:cNvPr id="0" name=""/>
        <dsp:cNvSpPr/>
      </dsp:nvSpPr>
      <dsp:spPr>
        <a:xfrm>
          <a:off x="0" y="3797957"/>
          <a:ext cx="6261100"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79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Good courses, but contain severe accessibility issues</a:t>
          </a:r>
        </a:p>
        <a:p>
          <a:pPr marL="342900" lvl="2" indent="-171450" algn="l" defTabSz="844550">
            <a:lnSpc>
              <a:spcPct val="90000"/>
            </a:lnSpc>
            <a:spcBef>
              <a:spcPct val="0"/>
            </a:spcBef>
            <a:spcAft>
              <a:spcPct val="20000"/>
            </a:spcAft>
            <a:buChar char="•"/>
          </a:pPr>
          <a:r>
            <a:rPr lang="en-US" sz="1900" kern="1200"/>
            <a:t>Contains only scanned PDFs</a:t>
          </a:r>
        </a:p>
        <a:p>
          <a:pPr marL="342900" lvl="2" indent="-171450" algn="l" defTabSz="844550">
            <a:lnSpc>
              <a:spcPct val="90000"/>
            </a:lnSpc>
            <a:spcBef>
              <a:spcPct val="0"/>
            </a:spcBef>
            <a:spcAft>
              <a:spcPct val="20000"/>
            </a:spcAft>
            <a:buChar char="•"/>
          </a:pPr>
          <a:r>
            <a:rPr lang="en-US" sz="1900" kern="1200"/>
            <a:t>Contains numerous lecture videos with poor audio quality and no captions or transcripts</a:t>
          </a:r>
        </a:p>
        <a:p>
          <a:pPr marL="342900" lvl="2" indent="-171450" algn="l" defTabSz="844550">
            <a:lnSpc>
              <a:spcPct val="90000"/>
            </a:lnSpc>
            <a:spcBef>
              <a:spcPct val="0"/>
            </a:spcBef>
            <a:spcAft>
              <a:spcPct val="20000"/>
            </a:spcAft>
            <a:buChar char="•"/>
          </a:pPr>
          <a:r>
            <a:rPr lang="en-US" sz="1900" kern="1200"/>
            <a:t>Majority of course links to inaccessible EIT for which instructor did not request an exception</a:t>
          </a:r>
        </a:p>
      </dsp:txBody>
      <dsp:txXfrm>
        <a:off x="0" y="3797957"/>
        <a:ext cx="6261100" cy="17388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0785FC-B346-45D6-B1E5-B05A5E7110AB}">
      <dsp:nvSpPr>
        <dsp:cNvPr id="0" name=""/>
        <dsp:cNvSpPr/>
      </dsp:nvSpPr>
      <dsp:spPr>
        <a:xfrm>
          <a:off x="4145" y="130305"/>
          <a:ext cx="3625062" cy="2900049"/>
        </a:xfrm>
        <a:prstGeom prst="homePlate">
          <a:avLst>
            <a:gd name="adj" fmla="val 25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884" tIns="45720" rIns="511537" bIns="45720" numCol="1" spcCol="1270" anchor="ctr" anchorCtr="0">
          <a:noAutofit/>
        </a:bodyPr>
        <a:lstStyle/>
        <a:p>
          <a:pPr marL="0" lvl="0" indent="0" algn="ctr" defTabSz="800100">
            <a:lnSpc>
              <a:spcPct val="90000"/>
            </a:lnSpc>
            <a:spcBef>
              <a:spcPct val="0"/>
            </a:spcBef>
            <a:spcAft>
              <a:spcPct val="35000"/>
            </a:spcAft>
            <a:buNone/>
          </a:pPr>
          <a:r>
            <a:rPr lang="en-US" sz="1800" kern="1200" dirty="0"/>
            <a:t>You will receive one or more letters</a:t>
          </a:r>
        </a:p>
        <a:p>
          <a:pPr marL="0" lvl="0" indent="0" algn="ctr" defTabSz="800100">
            <a:lnSpc>
              <a:spcPct val="90000"/>
            </a:lnSpc>
            <a:spcBef>
              <a:spcPct val="0"/>
            </a:spcBef>
            <a:spcAft>
              <a:spcPct val="35000"/>
            </a:spcAft>
            <a:buNone/>
          </a:pPr>
          <a:endParaRPr lang="en-US" sz="1800" kern="1200" dirty="0"/>
        </a:p>
        <a:p>
          <a:pPr marL="0" lvl="0" indent="0" algn="ctr" defTabSz="800100">
            <a:lnSpc>
              <a:spcPct val="90000"/>
            </a:lnSpc>
            <a:spcBef>
              <a:spcPct val="0"/>
            </a:spcBef>
            <a:spcAft>
              <a:spcPct val="35000"/>
            </a:spcAft>
            <a:buNone/>
          </a:pPr>
          <a:r>
            <a:rPr lang="en-US" sz="1800" kern="1200" dirty="0"/>
            <a:t>Note: only the instructor will receive the letter</a:t>
          </a:r>
        </a:p>
      </dsp:txBody>
      <dsp:txXfrm>
        <a:off x="4145" y="130305"/>
        <a:ext cx="3262556" cy="2900049"/>
      </dsp:txXfrm>
    </dsp:sp>
    <dsp:sp modelId="{A38D5AC8-3163-4B47-B1DD-1D7CED2D3634}">
      <dsp:nvSpPr>
        <dsp:cNvPr id="0" name=""/>
        <dsp:cNvSpPr/>
      </dsp:nvSpPr>
      <dsp:spPr>
        <a:xfrm>
          <a:off x="2904195" y="130305"/>
          <a:ext cx="3625062" cy="2900049"/>
        </a:xfrm>
        <a:prstGeom prst="chevron">
          <a:avLst>
            <a:gd name="adj" fmla="val 25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884" tIns="45720" rIns="127884" bIns="45720" numCol="1" spcCol="1270" anchor="ctr" anchorCtr="0">
          <a:noAutofit/>
        </a:bodyPr>
        <a:lstStyle/>
        <a:p>
          <a:pPr marL="0" lvl="0" indent="0" algn="ctr" defTabSz="800100">
            <a:lnSpc>
              <a:spcPct val="90000"/>
            </a:lnSpc>
            <a:spcBef>
              <a:spcPct val="0"/>
            </a:spcBef>
            <a:spcAft>
              <a:spcPct val="35000"/>
            </a:spcAft>
            <a:buNone/>
          </a:pPr>
          <a:r>
            <a:rPr lang="en-US" sz="1800" kern="1200"/>
            <a:t>All courses with similar audit results from Fall, Spring, and Summer will be included on one letter</a:t>
          </a:r>
        </a:p>
      </dsp:txBody>
      <dsp:txXfrm>
        <a:off x="3629207" y="130305"/>
        <a:ext cx="2175038" cy="2900049"/>
      </dsp:txXfrm>
    </dsp:sp>
    <dsp:sp modelId="{75436F99-5EEA-49A8-8615-294A93DA6C36}">
      <dsp:nvSpPr>
        <dsp:cNvPr id="0" name=""/>
        <dsp:cNvSpPr/>
      </dsp:nvSpPr>
      <dsp:spPr>
        <a:xfrm>
          <a:off x="5804245" y="130305"/>
          <a:ext cx="3625062" cy="2900049"/>
        </a:xfrm>
        <a:prstGeom prst="chevron">
          <a:avLst>
            <a:gd name="adj" fmla="val 25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884" tIns="45720" rIns="127884" bIns="45720" numCol="1" spcCol="1270" anchor="t" anchorCtr="0">
          <a:noAutofit/>
        </a:bodyPr>
        <a:lstStyle/>
        <a:p>
          <a:pPr marL="0" lvl="0" indent="0" algn="l" defTabSz="800100">
            <a:lnSpc>
              <a:spcPct val="90000"/>
            </a:lnSpc>
            <a:spcBef>
              <a:spcPct val="0"/>
            </a:spcBef>
            <a:spcAft>
              <a:spcPct val="35000"/>
            </a:spcAft>
            <a:buNone/>
          </a:pPr>
          <a:r>
            <a:rPr lang="en-US" sz="1800" b="1" kern="1200"/>
            <a:t>Example:</a:t>
          </a:r>
          <a:r>
            <a:rPr lang="en-US" sz="1800" kern="1200"/>
            <a:t> You teach 2 courses in Fall, 3 courses in Spring and 1 course in Summer</a:t>
          </a:r>
        </a:p>
        <a:p>
          <a:pPr marL="114300" lvl="1" indent="-114300" algn="l" defTabSz="622300">
            <a:lnSpc>
              <a:spcPct val="90000"/>
            </a:lnSpc>
            <a:spcBef>
              <a:spcPct val="0"/>
            </a:spcBef>
            <a:spcAft>
              <a:spcPct val="15000"/>
            </a:spcAft>
            <a:buChar char="•"/>
          </a:pPr>
          <a:r>
            <a:rPr lang="en-US" sz="1400" kern="1200" dirty="0"/>
            <a:t>Four of these courses have no issues</a:t>
          </a:r>
        </a:p>
        <a:p>
          <a:pPr marL="114300" lvl="1" indent="-114300" algn="l" defTabSz="622300">
            <a:lnSpc>
              <a:spcPct val="90000"/>
            </a:lnSpc>
            <a:spcBef>
              <a:spcPct val="0"/>
            </a:spcBef>
            <a:spcAft>
              <a:spcPct val="15000"/>
            </a:spcAft>
            <a:buChar char="•"/>
          </a:pPr>
          <a:r>
            <a:rPr lang="en-US" sz="1400" kern="1200"/>
            <a:t>Two have accessibility issues</a:t>
          </a:r>
        </a:p>
        <a:p>
          <a:pPr marL="114300" lvl="1" indent="-114300" algn="l" defTabSz="622300">
            <a:lnSpc>
              <a:spcPct val="90000"/>
            </a:lnSpc>
            <a:spcBef>
              <a:spcPct val="0"/>
            </a:spcBef>
            <a:spcAft>
              <a:spcPct val="15000"/>
            </a:spcAft>
            <a:buChar char="•"/>
          </a:pPr>
          <a:r>
            <a:rPr lang="en-US" sz="1400" kern="1200"/>
            <a:t>You will receive 2 letters for the audit year</a:t>
          </a:r>
        </a:p>
      </dsp:txBody>
      <dsp:txXfrm>
        <a:off x="6529257" y="130305"/>
        <a:ext cx="2175038" cy="290004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A4D17B-76C2-C748-A49C-BC3B815A59D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AE1CCB5-B72F-1F49-A373-AF3E15B59B6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A11EA0-A378-6145-BC83-40B1DED1AFDF}" type="datetimeFigureOut">
              <a:rPr lang="en-US" smtClean="0"/>
              <a:t>8/11/2020</a:t>
            </a:fld>
            <a:endParaRPr lang="en-US"/>
          </a:p>
        </p:txBody>
      </p:sp>
      <p:sp>
        <p:nvSpPr>
          <p:cNvPr id="4" name="Footer Placeholder 3">
            <a:extLst>
              <a:ext uri="{FF2B5EF4-FFF2-40B4-BE49-F238E27FC236}">
                <a16:creationId xmlns:a16="http://schemas.microsoft.com/office/drawing/2014/main" id="{689794C9-8911-B346-A33D-513DC498CDD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512A814-F6E8-D94D-87AA-41B91D20A61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EC08F6-26CF-5648-AD9E-DD6665824934}" type="slidenum">
              <a:rPr lang="en-US" smtClean="0"/>
              <a:t>‹#›</a:t>
            </a:fld>
            <a:endParaRPr lang="en-US"/>
          </a:p>
        </p:txBody>
      </p:sp>
    </p:spTree>
    <p:extLst>
      <p:ext uri="{BB962C8B-B14F-4D97-AF65-F5344CB8AC3E}">
        <p14:creationId xmlns:p14="http://schemas.microsoft.com/office/powerpoint/2010/main" val="952994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775AAE-0936-40B9-ACF9-A981EEF95D23}" type="datetimeFigureOut">
              <a:rPr lang="en-US" smtClean="0"/>
              <a:t>8/11/2020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7B1F30-39B2-4CE2-8EF3-91F3179569A5}" type="slidenum">
              <a:rPr lang="en-US" smtClean="0"/>
              <a:t>‹#›</a:t>
            </a:fld>
            <a:endParaRPr lang="en-US"/>
          </a:p>
        </p:txBody>
      </p:sp>
    </p:spTree>
    <p:extLst>
      <p:ext uri="{BB962C8B-B14F-4D97-AF65-F5344CB8AC3E}">
        <p14:creationId xmlns:p14="http://schemas.microsoft.com/office/powerpoint/2010/main" val="3319242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666ED7-631A-46AF-B451-227D0A8685A0}" type="slidenum">
              <a:rPr lang="en-US" smtClean="0"/>
              <a:pPr/>
              <a:t>1</a:t>
            </a:fld>
            <a:endParaRPr lang="en-US"/>
          </a:p>
        </p:txBody>
      </p:sp>
      <p:sp>
        <p:nvSpPr>
          <p:cNvPr id="7" name="Slide Image Placeholder 6"/>
          <p:cNvSpPr>
            <a:spLocks noGrp="1" noRot="1" noChangeAspect="1"/>
          </p:cNvSpPr>
          <p:nvPr>
            <p:ph type="sldImg"/>
          </p:nvPr>
        </p:nvSpPr>
        <p:spPr/>
      </p:sp>
    </p:spTree>
    <p:extLst>
      <p:ext uri="{BB962C8B-B14F-4D97-AF65-F5344CB8AC3E}">
        <p14:creationId xmlns:p14="http://schemas.microsoft.com/office/powerpoint/2010/main" val="854613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666ED7-631A-46AF-B451-227D0A8685A0}" type="slidenum">
              <a:rPr lang="en-US"/>
              <a:t>3</a:t>
            </a:fld>
            <a:endParaRPr lang="en-US"/>
          </a:p>
        </p:txBody>
      </p:sp>
    </p:spTree>
    <p:extLst>
      <p:ext uri="{BB962C8B-B14F-4D97-AF65-F5344CB8AC3E}">
        <p14:creationId xmlns:p14="http://schemas.microsoft.com/office/powerpoint/2010/main" val="3290616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666ED7-631A-46AF-B451-227D0A8685A0}" type="slidenum">
              <a:rPr lang="en-US"/>
              <a:t>25</a:t>
            </a:fld>
            <a:endParaRPr lang="en-US"/>
          </a:p>
        </p:txBody>
      </p:sp>
    </p:spTree>
    <p:extLst>
      <p:ext uri="{BB962C8B-B14F-4D97-AF65-F5344CB8AC3E}">
        <p14:creationId xmlns:p14="http://schemas.microsoft.com/office/powerpoint/2010/main" val="41220551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50479" y="437123"/>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8487" y="2205811"/>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350477" y="2205810"/>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50482" y="52230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50479" y="2253272"/>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350479" y="980273"/>
            <a:ext cx="9613862" cy="622971"/>
          </a:xfrm>
        </p:spPr>
        <p:txBody>
          <a:bodyPr/>
          <a:lstStyle>
            <a:lvl1pPr marL="0" indent="0">
              <a:buNone/>
              <a:defRPr sz="16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350479" y="440532"/>
            <a:ext cx="9613858" cy="109079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289069" y="2029098"/>
            <a:ext cx="9613859" cy="3825558"/>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350479" y="458830"/>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50478" y="2216665"/>
            <a:ext cx="3070034"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69854" y="2902465"/>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645557" y="2216665"/>
            <a:ext cx="3063240"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635002" y="2902465"/>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13688" y="2216665"/>
            <a:ext cx="3070025"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Text Placeholder 3"/>
          <p:cNvSpPr>
            <a:spLocks noGrp="1"/>
          </p:cNvSpPr>
          <p:nvPr>
            <p:ph type="body" sz="half" idx="17"/>
          </p:nvPr>
        </p:nvSpPr>
        <p:spPr>
          <a:xfrm>
            <a:off x="7913688" y="2902465"/>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8/11/2020</a:t>
            </a:fld>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350479" y="427335"/>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46541" y="4161547"/>
            <a:ext cx="3049705"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46541" y="2200917"/>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46541" y="4737809"/>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611694" y="4161547"/>
            <a:ext cx="3063240"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611693" y="2200917"/>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effectLst/>
              </a:defRPr>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610340" y="4737808"/>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96901" y="4161547"/>
            <a:ext cx="3063505"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96900" y="2200917"/>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96776" y="4737806"/>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8/11/2020</a:t>
            </a:fld>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v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7840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8" name="Title 1">
            <a:extLst>
              <a:ext uri="{FF2B5EF4-FFF2-40B4-BE49-F238E27FC236}">
                <a16:creationId xmlns:a16="http://schemas.microsoft.com/office/drawing/2014/main" id="{C31D3DF6-BD92-5A42-BE5A-943C06AD7C35}"/>
              </a:ext>
            </a:extLst>
          </p:cNvPr>
          <p:cNvSpPr>
            <a:spLocks noGrp="1"/>
          </p:cNvSpPr>
          <p:nvPr>
            <p:ph type="ctrTitle"/>
          </p:nvPr>
        </p:nvSpPr>
        <p:spPr>
          <a:xfrm>
            <a:off x="1784498" y="3685971"/>
            <a:ext cx="8623004" cy="989550"/>
          </a:xfrm>
        </p:spPr>
        <p:txBody>
          <a:bodyPr anchor="b">
            <a:noAutofit/>
          </a:bodyPr>
          <a:lstStyle>
            <a:lvl1pPr algn="l">
              <a:defRPr sz="48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731602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3600"/>
            </a:lvl1pPr>
            <a:lvl2pPr>
              <a:defRPr sz="3200"/>
            </a:lvl2pPr>
            <a:lvl3pPr>
              <a:defRPr sz="2800"/>
            </a:lvl3pPr>
            <a:lvl4pPr>
              <a:defRPr sz="24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Footer Placeholder 4">
            <a:extLst>
              <a:ext uri="{FF2B5EF4-FFF2-40B4-BE49-F238E27FC236}">
                <a16:creationId xmlns:a16="http://schemas.microsoft.com/office/drawing/2014/main" id="{3C869FF0-5066-6F49-A2AD-291C7127A3A7}"/>
              </a:ext>
            </a:extLst>
          </p:cNvPr>
          <p:cNvSpPr>
            <a:spLocks noGrp="1"/>
          </p:cNvSpPr>
          <p:nvPr>
            <p:ph type="ftr" sz="quarter" idx="3"/>
          </p:nvPr>
        </p:nvSpPr>
        <p:spPr>
          <a:xfrm>
            <a:off x="680321" y="6481108"/>
            <a:ext cx="608748" cy="365125"/>
          </a:xfrm>
          <a:prstGeom prst="rect">
            <a:avLst/>
          </a:prstGeom>
        </p:spPr>
        <p:txBody>
          <a:bodyPr vert="horz" lIns="91440" tIns="45720" rIns="91440" bIns="45720" rtlCol="0" anchor="ctr"/>
          <a:lstStyle>
            <a:lvl1pPr algn="l">
              <a:defRPr sz="1050">
                <a:solidFill>
                  <a:schemeClr val="tx2"/>
                </a:solidFill>
              </a:defRPr>
            </a:lvl1pPr>
          </a:lstStyle>
          <a:p>
            <a:fld id="{84B5D0BB-03FF-5A40-A1C1-E1BC504839E8}" type="slidenum">
              <a:rPr lang="en-US" smtClean="0"/>
              <a:pPr/>
              <a:t>‹#›</a:t>
            </a:fld>
            <a:endParaRPr lang="en-US" dirty="0"/>
          </a:p>
        </p:txBody>
      </p:sp>
      <p:sp>
        <p:nvSpPr>
          <p:cNvPr id="21" name="Date Placeholder 3">
            <a:extLst>
              <a:ext uri="{FF2B5EF4-FFF2-40B4-BE49-F238E27FC236}">
                <a16:creationId xmlns:a16="http://schemas.microsoft.com/office/drawing/2014/main" id="{9AEA3B79-FFFA-3F4E-AED6-8DC169C2C2BE}"/>
              </a:ext>
            </a:extLst>
          </p:cNvPr>
          <p:cNvSpPr>
            <a:spLocks noGrp="1"/>
          </p:cNvSpPr>
          <p:nvPr>
            <p:ph type="dt" sz="half" idx="2"/>
          </p:nvPr>
        </p:nvSpPr>
        <p:spPr>
          <a:xfrm>
            <a:off x="1350478" y="6492875"/>
            <a:ext cx="2916721" cy="365125"/>
          </a:xfrm>
          <a:prstGeom prst="rect">
            <a:avLst/>
          </a:prstGeom>
        </p:spPr>
        <p:txBody>
          <a:bodyPr vert="horz" lIns="91440" tIns="45720" rIns="91440" bIns="45720" rtlCol="0" anchor="ctr"/>
          <a:lstStyle>
            <a:lvl1pPr algn="r">
              <a:defRPr sz="1050">
                <a:solidFill>
                  <a:schemeClr val="tx2"/>
                </a:solidFill>
              </a:defRPr>
            </a:lvl1pPr>
          </a:lstStyle>
          <a:p>
            <a:fld id="{9D6E9DEC-419B-4CC5-A080-3B06BD5A8291}" type="datetimeFigureOut">
              <a:rPr lang="en-US" smtClean="0"/>
              <a:pPr/>
              <a:t>8/11/2020</a:t>
            </a:fld>
            <a:endParaRPr lang="en-US" dirty="0"/>
          </a:p>
        </p:txBody>
      </p:sp>
    </p:spTree>
    <p:extLst>
      <p:ext uri="{BB962C8B-B14F-4D97-AF65-F5344CB8AC3E}">
        <p14:creationId xmlns:p14="http://schemas.microsoft.com/office/powerpoint/2010/main" val="2147399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50479" y="405085"/>
            <a:ext cx="9613860" cy="1090788"/>
          </a:xfrm>
        </p:spPr>
        <p:txBody>
          <a:bodyPr anchor="ctr">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350479" y="2093080"/>
            <a:ext cx="9613860" cy="3802588"/>
          </a:xfrm>
        </p:spPr>
        <p:txBody>
          <a:bodyPr>
            <a:normAutofit/>
          </a:bodyPr>
          <a:lstStyle>
            <a:lvl1pPr marL="0" indent="0" algn="l">
              <a:buNone/>
              <a:defRPr sz="2000">
                <a:solidFill>
                  <a:schemeClr val="bg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1" name="Footer Placeholder 4">
            <a:extLst>
              <a:ext uri="{FF2B5EF4-FFF2-40B4-BE49-F238E27FC236}">
                <a16:creationId xmlns:a16="http://schemas.microsoft.com/office/drawing/2014/main" id="{9C6A73E4-7AFD-2047-83FB-4CBDCE06EAAF}"/>
              </a:ext>
            </a:extLst>
          </p:cNvPr>
          <p:cNvSpPr>
            <a:spLocks noGrp="1"/>
          </p:cNvSpPr>
          <p:nvPr>
            <p:ph type="ftr" sz="quarter" idx="3"/>
          </p:nvPr>
        </p:nvSpPr>
        <p:spPr>
          <a:xfrm>
            <a:off x="680321" y="6481108"/>
            <a:ext cx="608748" cy="365125"/>
          </a:xfrm>
          <a:prstGeom prst="rect">
            <a:avLst/>
          </a:prstGeom>
        </p:spPr>
        <p:txBody>
          <a:bodyPr vert="horz" lIns="91440" tIns="45720" rIns="91440" bIns="45720" rtlCol="0" anchor="ctr"/>
          <a:lstStyle>
            <a:lvl1pPr algn="l">
              <a:defRPr sz="1050">
                <a:solidFill>
                  <a:schemeClr val="tx2"/>
                </a:solidFill>
              </a:defRPr>
            </a:lvl1pPr>
          </a:lstStyle>
          <a:p>
            <a:fld id="{84B5D0BB-03FF-5A40-A1C1-E1BC504839E8}" type="slidenum">
              <a:rPr lang="en-US" smtClean="0"/>
              <a:pPr/>
              <a:t>‹#›</a:t>
            </a:fld>
            <a:endParaRPr lang="en-US" dirty="0"/>
          </a:p>
        </p:txBody>
      </p:sp>
      <p:sp>
        <p:nvSpPr>
          <p:cNvPr id="13" name="Date Placeholder 3">
            <a:extLst>
              <a:ext uri="{FF2B5EF4-FFF2-40B4-BE49-F238E27FC236}">
                <a16:creationId xmlns:a16="http://schemas.microsoft.com/office/drawing/2014/main" id="{988F785B-829D-254E-8DC8-2AF6CEC5AF99}"/>
              </a:ext>
            </a:extLst>
          </p:cNvPr>
          <p:cNvSpPr>
            <a:spLocks noGrp="1"/>
          </p:cNvSpPr>
          <p:nvPr>
            <p:ph type="dt" sz="half" idx="2"/>
          </p:nvPr>
        </p:nvSpPr>
        <p:spPr>
          <a:xfrm>
            <a:off x="1350478" y="6492875"/>
            <a:ext cx="2916721" cy="365125"/>
          </a:xfrm>
          <a:prstGeom prst="rect">
            <a:avLst/>
          </a:prstGeom>
        </p:spPr>
        <p:txBody>
          <a:bodyPr vert="horz" lIns="91440" tIns="45720" rIns="91440" bIns="45720" rtlCol="0" anchor="ctr"/>
          <a:lstStyle>
            <a:lvl1pPr algn="r">
              <a:defRPr sz="1050">
                <a:solidFill>
                  <a:schemeClr val="tx2"/>
                </a:solidFill>
              </a:defRPr>
            </a:lvl1pPr>
          </a:lstStyle>
          <a:p>
            <a:fld id="{9D6E9DEC-419B-4CC5-A080-3B06BD5A8291}" type="datetimeFigureOut">
              <a:rPr lang="en-US" smtClean="0"/>
              <a:pPr/>
              <a:t>8/11/2020</a:t>
            </a:fld>
            <a:endParaRPr lang="en-US" dirty="0"/>
          </a:p>
        </p:txBody>
      </p:sp>
    </p:spTree>
    <p:extLst>
      <p:ext uri="{BB962C8B-B14F-4D97-AF65-F5344CB8AC3E}">
        <p14:creationId xmlns:p14="http://schemas.microsoft.com/office/powerpoint/2010/main" val="3553910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89069" y="219404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72" y="219404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1920F5B-B3DB-0C44-9BED-102100663257}"/>
              </a:ext>
            </a:extLst>
          </p:cNvPr>
          <p:cNvSpPr>
            <a:spLocks noGrp="1"/>
          </p:cNvSpPr>
          <p:nvPr>
            <p:ph type="ftr" sz="quarter" idx="3"/>
          </p:nvPr>
        </p:nvSpPr>
        <p:spPr>
          <a:xfrm>
            <a:off x="680321" y="6481108"/>
            <a:ext cx="608748" cy="365125"/>
          </a:xfrm>
          <a:prstGeom prst="rect">
            <a:avLst/>
          </a:prstGeom>
        </p:spPr>
        <p:txBody>
          <a:bodyPr vert="horz" lIns="91440" tIns="45720" rIns="91440" bIns="45720" rtlCol="0" anchor="ctr"/>
          <a:lstStyle>
            <a:lvl1pPr algn="l">
              <a:defRPr sz="1050">
                <a:solidFill>
                  <a:schemeClr val="tx2"/>
                </a:solidFill>
              </a:defRPr>
            </a:lvl1pPr>
          </a:lstStyle>
          <a:p>
            <a:fld id="{84B5D0BB-03FF-5A40-A1C1-E1BC504839E8}" type="slidenum">
              <a:rPr lang="en-US" smtClean="0"/>
              <a:pPr/>
              <a:t>‹#›</a:t>
            </a:fld>
            <a:endParaRPr lang="en-US" dirty="0"/>
          </a:p>
        </p:txBody>
      </p:sp>
      <p:sp>
        <p:nvSpPr>
          <p:cNvPr id="13" name="Date Placeholder 3">
            <a:extLst>
              <a:ext uri="{FF2B5EF4-FFF2-40B4-BE49-F238E27FC236}">
                <a16:creationId xmlns:a16="http://schemas.microsoft.com/office/drawing/2014/main" id="{C774565B-8DCB-F54E-951B-1F6B6F9FB5BE}"/>
              </a:ext>
            </a:extLst>
          </p:cNvPr>
          <p:cNvSpPr>
            <a:spLocks noGrp="1"/>
          </p:cNvSpPr>
          <p:nvPr>
            <p:ph type="dt" sz="half" idx="10"/>
          </p:nvPr>
        </p:nvSpPr>
        <p:spPr>
          <a:xfrm>
            <a:off x="1350478" y="6492875"/>
            <a:ext cx="2916721" cy="365125"/>
          </a:xfrm>
          <a:prstGeom prst="rect">
            <a:avLst/>
          </a:prstGeom>
        </p:spPr>
        <p:txBody>
          <a:bodyPr vert="horz" lIns="91440" tIns="45720" rIns="91440" bIns="45720" rtlCol="0" anchor="ctr"/>
          <a:lstStyle>
            <a:lvl1pPr algn="r">
              <a:defRPr sz="1050">
                <a:solidFill>
                  <a:schemeClr val="tx2"/>
                </a:solidFill>
              </a:defRPr>
            </a:lvl1pPr>
          </a:lstStyle>
          <a:p>
            <a:fld id="{9D6E9DEC-419B-4CC5-A080-3B06BD5A8291}" type="datetimeFigureOut">
              <a:rPr lang="en-US" smtClean="0"/>
              <a:pPr/>
              <a:t>8/11/2020</a:t>
            </a:fld>
            <a:endParaRPr lang="en-US" dirty="0"/>
          </a:p>
        </p:txBody>
      </p:sp>
    </p:spTree>
    <p:extLst>
      <p:ext uri="{BB962C8B-B14F-4D97-AF65-F5344CB8AC3E}">
        <p14:creationId xmlns:p14="http://schemas.microsoft.com/office/powerpoint/2010/main" val="355227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BE7682-1B99-7642-9FA9-06F9EC3FFB3F}"/>
              </a:ext>
            </a:extLst>
          </p:cNvPr>
          <p:cNvSpPr>
            <a:spLocks noGrp="1"/>
          </p:cNvSpPr>
          <p:nvPr>
            <p:ph type="title"/>
          </p:nvPr>
        </p:nvSpPr>
        <p:spPr>
          <a:xfrm>
            <a:off x="1785458" y="3691711"/>
            <a:ext cx="9613861" cy="1080938"/>
          </a:xfrm>
          <a:prstGeom prst="rect">
            <a:avLst/>
          </a:prstGeom>
        </p:spPr>
        <p:txBody>
          <a:bodyPr vert="horz" lIns="91440" tIns="45720" rIns="91440" bIns="45720" rtlCol="0" anchor="ctr">
            <a:normAutofit/>
          </a:bodyPr>
          <a:lstStyle>
            <a:lvl1pPr>
              <a:defRPr sz="4800"/>
            </a:lvl1pPr>
          </a:lstStyle>
          <a:p>
            <a:r>
              <a:rPr lang="en-US" dirty="0"/>
              <a:t>Click to edit Master title style</a:t>
            </a:r>
          </a:p>
        </p:txBody>
      </p:sp>
    </p:spTree>
    <p:extLst>
      <p:ext uri="{BB962C8B-B14F-4D97-AF65-F5344CB8AC3E}">
        <p14:creationId xmlns:p14="http://schemas.microsoft.com/office/powerpoint/2010/main" val="1622357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89069" y="437124"/>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15100" y="2205811"/>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89072" y="2898946"/>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28904" y="2205811"/>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2873" y="2898946"/>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Footer Placeholder 4">
            <a:extLst>
              <a:ext uri="{FF2B5EF4-FFF2-40B4-BE49-F238E27FC236}">
                <a16:creationId xmlns:a16="http://schemas.microsoft.com/office/drawing/2014/main" id="{8A7A8FE9-585F-BB46-8B19-21C1B7B1F074}"/>
              </a:ext>
            </a:extLst>
          </p:cNvPr>
          <p:cNvSpPr>
            <a:spLocks noGrp="1"/>
          </p:cNvSpPr>
          <p:nvPr>
            <p:ph type="ftr" sz="quarter" idx="10"/>
          </p:nvPr>
        </p:nvSpPr>
        <p:spPr>
          <a:xfrm>
            <a:off x="680321" y="6481108"/>
            <a:ext cx="608748" cy="365125"/>
          </a:xfrm>
          <a:prstGeom prst="rect">
            <a:avLst/>
          </a:prstGeom>
        </p:spPr>
        <p:txBody>
          <a:bodyPr vert="horz" lIns="91440" tIns="45720" rIns="91440" bIns="45720" rtlCol="0" anchor="ctr"/>
          <a:lstStyle>
            <a:lvl1pPr algn="l">
              <a:defRPr sz="1050">
                <a:solidFill>
                  <a:schemeClr val="tx2"/>
                </a:solidFill>
              </a:defRPr>
            </a:lvl1pPr>
          </a:lstStyle>
          <a:p>
            <a:fld id="{84B5D0BB-03FF-5A40-A1C1-E1BC504839E8}" type="slidenum">
              <a:rPr lang="en-US" smtClean="0"/>
              <a:pPr/>
              <a:t>‹#›</a:t>
            </a:fld>
            <a:endParaRPr lang="en-US" dirty="0"/>
          </a:p>
        </p:txBody>
      </p:sp>
      <p:sp>
        <p:nvSpPr>
          <p:cNvPr id="16" name="Date Placeholder 3">
            <a:extLst>
              <a:ext uri="{FF2B5EF4-FFF2-40B4-BE49-F238E27FC236}">
                <a16:creationId xmlns:a16="http://schemas.microsoft.com/office/drawing/2014/main" id="{4D2BF013-7795-A14D-9486-F9287C834E0D}"/>
              </a:ext>
            </a:extLst>
          </p:cNvPr>
          <p:cNvSpPr>
            <a:spLocks noGrp="1"/>
          </p:cNvSpPr>
          <p:nvPr>
            <p:ph type="dt" sz="half" idx="11"/>
          </p:nvPr>
        </p:nvSpPr>
        <p:spPr>
          <a:xfrm>
            <a:off x="1350478" y="6492875"/>
            <a:ext cx="2916721" cy="365125"/>
          </a:xfrm>
          <a:prstGeom prst="rect">
            <a:avLst/>
          </a:prstGeom>
        </p:spPr>
        <p:txBody>
          <a:bodyPr vert="horz" lIns="91440" tIns="45720" rIns="91440" bIns="45720" rtlCol="0" anchor="ctr"/>
          <a:lstStyle>
            <a:lvl1pPr algn="r">
              <a:defRPr sz="1050">
                <a:solidFill>
                  <a:schemeClr val="tx2"/>
                </a:solidFill>
              </a:defRPr>
            </a:lvl1pPr>
          </a:lstStyle>
          <a:p>
            <a:fld id="{9D6E9DEC-419B-4CC5-A080-3B06BD5A8291}" type="datetimeFigureOut">
              <a:rPr lang="en-US" smtClean="0"/>
              <a:pPr/>
              <a:t>8/11/2020</a:t>
            </a:fld>
            <a:endParaRPr lang="en-US" dirty="0"/>
          </a:p>
        </p:txBody>
      </p:sp>
    </p:spTree>
    <p:extLst>
      <p:ext uri="{BB962C8B-B14F-4D97-AF65-F5344CB8AC3E}">
        <p14:creationId xmlns:p14="http://schemas.microsoft.com/office/powerpoint/2010/main" val="1572232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0" name="Footer Placeholder 4">
            <a:extLst>
              <a:ext uri="{FF2B5EF4-FFF2-40B4-BE49-F238E27FC236}">
                <a16:creationId xmlns:a16="http://schemas.microsoft.com/office/drawing/2014/main" id="{BDE20223-3AB6-E444-A2ED-8C04880F22CD}"/>
              </a:ext>
            </a:extLst>
          </p:cNvPr>
          <p:cNvSpPr>
            <a:spLocks noGrp="1"/>
          </p:cNvSpPr>
          <p:nvPr>
            <p:ph type="ftr" sz="quarter" idx="3"/>
          </p:nvPr>
        </p:nvSpPr>
        <p:spPr>
          <a:xfrm>
            <a:off x="680321" y="6481108"/>
            <a:ext cx="608748" cy="365125"/>
          </a:xfrm>
          <a:prstGeom prst="rect">
            <a:avLst/>
          </a:prstGeom>
        </p:spPr>
        <p:txBody>
          <a:bodyPr vert="horz" lIns="91440" tIns="45720" rIns="91440" bIns="45720" rtlCol="0" anchor="ctr"/>
          <a:lstStyle>
            <a:lvl1pPr algn="l">
              <a:defRPr sz="1050">
                <a:solidFill>
                  <a:schemeClr val="tx2"/>
                </a:solidFill>
              </a:defRPr>
            </a:lvl1pPr>
          </a:lstStyle>
          <a:p>
            <a:fld id="{84B5D0BB-03FF-5A40-A1C1-E1BC504839E8}" type="slidenum">
              <a:rPr lang="en-US" smtClean="0"/>
              <a:pPr/>
              <a:t>‹#›</a:t>
            </a:fld>
            <a:endParaRPr lang="en-US" dirty="0"/>
          </a:p>
        </p:txBody>
      </p:sp>
      <p:sp>
        <p:nvSpPr>
          <p:cNvPr id="12" name="Date Placeholder 3">
            <a:extLst>
              <a:ext uri="{FF2B5EF4-FFF2-40B4-BE49-F238E27FC236}">
                <a16:creationId xmlns:a16="http://schemas.microsoft.com/office/drawing/2014/main" id="{91DBE65F-820C-7C49-9F4C-2CC1F6C106DA}"/>
              </a:ext>
            </a:extLst>
          </p:cNvPr>
          <p:cNvSpPr>
            <a:spLocks noGrp="1"/>
          </p:cNvSpPr>
          <p:nvPr>
            <p:ph type="dt" sz="half" idx="2"/>
          </p:nvPr>
        </p:nvSpPr>
        <p:spPr>
          <a:xfrm>
            <a:off x="1350478" y="6492875"/>
            <a:ext cx="2916721" cy="365125"/>
          </a:xfrm>
          <a:prstGeom prst="rect">
            <a:avLst/>
          </a:prstGeom>
        </p:spPr>
        <p:txBody>
          <a:bodyPr vert="horz" lIns="91440" tIns="45720" rIns="91440" bIns="45720" rtlCol="0" anchor="ctr"/>
          <a:lstStyle>
            <a:lvl1pPr algn="r">
              <a:defRPr sz="1050">
                <a:solidFill>
                  <a:schemeClr val="tx2"/>
                </a:solidFill>
              </a:defRPr>
            </a:lvl1pPr>
          </a:lstStyle>
          <a:p>
            <a:fld id="{9D6E9DEC-419B-4CC5-A080-3B06BD5A8291}" type="datetimeFigureOut">
              <a:rPr lang="en-US" smtClean="0"/>
              <a:pPr/>
              <a:t>8/11/2020</a:t>
            </a:fld>
            <a:endParaRPr lang="en-US" dirty="0"/>
          </a:p>
        </p:txBody>
      </p:sp>
    </p:spTree>
    <p:extLst>
      <p:ext uri="{BB962C8B-B14F-4D97-AF65-F5344CB8AC3E}">
        <p14:creationId xmlns:p14="http://schemas.microsoft.com/office/powerpoint/2010/main" val="2461956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Footer Placeholder 4">
            <a:extLst>
              <a:ext uri="{FF2B5EF4-FFF2-40B4-BE49-F238E27FC236}">
                <a16:creationId xmlns:a16="http://schemas.microsoft.com/office/drawing/2014/main" id="{A44814B0-031D-8E4D-8CAE-26017EFDE4B9}"/>
              </a:ext>
            </a:extLst>
          </p:cNvPr>
          <p:cNvSpPr>
            <a:spLocks noGrp="1"/>
          </p:cNvSpPr>
          <p:nvPr>
            <p:ph type="ftr" sz="quarter" idx="3"/>
          </p:nvPr>
        </p:nvSpPr>
        <p:spPr>
          <a:xfrm>
            <a:off x="680321" y="6481108"/>
            <a:ext cx="608748" cy="365125"/>
          </a:xfrm>
          <a:prstGeom prst="rect">
            <a:avLst/>
          </a:prstGeom>
        </p:spPr>
        <p:txBody>
          <a:bodyPr vert="horz" lIns="91440" tIns="45720" rIns="91440" bIns="45720" rtlCol="0" anchor="ctr"/>
          <a:lstStyle>
            <a:lvl1pPr algn="l">
              <a:defRPr sz="1050">
                <a:solidFill>
                  <a:schemeClr val="tx2"/>
                </a:solidFill>
              </a:defRPr>
            </a:lvl1pPr>
          </a:lstStyle>
          <a:p>
            <a:fld id="{84B5D0BB-03FF-5A40-A1C1-E1BC504839E8}" type="slidenum">
              <a:rPr lang="en-US" smtClean="0"/>
              <a:pPr/>
              <a:t>‹#›</a:t>
            </a:fld>
            <a:endParaRPr lang="en-US" dirty="0"/>
          </a:p>
        </p:txBody>
      </p:sp>
      <p:sp>
        <p:nvSpPr>
          <p:cNvPr id="9" name="Date Placeholder 3">
            <a:extLst>
              <a:ext uri="{FF2B5EF4-FFF2-40B4-BE49-F238E27FC236}">
                <a16:creationId xmlns:a16="http://schemas.microsoft.com/office/drawing/2014/main" id="{A350EF3F-B941-164B-A93D-39C973034D35}"/>
              </a:ext>
            </a:extLst>
          </p:cNvPr>
          <p:cNvSpPr>
            <a:spLocks noGrp="1"/>
          </p:cNvSpPr>
          <p:nvPr>
            <p:ph type="dt" sz="half" idx="2"/>
          </p:nvPr>
        </p:nvSpPr>
        <p:spPr>
          <a:xfrm>
            <a:off x="1350478" y="6492875"/>
            <a:ext cx="2916721" cy="365125"/>
          </a:xfrm>
          <a:prstGeom prst="rect">
            <a:avLst/>
          </a:prstGeom>
        </p:spPr>
        <p:txBody>
          <a:bodyPr vert="horz" lIns="91440" tIns="45720" rIns="91440" bIns="45720" rtlCol="0" anchor="ctr"/>
          <a:lstStyle>
            <a:lvl1pPr algn="r">
              <a:defRPr sz="1050">
                <a:solidFill>
                  <a:schemeClr val="tx2"/>
                </a:solidFill>
              </a:defRPr>
            </a:lvl1pPr>
          </a:lstStyle>
          <a:p>
            <a:fld id="{9D6E9DEC-419B-4CC5-A080-3B06BD5A8291}" type="datetimeFigureOut">
              <a:rPr lang="en-US" smtClean="0"/>
              <a:pPr/>
              <a:t>8/11/2020</a:t>
            </a:fld>
            <a:endParaRPr lang="en-US" dirty="0"/>
          </a:p>
        </p:txBody>
      </p:sp>
    </p:spTree>
    <p:extLst>
      <p:ext uri="{BB962C8B-B14F-4D97-AF65-F5344CB8AC3E}">
        <p14:creationId xmlns:p14="http://schemas.microsoft.com/office/powerpoint/2010/main" val="1054314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50479" y="45011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5356002" y="2212307"/>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350478" y="2212306"/>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Footer Placeholder 4">
            <a:extLst>
              <a:ext uri="{FF2B5EF4-FFF2-40B4-BE49-F238E27FC236}">
                <a16:creationId xmlns:a16="http://schemas.microsoft.com/office/drawing/2014/main" id="{8378D7DD-D468-B944-9D18-465561438C45}"/>
              </a:ext>
            </a:extLst>
          </p:cNvPr>
          <p:cNvSpPr>
            <a:spLocks noGrp="1"/>
          </p:cNvSpPr>
          <p:nvPr>
            <p:ph type="ftr" sz="quarter" idx="3"/>
          </p:nvPr>
        </p:nvSpPr>
        <p:spPr>
          <a:xfrm>
            <a:off x="680321" y="6481108"/>
            <a:ext cx="608748" cy="365125"/>
          </a:xfrm>
          <a:prstGeom prst="rect">
            <a:avLst/>
          </a:prstGeom>
        </p:spPr>
        <p:txBody>
          <a:bodyPr vert="horz" lIns="91440" tIns="45720" rIns="91440" bIns="45720" rtlCol="0" anchor="ctr"/>
          <a:lstStyle>
            <a:lvl1pPr algn="l">
              <a:defRPr sz="1050">
                <a:solidFill>
                  <a:schemeClr val="tx2"/>
                </a:solidFill>
              </a:defRPr>
            </a:lvl1pPr>
          </a:lstStyle>
          <a:p>
            <a:fld id="{84B5D0BB-03FF-5A40-A1C1-E1BC504839E8}" type="slidenum">
              <a:rPr lang="en-US" smtClean="0"/>
              <a:pPr/>
              <a:t>‹#›</a:t>
            </a:fld>
            <a:endParaRPr lang="en-US" dirty="0"/>
          </a:p>
        </p:txBody>
      </p:sp>
      <p:sp>
        <p:nvSpPr>
          <p:cNvPr id="14" name="Date Placeholder 3">
            <a:extLst>
              <a:ext uri="{FF2B5EF4-FFF2-40B4-BE49-F238E27FC236}">
                <a16:creationId xmlns:a16="http://schemas.microsoft.com/office/drawing/2014/main" id="{CA96BF22-4E8D-2E47-985F-350FA7959EBA}"/>
              </a:ext>
            </a:extLst>
          </p:cNvPr>
          <p:cNvSpPr>
            <a:spLocks noGrp="1"/>
          </p:cNvSpPr>
          <p:nvPr>
            <p:ph type="dt" sz="half" idx="10"/>
          </p:nvPr>
        </p:nvSpPr>
        <p:spPr>
          <a:xfrm>
            <a:off x="1350478" y="6492875"/>
            <a:ext cx="2916721" cy="365125"/>
          </a:xfrm>
          <a:prstGeom prst="rect">
            <a:avLst/>
          </a:prstGeom>
        </p:spPr>
        <p:txBody>
          <a:bodyPr vert="horz" lIns="91440" tIns="45720" rIns="91440" bIns="45720" rtlCol="0" anchor="ctr"/>
          <a:lstStyle>
            <a:lvl1pPr algn="r">
              <a:defRPr sz="1050">
                <a:solidFill>
                  <a:schemeClr val="tx2"/>
                </a:solidFill>
              </a:defRPr>
            </a:lvl1pPr>
          </a:lstStyle>
          <a:p>
            <a:fld id="{9D6E9DEC-419B-4CC5-A080-3B06BD5A8291}" type="datetimeFigureOut">
              <a:rPr lang="en-US" smtClean="0"/>
              <a:pPr/>
              <a:t>8/11/2020</a:t>
            </a:fld>
            <a:endParaRPr lang="en-US" dirty="0"/>
          </a:p>
        </p:txBody>
      </p:sp>
    </p:spTree>
    <p:extLst>
      <p:ext uri="{BB962C8B-B14F-4D97-AF65-F5344CB8AC3E}">
        <p14:creationId xmlns:p14="http://schemas.microsoft.com/office/powerpoint/2010/main" val="1141840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50479" y="450122"/>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8488" y="2212311"/>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350478" y="2212310"/>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2" name="Footer Placeholder 4">
            <a:extLst>
              <a:ext uri="{FF2B5EF4-FFF2-40B4-BE49-F238E27FC236}">
                <a16:creationId xmlns:a16="http://schemas.microsoft.com/office/drawing/2014/main" id="{EB94749D-49EA-8B47-B2C0-6731C49B6641}"/>
              </a:ext>
            </a:extLst>
          </p:cNvPr>
          <p:cNvSpPr>
            <a:spLocks noGrp="1"/>
          </p:cNvSpPr>
          <p:nvPr>
            <p:ph type="ftr" sz="quarter" idx="3"/>
          </p:nvPr>
        </p:nvSpPr>
        <p:spPr>
          <a:xfrm>
            <a:off x="680321" y="6481108"/>
            <a:ext cx="608748" cy="365125"/>
          </a:xfrm>
          <a:prstGeom prst="rect">
            <a:avLst/>
          </a:prstGeom>
        </p:spPr>
        <p:txBody>
          <a:bodyPr vert="horz" lIns="91440" tIns="45720" rIns="91440" bIns="45720" rtlCol="0" anchor="ctr"/>
          <a:lstStyle>
            <a:lvl1pPr algn="l">
              <a:defRPr sz="1050">
                <a:solidFill>
                  <a:schemeClr val="tx2"/>
                </a:solidFill>
              </a:defRPr>
            </a:lvl1pPr>
          </a:lstStyle>
          <a:p>
            <a:fld id="{84B5D0BB-03FF-5A40-A1C1-E1BC504839E8}" type="slidenum">
              <a:rPr lang="en-US" smtClean="0"/>
              <a:pPr/>
              <a:t>‹#›</a:t>
            </a:fld>
            <a:endParaRPr lang="en-US" dirty="0"/>
          </a:p>
        </p:txBody>
      </p:sp>
      <p:sp>
        <p:nvSpPr>
          <p:cNvPr id="14" name="Date Placeholder 3">
            <a:extLst>
              <a:ext uri="{FF2B5EF4-FFF2-40B4-BE49-F238E27FC236}">
                <a16:creationId xmlns:a16="http://schemas.microsoft.com/office/drawing/2014/main" id="{B8EC6930-8DF1-1C48-9F81-7839BC54EF33}"/>
              </a:ext>
            </a:extLst>
          </p:cNvPr>
          <p:cNvSpPr>
            <a:spLocks noGrp="1"/>
          </p:cNvSpPr>
          <p:nvPr>
            <p:ph type="dt" sz="half" idx="10"/>
          </p:nvPr>
        </p:nvSpPr>
        <p:spPr>
          <a:xfrm>
            <a:off x="1350478" y="6492875"/>
            <a:ext cx="2916721" cy="365125"/>
          </a:xfrm>
          <a:prstGeom prst="rect">
            <a:avLst/>
          </a:prstGeom>
        </p:spPr>
        <p:txBody>
          <a:bodyPr vert="horz" lIns="91440" tIns="45720" rIns="91440" bIns="45720" rtlCol="0" anchor="ctr"/>
          <a:lstStyle>
            <a:lvl1pPr algn="r">
              <a:defRPr sz="1050">
                <a:solidFill>
                  <a:schemeClr val="tx2"/>
                </a:solidFill>
              </a:defRPr>
            </a:lvl1pPr>
          </a:lstStyle>
          <a:p>
            <a:fld id="{9D6E9DEC-419B-4CC5-A080-3B06BD5A8291}" type="datetimeFigureOut">
              <a:rPr lang="en-US" smtClean="0"/>
              <a:pPr/>
              <a:t>8/11/2020</a:t>
            </a:fld>
            <a:endParaRPr lang="en-US" dirty="0"/>
          </a:p>
        </p:txBody>
      </p:sp>
    </p:spTree>
    <p:extLst>
      <p:ext uri="{BB962C8B-B14F-4D97-AF65-F5344CB8AC3E}">
        <p14:creationId xmlns:p14="http://schemas.microsoft.com/office/powerpoint/2010/main" val="3295701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50479" y="459323"/>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9069" y="2093924"/>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350476" y="917290"/>
            <a:ext cx="9613862" cy="622971"/>
          </a:xfrm>
        </p:spPr>
        <p:txBody>
          <a:bodyPr/>
          <a:lstStyle>
            <a:lvl1pPr marL="0" indent="0">
              <a:buNone/>
              <a:defRPr sz="16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2" name="Footer Placeholder 4">
            <a:extLst>
              <a:ext uri="{FF2B5EF4-FFF2-40B4-BE49-F238E27FC236}">
                <a16:creationId xmlns:a16="http://schemas.microsoft.com/office/drawing/2014/main" id="{7A1CBB8B-517C-6C45-B181-F4C6A1110CDA}"/>
              </a:ext>
            </a:extLst>
          </p:cNvPr>
          <p:cNvSpPr>
            <a:spLocks noGrp="1"/>
          </p:cNvSpPr>
          <p:nvPr>
            <p:ph type="ftr" sz="quarter" idx="3"/>
          </p:nvPr>
        </p:nvSpPr>
        <p:spPr>
          <a:xfrm>
            <a:off x="680321" y="6481108"/>
            <a:ext cx="608748" cy="365125"/>
          </a:xfrm>
          <a:prstGeom prst="rect">
            <a:avLst/>
          </a:prstGeom>
        </p:spPr>
        <p:txBody>
          <a:bodyPr vert="horz" lIns="91440" tIns="45720" rIns="91440" bIns="45720" rtlCol="0" anchor="ctr"/>
          <a:lstStyle>
            <a:lvl1pPr algn="l">
              <a:defRPr sz="1050">
                <a:solidFill>
                  <a:schemeClr val="tx2"/>
                </a:solidFill>
              </a:defRPr>
            </a:lvl1pPr>
          </a:lstStyle>
          <a:p>
            <a:fld id="{84B5D0BB-03FF-5A40-A1C1-E1BC504839E8}" type="slidenum">
              <a:rPr lang="en-US" smtClean="0"/>
              <a:pPr/>
              <a:t>‹#›</a:t>
            </a:fld>
            <a:endParaRPr lang="en-US" dirty="0"/>
          </a:p>
        </p:txBody>
      </p:sp>
      <p:sp>
        <p:nvSpPr>
          <p:cNvPr id="14" name="Date Placeholder 3">
            <a:extLst>
              <a:ext uri="{FF2B5EF4-FFF2-40B4-BE49-F238E27FC236}">
                <a16:creationId xmlns:a16="http://schemas.microsoft.com/office/drawing/2014/main" id="{4F4DDC6B-C1C1-2946-8578-378E44A74F9E}"/>
              </a:ext>
            </a:extLst>
          </p:cNvPr>
          <p:cNvSpPr>
            <a:spLocks noGrp="1"/>
          </p:cNvSpPr>
          <p:nvPr>
            <p:ph type="dt" sz="half" idx="10"/>
          </p:nvPr>
        </p:nvSpPr>
        <p:spPr>
          <a:xfrm>
            <a:off x="1350478" y="6492875"/>
            <a:ext cx="2916721" cy="365125"/>
          </a:xfrm>
          <a:prstGeom prst="rect">
            <a:avLst/>
          </a:prstGeom>
        </p:spPr>
        <p:txBody>
          <a:bodyPr vert="horz" lIns="91440" tIns="45720" rIns="91440" bIns="45720" rtlCol="0" anchor="ctr"/>
          <a:lstStyle>
            <a:lvl1pPr algn="r">
              <a:defRPr sz="1050">
                <a:solidFill>
                  <a:schemeClr val="tx2"/>
                </a:solidFill>
              </a:defRPr>
            </a:lvl1pPr>
          </a:lstStyle>
          <a:p>
            <a:fld id="{9D6E9DEC-419B-4CC5-A080-3B06BD5A8291}" type="datetimeFigureOut">
              <a:rPr lang="en-US" smtClean="0"/>
              <a:pPr/>
              <a:t>8/11/2020</a:t>
            </a:fld>
            <a:endParaRPr lang="en-US" dirty="0"/>
          </a:p>
        </p:txBody>
      </p:sp>
    </p:spTree>
    <p:extLst>
      <p:ext uri="{BB962C8B-B14F-4D97-AF65-F5344CB8AC3E}">
        <p14:creationId xmlns:p14="http://schemas.microsoft.com/office/powerpoint/2010/main" val="4064239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350479" y="450121"/>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50478" y="2212310"/>
            <a:ext cx="3070034"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3"/>
          <p:cNvSpPr>
            <a:spLocks noGrp="1"/>
          </p:cNvSpPr>
          <p:nvPr>
            <p:ph type="body" sz="half" idx="15"/>
          </p:nvPr>
        </p:nvSpPr>
        <p:spPr>
          <a:xfrm>
            <a:off x="1369854" y="2898110"/>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645557" y="2212310"/>
            <a:ext cx="3063240"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635002" y="2898110"/>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13688" y="2212310"/>
            <a:ext cx="3070025"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13688" y="2898110"/>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8" name="Footer Placeholder 4">
            <a:extLst>
              <a:ext uri="{FF2B5EF4-FFF2-40B4-BE49-F238E27FC236}">
                <a16:creationId xmlns:a16="http://schemas.microsoft.com/office/drawing/2014/main" id="{317053A7-5597-5E4D-88E5-F262E5C0685C}"/>
              </a:ext>
            </a:extLst>
          </p:cNvPr>
          <p:cNvSpPr>
            <a:spLocks noGrp="1"/>
          </p:cNvSpPr>
          <p:nvPr>
            <p:ph type="ftr" sz="quarter" idx="18"/>
          </p:nvPr>
        </p:nvSpPr>
        <p:spPr>
          <a:xfrm>
            <a:off x="680321" y="6481108"/>
            <a:ext cx="608748" cy="365125"/>
          </a:xfrm>
          <a:prstGeom prst="rect">
            <a:avLst/>
          </a:prstGeom>
        </p:spPr>
        <p:txBody>
          <a:bodyPr vert="horz" lIns="91440" tIns="45720" rIns="91440" bIns="45720" rtlCol="0" anchor="ctr"/>
          <a:lstStyle>
            <a:lvl1pPr algn="l">
              <a:defRPr sz="1050">
                <a:solidFill>
                  <a:schemeClr val="tx2"/>
                </a:solidFill>
              </a:defRPr>
            </a:lvl1pPr>
          </a:lstStyle>
          <a:p>
            <a:fld id="{84B5D0BB-03FF-5A40-A1C1-E1BC504839E8}" type="slidenum">
              <a:rPr lang="en-US" smtClean="0"/>
              <a:pPr/>
              <a:t>‹#›</a:t>
            </a:fld>
            <a:endParaRPr lang="en-US" dirty="0"/>
          </a:p>
        </p:txBody>
      </p:sp>
      <p:sp>
        <p:nvSpPr>
          <p:cNvPr id="20" name="Date Placeholder 3">
            <a:extLst>
              <a:ext uri="{FF2B5EF4-FFF2-40B4-BE49-F238E27FC236}">
                <a16:creationId xmlns:a16="http://schemas.microsoft.com/office/drawing/2014/main" id="{F0496F7C-31C5-0847-B001-E89A10F85A45}"/>
              </a:ext>
            </a:extLst>
          </p:cNvPr>
          <p:cNvSpPr>
            <a:spLocks noGrp="1"/>
          </p:cNvSpPr>
          <p:nvPr>
            <p:ph type="dt" sz="half" idx="2"/>
          </p:nvPr>
        </p:nvSpPr>
        <p:spPr>
          <a:xfrm>
            <a:off x="1350478" y="6492875"/>
            <a:ext cx="2916721" cy="365125"/>
          </a:xfrm>
          <a:prstGeom prst="rect">
            <a:avLst/>
          </a:prstGeom>
        </p:spPr>
        <p:txBody>
          <a:bodyPr vert="horz" lIns="91440" tIns="45720" rIns="91440" bIns="45720" rtlCol="0" anchor="ctr"/>
          <a:lstStyle>
            <a:lvl1pPr algn="r">
              <a:defRPr sz="1050">
                <a:solidFill>
                  <a:schemeClr val="tx2"/>
                </a:solidFill>
              </a:defRPr>
            </a:lvl1pPr>
          </a:lstStyle>
          <a:p>
            <a:fld id="{9D6E9DEC-419B-4CC5-A080-3B06BD5A8291}" type="datetimeFigureOut">
              <a:rPr lang="en-US" smtClean="0"/>
              <a:pPr/>
              <a:t>8/11/2020</a:t>
            </a:fld>
            <a:endParaRPr lang="en-US" dirty="0"/>
          </a:p>
        </p:txBody>
      </p:sp>
    </p:spTree>
    <p:extLst>
      <p:ext uri="{BB962C8B-B14F-4D97-AF65-F5344CB8AC3E}">
        <p14:creationId xmlns:p14="http://schemas.microsoft.com/office/powerpoint/2010/main" val="1623368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289070" y="480403"/>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285132" y="4188081"/>
            <a:ext cx="3049705"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285132" y="2227451"/>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285132" y="4764343"/>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50285" y="4188081"/>
            <a:ext cx="3063240"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50284" y="2227451"/>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48931" y="4764342"/>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35492" y="4188081"/>
            <a:ext cx="3063505"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35491" y="2227451"/>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35367" y="4764340"/>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8" name="Footer Placeholder 4">
            <a:extLst>
              <a:ext uri="{FF2B5EF4-FFF2-40B4-BE49-F238E27FC236}">
                <a16:creationId xmlns:a16="http://schemas.microsoft.com/office/drawing/2014/main" id="{EAA8C81F-09A0-BB4F-8092-6FA03C56E601}"/>
              </a:ext>
            </a:extLst>
          </p:cNvPr>
          <p:cNvSpPr>
            <a:spLocks noGrp="1"/>
          </p:cNvSpPr>
          <p:nvPr>
            <p:ph type="ftr" sz="quarter" idx="23"/>
          </p:nvPr>
        </p:nvSpPr>
        <p:spPr>
          <a:xfrm>
            <a:off x="680321" y="6481108"/>
            <a:ext cx="608748" cy="365125"/>
          </a:xfrm>
          <a:prstGeom prst="rect">
            <a:avLst/>
          </a:prstGeom>
        </p:spPr>
        <p:txBody>
          <a:bodyPr vert="horz" lIns="91440" tIns="45720" rIns="91440" bIns="45720" rtlCol="0" anchor="ctr"/>
          <a:lstStyle>
            <a:lvl1pPr algn="l">
              <a:defRPr sz="1050">
                <a:solidFill>
                  <a:schemeClr val="tx2"/>
                </a:solidFill>
              </a:defRPr>
            </a:lvl1pPr>
          </a:lstStyle>
          <a:p>
            <a:fld id="{84B5D0BB-03FF-5A40-A1C1-E1BC504839E8}" type="slidenum">
              <a:rPr lang="en-US" smtClean="0"/>
              <a:pPr/>
              <a:t>‹#›</a:t>
            </a:fld>
            <a:endParaRPr lang="en-US" dirty="0"/>
          </a:p>
        </p:txBody>
      </p:sp>
      <p:sp>
        <p:nvSpPr>
          <p:cNvPr id="31" name="Date Placeholder 3">
            <a:extLst>
              <a:ext uri="{FF2B5EF4-FFF2-40B4-BE49-F238E27FC236}">
                <a16:creationId xmlns:a16="http://schemas.microsoft.com/office/drawing/2014/main" id="{76145F4F-A42F-5D49-AF1B-15C45C255CB4}"/>
              </a:ext>
            </a:extLst>
          </p:cNvPr>
          <p:cNvSpPr>
            <a:spLocks noGrp="1"/>
          </p:cNvSpPr>
          <p:nvPr>
            <p:ph type="dt" sz="half" idx="2"/>
          </p:nvPr>
        </p:nvSpPr>
        <p:spPr>
          <a:xfrm>
            <a:off x="1350478" y="6492875"/>
            <a:ext cx="2916721" cy="365125"/>
          </a:xfrm>
          <a:prstGeom prst="rect">
            <a:avLst/>
          </a:prstGeom>
        </p:spPr>
        <p:txBody>
          <a:bodyPr vert="horz" lIns="91440" tIns="45720" rIns="91440" bIns="45720" rtlCol="0" anchor="ctr"/>
          <a:lstStyle>
            <a:lvl1pPr algn="r">
              <a:defRPr sz="1050">
                <a:solidFill>
                  <a:schemeClr val="tx2"/>
                </a:solidFill>
              </a:defRPr>
            </a:lvl1pPr>
          </a:lstStyle>
          <a:p>
            <a:fld id="{9D6E9DEC-419B-4CC5-A080-3B06BD5A8291}" type="datetimeFigureOut">
              <a:rPr lang="en-US" smtClean="0"/>
              <a:pPr/>
              <a:t>8/11/2020</a:t>
            </a:fld>
            <a:endParaRPr lang="en-US" dirty="0"/>
          </a:p>
        </p:txBody>
      </p:sp>
    </p:spTree>
    <p:extLst>
      <p:ext uri="{BB962C8B-B14F-4D97-AF65-F5344CB8AC3E}">
        <p14:creationId xmlns:p14="http://schemas.microsoft.com/office/powerpoint/2010/main" val="296081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v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0685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07E48344-7DE3-D24B-AA1E-7956A90C8642}"/>
              </a:ext>
            </a:extLst>
          </p:cNvPr>
          <p:cNvSpPr>
            <a:spLocks noGrp="1"/>
          </p:cNvSpPr>
          <p:nvPr>
            <p:ph type="ctrTitle"/>
          </p:nvPr>
        </p:nvSpPr>
        <p:spPr>
          <a:xfrm>
            <a:off x="1816395" y="3709218"/>
            <a:ext cx="8559209" cy="989550"/>
          </a:xfrm>
        </p:spPr>
        <p:txBody>
          <a:bodyPr anchor="b">
            <a:noAutofit/>
          </a:bodyPr>
          <a:lstStyle>
            <a:lvl1pPr algn="l">
              <a:defRPr sz="48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994258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95400" y="2211462"/>
            <a:ext cx="96138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8/11/2020</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8/11/2020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847468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0" y="420492"/>
            <a:ext cx="9613860" cy="1090788"/>
          </a:xfrm>
        </p:spPr>
        <p:txBody>
          <a:bodyPr anchor="ctr">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295400" y="2307771"/>
            <a:ext cx="9613860" cy="3610999"/>
          </a:xfrm>
        </p:spPr>
        <p:txBody>
          <a:bodyPr>
            <a:normAutofit/>
          </a:bodyPr>
          <a:lstStyle>
            <a:lvl1pPr marL="0" indent="0" algn="l">
              <a:buNone/>
              <a:defRPr sz="2000">
                <a:solidFill>
                  <a:schemeClr val="bg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8/11/2020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07432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89069" y="2207064"/>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72" y="2207064"/>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31050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438908"/>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21428" y="2209210"/>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902345"/>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35232" y="2209210"/>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9201" y="2902345"/>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8/11/2020</a:t>
            </a:fld>
            <a:endParaRPr lang="en-US" dirty="0"/>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209358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8/11/2020</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727058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8/11/2020</a:t>
            </a:fld>
            <a:endParaRPr lang="en-US"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891131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434612"/>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5300924" y="2207062"/>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2207061"/>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926324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425244"/>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83408" y="2202379"/>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295398" y="2202378"/>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21218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3" y="461833"/>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9070" y="2280428"/>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295400" y="919800"/>
            <a:ext cx="9613862" cy="622971"/>
          </a:xfrm>
        </p:spPr>
        <p:txBody>
          <a:bodyPr/>
          <a:lstStyle>
            <a:lvl1pPr marL="0" indent="0">
              <a:buNone/>
              <a:defRPr sz="16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890165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295400" y="456322"/>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1287125" y="2217918"/>
            <a:ext cx="3070034"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06501" y="2903718"/>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2204" y="2217918"/>
            <a:ext cx="3063240"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71649" y="2903718"/>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0335" y="2217918"/>
            <a:ext cx="3070025"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0335" y="2903718"/>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8/11/2020</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1220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9069" y="405085"/>
            <a:ext cx="9613860" cy="1090788"/>
          </a:xfrm>
        </p:spPr>
        <p:txBody>
          <a:bodyPr anchor="ctr">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289070" y="1915885"/>
            <a:ext cx="9613860" cy="3994177"/>
          </a:xfrm>
        </p:spPr>
        <p:txBody>
          <a:bodyPr>
            <a:normAutofit/>
          </a:bodyPr>
          <a:lstStyle>
            <a:lvl1pPr marL="0" indent="0" algn="l">
              <a:buNone/>
              <a:defRPr sz="2000">
                <a:solidFill>
                  <a:schemeClr val="bg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8/11/2020</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295400" y="434614"/>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291462" y="4167694"/>
            <a:ext cx="3049705"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291462" y="2207064"/>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291462" y="4743956"/>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56615" y="4167694"/>
            <a:ext cx="3063240"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56614" y="2207064"/>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55261" y="4743955"/>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41822" y="4167694"/>
            <a:ext cx="3063505"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41821" y="2207064"/>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41697" y="4743953"/>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8/11/2020</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124628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v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8423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A60B5501-5458-4C48-9D5A-4D94B74EA765}"/>
              </a:ext>
            </a:extLst>
          </p:cNvPr>
          <p:cNvSpPr>
            <a:spLocks noGrp="1"/>
          </p:cNvSpPr>
          <p:nvPr>
            <p:ph type="ctrTitle"/>
          </p:nvPr>
        </p:nvSpPr>
        <p:spPr>
          <a:xfrm>
            <a:off x="1816395" y="3693719"/>
            <a:ext cx="8559209" cy="989550"/>
          </a:xfrm>
        </p:spPr>
        <p:txBody>
          <a:bodyPr anchor="b">
            <a:noAutofit/>
          </a:bodyPr>
          <a:lstStyle>
            <a:lvl1pPr algn="l">
              <a:defRPr sz="48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426011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8/11/2020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057999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0" y="415717"/>
            <a:ext cx="9613860" cy="1090788"/>
          </a:xfrm>
        </p:spPr>
        <p:txBody>
          <a:bodyPr anchor="ctr">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295400" y="2168434"/>
            <a:ext cx="9613860" cy="3759045"/>
          </a:xfrm>
        </p:spPr>
        <p:txBody>
          <a:bodyPr>
            <a:normAutofit/>
          </a:bodyPr>
          <a:lstStyle>
            <a:lvl1pPr marL="0" indent="0" algn="l">
              <a:buNone/>
              <a:defRPr sz="2000">
                <a:solidFill>
                  <a:schemeClr val="bg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8/11/2020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1986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95400" y="2212309"/>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9203" y="2212309"/>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00391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425246"/>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21428" y="2199872"/>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893007"/>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35232" y="2199872"/>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9201" y="2893007"/>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8/11/2020</a:t>
            </a:fld>
            <a:endParaRPr lang="en-US" dirty="0"/>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12925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8/11/2020</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80146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8/11/2020</a:t>
            </a:fld>
            <a:endParaRPr lang="en-US"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005378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412114"/>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5300924" y="2193307"/>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2193306"/>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933333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89069" y="2211462"/>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72" y="2211462"/>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425244"/>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83408" y="2199872"/>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295398" y="2199871"/>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612067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3" y="4444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295403" y="221432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295400" y="902383"/>
            <a:ext cx="9613862" cy="622971"/>
          </a:xfrm>
        </p:spPr>
        <p:txBody>
          <a:bodyPr/>
          <a:lstStyle>
            <a:lvl1pPr marL="0" indent="0">
              <a:buNone/>
              <a:defRPr sz="16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480607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295400" y="411160"/>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1287125" y="2192830"/>
            <a:ext cx="3070034"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06501" y="2878630"/>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2204" y="2192830"/>
            <a:ext cx="3063240"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71649" y="2878630"/>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0335" y="2192830"/>
            <a:ext cx="3070025"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0335" y="2878630"/>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8/11/2020</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43517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295400" y="416880"/>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291462" y="4156319"/>
            <a:ext cx="3049705"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291462" y="2195689"/>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291462" y="4732581"/>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56615" y="4156319"/>
            <a:ext cx="3063240"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56614" y="2195689"/>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55261" y="4732580"/>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41822" y="4156319"/>
            <a:ext cx="3063505" cy="576262"/>
          </a:xfrm>
        </p:spPr>
        <p:txBody>
          <a:bodyPr anchor="b">
            <a:noAutofit/>
          </a:bodyPr>
          <a:lstStyle>
            <a:lvl1pPr marL="0" indent="0">
              <a:buNone/>
              <a:defRPr sz="2400" b="0">
                <a:solidFill>
                  <a:schemeClr val="bg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41821" y="2195689"/>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41697" y="4732578"/>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8/11/2020</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591729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ov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495723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7AC26-EE7F-8A46-9B58-4A741C4AAA9F}"/>
              </a:ext>
            </a:extLst>
          </p:cNvPr>
          <p:cNvSpPr>
            <a:spLocks noGrp="1"/>
          </p:cNvSpPr>
          <p:nvPr>
            <p:ph type="ctrTitle" hasCustomPrompt="1"/>
          </p:nvPr>
        </p:nvSpPr>
        <p:spPr>
          <a:xfrm>
            <a:off x="1974411" y="3729998"/>
            <a:ext cx="9144000" cy="961867"/>
          </a:xfrm>
        </p:spPr>
        <p:txBody>
          <a:bodyPr anchor="b">
            <a:normAutofit/>
          </a:bodyPr>
          <a:lstStyle>
            <a:lvl1pPr algn="l">
              <a:defRPr sz="4800"/>
            </a:lvl1pPr>
          </a:lstStyle>
          <a:p>
            <a:r>
              <a:rPr lang="en-US" dirty="0"/>
              <a:t>Click to edit Master title style  </a:t>
            </a:r>
          </a:p>
        </p:txBody>
      </p:sp>
    </p:spTree>
    <p:extLst>
      <p:ext uri="{BB962C8B-B14F-4D97-AF65-F5344CB8AC3E}">
        <p14:creationId xmlns:p14="http://schemas.microsoft.com/office/powerpoint/2010/main" val="168936443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8D525-E200-8848-A3FE-27C36BA7D2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5BC1BD-0EEC-DD45-9E89-E277B93D0EF3}"/>
              </a:ext>
            </a:extLst>
          </p:cNvPr>
          <p:cNvSpPr>
            <a:spLocks noGrp="1"/>
          </p:cNvSpPr>
          <p:nvPr>
            <p:ph idx="1"/>
          </p:nvPr>
        </p:nvSpPr>
        <p:spPr>
          <a:xfrm>
            <a:off x="1295400" y="1825624"/>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4797CC-02D7-3543-8FCF-24CB3D07B806}"/>
              </a:ext>
            </a:extLst>
          </p:cNvPr>
          <p:cNvSpPr>
            <a:spLocks noGrp="1"/>
          </p:cNvSpPr>
          <p:nvPr>
            <p:ph type="dt" sz="half" idx="10"/>
          </p:nvPr>
        </p:nvSpPr>
        <p:spPr/>
        <p:txBody>
          <a:bodyPr/>
          <a:lstStyle/>
          <a:p>
            <a:fld id="{1BE4BFFB-1703-D34A-92E3-5D0E0CC27281}" type="datetimeFigureOut">
              <a:rPr lang="en-US" smtClean="0"/>
              <a:t>8/11/2020</a:t>
            </a:fld>
            <a:endParaRPr lang="en-US"/>
          </a:p>
        </p:txBody>
      </p:sp>
      <p:sp>
        <p:nvSpPr>
          <p:cNvPr id="6" name="Slide Number Placeholder 5">
            <a:extLst>
              <a:ext uri="{FF2B5EF4-FFF2-40B4-BE49-F238E27FC236}">
                <a16:creationId xmlns:a16="http://schemas.microsoft.com/office/drawing/2014/main" id="{8B666932-885E-6C4E-99A1-22BAE572DD59}"/>
              </a:ext>
            </a:extLst>
          </p:cNvPr>
          <p:cNvSpPr>
            <a:spLocks noGrp="1"/>
          </p:cNvSpPr>
          <p:nvPr>
            <p:ph type="sldNum" sz="quarter" idx="12"/>
          </p:nvPr>
        </p:nvSpPr>
        <p:spPr/>
        <p:txBody>
          <a:bodyPr/>
          <a:lstStyle/>
          <a:p>
            <a:fld id="{61777B99-755A-8F49-8EAD-56A6BB67BA26}" type="slidenum">
              <a:rPr lang="en-US" smtClean="0"/>
              <a:t>‹#›</a:t>
            </a:fld>
            <a:endParaRPr lang="en-US"/>
          </a:p>
        </p:txBody>
      </p:sp>
    </p:spTree>
    <p:extLst>
      <p:ext uri="{BB962C8B-B14F-4D97-AF65-F5344CB8AC3E}">
        <p14:creationId xmlns:p14="http://schemas.microsoft.com/office/powerpoint/2010/main" val="208432013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C550-616E-EC40-AD21-4C4E5DC95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FC981D-7D40-B648-8B81-0DEAB3CA5607}"/>
              </a:ext>
            </a:extLst>
          </p:cNvPr>
          <p:cNvSpPr>
            <a:spLocks noGrp="1"/>
          </p:cNvSpPr>
          <p:nvPr>
            <p:ph sz="half" idx="1"/>
          </p:nvPr>
        </p:nvSpPr>
        <p:spPr>
          <a:xfrm>
            <a:off x="1181100" y="1825624"/>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6211C1-582C-5048-95AF-1B329614B80E}"/>
              </a:ext>
            </a:extLst>
          </p:cNvPr>
          <p:cNvSpPr>
            <a:spLocks noGrp="1"/>
          </p:cNvSpPr>
          <p:nvPr>
            <p:ph sz="half" idx="2"/>
          </p:nvPr>
        </p:nvSpPr>
        <p:spPr>
          <a:xfrm>
            <a:off x="6515100" y="1825624"/>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EF5FA2-40BF-994E-88CC-2DA6BB0F4574}"/>
              </a:ext>
            </a:extLst>
          </p:cNvPr>
          <p:cNvSpPr>
            <a:spLocks noGrp="1"/>
          </p:cNvSpPr>
          <p:nvPr>
            <p:ph type="dt" sz="half" idx="10"/>
          </p:nvPr>
        </p:nvSpPr>
        <p:spPr/>
        <p:txBody>
          <a:bodyPr/>
          <a:lstStyle/>
          <a:p>
            <a:fld id="{1BE4BFFB-1703-D34A-92E3-5D0E0CC27281}" type="datetimeFigureOut">
              <a:rPr lang="en-US" smtClean="0"/>
              <a:t>8/11/2020</a:t>
            </a:fld>
            <a:endParaRPr lang="en-US"/>
          </a:p>
        </p:txBody>
      </p:sp>
      <p:sp>
        <p:nvSpPr>
          <p:cNvPr id="7" name="Slide Number Placeholder 6">
            <a:extLst>
              <a:ext uri="{FF2B5EF4-FFF2-40B4-BE49-F238E27FC236}">
                <a16:creationId xmlns:a16="http://schemas.microsoft.com/office/drawing/2014/main" id="{CDC497C3-859A-0B46-B22A-6B7DA6887D80}"/>
              </a:ext>
            </a:extLst>
          </p:cNvPr>
          <p:cNvSpPr>
            <a:spLocks noGrp="1"/>
          </p:cNvSpPr>
          <p:nvPr>
            <p:ph type="sldNum" sz="quarter" idx="12"/>
          </p:nvPr>
        </p:nvSpPr>
        <p:spPr/>
        <p:txBody>
          <a:bodyPr/>
          <a:lstStyle/>
          <a:p>
            <a:fld id="{61777B99-755A-8F49-8EAD-56A6BB67BA26}" type="slidenum">
              <a:rPr lang="en-US" smtClean="0"/>
              <a:t>‹#›</a:t>
            </a:fld>
            <a:endParaRPr lang="en-US"/>
          </a:p>
        </p:txBody>
      </p:sp>
    </p:spTree>
    <p:extLst>
      <p:ext uri="{BB962C8B-B14F-4D97-AF65-F5344CB8AC3E}">
        <p14:creationId xmlns:p14="http://schemas.microsoft.com/office/powerpoint/2010/main" val="382682719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1269-90A1-844E-8082-ACF20374BC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B73B05-B40F-F148-8019-546A2C7A56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7D7ED0-4CF2-CB43-8707-7A070DF0A9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2CC5FC-1E94-A149-AAF6-07951E8537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D1944A-DEBB-8F46-BDEC-2B363C3787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2A1C58-4512-8D45-B762-A5CCADA6508A}"/>
              </a:ext>
            </a:extLst>
          </p:cNvPr>
          <p:cNvSpPr>
            <a:spLocks noGrp="1"/>
          </p:cNvSpPr>
          <p:nvPr>
            <p:ph type="dt" sz="half" idx="10"/>
          </p:nvPr>
        </p:nvSpPr>
        <p:spPr/>
        <p:txBody>
          <a:bodyPr/>
          <a:lstStyle/>
          <a:p>
            <a:fld id="{1BE4BFFB-1703-D34A-92E3-5D0E0CC27281}" type="datetimeFigureOut">
              <a:rPr lang="en-US" smtClean="0"/>
              <a:t>8/11/2020</a:t>
            </a:fld>
            <a:endParaRPr lang="en-US"/>
          </a:p>
        </p:txBody>
      </p:sp>
      <p:sp>
        <p:nvSpPr>
          <p:cNvPr id="9" name="Slide Number Placeholder 8">
            <a:extLst>
              <a:ext uri="{FF2B5EF4-FFF2-40B4-BE49-F238E27FC236}">
                <a16:creationId xmlns:a16="http://schemas.microsoft.com/office/drawing/2014/main" id="{3BB444F1-3798-E542-A9ED-1821173B199C}"/>
              </a:ext>
            </a:extLst>
          </p:cNvPr>
          <p:cNvSpPr>
            <a:spLocks noGrp="1"/>
          </p:cNvSpPr>
          <p:nvPr>
            <p:ph type="sldNum" sz="quarter" idx="12"/>
          </p:nvPr>
        </p:nvSpPr>
        <p:spPr/>
        <p:txBody>
          <a:bodyPr/>
          <a:lstStyle/>
          <a:p>
            <a:fld id="{61777B99-755A-8F49-8EAD-56A6BB67BA26}" type="slidenum">
              <a:rPr lang="en-US" smtClean="0"/>
              <a:t>‹#›</a:t>
            </a:fld>
            <a:endParaRPr lang="en-US"/>
          </a:p>
        </p:txBody>
      </p:sp>
    </p:spTree>
    <p:extLst>
      <p:ext uri="{BB962C8B-B14F-4D97-AF65-F5344CB8AC3E}">
        <p14:creationId xmlns:p14="http://schemas.microsoft.com/office/powerpoint/2010/main" val="206514949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AD4A4-6F9D-FD4A-A300-ADD165E04C1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A044C4-8274-A140-A5BA-B251FD8C709F}"/>
              </a:ext>
            </a:extLst>
          </p:cNvPr>
          <p:cNvSpPr>
            <a:spLocks noGrp="1"/>
          </p:cNvSpPr>
          <p:nvPr>
            <p:ph type="dt" sz="half" idx="10"/>
          </p:nvPr>
        </p:nvSpPr>
        <p:spPr/>
        <p:txBody>
          <a:bodyPr/>
          <a:lstStyle/>
          <a:p>
            <a:fld id="{1BE4BFFB-1703-D34A-92E3-5D0E0CC27281}" type="datetimeFigureOut">
              <a:rPr lang="en-US" smtClean="0"/>
              <a:t>8/11/2020</a:t>
            </a:fld>
            <a:endParaRPr lang="en-US"/>
          </a:p>
        </p:txBody>
      </p:sp>
      <p:sp>
        <p:nvSpPr>
          <p:cNvPr id="5" name="Slide Number Placeholder 4">
            <a:extLst>
              <a:ext uri="{FF2B5EF4-FFF2-40B4-BE49-F238E27FC236}">
                <a16:creationId xmlns:a16="http://schemas.microsoft.com/office/drawing/2014/main" id="{948F8533-DC82-8E46-B8C1-282B63769E34}"/>
              </a:ext>
            </a:extLst>
          </p:cNvPr>
          <p:cNvSpPr>
            <a:spLocks noGrp="1"/>
          </p:cNvSpPr>
          <p:nvPr>
            <p:ph type="sldNum" sz="quarter" idx="12"/>
          </p:nvPr>
        </p:nvSpPr>
        <p:spPr/>
        <p:txBody>
          <a:bodyPr/>
          <a:lstStyle/>
          <a:p>
            <a:fld id="{61777B99-755A-8F49-8EAD-56A6BB67BA26}" type="slidenum">
              <a:rPr lang="en-US" smtClean="0"/>
              <a:t>‹#›</a:t>
            </a:fld>
            <a:endParaRPr lang="en-US"/>
          </a:p>
        </p:txBody>
      </p:sp>
    </p:spTree>
    <p:extLst>
      <p:ext uri="{BB962C8B-B14F-4D97-AF65-F5344CB8AC3E}">
        <p14:creationId xmlns:p14="http://schemas.microsoft.com/office/powerpoint/2010/main" val="362162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89069" y="437124"/>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15097" y="2194044"/>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89069" y="2887179"/>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28901" y="2194044"/>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2870" y="2887179"/>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8/11/2020</a:t>
            </a:fld>
            <a:endParaRPr lang="en-US" dirty="0"/>
          </a:p>
        </p:txBody>
      </p:sp>
      <p:sp>
        <p:nvSpPr>
          <p:cNvPr id="8" name="Footer Placeholder 7"/>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0E7CD8-8DA9-F746-B860-44D1CBE3B1D4}"/>
              </a:ext>
            </a:extLst>
          </p:cNvPr>
          <p:cNvSpPr>
            <a:spLocks noGrp="1"/>
          </p:cNvSpPr>
          <p:nvPr>
            <p:ph type="dt" sz="half" idx="10"/>
          </p:nvPr>
        </p:nvSpPr>
        <p:spPr/>
        <p:txBody>
          <a:bodyPr/>
          <a:lstStyle/>
          <a:p>
            <a:fld id="{1BE4BFFB-1703-D34A-92E3-5D0E0CC27281}" type="datetimeFigureOut">
              <a:rPr lang="en-US" smtClean="0"/>
              <a:t>8/11/2020</a:t>
            </a:fld>
            <a:endParaRPr lang="en-US"/>
          </a:p>
        </p:txBody>
      </p:sp>
      <p:sp>
        <p:nvSpPr>
          <p:cNvPr id="4" name="Slide Number Placeholder 3">
            <a:extLst>
              <a:ext uri="{FF2B5EF4-FFF2-40B4-BE49-F238E27FC236}">
                <a16:creationId xmlns:a16="http://schemas.microsoft.com/office/drawing/2014/main" id="{028AE698-DAFF-BF49-9FB8-9B91A6045687}"/>
              </a:ext>
            </a:extLst>
          </p:cNvPr>
          <p:cNvSpPr>
            <a:spLocks noGrp="1"/>
          </p:cNvSpPr>
          <p:nvPr>
            <p:ph type="sldNum" sz="quarter" idx="12"/>
          </p:nvPr>
        </p:nvSpPr>
        <p:spPr/>
        <p:txBody>
          <a:bodyPr/>
          <a:lstStyle/>
          <a:p>
            <a:fld id="{61777B99-755A-8F49-8EAD-56A6BB67BA26}" type="slidenum">
              <a:rPr lang="en-US" smtClean="0"/>
              <a:t>‹#›</a:t>
            </a:fld>
            <a:endParaRPr lang="en-US"/>
          </a:p>
        </p:txBody>
      </p:sp>
    </p:spTree>
    <p:extLst>
      <p:ext uri="{BB962C8B-B14F-4D97-AF65-F5344CB8AC3E}">
        <p14:creationId xmlns:p14="http://schemas.microsoft.com/office/powerpoint/2010/main" val="366889053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C4A9B-8E72-CB40-8203-E3CF5537732E}"/>
              </a:ext>
            </a:extLst>
          </p:cNvPr>
          <p:cNvSpPr>
            <a:spLocks noGrp="1"/>
          </p:cNvSpPr>
          <p:nvPr>
            <p:ph type="title"/>
          </p:nvPr>
        </p:nvSpPr>
        <p:spPr>
          <a:xfrm>
            <a:off x="1295400" y="383178"/>
            <a:ext cx="7099663" cy="1178922"/>
          </a:xfrm>
        </p:spPr>
        <p:txBody>
          <a:bodyPr anchor="ctr"/>
          <a:lstStyle>
            <a:lvl1pPr algn="l">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A93E44FA-A19C-4F43-829F-1607B46C354A}"/>
              </a:ext>
            </a:extLst>
          </p:cNvPr>
          <p:cNvSpPr>
            <a:spLocks noGrp="1"/>
          </p:cNvSpPr>
          <p:nvPr>
            <p:ph idx="1"/>
          </p:nvPr>
        </p:nvSpPr>
        <p:spPr>
          <a:xfrm>
            <a:off x="5183188" y="2057400"/>
            <a:ext cx="6172200" cy="3803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ADAFA5-084D-9F4E-BEE7-79BEC83413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90C7DA-4E4E-BE45-9D86-B30CBF202A5A}"/>
              </a:ext>
            </a:extLst>
          </p:cNvPr>
          <p:cNvSpPr>
            <a:spLocks noGrp="1"/>
          </p:cNvSpPr>
          <p:nvPr>
            <p:ph type="dt" sz="half" idx="10"/>
          </p:nvPr>
        </p:nvSpPr>
        <p:spPr/>
        <p:txBody>
          <a:bodyPr/>
          <a:lstStyle/>
          <a:p>
            <a:fld id="{1BE4BFFB-1703-D34A-92E3-5D0E0CC27281}" type="datetimeFigureOut">
              <a:rPr lang="en-US" smtClean="0"/>
              <a:t>8/11/2020</a:t>
            </a:fld>
            <a:endParaRPr lang="en-US"/>
          </a:p>
        </p:txBody>
      </p:sp>
      <p:sp>
        <p:nvSpPr>
          <p:cNvPr id="6" name="Footer Placeholder 5">
            <a:extLst>
              <a:ext uri="{FF2B5EF4-FFF2-40B4-BE49-F238E27FC236}">
                <a16:creationId xmlns:a16="http://schemas.microsoft.com/office/drawing/2014/main" id="{8CFB631B-FF5E-6544-A5DC-384E69DB83F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B31AD57-6512-214E-807B-890FF03C8D4E}"/>
              </a:ext>
            </a:extLst>
          </p:cNvPr>
          <p:cNvSpPr>
            <a:spLocks noGrp="1"/>
          </p:cNvSpPr>
          <p:nvPr>
            <p:ph type="sldNum" sz="quarter" idx="12"/>
          </p:nvPr>
        </p:nvSpPr>
        <p:spPr/>
        <p:txBody>
          <a:bodyPr/>
          <a:lstStyle/>
          <a:p>
            <a:fld id="{61777B99-755A-8F49-8EAD-56A6BB67BA26}" type="slidenum">
              <a:rPr lang="en-US" smtClean="0"/>
              <a:t>‹#›</a:t>
            </a:fld>
            <a:endParaRPr lang="en-US"/>
          </a:p>
        </p:txBody>
      </p:sp>
    </p:spTree>
    <p:extLst>
      <p:ext uri="{BB962C8B-B14F-4D97-AF65-F5344CB8AC3E}">
        <p14:creationId xmlns:p14="http://schemas.microsoft.com/office/powerpoint/2010/main" val="194831497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F63C5-DD12-304A-9569-DA8FFA7CE4EC}"/>
              </a:ext>
            </a:extLst>
          </p:cNvPr>
          <p:cNvSpPr>
            <a:spLocks noGrp="1"/>
          </p:cNvSpPr>
          <p:nvPr>
            <p:ph type="title"/>
          </p:nvPr>
        </p:nvSpPr>
        <p:spPr>
          <a:xfrm>
            <a:off x="1295400" y="457200"/>
            <a:ext cx="8861561" cy="1096962"/>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0F20C12-57B4-8940-AD6E-826B3E8FB789}"/>
              </a:ext>
            </a:extLst>
          </p:cNvPr>
          <p:cNvSpPr>
            <a:spLocks noGrp="1"/>
          </p:cNvSpPr>
          <p:nvPr>
            <p:ph type="pic" idx="1"/>
          </p:nvPr>
        </p:nvSpPr>
        <p:spPr>
          <a:xfrm>
            <a:off x="5183188" y="2049462"/>
            <a:ext cx="6172200" cy="38115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DD6486E-C151-614C-8B50-1581733B92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26837E-C27B-184E-9B7C-00EB70ABBD27}"/>
              </a:ext>
            </a:extLst>
          </p:cNvPr>
          <p:cNvSpPr>
            <a:spLocks noGrp="1"/>
          </p:cNvSpPr>
          <p:nvPr>
            <p:ph type="dt" sz="half" idx="10"/>
          </p:nvPr>
        </p:nvSpPr>
        <p:spPr/>
        <p:txBody>
          <a:bodyPr/>
          <a:lstStyle/>
          <a:p>
            <a:fld id="{1BE4BFFB-1703-D34A-92E3-5D0E0CC27281}" type="datetimeFigureOut">
              <a:rPr lang="en-US" smtClean="0"/>
              <a:t>8/11/2020</a:t>
            </a:fld>
            <a:endParaRPr lang="en-US"/>
          </a:p>
        </p:txBody>
      </p:sp>
      <p:sp>
        <p:nvSpPr>
          <p:cNvPr id="6" name="Footer Placeholder 5">
            <a:extLst>
              <a:ext uri="{FF2B5EF4-FFF2-40B4-BE49-F238E27FC236}">
                <a16:creationId xmlns:a16="http://schemas.microsoft.com/office/drawing/2014/main" id="{6310AF3E-4FF3-AA4C-8C89-63F1CCB9CDC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FBA14F5-687A-6B45-BBDA-15874E66592A}"/>
              </a:ext>
            </a:extLst>
          </p:cNvPr>
          <p:cNvSpPr>
            <a:spLocks noGrp="1"/>
          </p:cNvSpPr>
          <p:nvPr>
            <p:ph type="sldNum" sz="quarter" idx="12"/>
          </p:nvPr>
        </p:nvSpPr>
        <p:spPr/>
        <p:txBody>
          <a:bodyPr/>
          <a:lstStyle/>
          <a:p>
            <a:fld id="{61777B99-755A-8F49-8EAD-56A6BB67BA26}" type="slidenum">
              <a:rPr lang="en-US" smtClean="0"/>
              <a:t>‹#›</a:t>
            </a:fld>
            <a:endParaRPr lang="en-US"/>
          </a:p>
        </p:txBody>
      </p:sp>
    </p:spTree>
    <p:extLst>
      <p:ext uri="{BB962C8B-B14F-4D97-AF65-F5344CB8AC3E}">
        <p14:creationId xmlns:p14="http://schemas.microsoft.com/office/powerpoint/2010/main" val="2994018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8/11/2020</a:t>
            </a:fld>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8/11/2020</a:t>
            </a:fld>
            <a:endParaRPr lang="en-US" dirty="0"/>
          </a:p>
        </p:txBody>
      </p:sp>
      <p:sp>
        <p:nvSpPr>
          <p:cNvPr id="3" name="Footer Placeholder 2"/>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50479" y="458826"/>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5356002" y="221666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350478" y="221666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8/11/2020</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4.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image" Target="../media/image7.png"/><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image" Target="../media/image10.png"/><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1.xml"/><Relationship Id="rId3" Type="http://schemas.openxmlformats.org/officeDocument/2006/relationships/slideLayout" Target="../slideLayouts/slideLayout56.xml"/><Relationship Id="rId7" Type="http://schemas.openxmlformats.org/officeDocument/2006/relationships/slideLayout" Target="../slideLayouts/slideLayout60.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image" Target="../media/image13.png"/><Relationship Id="rId5" Type="http://schemas.openxmlformats.org/officeDocument/2006/relationships/slideLayout" Target="../slideLayouts/slideLayout58.xml"/><Relationship Id="rId10" Type="http://schemas.openxmlformats.org/officeDocument/2006/relationships/theme" Target="../theme/theme5.xml"/><Relationship Id="rId4" Type="http://schemas.openxmlformats.org/officeDocument/2006/relationships/slideLayout" Target="../slideLayouts/slideLayout57.xml"/><Relationship Id="rId9"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9069" y="448428"/>
            <a:ext cx="9613861" cy="10809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289068" y="2211462"/>
            <a:ext cx="9613861" cy="359931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680321" y="6481108"/>
            <a:ext cx="608748" cy="365125"/>
          </a:xfrm>
          <a:prstGeom prst="rect">
            <a:avLst/>
          </a:prstGeom>
        </p:spPr>
        <p:txBody>
          <a:bodyPr vert="horz" lIns="91440" tIns="45720" rIns="91440" bIns="45720" rtlCol="0" anchor="ctr"/>
          <a:lstStyle>
            <a:lvl1pPr algn="l">
              <a:defRPr sz="1050">
                <a:solidFill>
                  <a:schemeClr val="tx2"/>
                </a:solidFill>
              </a:defRPr>
            </a:lvl1pPr>
          </a:lstStyle>
          <a:p>
            <a:fld id="{84B5D0BB-03FF-5A40-A1C1-E1BC504839E8}" type="slidenum">
              <a:rPr lang="en-US" smtClean="0"/>
              <a:pPr/>
              <a:t>‹#›</a:t>
            </a:fld>
            <a:endParaRPr lang="en-US" dirty="0"/>
          </a:p>
        </p:txBody>
      </p:sp>
      <p:sp>
        <p:nvSpPr>
          <p:cNvPr id="4" name="Date Placeholder 3"/>
          <p:cNvSpPr>
            <a:spLocks noGrp="1"/>
          </p:cNvSpPr>
          <p:nvPr>
            <p:ph type="dt" sz="half" idx="2"/>
          </p:nvPr>
        </p:nvSpPr>
        <p:spPr>
          <a:xfrm>
            <a:off x="1350478" y="6492875"/>
            <a:ext cx="2916721" cy="365125"/>
          </a:xfrm>
          <a:prstGeom prst="rect">
            <a:avLst/>
          </a:prstGeom>
        </p:spPr>
        <p:txBody>
          <a:bodyPr vert="horz" lIns="91440" tIns="45720" rIns="91440" bIns="45720" rtlCol="0" anchor="ctr"/>
          <a:lstStyle>
            <a:lvl1pPr algn="r">
              <a:defRPr sz="1050">
                <a:solidFill>
                  <a:schemeClr val="tx2"/>
                </a:solidFill>
              </a:defRPr>
            </a:lvl1pPr>
          </a:lstStyle>
          <a:p>
            <a:fld id="{9D6E9DEC-419B-4CC5-A080-3B06BD5A8291}" type="datetimeFigureOut">
              <a:rPr lang="en-US" smtClean="0"/>
              <a:pPr/>
              <a:t>8/11/2020</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741"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60" r:id="rId11"/>
    <p:sldLayoutId id="2147483661" r:id="rId12"/>
    <p:sldLayoutId id="2147483667" r:id="rId13"/>
    <p:sldLayoutId id="2147483668"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bg1">
              <a:lumMod val="85000"/>
              <a:lumOff val="1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bg1">
              <a:lumMod val="85000"/>
              <a:lumOff val="1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bg1">
              <a:lumMod val="85000"/>
              <a:lumOff val="1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85000"/>
              <a:lumOff val="1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32" userDrawn="1">
          <p15:clr>
            <a:srgbClr val="F26B43"/>
          </p15:clr>
        </p15:guide>
        <p15:guide id="2" pos="816" userDrawn="1">
          <p15:clr>
            <a:srgbClr val="F26B43"/>
          </p15:clr>
        </p15:guide>
        <p15:guide id="3" pos="864" userDrawn="1">
          <p15:clr>
            <a:srgbClr val="F26B43"/>
          </p15:clr>
        </p15:guide>
        <p15:guide id="4" pos="268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9069" y="437123"/>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307585" y="2199926"/>
            <a:ext cx="9613861" cy="359931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a:extLst>
              <a:ext uri="{FF2B5EF4-FFF2-40B4-BE49-F238E27FC236}">
                <a16:creationId xmlns:a16="http://schemas.microsoft.com/office/drawing/2014/main" id="{8974F45A-1308-344D-BBA0-F9C3AC1B4BFA}"/>
              </a:ext>
            </a:extLst>
          </p:cNvPr>
          <p:cNvSpPr>
            <a:spLocks noGrp="1"/>
          </p:cNvSpPr>
          <p:nvPr>
            <p:ph type="ftr" sz="quarter" idx="3"/>
          </p:nvPr>
        </p:nvSpPr>
        <p:spPr>
          <a:xfrm>
            <a:off x="680321" y="6481108"/>
            <a:ext cx="608748" cy="365125"/>
          </a:xfrm>
          <a:prstGeom prst="rect">
            <a:avLst/>
          </a:prstGeom>
        </p:spPr>
        <p:txBody>
          <a:bodyPr vert="horz" lIns="91440" tIns="45720" rIns="91440" bIns="45720" rtlCol="0" anchor="ctr"/>
          <a:lstStyle>
            <a:lvl1pPr algn="l">
              <a:defRPr sz="1050">
                <a:solidFill>
                  <a:schemeClr val="tx2"/>
                </a:solidFill>
              </a:defRPr>
            </a:lvl1pPr>
          </a:lstStyle>
          <a:p>
            <a:fld id="{84B5D0BB-03FF-5A40-A1C1-E1BC504839E8}" type="slidenum">
              <a:rPr lang="en-US" smtClean="0"/>
              <a:pPr/>
              <a:t>‹#›</a:t>
            </a:fld>
            <a:endParaRPr lang="en-US" dirty="0"/>
          </a:p>
        </p:txBody>
      </p:sp>
      <p:sp>
        <p:nvSpPr>
          <p:cNvPr id="11" name="Date Placeholder 3">
            <a:extLst>
              <a:ext uri="{FF2B5EF4-FFF2-40B4-BE49-F238E27FC236}">
                <a16:creationId xmlns:a16="http://schemas.microsoft.com/office/drawing/2014/main" id="{E46504DF-58DE-A24C-A8D5-CCDA9733256E}"/>
              </a:ext>
            </a:extLst>
          </p:cNvPr>
          <p:cNvSpPr>
            <a:spLocks noGrp="1"/>
          </p:cNvSpPr>
          <p:nvPr>
            <p:ph type="dt" sz="half" idx="2"/>
          </p:nvPr>
        </p:nvSpPr>
        <p:spPr>
          <a:xfrm>
            <a:off x="1350478" y="6492875"/>
            <a:ext cx="2916721" cy="365125"/>
          </a:xfrm>
          <a:prstGeom prst="rect">
            <a:avLst/>
          </a:prstGeom>
        </p:spPr>
        <p:txBody>
          <a:bodyPr vert="horz" lIns="91440" tIns="45720" rIns="91440" bIns="45720" rtlCol="0" anchor="ctr"/>
          <a:lstStyle>
            <a:lvl1pPr algn="r">
              <a:defRPr sz="1050">
                <a:solidFill>
                  <a:schemeClr val="tx2"/>
                </a:solidFill>
              </a:defRPr>
            </a:lvl1pPr>
          </a:lstStyle>
          <a:p>
            <a:fld id="{9D6E9DEC-419B-4CC5-A080-3B06BD5A8291}" type="datetimeFigureOut">
              <a:rPr lang="en-US" smtClean="0"/>
              <a:pPr/>
              <a:t>8/11/2020</a:t>
            </a:fld>
            <a:endParaRPr lang="en-US" dirty="0"/>
          </a:p>
        </p:txBody>
      </p:sp>
    </p:spTree>
    <p:extLst>
      <p:ext uri="{BB962C8B-B14F-4D97-AF65-F5344CB8AC3E}">
        <p14:creationId xmlns:p14="http://schemas.microsoft.com/office/powerpoint/2010/main" val="137628676"/>
      </p:ext>
    </p:extLst>
  </p:cSld>
  <p:clrMap bg1="dk1" tx1="lt1" bg2="dk2" tx2="lt2" accent1="accent1" accent2="accent2" accent3="accent3" accent4="accent4" accent5="accent5" accent6="accent6" hlink="hlink" folHlink="folHlink"/>
  <p:sldLayoutIdLst>
    <p:sldLayoutId id="2147483670" r:id="rId1"/>
    <p:sldLayoutId id="2147483742"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3" r:id="rId12"/>
    <p:sldLayoutId id="2147483684"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bg1"/>
          </a:solidFill>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bg1"/>
          </a:solidFill>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68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9069" y="434616"/>
            <a:ext cx="9613861" cy="10809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295400" y="2218748"/>
            <a:ext cx="9613861" cy="359931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295400" y="6497890"/>
            <a:ext cx="29718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8/11/2020</a:t>
            </a:fld>
            <a:endParaRPr lang="en-US" dirty="0"/>
          </a:p>
        </p:txBody>
      </p:sp>
      <p:sp>
        <p:nvSpPr>
          <p:cNvPr id="5" name="Footer Placeholder 4"/>
          <p:cNvSpPr>
            <a:spLocks noGrp="1"/>
          </p:cNvSpPr>
          <p:nvPr>
            <p:ph type="ftr" sz="quarter" idx="3"/>
          </p:nvPr>
        </p:nvSpPr>
        <p:spPr>
          <a:xfrm>
            <a:off x="609600" y="6489181"/>
            <a:ext cx="5715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fld id="{9C37CE49-E0BC-7841-80F6-55B9101C6FD4}" type="slidenum">
              <a:rPr lang="en-US" smtClean="0"/>
              <a:pPr/>
              <a:t>‹#›</a:t>
            </a:fld>
            <a:endParaRPr lang="en-US" dirty="0"/>
          </a:p>
        </p:txBody>
      </p:sp>
    </p:spTree>
    <p:extLst>
      <p:ext uri="{BB962C8B-B14F-4D97-AF65-F5344CB8AC3E}">
        <p14:creationId xmlns:p14="http://schemas.microsoft.com/office/powerpoint/2010/main" val="3475826612"/>
      </p:ext>
    </p:extLst>
  </p:cSld>
  <p:clrMap bg1="dk1" tx1="lt1" bg2="dk2" tx2="lt2" accent1="accent1" accent2="accent2" accent3="accent3" accent4="accent4" accent5="accent5" accent6="accent6" hlink="hlink" folHlink="folHlink"/>
  <p:sldLayoutIdLst>
    <p:sldLayoutId id="2147483706" r:id="rId1"/>
    <p:sldLayoutId id="2147483743"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9" r:id="rId12"/>
    <p:sldLayoutId id="2147483720"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userDrawn="1">
          <p15:clr>
            <a:srgbClr val="F26B43"/>
          </p15:clr>
        </p15:guide>
        <p15:guide id="2" pos="2688" userDrawn="1">
          <p15:clr>
            <a:srgbClr val="F26B43"/>
          </p15:clr>
        </p15:guide>
        <p15:guide id="3" pos="744" userDrawn="1">
          <p15:clr>
            <a:srgbClr val="F26B43"/>
          </p15:clr>
        </p15:guide>
        <p15:guide id="4" pos="816"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95400" y="450122"/>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2212309"/>
            <a:ext cx="9613861" cy="359931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295400" y="6492875"/>
            <a:ext cx="2971800" cy="365125"/>
          </a:xfrm>
          <a:prstGeom prst="rect">
            <a:avLst/>
          </a:prstGeom>
        </p:spPr>
        <p:txBody>
          <a:bodyPr vert="horz" lIns="91440" tIns="45720" rIns="91440" bIns="45720" rtlCol="0" anchor="ctr"/>
          <a:lstStyle>
            <a:lvl1pPr algn="r">
              <a:defRPr sz="1050">
                <a:solidFill>
                  <a:srgbClr val="C8C3C1"/>
                </a:solidFill>
              </a:defRPr>
            </a:lvl1pPr>
          </a:lstStyle>
          <a:p>
            <a:fld id="{9D6E9DEC-419B-4CC5-A080-3B06BD5A8291}" type="datetimeFigureOut">
              <a:rPr lang="en-US" smtClean="0"/>
              <a:pPr/>
              <a:t>8/11/2020</a:t>
            </a:fld>
            <a:endParaRPr lang="en-US" dirty="0"/>
          </a:p>
        </p:txBody>
      </p:sp>
      <p:sp>
        <p:nvSpPr>
          <p:cNvPr id="5" name="Footer Placeholder 4"/>
          <p:cNvSpPr>
            <a:spLocks noGrp="1"/>
          </p:cNvSpPr>
          <p:nvPr>
            <p:ph type="ftr" sz="quarter" idx="3"/>
          </p:nvPr>
        </p:nvSpPr>
        <p:spPr>
          <a:xfrm>
            <a:off x="609600" y="6492875"/>
            <a:ext cx="533400" cy="365125"/>
          </a:xfrm>
          <a:prstGeom prst="rect">
            <a:avLst/>
          </a:prstGeom>
        </p:spPr>
        <p:txBody>
          <a:bodyPr vert="horz" lIns="91440" tIns="45720" rIns="91440" bIns="45720" rtlCol="0" anchor="ctr"/>
          <a:lstStyle>
            <a:lvl1pPr algn="l">
              <a:defRPr sz="1050">
                <a:solidFill>
                  <a:srgbClr val="C8C3C1"/>
                </a:solidFill>
              </a:defRPr>
            </a:lvl1pPr>
          </a:lstStyle>
          <a:p>
            <a:fld id="{8D6896FE-8CF2-0F4E-BD44-23C64AC2EB69}" type="slidenum">
              <a:rPr lang="en-US" smtClean="0"/>
              <a:pPr/>
              <a:t>‹#›</a:t>
            </a:fld>
            <a:endParaRPr lang="en-US" dirty="0"/>
          </a:p>
        </p:txBody>
      </p:sp>
    </p:spTree>
    <p:extLst>
      <p:ext uri="{BB962C8B-B14F-4D97-AF65-F5344CB8AC3E}">
        <p14:creationId xmlns:p14="http://schemas.microsoft.com/office/powerpoint/2010/main" val="526897659"/>
      </p:ext>
    </p:extLst>
  </p:cSld>
  <p:clrMap bg1="dk1" tx1="lt1" bg2="dk2" tx2="lt2" accent1="accent1" accent2="accent2" accent3="accent3" accent4="accent4" accent5="accent5" accent6="accent6" hlink="hlink" folHlink="folHlink"/>
  <p:sldLayoutIdLst>
    <p:sldLayoutId id="2147483724" r:id="rId1"/>
    <p:sldLayoutId id="214748374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7" r:id="rId12"/>
    <p:sldLayoutId id="2147483738"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userDrawn="1">
          <p15:clr>
            <a:srgbClr val="F26B43"/>
          </p15:clr>
        </p15:guide>
        <p15:guide id="2" pos="720" userDrawn="1">
          <p15:clr>
            <a:srgbClr val="F26B43"/>
          </p15:clr>
        </p15:guide>
        <p15:guide id="3" pos="816" userDrawn="1">
          <p15:clr>
            <a:srgbClr val="F26B43"/>
          </p15:clr>
        </p15:guide>
        <p15:guide id="4" pos="2688"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927110-93D8-8B45-BBFA-8963D5857989}"/>
              </a:ext>
            </a:extLst>
          </p:cNvPr>
          <p:cNvSpPr>
            <a:spLocks noGrp="1"/>
          </p:cNvSpPr>
          <p:nvPr>
            <p:ph type="title"/>
          </p:nvPr>
        </p:nvSpPr>
        <p:spPr>
          <a:xfrm>
            <a:off x="1295400" y="400593"/>
            <a:ext cx="10515600" cy="110911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E1BA71-CC52-704B-A62A-E748FD1FB1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FB8926-1C9E-B948-B496-A0D8B41D8264}"/>
              </a:ext>
            </a:extLst>
          </p:cNvPr>
          <p:cNvSpPr>
            <a:spLocks noGrp="1"/>
          </p:cNvSpPr>
          <p:nvPr>
            <p:ph type="dt" sz="half" idx="2"/>
          </p:nvPr>
        </p:nvSpPr>
        <p:spPr>
          <a:xfrm>
            <a:off x="1295400" y="6492874"/>
            <a:ext cx="2971800" cy="365125"/>
          </a:xfrm>
          <a:prstGeom prst="rect">
            <a:avLst/>
          </a:prstGeom>
        </p:spPr>
        <p:txBody>
          <a:bodyPr vert="horz" lIns="91440" tIns="45720" rIns="91440" bIns="45720" rtlCol="0" anchor="ctr"/>
          <a:lstStyle>
            <a:lvl1pPr algn="r">
              <a:defRPr sz="1200">
                <a:solidFill>
                  <a:schemeClr val="bg2"/>
                </a:solidFill>
              </a:defRPr>
            </a:lvl1pPr>
          </a:lstStyle>
          <a:p>
            <a:fld id="{1BE4BFFB-1703-D34A-92E3-5D0E0CC27281}" type="datetimeFigureOut">
              <a:rPr lang="en-US" smtClean="0"/>
              <a:pPr/>
              <a:t>8/11/2020</a:t>
            </a:fld>
            <a:endParaRPr lang="en-US"/>
          </a:p>
        </p:txBody>
      </p:sp>
      <p:sp>
        <p:nvSpPr>
          <p:cNvPr id="6" name="Slide Number Placeholder 5">
            <a:extLst>
              <a:ext uri="{FF2B5EF4-FFF2-40B4-BE49-F238E27FC236}">
                <a16:creationId xmlns:a16="http://schemas.microsoft.com/office/drawing/2014/main" id="{4E254B54-484C-EA4B-948E-00BA58BDB72A}"/>
              </a:ext>
            </a:extLst>
          </p:cNvPr>
          <p:cNvSpPr>
            <a:spLocks noGrp="1"/>
          </p:cNvSpPr>
          <p:nvPr>
            <p:ph type="sldNum" sz="quarter" idx="4"/>
          </p:nvPr>
        </p:nvSpPr>
        <p:spPr>
          <a:xfrm>
            <a:off x="609600" y="6492875"/>
            <a:ext cx="571500" cy="365125"/>
          </a:xfrm>
          <a:prstGeom prst="rect">
            <a:avLst/>
          </a:prstGeom>
        </p:spPr>
        <p:txBody>
          <a:bodyPr vert="horz" lIns="91440" tIns="45720" rIns="91440" bIns="45720" rtlCol="0" anchor="ctr"/>
          <a:lstStyle>
            <a:lvl1pPr algn="l">
              <a:defRPr sz="1200">
                <a:solidFill>
                  <a:schemeClr val="bg2"/>
                </a:solidFill>
              </a:defRPr>
            </a:lvl1pPr>
          </a:lstStyle>
          <a:p>
            <a:fld id="{61777B99-755A-8F49-8EAD-56A6BB67BA26}" type="slidenum">
              <a:rPr lang="en-US" smtClean="0"/>
              <a:pPr/>
              <a:t>‹#›</a:t>
            </a:fld>
            <a:endParaRPr lang="en-US"/>
          </a:p>
        </p:txBody>
      </p:sp>
    </p:spTree>
    <p:extLst>
      <p:ext uri="{BB962C8B-B14F-4D97-AF65-F5344CB8AC3E}">
        <p14:creationId xmlns:p14="http://schemas.microsoft.com/office/powerpoint/2010/main" val="2234359133"/>
      </p:ext>
    </p:extLst>
  </p:cSld>
  <p:clrMap bg1="lt1" tx1="dk1" bg2="lt2" tx2="dk2" accent1="accent1" accent2="accent2" accent3="accent3" accent4="accent4" accent5="accent5" accent6="accent6" hlink="hlink" folHlink="folHlink"/>
  <p:sldLayoutIdLst>
    <p:sldLayoutId id="2147483746" r:id="rId1"/>
    <p:sldLayoutId id="2147483757" r:id="rId2"/>
    <p:sldLayoutId id="2147483747" r:id="rId3"/>
    <p:sldLayoutId id="2147483749" r:id="rId4"/>
    <p:sldLayoutId id="2147483750" r:id="rId5"/>
    <p:sldLayoutId id="2147483751" r:id="rId6"/>
    <p:sldLayoutId id="2147483752" r:id="rId7"/>
    <p:sldLayoutId id="2147483753" r:id="rId8"/>
    <p:sldLayoutId id="2147483754" r:id="rId9"/>
  </p:sldLayoutIdLst>
  <p:txStyles>
    <p:titleStyle>
      <a:lvl1pPr algn="l" defTabSz="914400" rtl="0" eaLnBrk="1" latinLnBrk="0" hangingPunct="1">
        <a:lnSpc>
          <a:spcPct val="90000"/>
        </a:lnSpc>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userDrawn="1">
          <p15:clr>
            <a:srgbClr val="F26B43"/>
          </p15:clr>
        </p15:guide>
        <p15:guide id="2" pos="744" userDrawn="1">
          <p15:clr>
            <a:srgbClr val="F26B43"/>
          </p15:clr>
        </p15:guide>
        <p15:guide id="3" pos="816" userDrawn="1">
          <p15:clr>
            <a:srgbClr val="F26B43"/>
          </p15:clr>
        </p15:guide>
        <p15:guide id="4" pos="268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2" Type="http://schemas.openxmlformats.org/officeDocument/2006/relationships/hyperlink" Target="https://docs.google.com/forms/d/e/1FAIpQLSewWSigrobBP39bTRIc3tmNIrjDWl_HwfOvQcb3SF6Qeut7Rw/viewform?c=0&amp;w=1&amp;includes_info_params=true" TargetMode="External"/><Relationship Id="rId1" Type="http://schemas.openxmlformats.org/officeDocument/2006/relationships/slideLayout" Target="../slideLayouts/slideLayout32.xml"/></Relationships>
</file>

<file path=ppt/slides/_rels/slide12.xml.rels><?xml version="1.0" encoding="UTF-8" standalone="yes"?>
<Relationships xmlns="http://schemas.openxmlformats.org/package/2006/relationships"><Relationship Id="rId2" Type="http://schemas.openxmlformats.org/officeDocument/2006/relationships/hyperlink" Target="https://www.wichita.edu/services/mrc/access/accessiblePublisherSoftware.php" TargetMode="Externa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0.xml"/><Relationship Id="rId4" Type="http://schemas.openxmlformats.org/officeDocument/2006/relationships/hyperlink" Target="https://www.wichita.edu/services/mrc/access/accessibilitExceptionsProcess.php"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6.x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7.png"/><Relationship Id="rId7" Type="http://schemas.openxmlformats.org/officeDocument/2006/relationships/diagramColors" Target="../diagrams/colors4.xml"/><Relationship Id="rId2" Type="http://schemas.openxmlformats.org/officeDocument/2006/relationships/image" Target="../media/image14.png"/><Relationship Id="rId1" Type="http://schemas.openxmlformats.org/officeDocument/2006/relationships/slideLayout" Target="../slideLayouts/slideLayout17.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1.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7.png"/><Relationship Id="rId7" Type="http://schemas.openxmlformats.org/officeDocument/2006/relationships/diagramColors" Target="../diagrams/colors5.xml"/><Relationship Id="rId2" Type="http://schemas.openxmlformats.org/officeDocument/2006/relationships/image" Target="../media/image14.png"/><Relationship Id="rId1" Type="http://schemas.openxmlformats.org/officeDocument/2006/relationships/slideLayout" Target="../slideLayouts/slideLayout17.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22.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15.png"/><Relationship Id="rId7" Type="http://schemas.openxmlformats.org/officeDocument/2006/relationships/diagramQuickStyle" Target="../diagrams/quickStyle6.xml"/><Relationship Id="rId2" Type="http://schemas.openxmlformats.org/officeDocument/2006/relationships/image" Target="../media/image14.png"/><Relationship Id="rId1" Type="http://schemas.openxmlformats.org/officeDocument/2006/relationships/slideLayout" Target="../slideLayouts/slideLayout30.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16.png"/><Relationship Id="rId9" Type="http://schemas.microsoft.com/office/2007/relationships/diagramDrawing" Target="../diagrams/drawing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6.xml"/><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8" Type="http://schemas.openxmlformats.org/officeDocument/2006/relationships/hyperlink" Target="https://ksarn.org/" TargetMode="External"/><Relationship Id="rId3" Type="http://schemas.openxmlformats.org/officeDocument/2006/relationships/hyperlink" Target="https://www.wichita.edu/services/mrc/access/accessiblePublisherSoftware.php" TargetMode="External"/><Relationship Id="rId7" Type="http://schemas.openxmlformats.org/officeDocument/2006/relationships/hyperlink" Target="https://www.wichita.edu/services/mrc/instructional_technology/AccessibleDocumentsTrainingResources.php" TargetMode="External"/><Relationship Id="rId2" Type="http://schemas.openxmlformats.org/officeDocument/2006/relationships/notesSlide" Target="../notesSlides/notesSlide3.xml"/><Relationship Id="rId1" Type="http://schemas.openxmlformats.org/officeDocument/2006/relationships/slideLayout" Target="../slideLayouts/slideLayout30.xml"/><Relationship Id="rId6" Type="http://schemas.openxmlformats.org/officeDocument/2006/relationships/hyperlink" Target="https://www.wichita.edu/services/mrc/access/accessibilitExceptionsProcess.php" TargetMode="External"/><Relationship Id="rId5" Type="http://schemas.openxmlformats.org/officeDocument/2006/relationships/hyperlink" Target="https://www.wichita.edu/services/mrc/access/accessibilityreviewrequests.php" TargetMode="External"/><Relationship Id="rId4" Type="http://schemas.openxmlformats.org/officeDocument/2006/relationships/hyperlink" Target="mailto:heather.merchant@wichita.edu"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6.xml"/><Relationship Id="rId4" Type="http://schemas.openxmlformats.org/officeDocument/2006/relationships/image" Target="../media/image1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1.xml"/><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6.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6.xml"/><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0.xml"/><Relationship Id="rId4" Type="http://schemas.openxmlformats.org/officeDocument/2006/relationships/hyperlink" Target="https://www.wichita.edu/services/mrc/access/_documents/wichita-state-agreement-redacted.pdf"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wichita.edu/about/policy/ch_08/ch8_11.php" TargetMode="Externa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6.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929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DC2EA-FABF-494A-9DF4-8969C861B6D6}"/>
              </a:ext>
            </a:extLst>
          </p:cNvPr>
          <p:cNvSpPr>
            <a:spLocks noGrp="1"/>
          </p:cNvSpPr>
          <p:nvPr>
            <p:ph type="title"/>
          </p:nvPr>
        </p:nvSpPr>
        <p:spPr/>
        <p:txBody>
          <a:bodyPr/>
          <a:lstStyle/>
          <a:p>
            <a:pPr algn="ctr"/>
            <a:r>
              <a:rPr lang="en-US" dirty="0"/>
              <a:t>What is EIT?</a:t>
            </a:r>
            <a:br>
              <a:rPr lang="en-US" dirty="0"/>
            </a:br>
            <a:r>
              <a:rPr lang="en-US" dirty="0"/>
              <a:t>Electronic Information Technology</a:t>
            </a:r>
          </a:p>
        </p:txBody>
      </p:sp>
      <p:sp>
        <p:nvSpPr>
          <p:cNvPr id="3" name="Content Placeholder 2">
            <a:extLst>
              <a:ext uri="{FF2B5EF4-FFF2-40B4-BE49-F238E27FC236}">
                <a16:creationId xmlns:a16="http://schemas.microsoft.com/office/drawing/2014/main" id="{9EF7319A-B027-4ECC-82AE-58EC9C5DC96A}"/>
              </a:ext>
            </a:extLst>
          </p:cNvPr>
          <p:cNvSpPr>
            <a:spLocks noGrp="1"/>
          </p:cNvSpPr>
          <p:nvPr>
            <p:ph sz="half" idx="1"/>
          </p:nvPr>
        </p:nvSpPr>
        <p:spPr>
          <a:xfrm>
            <a:off x="801384" y="1643865"/>
            <a:ext cx="5186043" cy="4779519"/>
          </a:xfrm>
        </p:spPr>
        <p:txBody>
          <a:bodyPr>
            <a:normAutofit fontScale="55000" lnSpcReduction="20000"/>
          </a:bodyPr>
          <a:lstStyle/>
          <a:p>
            <a:r>
              <a:rPr lang="en-US" b="0" i="0" dirty="0">
                <a:solidFill>
                  <a:srgbClr val="000000"/>
                </a:solidFill>
                <a:effectLst/>
                <a:latin typeface="Roboto"/>
              </a:rPr>
              <a:t>equipment or interconnected system or subsystem of equipment that is used in the creation, conversion, or duplication of data or information</a:t>
            </a:r>
            <a:endParaRPr lang="en-US" dirty="0">
              <a:solidFill>
                <a:srgbClr val="000000"/>
              </a:solidFill>
              <a:latin typeface="Roboto"/>
            </a:endParaRPr>
          </a:p>
          <a:p>
            <a:r>
              <a:rPr lang="en-US" b="0" i="0" dirty="0">
                <a:solidFill>
                  <a:srgbClr val="000000"/>
                </a:solidFill>
                <a:effectLst/>
                <a:latin typeface="Roboto"/>
              </a:rPr>
              <a:t>internet and intranet websites</a:t>
            </a:r>
            <a:endParaRPr lang="en-US" dirty="0">
              <a:solidFill>
                <a:srgbClr val="000000"/>
              </a:solidFill>
              <a:latin typeface="Roboto"/>
            </a:endParaRPr>
          </a:p>
          <a:p>
            <a:r>
              <a:rPr lang="en-US" b="0" i="0" dirty="0">
                <a:solidFill>
                  <a:srgbClr val="000000"/>
                </a:solidFill>
                <a:effectLst/>
                <a:latin typeface="Roboto"/>
              </a:rPr>
              <a:t>content delivered in digital form</a:t>
            </a:r>
            <a:endParaRPr lang="en-US" dirty="0">
              <a:solidFill>
                <a:srgbClr val="000000"/>
              </a:solidFill>
              <a:latin typeface="Roboto"/>
            </a:endParaRPr>
          </a:p>
          <a:p>
            <a:r>
              <a:rPr lang="en-US" b="0" i="0" dirty="0">
                <a:solidFill>
                  <a:srgbClr val="000000"/>
                </a:solidFill>
                <a:effectLst/>
                <a:latin typeface="Roboto"/>
              </a:rPr>
              <a:t>electronic books and electronic book reading systems</a:t>
            </a:r>
            <a:endParaRPr lang="en-US" dirty="0">
              <a:solidFill>
                <a:srgbClr val="000000"/>
              </a:solidFill>
              <a:latin typeface="Roboto"/>
            </a:endParaRPr>
          </a:p>
          <a:p>
            <a:r>
              <a:rPr lang="en-US" b="0" i="0" dirty="0">
                <a:solidFill>
                  <a:srgbClr val="000000"/>
                </a:solidFill>
                <a:effectLst/>
                <a:latin typeface="Roboto"/>
              </a:rPr>
              <a:t>search engines and databases</a:t>
            </a:r>
            <a:endParaRPr lang="en-US" dirty="0">
              <a:solidFill>
                <a:srgbClr val="000000"/>
              </a:solidFill>
              <a:latin typeface="Roboto"/>
            </a:endParaRPr>
          </a:p>
          <a:p>
            <a:r>
              <a:rPr lang="en-US" b="0" i="0" dirty="0">
                <a:solidFill>
                  <a:srgbClr val="000000"/>
                </a:solidFill>
                <a:effectLst/>
                <a:latin typeface="Roboto"/>
              </a:rPr>
              <a:t>learning and other content management systems</a:t>
            </a:r>
            <a:endParaRPr lang="en-US" dirty="0">
              <a:solidFill>
                <a:srgbClr val="000000"/>
              </a:solidFill>
              <a:latin typeface="Roboto"/>
            </a:endParaRPr>
          </a:p>
          <a:p>
            <a:r>
              <a:rPr lang="en-US" b="0" i="0" dirty="0">
                <a:solidFill>
                  <a:srgbClr val="000000"/>
                </a:solidFill>
                <a:effectLst/>
                <a:latin typeface="Roboto"/>
              </a:rPr>
              <a:t>classroom technology and multimedia</a:t>
            </a:r>
            <a:endParaRPr lang="en-US" dirty="0">
              <a:solidFill>
                <a:srgbClr val="000000"/>
              </a:solidFill>
              <a:latin typeface="Roboto"/>
            </a:endParaRPr>
          </a:p>
          <a:p>
            <a:r>
              <a:rPr lang="en-US" b="0" i="0" dirty="0">
                <a:solidFill>
                  <a:srgbClr val="000000"/>
                </a:solidFill>
                <a:effectLst/>
                <a:latin typeface="Roboto"/>
              </a:rPr>
              <a:t>personal response systems (clickers)</a:t>
            </a:r>
          </a:p>
          <a:p>
            <a:r>
              <a:rPr lang="en-US" b="0" i="0" dirty="0">
                <a:solidFill>
                  <a:srgbClr val="000000"/>
                </a:solidFill>
                <a:effectLst/>
                <a:latin typeface="Roboto"/>
              </a:rPr>
              <a:t>office equipment such as classroom podiums</a:t>
            </a:r>
            <a:endParaRPr lang="en-US" dirty="0">
              <a:solidFill>
                <a:srgbClr val="000000"/>
              </a:solidFill>
              <a:latin typeface="Roboto"/>
            </a:endParaRPr>
          </a:p>
          <a:p>
            <a:r>
              <a:rPr lang="en-US" b="0" i="0" dirty="0">
                <a:solidFill>
                  <a:srgbClr val="000000"/>
                </a:solidFill>
                <a:effectLst/>
                <a:latin typeface="Roboto"/>
              </a:rPr>
              <a:t>copiers and fax machines. </a:t>
            </a:r>
          </a:p>
        </p:txBody>
      </p:sp>
      <p:sp>
        <p:nvSpPr>
          <p:cNvPr id="4" name="Content Placeholder 3">
            <a:extLst>
              <a:ext uri="{FF2B5EF4-FFF2-40B4-BE49-F238E27FC236}">
                <a16:creationId xmlns:a16="http://schemas.microsoft.com/office/drawing/2014/main" id="{89269D29-0A33-4954-8F59-FF0FB2670974}"/>
              </a:ext>
            </a:extLst>
          </p:cNvPr>
          <p:cNvSpPr>
            <a:spLocks noGrp="1"/>
          </p:cNvSpPr>
          <p:nvPr>
            <p:ph sz="half" idx="2"/>
          </p:nvPr>
        </p:nvSpPr>
        <p:spPr>
          <a:xfrm>
            <a:off x="6202871" y="1643865"/>
            <a:ext cx="5186043" cy="4779519"/>
          </a:xfrm>
        </p:spPr>
        <p:txBody>
          <a:bodyPr>
            <a:normAutofit fontScale="55000" lnSpcReduction="20000"/>
          </a:bodyPr>
          <a:lstStyle/>
          <a:p>
            <a:r>
              <a:rPr lang="en-US" b="0" i="0" dirty="0">
                <a:solidFill>
                  <a:srgbClr val="000000"/>
                </a:solidFill>
                <a:effectLst/>
                <a:latin typeface="Roboto"/>
              </a:rPr>
              <a:t>equipment or interconnected system or subsystem of equipment that is used in the automatic acquisition, creation, storage, manipulation, management, movement, control, display, switching, interchange, transmission, or reception of data or information</a:t>
            </a:r>
          </a:p>
          <a:p>
            <a:r>
              <a:rPr lang="en-US" b="0" i="0" dirty="0">
                <a:solidFill>
                  <a:srgbClr val="000000"/>
                </a:solidFill>
                <a:effectLst/>
                <a:latin typeface="Roboto"/>
              </a:rPr>
              <a:t>telecommunications products</a:t>
            </a:r>
            <a:endParaRPr lang="en-US" dirty="0">
              <a:solidFill>
                <a:srgbClr val="000000"/>
              </a:solidFill>
              <a:latin typeface="Roboto"/>
            </a:endParaRPr>
          </a:p>
          <a:p>
            <a:r>
              <a:rPr lang="en-US" dirty="0">
                <a:solidFill>
                  <a:srgbClr val="000000"/>
                </a:solidFill>
                <a:latin typeface="Roboto"/>
              </a:rPr>
              <a:t>a</a:t>
            </a:r>
            <a:r>
              <a:rPr lang="en-US" b="0" i="0" dirty="0">
                <a:solidFill>
                  <a:srgbClr val="000000"/>
                </a:solidFill>
                <a:effectLst/>
                <a:latin typeface="Roboto"/>
              </a:rPr>
              <a:t>utomated </a:t>
            </a:r>
            <a:r>
              <a:rPr lang="en-US" dirty="0">
                <a:solidFill>
                  <a:srgbClr val="000000"/>
                </a:solidFill>
                <a:latin typeface="Roboto"/>
              </a:rPr>
              <a:t>t</a:t>
            </a:r>
            <a:r>
              <a:rPr lang="en-US" b="0" i="0" dirty="0">
                <a:solidFill>
                  <a:srgbClr val="000000"/>
                </a:solidFill>
                <a:effectLst/>
                <a:latin typeface="Roboto"/>
              </a:rPr>
              <a:t>eller </a:t>
            </a:r>
            <a:r>
              <a:rPr lang="en-US" dirty="0">
                <a:solidFill>
                  <a:srgbClr val="000000"/>
                </a:solidFill>
                <a:latin typeface="Roboto"/>
              </a:rPr>
              <a:t>m</a:t>
            </a:r>
            <a:r>
              <a:rPr lang="en-US" b="0" i="0" dirty="0">
                <a:solidFill>
                  <a:srgbClr val="000000"/>
                </a:solidFill>
                <a:effectLst/>
                <a:latin typeface="Roboto"/>
              </a:rPr>
              <a:t>achines (ATMs)</a:t>
            </a:r>
          </a:p>
          <a:p>
            <a:r>
              <a:rPr lang="en-US" b="0" i="0" dirty="0">
                <a:solidFill>
                  <a:srgbClr val="000000"/>
                </a:solidFill>
                <a:effectLst/>
                <a:latin typeface="Roboto"/>
              </a:rPr>
              <a:t>transaction machines</a:t>
            </a:r>
            <a:endParaRPr lang="en-US" dirty="0">
              <a:solidFill>
                <a:srgbClr val="000000"/>
              </a:solidFill>
              <a:latin typeface="Roboto"/>
            </a:endParaRPr>
          </a:p>
          <a:p>
            <a:r>
              <a:rPr lang="en-US" dirty="0">
                <a:solidFill>
                  <a:srgbClr val="000000"/>
                </a:solidFill>
                <a:latin typeface="Roboto"/>
              </a:rPr>
              <a:t>c</a:t>
            </a:r>
            <a:r>
              <a:rPr lang="en-US" b="0" i="0" dirty="0">
                <a:solidFill>
                  <a:srgbClr val="000000"/>
                </a:solidFill>
                <a:effectLst/>
                <a:latin typeface="Roboto"/>
              </a:rPr>
              <a:t>omputer</a:t>
            </a:r>
          </a:p>
          <a:p>
            <a:r>
              <a:rPr lang="en-US" b="0" i="0" dirty="0">
                <a:solidFill>
                  <a:srgbClr val="000000"/>
                </a:solidFill>
                <a:effectLst/>
                <a:latin typeface="Roboto"/>
              </a:rPr>
              <a:t>ancillary equipment</a:t>
            </a:r>
            <a:endParaRPr lang="en-US" dirty="0">
              <a:solidFill>
                <a:srgbClr val="000000"/>
              </a:solidFill>
              <a:latin typeface="Roboto"/>
            </a:endParaRPr>
          </a:p>
          <a:p>
            <a:r>
              <a:rPr lang="en-US" dirty="0">
                <a:solidFill>
                  <a:srgbClr val="000000"/>
                </a:solidFill>
                <a:latin typeface="Roboto"/>
              </a:rPr>
              <a:t>s</a:t>
            </a:r>
            <a:r>
              <a:rPr lang="en-US" b="0" i="0" dirty="0">
                <a:solidFill>
                  <a:srgbClr val="000000"/>
                </a:solidFill>
                <a:effectLst/>
                <a:latin typeface="Roboto"/>
              </a:rPr>
              <a:t>oftware</a:t>
            </a:r>
          </a:p>
          <a:p>
            <a:r>
              <a:rPr lang="en-US" b="0" i="0" dirty="0">
                <a:solidFill>
                  <a:srgbClr val="000000"/>
                </a:solidFill>
                <a:effectLst/>
                <a:latin typeface="Roboto"/>
              </a:rPr>
              <a:t>firmware and similar procedures,</a:t>
            </a:r>
          </a:p>
          <a:p>
            <a:r>
              <a:rPr lang="en-US" b="0" i="0" dirty="0">
                <a:solidFill>
                  <a:srgbClr val="000000"/>
                </a:solidFill>
                <a:effectLst/>
                <a:latin typeface="Roboto"/>
              </a:rPr>
              <a:t>services (including support services), and related resources</a:t>
            </a:r>
            <a:endParaRPr lang="en-US" dirty="0"/>
          </a:p>
        </p:txBody>
      </p:sp>
    </p:spTree>
    <p:extLst>
      <p:ext uri="{BB962C8B-B14F-4D97-AF65-F5344CB8AC3E}">
        <p14:creationId xmlns:p14="http://schemas.microsoft.com/office/powerpoint/2010/main" val="1563808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229B8-A015-4A05-8FAD-DED0FF4D3126}"/>
              </a:ext>
            </a:extLst>
          </p:cNvPr>
          <p:cNvSpPr>
            <a:spLocks noGrp="1"/>
          </p:cNvSpPr>
          <p:nvPr>
            <p:ph type="title"/>
          </p:nvPr>
        </p:nvSpPr>
        <p:spPr/>
        <p:txBody>
          <a:bodyPr/>
          <a:lstStyle/>
          <a:p>
            <a:r>
              <a:rPr lang="en-US" dirty="0"/>
              <a:t>What is asked in an EIT audit?</a:t>
            </a:r>
          </a:p>
        </p:txBody>
      </p:sp>
      <p:sp>
        <p:nvSpPr>
          <p:cNvPr id="3" name="Content Placeholder 2">
            <a:extLst>
              <a:ext uri="{FF2B5EF4-FFF2-40B4-BE49-F238E27FC236}">
                <a16:creationId xmlns:a16="http://schemas.microsoft.com/office/drawing/2014/main" id="{F781C094-EFE0-465C-8F71-0A390765807D}"/>
              </a:ext>
            </a:extLst>
          </p:cNvPr>
          <p:cNvSpPr>
            <a:spLocks noGrp="1"/>
          </p:cNvSpPr>
          <p:nvPr>
            <p:ph sz="half" idx="1"/>
          </p:nvPr>
        </p:nvSpPr>
        <p:spPr>
          <a:xfrm>
            <a:off x="955497" y="1623317"/>
            <a:ext cx="5031930" cy="4715838"/>
          </a:xfrm>
        </p:spPr>
        <p:txBody>
          <a:bodyPr>
            <a:normAutofit fontScale="55000" lnSpcReduction="20000"/>
          </a:bodyPr>
          <a:lstStyle/>
          <a:p>
            <a:r>
              <a:rPr lang="en-US" dirty="0"/>
              <a:t>Is the EIT accessible for individuals</a:t>
            </a:r>
          </a:p>
          <a:p>
            <a:pPr lvl="1"/>
            <a:r>
              <a:rPr lang="en-US" dirty="0"/>
              <a:t>With no vision or low-vision?</a:t>
            </a:r>
          </a:p>
          <a:p>
            <a:pPr lvl="2"/>
            <a:r>
              <a:rPr lang="en-US" dirty="0"/>
              <a:t>Compatible with screen readers </a:t>
            </a:r>
          </a:p>
          <a:p>
            <a:pPr lvl="2"/>
            <a:r>
              <a:rPr lang="en-US" dirty="0"/>
              <a:t>Alternative text for all images</a:t>
            </a:r>
          </a:p>
          <a:p>
            <a:pPr marL="914400" lvl="2" indent="0">
              <a:buNone/>
            </a:pPr>
            <a:endParaRPr lang="en-US" dirty="0"/>
          </a:p>
          <a:p>
            <a:pPr lvl="1"/>
            <a:r>
              <a:rPr lang="en-US" dirty="0"/>
              <a:t>With low vision?</a:t>
            </a:r>
          </a:p>
          <a:p>
            <a:pPr lvl="2"/>
            <a:r>
              <a:rPr lang="en-US" dirty="0"/>
              <a:t>Resizing</a:t>
            </a:r>
          </a:p>
          <a:p>
            <a:pPr marL="914400" lvl="2" indent="0">
              <a:buNone/>
            </a:pPr>
            <a:endParaRPr lang="en-US" dirty="0"/>
          </a:p>
          <a:p>
            <a:pPr lvl="1"/>
            <a:r>
              <a:rPr lang="en-US" dirty="0"/>
              <a:t>Who cannot distinguish color?</a:t>
            </a:r>
          </a:p>
          <a:p>
            <a:pPr lvl="2"/>
            <a:r>
              <a:rPr lang="en-US" dirty="0"/>
              <a:t>Color contrast ratio</a:t>
            </a:r>
          </a:p>
          <a:p>
            <a:pPr lvl="2"/>
            <a:r>
              <a:rPr lang="en-US" dirty="0"/>
              <a:t>Color as only means of conveying information</a:t>
            </a:r>
          </a:p>
          <a:p>
            <a:pPr marL="914400" lvl="2" indent="0">
              <a:buNone/>
            </a:pPr>
            <a:endParaRPr lang="en-US" dirty="0"/>
          </a:p>
          <a:p>
            <a:pPr lvl="1"/>
            <a:r>
              <a:rPr lang="en-US" dirty="0"/>
              <a:t>With hearing impairments?</a:t>
            </a:r>
          </a:p>
          <a:p>
            <a:pPr lvl="2"/>
            <a:r>
              <a:rPr lang="en-US" dirty="0"/>
              <a:t>Captions for audio</a:t>
            </a:r>
          </a:p>
          <a:p>
            <a:pPr marL="914400" lvl="2" indent="0">
              <a:buNone/>
            </a:pPr>
            <a:endParaRPr lang="en-US" dirty="0"/>
          </a:p>
          <a:p>
            <a:pPr lvl="1"/>
            <a:r>
              <a:rPr lang="en-US" dirty="0"/>
              <a:t>With fine or gross motor skill impairments?</a:t>
            </a:r>
          </a:p>
          <a:p>
            <a:pPr lvl="2"/>
            <a:r>
              <a:rPr lang="en-US" dirty="0"/>
              <a:t>Operational with keyboard only</a:t>
            </a:r>
          </a:p>
          <a:p>
            <a:pPr marL="0" indent="0">
              <a:buNone/>
            </a:pPr>
            <a:endParaRPr lang="en-US" dirty="0"/>
          </a:p>
        </p:txBody>
      </p:sp>
      <p:sp>
        <p:nvSpPr>
          <p:cNvPr id="4" name="Content Placeholder 3">
            <a:extLst>
              <a:ext uri="{FF2B5EF4-FFF2-40B4-BE49-F238E27FC236}">
                <a16:creationId xmlns:a16="http://schemas.microsoft.com/office/drawing/2014/main" id="{33DB8BE2-D6D6-41A0-A2AE-0C8BF3A360E7}"/>
              </a:ext>
            </a:extLst>
          </p:cNvPr>
          <p:cNvSpPr>
            <a:spLocks noGrp="1"/>
          </p:cNvSpPr>
          <p:nvPr>
            <p:ph sz="half" idx="2"/>
          </p:nvPr>
        </p:nvSpPr>
        <p:spPr>
          <a:xfrm>
            <a:off x="6202871" y="1695235"/>
            <a:ext cx="5031929" cy="4643919"/>
          </a:xfrm>
        </p:spPr>
        <p:txBody>
          <a:bodyPr>
            <a:normAutofit fontScale="55000" lnSpcReduction="20000"/>
          </a:bodyPr>
          <a:lstStyle/>
          <a:p>
            <a:endParaRPr lang="en-US" dirty="0">
              <a:hlinkClick r:id="rId2"/>
            </a:endParaRPr>
          </a:p>
          <a:p>
            <a:endParaRPr lang="en-US" dirty="0">
              <a:hlinkClick r:id="rId2"/>
            </a:endParaRPr>
          </a:p>
          <a:p>
            <a:endParaRPr lang="en-US" dirty="0">
              <a:hlinkClick r:id="rId2"/>
            </a:endParaRPr>
          </a:p>
          <a:p>
            <a:r>
              <a:rPr lang="en-US" dirty="0">
                <a:hlinkClick r:id="rId2"/>
              </a:rPr>
              <a:t>EIT Audit Rubric</a:t>
            </a:r>
            <a:endParaRPr lang="en-US" dirty="0"/>
          </a:p>
          <a:p>
            <a:pPr lvl="1"/>
            <a:r>
              <a:rPr lang="en-US" dirty="0"/>
              <a:t>Not all questions/sections will be applicable to all EIT</a:t>
            </a:r>
          </a:p>
          <a:p>
            <a:pPr lvl="1"/>
            <a:r>
              <a:rPr lang="en-US" dirty="0"/>
              <a:t>Mixture of ADA and WCAG 2.0 AA Guidelines</a:t>
            </a:r>
          </a:p>
        </p:txBody>
      </p:sp>
    </p:spTree>
    <p:extLst>
      <p:ext uri="{BB962C8B-B14F-4D97-AF65-F5344CB8AC3E}">
        <p14:creationId xmlns:p14="http://schemas.microsoft.com/office/powerpoint/2010/main" val="4039553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AE0D3-BCA5-48D6-A04F-F546AACD4D1D}"/>
              </a:ext>
            </a:extLst>
          </p:cNvPr>
          <p:cNvSpPr>
            <a:spLocks noGrp="1"/>
          </p:cNvSpPr>
          <p:nvPr>
            <p:ph type="title"/>
          </p:nvPr>
        </p:nvSpPr>
        <p:spPr/>
        <p:txBody>
          <a:bodyPr/>
          <a:lstStyle/>
          <a:p>
            <a:r>
              <a:rPr lang="en-US" dirty="0"/>
              <a:t>Do my tools need an EIT audit?</a:t>
            </a:r>
          </a:p>
        </p:txBody>
      </p:sp>
      <p:sp>
        <p:nvSpPr>
          <p:cNvPr id="4" name="Text Placeholder 3">
            <a:extLst>
              <a:ext uri="{FF2B5EF4-FFF2-40B4-BE49-F238E27FC236}">
                <a16:creationId xmlns:a16="http://schemas.microsoft.com/office/drawing/2014/main" id="{B613D9DC-5755-41E6-B698-DE025051064C}"/>
              </a:ext>
            </a:extLst>
          </p:cNvPr>
          <p:cNvSpPr>
            <a:spLocks noGrp="1"/>
          </p:cNvSpPr>
          <p:nvPr>
            <p:ph type="body" idx="1"/>
          </p:nvPr>
        </p:nvSpPr>
        <p:spPr/>
        <p:txBody>
          <a:bodyPr/>
          <a:lstStyle/>
          <a:p>
            <a:r>
              <a:rPr lang="en-US" dirty="0"/>
              <a:t>NO</a:t>
            </a:r>
          </a:p>
        </p:txBody>
      </p:sp>
      <p:sp>
        <p:nvSpPr>
          <p:cNvPr id="5" name="Content Placeholder 4">
            <a:extLst>
              <a:ext uri="{FF2B5EF4-FFF2-40B4-BE49-F238E27FC236}">
                <a16:creationId xmlns:a16="http://schemas.microsoft.com/office/drawing/2014/main" id="{DEE1940A-925C-4162-AA08-B549BB9CE75A}"/>
              </a:ext>
            </a:extLst>
          </p:cNvPr>
          <p:cNvSpPr>
            <a:spLocks noGrp="1"/>
          </p:cNvSpPr>
          <p:nvPr>
            <p:ph sz="half" idx="2"/>
          </p:nvPr>
        </p:nvSpPr>
        <p:spPr/>
        <p:txBody>
          <a:bodyPr>
            <a:normAutofit fontScale="55000" lnSpcReduction="20000"/>
          </a:bodyPr>
          <a:lstStyle/>
          <a:p>
            <a:pPr algn="l">
              <a:buFont typeface="Arial" panose="020B0604020202020204" pitchFamily="34" charset="0"/>
              <a:buChar char="•"/>
            </a:pPr>
            <a:r>
              <a:rPr lang="en-US" b="0" i="0" dirty="0">
                <a:solidFill>
                  <a:srgbClr val="000000"/>
                </a:solidFill>
                <a:effectLst/>
                <a:latin typeface="Roboto"/>
              </a:rPr>
              <a:t>Access Now (through the university bookstore)</a:t>
            </a:r>
          </a:p>
          <a:p>
            <a:pPr algn="l">
              <a:buFont typeface="Arial" panose="020B0604020202020204" pitchFamily="34" charset="0"/>
              <a:buChar char="•"/>
            </a:pPr>
            <a:r>
              <a:rPr lang="en-US" b="0" i="0" dirty="0">
                <a:solidFill>
                  <a:srgbClr val="000000"/>
                </a:solidFill>
                <a:effectLst/>
                <a:latin typeface="Roboto"/>
              </a:rPr>
              <a:t>Blackboard</a:t>
            </a:r>
          </a:p>
          <a:p>
            <a:pPr algn="l">
              <a:buFont typeface="Arial" panose="020B0604020202020204" pitchFamily="34" charset="0"/>
              <a:buChar char="•"/>
            </a:pPr>
            <a:r>
              <a:rPr lang="en-US" b="0" i="0" dirty="0" err="1">
                <a:solidFill>
                  <a:srgbClr val="000000"/>
                </a:solidFill>
                <a:effectLst/>
                <a:latin typeface="Roboto"/>
              </a:rPr>
              <a:t>GoReact</a:t>
            </a:r>
            <a:endParaRPr lang="en-US" b="0" i="0" dirty="0">
              <a:solidFill>
                <a:srgbClr val="000000"/>
              </a:solidFill>
              <a:effectLst/>
              <a:latin typeface="Roboto"/>
            </a:endParaRPr>
          </a:p>
          <a:p>
            <a:pPr algn="l">
              <a:buFont typeface="Arial" panose="020B0604020202020204" pitchFamily="34" charset="0"/>
              <a:buChar char="•"/>
            </a:pPr>
            <a:r>
              <a:rPr lang="en-US" b="0" i="0" dirty="0">
                <a:solidFill>
                  <a:srgbClr val="000000"/>
                </a:solidFill>
                <a:effectLst/>
                <a:latin typeface="Roboto"/>
              </a:rPr>
              <a:t>LinkedIn Learning</a:t>
            </a:r>
          </a:p>
          <a:p>
            <a:pPr algn="l">
              <a:buFont typeface="Arial" panose="020B0604020202020204" pitchFamily="34" charset="0"/>
              <a:buChar char="•"/>
            </a:pPr>
            <a:r>
              <a:rPr lang="en-US" b="0" i="0" dirty="0">
                <a:solidFill>
                  <a:srgbClr val="000000"/>
                </a:solidFill>
                <a:effectLst/>
                <a:latin typeface="Roboto"/>
              </a:rPr>
              <a:t>Panopto</a:t>
            </a:r>
          </a:p>
          <a:p>
            <a:pPr algn="l">
              <a:buFont typeface="Arial" panose="020B0604020202020204" pitchFamily="34" charset="0"/>
              <a:buChar char="•"/>
            </a:pPr>
            <a:r>
              <a:rPr lang="en-US" b="0" i="0" dirty="0" err="1">
                <a:solidFill>
                  <a:srgbClr val="000000"/>
                </a:solidFill>
                <a:effectLst/>
                <a:latin typeface="Roboto"/>
              </a:rPr>
              <a:t>Perusall</a:t>
            </a:r>
            <a:endParaRPr lang="en-US" b="0" i="0" dirty="0">
              <a:solidFill>
                <a:srgbClr val="000000"/>
              </a:solidFill>
              <a:effectLst/>
              <a:latin typeface="Roboto"/>
            </a:endParaRPr>
          </a:p>
          <a:p>
            <a:pPr algn="l">
              <a:buFont typeface="Arial" panose="020B0604020202020204" pitchFamily="34" charset="0"/>
              <a:buChar char="•"/>
            </a:pPr>
            <a:r>
              <a:rPr lang="en-US" b="0" i="0" dirty="0" err="1">
                <a:solidFill>
                  <a:srgbClr val="000000"/>
                </a:solidFill>
                <a:effectLst/>
                <a:latin typeface="Roboto"/>
              </a:rPr>
              <a:t>Respondus</a:t>
            </a:r>
            <a:r>
              <a:rPr lang="en-US" b="0" i="0" dirty="0">
                <a:solidFill>
                  <a:srgbClr val="000000"/>
                </a:solidFill>
                <a:effectLst/>
                <a:latin typeface="Roboto"/>
              </a:rPr>
              <a:t> LDB with Monitor</a:t>
            </a:r>
          </a:p>
          <a:p>
            <a:pPr algn="l">
              <a:buFont typeface="Arial" panose="020B0604020202020204" pitchFamily="34" charset="0"/>
              <a:buChar char="•"/>
            </a:pPr>
            <a:r>
              <a:rPr lang="en-US" b="0" i="0" dirty="0">
                <a:solidFill>
                  <a:srgbClr val="000000"/>
                </a:solidFill>
                <a:effectLst/>
                <a:latin typeface="Roboto"/>
              </a:rPr>
              <a:t>Zoom</a:t>
            </a:r>
          </a:p>
        </p:txBody>
      </p:sp>
      <p:sp>
        <p:nvSpPr>
          <p:cNvPr id="6" name="Text Placeholder 5">
            <a:extLst>
              <a:ext uri="{FF2B5EF4-FFF2-40B4-BE49-F238E27FC236}">
                <a16:creationId xmlns:a16="http://schemas.microsoft.com/office/drawing/2014/main" id="{BFCEFE0B-D4D1-45B4-A5AA-0DC3751492CD}"/>
              </a:ext>
            </a:extLst>
          </p:cNvPr>
          <p:cNvSpPr>
            <a:spLocks noGrp="1"/>
          </p:cNvSpPr>
          <p:nvPr>
            <p:ph type="body" sz="quarter" idx="3"/>
          </p:nvPr>
        </p:nvSpPr>
        <p:spPr/>
        <p:txBody>
          <a:bodyPr/>
          <a:lstStyle/>
          <a:p>
            <a:r>
              <a:rPr lang="en-US" dirty="0"/>
              <a:t>YES</a:t>
            </a:r>
          </a:p>
        </p:txBody>
      </p:sp>
      <p:sp>
        <p:nvSpPr>
          <p:cNvPr id="7" name="Content Placeholder 6">
            <a:extLst>
              <a:ext uri="{FF2B5EF4-FFF2-40B4-BE49-F238E27FC236}">
                <a16:creationId xmlns:a16="http://schemas.microsoft.com/office/drawing/2014/main" id="{7FA3138B-5C13-462A-9674-C4F806971C27}"/>
              </a:ext>
            </a:extLst>
          </p:cNvPr>
          <p:cNvSpPr>
            <a:spLocks noGrp="1"/>
          </p:cNvSpPr>
          <p:nvPr>
            <p:ph sz="quarter" idx="4"/>
          </p:nvPr>
        </p:nvSpPr>
        <p:spPr/>
        <p:txBody>
          <a:bodyPr>
            <a:normAutofit fontScale="55000" lnSpcReduction="20000"/>
          </a:bodyPr>
          <a:lstStyle/>
          <a:p>
            <a:r>
              <a:rPr lang="en-US" dirty="0"/>
              <a:t>Software</a:t>
            </a:r>
          </a:p>
          <a:p>
            <a:r>
              <a:rPr lang="en-US" dirty="0"/>
              <a:t>Websites</a:t>
            </a:r>
          </a:p>
          <a:p>
            <a:r>
              <a:rPr lang="en-US" dirty="0"/>
              <a:t>Publisher tools</a:t>
            </a:r>
          </a:p>
          <a:p>
            <a:r>
              <a:rPr lang="en-US" dirty="0"/>
              <a:t>Vending machines</a:t>
            </a:r>
          </a:p>
          <a:p>
            <a:r>
              <a:rPr lang="en-US" dirty="0"/>
              <a:t>And more</a:t>
            </a:r>
          </a:p>
          <a:p>
            <a:endParaRPr lang="en-US" dirty="0"/>
          </a:p>
          <a:p>
            <a:r>
              <a:rPr lang="en-US" dirty="0"/>
              <a:t>Check the </a:t>
            </a:r>
            <a:r>
              <a:rPr lang="en-US" dirty="0">
                <a:hlinkClick r:id="rId2"/>
              </a:rPr>
              <a:t>Accessible Publisher Software </a:t>
            </a:r>
            <a:r>
              <a:rPr lang="en-US" dirty="0"/>
              <a:t>webpage</a:t>
            </a:r>
          </a:p>
          <a:p>
            <a:endParaRPr lang="en-US" dirty="0"/>
          </a:p>
        </p:txBody>
      </p:sp>
    </p:spTree>
    <p:extLst>
      <p:ext uri="{BB962C8B-B14F-4D97-AF65-F5344CB8AC3E}">
        <p14:creationId xmlns:p14="http://schemas.microsoft.com/office/powerpoint/2010/main" val="1827053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64CF8-7E7B-471F-9CD9-35028F0AFFB1}"/>
              </a:ext>
            </a:extLst>
          </p:cNvPr>
          <p:cNvSpPr>
            <a:spLocks noGrp="1"/>
          </p:cNvSpPr>
          <p:nvPr>
            <p:ph type="title"/>
          </p:nvPr>
        </p:nvSpPr>
        <p:spPr/>
        <p:txBody>
          <a:bodyPr/>
          <a:lstStyle/>
          <a:p>
            <a:r>
              <a:rPr lang="en-US" dirty="0"/>
              <a:t>How do I request an EIT audit for my tool(s)?</a:t>
            </a:r>
          </a:p>
        </p:txBody>
      </p:sp>
      <p:graphicFrame>
        <p:nvGraphicFramePr>
          <p:cNvPr id="9" name="Content Placeholder 8" descr="flow chart">
            <a:extLst>
              <a:ext uri="{FF2B5EF4-FFF2-40B4-BE49-F238E27FC236}">
                <a16:creationId xmlns:a16="http://schemas.microsoft.com/office/drawing/2014/main" id="{01A8C9FD-223E-4707-B5A0-1976E74E48F7}"/>
              </a:ext>
            </a:extLst>
          </p:cNvPr>
          <p:cNvGraphicFramePr>
            <a:graphicFrameLocks noGrp="1"/>
          </p:cNvGraphicFramePr>
          <p:nvPr>
            <p:ph idx="1"/>
            <p:extLst>
              <p:ext uri="{D42A27DB-BD31-4B8C-83A1-F6EECF244321}">
                <p14:modId xmlns:p14="http://schemas.microsoft.com/office/powerpoint/2010/main" val="577764752"/>
              </p:ext>
            </p:extLst>
          </p:nvPr>
        </p:nvGraphicFramePr>
        <p:xfrm>
          <a:off x="123290" y="1623317"/>
          <a:ext cx="11928297" cy="48000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1C139BB4-3CFE-409A-9658-C83D6C29F2F0}"/>
              </a:ext>
            </a:extLst>
          </p:cNvPr>
          <p:cNvSpPr txBox="1"/>
          <p:nvPr/>
        </p:nvSpPr>
        <p:spPr>
          <a:xfrm>
            <a:off x="750013" y="2065105"/>
            <a:ext cx="4561726" cy="369332"/>
          </a:xfrm>
          <a:prstGeom prst="rect">
            <a:avLst/>
          </a:prstGeom>
          <a:noFill/>
        </p:spPr>
        <p:txBody>
          <a:bodyPr wrap="square" rtlCol="0">
            <a:spAutoFit/>
          </a:bodyPr>
          <a:lstStyle/>
          <a:p>
            <a:r>
              <a:rPr lang="en-US" b="1" dirty="0">
                <a:solidFill>
                  <a:schemeClr val="bg1"/>
                </a:solidFill>
              </a:rPr>
              <a:t>V</a:t>
            </a:r>
            <a:r>
              <a:rPr lang="en-US" dirty="0">
                <a:solidFill>
                  <a:schemeClr val="bg1"/>
                </a:solidFill>
              </a:rPr>
              <a:t>oluntary  </a:t>
            </a:r>
            <a:r>
              <a:rPr lang="en-US" b="1" dirty="0">
                <a:solidFill>
                  <a:schemeClr val="bg1"/>
                </a:solidFill>
              </a:rPr>
              <a:t>P</a:t>
            </a:r>
            <a:r>
              <a:rPr lang="en-US" dirty="0">
                <a:solidFill>
                  <a:schemeClr val="bg1"/>
                </a:solidFill>
              </a:rPr>
              <a:t>roduct  </a:t>
            </a:r>
            <a:r>
              <a:rPr lang="en-US" b="1" dirty="0">
                <a:solidFill>
                  <a:schemeClr val="bg1"/>
                </a:solidFill>
              </a:rPr>
              <a:t>A</a:t>
            </a:r>
            <a:r>
              <a:rPr lang="en-US" dirty="0">
                <a:solidFill>
                  <a:schemeClr val="bg1"/>
                </a:solidFill>
              </a:rPr>
              <a:t>ccessibility  </a:t>
            </a:r>
            <a:r>
              <a:rPr lang="en-US" b="1" dirty="0">
                <a:solidFill>
                  <a:schemeClr val="bg1"/>
                </a:solidFill>
              </a:rPr>
              <a:t>T</a:t>
            </a:r>
            <a:r>
              <a:rPr lang="en-US" dirty="0">
                <a:solidFill>
                  <a:schemeClr val="bg1"/>
                </a:solidFill>
              </a:rPr>
              <a:t>emplate</a:t>
            </a:r>
          </a:p>
        </p:txBody>
      </p:sp>
    </p:spTree>
    <p:extLst>
      <p:ext uri="{BB962C8B-B14F-4D97-AF65-F5344CB8AC3E}">
        <p14:creationId xmlns:p14="http://schemas.microsoft.com/office/powerpoint/2010/main" val="20077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EBD07-47C5-467B-8962-2491C10D07F2}"/>
              </a:ext>
            </a:extLst>
          </p:cNvPr>
          <p:cNvSpPr>
            <a:spLocks noGrp="1"/>
          </p:cNvSpPr>
          <p:nvPr>
            <p:ph type="title"/>
          </p:nvPr>
        </p:nvSpPr>
        <p:spPr/>
        <p:txBody>
          <a:bodyPr/>
          <a:lstStyle/>
          <a:p>
            <a:r>
              <a:rPr lang="en-US" dirty="0"/>
              <a:t>What happens if my tool doesn’t meet the accessibility standards required ?</a:t>
            </a:r>
          </a:p>
        </p:txBody>
      </p:sp>
      <p:sp>
        <p:nvSpPr>
          <p:cNvPr id="3" name="Content Placeholder 2">
            <a:extLst>
              <a:ext uri="{FF2B5EF4-FFF2-40B4-BE49-F238E27FC236}">
                <a16:creationId xmlns:a16="http://schemas.microsoft.com/office/drawing/2014/main" id="{2736BE45-0E02-4015-A3EC-10134A4D72B8}"/>
              </a:ext>
            </a:extLst>
          </p:cNvPr>
          <p:cNvSpPr>
            <a:spLocks noGrp="1"/>
          </p:cNvSpPr>
          <p:nvPr>
            <p:ph sz="half" idx="1"/>
          </p:nvPr>
        </p:nvSpPr>
        <p:spPr/>
        <p:txBody>
          <a:bodyPr>
            <a:normAutofit fontScale="85000" lnSpcReduction="20000"/>
          </a:bodyPr>
          <a:lstStyle/>
          <a:p>
            <a:r>
              <a:rPr lang="en-US" dirty="0"/>
              <a:t>You will receive a detailed description of…</a:t>
            </a:r>
          </a:p>
          <a:p>
            <a:pPr marL="0" indent="0">
              <a:buNone/>
            </a:pPr>
            <a:endParaRPr lang="en-US" dirty="0"/>
          </a:p>
          <a:p>
            <a:pPr lvl="1"/>
            <a:r>
              <a:rPr lang="en-US" dirty="0"/>
              <a:t>Guidelines your EIT did not fully meet and why</a:t>
            </a:r>
          </a:p>
          <a:p>
            <a:pPr marL="457200" lvl="1" indent="0">
              <a:buNone/>
            </a:pPr>
            <a:endParaRPr lang="en-US" dirty="0"/>
          </a:p>
          <a:p>
            <a:pPr lvl="1"/>
            <a:r>
              <a:rPr lang="en-US" dirty="0"/>
              <a:t>Which user groups may experience difficulties accessing your chosen EIT</a:t>
            </a:r>
          </a:p>
        </p:txBody>
      </p:sp>
      <p:sp>
        <p:nvSpPr>
          <p:cNvPr id="4" name="Content Placeholder 3">
            <a:extLst>
              <a:ext uri="{FF2B5EF4-FFF2-40B4-BE49-F238E27FC236}">
                <a16:creationId xmlns:a16="http://schemas.microsoft.com/office/drawing/2014/main" id="{1F263B71-4658-4496-BE3A-FB3764297042}"/>
              </a:ext>
            </a:extLst>
          </p:cNvPr>
          <p:cNvSpPr>
            <a:spLocks noGrp="1"/>
          </p:cNvSpPr>
          <p:nvPr>
            <p:ph sz="half" idx="2"/>
          </p:nvPr>
        </p:nvSpPr>
        <p:spPr/>
        <p:txBody>
          <a:bodyPr>
            <a:normAutofit fontScale="85000" lnSpcReduction="20000"/>
          </a:bodyPr>
          <a:lstStyle/>
          <a:p>
            <a:pPr marL="0" indent="0">
              <a:buNone/>
            </a:pPr>
            <a:r>
              <a:rPr lang="en-US" dirty="0"/>
              <a:t>If there is no accessible alternative available, or if you need to use software listed on the inaccessible list, you may qualify to go through the accessibility exceptions process.</a:t>
            </a:r>
          </a:p>
        </p:txBody>
      </p:sp>
    </p:spTree>
    <p:extLst>
      <p:ext uri="{BB962C8B-B14F-4D97-AF65-F5344CB8AC3E}">
        <p14:creationId xmlns:p14="http://schemas.microsoft.com/office/powerpoint/2010/main" val="363264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0FA309-807F-4C17-98EF-A3BA7388E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642A87B-CAE9-4F8F-B293-28388E45D9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C8FA1749-B91A-40E7-AD01-0B9C9C6AF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B7A934F-FFF7-4353-83D3-4EF66E93EE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6" name="Rectangle 15">
            <a:extLst>
              <a:ext uri="{FF2B5EF4-FFF2-40B4-BE49-F238E27FC236}">
                <a16:creationId xmlns:a16="http://schemas.microsoft.com/office/drawing/2014/main" id="{700676C8-6DE8-47DD-9A23-D42063A12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07E9095-1A72-4058-A839-0ABC9D013615}"/>
              </a:ext>
            </a:extLst>
          </p:cNvPr>
          <p:cNvSpPr>
            <a:spLocks noGrp="1"/>
          </p:cNvSpPr>
          <p:nvPr>
            <p:ph type="title"/>
          </p:nvPr>
        </p:nvSpPr>
        <p:spPr>
          <a:xfrm>
            <a:off x="680321" y="2063262"/>
            <a:ext cx="3739279" cy="2661052"/>
          </a:xfrm>
        </p:spPr>
        <p:txBody>
          <a:bodyPr>
            <a:normAutofit/>
          </a:bodyPr>
          <a:lstStyle/>
          <a:p>
            <a:pPr algn="r"/>
            <a:r>
              <a:rPr lang="en-US" sz="4400" dirty="0">
                <a:solidFill>
                  <a:srgbClr val="FFFFFF"/>
                </a:solidFill>
              </a:rPr>
              <a:t>Requesting an exception</a:t>
            </a:r>
          </a:p>
        </p:txBody>
      </p:sp>
      <p:sp>
        <p:nvSpPr>
          <p:cNvPr id="3" name="Content Placeholder 2">
            <a:extLst>
              <a:ext uri="{FF2B5EF4-FFF2-40B4-BE49-F238E27FC236}">
                <a16:creationId xmlns:a16="http://schemas.microsoft.com/office/drawing/2014/main" id="{CCF6F331-2779-432F-A30A-17E983BF532F}"/>
              </a:ext>
            </a:extLst>
          </p:cNvPr>
          <p:cNvSpPr>
            <a:spLocks noGrp="1"/>
          </p:cNvSpPr>
          <p:nvPr>
            <p:ph idx="1"/>
          </p:nvPr>
        </p:nvSpPr>
        <p:spPr>
          <a:xfrm>
            <a:off x="5287995" y="661106"/>
            <a:ext cx="6257362" cy="5503101"/>
          </a:xfrm>
        </p:spPr>
        <p:txBody>
          <a:bodyPr anchor="ctr">
            <a:normAutofit lnSpcReduction="10000"/>
          </a:bodyPr>
          <a:lstStyle/>
          <a:p>
            <a:pPr marL="0" indent="0">
              <a:buNone/>
            </a:pPr>
            <a:r>
              <a:rPr lang="en-US" sz="1900" b="0" i="0" dirty="0">
                <a:solidFill>
                  <a:srgbClr val="FFFFFF"/>
                </a:solidFill>
                <a:effectLst/>
                <a:latin typeface="Roboto"/>
              </a:rPr>
              <a:t>To request an exception, you must document how this request fits into one or more of the following categories:</a:t>
            </a:r>
          </a:p>
          <a:p>
            <a:pPr marL="0" indent="0">
              <a:buNone/>
            </a:pPr>
            <a:endParaRPr lang="en-US" sz="1900" b="0" i="0" dirty="0">
              <a:solidFill>
                <a:srgbClr val="FFFFFF"/>
              </a:solidFill>
              <a:effectLst/>
              <a:latin typeface="Roboto"/>
            </a:endParaRPr>
          </a:p>
          <a:p>
            <a:pPr marL="457200" lvl="1" indent="0">
              <a:buNone/>
            </a:pPr>
            <a:r>
              <a:rPr lang="en-US" sz="1900" b="0" i="0" dirty="0">
                <a:solidFill>
                  <a:srgbClr val="FFFFFF"/>
                </a:solidFill>
                <a:effectLst/>
                <a:latin typeface="Roboto"/>
              </a:rPr>
              <a:t>a) Compliance is not technically possible or feasible given current technology</a:t>
            </a:r>
          </a:p>
          <a:p>
            <a:pPr marL="457200" lvl="1" indent="0">
              <a:buNone/>
            </a:pPr>
            <a:endParaRPr lang="en-US" sz="1900" b="0" i="0" dirty="0">
              <a:solidFill>
                <a:srgbClr val="FFFFFF"/>
              </a:solidFill>
              <a:effectLst/>
              <a:latin typeface="Roboto"/>
            </a:endParaRPr>
          </a:p>
          <a:p>
            <a:pPr marL="457200" lvl="1" indent="0">
              <a:buNone/>
            </a:pPr>
            <a:r>
              <a:rPr lang="en-US" sz="1900" b="0" i="0" dirty="0">
                <a:solidFill>
                  <a:srgbClr val="FFFFFF"/>
                </a:solidFill>
                <a:effectLst/>
                <a:latin typeface="Roboto"/>
              </a:rPr>
              <a:t>b) The information or service is used by a specific, limited audience which has no known need for accessibility features</a:t>
            </a:r>
          </a:p>
          <a:p>
            <a:pPr marL="457200" lvl="1" indent="0">
              <a:buNone/>
            </a:pPr>
            <a:endParaRPr lang="en-US" sz="1900" b="0" i="0" dirty="0">
              <a:solidFill>
                <a:srgbClr val="FFFFFF"/>
              </a:solidFill>
              <a:effectLst/>
              <a:latin typeface="Roboto"/>
            </a:endParaRPr>
          </a:p>
          <a:p>
            <a:pPr marL="457200" lvl="1" indent="0">
              <a:buNone/>
            </a:pPr>
            <a:r>
              <a:rPr lang="en-US" sz="1900" b="0" i="0" dirty="0">
                <a:solidFill>
                  <a:srgbClr val="FFFFFF"/>
                </a:solidFill>
                <a:effectLst/>
                <a:latin typeface="Roboto"/>
              </a:rPr>
              <a:t>c) For third party and/or vendor delivered products, no accessible and equally effective alternative for the information or service exists</a:t>
            </a:r>
          </a:p>
          <a:p>
            <a:pPr marL="457200" lvl="1" indent="0">
              <a:buNone/>
            </a:pPr>
            <a:endParaRPr lang="en-US" sz="1900" b="0" i="0" dirty="0">
              <a:solidFill>
                <a:srgbClr val="FFFFFF"/>
              </a:solidFill>
              <a:effectLst/>
              <a:latin typeface="Roboto"/>
            </a:endParaRPr>
          </a:p>
          <a:p>
            <a:pPr marL="457200" lvl="1" indent="0">
              <a:buNone/>
            </a:pPr>
            <a:r>
              <a:rPr lang="en-US" sz="1900" b="0" i="0" dirty="0">
                <a:solidFill>
                  <a:srgbClr val="FFFFFF"/>
                </a:solidFill>
                <a:effectLst/>
                <a:latin typeface="Roboto"/>
              </a:rPr>
              <a:t>d) Making the information or service accessible would require extraordinary measures that constitute an undue burden to the university</a:t>
            </a:r>
          </a:p>
          <a:p>
            <a:pPr marL="457200" lvl="1" indent="0">
              <a:buNone/>
            </a:pPr>
            <a:endParaRPr lang="en-US" sz="1900" dirty="0">
              <a:solidFill>
                <a:srgbClr val="FFFFFF"/>
              </a:solidFill>
              <a:latin typeface="Roboto"/>
            </a:endParaRPr>
          </a:p>
          <a:p>
            <a:pPr marL="457200" lvl="1" indent="0">
              <a:buNone/>
            </a:pPr>
            <a:r>
              <a:rPr lang="en-US" sz="1900" b="0" i="0" dirty="0">
                <a:solidFill>
                  <a:srgbClr val="FFFFFF"/>
                </a:solidFill>
                <a:effectLst/>
                <a:latin typeface="Roboto"/>
                <a:hlinkClick r:id="rId4"/>
              </a:rPr>
              <a:t>Accessibility Exceptions Process Info and Form</a:t>
            </a:r>
            <a:endParaRPr lang="en-US" sz="1900" b="0" i="0" dirty="0">
              <a:solidFill>
                <a:srgbClr val="FFFFFF"/>
              </a:solidFill>
              <a:effectLst/>
              <a:latin typeface="Roboto"/>
            </a:endParaRPr>
          </a:p>
          <a:p>
            <a:endParaRPr lang="en-US" sz="1900" dirty="0">
              <a:solidFill>
                <a:srgbClr val="FFFFFF"/>
              </a:solidFill>
            </a:endParaRPr>
          </a:p>
        </p:txBody>
      </p:sp>
    </p:spTree>
    <p:extLst>
      <p:ext uri="{BB962C8B-B14F-4D97-AF65-F5344CB8AC3E}">
        <p14:creationId xmlns:p14="http://schemas.microsoft.com/office/powerpoint/2010/main" val="2101380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a:extLst>
              <a:ext uri="{FF2B5EF4-FFF2-40B4-BE49-F238E27FC236}">
                <a16:creationId xmlns:a16="http://schemas.microsoft.com/office/drawing/2014/main" id="{17B2B42C-0777-4D6E-9432-535281803A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11" name="Picture 10">
            <a:extLst>
              <a:ext uri="{FF2B5EF4-FFF2-40B4-BE49-F238E27FC236}">
                <a16:creationId xmlns:a16="http://schemas.microsoft.com/office/drawing/2014/main" id="{EFEAAB60-93E2-4DC6-99AC-939637BCE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13" name="Rectangle 12">
            <a:extLst>
              <a:ext uri="{FF2B5EF4-FFF2-40B4-BE49-F238E27FC236}">
                <a16:creationId xmlns:a16="http://schemas.microsoft.com/office/drawing/2014/main" id="{7EF5ECB8-D49C-48FB-A93E-88EB2FFDF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411B77A2-BD5C-432D-B52E-C12612C7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7" name="Rectangle 16">
            <a:extLst>
              <a:ext uri="{FF2B5EF4-FFF2-40B4-BE49-F238E27FC236}">
                <a16:creationId xmlns:a16="http://schemas.microsoft.com/office/drawing/2014/main" id="{B2E911EF-80F5-4781-A4DF-44EFAF242F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B0A2A734-17E4-44D5-9630-D54D6AF746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1" name="Rectangle 20">
            <a:extLst>
              <a:ext uri="{FF2B5EF4-FFF2-40B4-BE49-F238E27FC236}">
                <a16:creationId xmlns:a16="http://schemas.microsoft.com/office/drawing/2014/main" id="{EFFB5C33-24B2-4764-BDBD-4C10A21DB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88808" y="0"/>
            <a:ext cx="340319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3" name="Picture 22">
            <a:extLst>
              <a:ext uri="{FF2B5EF4-FFF2-40B4-BE49-F238E27FC236}">
                <a16:creationId xmlns:a16="http://schemas.microsoft.com/office/drawing/2014/main" id="{FEB601E2-EFED-4313-BEE4-9E27B94FC6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242852"/>
            <a:ext cx="9110541" cy="246557"/>
          </a:xfrm>
          <a:prstGeom prst="rect">
            <a:avLst/>
          </a:prstGeom>
        </p:spPr>
      </p:pic>
      <p:sp>
        <p:nvSpPr>
          <p:cNvPr id="25" name="Rectangle 24">
            <a:extLst>
              <a:ext uri="{FF2B5EF4-FFF2-40B4-BE49-F238E27FC236}">
                <a16:creationId xmlns:a16="http://schemas.microsoft.com/office/drawing/2014/main" id="{1425DB5A-CEE1-4EE1-8C4A-689E49D354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9110542" cy="1660332"/>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5EDA356-1700-4164-AA89-D81FB4027A44}"/>
              </a:ext>
            </a:extLst>
          </p:cNvPr>
          <p:cNvSpPr>
            <a:spLocks noGrp="1"/>
          </p:cNvSpPr>
          <p:nvPr>
            <p:ph type="ctrTitle"/>
          </p:nvPr>
        </p:nvSpPr>
        <p:spPr>
          <a:xfrm>
            <a:off x="840510" y="2733709"/>
            <a:ext cx="7657792" cy="1373070"/>
          </a:xfrm>
        </p:spPr>
        <p:txBody>
          <a:bodyPr vert="horz" lIns="91440" tIns="45720" rIns="91440" bIns="45720" rtlCol="0" anchor="b">
            <a:normAutofit/>
          </a:bodyPr>
          <a:lstStyle/>
          <a:p>
            <a:pPr algn="r"/>
            <a:r>
              <a:rPr lang="en-US" sz="5400">
                <a:solidFill>
                  <a:srgbClr val="FFFFFF"/>
                </a:solidFill>
              </a:rPr>
              <a:t>Friendly Audits</a:t>
            </a:r>
          </a:p>
        </p:txBody>
      </p:sp>
    </p:spTree>
    <p:extLst>
      <p:ext uri="{BB962C8B-B14F-4D97-AF65-F5344CB8AC3E}">
        <p14:creationId xmlns:p14="http://schemas.microsoft.com/office/powerpoint/2010/main" val="4128787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B0FA309-807F-4C17-98EF-A3BA7388E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642A87B-CAE9-4F8F-B293-28388E45D9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C8FA1749-B91A-40E7-AD01-0B9C9C6AF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3B7A934F-FFF7-4353-83D3-4EF66E93EE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700676C8-6DE8-47DD-9A23-D42063A12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A33951C-F7A9-4222-BE6E-250E2EB37003}"/>
              </a:ext>
            </a:extLst>
          </p:cNvPr>
          <p:cNvSpPr>
            <a:spLocks noGrp="1"/>
          </p:cNvSpPr>
          <p:nvPr>
            <p:ph type="title"/>
          </p:nvPr>
        </p:nvSpPr>
        <p:spPr>
          <a:xfrm>
            <a:off x="680321" y="2063262"/>
            <a:ext cx="3739279" cy="2661052"/>
          </a:xfrm>
        </p:spPr>
        <p:txBody>
          <a:bodyPr>
            <a:normAutofit/>
          </a:bodyPr>
          <a:lstStyle/>
          <a:p>
            <a:pPr algn="r"/>
            <a:r>
              <a:rPr lang="en-US" sz="4400">
                <a:solidFill>
                  <a:srgbClr val="FFFFFF"/>
                </a:solidFill>
              </a:rPr>
              <a:t>What are Friendly audits?</a:t>
            </a:r>
          </a:p>
        </p:txBody>
      </p:sp>
      <p:sp>
        <p:nvSpPr>
          <p:cNvPr id="4" name="Content Placeholder 3">
            <a:extLst>
              <a:ext uri="{FF2B5EF4-FFF2-40B4-BE49-F238E27FC236}">
                <a16:creationId xmlns:a16="http://schemas.microsoft.com/office/drawing/2014/main" id="{957ECA4F-BA65-4C4F-8E99-75CDAB591CB5}"/>
              </a:ext>
            </a:extLst>
          </p:cNvPr>
          <p:cNvSpPr>
            <a:spLocks noGrp="1"/>
          </p:cNvSpPr>
          <p:nvPr>
            <p:ph idx="1"/>
          </p:nvPr>
        </p:nvSpPr>
        <p:spPr>
          <a:xfrm>
            <a:off x="5287995" y="661106"/>
            <a:ext cx="6257362" cy="5503101"/>
          </a:xfrm>
        </p:spPr>
        <p:txBody>
          <a:bodyPr anchor="ctr">
            <a:normAutofit/>
          </a:bodyPr>
          <a:lstStyle/>
          <a:p>
            <a:r>
              <a:rPr lang="en-US" sz="2000" dirty="0">
                <a:solidFill>
                  <a:srgbClr val="FFFFFF"/>
                </a:solidFill>
              </a:rPr>
              <a:t>Audit of all online, hybrid, and badge courses at Wichita State by semester </a:t>
            </a:r>
          </a:p>
          <a:p>
            <a:pPr marL="0" indent="0">
              <a:buNone/>
            </a:pPr>
            <a:endParaRPr lang="en-US" sz="2000" dirty="0">
              <a:solidFill>
                <a:srgbClr val="FFFFFF"/>
              </a:solidFill>
            </a:endParaRPr>
          </a:p>
          <a:p>
            <a:r>
              <a:rPr lang="en-US" sz="2000" dirty="0">
                <a:solidFill>
                  <a:srgbClr val="FFFFFF"/>
                </a:solidFill>
              </a:rPr>
              <a:t>Review of course</a:t>
            </a:r>
          </a:p>
          <a:p>
            <a:pPr lvl="1"/>
            <a:r>
              <a:rPr lang="en-US" sz="2000" dirty="0">
                <a:solidFill>
                  <a:srgbClr val="FFFFFF"/>
                </a:solidFill>
              </a:rPr>
              <a:t>Accessibility</a:t>
            </a:r>
          </a:p>
          <a:p>
            <a:pPr lvl="1"/>
            <a:r>
              <a:rPr lang="en-US" sz="2000" dirty="0">
                <a:solidFill>
                  <a:srgbClr val="FFFFFF"/>
                </a:solidFill>
              </a:rPr>
              <a:t>Content</a:t>
            </a:r>
          </a:p>
          <a:p>
            <a:pPr lvl="1"/>
            <a:r>
              <a:rPr lang="en-US" sz="2000" dirty="0">
                <a:solidFill>
                  <a:srgbClr val="FFFFFF"/>
                </a:solidFill>
              </a:rPr>
              <a:t>Organization</a:t>
            </a:r>
          </a:p>
          <a:p>
            <a:pPr marL="457200" lvl="1" indent="0">
              <a:buNone/>
            </a:pPr>
            <a:endParaRPr lang="en-US" sz="2000" dirty="0">
              <a:solidFill>
                <a:srgbClr val="FFFFFF"/>
              </a:solidFill>
            </a:endParaRPr>
          </a:p>
          <a:p>
            <a:r>
              <a:rPr lang="en-US" sz="2000" dirty="0">
                <a:solidFill>
                  <a:srgbClr val="FFFFFF"/>
                </a:solidFill>
              </a:rPr>
              <a:t>Review is conducted by QM certified auditor(s) with knowledge of accessibility and instructional design</a:t>
            </a:r>
          </a:p>
          <a:p>
            <a:endParaRPr lang="en-US" sz="2000" dirty="0">
              <a:solidFill>
                <a:srgbClr val="FFFFFF"/>
              </a:solidFill>
            </a:endParaRPr>
          </a:p>
          <a:p>
            <a:r>
              <a:rPr lang="en-US" sz="2000" dirty="0">
                <a:solidFill>
                  <a:srgbClr val="FFFFFF"/>
                </a:solidFill>
              </a:rPr>
              <a:t>Instructors will receive physical or electronic letter(s) highlighting areas where there are opportunities for improvement and directions on how to implement those changes.</a:t>
            </a:r>
          </a:p>
          <a:p>
            <a:endParaRPr lang="en-US" sz="2000" dirty="0">
              <a:solidFill>
                <a:srgbClr val="FFFFFF"/>
              </a:solidFill>
            </a:endParaRPr>
          </a:p>
          <a:p>
            <a:endParaRPr lang="en-US" sz="2000" dirty="0">
              <a:solidFill>
                <a:srgbClr val="FFFFFF"/>
              </a:solidFill>
            </a:endParaRPr>
          </a:p>
        </p:txBody>
      </p:sp>
    </p:spTree>
    <p:extLst>
      <p:ext uri="{BB962C8B-B14F-4D97-AF65-F5344CB8AC3E}">
        <p14:creationId xmlns:p14="http://schemas.microsoft.com/office/powerpoint/2010/main" val="261798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38000"/>
              </a:schemeClr>
            </a:gs>
            <a:gs pos="50000">
              <a:schemeClr val="bg2">
                <a:shade val="100000"/>
                <a:hueMod val="100000"/>
                <a:satMod val="110000"/>
                <a:lumMod val="130000"/>
              </a:schemeClr>
            </a:gs>
            <a:gs pos="100000">
              <a:schemeClr val="bg2">
                <a:shade val="78000"/>
                <a:hueMod val="106000"/>
                <a:satMod val="120000"/>
                <a:lumMod val="7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95035-903D-474B-9730-6A815EB1F8C9}"/>
              </a:ext>
            </a:extLst>
          </p:cNvPr>
          <p:cNvSpPr>
            <a:spLocks noGrp="1"/>
          </p:cNvSpPr>
          <p:nvPr>
            <p:ph type="title"/>
          </p:nvPr>
        </p:nvSpPr>
        <p:spPr>
          <a:xfrm>
            <a:off x="680321" y="753228"/>
            <a:ext cx="9613861" cy="1080938"/>
          </a:xfrm>
        </p:spPr>
        <p:txBody>
          <a:bodyPr>
            <a:normAutofit/>
          </a:bodyPr>
          <a:lstStyle/>
          <a:p>
            <a:r>
              <a:rPr lang="en-US"/>
              <a:t>What does a Friendly audit cover?</a:t>
            </a:r>
            <a:endParaRPr lang="en-US" dirty="0"/>
          </a:p>
        </p:txBody>
      </p:sp>
      <p:graphicFrame>
        <p:nvGraphicFramePr>
          <p:cNvPr id="5" name="Content Placeholder 2">
            <a:extLst>
              <a:ext uri="{FF2B5EF4-FFF2-40B4-BE49-F238E27FC236}">
                <a16:creationId xmlns:a16="http://schemas.microsoft.com/office/drawing/2014/main" id="{B9A229E7-E7D8-42C7-BDBC-238BC39CE061}"/>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4174581927"/>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6954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7899D-C64D-48F1-82BC-8777A6E01619}"/>
              </a:ext>
            </a:extLst>
          </p:cNvPr>
          <p:cNvSpPr>
            <a:spLocks noGrp="1"/>
          </p:cNvSpPr>
          <p:nvPr>
            <p:ph type="title"/>
          </p:nvPr>
        </p:nvSpPr>
        <p:spPr/>
        <p:txBody>
          <a:bodyPr/>
          <a:lstStyle/>
          <a:p>
            <a:r>
              <a:rPr lang="en-US" dirty="0"/>
              <a:t>When are Friendly audits conducted?</a:t>
            </a:r>
          </a:p>
        </p:txBody>
      </p:sp>
      <p:sp>
        <p:nvSpPr>
          <p:cNvPr id="3" name="Content Placeholder 2">
            <a:extLst>
              <a:ext uri="{FF2B5EF4-FFF2-40B4-BE49-F238E27FC236}">
                <a16:creationId xmlns:a16="http://schemas.microsoft.com/office/drawing/2014/main" id="{92A09F8D-4932-4ADF-935F-D21554AC630D}"/>
              </a:ext>
            </a:extLst>
          </p:cNvPr>
          <p:cNvSpPr>
            <a:spLocks noGrp="1"/>
          </p:cNvSpPr>
          <p:nvPr>
            <p:ph idx="1"/>
          </p:nvPr>
        </p:nvSpPr>
        <p:spPr/>
        <p:txBody>
          <a:bodyPr/>
          <a:lstStyle/>
          <a:p>
            <a:r>
              <a:rPr lang="en-US" dirty="0"/>
              <a:t>Every three years</a:t>
            </a:r>
          </a:p>
          <a:p>
            <a:pPr lvl="1"/>
            <a:r>
              <a:rPr lang="en-US" dirty="0"/>
              <a:t>Fall, Spring, and Summer</a:t>
            </a:r>
          </a:p>
          <a:p>
            <a:pPr lvl="2"/>
            <a:r>
              <a:rPr lang="en-US" dirty="0"/>
              <a:t>Subject to change at any time</a:t>
            </a:r>
          </a:p>
        </p:txBody>
      </p:sp>
    </p:spTree>
    <p:extLst>
      <p:ext uri="{BB962C8B-B14F-4D97-AF65-F5344CB8AC3E}">
        <p14:creationId xmlns:p14="http://schemas.microsoft.com/office/powerpoint/2010/main" val="2293796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0FA309-807F-4C17-98EF-A3BA7388E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642A87B-CAE9-4F8F-B293-28388E45D9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C8FA1749-B91A-40E7-AD01-0B9C9C6AF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B7A934F-FFF7-4353-83D3-4EF66E93EE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6" name="Rectangle 15">
            <a:extLst>
              <a:ext uri="{FF2B5EF4-FFF2-40B4-BE49-F238E27FC236}">
                <a16:creationId xmlns:a16="http://schemas.microsoft.com/office/drawing/2014/main" id="{700676C8-6DE8-47DD-9A23-D42063A12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00A035E-60D9-4618-9166-B1A48DD839E8}"/>
              </a:ext>
            </a:extLst>
          </p:cNvPr>
          <p:cNvSpPr>
            <a:spLocks noGrp="1"/>
          </p:cNvSpPr>
          <p:nvPr>
            <p:ph type="title"/>
          </p:nvPr>
        </p:nvSpPr>
        <p:spPr>
          <a:xfrm>
            <a:off x="680321" y="2063262"/>
            <a:ext cx="3739279" cy="2661052"/>
          </a:xfrm>
        </p:spPr>
        <p:txBody>
          <a:bodyPr>
            <a:normAutofit/>
          </a:bodyPr>
          <a:lstStyle/>
          <a:p>
            <a:pPr algn="r"/>
            <a:r>
              <a:rPr lang="en-US" sz="3700">
                <a:solidFill>
                  <a:srgbClr val="FFFFFF"/>
                </a:solidFill>
              </a:rPr>
              <a:t>Accessibility and the University’s Auditing Processes</a:t>
            </a:r>
          </a:p>
        </p:txBody>
      </p:sp>
      <p:sp>
        <p:nvSpPr>
          <p:cNvPr id="3" name="Content Placeholder 2">
            <a:extLst>
              <a:ext uri="{FF2B5EF4-FFF2-40B4-BE49-F238E27FC236}">
                <a16:creationId xmlns:a16="http://schemas.microsoft.com/office/drawing/2014/main" id="{ABCB0A92-52A6-4E02-9C81-D3DA8E9BB416}"/>
              </a:ext>
            </a:extLst>
          </p:cNvPr>
          <p:cNvSpPr>
            <a:spLocks noGrp="1"/>
          </p:cNvSpPr>
          <p:nvPr>
            <p:ph idx="1"/>
          </p:nvPr>
        </p:nvSpPr>
        <p:spPr>
          <a:xfrm>
            <a:off x="5287995" y="661106"/>
            <a:ext cx="6257362" cy="5503101"/>
          </a:xfrm>
        </p:spPr>
        <p:txBody>
          <a:bodyPr anchor="ctr">
            <a:normAutofit/>
          </a:bodyPr>
          <a:lstStyle/>
          <a:p>
            <a:pPr marL="0" indent="0">
              <a:buNone/>
            </a:pPr>
            <a:r>
              <a:rPr lang="en-US" sz="2000" dirty="0">
                <a:solidFill>
                  <a:srgbClr val="FFFFFF"/>
                </a:solidFill>
              </a:rPr>
              <a:t>August 12, 2020</a:t>
            </a:r>
          </a:p>
          <a:p>
            <a:pPr marL="0" indent="0">
              <a:buNone/>
            </a:pPr>
            <a:r>
              <a:rPr lang="en-US" sz="2000" dirty="0">
                <a:solidFill>
                  <a:srgbClr val="FFFFFF"/>
                </a:solidFill>
              </a:rPr>
              <a:t>2:00 – 2:50 pm</a:t>
            </a:r>
          </a:p>
          <a:p>
            <a:pPr marL="0" indent="0">
              <a:buNone/>
            </a:pPr>
            <a:r>
              <a:rPr lang="en-US" sz="2000" dirty="0">
                <a:solidFill>
                  <a:srgbClr val="FFFFFF"/>
                </a:solidFill>
              </a:rPr>
              <a:t>Zoom Session</a:t>
            </a:r>
          </a:p>
          <a:p>
            <a:pPr marL="0" indent="0">
              <a:buNone/>
            </a:pPr>
            <a:endParaRPr lang="en-US" sz="2000" dirty="0">
              <a:solidFill>
                <a:srgbClr val="FFFFFF"/>
              </a:solidFill>
            </a:endParaRPr>
          </a:p>
          <a:p>
            <a:pPr marL="0" indent="0">
              <a:buNone/>
            </a:pPr>
            <a:r>
              <a:rPr lang="en-US" sz="2000" dirty="0">
                <a:solidFill>
                  <a:srgbClr val="FFFFFF"/>
                </a:solidFill>
              </a:rPr>
              <a:t>Heather M. Merchant, MS</a:t>
            </a:r>
          </a:p>
          <a:p>
            <a:pPr marL="0" indent="0">
              <a:buNone/>
            </a:pPr>
            <a:r>
              <a:rPr lang="en-US" sz="2000" dirty="0">
                <a:solidFill>
                  <a:srgbClr val="FFFFFF"/>
                </a:solidFill>
              </a:rPr>
              <a:t>Educational Accessibility Technologist</a:t>
            </a:r>
          </a:p>
          <a:p>
            <a:pPr marL="0" indent="0">
              <a:buNone/>
            </a:pPr>
            <a:r>
              <a:rPr lang="en-US" sz="2000" dirty="0">
                <a:solidFill>
                  <a:srgbClr val="FFFFFF"/>
                </a:solidFill>
              </a:rPr>
              <a:t>Instructional Design and Access</a:t>
            </a:r>
          </a:p>
        </p:txBody>
      </p:sp>
    </p:spTree>
    <p:extLst>
      <p:ext uri="{BB962C8B-B14F-4D97-AF65-F5344CB8AC3E}">
        <p14:creationId xmlns:p14="http://schemas.microsoft.com/office/powerpoint/2010/main" val="3143519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38000"/>
              </a:schemeClr>
            </a:gs>
            <a:gs pos="50000">
              <a:schemeClr val="bg2">
                <a:shade val="100000"/>
                <a:hueMod val="100000"/>
                <a:satMod val="110000"/>
                <a:lumMod val="130000"/>
              </a:schemeClr>
            </a:gs>
            <a:gs pos="100000">
              <a:schemeClr val="bg2">
                <a:shade val="78000"/>
                <a:hueMod val="106000"/>
                <a:satMod val="120000"/>
                <a:lumMod val="79000"/>
              </a:schemeClr>
            </a:gs>
          </a:gsLst>
          <a:lin ang="2520000" scaled="0"/>
        </a:gra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EF80DE4C-0C31-4F4F-BA78-30C6E52FDE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a:extLst>
              <a:ext uri="{FF2B5EF4-FFF2-40B4-BE49-F238E27FC236}">
                <a16:creationId xmlns:a16="http://schemas.microsoft.com/office/drawing/2014/main" id="{3799E698-FF9B-4101-95EF-59189E5D012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5" name="Rectangle 34">
            <a:extLst>
              <a:ext uri="{FF2B5EF4-FFF2-40B4-BE49-F238E27FC236}">
                <a16:creationId xmlns:a16="http://schemas.microsoft.com/office/drawing/2014/main" id="{0663CEEF-E862-497E-8B58-D5FC7B598A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a:extLst>
              <a:ext uri="{FF2B5EF4-FFF2-40B4-BE49-F238E27FC236}">
                <a16:creationId xmlns:a16="http://schemas.microsoft.com/office/drawing/2014/main" id="{F62DE490-9B76-4FCB-B722-75055E30A00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39" name="Rectangle 38">
            <a:extLst>
              <a:ext uri="{FF2B5EF4-FFF2-40B4-BE49-F238E27FC236}">
                <a16:creationId xmlns:a16="http://schemas.microsoft.com/office/drawing/2014/main" id="{F238B29C-0945-4ED7-825C-2662C6957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4AE3A02-2E2E-4323-B1EF-BFA0C33E2CAB}"/>
              </a:ext>
            </a:extLst>
          </p:cNvPr>
          <p:cNvSpPr>
            <a:spLocks noGrp="1"/>
          </p:cNvSpPr>
          <p:nvPr>
            <p:ph type="title"/>
          </p:nvPr>
        </p:nvSpPr>
        <p:spPr>
          <a:xfrm>
            <a:off x="680321" y="2063262"/>
            <a:ext cx="3739279" cy="2661052"/>
          </a:xfrm>
        </p:spPr>
        <p:txBody>
          <a:bodyPr>
            <a:normAutofit/>
          </a:bodyPr>
          <a:lstStyle/>
          <a:p>
            <a:pPr algn="r"/>
            <a:r>
              <a:rPr lang="en-US" sz="4400"/>
              <a:t>Friendly audit results</a:t>
            </a:r>
          </a:p>
        </p:txBody>
      </p:sp>
      <p:graphicFrame>
        <p:nvGraphicFramePr>
          <p:cNvPr id="26" name="Content Placeholder 2">
            <a:extLst>
              <a:ext uri="{FF2B5EF4-FFF2-40B4-BE49-F238E27FC236}">
                <a16:creationId xmlns:a16="http://schemas.microsoft.com/office/drawing/2014/main" id="{7DC60935-9B3A-443C-A95D-0739F7341CAC}"/>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431097580"/>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276435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38000"/>
              </a:schemeClr>
            </a:gs>
            <a:gs pos="50000">
              <a:schemeClr val="bg2">
                <a:shade val="100000"/>
                <a:hueMod val="100000"/>
                <a:satMod val="110000"/>
                <a:lumMod val="130000"/>
              </a:schemeClr>
            </a:gs>
            <a:gs pos="100000">
              <a:schemeClr val="bg2">
                <a:shade val="78000"/>
                <a:hueMod val="106000"/>
                <a:satMod val="120000"/>
                <a:lumMod val="79000"/>
              </a:schemeClr>
            </a:gs>
          </a:gsLst>
          <a:lin ang="252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F80DE4C-0C31-4F4F-BA78-30C6E52FDE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3799E698-FF9B-4101-95EF-59189E5D012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Rectangle 12">
            <a:extLst>
              <a:ext uri="{FF2B5EF4-FFF2-40B4-BE49-F238E27FC236}">
                <a16:creationId xmlns:a16="http://schemas.microsoft.com/office/drawing/2014/main" id="{0663CEEF-E862-497E-8B58-D5FC7B598A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F62DE490-9B76-4FCB-B722-75055E30A00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7" name="Rectangle 16">
            <a:extLst>
              <a:ext uri="{FF2B5EF4-FFF2-40B4-BE49-F238E27FC236}">
                <a16:creationId xmlns:a16="http://schemas.microsoft.com/office/drawing/2014/main" id="{F238B29C-0945-4ED7-825C-2662C6957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B60B54D-04BC-498F-B647-5817A01C4E22}"/>
              </a:ext>
            </a:extLst>
          </p:cNvPr>
          <p:cNvSpPr>
            <a:spLocks noGrp="1"/>
          </p:cNvSpPr>
          <p:nvPr>
            <p:ph type="title"/>
          </p:nvPr>
        </p:nvSpPr>
        <p:spPr>
          <a:xfrm>
            <a:off x="680321" y="2063262"/>
            <a:ext cx="3739279" cy="2661052"/>
          </a:xfrm>
        </p:spPr>
        <p:txBody>
          <a:bodyPr>
            <a:normAutofit/>
          </a:bodyPr>
          <a:lstStyle/>
          <a:p>
            <a:pPr algn="r"/>
            <a:r>
              <a:rPr lang="en-US" sz="4400"/>
              <a:t>Red Flag / Accessibility Red Flag</a:t>
            </a:r>
          </a:p>
        </p:txBody>
      </p:sp>
      <p:graphicFrame>
        <p:nvGraphicFramePr>
          <p:cNvPr id="5" name="Content Placeholder 2">
            <a:extLst>
              <a:ext uri="{FF2B5EF4-FFF2-40B4-BE49-F238E27FC236}">
                <a16:creationId xmlns:a16="http://schemas.microsoft.com/office/drawing/2014/main" id="{B2558096-FA66-4DA6-92F4-30F07E6E43AE}"/>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498467464"/>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6183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5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BF66F84-488A-4844-9842-54A44AA1B8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AA5319C-B33F-4EEA-8216-44D49DADED7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Rectangle 13">
            <a:extLst>
              <a:ext uri="{FF2B5EF4-FFF2-40B4-BE49-F238E27FC236}">
                <a16:creationId xmlns:a16="http://schemas.microsoft.com/office/drawing/2014/main" id="{8A223C6B-9B09-429F-8EC7-2247F6F857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609600"/>
            <a:ext cx="10437812" cy="1368198"/>
          </a:xfrm>
          <a:prstGeom prst="rect">
            <a:avLst/>
          </a:prstGeom>
          <a:solidFill>
            <a:schemeClr val="bg1">
              <a:lumMod val="95000"/>
              <a:lumOff val="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0696D06-BC0F-41C7-B5F9-3D47EFE8C9EB}"/>
              </a:ext>
            </a:extLst>
          </p:cNvPr>
          <p:cNvSpPr>
            <a:spLocks noGrp="1"/>
          </p:cNvSpPr>
          <p:nvPr>
            <p:ph type="title"/>
          </p:nvPr>
        </p:nvSpPr>
        <p:spPr>
          <a:xfrm>
            <a:off x="680321" y="753228"/>
            <a:ext cx="9613861" cy="1080938"/>
          </a:xfrm>
        </p:spPr>
        <p:txBody>
          <a:bodyPr>
            <a:normAutofit/>
          </a:bodyPr>
          <a:lstStyle/>
          <a:p>
            <a:r>
              <a:rPr lang="en-US"/>
              <a:t>Friendly audit letters</a:t>
            </a:r>
          </a:p>
        </p:txBody>
      </p:sp>
      <p:sp>
        <p:nvSpPr>
          <p:cNvPr id="16" name="Rectangle 15">
            <a:extLst>
              <a:ext uri="{FF2B5EF4-FFF2-40B4-BE49-F238E27FC236}">
                <a16:creationId xmlns:a16="http://schemas.microsoft.com/office/drawing/2014/main" id="{2545D866-050C-4D40-A605-67E60B8544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27720AC9-C70E-49B0-A839-1AF327EB74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2116667"/>
            <a:ext cx="10439400" cy="3793206"/>
          </a:xfrm>
          <a:prstGeom prst="rect">
            <a:avLst/>
          </a:prstGeom>
          <a:solidFill>
            <a:schemeClr val="bg1">
              <a:lumMod val="95000"/>
              <a:lumOff val="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0" name="Picture 19">
            <a:extLst>
              <a:ext uri="{FF2B5EF4-FFF2-40B4-BE49-F238E27FC236}">
                <a16:creationId xmlns:a16="http://schemas.microsoft.com/office/drawing/2014/main" id="{CC9BA3C9-28E4-43BD-870F-673E1775A21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22" name="Picture 21">
            <a:extLst>
              <a:ext uri="{FF2B5EF4-FFF2-40B4-BE49-F238E27FC236}">
                <a16:creationId xmlns:a16="http://schemas.microsoft.com/office/drawing/2014/main" id="{8FD19149-7681-43E0-8504-1992ADCF4C1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graphicFrame>
        <p:nvGraphicFramePr>
          <p:cNvPr id="5" name="Content Placeholder 2">
            <a:extLst>
              <a:ext uri="{FF2B5EF4-FFF2-40B4-BE49-F238E27FC236}">
                <a16:creationId xmlns:a16="http://schemas.microsoft.com/office/drawing/2014/main" id="{008F318D-C2D6-4545-A911-37737CF493D5}"/>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29373452"/>
              </p:ext>
            </p:extLst>
          </p:nvPr>
        </p:nvGraphicFramePr>
        <p:xfrm>
          <a:off x="681038" y="2427478"/>
          <a:ext cx="9433453" cy="316066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950095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AB99B-70EA-45FD-8373-153632A4954C}"/>
              </a:ext>
            </a:extLst>
          </p:cNvPr>
          <p:cNvSpPr>
            <a:spLocks noGrp="1"/>
          </p:cNvSpPr>
          <p:nvPr>
            <p:ph type="title"/>
          </p:nvPr>
        </p:nvSpPr>
        <p:spPr/>
        <p:txBody>
          <a:bodyPr/>
          <a:lstStyle/>
          <a:p>
            <a:r>
              <a:rPr lang="en-US" dirty="0"/>
              <a:t>Tips for great Friendly Audit results</a:t>
            </a:r>
          </a:p>
        </p:txBody>
      </p:sp>
      <p:sp>
        <p:nvSpPr>
          <p:cNvPr id="3" name="Text Placeholder 2">
            <a:extLst>
              <a:ext uri="{FF2B5EF4-FFF2-40B4-BE49-F238E27FC236}">
                <a16:creationId xmlns:a16="http://schemas.microsoft.com/office/drawing/2014/main" id="{78752D0E-CFD2-4AAA-8E98-A336CB9E8C7C}"/>
              </a:ext>
            </a:extLst>
          </p:cNvPr>
          <p:cNvSpPr>
            <a:spLocks noGrp="1"/>
          </p:cNvSpPr>
          <p:nvPr>
            <p:ph type="body" idx="1"/>
          </p:nvPr>
        </p:nvSpPr>
        <p:spPr/>
        <p:txBody>
          <a:bodyPr/>
          <a:lstStyle/>
          <a:p>
            <a:r>
              <a:rPr lang="en-US" dirty="0"/>
              <a:t>Accessibility</a:t>
            </a:r>
          </a:p>
        </p:txBody>
      </p:sp>
      <p:sp>
        <p:nvSpPr>
          <p:cNvPr id="4" name="Text Placeholder 3">
            <a:extLst>
              <a:ext uri="{FF2B5EF4-FFF2-40B4-BE49-F238E27FC236}">
                <a16:creationId xmlns:a16="http://schemas.microsoft.com/office/drawing/2014/main" id="{539A5F83-8FCE-4DFA-8065-F07D57258915}"/>
              </a:ext>
            </a:extLst>
          </p:cNvPr>
          <p:cNvSpPr>
            <a:spLocks noGrp="1"/>
          </p:cNvSpPr>
          <p:nvPr>
            <p:ph type="body" sz="half" idx="15"/>
          </p:nvPr>
        </p:nvSpPr>
        <p:spPr/>
        <p:txBody>
          <a:bodyPr>
            <a:normAutofit fontScale="92500"/>
          </a:bodyPr>
          <a:lstStyle/>
          <a:p>
            <a:pPr marL="285750" indent="-285750">
              <a:buFont typeface="Arial" panose="020B0604020202020204" pitchFamily="34" charset="0"/>
              <a:buChar char="•"/>
            </a:pPr>
            <a:r>
              <a:rPr lang="en-US" dirty="0"/>
              <a:t>Make sure all videos and audio contain accurate, edited captions</a:t>
            </a:r>
          </a:p>
          <a:p>
            <a:pPr marL="285750" indent="-285750">
              <a:buFont typeface="Arial" panose="020B0604020202020204" pitchFamily="34" charset="0"/>
              <a:buChar char="•"/>
            </a:pPr>
            <a:r>
              <a:rPr lang="en-US" dirty="0"/>
              <a:t>Add sufficiently descriptive alternative text for images and infographics</a:t>
            </a:r>
          </a:p>
          <a:p>
            <a:pPr marL="285750" indent="-285750">
              <a:buFont typeface="Arial" panose="020B0604020202020204" pitchFamily="34" charset="0"/>
              <a:buChar char="•"/>
            </a:pPr>
            <a:r>
              <a:rPr lang="en-US" dirty="0"/>
              <a:t>Make sure all EIT is accessible</a:t>
            </a:r>
          </a:p>
          <a:p>
            <a:pPr marL="285750" indent="-285750">
              <a:buFont typeface="Arial" panose="020B0604020202020204" pitchFamily="34" charset="0"/>
              <a:buChar char="•"/>
            </a:pPr>
            <a:r>
              <a:rPr lang="en-US" dirty="0"/>
              <a:t>Make sure color contrast is sufficient and do not use color as the only means of conveying information</a:t>
            </a:r>
          </a:p>
          <a:p>
            <a:pPr marL="285750" indent="-285750">
              <a:buFont typeface="Arial" panose="020B0604020202020204" pitchFamily="34" charset="0"/>
              <a:buChar char="•"/>
            </a:pPr>
            <a:r>
              <a:rPr lang="en-US" dirty="0"/>
              <a:t>Use Blackboard’s tools!</a:t>
            </a:r>
          </a:p>
          <a:p>
            <a:pPr marL="285750" indent="-285750">
              <a:buFont typeface="Arial" panose="020B0604020202020204" pitchFamily="34" charset="0"/>
              <a:buChar char="•"/>
            </a:pPr>
            <a:r>
              <a:rPr lang="en-US" dirty="0"/>
              <a:t>Use your Ally dials in Blackboard!</a:t>
            </a:r>
          </a:p>
          <a:p>
            <a:pPr marL="285750" indent="-285750">
              <a:buFont typeface="Arial" panose="020B0604020202020204" pitchFamily="34" charset="0"/>
              <a:buChar char="•"/>
            </a:pPr>
            <a:endParaRPr lang="en-US" dirty="0"/>
          </a:p>
        </p:txBody>
      </p:sp>
      <p:sp>
        <p:nvSpPr>
          <p:cNvPr id="5" name="Text Placeholder 4">
            <a:extLst>
              <a:ext uri="{FF2B5EF4-FFF2-40B4-BE49-F238E27FC236}">
                <a16:creationId xmlns:a16="http://schemas.microsoft.com/office/drawing/2014/main" id="{0B80AC3D-D00F-4905-AFB1-7EAE88F47BD5}"/>
              </a:ext>
            </a:extLst>
          </p:cNvPr>
          <p:cNvSpPr>
            <a:spLocks noGrp="1"/>
          </p:cNvSpPr>
          <p:nvPr>
            <p:ph type="body" sz="quarter" idx="3"/>
          </p:nvPr>
        </p:nvSpPr>
        <p:spPr/>
        <p:txBody>
          <a:bodyPr/>
          <a:lstStyle/>
          <a:p>
            <a:r>
              <a:rPr lang="en-US" dirty="0"/>
              <a:t>Content</a:t>
            </a:r>
          </a:p>
        </p:txBody>
      </p:sp>
      <p:sp>
        <p:nvSpPr>
          <p:cNvPr id="6" name="Text Placeholder 5">
            <a:extLst>
              <a:ext uri="{FF2B5EF4-FFF2-40B4-BE49-F238E27FC236}">
                <a16:creationId xmlns:a16="http://schemas.microsoft.com/office/drawing/2014/main" id="{7ED9784F-732E-4859-9DEF-845F6F2710D6}"/>
              </a:ext>
            </a:extLst>
          </p:cNvPr>
          <p:cNvSpPr>
            <a:spLocks noGrp="1"/>
          </p:cNvSpPr>
          <p:nvPr>
            <p:ph type="body" sz="half" idx="16"/>
          </p:nvPr>
        </p:nvSpPr>
        <p:spPr/>
        <p:txBody>
          <a:bodyPr/>
          <a:lstStyle/>
          <a:p>
            <a:pPr marL="285750" indent="-285750">
              <a:buFont typeface="Arial" panose="020B0604020202020204" pitchFamily="34" charset="0"/>
              <a:buChar char="•"/>
            </a:pPr>
            <a:r>
              <a:rPr lang="en-US" dirty="0"/>
              <a:t>Include instructor-generated content</a:t>
            </a:r>
          </a:p>
          <a:p>
            <a:pPr marL="285750" indent="-285750">
              <a:buFont typeface="Arial" panose="020B0604020202020204" pitchFamily="34" charset="0"/>
              <a:buChar char="•"/>
            </a:pPr>
            <a:r>
              <a:rPr lang="en-US" dirty="0"/>
              <a:t>Include a variety of content types</a:t>
            </a:r>
          </a:p>
          <a:p>
            <a:pPr marL="285750" indent="-285750">
              <a:buFont typeface="Arial" panose="020B0604020202020204" pitchFamily="34" charset="0"/>
              <a:buChar char="•"/>
            </a:pPr>
            <a:r>
              <a:rPr lang="en-US" dirty="0"/>
              <a:t>Include an “Ask the Professor” discussion forum</a:t>
            </a:r>
          </a:p>
          <a:p>
            <a:pPr marL="285750" indent="-285750">
              <a:buFont typeface="Arial" panose="020B0604020202020204" pitchFamily="34" charset="0"/>
              <a:buChar char="•"/>
            </a:pPr>
            <a:r>
              <a:rPr lang="en-US" dirty="0"/>
              <a:t>Incorporate activities, lectures, or assignments that foster instructor-student and student-student interaction</a:t>
            </a:r>
          </a:p>
        </p:txBody>
      </p:sp>
      <p:sp>
        <p:nvSpPr>
          <p:cNvPr id="7" name="Text Placeholder 6">
            <a:extLst>
              <a:ext uri="{FF2B5EF4-FFF2-40B4-BE49-F238E27FC236}">
                <a16:creationId xmlns:a16="http://schemas.microsoft.com/office/drawing/2014/main" id="{A271C006-467C-4421-A132-BB08FB3DA52E}"/>
              </a:ext>
            </a:extLst>
          </p:cNvPr>
          <p:cNvSpPr>
            <a:spLocks noGrp="1"/>
          </p:cNvSpPr>
          <p:nvPr>
            <p:ph type="body" sz="quarter" idx="13"/>
          </p:nvPr>
        </p:nvSpPr>
        <p:spPr/>
        <p:txBody>
          <a:bodyPr/>
          <a:lstStyle/>
          <a:p>
            <a:r>
              <a:rPr lang="en-US" dirty="0"/>
              <a:t>Organization</a:t>
            </a:r>
          </a:p>
        </p:txBody>
      </p:sp>
      <p:sp>
        <p:nvSpPr>
          <p:cNvPr id="8" name="Text Placeholder 7">
            <a:extLst>
              <a:ext uri="{FF2B5EF4-FFF2-40B4-BE49-F238E27FC236}">
                <a16:creationId xmlns:a16="http://schemas.microsoft.com/office/drawing/2014/main" id="{566F1D7F-B7CD-46CC-8F89-45B36895FCD6}"/>
              </a:ext>
            </a:extLst>
          </p:cNvPr>
          <p:cNvSpPr>
            <a:spLocks noGrp="1"/>
          </p:cNvSpPr>
          <p:nvPr>
            <p:ph type="body" sz="half" idx="17"/>
          </p:nvPr>
        </p:nvSpPr>
        <p:spPr/>
        <p:txBody>
          <a:bodyPr/>
          <a:lstStyle/>
          <a:p>
            <a:pPr marL="285750" indent="-285750">
              <a:buFont typeface="Arial" panose="020B0604020202020204" pitchFamily="34" charset="0"/>
              <a:buChar char="•"/>
            </a:pPr>
            <a:r>
              <a:rPr lang="en-US" dirty="0"/>
              <a:t>Have a “Start Here” content area</a:t>
            </a:r>
          </a:p>
          <a:p>
            <a:pPr marL="285750" indent="-285750">
              <a:buFont typeface="Arial" panose="020B0604020202020204" pitchFamily="34" charset="0"/>
              <a:buChar char="•"/>
            </a:pPr>
            <a:r>
              <a:rPr lang="en-US" dirty="0"/>
              <a:t>Make sure syllabus is located in start here or self-described content area</a:t>
            </a:r>
          </a:p>
          <a:p>
            <a:pPr marL="285750" indent="-285750">
              <a:buFont typeface="Arial" panose="020B0604020202020204" pitchFamily="34" charset="0"/>
              <a:buChar char="•"/>
            </a:pPr>
            <a:r>
              <a:rPr lang="en-US" dirty="0"/>
              <a:t>Organize content by module, week, or unit</a:t>
            </a:r>
          </a:p>
          <a:p>
            <a:endParaRPr lang="en-US" dirty="0"/>
          </a:p>
        </p:txBody>
      </p:sp>
    </p:spTree>
    <p:extLst>
      <p:ext uri="{BB962C8B-B14F-4D97-AF65-F5344CB8AC3E}">
        <p14:creationId xmlns:p14="http://schemas.microsoft.com/office/powerpoint/2010/main" val="2353993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a:extLst>
              <a:ext uri="{FF2B5EF4-FFF2-40B4-BE49-F238E27FC236}">
                <a16:creationId xmlns:a16="http://schemas.microsoft.com/office/drawing/2014/main" id="{17B2B42C-0777-4D6E-9432-535281803A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11" name="Picture 10">
            <a:extLst>
              <a:ext uri="{FF2B5EF4-FFF2-40B4-BE49-F238E27FC236}">
                <a16:creationId xmlns:a16="http://schemas.microsoft.com/office/drawing/2014/main" id="{EFEAAB60-93E2-4DC6-99AC-939637BCE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13" name="Rectangle 12">
            <a:extLst>
              <a:ext uri="{FF2B5EF4-FFF2-40B4-BE49-F238E27FC236}">
                <a16:creationId xmlns:a16="http://schemas.microsoft.com/office/drawing/2014/main" id="{7EF5ECB8-D49C-48FB-A93E-88EB2FFDF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411B77A2-BD5C-432D-B52E-C12612C7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7" name="Rectangle 16">
            <a:extLst>
              <a:ext uri="{FF2B5EF4-FFF2-40B4-BE49-F238E27FC236}">
                <a16:creationId xmlns:a16="http://schemas.microsoft.com/office/drawing/2014/main" id="{B2E911EF-80F5-4781-A4DF-44EFAF242F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B0A2A734-17E4-44D5-9630-D54D6AF746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1" name="Rectangle 20">
            <a:extLst>
              <a:ext uri="{FF2B5EF4-FFF2-40B4-BE49-F238E27FC236}">
                <a16:creationId xmlns:a16="http://schemas.microsoft.com/office/drawing/2014/main" id="{EFFB5C33-24B2-4764-BDBD-4C10A21DB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88808" y="0"/>
            <a:ext cx="340319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3" name="Picture 22">
            <a:extLst>
              <a:ext uri="{FF2B5EF4-FFF2-40B4-BE49-F238E27FC236}">
                <a16:creationId xmlns:a16="http://schemas.microsoft.com/office/drawing/2014/main" id="{FEB601E2-EFED-4313-BEE4-9E27B94FC6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242852"/>
            <a:ext cx="9110541" cy="246557"/>
          </a:xfrm>
          <a:prstGeom prst="rect">
            <a:avLst/>
          </a:prstGeom>
        </p:spPr>
      </p:pic>
      <p:sp>
        <p:nvSpPr>
          <p:cNvPr id="25" name="Rectangle 24">
            <a:extLst>
              <a:ext uri="{FF2B5EF4-FFF2-40B4-BE49-F238E27FC236}">
                <a16:creationId xmlns:a16="http://schemas.microsoft.com/office/drawing/2014/main" id="{1425DB5A-CEE1-4EE1-8C4A-689E49D354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9110542" cy="1660332"/>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7751FEB-11F3-4C27-8230-58FD6D3AB688}"/>
              </a:ext>
            </a:extLst>
          </p:cNvPr>
          <p:cNvSpPr>
            <a:spLocks noGrp="1"/>
          </p:cNvSpPr>
          <p:nvPr>
            <p:ph type="ctrTitle"/>
          </p:nvPr>
        </p:nvSpPr>
        <p:spPr>
          <a:xfrm>
            <a:off x="840510" y="2733709"/>
            <a:ext cx="7657792" cy="1373070"/>
          </a:xfrm>
        </p:spPr>
        <p:txBody>
          <a:bodyPr vert="horz" lIns="91440" tIns="45720" rIns="91440" bIns="45720" rtlCol="0" anchor="b">
            <a:normAutofit/>
          </a:bodyPr>
          <a:lstStyle/>
          <a:p>
            <a:pPr algn="r"/>
            <a:r>
              <a:rPr lang="en-US" sz="5400">
                <a:solidFill>
                  <a:srgbClr val="FFFFFF"/>
                </a:solidFill>
              </a:rPr>
              <a:t>Conclusion</a:t>
            </a:r>
          </a:p>
        </p:txBody>
      </p:sp>
    </p:spTree>
    <p:extLst>
      <p:ext uri="{BB962C8B-B14F-4D97-AF65-F5344CB8AC3E}">
        <p14:creationId xmlns:p14="http://schemas.microsoft.com/office/powerpoint/2010/main" val="2538031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Take Aways</a:t>
            </a:r>
            <a:endParaRPr lang="en-US" dirty="0"/>
          </a:p>
        </p:txBody>
      </p:sp>
      <p:sp>
        <p:nvSpPr>
          <p:cNvPr id="3" name="Content Placeholder 2"/>
          <p:cNvSpPr>
            <a:spLocks noGrp="1"/>
          </p:cNvSpPr>
          <p:nvPr>
            <p:ph idx="1"/>
          </p:nvPr>
        </p:nvSpPr>
        <p:spPr/>
        <p:txBody>
          <a:bodyPr>
            <a:normAutofit fontScale="47500" lnSpcReduction="20000"/>
          </a:bodyPr>
          <a:lstStyle/>
          <a:p>
            <a:r>
              <a:rPr lang="en-US" dirty="0"/>
              <a:t>Check the </a:t>
            </a:r>
            <a:r>
              <a:rPr lang="en-US" dirty="0">
                <a:hlinkClick r:id="rId3"/>
              </a:rPr>
              <a:t>Accessible Publisher Software webpage </a:t>
            </a:r>
            <a:r>
              <a:rPr lang="en-US" dirty="0"/>
              <a:t>for any EIT you’re planning on using</a:t>
            </a:r>
          </a:p>
          <a:p>
            <a:pPr lvl="1"/>
            <a:r>
              <a:rPr lang="en-US" dirty="0"/>
              <a:t>If not listed</a:t>
            </a:r>
          </a:p>
          <a:p>
            <a:pPr lvl="2"/>
            <a:r>
              <a:rPr lang="en-US" dirty="0"/>
              <a:t>Request a VPAT and email </a:t>
            </a:r>
            <a:r>
              <a:rPr lang="en-US" dirty="0">
                <a:hlinkClick r:id="rId4"/>
              </a:rPr>
              <a:t>heather.merchant@wichita.edu</a:t>
            </a:r>
            <a:endParaRPr lang="en-US" dirty="0"/>
          </a:p>
          <a:p>
            <a:pPr lvl="3"/>
            <a:r>
              <a:rPr lang="en-US" dirty="0"/>
              <a:t>If the EIT does not have a VPAT, fill out the </a:t>
            </a:r>
            <a:r>
              <a:rPr lang="en-US" dirty="0">
                <a:hlinkClick r:id="rId5"/>
              </a:rPr>
              <a:t>accessibility review request</a:t>
            </a:r>
            <a:r>
              <a:rPr lang="en-US" dirty="0"/>
              <a:t> form</a:t>
            </a:r>
          </a:p>
          <a:p>
            <a:pPr lvl="1"/>
            <a:r>
              <a:rPr lang="en-US" dirty="0"/>
              <a:t>If your EIT is not fully accessible and alternatives are not available,</a:t>
            </a:r>
          </a:p>
          <a:p>
            <a:pPr lvl="2"/>
            <a:r>
              <a:rPr lang="en-US" dirty="0"/>
              <a:t>Pursue </a:t>
            </a:r>
            <a:r>
              <a:rPr lang="en-US" dirty="0">
                <a:hlinkClick r:id="rId6"/>
              </a:rPr>
              <a:t>accessibility exceptions process </a:t>
            </a:r>
            <a:endParaRPr lang="en-US" dirty="0"/>
          </a:p>
          <a:p>
            <a:pPr lvl="1"/>
            <a:endParaRPr lang="en-US" dirty="0"/>
          </a:p>
          <a:p>
            <a:r>
              <a:rPr lang="en-US" dirty="0"/>
              <a:t>Create accessible content (it’s much easier than having to remediate later!) IDA has lots of </a:t>
            </a:r>
            <a:r>
              <a:rPr lang="en-US" dirty="0">
                <a:hlinkClick r:id="rId7"/>
              </a:rPr>
              <a:t>training on accessibility </a:t>
            </a:r>
            <a:r>
              <a:rPr lang="en-US" dirty="0"/>
              <a:t>including </a:t>
            </a:r>
            <a:r>
              <a:rPr lang="en-US" dirty="0">
                <a:hlinkClick r:id="rId8"/>
              </a:rPr>
              <a:t>KSARN.org</a:t>
            </a:r>
            <a:r>
              <a:rPr lang="en-US" dirty="0"/>
              <a:t>!</a:t>
            </a:r>
          </a:p>
          <a:p>
            <a:r>
              <a:rPr lang="en-US" dirty="0"/>
              <a:t>Include the following in your course(s):</a:t>
            </a:r>
          </a:p>
          <a:p>
            <a:pPr lvl="1"/>
            <a:r>
              <a:rPr lang="en-US" dirty="0"/>
              <a:t>Start Here content area</a:t>
            </a:r>
          </a:p>
          <a:p>
            <a:pPr lvl="1"/>
            <a:r>
              <a:rPr lang="en-US" dirty="0"/>
              <a:t>Organization by module or weeks</a:t>
            </a:r>
          </a:p>
          <a:p>
            <a:pPr lvl="1"/>
            <a:r>
              <a:rPr lang="en-US" dirty="0"/>
              <a:t>Ask the Professor discussion forum</a:t>
            </a:r>
          </a:p>
          <a:p>
            <a:pPr lvl="1"/>
            <a:r>
              <a:rPr lang="en-US" dirty="0"/>
              <a:t>Instructor-generated content</a:t>
            </a:r>
          </a:p>
          <a:p>
            <a:pPr lvl="1"/>
            <a:r>
              <a:rPr lang="en-US" dirty="0"/>
              <a:t>Instructor-student and student-student interaction</a:t>
            </a:r>
          </a:p>
          <a:p>
            <a:pPr lvl="1"/>
            <a:endParaRPr lang="en-US" dirty="0"/>
          </a:p>
        </p:txBody>
      </p:sp>
    </p:spTree>
    <p:extLst>
      <p:ext uri="{BB962C8B-B14F-4D97-AF65-F5344CB8AC3E}">
        <p14:creationId xmlns:p14="http://schemas.microsoft.com/office/powerpoint/2010/main" val="165521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a:extLst>
              <a:ext uri="{FF2B5EF4-FFF2-40B4-BE49-F238E27FC236}">
                <a16:creationId xmlns:a16="http://schemas.microsoft.com/office/drawing/2014/main" id="{17B2B42C-0777-4D6E-9432-535281803A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11" name="Picture 10">
            <a:extLst>
              <a:ext uri="{FF2B5EF4-FFF2-40B4-BE49-F238E27FC236}">
                <a16:creationId xmlns:a16="http://schemas.microsoft.com/office/drawing/2014/main" id="{EFEAAB60-93E2-4DC6-99AC-939637BCE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13" name="Rectangle 12">
            <a:extLst>
              <a:ext uri="{FF2B5EF4-FFF2-40B4-BE49-F238E27FC236}">
                <a16:creationId xmlns:a16="http://schemas.microsoft.com/office/drawing/2014/main" id="{7EF5ECB8-D49C-48FB-A93E-88EB2FFDF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411B77A2-BD5C-432D-B52E-C12612C7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7" name="Rectangle 16">
            <a:extLst>
              <a:ext uri="{FF2B5EF4-FFF2-40B4-BE49-F238E27FC236}">
                <a16:creationId xmlns:a16="http://schemas.microsoft.com/office/drawing/2014/main" id="{B2E911EF-80F5-4781-A4DF-44EFAF242F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B0A2A734-17E4-44D5-9630-D54D6AF746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1" name="Rectangle 20">
            <a:extLst>
              <a:ext uri="{FF2B5EF4-FFF2-40B4-BE49-F238E27FC236}">
                <a16:creationId xmlns:a16="http://schemas.microsoft.com/office/drawing/2014/main" id="{EFFB5C33-24B2-4764-BDBD-4C10A21DB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88808" y="0"/>
            <a:ext cx="340319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3" name="Picture 22">
            <a:extLst>
              <a:ext uri="{FF2B5EF4-FFF2-40B4-BE49-F238E27FC236}">
                <a16:creationId xmlns:a16="http://schemas.microsoft.com/office/drawing/2014/main" id="{FEB601E2-EFED-4313-BEE4-9E27B94FC6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242852"/>
            <a:ext cx="9110541" cy="246557"/>
          </a:xfrm>
          <a:prstGeom prst="rect">
            <a:avLst/>
          </a:prstGeom>
        </p:spPr>
      </p:pic>
      <p:sp>
        <p:nvSpPr>
          <p:cNvPr id="25" name="Rectangle 24">
            <a:extLst>
              <a:ext uri="{FF2B5EF4-FFF2-40B4-BE49-F238E27FC236}">
                <a16:creationId xmlns:a16="http://schemas.microsoft.com/office/drawing/2014/main" id="{1425DB5A-CEE1-4EE1-8C4A-689E49D354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9110542" cy="1660332"/>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88608AE-3009-4353-9600-6A8703AD55E7}"/>
              </a:ext>
            </a:extLst>
          </p:cNvPr>
          <p:cNvSpPr>
            <a:spLocks noGrp="1"/>
          </p:cNvSpPr>
          <p:nvPr>
            <p:ph type="ctrTitle"/>
          </p:nvPr>
        </p:nvSpPr>
        <p:spPr>
          <a:xfrm>
            <a:off x="840510" y="2733709"/>
            <a:ext cx="7657792" cy="1373070"/>
          </a:xfrm>
        </p:spPr>
        <p:txBody>
          <a:bodyPr vert="horz" lIns="91440" tIns="45720" rIns="91440" bIns="45720" rtlCol="0" anchor="b">
            <a:normAutofit/>
          </a:bodyPr>
          <a:lstStyle/>
          <a:p>
            <a:pPr algn="r"/>
            <a:r>
              <a:rPr lang="en-US" sz="5400">
                <a:solidFill>
                  <a:srgbClr val="FFFFFF"/>
                </a:solidFill>
              </a:rPr>
              <a:t>Poll &amp; Questions</a:t>
            </a:r>
          </a:p>
        </p:txBody>
      </p:sp>
    </p:spTree>
    <p:extLst>
      <p:ext uri="{BB962C8B-B14F-4D97-AF65-F5344CB8AC3E}">
        <p14:creationId xmlns:p14="http://schemas.microsoft.com/office/powerpoint/2010/main" val="149211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5D15D940-E187-4030-B313-FDC84AE67B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3046" y="0"/>
            <a:ext cx="406895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Rectangle 34">
            <a:extLst>
              <a:ext uri="{FF2B5EF4-FFF2-40B4-BE49-F238E27FC236}">
                <a16:creationId xmlns:a16="http://schemas.microsoft.com/office/drawing/2014/main" id="{76E38F34-66D8-4203-B16C-14AC20248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8968085"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97E14AB4-5A80-49F1-B277-04C01A84CA80}"/>
              </a:ext>
              <a:ext uri="{C183D7F6-B498-43B3-948B-1728B52AA6E4}">
                <adec:decorative xmlns:adec="http://schemas.microsoft.com/office/drawing/2017/decorative" val="1"/>
              </a:ext>
            </a:extLst>
          </p:cNvPr>
          <p:cNvSpPr>
            <a:spLocks noGrp="1"/>
          </p:cNvSpPr>
          <p:nvPr>
            <p:ph idx="1"/>
          </p:nvPr>
        </p:nvSpPr>
        <p:spPr>
          <a:xfrm>
            <a:off x="9292902" y="1286929"/>
            <a:ext cx="2216031" cy="4284129"/>
          </a:xfrm>
        </p:spPr>
        <p:txBody>
          <a:bodyPr vert="horz" lIns="91440" tIns="45720" rIns="91440" bIns="45720" rtlCol="0" anchor="ctr">
            <a:normAutofit/>
          </a:bodyPr>
          <a:lstStyle/>
          <a:p>
            <a:pPr marL="0" indent="0">
              <a:buNone/>
            </a:pPr>
            <a:r>
              <a:rPr lang="en-US" sz="2800">
                <a:solidFill>
                  <a:srgbClr val="FFFFFF"/>
                </a:solidFill>
                <a:latin typeface="+mn-lt"/>
                <a:cs typeface="+mn-cs"/>
              </a:rPr>
              <a:t>When the poll appears on your screen, please answer the 5 questions.</a:t>
            </a:r>
          </a:p>
        </p:txBody>
      </p:sp>
      <p:sp>
        <p:nvSpPr>
          <p:cNvPr id="2" name="Title 1">
            <a:extLst>
              <a:ext uri="{FF2B5EF4-FFF2-40B4-BE49-F238E27FC236}">
                <a16:creationId xmlns:a16="http://schemas.microsoft.com/office/drawing/2014/main" id="{BF4F7DDB-2AC8-48D6-939E-BB622BC4F154}"/>
              </a:ext>
              <a:ext uri="{C183D7F6-B498-43B3-948B-1728B52AA6E4}">
                <adec:decorative xmlns:adec="http://schemas.microsoft.com/office/drawing/2017/decorative" val="1"/>
              </a:ext>
            </a:extLst>
          </p:cNvPr>
          <p:cNvSpPr>
            <a:spLocks noGrp="1"/>
          </p:cNvSpPr>
          <p:nvPr>
            <p:ph type="title"/>
          </p:nvPr>
        </p:nvSpPr>
        <p:spPr>
          <a:xfrm>
            <a:off x="643467" y="1286929"/>
            <a:ext cx="7674983" cy="4284129"/>
          </a:xfrm>
        </p:spPr>
        <p:txBody>
          <a:bodyPr vert="horz" lIns="91440" tIns="45720" rIns="91440" bIns="45720" rtlCol="0" anchor="ctr">
            <a:normAutofit/>
          </a:bodyPr>
          <a:lstStyle/>
          <a:p>
            <a:pPr algn="r"/>
            <a:r>
              <a:rPr lang="en-US" sz="8000"/>
              <a:t>Zoom Interactive Poll</a:t>
            </a:r>
          </a:p>
        </p:txBody>
      </p:sp>
    </p:spTree>
    <p:extLst>
      <p:ext uri="{BB962C8B-B14F-4D97-AF65-F5344CB8AC3E}">
        <p14:creationId xmlns:p14="http://schemas.microsoft.com/office/powerpoint/2010/main" val="359529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a:extLst>
              <a:ext uri="{FF2B5EF4-FFF2-40B4-BE49-F238E27FC236}">
                <a16:creationId xmlns:a16="http://schemas.microsoft.com/office/drawing/2014/main" id="{17B2B42C-0777-4D6E-9432-535281803A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11" name="Picture 10">
            <a:extLst>
              <a:ext uri="{FF2B5EF4-FFF2-40B4-BE49-F238E27FC236}">
                <a16:creationId xmlns:a16="http://schemas.microsoft.com/office/drawing/2014/main" id="{EFEAAB60-93E2-4DC6-99AC-939637BCE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13" name="Rectangle 12">
            <a:extLst>
              <a:ext uri="{FF2B5EF4-FFF2-40B4-BE49-F238E27FC236}">
                <a16:creationId xmlns:a16="http://schemas.microsoft.com/office/drawing/2014/main" id="{7EF5ECB8-D49C-48FB-A93E-88EB2FFDF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411B77A2-BD5C-432D-B52E-C12612C7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58BBCFF1-6BF3-4941-973F-CE3A1F225E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1B170B3D-1B5C-4AA5-B670-B783ADC5FA5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5368291"/>
            <a:ext cx="12192000" cy="275942"/>
          </a:xfrm>
          <a:prstGeom prst="rect">
            <a:avLst/>
          </a:prstGeom>
        </p:spPr>
      </p:pic>
      <p:sp>
        <p:nvSpPr>
          <p:cNvPr id="21" name="Rectangle 20">
            <a:extLst>
              <a:ext uri="{FF2B5EF4-FFF2-40B4-BE49-F238E27FC236}">
                <a16:creationId xmlns:a16="http://schemas.microsoft.com/office/drawing/2014/main" id="{8EE3C243-B4B4-4FE3-AFF2-E81D7F48CA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379501"/>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D1905B-2988-4C79-93C1-325302D097A8}"/>
              </a:ext>
            </a:extLst>
          </p:cNvPr>
          <p:cNvSpPr>
            <a:spLocks noGrp="1"/>
          </p:cNvSpPr>
          <p:nvPr>
            <p:ph type="title"/>
          </p:nvPr>
        </p:nvSpPr>
        <p:spPr>
          <a:xfrm>
            <a:off x="680322" y="1216404"/>
            <a:ext cx="9689360" cy="3841362"/>
          </a:xfrm>
        </p:spPr>
        <p:txBody>
          <a:bodyPr vert="horz" lIns="91440" tIns="45720" rIns="91440" bIns="45720" rtlCol="0" anchor="b">
            <a:normAutofit/>
          </a:bodyPr>
          <a:lstStyle/>
          <a:p>
            <a:pPr algn="r"/>
            <a:r>
              <a:rPr lang="en-US" sz="7200"/>
              <a:t>Questions?</a:t>
            </a:r>
          </a:p>
        </p:txBody>
      </p:sp>
    </p:spTree>
    <p:extLst>
      <p:ext uri="{BB962C8B-B14F-4D97-AF65-F5344CB8AC3E}">
        <p14:creationId xmlns:p14="http://schemas.microsoft.com/office/powerpoint/2010/main" val="2248734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38000"/>
              </a:schemeClr>
            </a:gs>
            <a:gs pos="50000">
              <a:schemeClr val="bg2">
                <a:shade val="100000"/>
                <a:hueMod val="100000"/>
                <a:satMod val="110000"/>
                <a:lumMod val="130000"/>
              </a:schemeClr>
            </a:gs>
            <a:gs pos="100000">
              <a:schemeClr val="bg2">
                <a:shade val="78000"/>
                <a:hueMod val="106000"/>
                <a:satMod val="120000"/>
                <a:lumMod val="7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0321" y="753228"/>
            <a:ext cx="9613861" cy="1080938"/>
          </a:xfrm>
        </p:spPr>
        <p:txBody>
          <a:bodyPr>
            <a:normAutofit/>
          </a:bodyPr>
          <a:lstStyle/>
          <a:p>
            <a:r>
              <a:rPr lang="en-US"/>
              <a:t>Agenda</a:t>
            </a:r>
            <a:endParaRPr lang="en-US" dirty="0"/>
          </a:p>
        </p:txBody>
      </p:sp>
      <p:graphicFrame>
        <p:nvGraphicFramePr>
          <p:cNvPr id="5" name="Content Placeholder 2" descr="four graphic blocks surrounding the text">
            <a:extLst>
              <a:ext uri="{FF2B5EF4-FFF2-40B4-BE49-F238E27FC236}">
                <a16:creationId xmlns:a16="http://schemas.microsoft.com/office/drawing/2014/main" id="{4CD41C4D-6084-4006-8F5D-4E4355D51866}"/>
              </a:ext>
            </a:extLst>
          </p:cNvPr>
          <p:cNvGraphicFramePr>
            <a:graphicFrameLocks noGrp="1"/>
          </p:cNvGraphicFramePr>
          <p:nvPr>
            <p:ph idx="1"/>
            <p:extLst>
              <p:ext uri="{D42A27DB-BD31-4B8C-83A1-F6EECF244321}">
                <p14:modId xmlns:p14="http://schemas.microsoft.com/office/powerpoint/2010/main" val="2253035578"/>
              </p:ext>
            </p:extLst>
          </p:nvPr>
        </p:nvGraphicFramePr>
        <p:xfrm>
          <a:off x="681037" y="2336800"/>
          <a:ext cx="10830641" cy="35988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2565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32" name="Picture 31">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4" name="Picture 33">
            <a:extLst>
              <a:ext uri="{FF2B5EF4-FFF2-40B4-BE49-F238E27FC236}">
                <a16:creationId xmlns:a16="http://schemas.microsoft.com/office/drawing/2014/main" id="{17B2B42C-0777-4D6E-9432-535281803A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36" name="Picture 35">
            <a:extLst>
              <a:ext uri="{FF2B5EF4-FFF2-40B4-BE49-F238E27FC236}">
                <a16:creationId xmlns:a16="http://schemas.microsoft.com/office/drawing/2014/main" id="{EFEAAB60-93E2-4DC6-99AC-939637BCE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38" name="Rectangle 37">
            <a:extLst>
              <a:ext uri="{FF2B5EF4-FFF2-40B4-BE49-F238E27FC236}">
                <a16:creationId xmlns:a16="http://schemas.microsoft.com/office/drawing/2014/main" id="{7EF5ECB8-D49C-48FB-A93E-88EB2FFDF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Rectangle 39">
            <a:extLst>
              <a:ext uri="{FF2B5EF4-FFF2-40B4-BE49-F238E27FC236}">
                <a16:creationId xmlns:a16="http://schemas.microsoft.com/office/drawing/2014/main" id="{411B77A2-BD5C-432D-B52E-C12612C7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42" name="Rectangle 41">
            <a:extLst>
              <a:ext uri="{FF2B5EF4-FFF2-40B4-BE49-F238E27FC236}">
                <a16:creationId xmlns:a16="http://schemas.microsoft.com/office/drawing/2014/main" id="{B2E911EF-80F5-4781-A4DF-44EFAF242F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B0A2A734-17E4-44D5-9630-D54D6AF746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6" name="Rectangle 45">
            <a:extLst>
              <a:ext uri="{FF2B5EF4-FFF2-40B4-BE49-F238E27FC236}">
                <a16:creationId xmlns:a16="http://schemas.microsoft.com/office/drawing/2014/main" id="{EFFB5C33-24B2-4764-BDBD-4C10A21DB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88808" y="0"/>
            <a:ext cx="340319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8" name="Picture 47">
            <a:extLst>
              <a:ext uri="{FF2B5EF4-FFF2-40B4-BE49-F238E27FC236}">
                <a16:creationId xmlns:a16="http://schemas.microsoft.com/office/drawing/2014/main" id="{FEB601E2-EFED-4313-BEE4-9E27B94FC6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242852"/>
            <a:ext cx="9110541" cy="246557"/>
          </a:xfrm>
          <a:prstGeom prst="rect">
            <a:avLst/>
          </a:prstGeom>
        </p:spPr>
      </p:pic>
      <p:sp>
        <p:nvSpPr>
          <p:cNvPr id="50" name="Rectangle 49">
            <a:extLst>
              <a:ext uri="{FF2B5EF4-FFF2-40B4-BE49-F238E27FC236}">
                <a16:creationId xmlns:a16="http://schemas.microsoft.com/office/drawing/2014/main" id="{1425DB5A-CEE1-4EE1-8C4A-689E49D354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9110542" cy="1660332"/>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6EA02C1-8565-45C7-A591-9B8D49714C22}"/>
              </a:ext>
            </a:extLst>
          </p:cNvPr>
          <p:cNvSpPr>
            <a:spLocks noGrp="1"/>
          </p:cNvSpPr>
          <p:nvPr>
            <p:ph type="ctrTitle"/>
          </p:nvPr>
        </p:nvSpPr>
        <p:spPr>
          <a:xfrm>
            <a:off x="840510" y="2733709"/>
            <a:ext cx="7657792" cy="1373070"/>
          </a:xfrm>
        </p:spPr>
        <p:txBody>
          <a:bodyPr vert="horz" lIns="91440" tIns="45720" rIns="91440" bIns="45720" rtlCol="0" anchor="b">
            <a:normAutofit/>
          </a:bodyPr>
          <a:lstStyle/>
          <a:p>
            <a:pPr algn="r"/>
            <a:r>
              <a:rPr lang="en-US" sz="4600">
                <a:solidFill>
                  <a:srgbClr val="FFFFFF"/>
                </a:solidFill>
              </a:rPr>
              <a:t>Accessibility and accommodations</a:t>
            </a:r>
          </a:p>
        </p:txBody>
      </p:sp>
    </p:spTree>
    <p:extLst>
      <p:ext uri="{BB962C8B-B14F-4D97-AF65-F5344CB8AC3E}">
        <p14:creationId xmlns:p14="http://schemas.microsoft.com/office/powerpoint/2010/main" val="2269066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0EEAB-1534-4F10-A80E-0DD45D73E76C}"/>
              </a:ext>
            </a:extLst>
          </p:cNvPr>
          <p:cNvSpPr>
            <a:spLocks noGrp="1"/>
          </p:cNvSpPr>
          <p:nvPr>
            <p:ph type="title"/>
          </p:nvPr>
        </p:nvSpPr>
        <p:spPr/>
        <p:txBody>
          <a:bodyPr/>
          <a:lstStyle/>
          <a:p>
            <a:r>
              <a:rPr lang="en-US" dirty="0"/>
              <a:t>Accessibility versus accommodations</a:t>
            </a:r>
          </a:p>
        </p:txBody>
      </p:sp>
      <p:sp>
        <p:nvSpPr>
          <p:cNvPr id="3" name="Text Placeholder 2">
            <a:extLst>
              <a:ext uri="{FF2B5EF4-FFF2-40B4-BE49-F238E27FC236}">
                <a16:creationId xmlns:a16="http://schemas.microsoft.com/office/drawing/2014/main" id="{24D2DEC7-ABEE-4382-9B90-121D4D86DBC0}"/>
              </a:ext>
            </a:extLst>
          </p:cNvPr>
          <p:cNvSpPr>
            <a:spLocks noGrp="1"/>
          </p:cNvSpPr>
          <p:nvPr>
            <p:ph type="body" idx="1"/>
          </p:nvPr>
        </p:nvSpPr>
        <p:spPr/>
        <p:txBody>
          <a:bodyPr>
            <a:normAutofit/>
          </a:bodyPr>
          <a:lstStyle/>
          <a:p>
            <a:r>
              <a:rPr lang="en-US" sz="4000" dirty="0"/>
              <a:t>Accessibility</a:t>
            </a:r>
          </a:p>
        </p:txBody>
      </p:sp>
      <p:sp>
        <p:nvSpPr>
          <p:cNvPr id="4" name="Content Placeholder 3">
            <a:extLst>
              <a:ext uri="{FF2B5EF4-FFF2-40B4-BE49-F238E27FC236}">
                <a16:creationId xmlns:a16="http://schemas.microsoft.com/office/drawing/2014/main" id="{49925AE1-066A-4A9F-A68E-01C256EB9F29}"/>
              </a:ext>
            </a:extLst>
          </p:cNvPr>
          <p:cNvSpPr>
            <a:spLocks noGrp="1"/>
          </p:cNvSpPr>
          <p:nvPr>
            <p:ph sz="half" idx="2"/>
          </p:nvPr>
        </p:nvSpPr>
        <p:spPr/>
        <p:txBody>
          <a:bodyPr>
            <a:normAutofit/>
          </a:bodyPr>
          <a:lstStyle/>
          <a:p>
            <a:r>
              <a:rPr lang="en-US" sz="3200" dirty="0"/>
              <a:t>Degree to which something can be used without adaptation or modification by everyone</a:t>
            </a:r>
          </a:p>
        </p:txBody>
      </p:sp>
      <p:sp>
        <p:nvSpPr>
          <p:cNvPr id="5" name="Text Placeholder 4">
            <a:extLst>
              <a:ext uri="{FF2B5EF4-FFF2-40B4-BE49-F238E27FC236}">
                <a16:creationId xmlns:a16="http://schemas.microsoft.com/office/drawing/2014/main" id="{A67EB113-271A-4854-B879-2A6E966207FD}"/>
              </a:ext>
            </a:extLst>
          </p:cNvPr>
          <p:cNvSpPr>
            <a:spLocks noGrp="1"/>
          </p:cNvSpPr>
          <p:nvPr>
            <p:ph type="body" sz="quarter" idx="3"/>
          </p:nvPr>
        </p:nvSpPr>
        <p:spPr/>
        <p:txBody>
          <a:bodyPr>
            <a:normAutofit/>
          </a:bodyPr>
          <a:lstStyle/>
          <a:p>
            <a:r>
              <a:rPr lang="en-US" sz="4000" dirty="0"/>
              <a:t>Accommodations</a:t>
            </a:r>
          </a:p>
        </p:txBody>
      </p:sp>
      <p:sp>
        <p:nvSpPr>
          <p:cNvPr id="6" name="Content Placeholder 5">
            <a:extLst>
              <a:ext uri="{FF2B5EF4-FFF2-40B4-BE49-F238E27FC236}">
                <a16:creationId xmlns:a16="http://schemas.microsoft.com/office/drawing/2014/main" id="{7933B1FA-41D3-41A7-A50F-C53C78C4E6B8}"/>
              </a:ext>
            </a:extLst>
          </p:cNvPr>
          <p:cNvSpPr>
            <a:spLocks noGrp="1"/>
          </p:cNvSpPr>
          <p:nvPr>
            <p:ph sz="quarter" idx="4"/>
          </p:nvPr>
        </p:nvSpPr>
        <p:spPr/>
        <p:txBody>
          <a:bodyPr>
            <a:normAutofit/>
          </a:bodyPr>
          <a:lstStyle/>
          <a:p>
            <a:r>
              <a:rPr lang="en-US" sz="3200" dirty="0"/>
              <a:t>Adaptation or modification to meet the needs of an individual or group</a:t>
            </a:r>
          </a:p>
        </p:txBody>
      </p:sp>
    </p:spTree>
    <p:extLst>
      <p:ext uri="{BB962C8B-B14F-4D97-AF65-F5344CB8AC3E}">
        <p14:creationId xmlns:p14="http://schemas.microsoft.com/office/powerpoint/2010/main" val="2342587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29" name="Picture 6">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0" name="Picture 8">
            <a:extLst>
              <a:ext uri="{FF2B5EF4-FFF2-40B4-BE49-F238E27FC236}">
                <a16:creationId xmlns:a16="http://schemas.microsoft.com/office/drawing/2014/main" id="{17B2B42C-0777-4D6E-9432-535281803A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31" name="Picture 10">
            <a:extLst>
              <a:ext uri="{FF2B5EF4-FFF2-40B4-BE49-F238E27FC236}">
                <a16:creationId xmlns:a16="http://schemas.microsoft.com/office/drawing/2014/main" id="{EFEAAB60-93E2-4DC6-99AC-939637BCE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32" name="Rectangle 12">
            <a:extLst>
              <a:ext uri="{FF2B5EF4-FFF2-40B4-BE49-F238E27FC236}">
                <a16:creationId xmlns:a16="http://schemas.microsoft.com/office/drawing/2014/main" id="{7EF5ECB8-D49C-48FB-A93E-88EB2FFDF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14">
            <a:extLst>
              <a:ext uri="{FF2B5EF4-FFF2-40B4-BE49-F238E27FC236}">
                <a16:creationId xmlns:a16="http://schemas.microsoft.com/office/drawing/2014/main" id="{411B77A2-BD5C-432D-B52E-C12612C7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34" name="Rectangle 16">
            <a:extLst>
              <a:ext uri="{FF2B5EF4-FFF2-40B4-BE49-F238E27FC236}">
                <a16:creationId xmlns:a16="http://schemas.microsoft.com/office/drawing/2014/main" id="{B2E911EF-80F5-4781-A4DF-44EFAF242F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18">
            <a:extLst>
              <a:ext uri="{FF2B5EF4-FFF2-40B4-BE49-F238E27FC236}">
                <a16:creationId xmlns:a16="http://schemas.microsoft.com/office/drawing/2014/main" id="{B0A2A734-17E4-44D5-9630-D54D6AF746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6" name="Rectangle 20">
            <a:extLst>
              <a:ext uri="{FF2B5EF4-FFF2-40B4-BE49-F238E27FC236}">
                <a16:creationId xmlns:a16="http://schemas.microsoft.com/office/drawing/2014/main" id="{EFFB5C33-24B2-4764-BDBD-4C10A21DB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88808" y="0"/>
            <a:ext cx="340319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7" name="Picture 22">
            <a:extLst>
              <a:ext uri="{FF2B5EF4-FFF2-40B4-BE49-F238E27FC236}">
                <a16:creationId xmlns:a16="http://schemas.microsoft.com/office/drawing/2014/main" id="{FEB601E2-EFED-4313-BEE4-9E27B94FC6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242852"/>
            <a:ext cx="9110541" cy="246557"/>
          </a:xfrm>
          <a:prstGeom prst="rect">
            <a:avLst/>
          </a:prstGeom>
        </p:spPr>
      </p:pic>
      <p:sp>
        <p:nvSpPr>
          <p:cNvPr id="38" name="Rectangle 24">
            <a:extLst>
              <a:ext uri="{FF2B5EF4-FFF2-40B4-BE49-F238E27FC236}">
                <a16:creationId xmlns:a16="http://schemas.microsoft.com/office/drawing/2014/main" id="{1425DB5A-CEE1-4EE1-8C4A-689E49D354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9110542" cy="1660332"/>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057F77B-3706-41A7-9F61-BAB581B7AC39}"/>
              </a:ext>
            </a:extLst>
          </p:cNvPr>
          <p:cNvSpPr>
            <a:spLocks noGrp="1"/>
          </p:cNvSpPr>
          <p:nvPr>
            <p:ph type="ctrTitle"/>
          </p:nvPr>
        </p:nvSpPr>
        <p:spPr>
          <a:xfrm>
            <a:off x="840510" y="2733709"/>
            <a:ext cx="7657792" cy="1373070"/>
          </a:xfrm>
        </p:spPr>
        <p:txBody>
          <a:bodyPr vert="horz" lIns="91440" tIns="45720" rIns="91440" bIns="45720" rtlCol="0" anchor="b">
            <a:normAutofit/>
          </a:bodyPr>
          <a:lstStyle/>
          <a:p>
            <a:pPr algn="r"/>
            <a:r>
              <a:rPr lang="en-US" sz="5000">
                <a:solidFill>
                  <a:srgbClr val="FFFFFF"/>
                </a:solidFill>
              </a:rPr>
              <a:t>WSU’s Accessibility Policy</a:t>
            </a:r>
          </a:p>
        </p:txBody>
      </p:sp>
    </p:spTree>
    <p:extLst>
      <p:ext uri="{BB962C8B-B14F-4D97-AF65-F5344CB8AC3E}">
        <p14:creationId xmlns:p14="http://schemas.microsoft.com/office/powerpoint/2010/main" val="162500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0FA309-807F-4C17-98EF-A3BA7388E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642A87B-CAE9-4F8F-B293-28388E45D9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C8FA1749-B91A-40E7-AD01-0B9C9C6AF7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B7A934F-FFF7-4353-83D3-4EF66E93EE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668"/>
          </a:xfrm>
          <a:prstGeom prst="rect">
            <a:avLst/>
          </a:prstGeom>
        </p:spPr>
      </p:pic>
      <p:sp>
        <p:nvSpPr>
          <p:cNvPr id="16" name="Rectangle 15">
            <a:extLst>
              <a:ext uri="{FF2B5EF4-FFF2-40B4-BE49-F238E27FC236}">
                <a16:creationId xmlns:a16="http://schemas.microsoft.com/office/drawing/2014/main" id="{700676C8-6DE8-47DD-9A23-D42063A12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5025B06-9283-44F3-B853-5BF4DE59D3CD}"/>
              </a:ext>
            </a:extLst>
          </p:cNvPr>
          <p:cNvSpPr>
            <a:spLocks noGrp="1"/>
          </p:cNvSpPr>
          <p:nvPr>
            <p:ph type="title"/>
          </p:nvPr>
        </p:nvSpPr>
        <p:spPr>
          <a:xfrm>
            <a:off x="680321" y="2063262"/>
            <a:ext cx="3739279" cy="2661052"/>
          </a:xfrm>
        </p:spPr>
        <p:txBody>
          <a:bodyPr>
            <a:normAutofit/>
          </a:bodyPr>
          <a:lstStyle/>
          <a:p>
            <a:pPr algn="r"/>
            <a:r>
              <a:rPr lang="en-US" sz="4400">
                <a:solidFill>
                  <a:srgbClr val="FFFFFF"/>
                </a:solidFill>
              </a:rPr>
              <a:t>WSU’s Agreement with the NFB</a:t>
            </a:r>
          </a:p>
        </p:txBody>
      </p:sp>
      <p:sp>
        <p:nvSpPr>
          <p:cNvPr id="3" name="Content Placeholder 2">
            <a:extLst>
              <a:ext uri="{FF2B5EF4-FFF2-40B4-BE49-F238E27FC236}">
                <a16:creationId xmlns:a16="http://schemas.microsoft.com/office/drawing/2014/main" id="{4D9527AF-BDA7-4DF0-B627-5329C8BC6635}"/>
              </a:ext>
            </a:extLst>
          </p:cNvPr>
          <p:cNvSpPr>
            <a:spLocks noGrp="1"/>
          </p:cNvSpPr>
          <p:nvPr>
            <p:ph idx="1"/>
          </p:nvPr>
        </p:nvSpPr>
        <p:spPr>
          <a:xfrm>
            <a:off x="5287995" y="661106"/>
            <a:ext cx="6257362" cy="5503101"/>
          </a:xfrm>
        </p:spPr>
        <p:txBody>
          <a:bodyPr anchor="ctr">
            <a:normAutofit/>
          </a:bodyPr>
          <a:lstStyle/>
          <a:p>
            <a:pPr marL="0" indent="0">
              <a:buNone/>
            </a:pPr>
            <a:r>
              <a:rPr lang="en-US" sz="1400" b="0" i="0">
                <a:solidFill>
                  <a:srgbClr val="FFFFFF"/>
                </a:solidFill>
                <a:effectLst/>
                <a:latin typeface="Roboto"/>
              </a:rPr>
              <a:t>Wichita State University entered into a </a:t>
            </a:r>
            <a:r>
              <a:rPr lang="en-US" sz="1400" b="0" i="0">
                <a:solidFill>
                  <a:srgbClr val="FFFFFF"/>
                </a:solidFill>
                <a:effectLst/>
                <a:latin typeface="Roboto"/>
                <a:hlinkClick r:id="rId4"/>
              </a:rPr>
              <a:t>resolution agreement with the National Federation of the Blind </a:t>
            </a:r>
            <a:r>
              <a:rPr lang="en-US" sz="1400" b="0" i="0">
                <a:solidFill>
                  <a:srgbClr val="FFFFFF"/>
                </a:solidFill>
                <a:effectLst/>
                <a:latin typeface="Roboto"/>
              </a:rPr>
              <a:t>(NFB) in 2016</a:t>
            </a:r>
          </a:p>
          <a:p>
            <a:pPr marL="0" indent="0">
              <a:buNone/>
            </a:pPr>
            <a:endParaRPr lang="en-US" sz="1400" b="0" i="0">
              <a:solidFill>
                <a:srgbClr val="FFFFFF"/>
              </a:solidFill>
              <a:effectLst/>
              <a:latin typeface="Roboto"/>
            </a:endParaRPr>
          </a:p>
          <a:p>
            <a:pPr marL="0" indent="0">
              <a:buNone/>
            </a:pPr>
            <a:r>
              <a:rPr lang="en-US" sz="1400">
                <a:solidFill>
                  <a:srgbClr val="FFFFFF"/>
                </a:solidFill>
                <a:latin typeface="Roboto"/>
              </a:rPr>
              <a:t>All….</a:t>
            </a:r>
          </a:p>
          <a:p>
            <a:r>
              <a:rPr lang="en-US" sz="1400" b="0" i="0">
                <a:solidFill>
                  <a:srgbClr val="FFFFFF"/>
                </a:solidFill>
                <a:effectLst/>
                <a:latin typeface="Roboto"/>
              </a:rPr>
              <a:t>Educational material</a:t>
            </a:r>
          </a:p>
          <a:p>
            <a:r>
              <a:rPr lang="en-US" sz="1400" b="0" i="0">
                <a:solidFill>
                  <a:srgbClr val="FFFFFF"/>
                </a:solidFill>
                <a:effectLst/>
                <a:latin typeface="Roboto"/>
              </a:rPr>
              <a:t>Instructional technology</a:t>
            </a:r>
          </a:p>
          <a:p>
            <a:r>
              <a:rPr lang="en-US" sz="1400">
                <a:solidFill>
                  <a:srgbClr val="FFFFFF"/>
                </a:solidFill>
                <a:latin typeface="Roboto"/>
              </a:rPr>
              <a:t>Interfaces</a:t>
            </a:r>
          </a:p>
          <a:p>
            <a:r>
              <a:rPr lang="en-US" sz="1400" b="0" i="0">
                <a:solidFill>
                  <a:srgbClr val="FFFFFF"/>
                </a:solidFill>
                <a:effectLst/>
                <a:latin typeface="Roboto"/>
              </a:rPr>
              <a:t>Third party websites</a:t>
            </a:r>
          </a:p>
          <a:p>
            <a:r>
              <a:rPr lang="en-US" sz="1400">
                <a:solidFill>
                  <a:srgbClr val="FFFFFF"/>
                </a:solidFill>
                <a:latin typeface="Roboto"/>
              </a:rPr>
              <a:t>Vendor products</a:t>
            </a:r>
          </a:p>
          <a:p>
            <a:r>
              <a:rPr lang="en-US" sz="1400" b="0" i="0">
                <a:solidFill>
                  <a:srgbClr val="FFFFFF"/>
                </a:solidFill>
                <a:effectLst/>
                <a:latin typeface="Roboto"/>
              </a:rPr>
              <a:t>LMSs</a:t>
            </a:r>
          </a:p>
          <a:p>
            <a:r>
              <a:rPr lang="en-US" sz="1400" b="0" i="0">
                <a:solidFill>
                  <a:srgbClr val="FFFFFF"/>
                </a:solidFill>
                <a:effectLst/>
                <a:latin typeface="Roboto"/>
              </a:rPr>
              <a:t>……everything</a:t>
            </a:r>
          </a:p>
          <a:p>
            <a:pPr marL="0" indent="0">
              <a:buNone/>
            </a:pPr>
            <a:r>
              <a:rPr lang="en-US" sz="1400">
                <a:solidFill>
                  <a:srgbClr val="FFFFFF"/>
                </a:solidFill>
                <a:latin typeface="Roboto"/>
              </a:rPr>
              <a:t>Must meet the requirements of the Americans with Disabilities Act and WCAG 2.0 AA Guidelines or an equally effective alternate will be provided at the same time</a:t>
            </a:r>
          </a:p>
          <a:p>
            <a:pPr marL="457200" lvl="1" indent="0">
              <a:buNone/>
            </a:pPr>
            <a:endParaRPr lang="en-US" sz="1400" b="0" i="0">
              <a:solidFill>
                <a:srgbClr val="FFFFFF"/>
              </a:solidFill>
              <a:effectLst/>
              <a:latin typeface="Roboto"/>
            </a:endParaRPr>
          </a:p>
          <a:p>
            <a:pPr marL="0" indent="0">
              <a:buNone/>
            </a:pPr>
            <a:r>
              <a:rPr lang="en-US" sz="1400" b="0" i="0">
                <a:solidFill>
                  <a:srgbClr val="FFFFFF"/>
                </a:solidFill>
                <a:effectLst/>
                <a:latin typeface="Roboto"/>
              </a:rPr>
              <a:t>“WSU shall monitor compliance with standards and guidelines and inform instructional staff and content developers who have failed to meet standards and will provide direction and guidance to remediate barriers in a timely way.”</a:t>
            </a:r>
          </a:p>
          <a:p>
            <a:endParaRPr lang="en-US" sz="1400" b="0" i="0">
              <a:solidFill>
                <a:srgbClr val="FFFFFF"/>
              </a:solidFill>
              <a:effectLst/>
              <a:latin typeface="Roboto"/>
            </a:endParaRPr>
          </a:p>
          <a:p>
            <a:endParaRPr lang="en-US" sz="1400">
              <a:solidFill>
                <a:srgbClr val="FFFFFF"/>
              </a:solidFill>
            </a:endParaRPr>
          </a:p>
        </p:txBody>
      </p:sp>
    </p:spTree>
    <p:extLst>
      <p:ext uri="{BB962C8B-B14F-4D97-AF65-F5344CB8AC3E}">
        <p14:creationId xmlns:p14="http://schemas.microsoft.com/office/powerpoint/2010/main" val="2917137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D904C-4159-4F38-A08E-1D2763E5BECC}"/>
              </a:ext>
            </a:extLst>
          </p:cNvPr>
          <p:cNvSpPr>
            <a:spLocks noGrp="1"/>
          </p:cNvSpPr>
          <p:nvPr>
            <p:ph type="title"/>
          </p:nvPr>
        </p:nvSpPr>
        <p:spPr/>
        <p:txBody>
          <a:bodyPr/>
          <a:lstStyle/>
          <a:p>
            <a:r>
              <a:rPr lang="en-US" dirty="0"/>
              <a:t>WSU Accessibility Policy</a:t>
            </a:r>
          </a:p>
        </p:txBody>
      </p:sp>
      <p:sp>
        <p:nvSpPr>
          <p:cNvPr id="3" name="Content Placeholder 2">
            <a:extLst>
              <a:ext uri="{FF2B5EF4-FFF2-40B4-BE49-F238E27FC236}">
                <a16:creationId xmlns:a16="http://schemas.microsoft.com/office/drawing/2014/main" id="{9BE2C778-4548-4C37-BECB-A0145AA8F875}"/>
              </a:ext>
            </a:extLst>
          </p:cNvPr>
          <p:cNvSpPr>
            <a:spLocks noGrp="1"/>
          </p:cNvSpPr>
          <p:nvPr>
            <p:ph idx="1"/>
          </p:nvPr>
        </p:nvSpPr>
        <p:spPr/>
        <p:txBody>
          <a:bodyPr>
            <a:noAutofit/>
          </a:bodyPr>
          <a:lstStyle/>
          <a:p>
            <a:pPr marL="0" indent="0">
              <a:buNone/>
            </a:pPr>
            <a:r>
              <a:rPr lang="en-US" sz="2400" dirty="0">
                <a:hlinkClick r:id="rId2"/>
              </a:rPr>
              <a:t>8.11</a:t>
            </a:r>
            <a:endParaRPr lang="en-US" sz="2400" dirty="0"/>
          </a:p>
          <a:p>
            <a:pPr marL="0" indent="0">
              <a:buNone/>
            </a:pPr>
            <a:r>
              <a:rPr lang="en-US" sz="2400" b="0" i="0" dirty="0">
                <a:solidFill>
                  <a:srgbClr val="000000"/>
                </a:solidFill>
                <a:effectLst/>
                <a:latin typeface="Roboto"/>
              </a:rPr>
              <a:t>“Wichita State University is committed to making all websites, web-based applications, Learning Management Systems (LMS), and instructional materials accessible to its students, faculty, staff, and participants who have disabilities. Accessibility standards are based on ADA, Section 504 requirements and applicable regulations. Conformance to this policy does not negate the responsibility of Wichita State University to ensure that accessible technology and course content complies with applicable accessibility standards (see section IV.)”</a:t>
            </a:r>
            <a:endParaRPr lang="en-US" sz="2400" dirty="0"/>
          </a:p>
          <a:p>
            <a:pPr marL="0" indent="0">
              <a:buNone/>
            </a:pPr>
            <a:endParaRPr lang="en-US" sz="1800" dirty="0"/>
          </a:p>
        </p:txBody>
      </p:sp>
    </p:spTree>
    <p:extLst>
      <p:ext uri="{BB962C8B-B14F-4D97-AF65-F5344CB8AC3E}">
        <p14:creationId xmlns:p14="http://schemas.microsoft.com/office/powerpoint/2010/main" val="2611359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C3E6C53-102E-4ACA-BCBB-3CC973B9948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9" name="Picture 8">
            <a:extLst>
              <a:ext uri="{FF2B5EF4-FFF2-40B4-BE49-F238E27FC236}">
                <a16:creationId xmlns:a16="http://schemas.microsoft.com/office/drawing/2014/main" id="{17B2B42C-0777-4D6E-9432-535281803A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11" name="Picture 10">
            <a:extLst>
              <a:ext uri="{FF2B5EF4-FFF2-40B4-BE49-F238E27FC236}">
                <a16:creationId xmlns:a16="http://schemas.microsoft.com/office/drawing/2014/main" id="{EFEAAB60-93E2-4DC6-99AC-939637BCE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13" name="Rectangle 12">
            <a:extLst>
              <a:ext uri="{FF2B5EF4-FFF2-40B4-BE49-F238E27FC236}">
                <a16:creationId xmlns:a16="http://schemas.microsoft.com/office/drawing/2014/main" id="{7EF5ECB8-D49C-48FB-A93E-88EB2FFDF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411B77A2-BD5C-432D-B52E-C12612C7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7" name="Rectangle 16">
            <a:extLst>
              <a:ext uri="{FF2B5EF4-FFF2-40B4-BE49-F238E27FC236}">
                <a16:creationId xmlns:a16="http://schemas.microsoft.com/office/drawing/2014/main" id="{B2E911EF-80F5-4781-A4DF-44EFAF242F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B0A2A734-17E4-44D5-9630-D54D6AF746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1" name="Rectangle 20">
            <a:extLst>
              <a:ext uri="{FF2B5EF4-FFF2-40B4-BE49-F238E27FC236}">
                <a16:creationId xmlns:a16="http://schemas.microsoft.com/office/drawing/2014/main" id="{EFFB5C33-24B2-4764-BDBD-4C10A21DB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88808" y="0"/>
            <a:ext cx="340319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3" name="Picture 22">
            <a:extLst>
              <a:ext uri="{FF2B5EF4-FFF2-40B4-BE49-F238E27FC236}">
                <a16:creationId xmlns:a16="http://schemas.microsoft.com/office/drawing/2014/main" id="{FEB601E2-EFED-4313-BEE4-9E27B94FC6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242852"/>
            <a:ext cx="9110541" cy="246557"/>
          </a:xfrm>
          <a:prstGeom prst="rect">
            <a:avLst/>
          </a:prstGeom>
        </p:spPr>
      </p:pic>
      <p:sp>
        <p:nvSpPr>
          <p:cNvPr id="25" name="Rectangle 24">
            <a:extLst>
              <a:ext uri="{FF2B5EF4-FFF2-40B4-BE49-F238E27FC236}">
                <a16:creationId xmlns:a16="http://schemas.microsoft.com/office/drawing/2014/main" id="{1425DB5A-CEE1-4EE1-8C4A-689E49D354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9110542" cy="1660332"/>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63085AB-84DE-4A23-B012-AD12F2ACC650}"/>
              </a:ext>
            </a:extLst>
          </p:cNvPr>
          <p:cNvSpPr>
            <a:spLocks noGrp="1"/>
          </p:cNvSpPr>
          <p:nvPr>
            <p:ph type="ctrTitle"/>
          </p:nvPr>
        </p:nvSpPr>
        <p:spPr>
          <a:xfrm>
            <a:off x="840510" y="2733709"/>
            <a:ext cx="7657792" cy="1373070"/>
          </a:xfrm>
        </p:spPr>
        <p:txBody>
          <a:bodyPr vert="horz" lIns="91440" tIns="45720" rIns="91440" bIns="45720" rtlCol="0" anchor="b">
            <a:normAutofit/>
          </a:bodyPr>
          <a:lstStyle/>
          <a:p>
            <a:pPr algn="r"/>
            <a:r>
              <a:rPr lang="en-US" sz="5400">
                <a:solidFill>
                  <a:srgbClr val="FFFFFF"/>
                </a:solidFill>
              </a:rPr>
              <a:t>EIT Audits</a:t>
            </a:r>
          </a:p>
        </p:txBody>
      </p:sp>
    </p:spTree>
    <p:extLst>
      <p:ext uri="{BB962C8B-B14F-4D97-AF65-F5344CB8AC3E}">
        <p14:creationId xmlns:p14="http://schemas.microsoft.com/office/powerpoint/2010/main" val="3464703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ray">
  <a:themeElements>
    <a:clrScheme name="ARC GRAY">
      <a:dk1>
        <a:srgbClr val="000000"/>
      </a:dk1>
      <a:lt1>
        <a:srgbClr val="FEFFFF"/>
      </a:lt1>
      <a:dk2>
        <a:srgbClr val="5E5E5E"/>
      </a:dk2>
      <a:lt2>
        <a:srgbClr val="D5D5D5"/>
      </a:lt2>
      <a:accent1>
        <a:srgbClr val="7182C0"/>
      </a:accent1>
      <a:accent2>
        <a:srgbClr val="A86E87"/>
      </a:accent2>
      <a:accent3>
        <a:srgbClr val="F3AC1D"/>
      </a:accent3>
      <a:accent4>
        <a:srgbClr val="879848"/>
      </a:accent4>
      <a:accent5>
        <a:srgbClr val="913A41"/>
      </a:accent5>
      <a:accent6>
        <a:srgbClr val="C85E44"/>
      </a:accent6>
      <a:hlink>
        <a:srgbClr val="4433FF"/>
      </a:hlink>
      <a:folHlink>
        <a:srgbClr val="431F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Blue">
  <a:themeElements>
    <a:clrScheme name="ARC BLUE">
      <a:dk1>
        <a:srgbClr val="000000"/>
      </a:dk1>
      <a:lt1>
        <a:srgbClr val="FEFFFF"/>
      </a:lt1>
      <a:dk2>
        <a:srgbClr val="5E5E5E"/>
      </a:dk2>
      <a:lt2>
        <a:srgbClr val="D5D5D5"/>
      </a:lt2>
      <a:accent1>
        <a:srgbClr val="7182C0"/>
      </a:accent1>
      <a:accent2>
        <a:srgbClr val="A86E87"/>
      </a:accent2>
      <a:accent3>
        <a:srgbClr val="F3AC1D"/>
      </a:accent3>
      <a:accent4>
        <a:srgbClr val="879848"/>
      </a:accent4>
      <a:accent5>
        <a:srgbClr val="913A41"/>
      </a:accent5>
      <a:accent6>
        <a:srgbClr val="C85E44"/>
      </a:accent6>
      <a:hlink>
        <a:srgbClr val="2416D0"/>
      </a:hlink>
      <a:folHlink>
        <a:srgbClr val="0E00A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3.xml><?xml version="1.0" encoding="utf-8"?>
<a:theme xmlns:a="http://schemas.openxmlformats.org/drawingml/2006/main" name="Violet">
  <a:themeElements>
    <a:clrScheme name="ARC VIOLET">
      <a:dk1>
        <a:srgbClr val="000000"/>
      </a:dk1>
      <a:lt1>
        <a:srgbClr val="FEFFFF"/>
      </a:lt1>
      <a:dk2>
        <a:srgbClr val="5E5E5E"/>
      </a:dk2>
      <a:lt2>
        <a:srgbClr val="D5D5D5"/>
      </a:lt2>
      <a:accent1>
        <a:srgbClr val="7182C0"/>
      </a:accent1>
      <a:accent2>
        <a:srgbClr val="A86E87"/>
      </a:accent2>
      <a:accent3>
        <a:srgbClr val="F3AC1D"/>
      </a:accent3>
      <a:accent4>
        <a:srgbClr val="879848"/>
      </a:accent4>
      <a:accent5>
        <a:srgbClr val="913A41"/>
      </a:accent5>
      <a:accent6>
        <a:srgbClr val="C85E44"/>
      </a:accent6>
      <a:hlink>
        <a:srgbClr val="4433FF"/>
      </a:hlink>
      <a:folHlink>
        <a:srgbClr val="431F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4.xml><?xml version="1.0" encoding="utf-8"?>
<a:theme xmlns:a="http://schemas.openxmlformats.org/drawingml/2006/main" name="Green">
  <a:themeElements>
    <a:clrScheme name="ARC GREEN">
      <a:dk1>
        <a:srgbClr val="000000"/>
      </a:dk1>
      <a:lt1>
        <a:srgbClr val="FEFFFF"/>
      </a:lt1>
      <a:dk2>
        <a:srgbClr val="5E5E5E"/>
      </a:dk2>
      <a:lt2>
        <a:srgbClr val="D5D5D5"/>
      </a:lt2>
      <a:accent1>
        <a:srgbClr val="7182C0"/>
      </a:accent1>
      <a:accent2>
        <a:srgbClr val="A86E87"/>
      </a:accent2>
      <a:accent3>
        <a:srgbClr val="F3AC1D"/>
      </a:accent3>
      <a:accent4>
        <a:srgbClr val="879848"/>
      </a:accent4>
      <a:accent5>
        <a:srgbClr val="913A41"/>
      </a:accent5>
      <a:accent6>
        <a:srgbClr val="C85E44"/>
      </a:accent6>
      <a:hlink>
        <a:srgbClr val="4433FF"/>
      </a:hlink>
      <a:folHlink>
        <a:srgbClr val="431F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ppt/theme/theme5.xml><?xml version="1.0" encoding="utf-8"?>
<a:theme xmlns:a="http://schemas.openxmlformats.org/drawingml/2006/main" name="White">
  <a:themeElements>
    <a:clrScheme name="ARC WHITE">
      <a:dk1>
        <a:srgbClr val="000000"/>
      </a:dk1>
      <a:lt1>
        <a:srgbClr val="FEFFFF"/>
      </a:lt1>
      <a:dk2>
        <a:srgbClr val="5E5E5E"/>
      </a:dk2>
      <a:lt2>
        <a:srgbClr val="D5D5D5"/>
      </a:lt2>
      <a:accent1>
        <a:srgbClr val="7182C0"/>
      </a:accent1>
      <a:accent2>
        <a:srgbClr val="A86E87"/>
      </a:accent2>
      <a:accent3>
        <a:srgbClr val="F3AC1D"/>
      </a:accent3>
      <a:accent4>
        <a:srgbClr val="879848"/>
      </a:accent4>
      <a:accent5>
        <a:srgbClr val="913A41"/>
      </a:accent5>
      <a:accent6>
        <a:srgbClr val="C85E44"/>
      </a:accent6>
      <a:hlink>
        <a:srgbClr val="0052FF"/>
      </a:hlink>
      <a:folHlink>
        <a:srgbClr val="7A4A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MS_Mappings xmlns="26349e0c-b727-49b8-82fe-9ab3122581a6" xsi:nil="true"/>
    <Invited_Leaders xmlns="26349e0c-b727-49b8-82fe-9ab3122581a6" xsi:nil="true"/>
    <IsNotebookLocked xmlns="26349e0c-b727-49b8-82fe-9ab3122581a6" xsi:nil="true"/>
    <FolderType xmlns="26349e0c-b727-49b8-82fe-9ab3122581a6" xsi:nil="true"/>
    <Owner xmlns="26349e0c-b727-49b8-82fe-9ab3122581a6">
      <UserInfo>
        <DisplayName/>
        <AccountId xsi:nil="true"/>
        <AccountType/>
      </UserInfo>
    </Owner>
    <DefaultSectionNames xmlns="26349e0c-b727-49b8-82fe-9ab3122581a6" xsi:nil="true"/>
    <Is_Collaboration_Space_Locked xmlns="26349e0c-b727-49b8-82fe-9ab3122581a6" xsi:nil="true"/>
    <NotebookType xmlns="26349e0c-b727-49b8-82fe-9ab3122581a6" xsi:nil="true"/>
    <CultureName xmlns="26349e0c-b727-49b8-82fe-9ab3122581a6" xsi:nil="true"/>
    <Distribution_Groups xmlns="26349e0c-b727-49b8-82fe-9ab3122581a6" xsi:nil="true"/>
    <Members xmlns="26349e0c-b727-49b8-82fe-9ab3122581a6">
      <UserInfo>
        <DisplayName/>
        <AccountId xsi:nil="true"/>
        <AccountType/>
      </UserInfo>
    </Members>
    <AppVersion xmlns="26349e0c-b727-49b8-82fe-9ab3122581a6" xsi:nil="true"/>
    <TeamsChannelId xmlns="26349e0c-b727-49b8-82fe-9ab3122581a6" xsi:nil="true"/>
    <Templates xmlns="26349e0c-b727-49b8-82fe-9ab3122581a6" xsi:nil="true"/>
    <Member_Groups xmlns="26349e0c-b727-49b8-82fe-9ab3122581a6">
      <UserInfo>
        <DisplayName/>
        <AccountId xsi:nil="true"/>
        <AccountType/>
      </UserInfo>
    </Member_Groups>
    <Self_Registration_Enabled xmlns="26349e0c-b727-49b8-82fe-9ab3122581a6" xsi:nil="true"/>
    <Has_Leaders_Only_SectionGroup xmlns="26349e0c-b727-49b8-82fe-9ab3122581a6" xsi:nil="true"/>
    <Invited_Members xmlns="26349e0c-b727-49b8-82fe-9ab3122581a6" xsi:nil="true"/>
    <Leaders xmlns="26349e0c-b727-49b8-82fe-9ab3122581a6">
      <UserInfo>
        <DisplayName/>
        <AccountId xsi:nil="true"/>
        <AccountType/>
      </UserInfo>
    </Leaders>
    <Math_Settings xmlns="26349e0c-b727-49b8-82fe-9ab3122581a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CF159342219F84F9FD3B5BCABDEB64B" ma:contentTypeVersion="32" ma:contentTypeDescription="Create a new document." ma:contentTypeScope="" ma:versionID="647fb8f82698c8e4008b785989d48b58">
  <xsd:schema xmlns:xsd="http://www.w3.org/2001/XMLSchema" xmlns:xs="http://www.w3.org/2001/XMLSchema" xmlns:p="http://schemas.microsoft.com/office/2006/metadata/properties" xmlns:ns2="26349e0c-b727-49b8-82fe-9ab3122581a6" xmlns:ns3="71baf443-87e2-47c4-aed5-c3ca52dd0a39" targetNamespace="http://schemas.microsoft.com/office/2006/metadata/properties" ma:root="true" ma:fieldsID="385de085a1211ccd23471e879ba259b5" ns2:_="" ns3:_="">
    <xsd:import namespace="26349e0c-b727-49b8-82fe-9ab3122581a6"/>
    <xsd:import namespace="71baf443-87e2-47c4-aed5-c3ca52dd0a3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Location"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349e0c-b727-49b8-82fe-9ab3122581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NotebookType" ma:index="20" nillable="true" ma:displayName="Notebook Type" ma:internalName="NotebookType">
      <xsd:simpleType>
        <xsd:restriction base="dms:Text"/>
      </xsd:simpleType>
    </xsd:element>
    <xsd:element name="FolderType" ma:index="21" nillable="true" ma:displayName="Folder Type" ma:internalName="FolderType">
      <xsd:simpleType>
        <xsd:restriction base="dms:Text"/>
      </xsd:simpleType>
    </xsd:element>
    <xsd:element name="CultureName" ma:index="22" nillable="true" ma:displayName="Culture Name" ma:internalName="CultureName">
      <xsd:simpleType>
        <xsd:restriction base="dms:Text"/>
      </xsd:simpleType>
    </xsd:element>
    <xsd:element name="AppVersion" ma:index="23" nillable="true" ma:displayName="App Version" ma:internalName="AppVersion">
      <xsd:simpleType>
        <xsd:restriction base="dms:Text"/>
      </xsd:simpleType>
    </xsd:element>
    <xsd:element name="TeamsChannelId" ma:index="24" nillable="true" ma:displayName="Teams Channel Id" ma:internalName="TeamsChannelId">
      <xsd:simpleType>
        <xsd:restriction base="dms:Text"/>
      </xsd:simpleType>
    </xsd:element>
    <xsd:element name="Owner" ma:index="25"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6" nillable="true" ma:displayName="Math Settings" ma:internalName="Math_Settings">
      <xsd:simpleType>
        <xsd:restriction base="dms:Text"/>
      </xsd:simpleType>
    </xsd:element>
    <xsd:element name="DefaultSectionNames" ma:index="27" nillable="true" ma:displayName="Default Section Names" ma:internalName="DefaultSectionNames">
      <xsd:simpleType>
        <xsd:restriction base="dms:Note">
          <xsd:maxLength value="255"/>
        </xsd:restriction>
      </xsd:simpleType>
    </xsd:element>
    <xsd:element name="Templates" ma:index="28" nillable="true" ma:displayName="Templates" ma:internalName="Templates">
      <xsd:simpleType>
        <xsd:restriction base="dms:Note">
          <xsd:maxLength value="255"/>
        </xsd:restriction>
      </xsd:simpleType>
    </xsd:element>
    <xsd:element name="Leaders" ma:index="29"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0"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1"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2" nillable="true" ma:displayName="Distribution Groups" ma:internalName="Distribution_Groups">
      <xsd:simpleType>
        <xsd:restriction base="dms:Note">
          <xsd:maxLength value="255"/>
        </xsd:restriction>
      </xsd:simpleType>
    </xsd:element>
    <xsd:element name="LMS_Mappings" ma:index="33" nillable="true" ma:displayName="LMS Mappings" ma:internalName="LMS_Mappings">
      <xsd:simpleType>
        <xsd:restriction base="dms:Note">
          <xsd:maxLength value="255"/>
        </xsd:restriction>
      </xsd:simpleType>
    </xsd:element>
    <xsd:element name="Invited_Leaders" ma:index="34" nillable="true" ma:displayName="Invited Leaders" ma:internalName="Invited_Leaders">
      <xsd:simpleType>
        <xsd:restriction base="dms:Note">
          <xsd:maxLength value="255"/>
        </xsd:restriction>
      </xsd:simpleType>
    </xsd:element>
    <xsd:element name="Invited_Members" ma:index="35" nillable="true" ma:displayName="Invited Members" ma:internalName="Invited_Members">
      <xsd:simpleType>
        <xsd:restriction base="dms:Note">
          <xsd:maxLength value="255"/>
        </xsd:restriction>
      </xsd:simpleType>
    </xsd:element>
    <xsd:element name="Self_Registration_Enabled" ma:index="36" nillable="true" ma:displayName="Self Registration Enabled" ma:internalName="Self_Registration_Enabled">
      <xsd:simpleType>
        <xsd:restriction base="dms:Boolean"/>
      </xsd:simpleType>
    </xsd:element>
    <xsd:element name="Has_Leaders_Only_SectionGroup" ma:index="37" nillable="true" ma:displayName="Has Leaders Only SectionGroup" ma:internalName="Has_Leaders_Only_SectionGroup">
      <xsd:simpleType>
        <xsd:restriction base="dms:Boolean"/>
      </xsd:simpleType>
    </xsd:element>
    <xsd:element name="Is_Collaboration_Space_Locked" ma:index="38" nillable="true" ma:displayName="Is Collaboration Space Locked" ma:internalName="Is_Collaboration_Space_Locked">
      <xsd:simpleType>
        <xsd:restriction base="dms:Boolean"/>
      </xsd:simpleType>
    </xsd:element>
    <xsd:element name="IsNotebookLocked" ma:index="39" nillable="true" ma:displayName="Is Notebook Locked" ma:internalName="IsNotebookLocke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71baf443-87e2-47c4-aed5-c3ca52dd0a3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315D56-6EF5-477F-8F2B-59DF14E67925}">
  <ds:schemaRefs>
    <ds:schemaRef ds:uri="http://schemas.microsoft.com/office/2006/metadata/properties"/>
    <ds:schemaRef ds:uri="http://schemas.microsoft.com/office/infopath/2007/PartnerControls"/>
    <ds:schemaRef ds:uri="26349e0c-b727-49b8-82fe-9ab3122581a6"/>
  </ds:schemaRefs>
</ds:datastoreItem>
</file>

<file path=customXml/itemProps2.xml><?xml version="1.0" encoding="utf-8"?>
<ds:datastoreItem xmlns:ds="http://schemas.openxmlformats.org/officeDocument/2006/customXml" ds:itemID="{55DEFB4B-CB30-4ECC-9424-F6D53DE7D0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349e0c-b727-49b8-82fe-9ab3122581a6"/>
    <ds:schemaRef ds:uri="71baf443-87e2-47c4-aed5-c3ca52dd0a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0763FF0-C7C3-4496-ACFB-3A6CF01A2F3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TotalTime>
  <Words>1466</Words>
  <Application>Microsoft Office PowerPoint</Application>
  <PresentationFormat>Widescreen</PresentationFormat>
  <Paragraphs>226</Paragraphs>
  <Slides>28</Slides>
  <Notes>3</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28</vt:i4>
      </vt:variant>
    </vt:vector>
  </HeadingPairs>
  <TitlesOfParts>
    <vt:vector size="36" baseType="lpstr">
      <vt:lpstr>Arial</vt:lpstr>
      <vt:lpstr>Calibri</vt:lpstr>
      <vt:lpstr>Roboto</vt:lpstr>
      <vt:lpstr>Gray</vt:lpstr>
      <vt:lpstr>Blue</vt:lpstr>
      <vt:lpstr>Violet</vt:lpstr>
      <vt:lpstr>Green</vt:lpstr>
      <vt:lpstr>White</vt:lpstr>
      <vt:lpstr>PowerPoint Presentation</vt:lpstr>
      <vt:lpstr>Accessibility and the University’s Auditing Processes</vt:lpstr>
      <vt:lpstr>Agenda</vt:lpstr>
      <vt:lpstr>Accessibility and accommodations</vt:lpstr>
      <vt:lpstr>Accessibility versus accommodations</vt:lpstr>
      <vt:lpstr>WSU’s Accessibility Policy</vt:lpstr>
      <vt:lpstr>WSU’s Agreement with the NFB</vt:lpstr>
      <vt:lpstr>WSU Accessibility Policy</vt:lpstr>
      <vt:lpstr>EIT Audits</vt:lpstr>
      <vt:lpstr>What is EIT? Electronic Information Technology</vt:lpstr>
      <vt:lpstr>What is asked in an EIT audit?</vt:lpstr>
      <vt:lpstr>Do my tools need an EIT audit?</vt:lpstr>
      <vt:lpstr>How do I request an EIT audit for my tool(s)?</vt:lpstr>
      <vt:lpstr>What happens if my tool doesn’t meet the accessibility standards required ?</vt:lpstr>
      <vt:lpstr>Requesting an exception</vt:lpstr>
      <vt:lpstr>Friendly Audits</vt:lpstr>
      <vt:lpstr>What are Friendly audits?</vt:lpstr>
      <vt:lpstr>What does a Friendly audit cover?</vt:lpstr>
      <vt:lpstr>When are Friendly audits conducted?</vt:lpstr>
      <vt:lpstr>Friendly audit results</vt:lpstr>
      <vt:lpstr>Red Flag / Accessibility Red Flag</vt:lpstr>
      <vt:lpstr>Friendly audit letters</vt:lpstr>
      <vt:lpstr>Tips for great Friendly Audit results</vt:lpstr>
      <vt:lpstr>Conclusion</vt:lpstr>
      <vt:lpstr>Take Aways</vt:lpstr>
      <vt:lpstr>Poll &amp; Questions</vt:lpstr>
      <vt:lpstr>Zoom Interactive Poll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Merchant, Heather</dc:creator>
  <cp:lastModifiedBy>Merchant, Heather</cp:lastModifiedBy>
  <cp:revision>3</cp:revision>
  <dcterms:created xsi:type="dcterms:W3CDTF">2020-08-12T01:42:26Z</dcterms:created>
  <dcterms:modified xsi:type="dcterms:W3CDTF">2020-08-12T01:54:26Z</dcterms:modified>
</cp:coreProperties>
</file>