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9" r:id="rId5"/>
    <p:sldMasterId id="2147483705" r:id="rId6"/>
    <p:sldMasterId id="2147483723" r:id="rId7"/>
    <p:sldMasterId id="2147483745" r:id="rId8"/>
  </p:sldMasterIdLst>
  <p:notesMasterIdLst>
    <p:notesMasterId r:id="rId28"/>
  </p:notesMasterIdLst>
  <p:handoutMasterIdLst>
    <p:handoutMasterId r:id="rId29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Gray" id="{0860697E-8C4A-43F9-A7C0-C435911657B2}">
          <p14:sldIdLst/>
        </p14:section>
        <p14:section name="Violet" id="{ED02CA79-8112-418E-8BC2-0FD9B68AECB3}">
          <p14:sldIdLst/>
        </p14:section>
        <p14:section name="Green" id="{0DAD77B1-60C5-4EB2-933E-C56E97A5B2A7}">
          <p14:sldIdLst/>
        </p14:section>
        <p14:section name="White" id="{1133358C-E9C2-A44D-B417-64BF0972260D}">
          <p14:sldIdLst/>
        </p14:section>
        <p14:section name="General Closing" id="{4AB6C702-EE4D-4283-ACB0-770710E41AE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FAA"/>
    <a:srgbClr val="4429D6"/>
    <a:srgbClr val="4433FF"/>
    <a:srgbClr val="4249AA"/>
    <a:srgbClr val="004242"/>
    <a:srgbClr val="0070C0"/>
    <a:srgbClr val="FFFFFF"/>
    <a:srgbClr val="72A5BF"/>
    <a:srgbClr val="431479"/>
    <a:srgbClr val="A8D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3" autoAdjust="0"/>
    <p:restoredTop sz="86068" autoAdjust="0"/>
  </p:normalViewPr>
  <p:slideViewPr>
    <p:cSldViewPr snapToGrid="0">
      <p:cViewPr varScale="1">
        <p:scale>
          <a:sx n="95" d="100"/>
          <a:sy n="95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43" d="100"/>
          <a:sy n="143" d="100"/>
        </p:scale>
        <p:origin x="52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B9090-8535-DF40-8CDC-8E9E56773838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972C77-E6F1-FD46-B910-8545D9CDEB4C}">
      <dgm:prSet phldrT="[Text]"/>
      <dgm:spPr/>
      <dgm:t>
        <a:bodyPr/>
        <a:lstStyle/>
        <a:p>
          <a:r>
            <a:rPr lang="en-US" dirty="0"/>
            <a:t>right answer</a:t>
          </a:r>
        </a:p>
      </dgm:t>
    </dgm:pt>
    <dgm:pt modelId="{03D36D86-CC20-4F43-AB9E-14BD895D63EE}" type="parTrans" cxnId="{54819DF6-552B-0643-8094-57B47FECE18C}">
      <dgm:prSet/>
      <dgm:spPr/>
      <dgm:t>
        <a:bodyPr/>
        <a:lstStyle/>
        <a:p>
          <a:endParaRPr lang="en-US"/>
        </a:p>
      </dgm:t>
    </dgm:pt>
    <dgm:pt modelId="{28E40D00-F9E1-FF4B-99CC-40DDB475AD67}" type="sibTrans" cxnId="{54819DF6-552B-0643-8094-57B47FECE18C}">
      <dgm:prSet/>
      <dgm:spPr/>
      <dgm:t>
        <a:bodyPr/>
        <a:lstStyle/>
        <a:p>
          <a:endParaRPr lang="en-US"/>
        </a:p>
      </dgm:t>
    </dgm:pt>
    <dgm:pt modelId="{56C56823-E537-7F46-8FAB-D28927E8CB12}">
      <dgm:prSet phldrT="[Text]"/>
      <dgm:spPr/>
      <dgm:t>
        <a:bodyPr/>
        <a:lstStyle/>
        <a:p>
          <a:r>
            <a:rPr lang="en-US" dirty="0"/>
            <a:t>right answer</a:t>
          </a:r>
        </a:p>
      </dgm:t>
    </dgm:pt>
    <dgm:pt modelId="{A8412603-7CE6-E44D-86CD-910DC22A8DAB}" type="parTrans" cxnId="{001A51E7-0893-CC41-BA1A-54B3E95C4B51}">
      <dgm:prSet/>
      <dgm:spPr/>
      <dgm:t>
        <a:bodyPr/>
        <a:lstStyle/>
        <a:p>
          <a:endParaRPr lang="en-US"/>
        </a:p>
      </dgm:t>
    </dgm:pt>
    <dgm:pt modelId="{EE3C0DCB-2361-5448-A45B-09F9849AA72F}" type="sibTrans" cxnId="{001A51E7-0893-CC41-BA1A-54B3E95C4B51}">
      <dgm:prSet/>
      <dgm:spPr/>
      <dgm:t>
        <a:bodyPr/>
        <a:lstStyle/>
        <a:p>
          <a:endParaRPr lang="en-US"/>
        </a:p>
      </dgm:t>
    </dgm:pt>
    <dgm:pt modelId="{48B7A6B3-AB72-0444-B2A7-002C88C06FFF}">
      <dgm:prSet phldrT="[Text]"/>
      <dgm:spPr/>
      <dgm:t>
        <a:bodyPr/>
        <a:lstStyle/>
        <a:p>
          <a:r>
            <a:rPr lang="en-US" dirty="0"/>
            <a:t>right answer</a:t>
          </a:r>
        </a:p>
      </dgm:t>
    </dgm:pt>
    <dgm:pt modelId="{D6B948D9-98CC-E845-B3C9-ABA6C5DFF4DD}" type="parTrans" cxnId="{D81C3718-FE4B-FC41-9733-4CE856A0AD8B}">
      <dgm:prSet/>
      <dgm:spPr/>
      <dgm:t>
        <a:bodyPr/>
        <a:lstStyle/>
        <a:p>
          <a:endParaRPr lang="en-US"/>
        </a:p>
      </dgm:t>
    </dgm:pt>
    <dgm:pt modelId="{D69A6521-3A55-AB4A-95BF-0011C17973F9}" type="sibTrans" cxnId="{D81C3718-FE4B-FC41-9733-4CE856A0AD8B}">
      <dgm:prSet/>
      <dgm:spPr/>
      <dgm:t>
        <a:bodyPr/>
        <a:lstStyle/>
        <a:p>
          <a:endParaRPr lang="en-US"/>
        </a:p>
      </dgm:t>
    </dgm:pt>
    <dgm:pt modelId="{449A2F43-CA5F-FF49-A86B-513BEA3BA3FA}" type="pres">
      <dgm:prSet presAssocID="{75EB9090-8535-DF40-8CDC-8E9E5677383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F959BB1-1317-8344-85F3-E4D5EFC33A4E}" type="pres">
      <dgm:prSet presAssocID="{75972C77-E6F1-FD46-B910-8545D9CDEB4C}" presName="Accent1" presStyleCnt="0"/>
      <dgm:spPr/>
    </dgm:pt>
    <dgm:pt modelId="{861A1576-0070-D14B-A9D6-F4BFB780B779}" type="pres">
      <dgm:prSet presAssocID="{75972C77-E6F1-FD46-B910-8545D9CDEB4C}" presName="Accent" presStyleLbl="node1" presStyleIdx="0" presStyleCnt="3"/>
      <dgm:spPr/>
    </dgm:pt>
    <dgm:pt modelId="{248DB4C9-D8A1-8045-A9B0-7874371EA163}" type="pres">
      <dgm:prSet presAssocID="{75972C77-E6F1-FD46-B910-8545D9CDEB4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D0AE8E6-809B-A847-BC41-A3881365E591}" type="pres">
      <dgm:prSet presAssocID="{48B7A6B3-AB72-0444-B2A7-002C88C06FFF}" presName="Accent2" presStyleCnt="0"/>
      <dgm:spPr/>
    </dgm:pt>
    <dgm:pt modelId="{0932B902-46D9-0F4F-91D2-809AFF40970C}" type="pres">
      <dgm:prSet presAssocID="{48B7A6B3-AB72-0444-B2A7-002C88C06FFF}" presName="Accent" presStyleLbl="node1" presStyleIdx="1" presStyleCnt="3"/>
      <dgm:spPr/>
    </dgm:pt>
    <dgm:pt modelId="{FF3EAD6B-217A-DF4C-8E02-D444FB9EC044}" type="pres">
      <dgm:prSet presAssocID="{48B7A6B3-AB72-0444-B2A7-002C88C06FF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630C3F3-6576-6549-88CC-0BCFF3C29102}" type="pres">
      <dgm:prSet presAssocID="{56C56823-E537-7F46-8FAB-D28927E8CB12}" presName="Accent3" presStyleCnt="0"/>
      <dgm:spPr/>
    </dgm:pt>
    <dgm:pt modelId="{2E5E34A1-FC89-864C-AA13-837FFA320EEE}" type="pres">
      <dgm:prSet presAssocID="{56C56823-E537-7F46-8FAB-D28927E8CB12}" presName="Accent" presStyleLbl="node1" presStyleIdx="2" presStyleCnt="3"/>
      <dgm:spPr/>
    </dgm:pt>
    <dgm:pt modelId="{E19042AC-FB7C-F549-A2DB-F93A6E3275F2}" type="pres">
      <dgm:prSet presAssocID="{56C56823-E537-7F46-8FAB-D28927E8CB1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B4F6D0B-572C-0548-A9AE-8BC3E797E8E0}" type="presOf" srcId="{56C56823-E537-7F46-8FAB-D28927E8CB12}" destId="{E19042AC-FB7C-F549-A2DB-F93A6E3275F2}" srcOrd="0" destOrd="0" presId="urn:microsoft.com/office/officeart/2009/layout/CircleArrowProcess"/>
    <dgm:cxn modelId="{D81C3718-FE4B-FC41-9733-4CE856A0AD8B}" srcId="{75EB9090-8535-DF40-8CDC-8E9E56773838}" destId="{48B7A6B3-AB72-0444-B2A7-002C88C06FFF}" srcOrd="1" destOrd="0" parTransId="{D6B948D9-98CC-E845-B3C9-ABA6C5DFF4DD}" sibTransId="{D69A6521-3A55-AB4A-95BF-0011C17973F9}"/>
    <dgm:cxn modelId="{2A338B87-08D3-5042-95A6-B715A71C467C}" type="presOf" srcId="{75EB9090-8535-DF40-8CDC-8E9E56773838}" destId="{449A2F43-CA5F-FF49-A86B-513BEA3BA3FA}" srcOrd="0" destOrd="0" presId="urn:microsoft.com/office/officeart/2009/layout/CircleArrowProcess"/>
    <dgm:cxn modelId="{3F196588-5EC1-1A4A-893A-7754EE664826}" type="presOf" srcId="{48B7A6B3-AB72-0444-B2A7-002C88C06FFF}" destId="{FF3EAD6B-217A-DF4C-8E02-D444FB9EC044}" srcOrd="0" destOrd="0" presId="urn:microsoft.com/office/officeart/2009/layout/CircleArrowProcess"/>
    <dgm:cxn modelId="{30CA638D-74CB-A148-B23E-FEF8B6A125E1}" type="presOf" srcId="{75972C77-E6F1-FD46-B910-8545D9CDEB4C}" destId="{248DB4C9-D8A1-8045-A9B0-7874371EA163}" srcOrd="0" destOrd="0" presId="urn:microsoft.com/office/officeart/2009/layout/CircleArrowProcess"/>
    <dgm:cxn modelId="{001A51E7-0893-CC41-BA1A-54B3E95C4B51}" srcId="{75EB9090-8535-DF40-8CDC-8E9E56773838}" destId="{56C56823-E537-7F46-8FAB-D28927E8CB12}" srcOrd="2" destOrd="0" parTransId="{A8412603-7CE6-E44D-86CD-910DC22A8DAB}" sibTransId="{EE3C0DCB-2361-5448-A45B-09F9849AA72F}"/>
    <dgm:cxn modelId="{54819DF6-552B-0643-8094-57B47FECE18C}" srcId="{75EB9090-8535-DF40-8CDC-8E9E56773838}" destId="{75972C77-E6F1-FD46-B910-8545D9CDEB4C}" srcOrd="0" destOrd="0" parTransId="{03D36D86-CC20-4F43-AB9E-14BD895D63EE}" sibTransId="{28E40D00-F9E1-FF4B-99CC-40DDB475AD67}"/>
    <dgm:cxn modelId="{B42B58E9-CC56-BD4B-8825-B1370948AE9F}" type="presParOf" srcId="{449A2F43-CA5F-FF49-A86B-513BEA3BA3FA}" destId="{CF959BB1-1317-8344-85F3-E4D5EFC33A4E}" srcOrd="0" destOrd="0" presId="urn:microsoft.com/office/officeart/2009/layout/CircleArrowProcess"/>
    <dgm:cxn modelId="{2A01E29D-7274-BF4F-8138-047989590D47}" type="presParOf" srcId="{CF959BB1-1317-8344-85F3-E4D5EFC33A4E}" destId="{861A1576-0070-D14B-A9D6-F4BFB780B779}" srcOrd="0" destOrd="0" presId="urn:microsoft.com/office/officeart/2009/layout/CircleArrowProcess"/>
    <dgm:cxn modelId="{4C44466F-4C91-3941-B6B5-2A21119F5909}" type="presParOf" srcId="{449A2F43-CA5F-FF49-A86B-513BEA3BA3FA}" destId="{248DB4C9-D8A1-8045-A9B0-7874371EA163}" srcOrd="1" destOrd="0" presId="urn:microsoft.com/office/officeart/2009/layout/CircleArrowProcess"/>
    <dgm:cxn modelId="{C488A852-FD0B-C942-B345-0F042C008475}" type="presParOf" srcId="{449A2F43-CA5F-FF49-A86B-513BEA3BA3FA}" destId="{6D0AE8E6-809B-A847-BC41-A3881365E591}" srcOrd="2" destOrd="0" presId="urn:microsoft.com/office/officeart/2009/layout/CircleArrowProcess"/>
    <dgm:cxn modelId="{19F445CC-B1DE-2D4D-8795-ED30FECB8040}" type="presParOf" srcId="{6D0AE8E6-809B-A847-BC41-A3881365E591}" destId="{0932B902-46D9-0F4F-91D2-809AFF40970C}" srcOrd="0" destOrd="0" presId="urn:microsoft.com/office/officeart/2009/layout/CircleArrowProcess"/>
    <dgm:cxn modelId="{688C95A1-502F-D14C-ADC8-E55D3226D314}" type="presParOf" srcId="{449A2F43-CA5F-FF49-A86B-513BEA3BA3FA}" destId="{FF3EAD6B-217A-DF4C-8E02-D444FB9EC044}" srcOrd="3" destOrd="0" presId="urn:microsoft.com/office/officeart/2009/layout/CircleArrowProcess"/>
    <dgm:cxn modelId="{4F1C0F48-6EAF-A245-BA47-87EFB1F01E94}" type="presParOf" srcId="{449A2F43-CA5F-FF49-A86B-513BEA3BA3FA}" destId="{5630C3F3-6576-6549-88CC-0BCFF3C29102}" srcOrd="4" destOrd="0" presId="urn:microsoft.com/office/officeart/2009/layout/CircleArrowProcess"/>
    <dgm:cxn modelId="{E9769972-1417-AD44-80C5-82CF8246699A}" type="presParOf" srcId="{5630C3F3-6576-6549-88CC-0BCFF3C29102}" destId="{2E5E34A1-FC89-864C-AA13-837FFA320EEE}" srcOrd="0" destOrd="0" presId="urn:microsoft.com/office/officeart/2009/layout/CircleArrowProcess"/>
    <dgm:cxn modelId="{6C2A4973-E321-EC4D-A6F3-3531A6E3014F}" type="presParOf" srcId="{449A2F43-CA5F-FF49-A86B-513BEA3BA3FA}" destId="{E19042AC-FB7C-F549-A2DB-F93A6E3275F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A1576-0070-D14B-A9D6-F4BFB780B779}">
      <dsp:nvSpPr>
        <dsp:cNvPr id="0" name=""/>
        <dsp:cNvSpPr/>
      </dsp:nvSpPr>
      <dsp:spPr>
        <a:xfrm>
          <a:off x="1724739" y="0"/>
          <a:ext cx="1732229" cy="17324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DB4C9-D8A1-8045-A9B0-7874371EA163}">
      <dsp:nvSpPr>
        <dsp:cNvPr id="0" name=""/>
        <dsp:cNvSpPr/>
      </dsp:nvSpPr>
      <dsp:spPr>
        <a:xfrm>
          <a:off x="2107618" y="625482"/>
          <a:ext cx="962566" cy="48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right answer</a:t>
          </a:r>
        </a:p>
      </dsp:txBody>
      <dsp:txXfrm>
        <a:off x="2107618" y="625482"/>
        <a:ext cx="962566" cy="481167"/>
      </dsp:txXfrm>
    </dsp:sp>
    <dsp:sp modelId="{0932B902-46D9-0F4F-91D2-809AFF40970C}">
      <dsp:nvSpPr>
        <dsp:cNvPr id="0" name=""/>
        <dsp:cNvSpPr/>
      </dsp:nvSpPr>
      <dsp:spPr>
        <a:xfrm>
          <a:off x="1243618" y="995445"/>
          <a:ext cx="1732229" cy="17324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EAD6B-217A-DF4C-8E02-D444FB9EC044}">
      <dsp:nvSpPr>
        <dsp:cNvPr id="0" name=""/>
        <dsp:cNvSpPr/>
      </dsp:nvSpPr>
      <dsp:spPr>
        <a:xfrm>
          <a:off x="1628450" y="1626686"/>
          <a:ext cx="962566" cy="48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right answer</a:t>
          </a:r>
        </a:p>
      </dsp:txBody>
      <dsp:txXfrm>
        <a:off x="1628450" y="1626686"/>
        <a:ext cx="962566" cy="481167"/>
      </dsp:txXfrm>
    </dsp:sp>
    <dsp:sp modelId="{2E5E34A1-FC89-864C-AA13-837FFA320EEE}">
      <dsp:nvSpPr>
        <dsp:cNvPr id="0" name=""/>
        <dsp:cNvSpPr/>
      </dsp:nvSpPr>
      <dsp:spPr>
        <a:xfrm>
          <a:off x="1848028" y="2110013"/>
          <a:ext cx="1488253" cy="148884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042AC-FB7C-F549-A2DB-F93A6E3275F2}">
      <dsp:nvSpPr>
        <dsp:cNvPr id="0" name=""/>
        <dsp:cNvSpPr/>
      </dsp:nvSpPr>
      <dsp:spPr>
        <a:xfrm>
          <a:off x="2109895" y="2629329"/>
          <a:ext cx="962566" cy="48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right answer</a:t>
          </a:r>
        </a:p>
      </dsp:txBody>
      <dsp:txXfrm>
        <a:off x="2109895" y="2629329"/>
        <a:ext cx="962566" cy="481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4D17B-76C2-C748-A49C-BC3B815A5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1CCB5-B72F-1F49-A373-AF3E15B59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1EA0-A378-6145-BC83-40B1DED1AFDF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794C9-8911-B346-A33D-513DC498C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2A814-F6E8-D94D-87AA-41B91D20A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C08F6-26CF-5648-AD9E-DD666582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9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37123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7" y="22058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7" y="22058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82" y="52230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0479" y="2253272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9" y="98027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40532"/>
            <a:ext cx="9613858" cy="109079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069" y="2029098"/>
            <a:ext cx="9613859" cy="3825558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883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6665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902465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6665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902465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6665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902465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50479" y="427335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46541" y="4161547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46541" y="2200917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46541" y="4737809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694" y="4161547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11693" y="2200917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10340" y="4737808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96901" y="4161547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96900" y="2200917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96776" y="4737806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31D3DF6-BD92-5A42-BE5A-943C06AD7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98" y="3685971"/>
            <a:ext cx="8623004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6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C869FF0-5066-6F49-A2AD-291C7127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AEA3B79-FFFA-3F4E-AED6-8DC169C2C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479" y="2093080"/>
            <a:ext cx="9613860" cy="38025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C6A73E4-7AFD-2047-83FB-4CBDCE06E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88F785B-829D-254E-8DC8-2AF6CEC5A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19404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19404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1920F5B-B3DB-0C44-9BED-102100663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74565B-8DCB-F54E-951B-1F6B6F9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7682-1B99-7642-9FA9-06F9EC3F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458" y="3691711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100" y="2205811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72" y="2898946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4" y="2205811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3" y="2898946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A7A8FE9-585F-BB46-8B19-21C1B7B1F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D2BF013-7795-A14D-9486-F9287C834E0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E20223-3AB6-E444-A2ED-8C04880F2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DBE65F-820C-7C49-9F4C-2CC1F6C10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4814B0-031D-8E4D-8CAE-26017EFDE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350EF3F-B941-164B-A93D-39C973034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1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2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378D7DD-D468-B944-9D18-465561438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A96BF22-4E8D-2E47-985F-350FA795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0122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8488" y="2212311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2310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B94749D-49EA-8B47-B2C0-6731C49B6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8EC6930-8DF1-1C48-9F81-7839BC54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932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69" y="2093924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6" y="91729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1CBB8B-517C-6C45-B181-F4C6A111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F4DDC6B-C1C1-2946-8578-378E44A7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50479" y="450121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50478" y="221231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69854" y="289811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7" y="221231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35002" y="289811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13688" y="221231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13688" y="289811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17053A7-5597-5E4D-88E5-F262E5C068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0496F7C-31C5-0847-B001-E89A10F85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89070" y="480403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85132" y="4188081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85132" y="2227451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85132" y="4764343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0285" y="4188081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0284" y="2227451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931" y="4764342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35492" y="4188081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35491" y="2227451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35367" y="4764340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EAA8C81F-09A0-BB4F-8092-6FA03C56E60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76145F4F-A42F-5D49-AF1B-15C45C255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7E48344-7DE3-D24B-AA1E-7956A90C8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395" y="3709218"/>
            <a:ext cx="8559209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2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11462"/>
            <a:ext cx="96138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0492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07771"/>
            <a:ext cx="9613860" cy="36109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07064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07064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8908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28" y="2209210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902345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232" y="2209210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9201" y="2902345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4612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24" y="2207062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207061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4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3408" y="2202379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8" y="2202378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461833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9070" y="2280428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919800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456322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87125" y="2217918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6501" y="2903718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204" y="2217918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1649" y="2903718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35" y="2217918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35" y="2903718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05085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70" y="1915885"/>
            <a:ext cx="9613860" cy="399417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95400" y="434614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91462" y="4167694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91462" y="2207064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91462" y="4743956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15" y="4167694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6614" y="2207064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55261" y="4743955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41822" y="4167694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41821" y="2207064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41697" y="4743953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4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60B5501-5458-4C48-9D5A-4D94B74EA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395" y="3693719"/>
            <a:ext cx="8559209" cy="98955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5717"/>
            <a:ext cx="9613860" cy="1090788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168434"/>
            <a:ext cx="9613860" cy="375904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12309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9203" y="2212309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6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428" y="2199872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893007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232" y="2199872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9201" y="2893007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2114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0924" y="2193307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2193306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069" y="2211462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72" y="2211462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5244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3408" y="2199872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8" y="2199871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4444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5403" y="221432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90238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5400" y="411160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87125" y="2192830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6501" y="2878630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204" y="2192830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1649" y="2878630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35" y="2192830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35" y="2878630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95400" y="416880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91462" y="4156319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91462" y="2195689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91462" y="4732581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15" y="4156319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56614" y="2195689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55261" y="4732580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41822" y="4156319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41821" y="2195689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41697" y="4732578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57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AC26-EE7F-8A46-9B58-4A741C4AAA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4411" y="3729998"/>
            <a:ext cx="9144000" cy="96186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  </a:t>
            </a:r>
          </a:p>
        </p:txBody>
      </p:sp>
    </p:spTree>
    <p:extLst>
      <p:ext uri="{BB962C8B-B14F-4D97-AF65-F5344CB8AC3E}">
        <p14:creationId xmlns:p14="http://schemas.microsoft.com/office/powerpoint/2010/main" val="1689364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D525-E200-8848-A3FE-27C36BA7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BD-0EEC-DD45-9E89-E277B93D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562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797CC-02D7-3543-8FCF-24CB3D07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66932-885E-6C4E-99A1-22BAE572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01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C550-616E-EC40-AD21-4C4E5DC9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981D-7D40-B648-8B81-0DEAB3CA5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211C1-582C-5048-95AF-1B329614B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100" y="182562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F5FA2-40BF-994E-88CC-2DA6BB0F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8/5/20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497C3-859A-0B46-B22A-6B7DA688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7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1269-90A1-844E-8082-ACF20374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3B05-B40F-F148-8019-546A2C7A5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D7ED0-4CF2-CB43-8707-7A070DF0A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CC5FC-1E94-A149-AAF6-07951E853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1944A-DEBB-8F46-BDEC-2B363C378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A1C58-4512-8D45-B762-A5CCADA6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8/5/20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444F1-3798-E542-A9ED-1821173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49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D4A4-6F9D-FD4A-A300-ADD165E0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044C4-8274-A140-A5BA-B251FD8C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F8533-DC82-8E46-B8C1-282B6376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437124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5097" y="2194044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069" y="2887179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8901" y="2194044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70" y="2887179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E7CD8-8DA9-F746-B860-44D1CBE3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E698-DAFF-BF49-9FB8-9B91A604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0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4A9B-8E72-CB40-8203-E3CF5537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3178"/>
            <a:ext cx="7099663" cy="1178922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4FA-A19C-4F43-829F-1607B46C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DAFA5-084D-9F4E-BEE7-79BEC8341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0C7DA-4E4E-BE45-9D86-B30CBF20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B631B-FF5E-6544-A5DC-384E69DB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1AD57-6512-214E-807B-890FF03C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49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63C5-DD12-304A-9569-DA8FFA7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7200"/>
            <a:ext cx="8861561" cy="109696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F20C12-57B4-8940-AD6E-826B3E8FB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6486E-C151-614C-8B50-1581733B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6837E-C27B-184E-9B7C-00EB70AB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BFFB-1703-D34A-92E3-5D0E0CC27281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AF3E-4FF3-AA4C-8C89-63F1CC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A14F5-687A-6B45-BBDA-15874E66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7B99-755A-8F49-8EAD-56A6BB67B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1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79" y="458826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002" y="221666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478" y="221666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484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068" y="2211462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4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7" r:id="rId13"/>
    <p:sldLayoutId id="214748366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  <p15:guide id="2" pos="816" userDrawn="1">
          <p15:clr>
            <a:srgbClr val="F26B43"/>
          </p15:clr>
        </p15:guide>
        <p15:guide id="3" pos="864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7123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7585" y="2199926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74F45A-1308-344D-BBA0-F9C3AC1B4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321" y="6481108"/>
            <a:ext cx="608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84B5D0BB-03FF-5A40-A1C1-E1BC504839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46504DF-58DE-A24C-A8D5-CCDA97332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50478" y="6492875"/>
            <a:ext cx="2916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4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069" y="434616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18748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9789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9181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7CE49-E0BC-7841-80F6-55B9101C6F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43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9" r:id="rId12"/>
    <p:sldLayoutId id="214748372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2688" userDrawn="1">
          <p15:clr>
            <a:srgbClr val="F26B43"/>
          </p15:clr>
        </p15:guide>
        <p15:guide id="3" pos="744" userDrawn="1">
          <p15:clr>
            <a:srgbClr val="F26B43"/>
          </p15:clr>
        </p15:guide>
        <p15:guide id="4" pos="81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50122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212309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92875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C8C3C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C8C3C1"/>
                </a:solidFill>
              </a:defRPr>
            </a:lvl1pPr>
          </a:lstStyle>
          <a:p>
            <a:fld id="{8D6896FE-8CF2-0F4E-BD44-23C64AC2E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4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7" r:id="rId12"/>
    <p:sldLayoutId id="214748373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0" userDrawn="1">
          <p15:clr>
            <a:srgbClr val="F26B43"/>
          </p15:clr>
        </p15:guide>
        <p15:guide id="3" pos="816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27110-93D8-8B45-BBFA-8963D585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0593"/>
            <a:ext cx="10515600" cy="110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1BA71-CC52-704B-A62A-E748FD1F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8926-1C9E-B948-B496-A0D8B41D8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92874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BE4BFFB-1703-D34A-92E3-5D0E0CC27281}" type="datetimeFigureOut">
              <a:rPr lang="en-US" smtClean="0"/>
              <a:pPr/>
              <a:t>8/5/20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4B54-484C-EA4B-948E-00BA58BDB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492875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777B99-755A-8F49-8EAD-56A6BB67B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7" r:id="rId2"/>
    <p:sldLayoutId id="214748374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816" userDrawn="1">
          <p15:clr>
            <a:srgbClr val="F26B43"/>
          </p15:clr>
        </p15:guide>
        <p15:guide id="4" pos="26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IDA@Wichita.edu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6678-4E96-8746-9DBB-890D808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Method, Building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F235-4BB5-8644-AC8C-45EE59108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Decide your goals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Build a Learning Module where you want your students to work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“Item” to provide instructions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“Item” to deliver first piece of content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Create a short quiz covering first content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And so on, alternating content/quiz; content/quiz</a:t>
            </a:r>
          </a:p>
        </p:txBody>
      </p:sp>
    </p:spTree>
    <p:extLst>
      <p:ext uri="{BB962C8B-B14F-4D97-AF65-F5344CB8AC3E}">
        <p14:creationId xmlns:p14="http://schemas.microsoft.com/office/powerpoint/2010/main" val="7960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DF0D-4372-B047-915F-E3988EAE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Method: Adding Adaptive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6893-964D-384C-AD21-A5093CBF1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Adaptive release needs to be added last</a:t>
            </a:r>
          </a:p>
          <a:p>
            <a:r>
              <a:rPr lang="en-US" dirty="0"/>
              <a:t>Your instructions, first content, and first quiz have no adaptive release</a:t>
            </a:r>
          </a:p>
          <a:p>
            <a:r>
              <a:rPr lang="en-US" dirty="0"/>
              <a:t>Your second content + second quiz are tied to the first quiz grade</a:t>
            </a:r>
          </a:p>
          <a:p>
            <a:r>
              <a:rPr lang="en-US" dirty="0"/>
              <a:t>Your third content + third quiz are tied to the second quiz grade, and so on</a:t>
            </a:r>
          </a:p>
        </p:txBody>
      </p:sp>
    </p:spTree>
    <p:extLst>
      <p:ext uri="{BB962C8B-B14F-4D97-AF65-F5344CB8AC3E}">
        <p14:creationId xmlns:p14="http://schemas.microsoft.com/office/powerpoint/2010/main" val="5051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30DF-3122-CD42-B2AE-625A2E01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all looks like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65CDC-1C0E-E742-8117-F7D6DCC729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Building a Learning Module</a:t>
            </a:r>
          </a:p>
        </p:txBody>
      </p:sp>
      <p:pic>
        <p:nvPicPr>
          <p:cNvPr id="6" name="Content Placeholder 5" descr="Learning module is found in &quot;build content&quot; inside the course materials area.">
            <a:extLst>
              <a:ext uri="{FF2B5EF4-FFF2-40B4-BE49-F238E27FC236}">
                <a16:creationId xmlns:a16="http://schemas.microsoft.com/office/drawing/2014/main" id="{97EC3E92-504B-0147-9DE7-7087B34BB6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2769" y="2193925"/>
            <a:ext cx="2239775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8B30-138A-ED45-AD49-24B83D73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Learning Module</a:t>
            </a:r>
          </a:p>
        </p:txBody>
      </p:sp>
      <p:pic>
        <p:nvPicPr>
          <p:cNvPr id="6" name="Content Placeholder 5" descr="Learning modules look like a series of individual events.  In this case, there is an item with content followed by a quiz that is in turn followed by an item with content and another quiz.">
            <a:extLst>
              <a:ext uri="{FF2B5EF4-FFF2-40B4-BE49-F238E27FC236}">
                <a16:creationId xmlns:a16="http://schemas.microsoft.com/office/drawing/2014/main" id="{AEFB5858-F886-714C-945D-831D99A3F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337" y="1289461"/>
            <a:ext cx="6045002" cy="54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59A6-B82E-EB4A-B259-5FAA5AA68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Adaptive Release</a:t>
            </a:r>
          </a:p>
        </p:txBody>
      </p:sp>
      <p:pic>
        <p:nvPicPr>
          <p:cNvPr id="6" name="Content Placeholder 5" descr="the down arrow next to the title of an item will allow people to choose adaptive release">
            <a:extLst>
              <a:ext uri="{FF2B5EF4-FFF2-40B4-BE49-F238E27FC236}">
                <a16:creationId xmlns:a16="http://schemas.microsoft.com/office/drawing/2014/main" id="{0F166339-1383-CF41-9E24-F498A149F1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4488" y="2193925"/>
            <a:ext cx="3528123" cy="3598863"/>
          </a:xfrm>
          <a:prstGeom prst="rect">
            <a:avLst/>
          </a:prstGeom>
        </p:spPr>
      </p:pic>
      <p:pic>
        <p:nvPicPr>
          <p:cNvPr id="7" name="Content Placeholder 6" descr="Adaptive release must be tied to the grade book grade for a quiz or assignment">
            <a:extLst>
              <a:ext uri="{FF2B5EF4-FFF2-40B4-BE49-F238E27FC236}">
                <a16:creationId xmlns:a16="http://schemas.microsoft.com/office/drawing/2014/main" id="{A96FDB41-5EA1-E94E-8B30-D29DD17D91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8168" y="2528048"/>
            <a:ext cx="6035300" cy="27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0F6080-E557-0149-B9BD-AD11072F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 have a “prize” or event at the end</a:t>
            </a:r>
          </a:p>
        </p:txBody>
      </p:sp>
      <p:pic>
        <p:nvPicPr>
          <p:cNvPr id="7" name="Content Placeholder 6" descr="image of fireworks">
            <a:extLst>
              <a:ext uri="{FF2B5EF4-FFF2-40B4-BE49-F238E27FC236}">
                <a16:creationId xmlns:a16="http://schemas.microsoft.com/office/drawing/2014/main" id="{139A7A42-437F-9D4C-BF7E-5DF68F9A2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149" y="1882589"/>
            <a:ext cx="7581779" cy="409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4D66-2B6D-D041-95E1-1CFB9B21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the game in the Grade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DB50-7921-D14E-875D-93FDB2275D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quiz can be its own grade if you want</a:t>
            </a:r>
          </a:p>
          <a:p>
            <a:r>
              <a:rPr lang="en-US" dirty="0"/>
              <a:t>Or, you can create a single “total” column for the assignment, and hide the individual quizzes</a:t>
            </a:r>
          </a:p>
        </p:txBody>
      </p:sp>
      <p:pic>
        <p:nvPicPr>
          <p:cNvPr id="5" name="Content Placeholder 4" descr="Adding a total column can be done using the total column choice under &quot;create calculated column&quot; in the grade center.">
            <a:extLst>
              <a:ext uri="{FF2B5EF4-FFF2-40B4-BE49-F238E27FC236}">
                <a16:creationId xmlns:a16="http://schemas.microsoft.com/office/drawing/2014/main" id="{156B90EA-7AE9-DD4A-A1AB-AAA04C9972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6333" y="1787536"/>
            <a:ext cx="3533091" cy="2351643"/>
          </a:xfrm>
          <a:prstGeom prst="rect">
            <a:avLst/>
          </a:prstGeom>
        </p:spPr>
      </p:pic>
      <p:pic>
        <p:nvPicPr>
          <p:cNvPr id="6" name="Picture 5" descr="Hiding a grade center column from students leaves it in the instructor's grade book but a red slash indicator is added next to the title of the hidden event.  Instructors can keep the added total column showing to the students for clarity.">
            <a:extLst>
              <a:ext uri="{FF2B5EF4-FFF2-40B4-BE49-F238E27FC236}">
                <a16:creationId xmlns:a16="http://schemas.microsoft.com/office/drawing/2014/main" id="{5AA37256-4D7E-9146-80B9-2148D8FC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677" y="4686851"/>
            <a:ext cx="4902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3BE0-7B24-054F-9815-4B220EF77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E1AF1-803A-144D-8A12-6956F13E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can add any kind of content, not just items (good way to ensure people watch lectures)</a:t>
            </a:r>
          </a:p>
          <a:p>
            <a:r>
              <a:rPr lang="en-US" dirty="0"/>
              <a:t>You can add additional content for poor quiz responses instead of just sending them back to the original content item</a:t>
            </a:r>
          </a:p>
          <a:p>
            <a:r>
              <a:rPr lang="en-US" dirty="0"/>
              <a:t>You can also use assignments or discussion board grades instead of quizzes for the adaptive release triggers</a:t>
            </a:r>
          </a:p>
        </p:txBody>
      </p:sp>
    </p:spTree>
    <p:extLst>
      <p:ext uri="{BB962C8B-B14F-4D97-AF65-F5344CB8AC3E}">
        <p14:creationId xmlns:p14="http://schemas.microsoft.com/office/powerpoint/2010/main" val="24201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718B-68D0-BB4D-BC67-ADA53638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things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B0BB-0CE0-2E41-8A6D-1F288D0C6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copy or move the learning modules to different places in your class, or to other classes</a:t>
            </a:r>
          </a:p>
          <a:p>
            <a:r>
              <a:rPr lang="en-US" dirty="0"/>
              <a:t>Learning Modules can “live” inside Content Folders if you like</a:t>
            </a:r>
          </a:p>
          <a:p>
            <a:r>
              <a:rPr lang="en-US" dirty="0"/>
              <a:t>Can be used for extra credit</a:t>
            </a:r>
          </a:p>
        </p:txBody>
      </p:sp>
    </p:spTree>
    <p:extLst>
      <p:ext uri="{BB962C8B-B14F-4D97-AF65-F5344CB8AC3E}">
        <p14:creationId xmlns:p14="http://schemas.microsoft.com/office/powerpoint/2010/main" val="29801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434A75-CF8A-EC49-81D3-A8A8C1226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IDA@Wichita.edu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3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4F59-BB9E-EC41-948C-2D5F0078F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497" y="3685971"/>
            <a:ext cx="9860655" cy="989550"/>
          </a:xfrm>
        </p:spPr>
        <p:txBody>
          <a:bodyPr/>
          <a:lstStyle/>
          <a:p>
            <a:r>
              <a:rPr lang="en-US" dirty="0"/>
              <a:t>Using Adaptive Release for Games</a:t>
            </a:r>
          </a:p>
        </p:txBody>
      </p:sp>
    </p:spTree>
    <p:extLst>
      <p:ext uri="{BB962C8B-B14F-4D97-AF65-F5344CB8AC3E}">
        <p14:creationId xmlns:p14="http://schemas.microsoft.com/office/powerpoint/2010/main" val="8359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FD6C-EE85-564A-BDF3-F7C69E13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Content Placeholder 4" descr="Agenda">
            <a:extLst>
              <a:ext uri="{FF2B5EF4-FFF2-40B4-BE49-F238E27FC236}">
                <a16:creationId xmlns:a16="http://schemas.microsoft.com/office/drawing/2014/main" id="{DB6A0795-19AA-DD47-9E8D-9C9E15431A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9050" y="2427023"/>
            <a:ext cx="4699000" cy="313266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6F5A4-075F-F441-9DC1-65ECABAFB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72" y="2005784"/>
            <a:ext cx="5603646" cy="39512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Session attendance</a:t>
            </a:r>
          </a:p>
          <a:p>
            <a:r>
              <a:rPr lang="en-US" dirty="0"/>
              <a:t>Why games?</a:t>
            </a:r>
          </a:p>
          <a:p>
            <a:r>
              <a:rPr lang="en-US" dirty="0"/>
              <a:t>What is adaptive release?</a:t>
            </a:r>
          </a:p>
          <a:p>
            <a:r>
              <a:rPr lang="en-US" dirty="0"/>
              <a:t>What is the “learning module”</a:t>
            </a:r>
          </a:p>
          <a:p>
            <a:r>
              <a:rPr lang="en-US" dirty="0"/>
              <a:t>Procedure: Item/quiz/item/quiz</a:t>
            </a:r>
          </a:p>
          <a:p>
            <a:r>
              <a:rPr lang="en-US" dirty="0"/>
              <a:t>Practical guidance</a:t>
            </a:r>
          </a:p>
        </p:txBody>
      </p:sp>
    </p:spTree>
    <p:extLst>
      <p:ext uri="{BB962C8B-B14F-4D97-AF65-F5344CB8AC3E}">
        <p14:creationId xmlns:p14="http://schemas.microsoft.com/office/powerpoint/2010/main" val="34691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ED76-131F-254A-8102-B8741DC7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Escape Room/Treasure Hunt?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9A8C-7865-424F-857E-1E3CC438AE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Fun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Variety</a:t>
            </a:r>
          </a:p>
          <a:p>
            <a:r>
              <a:rPr lang="en-US" dirty="0"/>
              <a:t>Sequential learning</a:t>
            </a:r>
          </a:p>
        </p:txBody>
      </p:sp>
      <p:pic>
        <p:nvPicPr>
          <p:cNvPr id="5" name="Content Placeholder 4" descr="Mystery components including photographs, magnifying glass, and camera">
            <a:extLst>
              <a:ext uri="{FF2B5EF4-FFF2-40B4-BE49-F238E27FC236}">
                <a16:creationId xmlns:a16="http://schemas.microsoft.com/office/drawing/2014/main" id="{2E4C8102-B399-5141-B986-A7C02083A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363" y="2229345"/>
            <a:ext cx="4700587" cy="352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734F-3C8D-8A4A-AD9D-AB1BC9E2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Adaptive Release?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54FE-C443-FA4B-A264-A35CC54B02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Blackboard tool that allows the instructor to tie content release on accomplishment (or failure)</a:t>
            </a:r>
          </a:p>
        </p:txBody>
      </p:sp>
      <p:graphicFrame>
        <p:nvGraphicFramePr>
          <p:cNvPr id="5" name="Content Placeholder 4" descr="graphic that shows a right answer would lead to another content item, repeated 3 times.">
            <a:extLst>
              <a:ext uri="{FF2B5EF4-FFF2-40B4-BE49-F238E27FC236}">
                <a16:creationId xmlns:a16="http://schemas.microsoft.com/office/drawing/2014/main" id="{AF97FC3F-8191-924E-BD88-43C7EF55AC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40111"/>
              </p:ext>
            </p:extLst>
          </p:nvPr>
        </p:nvGraphicFramePr>
        <p:xfrm>
          <a:off x="6202363" y="2193925"/>
          <a:ext cx="4700587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5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C90-9824-B047-82FC-11917F37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Learning Module?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D2B0A-EDD6-C840-BEA8-AD88378F8E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Container for holding course content</a:t>
            </a:r>
          </a:p>
          <a:p>
            <a:r>
              <a:rPr lang="en-US" dirty="0"/>
              <a:t>Can require sequential learning</a:t>
            </a:r>
          </a:p>
          <a:p>
            <a:r>
              <a:rPr lang="en-US" dirty="0"/>
              <a:t>Has Table of Contents</a:t>
            </a:r>
          </a:p>
          <a:p>
            <a:r>
              <a:rPr lang="en-US" dirty="0"/>
              <a:t>Students “page through” with arrows</a:t>
            </a:r>
          </a:p>
        </p:txBody>
      </p:sp>
      <p:pic>
        <p:nvPicPr>
          <p:cNvPr id="8" name="Content Placeholder 7" descr="Picture of a portfolio">
            <a:extLst>
              <a:ext uri="{FF2B5EF4-FFF2-40B4-BE49-F238E27FC236}">
                <a16:creationId xmlns:a16="http://schemas.microsoft.com/office/drawing/2014/main" id="{54B03416-8DCF-6A4B-9C2B-62ED691E14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7022" y="2033840"/>
            <a:ext cx="3594081" cy="3594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5B1364-9902-4044-A2DA-04434EA6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01" y="660092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4C6B4B-187D-DD49-B2A2-E2C63599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got your peanut butter in my chocolate!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5486D8-FF81-C742-89DA-DBE3FC15A2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Content release tied to accomplishment + enforced sequential learning = GAME ON! </a:t>
            </a:r>
          </a:p>
        </p:txBody>
      </p:sp>
      <p:pic>
        <p:nvPicPr>
          <p:cNvPr id="9" name="Content Placeholder 8" descr="chocolate bar stuck in a jar of peanut butter">
            <a:extLst>
              <a:ext uri="{FF2B5EF4-FFF2-40B4-BE49-F238E27FC236}">
                <a16:creationId xmlns:a16="http://schemas.microsoft.com/office/drawing/2014/main" id="{88BAB6D2-9105-4944-AB49-13D7D33718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2363" y="2230636"/>
            <a:ext cx="4700587" cy="35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5EE85A-8C09-7A45-BC4E-2DA262C3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Donna Robinson’s Escape Room</a:t>
            </a:r>
          </a:p>
        </p:txBody>
      </p:sp>
      <p:pic>
        <p:nvPicPr>
          <p:cNvPr id="7" name="Content Placeholder 6" descr="Example of an escape room inside a Blackboard class. Reads &quot;enter if you dare&quot;">
            <a:extLst>
              <a:ext uri="{FF2B5EF4-FFF2-40B4-BE49-F238E27FC236}">
                <a16:creationId xmlns:a16="http://schemas.microsoft.com/office/drawing/2014/main" id="{AD4EB9A2-3BCC-9E46-ADEB-99FD95496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341" y="1722029"/>
            <a:ext cx="9466729" cy="43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363B-42B9-6C4C-816C-8642D246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Passage 2 Success’s Treasure Hunt</a:t>
            </a:r>
          </a:p>
        </p:txBody>
      </p:sp>
      <p:pic>
        <p:nvPicPr>
          <p:cNvPr id="4" name="Content Placeholder 3" descr="Example of a treasure hunt inside passage 2 success's orientation. Reads &quot;open to solve puzzle&quot;">
            <a:extLst>
              <a:ext uri="{FF2B5EF4-FFF2-40B4-BE49-F238E27FC236}">
                <a16:creationId xmlns:a16="http://schemas.microsoft.com/office/drawing/2014/main" id="{6318C0E9-DCA5-E244-B0BE-4A5A5A4A3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267" y="2433919"/>
            <a:ext cx="10933464" cy="18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y">
  <a:themeElements>
    <a:clrScheme name="ARC GRAY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Blue">
  <a:themeElements>
    <a:clrScheme name="ARC BLU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2416D0"/>
      </a:hlink>
      <a:folHlink>
        <a:srgbClr val="0E00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Violet">
  <a:themeElements>
    <a:clrScheme name="ARC VIOLET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Green">
  <a:themeElements>
    <a:clrScheme name="ARC GREEN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4433FF"/>
      </a:hlink>
      <a:folHlink>
        <a:srgbClr val="431F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White">
  <a:themeElements>
    <a:clrScheme name="ARC WHITE">
      <a:dk1>
        <a:srgbClr val="000000"/>
      </a:dk1>
      <a:lt1>
        <a:srgbClr val="FEFFFF"/>
      </a:lt1>
      <a:dk2>
        <a:srgbClr val="5E5E5E"/>
      </a:dk2>
      <a:lt2>
        <a:srgbClr val="D5D5D5"/>
      </a:lt2>
      <a:accent1>
        <a:srgbClr val="7182C0"/>
      </a:accent1>
      <a:accent2>
        <a:srgbClr val="A86E87"/>
      </a:accent2>
      <a:accent3>
        <a:srgbClr val="F3AC1D"/>
      </a:accent3>
      <a:accent4>
        <a:srgbClr val="879848"/>
      </a:accent4>
      <a:accent5>
        <a:srgbClr val="913A41"/>
      </a:accent5>
      <a:accent6>
        <a:srgbClr val="C85E44"/>
      </a:accent6>
      <a:hlink>
        <a:srgbClr val="0052FF"/>
      </a:hlink>
      <a:folHlink>
        <a:srgbClr val="7A4A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59342219F84F9FD3B5BCABDEB64B" ma:contentTypeVersion="32" ma:contentTypeDescription="Create a new document." ma:contentTypeScope="" ma:versionID="647fb8f82698c8e4008b785989d48b58">
  <xsd:schema xmlns:xsd="http://www.w3.org/2001/XMLSchema" xmlns:xs="http://www.w3.org/2001/XMLSchema" xmlns:p="http://schemas.microsoft.com/office/2006/metadata/properties" xmlns:ns2="26349e0c-b727-49b8-82fe-9ab3122581a6" xmlns:ns3="71baf443-87e2-47c4-aed5-c3ca52dd0a39" targetNamespace="http://schemas.microsoft.com/office/2006/metadata/properties" ma:root="true" ma:fieldsID="385de085a1211ccd23471e879ba259b5" ns2:_="" ns3:_="">
    <xsd:import namespace="26349e0c-b727-49b8-82fe-9ab3122581a6"/>
    <xsd:import namespace="71baf443-87e2-47c4-aed5-c3ca52dd0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49e0c-b727-49b8-82fe-9ab312258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af443-87e2-47c4-aed5-c3ca52dd0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S_Mappings xmlns="26349e0c-b727-49b8-82fe-9ab3122581a6" xsi:nil="true"/>
    <Invited_Leaders xmlns="26349e0c-b727-49b8-82fe-9ab3122581a6" xsi:nil="true"/>
    <IsNotebookLocked xmlns="26349e0c-b727-49b8-82fe-9ab3122581a6" xsi:nil="true"/>
    <FolderType xmlns="26349e0c-b727-49b8-82fe-9ab3122581a6" xsi:nil="true"/>
    <Owner xmlns="26349e0c-b727-49b8-82fe-9ab3122581a6">
      <UserInfo>
        <DisplayName/>
        <AccountId xsi:nil="true"/>
        <AccountType/>
      </UserInfo>
    </Owner>
    <DefaultSectionNames xmlns="26349e0c-b727-49b8-82fe-9ab3122581a6" xsi:nil="true"/>
    <Is_Collaboration_Space_Locked xmlns="26349e0c-b727-49b8-82fe-9ab3122581a6" xsi:nil="true"/>
    <NotebookType xmlns="26349e0c-b727-49b8-82fe-9ab3122581a6" xsi:nil="true"/>
    <CultureName xmlns="26349e0c-b727-49b8-82fe-9ab3122581a6" xsi:nil="true"/>
    <Distribution_Groups xmlns="26349e0c-b727-49b8-82fe-9ab3122581a6" xsi:nil="true"/>
    <Members xmlns="26349e0c-b727-49b8-82fe-9ab3122581a6">
      <UserInfo>
        <DisplayName/>
        <AccountId xsi:nil="true"/>
        <AccountType/>
      </UserInfo>
    </Members>
    <AppVersion xmlns="26349e0c-b727-49b8-82fe-9ab3122581a6" xsi:nil="true"/>
    <TeamsChannelId xmlns="26349e0c-b727-49b8-82fe-9ab3122581a6" xsi:nil="true"/>
    <Templates xmlns="26349e0c-b727-49b8-82fe-9ab3122581a6" xsi:nil="true"/>
    <Member_Groups xmlns="26349e0c-b727-49b8-82fe-9ab3122581a6">
      <UserInfo>
        <DisplayName/>
        <AccountId xsi:nil="true"/>
        <AccountType/>
      </UserInfo>
    </Member_Groups>
    <Self_Registration_Enabled xmlns="26349e0c-b727-49b8-82fe-9ab3122581a6" xsi:nil="true"/>
    <Has_Leaders_Only_SectionGroup xmlns="26349e0c-b727-49b8-82fe-9ab3122581a6" xsi:nil="true"/>
    <Invited_Members xmlns="26349e0c-b727-49b8-82fe-9ab3122581a6" xsi:nil="true"/>
    <Leaders xmlns="26349e0c-b727-49b8-82fe-9ab3122581a6">
      <UserInfo>
        <DisplayName/>
        <AccountId xsi:nil="true"/>
        <AccountType/>
      </UserInfo>
    </Leaders>
    <Math_Settings xmlns="26349e0c-b727-49b8-82fe-9ab3122581a6" xsi:nil="true"/>
  </documentManagement>
</p:properties>
</file>

<file path=customXml/itemProps1.xml><?xml version="1.0" encoding="utf-8"?>
<ds:datastoreItem xmlns:ds="http://schemas.openxmlformats.org/officeDocument/2006/customXml" ds:itemID="{55DEFB4B-CB30-4ECC-9424-F6D53DE7D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349e0c-b727-49b8-82fe-9ab3122581a6"/>
    <ds:schemaRef ds:uri="71baf443-87e2-47c4-aed5-c3ca52dd0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763FF0-C7C3-4496-ACFB-3A6CF01A2F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315D56-6EF5-477F-8F2B-59DF14E67925}">
  <ds:schemaRefs>
    <ds:schemaRef ds:uri="http://schemas.microsoft.com/office/2006/metadata/properties"/>
    <ds:schemaRef ds:uri="http://schemas.microsoft.com/office/infopath/2007/PartnerControls"/>
    <ds:schemaRef ds:uri="26349e0c-b727-49b8-82fe-9ab3122581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9071</TotalTime>
  <Words>414</Words>
  <Application>Microsoft Macintosh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Gray</vt:lpstr>
      <vt:lpstr>Blue</vt:lpstr>
      <vt:lpstr>Violet</vt:lpstr>
      <vt:lpstr>Green</vt:lpstr>
      <vt:lpstr>White</vt:lpstr>
      <vt:lpstr>PowerPoint Presentation</vt:lpstr>
      <vt:lpstr>Using Adaptive Release for Games</vt:lpstr>
      <vt:lpstr>Agenda</vt:lpstr>
      <vt:lpstr>Why Escape Room/Treasure Hunt?</vt:lpstr>
      <vt:lpstr>What is Adaptive Release?</vt:lpstr>
      <vt:lpstr>What is a Learning Module?</vt:lpstr>
      <vt:lpstr>You got your peanut butter in my chocolate!</vt:lpstr>
      <vt:lpstr>Donna Robinson’s Escape Room</vt:lpstr>
      <vt:lpstr>Passage 2 Success’s Treasure Hunt</vt:lpstr>
      <vt:lpstr>Basic Method, Building Steps</vt:lpstr>
      <vt:lpstr>Basic Method: Adding Adaptive Release</vt:lpstr>
      <vt:lpstr>What it all looks like</vt:lpstr>
      <vt:lpstr>Inside the Learning Module</vt:lpstr>
      <vt:lpstr>Adding Adaptive Release</vt:lpstr>
      <vt:lpstr>Remember to have a “prize” or event at the end</vt:lpstr>
      <vt:lpstr>Handling the game in the Grade Center</vt:lpstr>
      <vt:lpstr>Getting Fancy</vt:lpstr>
      <vt:lpstr>Last things to know</vt:lpstr>
      <vt:lpstr>Thank you! IDA@Wichita.edu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/>
  <cp:lastModifiedBy>Speer, Carolyn</cp:lastModifiedBy>
  <cp:revision>93</cp:revision>
  <dcterms:created xsi:type="dcterms:W3CDTF">2014-04-17T23:07:25Z</dcterms:created>
  <dcterms:modified xsi:type="dcterms:W3CDTF">2020-08-08T19:10:35Z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0x010100ECF159342219F84F9FD3B5BCABDEB64B</vt:lpwstr>
  </property>
</Properties>
</file>