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 id="2147483723" r:id="rId3"/>
    <p:sldMasterId id="2147483745" r:id="rId4"/>
  </p:sldMasterIdLst>
  <p:sldIdLst>
    <p:sldId id="256" r:id="rId5"/>
    <p:sldId id="260" r:id="rId6"/>
    <p:sldId id="257" r:id="rId7"/>
    <p:sldId id="258" r:id="rId8"/>
    <p:sldId id="259" r:id="rId9"/>
    <p:sldId id="262" r:id="rId10"/>
    <p:sldId id="261" r:id="rId11"/>
    <p:sldId id="263" r:id="rId12"/>
    <p:sldId id="264" r:id="rId13"/>
    <p:sldId id="265" r:id="rId14"/>
    <p:sldId id="266" r:id="rId15"/>
    <p:sldId id="267" r:id="rId16"/>
    <p:sldId id="272" r:id="rId17"/>
    <p:sldId id="268" r:id="rId18"/>
    <p:sldId id="271" r:id="rId19"/>
    <p:sldId id="269" r:id="rId20"/>
    <p:sldId id="270" r:id="rId21"/>
    <p:sldId id="27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9" autoAdjust="0"/>
    <p:restoredTop sz="93265" autoAdjust="0"/>
  </p:normalViewPr>
  <p:slideViewPr>
    <p:cSldViewPr snapToGrid="0">
      <p:cViewPr varScale="1">
        <p:scale>
          <a:sx n="50" d="100"/>
          <a:sy n="50" d="100"/>
        </p:scale>
        <p:origin x="36" y="777"/>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37123"/>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8487" y="2205811"/>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350477" y="2205810"/>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7/10/2020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82" y="52230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50479" y="2253272"/>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350479" y="980273"/>
            <a:ext cx="9613862" cy="622971"/>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7/10/2020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40532"/>
            <a:ext cx="9613858" cy="109079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289069" y="2029098"/>
            <a:ext cx="9613859" cy="3825558"/>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7/10/2020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350479" y="458830"/>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50478" y="2216665"/>
            <a:ext cx="3070034"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69854" y="2902465"/>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645557" y="2216665"/>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635002" y="2902465"/>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13688" y="2216665"/>
            <a:ext cx="307002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13688" y="2902465"/>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7/10/2020</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350479" y="427335"/>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46541" y="4161547"/>
            <a:ext cx="30497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46541" y="2200917"/>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46541" y="4737809"/>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611694" y="4161547"/>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611693" y="2200917"/>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610340" y="4737808"/>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96901" y="4161547"/>
            <a:ext cx="30635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96900" y="2200917"/>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96776" y="4737806"/>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7/10/2020</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84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C31D3DF6-BD92-5A42-BE5A-943C06AD7C35}"/>
              </a:ext>
            </a:extLst>
          </p:cNvPr>
          <p:cNvSpPr>
            <a:spLocks noGrp="1"/>
          </p:cNvSpPr>
          <p:nvPr>
            <p:ph type="ctrTitle"/>
          </p:nvPr>
        </p:nvSpPr>
        <p:spPr>
          <a:xfrm>
            <a:off x="1784498" y="4817347"/>
            <a:ext cx="8623004" cy="989550"/>
          </a:xfrm>
        </p:spPr>
        <p:txBody>
          <a:bodyPr anchor="b">
            <a:noAutofit/>
          </a:bodyPr>
          <a:lstStyle>
            <a:lvl1pPr algn="l">
              <a:defRPr sz="48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73160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3600"/>
            </a:lvl1pPr>
            <a:lvl2pPr>
              <a:defRPr sz="3200"/>
            </a:lvl2pPr>
            <a:lvl3pPr>
              <a:defRPr sz="2800"/>
            </a:lvl3pPr>
            <a:lvl4pPr>
              <a:defRPr sz="24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Footer Placeholder 4">
            <a:extLst>
              <a:ext uri="{FF2B5EF4-FFF2-40B4-BE49-F238E27FC236}">
                <a16:creationId xmlns:a16="http://schemas.microsoft.com/office/drawing/2014/main" id="{3C869FF0-5066-6F49-A2AD-291C7127A3A7}"/>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21" name="Date Placeholder 3">
            <a:extLst>
              <a:ext uri="{FF2B5EF4-FFF2-40B4-BE49-F238E27FC236}">
                <a16:creationId xmlns:a16="http://schemas.microsoft.com/office/drawing/2014/main" id="{9AEA3B79-FFFA-3F4E-AED6-8DC169C2C2BE}"/>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7/10/2020</a:t>
            </a:fld>
            <a:endParaRPr lang="en-US" dirty="0"/>
          </a:p>
        </p:txBody>
      </p:sp>
    </p:spTree>
    <p:extLst>
      <p:ext uri="{BB962C8B-B14F-4D97-AF65-F5344CB8AC3E}">
        <p14:creationId xmlns:p14="http://schemas.microsoft.com/office/powerpoint/2010/main" val="214739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50479" y="405085"/>
            <a:ext cx="9613860" cy="1090788"/>
          </a:xfrm>
        </p:spPr>
        <p:txBody>
          <a:bodyPr anchor="ctr">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350479" y="2093080"/>
            <a:ext cx="9613860" cy="3802588"/>
          </a:xfrm>
        </p:spPr>
        <p:txBody>
          <a:bodyPr>
            <a:normAutofit/>
          </a:bodyPr>
          <a:lstStyle>
            <a:lvl1pPr marL="0" indent="0" algn="l">
              <a:buNone/>
              <a:defRPr sz="2000">
                <a:solidFill>
                  <a:schemeClr val="bg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Footer Placeholder 4">
            <a:extLst>
              <a:ext uri="{FF2B5EF4-FFF2-40B4-BE49-F238E27FC236}">
                <a16:creationId xmlns:a16="http://schemas.microsoft.com/office/drawing/2014/main" id="{9C6A73E4-7AFD-2047-83FB-4CBDCE06EAAF}"/>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3" name="Date Placeholder 3">
            <a:extLst>
              <a:ext uri="{FF2B5EF4-FFF2-40B4-BE49-F238E27FC236}">
                <a16:creationId xmlns:a16="http://schemas.microsoft.com/office/drawing/2014/main" id="{988F785B-829D-254E-8DC8-2AF6CEC5AF99}"/>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7/10/2020</a:t>
            </a:fld>
            <a:endParaRPr lang="en-US" dirty="0"/>
          </a:p>
        </p:txBody>
      </p:sp>
    </p:spTree>
    <p:extLst>
      <p:ext uri="{BB962C8B-B14F-4D97-AF65-F5344CB8AC3E}">
        <p14:creationId xmlns:p14="http://schemas.microsoft.com/office/powerpoint/2010/main" val="355391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89069" y="219404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72" y="219404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D1920F5B-B3DB-0C44-9BED-102100663257}"/>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3" name="Date Placeholder 3">
            <a:extLst>
              <a:ext uri="{FF2B5EF4-FFF2-40B4-BE49-F238E27FC236}">
                <a16:creationId xmlns:a16="http://schemas.microsoft.com/office/drawing/2014/main" id="{C774565B-8DCB-F54E-951B-1F6B6F9FB5BE}"/>
              </a:ext>
            </a:extLst>
          </p:cNvPr>
          <p:cNvSpPr>
            <a:spLocks noGrp="1"/>
          </p:cNvSpPr>
          <p:nvPr>
            <p:ph type="dt" sz="half" idx="10"/>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7/10/2020</a:t>
            </a:fld>
            <a:endParaRPr lang="en-US" dirty="0"/>
          </a:p>
        </p:txBody>
      </p:sp>
    </p:spTree>
    <p:extLst>
      <p:ext uri="{BB962C8B-B14F-4D97-AF65-F5344CB8AC3E}">
        <p14:creationId xmlns:p14="http://schemas.microsoft.com/office/powerpoint/2010/main" val="35522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BE7682-1B99-7642-9FA9-06F9EC3FFB3F}"/>
              </a:ext>
            </a:extLst>
          </p:cNvPr>
          <p:cNvSpPr>
            <a:spLocks noGrp="1"/>
          </p:cNvSpPr>
          <p:nvPr>
            <p:ph type="title"/>
          </p:nvPr>
        </p:nvSpPr>
        <p:spPr>
          <a:xfrm>
            <a:off x="1785458" y="4776588"/>
            <a:ext cx="9613861" cy="1080938"/>
          </a:xfrm>
          <a:prstGeom prst="rect">
            <a:avLst/>
          </a:prstGeom>
        </p:spPr>
        <p:txBody>
          <a:bodyPr vert="horz" lIns="91440" tIns="45720" rIns="91440" bIns="45720" rtlCol="0" anchor="ctr">
            <a:normAutofit/>
          </a:bodyPr>
          <a:lstStyle>
            <a:lvl1pPr>
              <a:defRPr sz="4800"/>
            </a:lvl1pPr>
          </a:lstStyle>
          <a:p>
            <a:r>
              <a:rPr lang="en-US"/>
              <a:t>Click to edit Master title style</a:t>
            </a:r>
            <a:endParaRPr lang="en-US" dirty="0"/>
          </a:p>
        </p:txBody>
      </p:sp>
    </p:spTree>
    <p:extLst>
      <p:ext uri="{BB962C8B-B14F-4D97-AF65-F5344CB8AC3E}">
        <p14:creationId xmlns:p14="http://schemas.microsoft.com/office/powerpoint/2010/main" val="162235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89069" y="437124"/>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5100" y="2205811"/>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9072" y="2898946"/>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28904" y="2205811"/>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2873" y="2898946"/>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a:extLst>
              <a:ext uri="{FF2B5EF4-FFF2-40B4-BE49-F238E27FC236}">
                <a16:creationId xmlns:a16="http://schemas.microsoft.com/office/drawing/2014/main" id="{8A7A8FE9-585F-BB46-8B19-21C1B7B1F074}"/>
              </a:ext>
            </a:extLst>
          </p:cNvPr>
          <p:cNvSpPr>
            <a:spLocks noGrp="1"/>
          </p:cNvSpPr>
          <p:nvPr>
            <p:ph type="ftr" sz="quarter" idx="10"/>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6" name="Date Placeholder 3">
            <a:extLst>
              <a:ext uri="{FF2B5EF4-FFF2-40B4-BE49-F238E27FC236}">
                <a16:creationId xmlns:a16="http://schemas.microsoft.com/office/drawing/2014/main" id="{4D2BF013-7795-A14D-9486-F9287C834E0D}"/>
              </a:ext>
            </a:extLst>
          </p:cNvPr>
          <p:cNvSpPr>
            <a:spLocks noGrp="1"/>
          </p:cNvSpPr>
          <p:nvPr>
            <p:ph type="dt" sz="half" idx="11"/>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7/10/2020</a:t>
            </a:fld>
            <a:endParaRPr lang="en-US" dirty="0"/>
          </a:p>
        </p:txBody>
      </p:sp>
    </p:spTree>
    <p:extLst>
      <p:ext uri="{BB962C8B-B14F-4D97-AF65-F5344CB8AC3E}">
        <p14:creationId xmlns:p14="http://schemas.microsoft.com/office/powerpoint/2010/main" val="157223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Footer Placeholder 4">
            <a:extLst>
              <a:ext uri="{FF2B5EF4-FFF2-40B4-BE49-F238E27FC236}">
                <a16:creationId xmlns:a16="http://schemas.microsoft.com/office/drawing/2014/main" id="{BDE20223-3AB6-E444-A2ED-8C04880F22CD}"/>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2" name="Date Placeholder 3">
            <a:extLst>
              <a:ext uri="{FF2B5EF4-FFF2-40B4-BE49-F238E27FC236}">
                <a16:creationId xmlns:a16="http://schemas.microsoft.com/office/drawing/2014/main" id="{91DBE65F-820C-7C49-9F4C-2CC1F6C106DA}"/>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7/10/2020</a:t>
            </a:fld>
            <a:endParaRPr lang="en-US" dirty="0"/>
          </a:p>
        </p:txBody>
      </p:sp>
    </p:spTree>
    <p:extLst>
      <p:ext uri="{BB962C8B-B14F-4D97-AF65-F5344CB8AC3E}">
        <p14:creationId xmlns:p14="http://schemas.microsoft.com/office/powerpoint/2010/main" val="246195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A44814B0-031D-8E4D-8CAE-26017EFDE4B9}"/>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9" name="Date Placeholder 3">
            <a:extLst>
              <a:ext uri="{FF2B5EF4-FFF2-40B4-BE49-F238E27FC236}">
                <a16:creationId xmlns:a16="http://schemas.microsoft.com/office/drawing/2014/main" id="{A350EF3F-B941-164B-A93D-39C973034D35}"/>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7/10/2020</a:t>
            </a:fld>
            <a:endParaRPr lang="en-US" dirty="0"/>
          </a:p>
        </p:txBody>
      </p:sp>
    </p:spTree>
    <p:extLst>
      <p:ext uri="{BB962C8B-B14F-4D97-AF65-F5344CB8AC3E}">
        <p14:creationId xmlns:p14="http://schemas.microsoft.com/office/powerpoint/2010/main" val="105431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5011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5356002" y="2212307"/>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50478" y="2212306"/>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Footer Placeholder 4">
            <a:extLst>
              <a:ext uri="{FF2B5EF4-FFF2-40B4-BE49-F238E27FC236}">
                <a16:creationId xmlns:a16="http://schemas.microsoft.com/office/drawing/2014/main" id="{8378D7DD-D468-B944-9D18-465561438C45}"/>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4" name="Date Placeholder 3">
            <a:extLst>
              <a:ext uri="{FF2B5EF4-FFF2-40B4-BE49-F238E27FC236}">
                <a16:creationId xmlns:a16="http://schemas.microsoft.com/office/drawing/2014/main" id="{CA96BF22-4E8D-2E47-985F-350FA7959EBA}"/>
              </a:ext>
            </a:extLst>
          </p:cNvPr>
          <p:cNvSpPr>
            <a:spLocks noGrp="1"/>
          </p:cNvSpPr>
          <p:nvPr>
            <p:ph type="dt" sz="half" idx="10"/>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7/10/2020</a:t>
            </a:fld>
            <a:endParaRPr lang="en-US" dirty="0"/>
          </a:p>
        </p:txBody>
      </p:sp>
    </p:spTree>
    <p:extLst>
      <p:ext uri="{BB962C8B-B14F-4D97-AF65-F5344CB8AC3E}">
        <p14:creationId xmlns:p14="http://schemas.microsoft.com/office/powerpoint/2010/main" val="114184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50122"/>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8488" y="2212311"/>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350478" y="2212310"/>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Footer Placeholder 4">
            <a:extLst>
              <a:ext uri="{FF2B5EF4-FFF2-40B4-BE49-F238E27FC236}">
                <a16:creationId xmlns:a16="http://schemas.microsoft.com/office/drawing/2014/main" id="{EB94749D-49EA-8B47-B2C0-6731C49B6641}"/>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4" name="Date Placeholder 3">
            <a:extLst>
              <a:ext uri="{FF2B5EF4-FFF2-40B4-BE49-F238E27FC236}">
                <a16:creationId xmlns:a16="http://schemas.microsoft.com/office/drawing/2014/main" id="{B8EC6930-8DF1-1C48-9F81-7839BC54EF33}"/>
              </a:ext>
            </a:extLst>
          </p:cNvPr>
          <p:cNvSpPr>
            <a:spLocks noGrp="1"/>
          </p:cNvSpPr>
          <p:nvPr>
            <p:ph type="dt" sz="half" idx="10"/>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7/10/2020</a:t>
            </a:fld>
            <a:endParaRPr lang="en-US" dirty="0"/>
          </a:p>
        </p:txBody>
      </p:sp>
    </p:spTree>
    <p:extLst>
      <p:ext uri="{BB962C8B-B14F-4D97-AF65-F5344CB8AC3E}">
        <p14:creationId xmlns:p14="http://schemas.microsoft.com/office/powerpoint/2010/main" val="329570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59323"/>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9069" y="2093924"/>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350476" y="917290"/>
            <a:ext cx="9613862" cy="622971"/>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Footer Placeholder 4">
            <a:extLst>
              <a:ext uri="{FF2B5EF4-FFF2-40B4-BE49-F238E27FC236}">
                <a16:creationId xmlns:a16="http://schemas.microsoft.com/office/drawing/2014/main" id="{7A1CBB8B-517C-6C45-B181-F4C6A1110CDA}"/>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4" name="Date Placeholder 3">
            <a:extLst>
              <a:ext uri="{FF2B5EF4-FFF2-40B4-BE49-F238E27FC236}">
                <a16:creationId xmlns:a16="http://schemas.microsoft.com/office/drawing/2014/main" id="{4F4DDC6B-C1C1-2946-8578-378E44A74F9E}"/>
              </a:ext>
            </a:extLst>
          </p:cNvPr>
          <p:cNvSpPr>
            <a:spLocks noGrp="1"/>
          </p:cNvSpPr>
          <p:nvPr>
            <p:ph type="dt" sz="half" idx="10"/>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7/10/2020</a:t>
            </a:fld>
            <a:endParaRPr lang="en-US" dirty="0"/>
          </a:p>
        </p:txBody>
      </p:sp>
    </p:spTree>
    <p:extLst>
      <p:ext uri="{BB962C8B-B14F-4D97-AF65-F5344CB8AC3E}">
        <p14:creationId xmlns:p14="http://schemas.microsoft.com/office/powerpoint/2010/main" val="406423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350479" y="450121"/>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50478" y="2212310"/>
            <a:ext cx="3070034"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1369854" y="2898110"/>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645557" y="2212310"/>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635002" y="2898110"/>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13688" y="2212310"/>
            <a:ext cx="307002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13688" y="2898110"/>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Footer Placeholder 4">
            <a:extLst>
              <a:ext uri="{FF2B5EF4-FFF2-40B4-BE49-F238E27FC236}">
                <a16:creationId xmlns:a16="http://schemas.microsoft.com/office/drawing/2014/main" id="{317053A7-5597-5E4D-88E5-F262E5C0685C}"/>
              </a:ext>
            </a:extLst>
          </p:cNvPr>
          <p:cNvSpPr>
            <a:spLocks noGrp="1"/>
          </p:cNvSpPr>
          <p:nvPr>
            <p:ph type="ftr" sz="quarter" idx="18"/>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20" name="Date Placeholder 3">
            <a:extLst>
              <a:ext uri="{FF2B5EF4-FFF2-40B4-BE49-F238E27FC236}">
                <a16:creationId xmlns:a16="http://schemas.microsoft.com/office/drawing/2014/main" id="{F0496F7C-31C5-0847-B001-E89A10F85A45}"/>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7/10/2020</a:t>
            </a:fld>
            <a:endParaRPr lang="en-US" dirty="0"/>
          </a:p>
        </p:txBody>
      </p:sp>
    </p:spTree>
    <p:extLst>
      <p:ext uri="{BB962C8B-B14F-4D97-AF65-F5344CB8AC3E}">
        <p14:creationId xmlns:p14="http://schemas.microsoft.com/office/powerpoint/2010/main" val="162336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289070" y="480403"/>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285132" y="4188081"/>
            <a:ext cx="30497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285132" y="2227451"/>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285132" y="4764343"/>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50285" y="4188081"/>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50284" y="2227451"/>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48931" y="4764342"/>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35492" y="4188081"/>
            <a:ext cx="30635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35491" y="2227451"/>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35367" y="4764340"/>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Footer Placeholder 4">
            <a:extLst>
              <a:ext uri="{FF2B5EF4-FFF2-40B4-BE49-F238E27FC236}">
                <a16:creationId xmlns:a16="http://schemas.microsoft.com/office/drawing/2014/main" id="{EAA8C81F-09A0-BB4F-8092-6FA03C56E601}"/>
              </a:ext>
            </a:extLst>
          </p:cNvPr>
          <p:cNvSpPr>
            <a:spLocks noGrp="1"/>
          </p:cNvSpPr>
          <p:nvPr>
            <p:ph type="ftr" sz="quarter" idx="2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31" name="Date Placeholder 3">
            <a:extLst>
              <a:ext uri="{FF2B5EF4-FFF2-40B4-BE49-F238E27FC236}">
                <a16:creationId xmlns:a16="http://schemas.microsoft.com/office/drawing/2014/main" id="{76145F4F-A42F-5D49-AF1B-15C45C255CB4}"/>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7/10/2020</a:t>
            </a:fld>
            <a:endParaRPr lang="en-US" dirty="0"/>
          </a:p>
        </p:txBody>
      </p:sp>
    </p:spTree>
    <p:extLst>
      <p:ext uri="{BB962C8B-B14F-4D97-AF65-F5344CB8AC3E}">
        <p14:creationId xmlns:p14="http://schemas.microsoft.com/office/powerpoint/2010/main" val="29608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842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60B5501-5458-4C48-9D5A-4D94B74EA765}"/>
              </a:ext>
            </a:extLst>
          </p:cNvPr>
          <p:cNvSpPr>
            <a:spLocks noGrp="1"/>
          </p:cNvSpPr>
          <p:nvPr>
            <p:ph type="ctrTitle"/>
          </p:nvPr>
        </p:nvSpPr>
        <p:spPr>
          <a:xfrm>
            <a:off x="1816395" y="4817347"/>
            <a:ext cx="8559209" cy="989550"/>
          </a:xfrm>
        </p:spPr>
        <p:txBody>
          <a:bodyPr anchor="b">
            <a:noAutofit/>
          </a:bodyPr>
          <a:lstStyle>
            <a:lvl1pPr algn="l">
              <a:defRPr sz="48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2601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95400" y="2211462"/>
            <a:ext cx="9613861"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7/10/2020</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7/10/2020</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5799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0" y="415717"/>
            <a:ext cx="9613860" cy="1090788"/>
          </a:xfrm>
        </p:spPr>
        <p:txBody>
          <a:bodyPr anchor="ctr">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295400" y="2168434"/>
            <a:ext cx="9613860" cy="3759045"/>
          </a:xfrm>
        </p:spPr>
        <p:txBody>
          <a:bodyPr>
            <a:normAutofit/>
          </a:bodyPr>
          <a:lstStyle>
            <a:lvl1pPr marL="0" indent="0" algn="l">
              <a:buNone/>
              <a:defRPr sz="2000">
                <a:solidFill>
                  <a:schemeClr val="bg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7/10/2020</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198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2212309"/>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9203" y="2212309"/>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7/10/2020</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039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425246"/>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21428" y="2199872"/>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893007"/>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35232" y="2199872"/>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9201" y="2893007"/>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7/10/2020</a:t>
            </a:fld>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292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7/10/2020</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0146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7/10/2020</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0537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412114"/>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5300924" y="2193307"/>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5400" y="2193306"/>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7/10/2020</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3333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425244"/>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83408" y="2199872"/>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295398" y="2199871"/>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7/10/2020</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1206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3" y="4444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95403" y="221432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295400" y="902383"/>
            <a:ext cx="9613862" cy="622971"/>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7/10/2020</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8060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295400" y="411160"/>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1287125" y="2192830"/>
            <a:ext cx="3070034"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06501" y="2878630"/>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2204" y="2192830"/>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71649" y="2878630"/>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0335" y="2192830"/>
            <a:ext cx="307002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0335" y="2878630"/>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7/10/2020</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351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9069" y="405085"/>
            <a:ext cx="9613860" cy="1090788"/>
          </a:xfrm>
        </p:spPr>
        <p:txBody>
          <a:bodyPr anchor="ctr">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289070" y="1915885"/>
            <a:ext cx="9613860" cy="3994177"/>
          </a:xfrm>
        </p:spPr>
        <p:txBody>
          <a:bodyPr>
            <a:normAutofit/>
          </a:bodyPr>
          <a:lstStyle>
            <a:lvl1pPr marL="0" indent="0" algn="l">
              <a:buNone/>
              <a:defRPr sz="2000">
                <a:solidFill>
                  <a:schemeClr val="bg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7/10/2020</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295400" y="416880"/>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291462" y="4156319"/>
            <a:ext cx="30497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291462" y="2195689"/>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291462" y="4732581"/>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56615" y="4156319"/>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56614" y="2195689"/>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55261" y="4732580"/>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41822" y="4156319"/>
            <a:ext cx="30635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41821" y="2195689"/>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41697" y="4732578"/>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7/10/2020</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91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9572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7AC26-EE7F-8A46-9B58-4A741C4AAA9F}"/>
              </a:ext>
            </a:extLst>
          </p:cNvPr>
          <p:cNvSpPr>
            <a:spLocks noGrp="1"/>
          </p:cNvSpPr>
          <p:nvPr>
            <p:ph type="ctrTitle"/>
          </p:nvPr>
        </p:nvSpPr>
        <p:spPr>
          <a:xfrm>
            <a:off x="1989909" y="4807130"/>
            <a:ext cx="9144000" cy="961867"/>
          </a:xfrm>
        </p:spPr>
        <p:txBody>
          <a:bodyPr anchor="b">
            <a:normAutofit/>
          </a:bodyPr>
          <a:lstStyle>
            <a:lvl1pPr algn="l">
              <a:defRPr sz="4800"/>
            </a:lvl1pPr>
          </a:lstStyle>
          <a:p>
            <a:r>
              <a:rPr lang="en-US" dirty="0"/>
              <a:t>Click to edit Master title style</a:t>
            </a:r>
          </a:p>
        </p:txBody>
      </p:sp>
    </p:spTree>
    <p:extLst>
      <p:ext uri="{BB962C8B-B14F-4D97-AF65-F5344CB8AC3E}">
        <p14:creationId xmlns:p14="http://schemas.microsoft.com/office/powerpoint/2010/main" val="16893644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D525-E200-8848-A3FE-27C36BA7D2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5BC1BD-0EEC-DD45-9E89-E277B93D0EF3}"/>
              </a:ext>
            </a:extLst>
          </p:cNvPr>
          <p:cNvSpPr>
            <a:spLocks noGrp="1"/>
          </p:cNvSpPr>
          <p:nvPr>
            <p:ph idx="1"/>
          </p:nvPr>
        </p:nvSpPr>
        <p:spPr>
          <a:xfrm>
            <a:off x="1295400" y="182562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4797CC-02D7-3543-8FCF-24CB3D07B806}"/>
              </a:ext>
            </a:extLst>
          </p:cNvPr>
          <p:cNvSpPr>
            <a:spLocks noGrp="1"/>
          </p:cNvSpPr>
          <p:nvPr>
            <p:ph type="dt" sz="half" idx="10"/>
          </p:nvPr>
        </p:nvSpPr>
        <p:spPr/>
        <p:txBody>
          <a:bodyPr/>
          <a:lstStyle/>
          <a:p>
            <a:fld id="{1BE4BFFB-1703-D34A-92E3-5D0E0CC27281}" type="datetimeFigureOut">
              <a:rPr lang="en-US" smtClean="0"/>
              <a:t>7/10/2020</a:t>
            </a:fld>
            <a:endParaRPr lang="en-US"/>
          </a:p>
        </p:txBody>
      </p:sp>
      <p:sp>
        <p:nvSpPr>
          <p:cNvPr id="6" name="Slide Number Placeholder 5">
            <a:extLst>
              <a:ext uri="{FF2B5EF4-FFF2-40B4-BE49-F238E27FC236}">
                <a16:creationId xmlns:a16="http://schemas.microsoft.com/office/drawing/2014/main" id="{8B666932-885E-6C4E-99A1-22BAE572DD59}"/>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20843201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C550-616E-EC40-AD21-4C4E5DC95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FC981D-7D40-B648-8B81-0DEAB3CA5607}"/>
              </a:ext>
            </a:extLst>
          </p:cNvPr>
          <p:cNvSpPr>
            <a:spLocks noGrp="1"/>
          </p:cNvSpPr>
          <p:nvPr>
            <p:ph sz="half" idx="1"/>
          </p:nvPr>
        </p:nvSpPr>
        <p:spPr>
          <a:xfrm>
            <a:off x="1181100" y="182562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6211C1-582C-5048-95AF-1B329614B80E}"/>
              </a:ext>
            </a:extLst>
          </p:cNvPr>
          <p:cNvSpPr>
            <a:spLocks noGrp="1"/>
          </p:cNvSpPr>
          <p:nvPr>
            <p:ph sz="half" idx="2"/>
          </p:nvPr>
        </p:nvSpPr>
        <p:spPr>
          <a:xfrm>
            <a:off x="6515100" y="182562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EF5FA2-40BF-994E-88CC-2DA6BB0F4574}"/>
              </a:ext>
            </a:extLst>
          </p:cNvPr>
          <p:cNvSpPr>
            <a:spLocks noGrp="1"/>
          </p:cNvSpPr>
          <p:nvPr>
            <p:ph type="dt" sz="half" idx="10"/>
          </p:nvPr>
        </p:nvSpPr>
        <p:spPr/>
        <p:txBody>
          <a:bodyPr/>
          <a:lstStyle/>
          <a:p>
            <a:fld id="{1BE4BFFB-1703-D34A-92E3-5D0E0CC27281}" type="datetimeFigureOut">
              <a:rPr lang="en-US" smtClean="0"/>
              <a:t>7/10/2020</a:t>
            </a:fld>
            <a:endParaRPr lang="en-US"/>
          </a:p>
        </p:txBody>
      </p:sp>
      <p:sp>
        <p:nvSpPr>
          <p:cNvPr id="7" name="Slide Number Placeholder 6">
            <a:extLst>
              <a:ext uri="{FF2B5EF4-FFF2-40B4-BE49-F238E27FC236}">
                <a16:creationId xmlns:a16="http://schemas.microsoft.com/office/drawing/2014/main" id="{CDC497C3-859A-0B46-B22A-6B7DA6887D80}"/>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38268271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D1269-90A1-844E-8082-ACF20374BC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B73B05-B40F-F148-8019-546A2C7A56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7D7ED0-4CF2-CB43-8707-7A070DF0A9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2CC5FC-1E94-A149-AAF6-07951E8537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D1944A-DEBB-8F46-BDEC-2B363C3787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2A1C58-4512-8D45-B762-A5CCADA6508A}"/>
              </a:ext>
            </a:extLst>
          </p:cNvPr>
          <p:cNvSpPr>
            <a:spLocks noGrp="1"/>
          </p:cNvSpPr>
          <p:nvPr>
            <p:ph type="dt" sz="half" idx="10"/>
          </p:nvPr>
        </p:nvSpPr>
        <p:spPr/>
        <p:txBody>
          <a:bodyPr/>
          <a:lstStyle/>
          <a:p>
            <a:fld id="{1BE4BFFB-1703-D34A-92E3-5D0E0CC27281}" type="datetimeFigureOut">
              <a:rPr lang="en-US" smtClean="0"/>
              <a:t>7/10/2020</a:t>
            </a:fld>
            <a:endParaRPr lang="en-US"/>
          </a:p>
        </p:txBody>
      </p:sp>
      <p:sp>
        <p:nvSpPr>
          <p:cNvPr id="9" name="Slide Number Placeholder 8">
            <a:extLst>
              <a:ext uri="{FF2B5EF4-FFF2-40B4-BE49-F238E27FC236}">
                <a16:creationId xmlns:a16="http://schemas.microsoft.com/office/drawing/2014/main" id="{3BB444F1-3798-E542-A9ED-1821173B199C}"/>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20651494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AD4A4-6F9D-FD4A-A300-ADD165E04C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A044C4-8274-A140-A5BA-B251FD8C709F}"/>
              </a:ext>
            </a:extLst>
          </p:cNvPr>
          <p:cNvSpPr>
            <a:spLocks noGrp="1"/>
          </p:cNvSpPr>
          <p:nvPr>
            <p:ph type="dt" sz="half" idx="10"/>
          </p:nvPr>
        </p:nvSpPr>
        <p:spPr/>
        <p:txBody>
          <a:bodyPr/>
          <a:lstStyle/>
          <a:p>
            <a:fld id="{1BE4BFFB-1703-D34A-92E3-5D0E0CC27281}" type="datetimeFigureOut">
              <a:rPr lang="en-US" smtClean="0"/>
              <a:t>7/10/2020</a:t>
            </a:fld>
            <a:endParaRPr lang="en-US"/>
          </a:p>
        </p:txBody>
      </p:sp>
      <p:sp>
        <p:nvSpPr>
          <p:cNvPr id="5" name="Slide Number Placeholder 4">
            <a:extLst>
              <a:ext uri="{FF2B5EF4-FFF2-40B4-BE49-F238E27FC236}">
                <a16:creationId xmlns:a16="http://schemas.microsoft.com/office/drawing/2014/main" id="{948F8533-DC82-8E46-B8C1-282B63769E34}"/>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36216280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0E7CD8-8DA9-F746-B860-44D1CBE3B1D4}"/>
              </a:ext>
            </a:extLst>
          </p:cNvPr>
          <p:cNvSpPr>
            <a:spLocks noGrp="1"/>
          </p:cNvSpPr>
          <p:nvPr>
            <p:ph type="dt" sz="half" idx="10"/>
          </p:nvPr>
        </p:nvSpPr>
        <p:spPr/>
        <p:txBody>
          <a:bodyPr/>
          <a:lstStyle/>
          <a:p>
            <a:fld id="{1BE4BFFB-1703-D34A-92E3-5D0E0CC27281}" type="datetimeFigureOut">
              <a:rPr lang="en-US" smtClean="0"/>
              <a:t>7/10/2020</a:t>
            </a:fld>
            <a:endParaRPr lang="en-US"/>
          </a:p>
        </p:txBody>
      </p:sp>
      <p:sp>
        <p:nvSpPr>
          <p:cNvPr id="4" name="Slide Number Placeholder 3">
            <a:extLst>
              <a:ext uri="{FF2B5EF4-FFF2-40B4-BE49-F238E27FC236}">
                <a16:creationId xmlns:a16="http://schemas.microsoft.com/office/drawing/2014/main" id="{028AE698-DAFF-BF49-9FB8-9B91A6045687}"/>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36688905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C4A9B-8E72-CB40-8203-E3CF5537732E}"/>
              </a:ext>
            </a:extLst>
          </p:cNvPr>
          <p:cNvSpPr>
            <a:spLocks noGrp="1"/>
          </p:cNvSpPr>
          <p:nvPr>
            <p:ph type="title"/>
          </p:nvPr>
        </p:nvSpPr>
        <p:spPr>
          <a:xfrm>
            <a:off x="1295400" y="383178"/>
            <a:ext cx="7099663" cy="1178922"/>
          </a:xfrm>
        </p:spPr>
        <p:txBody>
          <a:bodyPr anchor="ctr"/>
          <a:lstStyle>
            <a:lvl1pPr algn="l">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93E44FA-A19C-4F43-829F-1607B46C354A}"/>
              </a:ext>
            </a:extLst>
          </p:cNvPr>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ADAFA5-084D-9F4E-BEE7-79BEC83413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0C7DA-4E4E-BE45-9D86-B30CBF202A5A}"/>
              </a:ext>
            </a:extLst>
          </p:cNvPr>
          <p:cNvSpPr>
            <a:spLocks noGrp="1"/>
          </p:cNvSpPr>
          <p:nvPr>
            <p:ph type="dt" sz="half" idx="10"/>
          </p:nvPr>
        </p:nvSpPr>
        <p:spPr/>
        <p:txBody>
          <a:bodyPr/>
          <a:lstStyle/>
          <a:p>
            <a:fld id="{1BE4BFFB-1703-D34A-92E3-5D0E0CC27281}" type="datetimeFigureOut">
              <a:rPr lang="en-US" smtClean="0"/>
              <a:t>7/10/2020</a:t>
            </a:fld>
            <a:endParaRPr lang="en-US"/>
          </a:p>
        </p:txBody>
      </p:sp>
      <p:sp>
        <p:nvSpPr>
          <p:cNvPr id="6" name="Footer Placeholder 5">
            <a:extLst>
              <a:ext uri="{FF2B5EF4-FFF2-40B4-BE49-F238E27FC236}">
                <a16:creationId xmlns:a16="http://schemas.microsoft.com/office/drawing/2014/main" id="{8CFB631B-FF5E-6544-A5DC-384E69DB83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B31AD57-6512-214E-807B-890FF03C8D4E}"/>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19483149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63C5-DD12-304A-9569-DA8FFA7CE4EC}"/>
              </a:ext>
            </a:extLst>
          </p:cNvPr>
          <p:cNvSpPr>
            <a:spLocks noGrp="1"/>
          </p:cNvSpPr>
          <p:nvPr>
            <p:ph type="title"/>
          </p:nvPr>
        </p:nvSpPr>
        <p:spPr>
          <a:xfrm>
            <a:off x="1295400" y="457200"/>
            <a:ext cx="8861561" cy="1096962"/>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F20C12-57B4-8940-AD6E-826B3E8FB789}"/>
              </a:ext>
            </a:extLst>
          </p:cNvPr>
          <p:cNvSpPr>
            <a:spLocks noGrp="1"/>
          </p:cNvSpPr>
          <p:nvPr>
            <p:ph type="pic" idx="1"/>
          </p:nvPr>
        </p:nvSpPr>
        <p:spPr>
          <a:xfrm>
            <a:off x="51831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D6486E-C151-614C-8B50-1581733B92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26837E-C27B-184E-9B7C-00EB70ABBD27}"/>
              </a:ext>
            </a:extLst>
          </p:cNvPr>
          <p:cNvSpPr>
            <a:spLocks noGrp="1"/>
          </p:cNvSpPr>
          <p:nvPr>
            <p:ph type="dt" sz="half" idx="10"/>
          </p:nvPr>
        </p:nvSpPr>
        <p:spPr/>
        <p:txBody>
          <a:bodyPr/>
          <a:lstStyle/>
          <a:p>
            <a:fld id="{1BE4BFFB-1703-D34A-92E3-5D0E0CC27281}" type="datetimeFigureOut">
              <a:rPr lang="en-US" smtClean="0"/>
              <a:t>7/10/2020</a:t>
            </a:fld>
            <a:endParaRPr lang="en-US"/>
          </a:p>
        </p:txBody>
      </p:sp>
      <p:sp>
        <p:nvSpPr>
          <p:cNvPr id="6" name="Footer Placeholder 5">
            <a:extLst>
              <a:ext uri="{FF2B5EF4-FFF2-40B4-BE49-F238E27FC236}">
                <a16:creationId xmlns:a16="http://schemas.microsoft.com/office/drawing/2014/main" id="{6310AF3E-4FF3-AA4C-8C89-63F1CCB9CD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BA14F5-687A-6B45-BBDA-15874E66592A}"/>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2994018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89069" y="2211462"/>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72" y="2211462"/>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7/10/2020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89069" y="437124"/>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5097" y="2194044"/>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9069" y="2887179"/>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28901" y="2194044"/>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2870" y="2887179"/>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7/10/2020</a:t>
            </a:fld>
            <a:endParaRPr lang="en-US" dirty="0"/>
          </a:p>
        </p:txBody>
      </p:sp>
      <p:sp>
        <p:nvSpPr>
          <p:cNvPr id="8" name="Footer Placeholder 7"/>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7/10/2020</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7/10/2020</a:t>
            </a:fld>
            <a:endParaRPr lang="en-US" dirty="0"/>
          </a:p>
        </p:txBody>
      </p:sp>
      <p:sp>
        <p:nvSpPr>
          <p:cNvPr id="3" name="Footer Placeholder 2"/>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58826"/>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5356002" y="221666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50478" y="221666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7/10/2020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4.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7.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image" Target="../media/image10.png"/><Relationship Id="rId5" Type="http://schemas.openxmlformats.org/officeDocument/2006/relationships/slideLayout" Target="../slideLayouts/slideLayout45.xml"/><Relationship Id="rId10" Type="http://schemas.openxmlformats.org/officeDocument/2006/relationships/theme" Target="../theme/theme4.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9069" y="4484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89068" y="2211462"/>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4" name="Date Placeholder 3"/>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7/10/2020</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74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 id="2147483661" r:id="rId12"/>
    <p:sldLayoutId id="2147483667" r:id="rId13"/>
    <p:sldLayoutId id="2147483668"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F26B43"/>
          </p15:clr>
        </p15:guide>
        <p15:guide id="2" pos="816">
          <p15:clr>
            <a:srgbClr val="F26B43"/>
          </p15:clr>
        </p15:guide>
        <p15:guide id="3" pos="864">
          <p15:clr>
            <a:srgbClr val="F26B43"/>
          </p15:clr>
        </p15:guide>
        <p15:guide id="4" pos="26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9069" y="437123"/>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07585" y="2199926"/>
            <a:ext cx="9613861" cy="35993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8974F45A-1308-344D-BBA0-F9C3AC1B4BFA}"/>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1" name="Date Placeholder 3">
            <a:extLst>
              <a:ext uri="{FF2B5EF4-FFF2-40B4-BE49-F238E27FC236}">
                <a16:creationId xmlns:a16="http://schemas.microsoft.com/office/drawing/2014/main" id="{E46504DF-58DE-A24C-A8D5-CCDA9733256E}"/>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7/10/2020</a:t>
            </a:fld>
            <a:endParaRPr lang="en-US" dirty="0"/>
          </a:p>
        </p:txBody>
      </p:sp>
    </p:spTree>
    <p:extLst>
      <p:ext uri="{BB962C8B-B14F-4D97-AF65-F5344CB8AC3E}">
        <p14:creationId xmlns:p14="http://schemas.microsoft.com/office/powerpoint/2010/main" val="137628676"/>
      </p:ext>
    </p:extLst>
  </p:cSld>
  <p:clrMap bg1="dk1" tx1="lt1" bg2="dk2" tx2="lt2" accent1="accent1" accent2="accent2" accent3="accent3" accent4="accent4" accent5="accent5" accent6="accent6" hlink="hlink" folHlink="folHlink"/>
  <p:sldLayoutIdLst>
    <p:sldLayoutId id="2147483670" r:id="rId1"/>
    <p:sldLayoutId id="2147483742"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3" r:id="rId12"/>
    <p:sldLayoutId id="214748368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6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450122"/>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2212309"/>
            <a:ext cx="9613861" cy="35993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95400" y="6492875"/>
            <a:ext cx="2971800" cy="365125"/>
          </a:xfrm>
          <a:prstGeom prst="rect">
            <a:avLst/>
          </a:prstGeom>
        </p:spPr>
        <p:txBody>
          <a:bodyPr vert="horz" lIns="91440" tIns="45720" rIns="91440" bIns="45720" rtlCol="0" anchor="ctr"/>
          <a:lstStyle>
            <a:lvl1pPr algn="r">
              <a:defRPr sz="1050">
                <a:solidFill>
                  <a:srgbClr val="C8C3C1"/>
                </a:solidFill>
              </a:defRPr>
            </a:lvl1pPr>
          </a:lstStyle>
          <a:p>
            <a:fld id="{9D6E9DEC-419B-4CC5-A080-3B06BD5A8291}" type="datetimeFigureOut">
              <a:rPr lang="en-US" smtClean="0"/>
              <a:pPr/>
              <a:t>7/10/2020</a:t>
            </a:fld>
            <a:endParaRPr lang="en-US" dirty="0"/>
          </a:p>
        </p:txBody>
      </p:sp>
      <p:sp>
        <p:nvSpPr>
          <p:cNvPr id="5" name="Footer Placeholder 4"/>
          <p:cNvSpPr>
            <a:spLocks noGrp="1"/>
          </p:cNvSpPr>
          <p:nvPr>
            <p:ph type="ftr" sz="quarter" idx="3"/>
          </p:nvPr>
        </p:nvSpPr>
        <p:spPr>
          <a:xfrm>
            <a:off x="609600" y="6492875"/>
            <a:ext cx="533400" cy="365125"/>
          </a:xfrm>
          <a:prstGeom prst="rect">
            <a:avLst/>
          </a:prstGeom>
        </p:spPr>
        <p:txBody>
          <a:bodyPr vert="horz" lIns="91440" tIns="45720" rIns="91440" bIns="45720" rtlCol="0" anchor="ctr"/>
          <a:lstStyle>
            <a:lvl1pPr algn="l">
              <a:defRPr sz="1050">
                <a:solidFill>
                  <a:srgbClr val="C8C3C1"/>
                </a:solidFill>
              </a:defRPr>
            </a:lvl1pPr>
          </a:lstStyle>
          <a:p>
            <a:fld id="{8D6896FE-8CF2-0F4E-BD44-23C64AC2EB69}" type="slidenum">
              <a:rPr lang="en-US" smtClean="0"/>
              <a:pPr/>
              <a:t>‹#›</a:t>
            </a:fld>
            <a:endParaRPr lang="en-US" dirty="0"/>
          </a:p>
        </p:txBody>
      </p:sp>
    </p:spTree>
    <p:extLst>
      <p:ext uri="{BB962C8B-B14F-4D97-AF65-F5344CB8AC3E}">
        <p14:creationId xmlns:p14="http://schemas.microsoft.com/office/powerpoint/2010/main" val="526897659"/>
      </p:ext>
    </p:extLst>
  </p:cSld>
  <p:clrMap bg1="dk1" tx1="lt1" bg2="dk2" tx2="lt2" accent1="accent1" accent2="accent2" accent3="accent3" accent4="accent4" accent5="accent5" accent6="accent6" hlink="hlink" folHlink="folHlink"/>
  <p:sldLayoutIdLst>
    <p:sldLayoutId id="2147483724" r:id="rId1"/>
    <p:sldLayoutId id="214748374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7" r:id="rId12"/>
    <p:sldLayoutId id="2147483738"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p15:clr>
            <a:srgbClr val="F26B43"/>
          </p15:clr>
        </p15:guide>
        <p15:guide id="2" pos="720">
          <p15:clr>
            <a:srgbClr val="F26B43"/>
          </p15:clr>
        </p15:guide>
        <p15:guide id="3" pos="816">
          <p15:clr>
            <a:srgbClr val="F26B43"/>
          </p15:clr>
        </p15:guide>
        <p15:guide id="4" pos="26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927110-93D8-8B45-BBFA-8963D5857989}"/>
              </a:ext>
            </a:extLst>
          </p:cNvPr>
          <p:cNvSpPr>
            <a:spLocks noGrp="1"/>
          </p:cNvSpPr>
          <p:nvPr>
            <p:ph type="title"/>
          </p:nvPr>
        </p:nvSpPr>
        <p:spPr>
          <a:xfrm>
            <a:off x="1295400" y="400593"/>
            <a:ext cx="10515600" cy="110911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E1BA71-CC52-704B-A62A-E748FD1FB1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FB8926-1C9E-B948-B496-A0D8B41D8264}"/>
              </a:ext>
            </a:extLst>
          </p:cNvPr>
          <p:cNvSpPr>
            <a:spLocks noGrp="1"/>
          </p:cNvSpPr>
          <p:nvPr>
            <p:ph type="dt" sz="half" idx="2"/>
          </p:nvPr>
        </p:nvSpPr>
        <p:spPr>
          <a:xfrm>
            <a:off x="1295400" y="6492874"/>
            <a:ext cx="2971800" cy="365125"/>
          </a:xfrm>
          <a:prstGeom prst="rect">
            <a:avLst/>
          </a:prstGeom>
        </p:spPr>
        <p:txBody>
          <a:bodyPr vert="horz" lIns="91440" tIns="45720" rIns="91440" bIns="45720" rtlCol="0" anchor="ctr"/>
          <a:lstStyle>
            <a:lvl1pPr algn="r">
              <a:defRPr sz="1200">
                <a:solidFill>
                  <a:schemeClr val="bg2"/>
                </a:solidFill>
              </a:defRPr>
            </a:lvl1pPr>
          </a:lstStyle>
          <a:p>
            <a:fld id="{1BE4BFFB-1703-D34A-92E3-5D0E0CC27281}" type="datetimeFigureOut">
              <a:rPr lang="en-US" smtClean="0"/>
              <a:pPr/>
              <a:t>7/10/2020</a:t>
            </a:fld>
            <a:endParaRPr lang="en-US"/>
          </a:p>
        </p:txBody>
      </p:sp>
      <p:sp>
        <p:nvSpPr>
          <p:cNvPr id="6" name="Slide Number Placeholder 5">
            <a:extLst>
              <a:ext uri="{FF2B5EF4-FFF2-40B4-BE49-F238E27FC236}">
                <a16:creationId xmlns:a16="http://schemas.microsoft.com/office/drawing/2014/main" id="{4E254B54-484C-EA4B-948E-00BA58BDB72A}"/>
              </a:ext>
            </a:extLst>
          </p:cNvPr>
          <p:cNvSpPr>
            <a:spLocks noGrp="1"/>
          </p:cNvSpPr>
          <p:nvPr>
            <p:ph type="sldNum" sz="quarter" idx="4"/>
          </p:nvPr>
        </p:nvSpPr>
        <p:spPr>
          <a:xfrm>
            <a:off x="609600" y="6492875"/>
            <a:ext cx="571500" cy="365125"/>
          </a:xfrm>
          <a:prstGeom prst="rect">
            <a:avLst/>
          </a:prstGeom>
        </p:spPr>
        <p:txBody>
          <a:bodyPr vert="horz" lIns="91440" tIns="45720" rIns="91440" bIns="45720" rtlCol="0" anchor="ctr"/>
          <a:lstStyle>
            <a:lvl1pPr algn="l">
              <a:defRPr sz="1200">
                <a:solidFill>
                  <a:schemeClr val="bg2"/>
                </a:solidFill>
              </a:defRPr>
            </a:lvl1pPr>
          </a:lstStyle>
          <a:p>
            <a:fld id="{61777B99-755A-8F49-8EAD-56A6BB67BA26}" type="slidenum">
              <a:rPr lang="en-US" smtClean="0"/>
              <a:pPr/>
              <a:t>‹#›</a:t>
            </a:fld>
            <a:endParaRPr lang="en-US"/>
          </a:p>
        </p:txBody>
      </p:sp>
    </p:spTree>
    <p:extLst>
      <p:ext uri="{BB962C8B-B14F-4D97-AF65-F5344CB8AC3E}">
        <p14:creationId xmlns:p14="http://schemas.microsoft.com/office/powerpoint/2010/main" val="2234359133"/>
      </p:ext>
    </p:extLst>
  </p:cSld>
  <p:clrMap bg1="lt1" tx1="dk1" bg2="lt2" tx2="dk2" accent1="accent1" accent2="accent2" accent3="accent3" accent4="accent4" accent5="accent5" accent6="accent6" hlink="hlink" folHlink="folHlink"/>
  <p:sldLayoutIdLst>
    <p:sldLayoutId id="2147483746" r:id="rId1"/>
    <p:sldLayoutId id="2147483757" r:id="rId2"/>
    <p:sldLayoutId id="2147483747" r:id="rId3"/>
    <p:sldLayoutId id="2147483749" r:id="rId4"/>
    <p:sldLayoutId id="2147483750" r:id="rId5"/>
    <p:sldLayoutId id="2147483751" r:id="rId6"/>
    <p:sldLayoutId id="2147483752" r:id="rId7"/>
    <p:sldLayoutId id="2147483753" r:id="rId8"/>
    <p:sldLayoutId id="2147483754" r:id="rId9"/>
  </p:sldLayoutIdLs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p15:clr>
            <a:srgbClr val="F26B43"/>
          </p15:clr>
        </p15:guide>
        <p15:guide id="2" pos="744">
          <p15:clr>
            <a:srgbClr val="F26B43"/>
          </p15:clr>
        </p15:guide>
        <p15:guide id="3" pos="816">
          <p15:clr>
            <a:srgbClr val="F26B43"/>
          </p15:clr>
        </p15:guide>
        <p15:guide id="4" pos="26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749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AF9C4-6169-4A8C-A394-60B024C97196}"/>
              </a:ext>
            </a:extLst>
          </p:cNvPr>
          <p:cNvSpPr>
            <a:spLocks noGrp="1"/>
          </p:cNvSpPr>
          <p:nvPr>
            <p:ph type="title"/>
          </p:nvPr>
        </p:nvSpPr>
        <p:spPr/>
        <p:txBody>
          <a:bodyPr/>
          <a:lstStyle/>
          <a:p>
            <a:r>
              <a:rPr lang="en-US" dirty="0"/>
              <a:t>Deploying a Test</a:t>
            </a:r>
          </a:p>
        </p:txBody>
      </p:sp>
      <p:sp>
        <p:nvSpPr>
          <p:cNvPr id="3" name="Text Placeholder 2">
            <a:extLst>
              <a:ext uri="{FF2B5EF4-FFF2-40B4-BE49-F238E27FC236}">
                <a16:creationId xmlns:a16="http://schemas.microsoft.com/office/drawing/2014/main" id="{C7BBF127-0BA4-4CA3-8DAC-6CA25A91C1D7}"/>
              </a:ext>
            </a:extLst>
          </p:cNvPr>
          <p:cNvSpPr>
            <a:spLocks noGrp="1"/>
          </p:cNvSpPr>
          <p:nvPr>
            <p:ph type="body" idx="1"/>
          </p:nvPr>
        </p:nvSpPr>
        <p:spPr/>
        <p:txBody>
          <a:bodyPr>
            <a:normAutofit/>
          </a:bodyPr>
          <a:lstStyle/>
          <a:p>
            <a:pPr marL="342900" indent="-342900">
              <a:buFont typeface="Arial" panose="020B0604020202020204" pitchFamily="34" charset="0"/>
              <a:buChar char="•"/>
            </a:pPr>
            <a:r>
              <a:rPr lang="en-US" sz="2400" dirty="0"/>
              <a:t>Until you deploy the test to the course content area, it will not be available for students to see it.</a:t>
            </a:r>
          </a:p>
          <a:p>
            <a:pPr marL="342900" indent="-342900">
              <a:buFont typeface="Arial" panose="020B0604020202020204" pitchFamily="34" charset="0"/>
              <a:buChar char="•"/>
            </a:pPr>
            <a:r>
              <a:rPr lang="en-US" sz="2400" dirty="0"/>
              <a:t>To deploy a test to a content area:</a:t>
            </a:r>
          </a:p>
          <a:p>
            <a:pPr marL="800100" lvl="1" indent="-342900">
              <a:buFont typeface="Arial" panose="020B0604020202020204" pitchFamily="34" charset="0"/>
              <a:buChar char="•"/>
            </a:pPr>
            <a:r>
              <a:rPr lang="en-US" sz="2400" dirty="0">
                <a:solidFill>
                  <a:schemeClr val="bg1"/>
                </a:solidFill>
              </a:rPr>
              <a:t>Open the folder where you want to make it available at</a:t>
            </a:r>
          </a:p>
          <a:p>
            <a:pPr marL="800100" lvl="1" indent="-342900">
              <a:buFont typeface="Arial" panose="020B0604020202020204" pitchFamily="34" charset="0"/>
              <a:buChar char="•"/>
            </a:pPr>
            <a:r>
              <a:rPr lang="en-US" sz="2400" dirty="0">
                <a:solidFill>
                  <a:schemeClr val="bg1"/>
                </a:solidFill>
              </a:rPr>
              <a:t>Click “Assessment”, and select “Test”</a:t>
            </a:r>
          </a:p>
          <a:p>
            <a:pPr marL="800100" lvl="1" indent="-342900">
              <a:buFont typeface="Arial" panose="020B0604020202020204" pitchFamily="34" charset="0"/>
              <a:buChar char="•"/>
            </a:pPr>
            <a:r>
              <a:rPr lang="en-US" sz="2400" dirty="0">
                <a:solidFill>
                  <a:schemeClr val="bg1"/>
                </a:solidFill>
              </a:rPr>
              <a:t>Choose the test</a:t>
            </a:r>
          </a:p>
          <a:p>
            <a:pPr marL="342900" indent="-342900">
              <a:buFont typeface="Arial" panose="020B0604020202020204" pitchFamily="34" charset="0"/>
              <a:buChar char="•"/>
            </a:pPr>
            <a:r>
              <a:rPr lang="en-US" sz="2400" dirty="0"/>
              <a:t>You can deploy a test only once. </a:t>
            </a:r>
          </a:p>
          <a:p>
            <a:pPr marL="342900" indent="-342900">
              <a:buFont typeface="Arial" panose="020B0604020202020204" pitchFamily="34" charset="0"/>
              <a:buChar char="•"/>
            </a:pPr>
            <a:r>
              <a:rPr lang="en-US" sz="2400" dirty="0"/>
              <a:t>If a test is already deployed, it will not be available for choice anymore. </a:t>
            </a:r>
          </a:p>
        </p:txBody>
      </p:sp>
    </p:spTree>
    <p:extLst>
      <p:ext uri="{BB962C8B-B14F-4D97-AF65-F5344CB8AC3E}">
        <p14:creationId xmlns:p14="http://schemas.microsoft.com/office/powerpoint/2010/main" val="367349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7E598-4873-450B-BBB9-E9D75CD9392D}"/>
              </a:ext>
            </a:extLst>
          </p:cNvPr>
          <p:cNvSpPr>
            <a:spLocks noGrp="1"/>
          </p:cNvSpPr>
          <p:nvPr>
            <p:ph type="title"/>
          </p:nvPr>
        </p:nvSpPr>
        <p:spPr/>
        <p:txBody>
          <a:bodyPr/>
          <a:lstStyle/>
          <a:p>
            <a:r>
              <a:rPr lang="en-US" dirty="0"/>
              <a:t>Test Setting Options</a:t>
            </a:r>
          </a:p>
        </p:txBody>
      </p:sp>
      <p:sp>
        <p:nvSpPr>
          <p:cNvPr id="3" name="Text Placeholder 2">
            <a:extLst>
              <a:ext uri="{FF2B5EF4-FFF2-40B4-BE49-F238E27FC236}">
                <a16:creationId xmlns:a16="http://schemas.microsoft.com/office/drawing/2014/main" id="{E61E7D70-7BFF-4C75-98FC-174BD0DCD458}"/>
              </a:ext>
            </a:extLst>
          </p:cNvPr>
          <p:cNvSpPr>
            <a:spLocks noGrp="1"/>
          </p:cNvSpPr>
          <p:nvPr>
            <p:ph type="body" idx="1"/>
          </p:nvPr>
        </p:nvSpPr>
        <p:spPr>
          <a:xfrm>
            <a:off x="1002535" y="1817786"/>
            <a:ext cx="9906725" cy="4384710"/>
          </a:xfrm>
        </p:spPr>
        <p:txBody>
          <a:bodyPr>
            <a:normAutofit fontScale="92500" lnSpcReduction="10000"/>
          </a:bodyPr>
          <a:lstStyle/>
          <a:p>
            <a:pPr marL="342900" indent="-342900">
              <a:buFont typeface="Arial" panose="020B0604020202020204" pitchFamily="34" charset="0"/>
              <a:buChar char="•"/>
            </a:pPr>
            <a:r>
              <a:rPr lang="en-US" sz="2800" dirty="0">
                <a:solidFill>
                  <a:schemeClr val="bg1"/>
                </a:solidFill>
              </a:rPr>
              <a:t>After the test is deployed, a test setting option will open</a:t>
            </a:r>
          </a:p>
          <a:p>
            <a:pPr marL="800100" lvl="1" indent="-342900">
              <a:buFont typeface="Arial" panose="020B0604020202020204" pitchFamily="34" charset="0"/>
              <a:buChar char="•"/>
            </a:pPr>
            <a:r>
              <a:rPr lang="en-US" sz="2800" dirty="0">
                <a:solidFill>
                  <a:schemeClr val="bg1"/>
                </a:solidFill>
              </a:rPr>
              <a:t>You can add or edit a test description, you can choose to show it before students begin the test</a:t>
            </a:r>
          </a:p>
          <a:p>
            <a:pPr marL="800100" lvl="1" indent="-342900">
              <a:buFont typeface="Arial" panose="020B0604020202020204" pitchFamily="34" charset="0"/>
              <a:buChar char="•"/>
            </a:pPr>
            <a:r>
              <a:rPr lang="en-US" sz="2800" dirty="0">
                <a:solidFill>
                  <a:schemeClr val="bg1"/>
                </a:solidFill>
              </a:rPr>
              <a:t>Choose to open the test in a new window or same window</a:t>
            </a:r>
          </a:p>
          <a:p>
            <a:pPr marL="800100" lvl="1" indent="-342900">
              <a:buFont typeface="Arial" panose="020B0604020202020204" pitchFamily="34" charset="0"/>
              <a:buChar char="•"/>
            </a:pPr>
            <a:r>
              <a:rPr lang="en-US" sz="2800" dirty="0">
                <a:solidFill>
                  <a:schemeClr val="bg1"/>
                </a:solidFill>
              </a:rPr>
              <a:t>Make the test available or not</a:t>
            </a:r>
          </a:p>
          <a:p>
            <a:pPr marL="800100" lvl="1" indent="-342900">
              <a:buFont typeface="Arial" panose="020B0604020202020204" pitchFamily="34" charset="0"/>
              <a:buChar char="•"/>
            </a:pPr>
            <a:r>
              <a:rPr lang="en-US" sz="2800" dirty="0">
                <a:solidFill>
                  <a:schemeClr val="bg1"/>
                </a:solidFill>
              </a:rPr>
              <a:t>Allow multiple or single attempts, for multiple attempt, you should choose which score to include in the gradebook</a:t>
            </a:r>
          </a:p>
          <a:p>
            <a:pPr marL="800100" lvl="1" indent="-342900">
              <a:buFont typeface="Arial" panose="020B0604020202020204" pitchFamily="34" charset="0"/>
              <a:buChar char="•"/>
            </a:pPr>
            <a:r>
              <a:rPr lang="en-US" sz="2800" b="1" dirty="0">
                <a:solidFill>
                  <a:schemeClr val="bg1"/>
                </a:solidFill>
              </a:rPr>
              <a:t>NEVER </a:t>
            </a:r>
            <a:r>
              <a:rPr lang="en-US" sz="2800" dirty="0">
                <a:solidFill>
                  <a:schemeClr val="bg1"/>
                </a:solidFill>
              </a:rPr>
              <a:t>check the </a:t>
            </a:r>
            <a:r>
              <a:rPr lang="en-US" sz="2800" b="1" dirty="0">
                <a:solidFill>
                  <a:schemeClr val="bg1"/>
                </a:solidFill>
              </a:rPr>
              <a:t>“Force Completion” </a:t>
            </a:r>
            <a:r>
              <a:rPr lang="en-US" sz="2800" dirty="0">
                <a:solidFill>
                  <a:schemeClr val="bg1"/>
                </a:solidFill>
              </a:rPr>
              <a:t>option</a:t>
            </a:r>
          </a:p>
          <a:p>
            <a:pPr marL="800100" lvl="1" indent="-342900">
              <a:buFont typeface="Arial" panose="020B0604020202020204" pitchFamily="34" charset="0"/>
              <a:buChar char="•"/>
            </a:pPr>
            <a:r>
              <a:rPr lang="en-US" sz="2800" dirty="0">
                <a:solidFill>
                  <a:schemeClr val="bg1"/>
                </a:solidFill>
              </a:rPr>
              <a:t>You can choose to set Timer for the test; you can turn Auto-Submit on or off</a:t>
            </a:r>
          </a:p>
          <a:p>
            <a:pPr marL="800100" lvl="1" indent="-342900">
              <a:buFont typeface="Arial" panose="020B0604020202020204" pitchFamily="34" charset="0"/>
              <a:buChar char="•"/>
            </a:pPr>
            <a:r>
              <a:rPr lang="en-US" sz="2800" dirty="0">
                <a:solidFill>
                  <a:schemeClr val="bg1"/>
                </a:solidFill>
              </a:rPr>
              <a:t>You can set a Display After and  Display Until dates</a:t>
            </a:r>
          </a:p>
          <a:p>
            <a:pPr marL="800100" lvl="1" indent="-342900">
              <a:buFont typeface="Arial" panose="020B0604020202020204" pitchFamily="34" charset="0"/>
              <a:buChar char="•"/>
            </a:pPr>
            <a:endParaRPr lang="en-US" sz="2800" dirty="0"/>
          </a:p>
          <a:p>
            <a:pPr marL="800100" lvl="1" indent="-342900">
              <a:buFont typeface="Arial" panose="020B0604020202020204" pitchFamily="34" charset="0"/>
              <a:buChar char="•"/>
            </a:pPr>
            <a:endParaRPr lang="en-US" sz="2800" dirty="0"/>
          </a:p>
          <a:p>
            <a:pPr marL="800100" lvl="1"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101400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8824B-43EA-477C-A3B9-087D1D769464}"/>
              </a:ext>
            </a:extLst>
          </p:cNvPr>
          <p:cNvSpPr>
            <a:spLocks noGrp="1"/>
          </p:cNvSpPr>
          <p:nvPr>
            <p:ph type="title"/>
          </p:nvPr>
        </p:nvSpPr>
        <p:spPr/>
        <p:txBody>
          <a:bodyPr/>
          <a:lstStyle/>
          <a:p>
            <a:r>
              <a:rPr lang="en-US" dirty="0"/>
              <a:t>Test Setting Options/Availability Exceptions</a:t>
            </a:r>
          </a:p>
        </p:txBody>
      </p:sp>
      <p:sp>
        <p:nvSpPr>
          <p:cNvPr id="3" name="Text Placeholder 2">
            <a:extLst>
              <a:ext uri="{FF2B5EF4-FFF2-40B4-BE49-F238E27FC236}">
                <a16:creationId xmlns:a16="http://schemas.microsoft.com/office/drawing/2014/main" id="{602375D2-2883-4086-B7BF-06985F7EADA2}"/>
              </a:ext>
            </a:extLst>
          </p:cNvPr>
          <p:cNvSpPr>
            <a:spLocks noGrp="1"/>
          </p:cNvSpPr>
          <p:nvPr>
            <p:ph type="body" idx="1"/>
          </p:nvPr>
        </p:nvSpPr>
        <p:spPr>
          <a:xfrm>
            <a:off x="684398" y="1677335"/>
            <a:ext cx="10664260" cy="4644927"/>
          </a:xfrm>
        </p:spPr>
        <p:txBody>
          <a:bodyPr>
            <a:normAutofit/>
          </a:bodyPr>
          <a:lstStyle/>
          <a:p>
            <a:pPr marL="800100" lvl="1" indent="-342900">
              <a:buFont typeface="Arial" panose="020B0604020202020204" pitchFamily="34" charset="0"/>
              <a:buChar char="•"/>
            </a:pPr>
            <a:r>
              <a:rPr lang="en-US" sz="3200" dirty="0">
                <a:solidFill>
                  <a:schemeClr val="bg1"/>
                </a:solidFill>
              </a:rPr>
              <a:t>You do not need a password</a:t>
            </a:r>
          </a:p>
          <a:p>
            <a:pPr marL="800100" lvl="1" indent="-342900">
              <a:buFont typeface="Arial" panose="020B0604020202020204" pitchFamily="34" charset="0"/>
              <a:buChar char="•"/>
            </a:pPr>
            <a:r>
              <a:rPr lang="en-US" sz="3200" dirty="0">
                <a:solidFill>
                  <a:schemeClr val="bg1"/>
                </a:solidFill>
              </a:rPr>
              <a:t>Test Availability option allows you to add students or groups of students to have exceptions with;</a:t>
            </a:r>
          </a:p>
          <a:p>
            <a:pPr marL="1257300" lvl="2" indent="-342900">
              <a:buFont typeface="Arial" panose="020B0604020202020204" pitchFamily="34" charset="0"/>
              <a:buChar char="•"/>
            </a:pPr>
            <a:r>
              <a:rPr lang="en-US" sz="2800" dirty="0">
                <a:solidFill>
                  <a:schemeClr val="bg1"/>
                </a:solidFill>
              </a:rPr>
              <a:t>Test availability dates</a:t>
            </a:r>
          </a:p>
          <a:p>
            <a:pPr marL="1257300" lvl="2" indent="-342900">
              <a:buFont typeface="Arial" panose="020B0604020202020204" pitchFamily="34" charset="0"/>
              <a:buChar char="•"/>
            </a:pPr>
            <a:r>
              <a:rPr lang="en-US" sz="2800" dirty="0">
                <a:solidFill>
                  <a:schemeClr val="bg1"/>
                </a:solidFill>
              </a:rPr>
              <a:t>Number of attempts</a:t>
            </a:r>
          </a:p>
          <a:p>
            <a:pPr marL="1257300" lvl="2" indent="-342900">
              <a:buFont typeface="Arial" panose="020B0604020202020204" pitchFamily="34" charset="0"/>
              <a:buChar char="•"/>
            </a:pPr>
            <a:r>
              <a:rPr lang="en-US" sz="2800" dirty="0">
                <a:solidFill>
                  <a:schemeClr val="bg1"/>
                </a:solidFill>
              </a:rPr>
              <a:t>Number of attempts</a:t>
            </a:r>
          </a:p>
          <a:p>
            <a:pPr marL="1257300" lvl="2" indent="-342900">
              <a:buFont typeface="Arial" panose="020B0604020202020204" pitchFamily="34" charset="0"/>
              <a:buChar char="•"/>
            </a:pPr>
            <a:endParaRPr lang="en-US" sz="3000" dirty="0">
              <a:solidFill>
                <a:schemeClr val="bg1"/>
              </a:solidFill>
            </a:endParaRPr>
          </a:p>
          <a:p>
            <a:endParaRPr lang="en-US" dirty="0"/>
          </a:p>
        </p:txBody>
      </p:sp>
      <p:pic>
        <p:nvPicPr>
          <p:cNvPr id="4" name="Picture 3" descr="Test Availability Exceptions">
            <a:extLst>
              <a:ext uri="{FF2B5EF4-FFF2-40B4-BE49-F238E27FC236}">
                <a16:creationId xmlns:a16="http://schemas.microsoft.com/office/drawing/2014/main" id="{8F8464C3-D231-473F-BB22-DE74BC5D094F}"/>
              </a:ext>
            </a:extLst>
          </p:cNvPr>
          <p:cNvPicPr>
            <a:picLocks noChangeAspect="1"/>
          </p:cNvPicPr>
          <p:nvPr/>
        </p:nvPicPr>
        <p:blipFill>
          <a:blip r:embed="rId2"/>
          <a:stretch>
            <a:fillRect/>
          </a:stretch>
        </p:blipFill>
        <p:spPr>
          <a:xfrm>
            <a:off x="5387249" y="4233924"/>
            <a:ext cx="6577077" cy="18934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4656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3680-0397-4F44-AAB7-45237313282D}"/>
              </a:ext>
            </a:extLst>
          </p:cNvPr>
          <p:cNvSpPr>
            <a:spLocks noGrp="1"/>
          </p:cNvSpPr>
          <p:nvPr>
            <p:ph type="title"/>
          </p:nvPr>
        </p:nvSpPr>
        <p:spPr>
          <a:xfrm>
            <a:off x="1295400" y="415717"/>
            <a:ext cx="10107058" cy="1090788"/>
          </a:xfrm>
        </p:spPr>
        <p:txBody>
          <a:bodyPr/>
          <a:lstStyle/>
          <a:p>
            <a:r>
              <a:rPr lang="en-US" dirty="0"/>
              <a:t>Test Setting Options/Due Dates and Gradebook</a:t>
            </a:r>
          </a:p>
        </p:txBody>
      </p:sp>
      <p:sp>
        <p:nvSpPr>
          <p:cNvPr id="3" name="Text Placeholder 2">
            <a:extLst>
              <a:ext uri="{FF2B5EF4-FFF2-40B4-BE49-F238E27FC236}">
                <a16:creationId xmlns:a16="http://schemas.microsoft.com/office/drawing/2014/main" id="{BB811FF1-3996-424C-840F-08F003970673}"/>
              </a:ext>
            </a:extLst>
          </p:cNvPr>
          <p:cNvSpPr>
            <a:spLocks noGrp="1"/>
          </p:cNvSpPr>
          <p:nvPr>
            <p:ph type="body" idx="1"/>
          </p:nvPr>
        </p:nvSpPr>
        <p:spPr>
          <a:xfrm>
            <a:off x="612355" y="1828800"/>
            <a:ext cx="9613860" cy="4098679"/>
          </a:xfrm>
        </p:spPr>
        <p:txBody>
          <a:bodyPr/>
          <a:lstStyle/>
          <a:p>
            <a:pPr marL="800100" lvl="1" indent="-342900">
              <a:buFont typeface="Arial" panose="020B0604020202020204" pitchFamily="34" charset="0"/>
              <a:buChar char="•"/>
            </a:pPr>
            <a:r>
              <a:rPr lang="en-US" sz="3500" dirty="0">
                <a:solidFill>
                  <a:schemeClr val="bg1"/>
                </a:solidFill>
              </a:rPr>
              <a:t>Adding a due date helps students better plan their schedule</a:t>
            </a:r>
          </a:p>
          <a:p>
            <a:pPr marL="800100" lvl="1" indent="-342900">
              <a:buFont typeface="Arial" panose="020B0604020202020204" pitchFamily="34" charset="0"/>
              <a:buChar char="•"/>
            </a:pPr>
            <a:r>
              <a:rPr lang="en-US" sz="3500" dirty="0">
                <a:solidFill>
                  <a:schemeClr val="bg1"/>
                </a:solidFill>
              </a:rPr>
              <a:t>You can choose the test to be included in the grade center or just a Self Assessment</a:t>
            </a:r>
          </a:p>
          <a:p>
            <a:endParaRPr lang="en-US" dirty="0"/>
          </a:p>
        </p:txBody>
      </p:sp>
      <p:pic>
        <p:nvPicPr>
          <p:cNvPr id="4" name="Picture 3" descr="Setting due dates">
            <a:extLst>
              <a:ext uri="{FF2B5EF4-FFF2-40B4-BE49-F238E27FC236}">
                <a16:creationId xmlns:a16="http://schemas.microsoft.com/office/drawing/2014/main" id="{3C3A9819-6A38-4EF1-B4BF-705A47C426F6}"/>
              </a:ext>
            </a:extLst>
          </p:cNvPr>
          <p:cNvPicPr>
            <a:picLocks noChangeAspect="1"/>
          </p:cNvPicPr>
          <p:nvPr/>
        </p:nvPicPr>
        <p:blipFill>
          <a:blip r:embed="rId2"/>
          <a:stretch>
            <a:fillRect/>
          </a:stretch>
        </p:blipFill>
        <p:spPr>
          <a:xfrm>
            <a:off x="892364" y="4109292"/>
            <a:ext cx="3126964" cy="19389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Self assessment verse graded">
            <a:extLst>
              <a:ext uri="{FF2B5EF4-FFF2-40B4-BE49-F238E27FC236}">
                <a16:creationId xmlns:a16="http://schemas.microsoft.com/office/drawing/2014/main" id="{F25C489A-7379-4C4E-A0EF-92D13AC0F162}"/>
              </a:ext>
            </a:extLst>
          </p:cNvPr>
          <p:cNvPicPr>
            <a:picLocks noChangeAspect="1"/>
          </p:cNvPicPr>
          <p:nvPr/>
        </p:nvPicPr>
        <p:blipFill>
          <a:blip r:embed="rId3"/>
          <a:stretch>
            <a:fillRect/>
          </a:stretch>
        </p:blipFill>
        <p:spPr>
          <a:xfrm>
            <a:off x="4755094" y="4109292"/>
            <a:ext cx="6900748" cy="19389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0380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E4D0A-3499-4725-9F25-C3716C59630D}"/>
              </a:ext>
            </a:extLst>
          </p:cNvPr>
          <p:cNvSpPr>
            <a:spLocks noGrp="1"/>
          </p:cNvSpPr>
          <p:nvPr>
            <p:ph type="title"/>
          </p:nvPr>
        </p:nvSpPr>
        <p:spPr/>
        <p:txBody>
          <a:bodyPr/>
          <a:lstStyle/>
          <a:p>
            <a:r>
              <a:rPr lang="en-US" dirty="0"/>
              <a:t>Test Setting Options/Results and Feedback</a:t>
            </a:r>
          </a:p>
        </p:txBody>
      </p:sp>
      <p:sp>
        <p:nvSpPr>
          <p:cNvPr id="3" name="Text Placeholder 2">
            <a:extLst>
              <a:ext uri="{FF2B5EF4-FFF2-40B4-BE49-F238E27FC236}">
                <a16:creationId xmlns:a16="http://schemas.microsoft.com/office/drawing/2014/main" id="{A376DBD9-6153-4E3E-835F-BA956F9F55D9}"/>
              </a:ext>
            </a:extLst>
          </p:cNvPr>
          <p:cNvSpPr>
            <a:spLocks noGrp="1"/>
          </p:cNvSpPr>
          <p:nvPr>
            <p:ph type="body" idx="1"/>
          </p:nvPr>
        </p:nvSpPr>
        <p:spPr>
          <a:xfrm>
            <a:off x="-374572" y="1808576"/>
            <a:ext cx="6863508" cy="4633707"/>
          </a:xfrm>
        </p:spPr>
        <p:txBody>
          <a:bodyPr>
            <a:normAutofit fontScale="92500" lnSpcReduction="20000"/>
          </a:bodyPr>
          <a:lstStyle/>
          <a:p>
            <a:pPr marL="800100" lvl="1" indent="-342900">
              <a:buFont typeface="Arial" panose="020B0604020202020204" pitchFamily="34" charset="0"/>
              <a:buChar char="•"/>
            </a:pPr>
            <a:r>
              <a:rPr lang="en-US" sz="3500" dirty="0">
                <a:solidFill>
                  <a:schemeClr val="bg1"/>
                </a:solidFill>
              </a:rPr>
              <a:t>You can choose what to show students when.</a:t>
            </a:r>
          </a:p>
          <a:p>
            <a:pPr marL="1257300" lvl="2" indent="-342900">
              <a:buFont typeface="Arial" panose="020B0604020202020204" pitchFamily="34" charset="0"/>
              <a:buChar char="•"/>
            </a:pPr>
            <a:r>
              <a:rPr lang="en-US" sz="3300" dirty="0">
                <a:solidFill>
                  <a:schemeClr val="bg1"/>
                </a:solidFill>
              </a:rPr>
              <a:t>After submission</a:t>
            </a:r>
          </a:p>
          <a:p>
            <a:pPr marL="1257300" lvl="2" indent="-342900">
              <a:buFont typeface="Arial" panose="020B0604020202020204" pitchFamily="34" charset="0"/>
              <a:buChar char="•"/>
            </a:pPr>
            <a:r>
              <a:rPr lang="en-US" sz="3300" dirty="0">
                <a:solidFill>
                  <a:schemeClr val="bg1"/>
                </a:solidFill>
              </a:rPr>
              <a:t>On specific date</a:t>
            </a:r>
          </a:p>
          <a:p>
            <a:pPr marL="1257300" lvl="2" indent="-342900">
              <a:buFont typeface="Arial" panose="020B0604020202020204" pitchFamily="34" charset="0"/>
              <a:buChar char="•"/>
            </a:pPr>
            <a:r>
              <a:rPr lang="en-US" sz="3300" dirty="0">
                <a:solidFill>
                  <a:schemeClr val="bg1"/>
                </a:solidFill>
              </a:rPr>
              <a:t>After availability date</a:t>
            </a:r>
          </a:p>
          <a:p>
            <a:pPr marL="1257300" lvl="2" indent="-342900">
              <a:buFont typeface="Arial" panose="020B0604020202020204" pitchFamily="34" charset="0"/>
              <a:buChar char="•"/>
            </a:pPr>
            <a:r>
              <a:rPr lang="en-US" sz="3300" dirty="0">
                <a:solidFill>
                  <a:schemeClr val="bg1"/>
                </a:solidFill>
              </a:rPr>
              <a:t>After due date</a:t>
            </a:r>
          </a:p>
          <a:p>
            <a:pPr marL="2171700" lvl="4" indent="-342900">
              <a:buFont typeface="Arial" panose="020B0604020202020204" pitchFamily="34" charset="0"/>
              <a:buChar char="•"/>
            </a:pPr>
            <a:r>
              <a:rPr lang="en-US" sz="3100" dirty="0">
                <a:solidFill>
                  <a:schemeClr val="bg1"/>
                </a:solidFill>
              </a:rPr>
              <a:t>Score per question</a:t>
            </a:r>
          </a:p>
          <a:p>
            <a:pPr marL="2171700" lvl="4" indent="-342900">
              <a:buFont typeface="Arial" panose="020B0604020202020204" pitchFamily="34" charset="0"/>
              <a:buChar char="•"/>
            </a:pPr>
            <a:r>
              <a:rPr lang="en-US" sz="3100" dirty="0">
                <a:solidFill>
                  <a:schemeClr val="bg1"/>
                </a:solidFill>
              </a:rPr>
              <a:t>All answers</a:t>
            </a:r>
          </a:p>
          <a:p>
            <a:pPr marL="2171700" lvl="4" indent="-342900">
              <a:buFont typeface="Arial" panose="020B0604020202020204" pitchFamily="34" charset="0"/>
              <a:buChar char="•"/>
            </a:pPr>
            <a:r>
              <a:rPr lang="en-US" sz="3100" dirty="0">
                <a:solidFill>
                  <a:schemeClr val="bg1"/>
                </a:solidFill>
              </a:rPr>
              <a:t>Correct answers</a:t>
            </a:r>
          </a:p>
          <a:p>
            <a:pPr marL="2171700" lvl="4" indent="-342900">
              <a:buFont typeface="Arial" panose="020B0604020202020204" pitchFamily="34" charset="0"/>
              <a:buChar char="•"/>
            </a:pPr>
            <a:r>
              <a:rPr lang="en-US" sz="3100" dirty="0">
                <a:solidFill>
                  <a:schemeClr val="bg1"/>
                </a:solidFill>
              </a:rPr>
              <a:t>Submitted answers</a:t>
            </a:r>
          </a:p>
          <a:p>
            <a:pPr marL="2171700" lvl="4" indent="-342900">
              <a:buFont typeface="Arial" panose="020B0604020202020204" pitchFamily="34" charset="0"/>
              <a:buChar char="•"/>
            </a:pPr>
            <a:r>
              <a:rPr lang="en-US" sz="3100" dirty="0">
                <a:solidFill>
                  <a:schemeClr val="bg1"/>
                </a:solidFill>
              </a:rPr>
              <a:t>Feedback</a:t>
            </a:r>
          </a:p>
          <a:p>
            <a:endParaRPr lang="en-US" dirty="0"/>
          </a:p>
        </p:txBody>
      </p:sp>
      <p:pic>
        <p:nvPicPr>
          <p:cNvPr id="4" name="Picture 3" descr="showing results and feedback">
            <a:extLst>
              <a:ext uri="{FF2B5EF4-FFF2-40B4-BE49-F238E27FC236}">
                <a16:creationId xmlns:a16="http://schemas.microsoft.com/office/drawing/2014/main" id="{0B059C25-52A6-4260-9114-B22162B8E422}"/>
              </a:ext>
            </a:extLst>
          </p:cNvPr>
          <p:cNvPicPr>
            <a:picLocks noChangeAspect="1"/>
          </p:cNvPicPr>
          <p:nvPr/>
        </p:nvPicPr>
        <p:blipFill>
          <a:blip r:embed="rId2"/>
          <a:stretch>
            <a:fillRect/>
          </a:stretch>
        </p:blipFill>
        <p:spPr>
          <a:xfrm>
            <a:off x="5960125" y="2370214"/>
            <a:ext cx="5956994" cy="33601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3648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091D0-9B1A-40BD-8A6C-DFC23D91A884}"/>
              </a:ext>
            </a:extLst>
          </p:cNvPr>
          <p:cNvSpPr>
            <a:spLocks noGrp="1"/>
          </p:cNvSpPr>
          <p:nvPr>
            <p:ph type="title"/>
          </p:nvPr>
        </p:nvSpPr>
        <p:spPr/>
        <p:txBody>
          <a:bodyPr/>
          <a:lstStyle/>
          <a:p>
            <a:r>
              <a:rPr lang="en-US" dirty="0"/>
              <a:t>Test Setting Options/Showing Questions</a:t>
            </a:r>
          </a:p>
        </p:txBody>
      </p:sp>
      <p:sp>
        <p:nvSpPr>
          <p:cNvPr id="3" name="Text Placeholder 2">
            <a:extLst>
              <a:ext uri="{FF2B5EF4-FFF2-40B4-BE49-F238E27FC236}">
                <a16:creationId xmlns:a16="http://schemas.microsoft.com/office/drawing/2014/main" id="{46F47D4E-79C3-484C-B62F-4D2327A010DC}"/>
              </a:ext>
            </a:extLst>
          </p:cNvPr>
          <p:cNvSpPr>
            <a:spLocks noGrp="1"/>
          </p:cNvSpPr>
          <p:nvPr>
            <p:ph type="body" idx="1"/>
          </p:nvPr>
        </p:nvSpPr>
        <p:spPr>
          <a:xfrm>
            <a:off x="1053029" y="1760810"/>
            <a:ext cx="9613860" cy="3759045"/>
          </a:xfrm>
        </p:spPr>
        <p:txBody>
          <a:bodyPr/>
          <a:lstStyle/>
          <a:p>
            <a:pPr marL="800100" lvl="1" indent="-342900">
              <a:buFont typeface="Arial" panose="020B0604020202020204" pitchFamily="34" charset="0"/>
              <a:buChar char="•"/>
            </a:pPr>
            <a:r>
              <a:rPr lang="en-US" sz="2800" dirty="0">
                <a:solidFill>
                  <a:schemeClr val="bg1"/>
                </a:solidFill>
              </a:rPr>
              <a:t>You can choose to show all questions at once or one question at a time. </a:t>
            </a:r>
          </a:p>
          <a:p>
            <a:pPr marL="800100" lvl="1" indent="-342900">
              <a:buFont typeface="Arial" panose="020B0604020202020204" pitchFamily="34" charset="0"/>
              <a:buChar char="•"/>
            </a:pPr>
            <a:r>
              <a:rPr lang="en-US" sz="2800" dirty="0">
                <a:solidFill>
                  <a:schemeClr val="bg1"/>
                </a:solidFill>
              </a:rPr>
              <a:t>If you choose to show one question at a time, you can allow back tracking or not.</a:t>
            </a:r>
          </a:p>
          <a:p>
            <a:pPr marL="800100" lvl="1" indent="-342900">
              <a:buFont typeface="Arial" panose="020B0604020202020204" pitchFamily="34" charset="0"/>
              <a:buChar char="•"/>
            </a:pPr>
            <a:r>
              <a:rPr lang="en-US" sz="2800" dirty="0">
                <a:solidFill>
                  <a:schemeClr val="bg1"/>
                </a:solidFill>
              </a:rPr>
              <a:t>The last option to choose is to randomize the questions or not.  </a:t>
            </a:r>
            <a:r>
              <a:rPr lang="en-US" sz="2800" dirty="0"/>
              <a:t>    </a:t>
            </a:r>
          </a:p>
          <a:p>
            <a:endParaRPr lang="en-US" dirty="0"/>
          </a:p>
        </p:txBody>
      </p:sp>
      <p:pic>
        <p:nvPicPr>
          <p:cNvPr id="4" name="Picture 3" descr="Presenting test questions">
            <a:extLst>
              <a:ext uri="{FF2B5EF4-FFF2-40B4-BE49-F238E27FC236}">
                <a16:creationId xmlns:a16="http://schemas.microsoft.com/office/drawing/2014/main" id="{086DED35-128B-4198-B86C-BB53FA0812ED}"/>
              </a:ext>
            </a:extLst>
          </p:cNvPr>
          <p:cNvPicPr>
            <a:picLocks noChangeAspect="1"/>
          </p:cNvPicPr>
          <p:nvPr/>
        </p:nvPicPr>
        <p:blipFill>
          <a:blip r:embed="rId2"/>
          <a:stretch>
            <a:fillRect/>
          </a:stretch>
        </p:blipFill>
        <p:spPr>
          <a:xfrm>
            <a:off x="1295400" y="4486130"/>
            <a:ext cx="5073993" cy="1379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Randomize test questions ">
            <a:extLst>
              <a:ext uri="{FF2B5EF4-FFF2-40B4-BE49-F238E27FC236}">
                <a16:creationId xmlns:a16="http://schemas.microsoft.com/office/drawing/2014/main" id="{D40AABC2-2666-4A81-8795-0CD64D7FF574}"/>
              </a:ext>
            </a:extLst>
          </p:cNvPr>
          <p:cNvPicPr>
            <a:picLocks noChangeAspect="1"/>
          </p:cNvPicPr>
          <p:nvPr/>
        </p:nvPicPr>
        <p:blipFill>
          <a:blip r:embed="rId3"/>
          <a:stretch>
            <a:fillRect/>
          </a:stretch>
        </p:blipFill>
        <p:spPr>
          <a:xfrm>
            <a:off x="6785406" y="4775323"/>
            <a:ext cx="3999109" cy="951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4419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AF427-47AE-4B80-9227-13FE7E79DB2D}"/>
              </a:ext>
            </a:extLst>
          </p:cNvPr>
          <p:cNvSpPr>
            <a:spLocks noGrp="1"/>
          </p:cNvSpPr>
          <p:nvPr>
            <p:ph type="title"/>
          </p:nvPr>
        </p:nvSpPr>
        <p:spPr/>
        <p:txBody>
          <a:bodyPr/>
          <a:lstStyle/>
          <a:p>
            <a:r>
              <a:rPr lang="en-US" dirty="0"/>
              <a:t>Pools</a:t>
            </a:r>
          </a:p>
        </p:txBody>
      </p:sp>
      <p:sp>
        <p:nvSpPr>
          <p:cNvPr id="3" name="Text Placeholder 2">
            <a:extLst>
              <a:ext uri="{FF2B5EF4-FFF2-40B4-BE49-F238E27FC236}">
                <a16:creationId xmlns:a16="http://schemas.microsoft.com/office/drawing/2014/main" id="{ACB74C13-3D2D-4199-946A-F9FF33DD4CED}"/>
              </a:ext>
            </a:extLst>
          </p:cNvPr>
          <p:cNvSpPr>
            <a:spLocks noGrp="1"/>
          </p:cNvSpPr>
          <p:nvPr>
            <p:ph type="body" idx="1"/>
          </p:nvPr>
        </p:nvSpPr>
        <p:spPr>
          <a:xfrm>
            <a:off x="701040" y="1784734"/>
            <a:ext cx="8123471" cy="4373696"/>
          </a:xfrm>
        </p:spPr>
        <p:txBody>
          <a:bodyPr>
            <a:normAutofit fontScale="92500" lnSpcReduction="10000"/>
          </a:bodyPr>
          <a:lstStyle/>
          <a:p>
            <a:pPr marL="342900" indent="-342900">
              <a:buFont typeface="Arial" panose="020B0604020202020204" pitchFamily="34" charset="0"/>
              <a:buChar char="•"/>
            </a:pPr>
            <a:r>
              <a:rPr lang="en-US" sz="2400" dirty="0"/>
              <a:t>A question pool is a collection of questions that is stored for repeated use.</a:t>
            </a:r>
          </a:p>
          <a:p>
            <a:pPr marL="342900" indent="-342900">
              <a:buFont typeface="Arial" panose="020B0604020202020204" pitchFamily="34" charset="0"/>
              <a:buChar char="•"/>
            </a:pPr>
            <a:r>
              <a:rPr lang="en-US" sz="2400" dirty="0"/>
              <a:t>You can use pools to create tests and surveys. You can also export and import pools for use in tests in other courses.</a:t>
            </a:r>
          </a:p>
          <a:p>
            <a:pPr marL="342900" indent="-342900">
              <a:buFont typeface="Arial" panose="020B0604020202020204" pitchFamily="34" charset="0"/>
              <a:buChar char="•"/>
            </a:pPr>
            <a:r>
              <a:rPr lang="en-US" sz="2400" dirty="0"/>
              <a:t>Questions in a pool are almost identical to test questions. They can contain feedback, metadata, and all the other elements of a test question, but they don't contain point values.</a:t>
            </a:r>
          </a:p>
          <a:p>
            <a:pPr marL="342900" indent="-342900">
              <a:buFont typeface="Arial" panose="020B0604020202020204" pitchFamily="34" charset="0"/>
              <a:buChar char="•"/>
            </a:pPr>
            <a:r>
              <a:rPr lang="en-US" sz="2400" dirty="0"/>
              <a:t>Pools are typically used to create a database of questions that can be reuse in multiple tests.</a:t>
            </a:r>
          </a:p>
          <a:p>
            <a:pPr marL="342900" indent="-342900">
              <a:buFont typeface="Arial" panose="020B0604020202020204" pitchFamily="34" charset="0"/>
              <a:buChar char="•"/>
            </a:pPr>
            <a:r>
              <a:rPr lang="en-US" sz="2400" dirty="0"/>
              <a:t>You can’t add Pools directly to the course content area, the question in pools should first be created as a test in the Tests area.</a:t>
            </a:r>
          </a:p>
        </p:txBody>
      </p:sp>
      <p:pic>
        <p:nvPicPr>
          <p:cNvPr id="5" name="Picture 4" descr="Pools">
            <a:extLst>
              <a:ext uri="{FF2B5EF4-FFF2-40B4-BE49-F238E27FC236}">
                <a16:creationId xmlns:a16="http://schemas.microsoft.com/office/drawing/2014/main" id="{E7FE639F-1655-4E83-9B75-96CE79382161}"/>
              </a:ext>
            </a:extLst>
          </p:cNvPr>
          <p:cNvPicPr>
            <a:picLocks noChangeAspect="1"/>
          </p:cNvPicPr>
          <p:nvPr/>
        </p:nvPicPr>
        <p:blipFill>
          <a:blip r:embed="rId2"/>
          <a:stretch>
            <a:fillRect/>
          </a:stretch>
        </p:blipFill>
        <p:spPr>
          <a:xfrm>
            <a:off x="9232135" y="1882472"/>
            <a:ext cx="2743200" cy="18812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Building or import pool ">
            <a:extLst>
              <a:ext uri="{FF2B5EF4-FFF2-40B4-BE49-F238E27FC236}">
                <a16:creationId xmlns:a16="http://schemas.microsoft.com/office/drawing/2014/main" id="{331F44B5-5A2A-4009-99D9-1A58CB264395}"/>
              </a:ext>
            </a:extLst>
          </p:cNvPr>
          <p:cNvPicPr>
            <a:picLocks noChangeAspect="1"/>
          </p:cNvPicPr>
          <p:nvPr/>
        </p:nvPicPr>
        <p:blipFill>
          <a:blip r:embed="rId3"/>
          <a:stretch>
            <a:fillRect/>
          </a:stretch>
        </p:blipFill>
        <p:spPr>
          <a:xfrm>
            <a:off x="9455895" y="4219460"/>
            <a:ext cx="2393506" cy="11784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77590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1175B-6F8F-4306-AF9E-0E1706562CBD}"/>
              </a:ext>
            </a:extLst>
          </p:cNvPr>
          <p:cNvSpPr>
            <a:spLocks noGrp="1"/>
          </p:cNvSpPr>
          <p:nvPr>
            <p:ph type="title"/>
          </p:nvPr>
        </p:nvSpPr>
        <p:spPr/>
        <p:txBody>
          <a:bodyPr/>
          <a:lstStyle/>
          <a:p>
            <a:r>
              <a:rPr lang="en-US" dirty="0"/>
              <a:t>Surveys</a:t>
            </a:r>
          </a:p>
        </p:txBody>
      </p:sp>
      <p:sp>
        <p:nvSpPr>
          <p:cNvPr id="3" name="Text Placeholder 2">
            <a:extLst>
              <a:ext uri="{FF2B5EF4-FFF2-40B4-BE49-F238E27FC236}">
                <a16:creationId xmlns:a16="http://schemas.microsoft.com/office/drawing/2014/main" id="{F87D310F-0954-4011-9DB1-7C7E5631988A}"/>
              </a:ext>
            </a:extLst>
          </p:cNvPr>
          <p:cNvSpPr>
            <a:spLocks noGrp="1"/>
          </p:cNvSpPr>
          <p:nvPr>
            <p:ph type="body" idx="1"/>
          </p:nvPr>
        </p:nvSpPr>
        <p:spPr>
          <a:xfrm>
            <a:off x="1438619" y="1771827"/>
            <a:ext cx="9613860" cy="4353551"/>
          </a:xfrm>
        </p:spPr>
        <p:txBody>
          <a:bodyPr>
            <a:normAutofit fontScale="92500" lnSpcReduction="10000"/>
          </a:bodyPr>
          <a:lstStyle/>
          <a:p>
            <a:pPr marL="342900" indent="-342900">
              <a:buFont typeface="Arial" panose="020B0604020202020204" pitchFamily="34" charset="0"/>
              <a:buChar char="•"/>
            </a:pPr>
            <a:r>
              <a:rPr lang="en-US" sz="2400" dirty="0"/>
              <a:t>Blackboard Surveys are a tool to gain information from your students and are similar to the Test tool.</a:t>
            </a:r>
          </a:p>
          <a:p>
            <a:pPr marL="342900" indent="-342900">
              <a:buFont typeface="Arial" panose="020B0604020202020204" pitchFamily="34" charset="0"/>
              <a:buChar char="•"/>
            </a:pPr>
            <a:r>
              <a:rPr lang="en-US" sz="2400" dirty="0"/>
              <a:t>Surveys are different from Tests in that all responses are anonymous, there are no correct/incorrect answers, and they are generally not graded.</a:t>
            </a:r>
          </a:p>
          <a:p>
            <a:pPr marL="342900" indent="-342900">
              <a:buFont typeface="Arial" panose="020B0604020202020204" pitchFamily="34" charset="0"/>
              <a:buChar char="•"/>
            </a:pPr>
            <a:r>
              <a:rPr lang="en-US" sz="2400" dirty="0"/>
              <a:t>Surveys can be used to get feedback on your course or teaching style, as well as gather information concerning student opinions or viewpoints on sensitive topics for class discussion. </a:t>
            </a:r>
          </a:p>
          <a:p>
            <a:pPr marL="342900" indent="-342900">
              <a:buFont typeface="Arial" panose="020B0604020202020204" pitchFamily="34" charset="0"/>
              <a:buChar char="•"/>
            </a:pPr>
            <a:r>
              <a:rPr lang="en-US" sz="2400" dirty="0"/>
              <a:t>Don’t use Surveys if you want to know whom the survey responses belongs to.</a:t>
            </a:r>
          </a:p>
          <a:p>
            <a:pPr marL="342900" indent="-342900">
              <a:buFont typeface="Arial" panose="020B0604020202020204" pitchFamily="34" charset="0"/>
              <a:buChar char="•"/>
            </a:pPr>
            <a:r>
              <a:rPr lang="en-US" sz="2400" dirty="0"/>
              <a:t>You can assign points for completing the Survey by modifying the “Points Possible” field for the Survey within the Grade Center, but cannot grade individual questions. </a:t>
            </a:r>
          </a:p>
        </p:txBody>
      </p:sp>
    </p:spTree>
    <p:extLst>
      <p:ext uri="{BB962C8B-B14F-4D97-AF65-F5344CB8AC3E}">
        <p14:creationId xmlns:p14="http://schemas.microsoft.com/office/powerpoint/2010/main" val="291283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019A1B-F7E0-4CFD-828F-7D282A6BD1A2}"/>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397552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E9126-F7F1-4F9C-BC67-E2A91EE91053}"/>
              </a:ext>
            </a:extLst>
          </p:cNvPr>
          <p:cNvSpPr>
            <a:spLocks noGrp="1"/>
          </p:cNvSpPr>
          <p:nvPr>
            <p:ph type="ctrTitle"/>
          </p:nvPr>
        </p:nvSpPr>
        <p:spPr>
          <a:xfrm>
            <a:off x="1630497" y="4817347"/>
            <a:ext cx="10278738" cy="989550"/>
          </a:xfrm>
        </p:spPr>
        <p:txBody>
          <a:bodyPr/>
          <a:lstStyle/>
          <a:p>
            <a:r>
              <a:rPr lang="en-US" sz="4400" b="1" dirty="0"/>
              <a:t>Advanced Blackboard: All About Test</a:t>
            </a:r>
            <a:endParaRPr lang="en-US" sz="4400" dirty="0"/>
          </a:p>
        </p:txBody>
      </p:sp>
    </p:spTree>
    <p:extLst>
      <p:ext uri="{BB962C8B-B14F-4D97-AF65-F5344CB8AC3E}">
        <p14:creationId xmlns:p14="http://schemas.microsoft.com/office/powerpoint/2010/main" val="414317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CA68FE-8088-4302-9E03-9DE1D2BA0250}"/>
              </a:ext>
            </a:extLst>
          </p:cNvPr>
          <p:cNvSpPr>
            <a:spLocks noGrp="1"/>
          </p:cNvSpPr>
          <p:nvPr>
            <p:ph type="title"/>
          </p:nvPr>
        </p:nvSpPr>
        <p:spPr/>
        <p:txBody>
          <a:bodyPr/>
          <a:lstStyle/>
          <a:p>
            <a:r>
              <a:rPr lang="en-US" dirty="0"/>
              <a:t>Agenda / Topics</a:t>
            </a:r>
          </a:p>
        </p:txBody>
      </p:sp>
      <p:sp>
        <p:nvSpPr>
          <p:cNvPr id="4" name="Content Placeholder 3">
            <a:extLst>
              <a:ext uri="{FF2B5EF4-FFF2-40B4-BE49-F238E27FC236}">
                <a16:creationId xmlns:a16="http://schemas.microsoft.com/office/drawing/2014/main" id="{FD739FD1-3E1A-442D-A996-4DD4B20E0447}"/>
              </a:ext>
            </a:extLst>
          </p:cNvPr>
          <p:cNvSpPr>
            <a:spLocks noGrp="1"/>
          </p:cNvSpPr>
          <p:nvPr>
            <p:ph idx="1"/>
          </p:nvPr>
        </p:nvSpPr>
        <p:spPr/>
        <p:txBody>
          <a:bodyPr/>
          <a:lstStyle/>
          <a:p>
            <a:r>
              <a:rPr lang="en-US" dirty="0"/>
              <a:t>Features of the test tool</a:t>
            </a:r>
          </a:p>
          <a:p>
            <a:r>
              <a:rPr lang="en-US" dirty="0"/>
              <a:t>Creating test, importing, and exporting test</a:t>
            </a:r>
          </a:p>
          <a:p>
            <a:r>
              <a:rPr lang="en-US" dirty="0"/>
              <a:t>Deploying Test and Test settings</a:t>
            </a:r>
          </a:p>
          <a:p>
            <a:r>
              <a:rPr lang="en-US" dirty="0"/>
              <a:t>Difference between test and pool</a:t>
            </a:r>
          </a:p>
          <a:p>
            <a:r>
              <a:rPr lang="en-US" dirty="0"/>
              <a:t>What are surveys for</a:t>
            </a:r>
          </a:p>
          <a:p>
            <a:endParaRPr lang="en-US" dirty="0"/>
          </a:p>
        </p:txBody>
      </p:sp>
    </p:spTree>
    <p:extLst>
      <p:ext uri="{BB962C8B-B14F-4D97-AF65-F5344CB8AC3E}">
        <p14:creationId xmlns:p14="http://schemas.microsoft.com/office/powerpoint/2010/main" val="355082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D0C0E-5E40-4182-BDD4-D7676DC170D5}"/>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84B75684-0E7A-4157-B3E6-9E3A80FCC414}"/>
              </a:ext>
            </a:extLst>
          </p:cNvPr>
          <p:cNvSpPr>
            <a:spLocks noGrp="1"/>
          </p:cNvSpPr>
          <p:nvPr>
            <p:ph idx="1"/>
          </p:nvPr>
        </p:nvSpPr>
        <p:spPr>
          <a:xfrm>
            <a:off x="859316" y="1901979"/>
            <a:ext cx="10049945" cy="4505899"/>
          </a:xfrm>
        </p:spPr>
        <p:txBody>
          <a:bodyPr>
            <a:normAutofit/>
          </a:bodyPr>
          <a:lstStyle/>
          <a:p>
            <a:r>
              <a:rPr lang="en-US" sz="4000" dirty="0"/>
              <a:t>At the end of the session, you will be able to:</a:t>
            </a:r>
          </a:p>
          <a:p>
            <a:pPr lvl="2"/>
            <a:r>
              <a:rPr lang="en-US" sz="3200" dirty="0"/>
              <a:t>Create test with different question types</a:t>
            </a:r>
          </a:p>
          <a:p>
            <a:pPr lvl="2"/>
            <a:r>
              <a:rPr lang="en-US" sz="3200" dirty="0"/>
              <a:t>Import and export test from excel or to and from another course</a:t>
            </a:r>
          </a:p>
          <a:p>
            <a:pPr lvl="2"/>
            <a:r>
              <a:rPr lang="en-US" sz="3200" dirty="0"/>
              <a:t>Identify the difference between tests and pools and create test sets from a pool</a:t>
            </a:r>
          </a:p>
          <a:p>
            <a:pPr lvl="2"/>
            <a:r>
              <a:rPr lang="en-US" sz="3200" dirty="0"/>
              <a:t>Create and utilize survey</a:t>
            </a:r>
            <a:endParaRPr lang="en-US" dirty="0"/>
          </a:p>
        </p:txBody>
      </p:sp>
    </p:spTree>
    <p:extLst>
      <p:ext uri="{BB962C8B-B14F-4D97-AF65-F5344CB8AC3E}">
        <p14:creationId xmlns:p14="http://schemas.microsoft.com/office/powerpoint/2010/main" val="267429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2F1C5-4F08-4A2B-8EEB-5A6A2E52CA9E}"/>
              </a:ext>
            </a:extLst>
          </p:cNvPr>
          <p:cNvSpPr>
            <a:spLocks noGrp="1"/>
          </p:cNvSpPr>
          <p:nvPr>
            <p:ph type="title"/>
          </p:nvPr>
        </p:nvSpPr>
        <p:spPr/>
        <p:txBody>
          <a:bodyPr/>
          <a:lstStyle/>
          <a:p>
            <a:r>
              <a:rPr lang="en-US" dirty="0"/>
              <a:t>Test Tool</a:t>
            </a:r>
          </a:p>
        </p:txBody>
      </p:sp>
      <p:sp>
        <p:nvSpPr>
          <p:cNvPr id="3" name="Content Placeholder 2">
            <a:extLst>
              <a:ext uri="{FF2B5EF4-FFF2-40B4-BE49-F238E27FC236}">
                <a16:creationId xmlns:a16="http://schemas.microsoft.com/office/drawing/2014/main" id="{DBE9715B-7959-40DE-9E33-1FAE9E3AB812}"/>
              </a:ext>
            </a:extLst>
          </p:cNvPr>
          <p:cNvSpPr>
            <a:spLocks noGrp="1"/>
          </p:cNvSpPr>
          <p:nvPr>
            <p:ph idx="1"/>
          </p:nvPr>
        </p:nvSpPr>
        <p:spPr>
          <a:xfrm>
            <a:off x="677883" y="1868928"/>
            <a:ext cx="7765473" cy="4538950"/>
          </a:xfrm>
        </p:spPr>
        <p:txBody>
          <a:bodyPr/>
          <a:lstStyle/>
          <a:p>
            <a:r>
              <a:rPr lang="en-US" dirty="0"/>
              <a:t>To find the Test tool, click</a:t>
            </a:r>
          </a:p>
          <a:p>
            <a:pPr lvl="1">
              <a:buFont typeface="Wingdings" panose="05000000000000000000" pitchFamily="2" charset="2"/>
              <a:buChar char="Ø"/>
            </a:pPr>
            <a:r>
              <a:rPr lang="en-US" dirty="0"/>
              <a:t>Course Tools, under Control Panel</a:t>
            </a:r>
          </a:p>
          <a:p>
            <a:pPr lvl="1">
              <a:buFont typeface="Wingdings" panose="05000000000000000000" pitchFamily="2" charset="2"/>
              <a:buChar char="Ø"/>
            </a:pPr>
            <a:r>
              <a:rPr lang="en-US" dirty="0"/>
              <a:t>Tests, Surveys, and Pools</a:t>
            </a:r>
          </a:p>
          <a:p>
            <a:pPr lvl="1">
              <a:buFont typeface="Wingdings" panose="05000000000000000000" pitchFamily="2" charset="2"/>
              <a:buChar char="Ø"/>
            </a:pPr>
            <a:r>
              <a:rPr lang="en-US" dirty="0"/>
              <a:t>Tests</a:t>
            </a:r>
          </a:p>
          <a:p>
            <a:pPr marL="0" indent="0">
              <a:buNone/>
            </a:pPr>
            <a:endParaRPr lang="en-US" dirty="0"/>
          </a:p>
          <a:p>
            <a:pPr lvl="1"/>
            <a:endParaRPr lang="en-US" dirty="0"/>
          </a:p>
          <a:p>
            <a:pPr lvl="1"/>
            <a:endParaRPr lang="en-US" dirty="0"/>
          </a:p>
        </p:txBody>
      </p:sp>
      <p:pic>
        <p:nvPicPr>
          <p:cNvPr id="1028" name="Picture 4" descr="Tests, Surveys, and Pools">
            <a:extLst>
              <a:ext uri="{FF2B5EF4-FFF2-40B4-BE49-F238E27FC236}">
                <a16:creationId xmlns:a16="http://schemas.microsoft.com/office/drawing/2014/main" id="{BFF1458E-2FD9-4D1F-A035-D3ED35E468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5951" y="2505693"/>
            <a:ext cx="2591217" cy="30716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3" descr="Test">
            <a:extLst>
              <a:ext uri="{FF2B5EF4-FFF2-40B4-BE49-F238E27FC236}">
                <a16:creationId xmlns:a16="http://schemas.microsoft.com/office/drawing/2014/main" id="{81DB316E-A963-430E-B994-8DF6122B4831}"/>
              </a:ext>
            </a:extLst>
          </p:cNvPr>
          <p:cNvPicPr>
            <a:picLocks noChangeAspect="1"/>
          </p:cNvPicPr>
          <p:nvPr/>
        </p:nvPicPr>
        <p:blipFill>
          <a:blip r:embed="rId3"/>
          <a:stretch>
            <a:fillRect/>
          </a:stretch>
        </p:blipFill>
        <p:spPr>
          <a:xfrm>
            <a:off x="4925890" y="3811980"/>
            <a:ext cx="2340220" cy="23626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2323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D80B7-924F-4BB2-9352-7244E9ED82C2}"/>
              </a:ext>
            </a:extLst>
          </p:cNvPr>
          <p:cNvSpPr>
            <a:spLocks noGrp="1"/>
          </p:cNvSpPr>
          <p:nvPr>
            <p:ph type="title"/>
          </p:nvPr>
        </p:nvSpPr>
        <p:spPr/>
        <p:txBody>
          <a:bodyPr/>
          <a:lstStyle/>
          <a:p>
            <a:r>
              <a:rPr lang="en-US" dirty="0"/>
              <a:t>Test Building </a:t>
            </a:r>
          </a:p>
        </p:txBody>
      </p:sp>
      <p:sp>
        <p:nvSpPr>
          <p:cNvPr id="3" name="Content Placeholder 2">
            <a:extLst>
              <a:ext uri="{FF2B5EF4-FFF2-40B4-BE49-F238E27FC236}">
                <a16:creationId xmlns:a16="http://schemas.microsoft.com/office/drawing/2014/main" id="{7EC9DC8A-898F-43D1-96E2-48705338C55E}"/>
              </a:ext>
            </a:extLst>
          </p:cNvPr>
          <p:cNvSpPr>
            <a:spLocks noGrp="1"/>
          </p:cNvSpPr>
          <p:nvPr>
            <p:ph idx="1"/>
          </p:nvPr>
        </p:nvSpPr>
        <p:spPr>
          <a:xfrm>
            <a:off x="572877" y="1696598"/>
            <a:ext cx="7644848" cy="4115027"/>
          </a:xfrm>
        </p:spPr>
        <p:txBody>
          <a:bodyPr/>
          <a:lstStyle/>
          <a:p>
            <a:pPr marL="0" indent="0">
              <a:buNone/>
            </a:pPr>
            <a:r>
              <a:rPr lang="en-US" b="1" dirty="0"/>
              <a:t>Build Test</a:t>
            </a:r>
          </a:p>
          <a:p>
            <a:r>
              <a:rPr lang="en-US" dirty="0"/>
              <a:t>Name your test</a:t>
            </a:r>
          </a:p>
          <a:p>
            <a:r>
              <a:rPr lang="en-US" dirty="0"/>
              <a:t>Add a description and/or instruction to the test. </a:t>
            </a:r>
          </a:p>
          <a:p>
            <a:r>
              <a:rPr lang="en-US" dirty="0"/>
              <a:t>If you prefer to add the description and instruction later, that is also possible.</a:t>
            </a:r>
          </a:p>
          <a:p>
            <a:endParaRPr lang="en-US" dirty="0"/>
          </a:p>
        </p:txBody>
      </p:sp>
      <p:pic>
        <p:nvPicPr>
          <p:cNvPr id="4" name="Picture 3" descr="Build Text screenshot">
            <a:extLst>
              <a:ext uri="{FF2B5EF4-FFF2-40B4-BE49-F238E27FC236}">
                <a16:creationId xmlns:a16="http://schemas.microsoft.com/office/drawing/2014/main" id="{8E1813CC-1BBE-4953-87EC-D0F785740271}"/>
              </a:ext>
            </a:extLst>
          </p:cNvPr>
          <p:cNvPicPr>
            <a:picLocks noChangeAspect="1"/>
          </p:cNvPicPr>
          <p:nvPr/>
        </p:nvPicPr>
        <p:blipFill>
          <a:blip r:embed="rId2"/>
          <a:stretch>
            <a:fillRect/>
          </a:stretch>
        </p:blipFill>
        <p:spPr>
          <a:xfrm>
            <a:off x="8580956" y="1696598"/>
            <a:ext cx="2164169" cy="16147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Add text description and instruction.">
            <a:extLst>
              <a:ext uri="{FF2B5EF4-FFF2-40B4-BE49-F238E27FC236}">
                <a16:creationId xmlns:a16="http://schemas.microsoft.com/office/drawing/2014/main" id="{2AF5285A-6114-4F89-A6CF-E59D0EA4D9F4}"/>
              </a:ext>
            </a:extLst>
          </p:cNvPr>
          <p:cNvPicPr>
            <a:picLocks noChangeAspect="1"/>
          </p:cNvPicPr>
          <p:nvPr/>
        </p:nvPicPr>
        <p:blipFill>
          <a:blip r:embed="rId3"/>
          <a:stretch>
            <a:fillRect/>
          </a:stretch>
        </p:blipFill>
        <p:spPr>
          <a:xfrm>
            <a:off x="8210908" y="3546692"/>
            <a:ext cx="3359363" cy="27056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6887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86498-2835-4D4E-8669-A76D7FFA4310}"/>
              </a:ext>
            </a:extLst>
          </p:cNvPr>
          <p:cNvSpPr>
            <a:spLocks noGrp="1"/>
          </p:cNvSpPr>
          <p:nvPr>
            <p:ph type="title"/>
          </p:nvPr>
        </p:nvSpPr>
        <p:spPr/>
        <p:txBody>
          <a:bodyPr/>
          <a:lstStyle/>
          <a:p>
            <a:r>
              <a:rPr lang="en-US" dirty="0"/>
              <a:t>Adding Question Options</a:t>
            </a:r>
          </a:p>
        </p:txBody>
      </p:sp>
      <p:sp>
        <p:nvSpPr>
          <p:cNvPr id="12" name="Content Placeholder 11">
            <a:extLst>
              <a:ext uri="{FF2B5EF4-FFF2-40B4-BE49-F238E27FC236}">
                <a16:creationId xmlns:a16="http://schemas.microsoft.com/office/drawing/2014/main" id="{0FD1A3DE-77AF-438B-A4BC-27F3CBD0BC9F}"/>
              </a:ext>
            </a:extLst>
          </p:cNvPr>
          <p:cNvSpPr>
            <a:spLocks noGrp="1"/>
          </p:cNvSpPr>
          <p:nvPr>
            <p:ph type="body" sz="half" idx="15"/>
          </p:nvPr>
        </p:nvSpPr>
        <p:spPr>
          <a:xfrm>
            <a:off x="130629" y="2316768"/>
            <a:ext cx="3923579" cy="4279975"/>
          </a:xfrm>
        </p:spPr>
        <p:txBody>
          <a:bodyPr>
            <a:normAutofit fontScale="85000" lnSpcReduction="20000"/>
          </a:bodyPr>
          <a:lstStyle/>
          <a:p>
            <a:pPr marL="285750" indent="-285750">
              <a:buFont typeface="Arial" panose="020B0604020202020204" pitchFamily="34" charset="0"/>
              <a:buChar char="•"/>
            </a:pPr>
            <a:r>
              <a:rPr lang="en-US" sz="2400" dirty="0"/>
              <a:t>This option allows you to create your questions one by one.</a:t>
            </a:r>
          </a:p>
          <a:p>
            <a:pPr marL="285750" indent="-285750">
              <a:buFont typeface="Arial" panose="020B0604020202020204" pitchFamily="34" charset="0"/>
              <a:buChar char="•"/>
            </a:pPr>
            <a:r>
              <a:rPr lang="en-US" sz="2400" dirty="0"/>
              <a:t>You can choose from the list of question types.</a:t>
            </a:r>
          </a:p>
          <a:p>
            <a:pPr marL="742950" lvl="1" indent="-285750">
              <a:buFont typeface="Arial" panose="020B0604020202020204" pitchFamily="34" charset="0"/>
              <a:buChar char="•"/>
            </a:pPr>
            <a:r>
              <a:rPr lang="en-US" sz="2100" dirty="0"/>
              <a:t>Calculated Formula</a:t>
            </a:r>
          </a:p>
          <a:p>
            <a:pPr marL="742950" lvl="1" indent="-285750">
              <a:buFont typeface="Arial" panose="020B0604020202020204" pitchFamily="34" charset="0"/>
              <a:buChar char="•"/>
            </a:pPr>
            <a:r>
              <a:rPr lang="en-US" sz="2100" dirty="0"/>
              <a:t>Multiple Choice</a:t>
            </a:r>
          </a:p>
          <a:p>
            <a:pPr marL="742950" lvl="1" indent="-285750">
              <a:buFont typeface="Arial" panose="020B0604020202020204" pitchFamily="34" charset="0"/>
              <a:buChar char="•"/>
            </a:pPr>
            <a:r>
              <a:rPr lang="en-US" sz="2100" dirty="0"/>
              <a:t>Multiple Answers</a:t>
            </a:r>
          </a:p>
          <a:p>
            <a:pPr marL="742950" lvl="1" indent="-285750">
              <a:buFont typeface="Arial" panose="020B0604020202020204" pitchFamily="34" charset="0"/>
              <a:buChar char="•"/>
            </a:pPr>
            <a:r>
              <a:rPr lang="en-US" sz="2100" dirty="0"/>
              <a:t>True/False</a:t>
            </a:r>
          </a:p>
          <a:p>
            <a:pPr marL="742950" lvl="1" indent="-285750">
              <a:buFont typeface="Arial" panose="020B0604020202020204" pitchFamily="34" charset="0"/>
              <a:buChar char="•"/>
            </a:pPr>
            <a:r>
              <a:rPr lang="en-US" sz="2100" dirty="0"/>
              <a:t>Fill in the Blank</a:t>
            </a:r>
          </a:p>
          <a:p>
            <a:pPr marL="742950" lvl="1" indent="-285750">
              <a:buFont typeface="Arial" panose="020B0604020202020204" pitchFamily="34" charset="0"/>
              <a:buChar char="•"/>
            </a:pPr>
            <a:r>
              <a:rPr lang="en-US" sz="2100" dirty="0"/>
              <a:t>Fill in Multiple Blanks</a:t>
            </a:r>
          </a:p>
          <a:p>
            <a:pPr marL="742950" lvl="1" indent="-285750">
              <a:buFont typeface="Arial" panose="020B0604020202020204" pitchFamily="34" charset="0"/>
              <a:buChar char="•"/>
            </a:pPr>
            <a:r>
              <a:rPr lang="en-US" sz="2100" dirty="0"/>
              <a:t>Short Answer</a:t>
            </a:r>
          </a:p>
          <a:p>
            <a:pPr marL="742950" lvl="1" indent="-285750">
              <a:buFont typeface="Arial" panose="020B0604020202020204" pitchFamily="34" charset="0"/>
              <a:buChar char="•"/>
            </a:pPr>
            <a:r>
              <a:rPr lang="en-US" sz="2100" dirty="0"/>
              <a:t>Essay</a:t>
            </a:r>
          </a:p>
          <a:p>
            <a:pPr marL="742950" lvl="1" indent="-285750">
              <a:buFont typeface="Arial" panose="020B0604020202020204" pitchFamily="34" charset="0"/>
              <a:buChar char="•"/>
            </a:pPr>
            <a:r>
              <a:rPr lang="en-US" sz="2100" dirty="0"/>
              <a:t>Matching</a:t>
            </a:r>
          </a:p>
          <a:p>
            <a:pPr marL="742950" lvl="1" indent="-285750">
              <a:buFont typeface="Arial" panose="020B0604020202020204" pitchFamily="34" charset="0"/>
              <a:buChar char="•"/>
            </a:pPr>
            <a:r>
              <a:rPr lang="en-US" sz="2100" dirty="0"/>
              <a:t>Ordering</a:t>
            </a:r>
          </a:p>
          <a:p>
            <a:pPr marL="742950" lvl="1" indent="-285750">
              <a:buFont typeface="Arial" panose="020B0604020202020204" pitchFamily="34" charset="0"/>
              <a:buChar char="•"/>
            </a:pPr>
            <a:r>
              <a:rPr lang="en-US" sz="2100" dirty="0"/>
              <a:t>File Response</a:t>
            </a:r>
          </a:p>
          <a:p>
            <a:pPr marL="742950" lvl="1" indent="-285750">
              <a:buFont typeface="Arial" panose="020B0604020202020204" pitchFamily="34" charset="0"/>
              <a:buChar char="•"/>
            </a:pPr>
            <a:endParaRPr lang="en-US" dirty="0"/>
          </a:p>
        </p:txBody>
      </p:sp>
      <p:sp>
        <p:nvSpPr>
          <p:cNvPr id="11" name="Text Placeholder 10">
            <a:extLst>
              <a:ext uri="{FF2B5EF4-FFF2-40B4-BE49-F238E27FC236}">
                <a16:creationId xmlns:a16="http://schemas.microsoft.com/office/drawing/2014/main" id="{DE66DC30-8991-4894-81A6-106BDFC00A62}"/>
              </a:ext>
            </a:extLst>
          </p:cNvPr>
          <p:cNvSpPr>
            <a:spLocks noGrp="1"/>
          </p:cNvSpPr>
          <p:nvPr>
            <p:ph type="body" sz="quarter" idx="3"/>
          </p:nvPr>
        </p:nvSpPr>
        <p:spPr>
          <a:xfrm>
            <a:off x="4572001" y="1492098"/>
            <a:ext cx="3150823" cy="672679"/>
          </a:xfrm>
        </p:spPr>
        <p:txBody>
          <a:bodyPr/>
          <a:lstStyle/>
          <a:p>
            <a:r>
              <a:rPr lang="en-US" b="1" dirty="0">
                <a:solidFill>
                  <a:schemeClr val="bg1"/>
                </a:solidFill>
              </a:rPr>
              <a:t>Reuse Question</a:t>
            </a:r>
          </a:p>
        </p:txBody>
      </p:sp>
      <p:sp>
        <p:nvSpPr>
          <p:cNvPr id="14" name="Text Placeholder 13">
            <a:extLst>
              <a:ext uri="{FF2B5EF4-FFF2-40B4-BE49-F238E27FC236}">
                <a16:creationId xmlns:a16="http://schemas.microsoft.com/office/drawing/2014/main" id="{FAA02EB0-3076-42D9-9D7C-77BD7C805D29}"/>
              </a:ext>
            </a:extLst>
          </p:cNvPr>
          <p:cNvSpPr>
            <a:spLocks noGrp="1"/>
          </p:cNvSpPr>
          <p:nvPr>
            <p:ph type="body" sz="half" idx="16"/>
          </p:nvPr>
        </p:nvSpPr>
        <p:spPr>
          <a:xfrm>
            <a:off x="3897086" y="2232858"/>
            <a:ext cx="3923578" cy="4213982"/>
          </a:xfrm>
        </p:spPr>
        <p:txBody>
          <a:bodyPr>
            <a:normAutofit fontScale="92500" lnSpcReduction="10000"/>
          </a:bodyPr>
          <a:lstStyle/>
          <a:p>
            <a:pPr marL="285750" indent="-285750">
              <a:buFont typeface="Arial" panose="020B0604020202020204" pitchFamily="34" charset="0"/>
              <a:buChar char="•"/>
            </a:pPr>
            <a:r>
              <a:rPr lang="en-US" sz="1800" dirty="0"/>
              <a:t>This option allows you to reuse questions that you created in pools and create the test.</a:t>
            </a:r>
          </a:p>
          <a:p>
            <a:pPr marL="742950" lvl="1" indent="-285750">
              <a:buFont typeface="Arial" panose="020B0604020202020204" pitchFamily="34" charset="0"/>
              <a:buChar char="•"/>
            </a:pPr>
            <a:r>
              <a:rPr lang="en-US" sz="1600" dirty="0"/>
              <a:t>Create Question Set</a:t>
            </a:r>
          </a:p>
          <a:p>
            <a:pPr marL="742950" lvl="1" indent="-285750">
              <a:buFont typeface="Arial" panose="020B0604020202020204" pitchFamily="34" charset="0"/>
              <a:buChar char="•"/>
            </a:pPr>
            <a:r>
              <a:rPr lang="en-US" sz="1600" dirty="0"/>
              <a:t>Create random Block</a:t>
            </a:r>
          </a:p>
          <a:p>
            <a:pPr marL="742950" lvl="1" indent="-285750">
              <a:buFont typeface="Arial" panose="020B0604020202020204" pitchFamily="34" charset="0"/>
              <a:buChar char="•"/>
            </a:pPr>
            <a:r>
              <a:rPr lang="en-US" sz="1600" dirty="0"/>
              <a:t>Find Questions</a:t>
            </a:r>
          </a:p>
          <a:p>
            <a:pPr marL="285750" indent="-285750">
              <a:buFont typeface="Arial" panose="020B0604020202020204" pitchFamily="34" charset="0"/>
              <a:buChar char="•"/>
            </a:pPr>
            <a:r>
              <a:rPr lang="en-US" sz="1800" dirty="0"/>
              <a:t>The Question Set option allows you to choose questions from other tests, or pools.</a:t>
            </a:r>
          </a:p>
          <a:p>
            <a:pPr marL="285750" indent="-285750">
              <a:buFont typeface="Arial" panose="020B0604020202020204" pitchFamily="34" charset="0"/>
              <a:buChar char="•"/>
            </a:pPr>
            <a:r>
              <a:rPr lang="en-US" sz="1800" dirty="0"/>
              <a:t>Random Block allows to choose questions only from Pools.</a:t>
            </a:r>
          </a:p>
          <a:p>
            <a:pPr marL="285750" indent="-285750">
              <a:buFont typeface="Arial" panose="020B0604020202020204" pitchFamily="34" charset="0"/>
              <a:buChar char="•"/>
            </a:pPr>
            <a:r>
              <a:rPr lang="en-US" sz="1800" dirty="0"/>
              <a:t>You can create multiple Question Sets and Random Blocks in one test.</a:t>
            </a:r>
          </a:p>
          <a:p>
            <a:pPr marL="285750" indent="-285750">
              <a:buFont typeface="Arial" panose="020B0604020202020204" pitchFamily="34" charset="0"/>
              <a:buChar char="•"/>
            </a:pPr>
            <a:r>
              <a:rPr lang="en-US" sz="1800" dirty="0"/>
              <a:t>E.g. by level of difficulty, chapters covered, item types …</a:t>
            </a:r>
          </a:p>
        </p:txBody>
      </p:sp>
      <p:sp>
        <p:nvSpPr>
          <p:cNvPr id="6" name="Content Placeholder 5">
            <a:extLst>
              <a:ext uri="{FF2B5EF4-FFF2-40B4-BE49-F238E27FC236}">
                <a16:creationId xmlns:a16="http://schemas.microsoft.com/office/drawing/2014/main" id="{36C3F5D4-D5CF-428B-B735-2A57EFA0B2D2}"/>
              </a:ext>
            </a:extLst>
          </p:cNvPr>
          <p:cNvSpPr>
            <a:spLocks noGrp="1"/>
          </p:cNvSpPr>
          <p:nvPr>
            <p:ph type="body" sz="quarter" idx="13"/>
          </p:nvPr>
        </p:nvSpPr>
        <p:spPr>
          <a:xfrm>
            <a:off x="8478301" y="1526138"/>
            <a:ext cx="3150823" cy="672679"/>
          </a:xfrm>
        </p:spPr>
        <p:txBody>
          <a:bodyPr>
            <a:normAutofit/>
          </a:bodyPr>
          <a:lstStyle/>
          <a:p>
            <a:r>
              <a:rPr lang="en-US" b="1" dirty="0">
                <a:solidFill>
                  <a:schemeClr val="bg1"/>
                </a:solidFill>
              </a:rPr>
              <a:t>Upload Question</a:t>
            </a:r>
          </a:p>
        </p:txBody>
      </p:sp>
      <p:sp>
        <p:nvSpPr>
          <p:cNvPr id="15" name="Text Placeholder 14">
            <a:extLst>
              <a:ext uri="{FF2B5EF4-FFF2-40B4-BE49-F238E27FC236}">
                <a16:creationId xmlns:a16="http://schemas.microsoft.com/office/drawing/2014/main" id="{DDEDE34E-44A6-489F-A7A3-C8C14C9ADF9B}"/>
              </a:ext>
            </a:extLst>
          </p:cNvPr>
          <p:cNvSpPr>
            <a:spLocks noGrp="1"/>
          </p:cNvSpPr>
          <p:nvPr>
            <p:ph type="body" sz="half" idx="17"/>
          </p:nvPr>
        </p:nvSpPr>
        <p:spPr>
          <a:xfrm>
            <a:off x="7820665" y="2232857"/>
            <a:ext cx="4371336" cy="4279975"/>
          </a:xfrm>
        </p:spPr>
        <p:txBody>
          <a:bodyPr>
            <a:normAutofit lnSpcReduction="10000"/>
          </a:bodyPr>
          <a:lstStyle/>
          <a:p>
            <a:pPr marL="285750" indent="-285750">
              <a:buFont typeface="Arial" panose="020B0604020202020204" pitchFamily="34" charset="0"/>
              <a:buChar char="•"/>
            </a:pPr>
            <a:r>
              <a:rPr lang="en-US" sz="1600" dirty="0"/>
              <a:t>Write questions offline in a text file and upload it into tests, surveys, and question pools, use the “Upload Questions” option. </a:t>
            </a:r>
          </a:p>
          <a:p>
            <a:pPr marL="285750" indent="-285750">
              <a:buFont typeface="Arial" panose="020B0604020202020204" pitchFamily="34" charset="0"/>
              <a:buChar char="•"/>
            </a:pPr>
            <a:r>
              <a:rPr lang="en-US" sz="1600" dirty="0"/>
              <a:t>The questions and the file you want to upload must meet certain guidelines.</a:t>
            </a:r>
          </a:p>
          <a:p>
            <a:pPr marL="285750" indent="-285750">
              <a:buFont typeface="Arial" panose="020B0604020202020204" pitchFamily="34" charset="0"/>
              <a:buChar char="•"/>
            </a:pPr>
            <a:r>
              <a:rPr lang="en-US" sz="1600" dirty="0"/>
              <a:t>Tab-delimited Microsoft excel format is a good example. (See sample in the next page)</a:t>
            </a:r>
          </a:p>
          <a:p>
            <a:pPr marL="742950" lvl="1" indent="-285750">
              <a:buFont typeface="Arial" panose="020B0604020202020204" pitchFamily="34" charset="0"/>
              <a:buChar char="•"/>
            </a:pPr>
            <a:r>
              <a:rPr lang="en-US" sz="1400" dirty="0"/>
              <a:t>No header raw</a:t>
            </a:r>
          </a:p>
          <a:p>
            <a:pPr marL="742950" lvl="1" indent="-285750">
              <a:buFont typeface="Arial" panose="020B0604020202020204" pitchFamily="34" charset="0"/>
              <a:buChar char="•"/>
            </a:pPr>
            <a:r>
              <a:rPr lang="en-US" sz="1400" dirty="0"/>
              <a:t>No blank lines</a:t>
            </a:r>
          </a:p>
          <a:p>
            <a:pPr marL="742950" lvl="1" indent="-285750">
              <a:buFont typeface="Arial" panose="020B0604020202020204" pitchFamily="34" charset="0"/>
              <a:buChar char="•"/>
            </a:pPr>
            <a:r>
              <a:rPr lang="en-US" sz="1400" dirty="0"/>
              <a:t>One question per raw</a:t>
            </a:r>
          </a:p>
          <a:p>
            <a:pPr marL="285750" indent="-285750">
              <a:buFont typeface="Arial" panose="020B0604020202020204" pitchFamily="34" charset="0"/>
              <a:buChar char="•"/>
            </a:pPr>
            <a:r>
              <a:rPr lang="en-US" sz="1600" dirty="0"/>
              <a:t>Save the file and upload it to the test by browsing the file you saved on your computer.</a:t>
            </a:r>
          </a:p>
          <a:p>
            <a:pPr marL="285750" indent="-285750">
              <a:buFont typeface="Arial" panose="020B0604020202020204" pitchFamily="34" charset="0"/>
              <a:buChar char="•"/>
            </a:pPr>
            <a:r>
              <a:rPr lang="en-US" sz="1600" dirty="0"/>
              <a:t>You can assign points while uploading or change values after the upload is complete.</a:t>
            </a:r>
          </a:p>
          <a:p>
            <a:endParaRPr lang="en-US" dirty="0"/>
          </a:p>
        </p:txBody>
      </p:sp>
      <p:sp>
        <p:nvSpPr>
          <p:cNvPr id="17" name="Text Placeholder 16">
            <a:extLst>
              <a:ext uri="{FF2B5EF4-FFF2-40B4-BE49-F238E27FC236}">
                <a16:creationId xmlns:a16="http://schemas.microsoft.com/office/drawing/2014/main" id="{0304D302-1834-4398-BA34-1E820681294D}"/>
              </a:ext>
            </a:extLst>
          </p:cNvPr>
          <p:cNvSpPr>
            <a:spLocks noGrp="1"/>
          </p:cNvSpPr>
          <p:nvPr>
            <p:ph type="body" idx="1"/>
          </p:nvPr>
        </p:nvSpPr>
        <p:spPr>
          <a:xfrm>
            <a:off x="842783" y="1526138"/>
            <a:ext cx="3739421" cy="672679"/>
          </a:xfrm>
        </p:spPr>
        <p:txBody>
          <a:bodyPr/>
          <a:lstStyle/>
          <a:p>
            <a:r>
              <a:rPr lang="en-US" b="1" dirty="0">
                <a:solidFill>
                  <a:schemeClr val="bg1"/>
                </a:solidFill>
              </a:rPr>
              <a:t>Create Question</a:t>
            </a:r>
          </a:p>
        </p:txBody>
      </p:sp>
    </p:spTree>
    <p:extLst>
      <p:ext uri="{BB962C8B-B14F-4D97-AF65-F5344CB8AC3E}">
        <p14:creationId xmlns:p14="http://schemas.microsoft.com/office/powerpoint/2010/main" val="279978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8F90BE7-5390-46C9-81F4-2AF5855B0382}"/>
              </a:ext>
            </a:extLst>
          </p:cNvPr>
          <p:cNvSpPr>
            <a:spLocks noGrp="1"/>
          </p:cNvSpPr>
          <p:nvPr>
            <p:ph type="title"/>
          </p:nvPr>
        </p:nvSpPr>
        <p:spPr/>
        <p:txBody>
          <a:bodyPr/>
          <a:lstStyle/>
          <a:p>
            <a:r>
              <a:rPr lang="en-US" dirty="0"/>
              <a:t>Sample File for Upload</a:t>
            </a:r>
          </a:p>
        </p:txBody>
      </p:sp>
      <p:pic>
        <p:nvPicPr>
          <p:cNvPr id="11" name="Picture 10" descr="Excel tab-delimited test upload">
            <a:extLst>
              <a:ext uri="{FF2B5EF4-FFF2-40B4-BE49-F238E27FC236}">
                <a16:creationId xmlns:a16="http://schemas.microsoft.com/office/drawing/2014/main" id="{E5DA6B49-2908-4369-BA40-1C40405989E3}"/>
              </a:ext>
            </a:extLst>
          </p:cNvPr>
          <p:cNvPicPr>
            <a:picLocks noChangeAspect="1"/>
          </p:cNvPicPr>
          <p:nvPr/>
        </p:nvPicPr>
        <p:blipFill>
          <a:blip r:embed="rId2"/>
          <a:stretch>
            <a:fillRect/>
          </a:stretch>
        </p:blipFill>
        <p:spPr>
          <a:xfrm>
            <a:off x="1685581" y="1718631"/>
            <a:ext cx="8262649" cy="2787268"/>
          </a:xfrm>
          <a:prstGeom prst="rect">
            <a:avLst/>
          </a:prstGeom>
        </p:spPr>
      </p:pic>
      <p:sp>
        <p:nvSpPr>
          <p:cNvPr id="10" name="Text Placeholder 9">
            <a:extLst>
              <a:ext uri="{FF2B5EF4-FFF2-40B4-BE49-F238E27FC236}">
                <a16:creationId xmlns:a16="http://schemas.microsoft.com/office/drawing/2014/main" id="{919AAF47-2891-4191-BF87-7615517468B8}"/>
              </a:ext>
            </a:extLst>
          </p:cNvPr>
          <p:cNvSpPr>
            <a:spLocks noGrp="1"/>
          </p:cNvSpPr>
          <p:nvPr>
            <p:ph type="body" idx="1"/>
          </p:nvPr>
        </p:nvSpPr>
        <p:spPr>
          <a:xfrm>
            <a:off x="1057812" y="4664037"/>
            <a:ext cx="9613860" cy="1778245"/>
          </a:xfrm>
        </p:spPr>
        <p:txBody>
          <a:bodyPr>
            <a:normAutofit lnSpcReduction="10000"/>
          </a:bodyPr>
          <a:lstStyle/>
          <a:p>
            <a:pPr marL="342900" indent="-342900">
              <a:buFont typeface="Arial" panose="020B0604020202020204" pitchFamily="34" charset="0"/>
              <a:buChar char="•"/>
            </a:pPr>
            <a:r>
              <a:rPr lang="en-US" dirty="0">
                <a:solidFill>
                  <a:schemeClr val="bg1"/>
                </a:solidFill>
              </a:rPr>
              <a:t>This is an example of Excel tab-delimited file format to create your questions.</a:t>
            </a:r>
          </a:p>
          <a:p>
            <a:pPr marL="342900" indent="-342900">
              <a:buFont typeface="Arial" panose="020B0604020202020204" pitchFamily="34" charset="0"/>
              <a:buChar char="•"/>
            </a:pPr>
            <a:r>
              <a:rPr lang="en-US" dirty="0">
                <a:solidFill>
                  <a:schemeClr val="bg1"/>
                </a:solidFill>
              </a:rPr>
              <a:t>The first column is the question type in abbreviation. MC (Multiple Choice, MA (Multiple Answers), TF (True/False), ESS (Essay), …</a:t>
            </a:r>
          </a:p>
          <a:p>
            <a:pPr marL="342900" indent="-342900">
              <a:buFont typeface="Arial" panose="020B0604020202020204" pitchFamily="34" charset="0"/>
              <a:buChar char="•"/>
            </a:pPr>
            <a:r>
              <a:rPr lang="en-US" dirty="0">
                <a:solidFill>
                  <a:schemeClr val="bg1"/>
                </a:solidFill>
              </a:rPr>
              <a:t>The next column is the question text.</a:t>
            </a:r>
          </a:p>
          <a:p>
            <a:pPr marL="342900" indent="-342900">
              <a:buFont typeface="Arial" panose="020B0604020202020204" pitchFamily="34" charset="0"/>
              <a:buChar char="•"/>
            </a:pPr>
            <a:r>
              <a:rPr lang="en-US" dirty="0">
                <a:solidFill>
                  <a:schemeClr val="bg1"/>
                </a:solidFill>
              </a:rPr>
              <a:t>The columns that follow depend on the type of question. </a:t>
            </a:r>
          </a:p>
        </p:txBody>
      </p:sp>
    </p:spTree>
    <p:extLst>
      <p:ext uri="{BB962C8B-B14F-4D97-AF65-F5344CB8AC3E}">
        <p14:creationId xmlns:p14="http://schemas.microsoft.com/office/powerpoint/2010/main" val="150353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FC4E1-3EB7-4E39-8F4A-9C0EC3DE25A0}"/>
              </a:ext>
            </a:extLst>
          </p:cNvPr>
          <p:cNvSpPr>
            <a:spLocks noGrp="1"/>
          </p:cNvSpPr>
          <p:nvPr>
            <p:ph type="title"/>
          </p:nvPr>
        </p:nvSpPr>
        <p:spPr/>
        <p:txBody>
          <a:bodyPr/>
          <a:lstStyle/>
          <a:p>
            <a:r>
              <a:rPr lang="en-US" dirty="0"/>
              <a:t>Importing a Test</a:t>
            </a:r>
          </a:p>
        </p:txBody>
      </p:sp>
      <p:sp>
        <p:nvSpPr>
          <p:cNvPr id="3" name="Text Placeholder 2">
            <a:extLst>
              <a:ext uri="{FF2B5EF4-FFF2-40B4-BE49-F238E27FC236}">
                <a16:creationId xmlns:a16="http://schemas.microsoft.com/office/drawing/2014/main" id="{960F1CED-76E2-4C66-AEE9-BBBC4833662A}"/>
              </a:ext>
            </a:extLst>
          </p:cNvPr>
          <p:cNvSpPr>
            <a:spLocks noGrp="1"/>
          </p:cNvSpPr>
          <p:nvPr>
            <p:ph type="body" idx="1"/>
          </p:nvPr>
        </p:nvSpPr>
        <p:spPr>
          <a:xfrm>
            <a:off x="1295400" y="1746606"/>
            <a:ext cx="9613860" cy="4180874"/>
          </a:xfrm>
        </p:spPr>
        <p:txBody>
          <a:bodyPr/>
          <a:lstStyle/>
          <a:p>
            <a:pPr marL="342900" indent="-342900">
              <a:buFont typeface="Arial" panose="020B0604020202020204" pitchFamily="34" charset="0"/>
              <a:buChar char="•"/>
            </a:pPr>
            <a:r>
              <a:rPr lang="en-US" sz="2400" dirty="0">
                <a:solidFill>
                  <a:schemeClr val="bg1"/>
                </a:solidFill>
              </a:rPr>
              <a:t>If you have a test that you used in one course, and you want to use that same test in your other course, you can export the test from one course and Import it to another.</a:t>
            </a:r>
          </a:p>
          <a:p>
            <a:pPr marL="342900" indent="-342900">
              <a:buFont typeface="Arial" panose="020B0604020202020204" pitchFamily="34" charset="0"/>
              <a:buChar char="•"/>
            </a:pPr>
            <a:endParaRPr lang="en-US" sz="2400" dirty="0">
              <a:solidFill>
                <a:schemeClr val="bg1"/>
              </a:solidFill>
            </a:endParaRPr>
          </a:p>
          <a:p>
            <a:pPr marL="3086100" lvl="6" indent="-342900">
              <a:buFont typeface="Arial" panose="020B0604020202020204" pitchFamily="34" charset="0"/>
              <a:buChar char="•"/>
            </a:pPr>
            <a:r>
              <a:rPr lang="en-US" sz="2400" dirty="0">
                <a:solidFill>
                  <a:schemeClr val="bg1"/>
                </a:solidFill>
              </a:rPr>
              <a:t>First, export the test from the course, never open the zipped package. </a:t>
            </a:r>
          </a:p>
          <a:p>
            <a:pPr marL="3086100" lvl="6" indent="-342900">
              <a:buFont typeface="Arial" panose="020B0604020202020204" pitchFamily="34" charset="0"/>
              <a:buChar char="•"/>
            </a:pPr>
            <a:r>
              <a:rPr lang="en-US" sz="2400" dirty="0">
                <a:solidFill>
                  <a:schemeClr val="bg1"/>
                </a:solidFill>
              </a:rPr>
              <a:t>Then, locate the Tests, Surveys, and Pools tab of the course where you want to import the test to.</a:t>
            </a:r>
          </a:p>
          <a:p>
            <a:pPr marL="3086100" lvl="6" indent="-342900">
              <a:buFont typeface="Arial" panose="020B0604020202020204" pitchFamily="34" charset="0"/>
              <a:buChar char="•"/>
            </a:pPr>
            <a:r>
              <a:rPr lang="en-US" sz="2400" dirty="0">
                <a:solidFill>
                  <a:schemeClr val="bg1"/>
                </a:solidFill>
              </a:rPr>
              <a:t>Import the test by browsing your computer and attaching the zipped package.</a:t>
            </a:r>
          </a:p>
        </p:txBody>
      </p:sp>
      <p:pic>
        <p:nvPicPr>
          <p:cNvPr id="4" name="Picture 3" descr="Importing a test">
            <a:extLst>
              <a:ext uri="{FF2B5EF4-FFF2-40B4-BE49-F238E27FC236}">
                <a16:creationId xmlns:a16="http://schemas.microsoft.com/office/drawing/2014/main" id="{853EC0F6-23DB-46C1-A6DC-9C58C729A03B}"/>
              </a:ext>
            </a:extLst>
          </p:cNvPr>
          <p:cNvPicPr>
            <a:picLocks noChangeAspect="1"/>
          </p:cNvPicPr>
          <p:nvPr/>
        </p:nvPicPr>
        <p:blipFill>
          <a:blip r:embed="rId2"/>
          <a:stretch>
            <a:fillRect/>
          </a:stretch>
        </p:blipFill>
        <p:spPr>
          <a:xfrm>
            <a:off x="1702676" y="4922269"/>
            <a:ext cx="1934155" cy="11852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Exporting a test">
            <a:extLst>
              <a:ext uri="{FF2B5EF4-FFF2-40B4-BE49-F238E27FC236}">
                <a16:creationId xmlns:a16="http://schemas.microsoft.com/office/drawing/2014/main" id="{50A674F9-F673-4F27-A231-ED60707C5501}"/>
              </a:ext>
            </a:extLst>
          </p:cNvPr>
          <p:cNvPicPr>
            <a:picLocks noChangeAspect="1"/>
          </p:cNvPicPr>
          <p:nvPr/>
        </p:nvPicPr>
        <p:blipFill>
          <a:blip r:embed="rId3"/>
          <a:stretch>
            <a:fillRect/>
          </a:stretch>
        </p:blipFill>
        <p:spPr>
          <a:xfrm>
            <a:off x="1476739" y="3272010"/>
            <a:ext cx="2386030" cy="14101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5145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RC 2020 Blue">
  <a:themeElements>
    <a:clrScheme name="ARC GRAY">
      <a:dk1>
        <a:srgbClr val="000000"/>
      </a:dk1>
      <a:lt1>
        <a:srgbClr val="FEFFFF"/>
      </a:lt1>
      <a:dk2>
        <a:srgbClr val="5E5E5E"/>
      </a:dk2>
      <a:lt2>
        <a:srgbClr val="D5D5D5"/>
      </a:lt2>
      <a:accent1>
        <a:srgbClr val="7182C0"/>
      </a:accent1>
      <a:accent2>
        <a:srgbClr val="A86E87"/>
      </a:accent2>
      <a:accent3>
        <a:srgbClr val="F3AC1D"/>
      </a:accent3>
      <a:accent4>
        <a:srgbClr val="879848"/>
      </a:accent4>
      <a:accent5>
        <a:srgbClr val="913A41"/>
      </a:accent5>
      <a:accent6>
        <a:srgbClr val="C85E44"/>
      </a:accent6>
      <a:hlink>
        <a:srgbClr val="4433FF"/>
      </a:hlink>
      <a:folHlink>
        <a:srgbClr val="431F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ARC 2020 Blue" id="{EF8699AF-5C2E-4417-A68F-4C8EDBCF94F1}" vid="{1604DAE1-C76C-4128-B20F-B6A6F0E9FB88}"/>
    </a:ext>
  </a:extLst>
</a:theme>
</file>

<file path=ppt/theme/theme2.xml><?xml version="1.0" encoding="utf-8"?>
<a:theme xmlns:a="http://schemas.openxmlformats.org/drawingml/2006/main" name="Blue">
  <a:themeElements>
    <a:clrScheme name="ARC BLUE">
      <a:dk1>
        <a:srgbClr val="000000"/>
      </a:dk1>
      <a:lt1>
        <a:srgbClr val="FEFFFF"/>
      </a:lt1>
      <a:dk2>
        <a:srgbClr val="5E5E5E"/>
      </a:dk2>
      <a:lt2>
        <a:srgbClr val="D5D5D5"/>
      </a:lt2>
      <a:accent1>
        <a:srgbClr val="7182C0"/>
      </a:accent1>
      <a:accent2>
        <a:srgbClr val="A86E87"/>
      </a:accent2>
      <a:accent3>
        <a:srgbClr val="F3AC1D"/>
      </a:accent3>
      <a:accent4>
        <a:srgbClr val="879848"/>
      </a:accent4>
      <a:accent5>
        <a:srgbClr val="913A41"/>
      </a:accent5>
      <a:accent6>
        <a:srgbClr val="C85E44"/>
      </a:accent6>
      <a:hlink>
        <a:srgbClr val="2416D0"/>
      </a:hlink>
      <a:folHlink>
        <a:srgbClr val="0E00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3.xml><?xml version="1.0" encoding="utf-8"?>
<a:theme xmlns:a="http://schemas.openxmlformats.org/drawingml/2006/main" name="Green">
  <a:themeElements>
    <a:clrScheme name="ARC GREEN">
      <a:dk1>
        <a:srgbClr val="000000"/>
      </a:dk1>
      <a:lt1>
        <a:srgbClr val="FEFFFF"/>
      </a:lt1>
      <a:dk2>
        <a:srgbClr val="5E5E5E"/>
      </a:dk2>
      <a:lt2>
        <a:srgbClr val="D5D5D5"/>
      </a:lt2>
      <a:accent1>
        <a:srgbClr val="7182C0"/>
      </a:accent1>
      <a:accent2>
        <a:srgbClr val="A86E87"/>
      </a:accent2>
      <a:accent3>
        <a:srgbClr val="F3AC1D"/>
      </a:accent3>
      <a:accent4>
        <a:srgbClr val="879848"/>
      </a:accent4>
      <a:accent5>
        <a:srgbClr val="913A41"/>
      </a:accent5>
      <a:accent6>
        <a:srgbClr val="C85E44"/>
      </a:accent6>
      <a:hlink>
        <a:srgbClr val="4433FF"/>
      </a:hlink>
      <a:folHlink>
        <a:srgbClr val="431F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ppt/theme/theme4.xml><?xml version="1.0" encoding="utf-8"?>
<a:theme xmlns:a="http://schemas.openxmlformats.org/drawingml/2006/main" name="White">
  <a:themeElements>
    <a:clrScheme name="ARC WHITE">
      <a:dk1>
        <a:srgbClr val="000000"/>
      </a:dk1>
      <a:lt1>
        <a:srgbClr val="FEFFFF"/>
      </a:lt1>
      <a:dk2>
        <a:srgbClr val="5E5E5E"/>
      </a:dk2>
      <a:lt2>
        <a:srgbClr val="D5D5D5"/>
      </a:lt2>
      <a:accent1>
        <a:srgbClr val="7182C0"/>
      </a:accent1>
      <a:accent2>
        <a:srgbClr val="A86E87"/>
      </a:accent2>
      <a:accent3>
        <a:srgbClr val="F3AC1D"/>
      </a:accent3>
      <a:accent4>
        <a:srgbClr val="879848"/>
      </a:accent4>
      <a:accent5>
        <a:srgbClr val="913A41"/>
      </a:accent5>
      <a:accent6>
        <a:srgbClr val="C85E44"/>
      </a:accent6>
      <a:hlink>
        <a:srgbClr val="0052FF"/>
      </a:hlink>
      <a:folHlink>
        <a:srgbClr val="7A4A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ARC 2020 Blue</Template>
  <TotalTime>3342</TotalTime>
  <Words>1140</Words>
  <Application>Microsoft Office PowerPoint</Application>
  <PresentationFormat>Widescreen</PresentationFormat>
  <Paragraphs>124</Paragraphs>
  <Slides>18</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18</vt:i4>
      </vt:variant>
    </vt:vector>
  </HeadingPairs>
  <TitlesOfParts>
    <vt:vector size="24" baseType="lpstr">
      <vt:lpstr>Arial</vt:lpstr>
      <vt:lpstr>Wingdings</vt:lpstr>
      <vt:lpstr>ARC 2020 Blue</vt:lpstr>
      <vt:lpstr>Blue</vt:lpstr>
      <vt:lpstr>Green</vt:lpstr>
      <vt:lpstr>White</vt:lpstr>
      <vt:lpstr>PowerPoint Presentation</vt:lpstr>
      <vt:lpstr>Advanced Blackboard: All About Test</vt:lpstr>
      <vt:lpstr>Agenda / Topics</vt:lpstr>
      <vt:lpstr>Session Objectives</vt:lpstr>
      <vt:lpstr>Test Tool</vt:lpstr>
      <vt:lpstr>Test Building </vt:lpstr>
      <vt:lpstr>Adding Question Options</vt:lpstr>
      <vt:lpstr>Sample File for Upload</vt:lpstr>
      <vt:lpstr>Importing a Test</vt:lpstr>
      <vt:lpstr>Deploying a Test</vt:lpstr>
      <vt:lpstr>Test Setting Options</vt:lpstr>
      <vt:lpstr>Test Setting Options/Availability Exceptions</vt:lpstr>
      <vt:lpstr>Test Setting Options/Due Dates and Gradebook</vt:lpstr>
      <vt:lpstr>Test Setting Options/Results and Feedback</vt:lpstr>
      <vt:lpstr>Test Setting Options/Showing Questions</vt:lpstr>
      <vt:lpstr>Pools</vt:lpstr>
      <vt:lpstr>Surveys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Frehiwot</dc:creator>
  <cp:lastModifiedBy>Wuhib, Frehiwot</cp:lastModifiedBy>
  <cp:revision>62</cp:revision>
  <dcterms:created xsi:type="dcterms:W3CDTF">2020-06-02T14:34:47Z</dcterms:created>
  <dcterms:modified xsi:type="dcterms:W3CDTF">2020-07-10T17:40:00Z</dcterms:modified>
</cp:coreProperties>
</file>