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9" r:id="rId5"/>
    <p:sldMasterId id="2147483705" r:id="rId6"/>
    <p:sldMasterId id="2147483723" r:id="rId7"/>
    <p:sldMasterId id="2147483745" r:id="rId8"/>
  </p:sldMasterIdLst>
  <p:notesMasterIdLst>
    <p:notesMasterId r:id="rId27"/>
  </p:notesMasterIdLst>
  <p:handoutMasterIdLst>
    <p:handoutMasterId r:id="rId28"/>
  </p:handoutMasterIdLst>
  <p:sldIdLst>
    <p:sldId id="256" r:id="rId9"/>
    <p:sldId id="257" r:id="rId10"/>
    <p:sldId id="265" r:id="rId11"/>
    <p:sldId id="258" r:id="rId12"/>
    <p:sldId id="259" r:id="rId13"/>
    <p:sldId id="270" r:id="rId14"/>
    <p:sldId id="263" r:id="rId15"/>
    <p:sldId id="271" r:id="rId16"/>
    <p:sldId id="272" r:id="rId17"/>
    <p:sldId id="260" r:id="rId18"/>
    <p:sldId id="264" r:id="rId19"/>
    <p:sldId id="261" r:id="rId20"/>
    <p:sldId id="266" r:id="rId21"/>
    <p:sldId id="267" r:id="rId22"/>
    <p:sldId id="269" r:id="rId23"/>
    <p:sldId id="268" r:id="rId24"/>
    <p:sldId id="273" r:id="rId25"/>
    <p:sldId id="27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15202A74-163D-4B71-BBA8-E2FCD164262F}">
          <p14:sldIdLst>
            <p14:sldId id="256"/>
            <p14:sldId id="257"/>
            <p14:sldId id="265"/>
            <p14:sldId id="258"/>
            <p14:sldId id="259"/>
            <p14:sldId id="270"/>
            <p14:sldId id="263"/>
            <p14:sldId id="271"/>
            <p14:sldId id="272"/>
            <p14:sldId id="260"/>
            <p14:sldId id="264"/>
            <p14:sldId id="261"/>
            <p14:sldId id="266"/>
            <p14:sldId id="267"/>
            <p14:sldId id="269"/>
            <p14:sldId id="268"/>
            <p14:sldId id="273"/>
            <p14:sldId id="274"/>
          </p14:sldIdLst>
        </p14:section>
        <p14:section name="Gray" id="{0860697E-8C4A-43F9-A7C0-C435911657B2}">
          <p14:sldIdLst/>
        </p14:section>
        <p14:section name="Violet" id="{ED02CA79-8112-418E-8BC2-0FD9B68AECB3}">
          <p14:sldIdLst/>
        </p14:section>
        <p14:section name="Green" id="{0DAD77B1-60C5-4EB2-933E-C56E97A5B2A7}">
          <p14:sldIdLst/>
        </p14:section>
        <p14:section name="White" id="{1133358C-E9C2-A44D-B417-64BF0972260D}">
          <p14:sldIdLst/>
        </p14:section>
        <p14:section name="General Closing" id="{4AB6C702-EE4D-4283-ACB0-770710E41AE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1FAA"/>
    <a:srgbClr val="4429D6"/>
    <a:srgbClr val="4433FF"/>
    <a:srgbClr val="4249AA"/>
    <a:srgbClr val="004242"/>
    <a:srgbClr val="0070C0"/>
    <a:srgbClr val="FFFFFF"/>
    <a:srgbClr val="72A5BF"/>
    <a:srgbClr val="431479"/>
    <a:srgbClr val="A8D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75" autoAdjust="0"/>
    <p:restoredTop sz="86068" autoAdjust="0"/>
  </p:normalViewPr>
  <p:slideViewPr>
    <p:cSldViewPr snapToGrid="0">
      <p:cViewPr varScale="1">
        <p:scale>
          <a:sx n="95" d="100"/>
          <a:sy n="95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66"/>
    </p:cViewPr>
  </p:sorterViewPr>
  <p:notesViewPr>
    <p:cSldViewPr snapToGrid="0">
      <p:cViewPr varScale="1">
        <p:scale>
          <a:sx n="143" d="100"/>
          <a:sy n="143" d="100"/>
        </p:scale>
        <p:origin x="524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201582-D89B-FD4E-965B-914D2103C16F}" type="doc">
      <dgm:prSet loTypeId="urn:microsoft.com/office/officeart/2005/8/layout/b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69941-20D9-C442-8857-B0104EE98B56}">
      <dgm:prSet phldrT="[Text]"/>
      <dgm:spPr/>
      <dgm:t>
        <a:bodyPr/>
        <a:lstStyle/>
        <a:p>
          <a:r>
            <a:rPr lang="en-US"/>
            <a:t>1) Can all QIs complete in an equally effective way?</a:t>
          </a:r>
        </a:p>
      </dgm:t>
    </dgm:pt>
    <dgm:pt modelId="{9CCF8DEC-9223-9942-88E6-8170F4B52DF3}" type="parTrans" cxnId="{D1DF4AB0-D778-AA44-B306-DCC8B93B7A88}">
      <dgm:prSet/>
      <dgm:spPr/>
      <dgm:t>
        <a:bodyPr/>
        <a:lstStyle/>
        <a:p>
          <a:endParaRPr lang="en-US"/>
        </a:p>
      </dgm:t>
    </dgm:pt>
    <dgm:pt modelId="{D0841442-4C78-F142-8214-F9F58FDE5B24}" type="sibTrans" cxnId="{D1DF4AB0-D778-AA44-B306-DCC8B93B7A88}">
      <dgm:prSet/>
      <dgm:spPr/>
      <dgm:t>
        <a:bodyPr/>
        <a:lstStyle/>
        <a:p>
          <a:r>
            <a:rPr lang="en-US"/>
            <a:t>Yes</a:t>
          </a:r>
        </a:p>
      </dgm:t>
    </dgm:pt>
    <dgm:pt modelId="{E9D8042D-1E66-C54F-B25C-5D7E0E872C7D}">
      <dgm:prSet phldrT="[Text]"/>
      <dgm:spPr/>
      <dgm:t>
        <a:bodyPr/>
        <a:lstStyle/>
        <a:p>
          <a:r>
            <a:rPr lang="en-US"/>
            <a:t>1b) Can they complete activities independently?</a:t>
          </a:r>
        </a:p>
      </dgm:t>
    </dgm:pt>
    <dgm:pt modelId="{731B3B7A-00DF-044A-A97F-067A4F897515}" type="parTrans" cxnId="{C5C22128-4860-4B47-A379-7571004AAB45}">
      <dgm:prSet/>
      <dgm:spPr/>
      <dgm:t>
        <a:bodyPr/>
        <a:lstStyle/>
        <a:p>
          <a:endParaRPr lang="en-US"/>
        </a:p>
      </dgm:t>
    </dgm:pt>
    <dgm:pt modelId="{9D52DBC4-8AD5-5E40-A576-61F762114107}" type="sibTrans" cxnId="{C5C22128-4860-4B47-A379-7571004AAB45}">
      <dgm:prSet/>
      <dgm:spPr/>
      <dgm:t>
        <a:bodyPr/>
        <a:lstStyle/>
        <a:p>
          <a:r>
            <a:rPr lang="en-US"/>
            <a:t>Yes</a:t>
          </a:r>
        </a:p>
      </dgm:t>
    </dgm:pt>
    <dgm:pt modelId="{3B5DD742-C03B-A845-A788-AC606EE6A2E0}">
      <dgm:prSet phldrT="[Text]"/>
      <dgm:spPr/>
      <dgm:t>
        <a:bodyPr/>
        <a:lstStyle/>
        <a:p>
          <a:r>
            <a:rPr lang="en-US"/>
            <a:t>2) Can presentar(s) respond to QI differences immediately?</a:t>
          </a:r>
        </a:p>
      </dgm:t>
    </dgm:pt>
    <dgm:pt modelId="{C1306EBA-EFAA-2440-A173-A93CA7D3292E}" type="parTrans" cxnId="{B157C182-755A-0E48-996C-F12EF1C6FAF2}">
      <dgm:prSet/>
      <dgm:spPr/>
      <dgm:t>
        <a:bodyPr/>
        <a:lstStyle/>
        <a:p>
          <a:endParaRPr lang="en-US"/>
        </a:p>
      </dgm:t>
    </dgm:pt>
    <dgm:pt modelId="{82C63B07-96B6-F94E-9873-2BB8DFB937AA}" type="sibTrans" cxnId="{B157C182-755A-0E48-996C-F12EF1C6FAF2}">
      <dgm:prSet/>
      <dgm:spPr/>
      <dgm:t>
        <a:bodyPr/>
        <a:lstStyle/>
        <a:p>
          <a:r>
            <a:rPr lang="en-US"/>
            <a:t>Yes</a:t>
          </a:r>
        </a:p>
      </dgm:t>
    </dgm:pt>
    <dgm:pt modelId="{EBDE8B8D-F8BF-EA45-9F07-E6F529C5C5D4}">
      <dgm:prSet phldrT="[Text]"/>
      <dgm:spPr/>
      <dgm:t>
        <a:bodyPr/>
        <a:lstStyle/>
        <a:p>
          <a:r>
            <a:rPr lang="en-US"/>
            <a:t>3) Is all program complexity necessary for program goals?</a:t>
          </a:r>
        </a:p>
      </dgm:t>
      <dgm:extLst>
        <a:ext uri="{E40237B7-FDA0-4F09-8148-C483321AD2D9}">
          <dgm14:cNvPr xmlns:dgm14="http://schemas.microsoft.com/office/drawing/2010/diagram" id="0" name="" descr="Flowchart illustrating the speer jones model.  outline form found in the slide note for the slide."/>
        </a:ext>
      </dgm:extLst>
    </dgm:pt>
    <dgm:pt modelId="{3A8BC346-783B-DE48-B299-545FA3B057D5}" type="parTrans" cxnId="{3D5A8E7B-B835-5F48-A9C5-D53393AABDE6}">
      <dgm:prSet/>
      <dgm:spPr/>
      <dgm:t>
        <a:bodyPr/>
        <a:lstStyle/>
        <a:p>
          <a:endParaRPr lang="en-US"/>
        </a:p>
      </dgm:t>
    </dgm:pt>
    <dgm:pt modelId="{21818E0D-C644-D54D-8AA5-73B31EAA982E}" type="sibTrans" cxnId="{3D5A8E7B-B835-5F48-A9C5-D53393AABDE6}">
      <dgm:prSet/>
      <dgm:spPr/>
      <dgm:t>
        <a:bodyPr/>
        <a:lstStyle/>
        <a:p>
          <a:r>
            <a:rPr lang="en-US"/>
            <a:t>Yes</a:t>
          </a:r>
        </a:p>
      </dgm:t>
    </dgm:pt>
    <dgm:pt modelId="{75F7DCEB-EF84-A444-9A8B-505528447580}">
      <dgm:prSet phldrT="[Text]"/>
      <dgm:spPr/>
      <dgm:t>
        <a:bodyPr/>
        <a:lstStyle/>
        <a:p>
          <a:r>
            <a:rPr lang="en-US"/>
            <a:t>4) Does the program provide QIs with all necessary information to complete program activities?</a:t>
          </a:r>
        </a:p>
      </dgm:t>
    </dgm:pt>
    <dgm:pt modelId="{8795B129-61AC-F84C-B0D9-2F01F4DC625A}" type="parTrans" cxnId="{331FFE50-A5E2-2C43-9B01-3CAEC5DA5D80}">
      <dgm:prSet/>
      <dgm:spPr/>
      <dgm:t>
        <a:bodyPr/>
        <a:lstStyle/>
        <a:p>
          <a:endParaRPr lang="en-US"/>
        </a:p>
      </dgm:t>
    </dgm:pt>
    <dgm:pt modelId="{720E8C67-3443-C84C-AF66-7BF13FF043EF}" type="sibTrans" cxnId="{331FFE50-A5E2-2C43-9B01-3CAEC5DA5D80}">
      <dgm:prSet/>
      <dgm:spPr/>
      <dgm:t>
        <a:bodyPr/>
        <a:lstStyle/>
        <a:p>
          <a:r>
            <a:rPr lang="en-US"/>
            <a:t>Yes</a:t>
          </a:r>
        </a:p>
      </dgm:t>
    </dgm:pt>
    <dgm:pt modelId="{AFC9EEFB-9DC0-894C-B174-27E21FC74671}">
      <dgm:prSet/>
      <dgm:spPr/>
      <dgm:t>
        <a:bodyPr/>
        <a:lstStyle/>
        <a:p>
          <a:r>
            <a:rPr lang="en-US"/>
            <a:t>1a) No: STOP. Revise activities and return to 1.</a:t>
          </a:r>
        </a:p>
      </dgm:t>
    </dgm:pt>
    <dgm:pt modelId="{DB67EBE3-E420-5A40-8438-EEA285B5D0F3}" type="parTrans" cxnId="{83EBCC13-4B2F-6C41-90D6-520FC0254590}">
      <dgm:prSet/>
      <dgm:spPr/>
      <dgm:t>
        <a:bodyPr/>
        <a:lstStyle/>
        <a:p>
          <a:endParaRPr lang="en-US"/>
        </a:p>
      </dgm:t>
    </dgm:pt>
    <dgm:pt modelId="{086AF395-1597-A646-9BAC-7276A20463F3}" type="sibTrans" cxnId="{83EBCC13-4B2F-6C41-90D6-520FC0254590}">
      <dgm:prSet/>
      <dgm:spPr/>
      <dgm:t>
        <a:bodyPr/>
        <a:lstStyle/>
        <a:p>
          <a:endParaRPr lang="en-US"/>
        </a:p>
      </dgm:t>
    </dgm:pt>
    <dgm:pt modelId="{C768848B-BD39-5341-B85A-706676DBA032}">
      <dgm:prSet phldrT="[Text]"/>
      <dgm:spPr/>
      <dgm:t>
        <a:bodyPr/>
        <a:lstStyle/>
        <a:p>
          <a:r>
            <a:rPr lang="en-US"/>
            <a:t>No. STOP. Revise activities for maximum independence and go to 2.</a:t>
          </a:r>
        </a:p>
      </dgm:t>
    </dgm:pt>
    <dgm:pt modelId="{6A1AD757-1F1E-4B44-A0A7-B9B36257983E}" type="parTrans" cxnId="{DD8E9C86-CD28-5C47-80CF-313A5BE1BCE1}">
      <dgm:prSet/>
      <dgm:spPr/>
      <dgm:t>
        <a:bodyPr/>
        <a:lstStyle/>
        <a:p>
          <a:endParaRPr lang="en-US"/>
        </a:p>
      </dgm:t>
    </dgm:pt>
    <dgm:pt modelId="{EE99787E-6564-DE42-9F2A-DF7BEE9A1ADF}" type="sibTrans" cxnId="{DD8E9C86-CD28-5C47-80CF-313A5BE1BCE1}">
      <dgm:prSet/>
      <dgm:spPr/>
      <dgm:t>
        <a:bodyPr/>
        <a:lstStyle/>
        <a:p>
          <a:endParaRPr lang="en-US"/>
        </a:p>
      </dgm:t>
    </dgm:pt>
    <dgm:pt modelId="{03D33F8A-6B89-3240-8690-5C666F6B0D0D}">
      <dgm:prSet phldrT="[Text]"/>
      <dgm:spPr/>
      <dgm:t>
        <a:bodyPr/>
        <a:lstStyle/>
        <a:p>
          <a:r>
            <a:rPr lang="en-US"/>
            <a:t>5) Do all activities support learning through discovery?</a:t>
          </a:r>
        </a:p>
      </dgm:t>
    </dgm:pt>
    <dgm:pt modelId="{76DCC55D-6B38-8040-AD39-A307FF62D58A}" type="parTrans" cxnId="{D9E7D01A-2A6F-ED4B-A643-DEC1AEBEAB0A}">
      <dgm:prSet/>
      <dgm:spPr/>
      <dgm:t>
        <a:bodyPr/>
        <a:lstStyle/>
        <a:p>
          <a:endParaRPr lang="en-US"/>
        </a:p>
      </dgm:t>
    </dgm:pt>
    <dgm:pt modelId="{CB20EA7F-5E94-7D41-8703-B08D4077825C}" type="sibTrans" cxnId="{D9E7D01A-2A6F-ED4B-A643-DEC1AEBEAB0A}">
      <dgm:prSet/>
      <dgm:spPr/>
      <dgm:t>
        <a:bodyPr/>
        <a:lstStyle/>
        <a:p>
          <a:r>
            <a:rPr lang="en-US"/>
            <a:t>Yes</a:t>
          </a:r>
        </a:p>
      </dgm:t>
    </dgm:pt>
    <dgm:pt modelId="{9778CD22-C4A4-7D40-A3EA-A337C0BF1B0C}">
      <dgm:prSet phldrT="[Text]"/>
      <dgm:spPr/>
      <dgm:t>
        <a:bodyPr/>
        <a:lstStyle/>
        <a:p>
          <a:r>
            <a:rPr lang="en-US"/>
            <a:t>6) Does assessment of program activities suppor QIs goal mastery?</a:t>
          </a:r>
        </a:p>
      </dgm:t>
    </dgm:pt>
    <dgm:pt modelId="{C24AEE34-4C1A-8C46-AE6D-5671751A05DB}" type="parTrans" cxnId="{8EA15E7F-0D37-8A47-B139-0F3743A5C8AB}">
      <dgm:prSet/>
      <dgm:spPr/>
      <dgm:t>
        <a:bodyPr/>
        <a:lstStyle/>
        <a:p>
          <a:endParaRPr lang="en-US"/>
        </a:p>
      </dgm:t>
    </dgm:pt>
    <dgm:pt modelId="{BBA23EBF-0427-F24C-8787-7C16CD38DA82}" type="sibTrans" cxnId="{8EA15E7F-0D37-8A47-B139-0F3743A5C8AB}">
      <dgm:prSet/>
      <dgm:spPr/>
      <dgm:t>
        <a:bodyPr/>
        <a:lstStyle/>
        <a:p>
          <a:r>
            <a:rPr lang="en-US"/>
            <a:t>Yes</a:t>
          </a:r>
        </a:p>
      </dgm:t>
    </dgm:pt>
    <dgm:pt modelId="{06E27E1E-A5E3-A949-AEE6-13635F657AD5}">
      <dgm:prSet phldrT="[Text]"/>
      <dgm:spPr/>
      <dgm:t>
        <a:bodyPr/>
        <a:lstStyle/>
        <a:p>
          <a:r>
            <a:rPr lang="en-US"/>
            <a:t>7) Are activities and assessments designed for varied delivery modes?</a:t>
          </a:r>
        </a:p>
      </dgm:t>
    </dgm:pt>
    <dgm:pt modelId="{DFD68175-0F36-234B-82E6-8145A194C374}" type="parTrans" cxnId="{E6CB01FF-6840-FC40-AD05-56E91214FC23}">
      <dgm:prSet/>
      <dgm:spPr/>
      <dgm:t>
        <a:bodyPr/>
        <a:lstStyle/>
        <a:p>
          <a:endParaRPr lang="en-US"/>
        </a:p>
      </dgm:t>
    </dgm:pt>
    <dgm:pt modelId="{C11D08F5-049B-074D-AED0-8C2E91BAC83A}" type="sibTrans" cxnId="{E6CB01FF-6840-FC40-AD05-56E91214FC23}">
      <dgm:prSet/>
      <dgm:spPr/>
      <dgm:t>
        <a:bodyPr/>
        <a:lstStyle/>
        <a:p>
          <a:r>
            <a:rPr lang="en-US"/>
            <a:t>Yes</a:t>
          </a:r>
        </a:p>
      </dgm:t>
    </dgm:pt>
    <dgm:pt modelId="{A25C97FF-3EEB-D24C-AF8C-B07923D12822}">
      <dgm:prSet phldrT="[Text]"/>
      <dgm:spPr/>
      <dgm:t>
        <a:bodyPr/>
        <a:lstStyle/>
        <a:p>
          <a:r>
            <a:rPr lang="en-US"/>
            <a:t>8) Are physical and digital resources appropriate for all QIs?</a:t>
          </a:r>
        </a:p>
      </dgm:t>
    </dgm:pt>
    <dgm:pt modelId="{5384B06C-B050-9E40-87D5-7ECE7AB6D17D}" type="parTrans" cxnId="{8DEF5385-6353-0749-9E9B-E098B7E86C23}">
      <dgm:prSet/>
      <dgm:spPr/>
      <dgm:t>
        <a:bodyPr/>
        <a:lstStyle/>
        <a:p>
          <a:endParaRPr lang="en-US"/>
        </a:p>
      </dgm:t>
    </dgm:pt>
    <dgm:pt modelId="{0774ED75-7469-8947-B8E7-43E3B4D58666}" type="sibTrans" cxnId="{8DEF5385-6353-0749-9E9B-E098B7E86C23}">
      <dgm:prSet/>
      <dgm:spPr/>
      <dgm:t>
        <a:bodyPr/>
        <a:lstStyle/>
        <a:p>
          <a:r>
            <a:rPr lang="en-US"/>
            <a:t>Yes</a:t>
          </a:r>
        </a:p>
      </dgm:t>
    </dgm:pt>
    <dgm:pt modelId="{5B1F4CB8-8D06-8347-A5B8-CD838DF9CA14}">
      <dgm:prSet phldrT="[Text]"/>
      <dgm:spPr/>
      <dgm:t>
        <a:bodyPr/>
        <a:lstStyle/>
        <a:p>
          <a:r>
            <a:rPr lang="en-US"/>
            <a:t>9) Yay! you are finished with your UD review and have done what you can, at this time, to reach all QIs.</a:t>
          </a:r>
        </a:p>
      </dgm:t>
    </dgm:pt>
    <dgm:pt modelId="{E4424A8A-1C2E-FE4D-AA27-84D6B1776508}" type="parTrans" cxnId="{8F5DB0FC-7928-1D43-8608-20E22391BD27}">
      <dgm:prSet/>
      <dgm:spPr/>
      <dgm:t>
        <a:bodyPr/>
        <a:lstStyle/>
        <a:p>
          <a:endParaRPr lang="en-US"/>
        </a:p>
      </dgm:t>
    </dgm:pt>
    <dgm:pt modelId="{E12CB485-D873-094A-8CBE-51CF540E764E}" type="sibTrans" cxnId="{8F5DB0FC-7928-1D43-8608-20E22391BD27}">
      <dgm:prSet/>
      <dgm:spPr/>
      <dgm:t>
        <a:bodyPr/>
        <a:lstStyle/>
        <a:p>
          <a:endParaRPr lang="en-US"/>
        </a:p>
      </dgm:t>
    </dgm:pt>
    <dgm:pt modelId="{19A2A659-B1A3-6348-981B-E5E28958BA47}">
      <dgm:prSet phldrT="[Text]"/>
      <dgm:spPr/>
      <dgm:t>
        <a:bodyPr/>
        <a:lstStyle/>
        <a:p>
          <a:r>
            <a:rPr lang="en-US"/>
            <a:t>No. STOP. develop new/additional resources. Return to 1.</a:t>
          </a:r>
        </a:p>
      </dgm:t>
    </dgm:pt>
    <dgm:pt modelId="{DBE852DB-DC60-154E-A7BD-E9083679C9F8}" type="parTrans" cxnId="{0583950F-A409-944F-ABC0-7FC22066A33E}">
      <dgm:prSet/>
      <dgm:spPr/>
      <dgm:t>
        <a:bodyPr/>
        <a:lstStyle/>
        <a:p>
          <a:endParaRPr lang="en-US"/>
        </a:p>
      </dgm:t>
    </dgm:pt>
    <dgm:pt modelId="{60D50C2D-40A4-C346-B7A7-0AFDC4EE94D7}" type="sibTrans" cxnId="{0583950F-A409-944F-ABC0-7FC22066A33E}">
      <dgm:prSet/>
      <dgm:spPr/>
      <dgm:t>
        <a:bodyPr/>
        <a:lstStyle/>
        <a:p>
          <a:endParaRPr lang="en-US"/>
        </a:p>
      </dgm:t>
    </dgm:pt>
    <dgm:pt modelId="{E8302659-0F2B-7143-B8DC-73A156C260E4}">
      <dgm:prSet phldrT="[Text]"/>
      <dgm:spPr/>
      <dgm:t>
        <a:bodyPr/>
        <a:lstStyle/>
        <a:p>
          <a:r>
            <a:rPr lang="en-US"/>
            <a:t>If no in reevaluation, STOP. Solve barrier issue and go to 3.</a:t>
          </a:r>
        </a:p>
      </dgm:t>
    </dgm:pt>
    <dgm:pt modelId="{20880B57-8215-E940-B0D1-2DCAB6CFC6FB}" type="parTrans" cxnId="{934367A1-5F9F-1247-8FB9-0C23F74D0E92}">
      <dgm:prSet/>
      <dgm:spPr/>
      <dgm:t>
        <a:bodyPr/>
        <a:lstStyle/>
        <a:p>
          <a:endParaRPr lang="en-US"/>
        </a:p>
      </dgm:t>
    </dgm:pt>
    <dgm:pt modelId="{292DD9B9-BBFD-834A-B246-D728F2008193}" type="sibTrans" cxnId="{934367A1-5F9F-1247-8FB9-0C23F74D0E92}">
      <dgm:prSet/>
      <dgm:spPr/>
      <dgm:t>
        <a:bodyPr/>
        <a:lstStyle/>
        <a:p>
          <a:endParaRPr lang="en-US"/>
        </a:p>
      </dgm:t>
    </dgm:pt>
    <dgm:pt modelId="{3F6B51AA-9FF2-0046-BB9A-8A23253270FB}">
      <dgm:prSet phldrT="[Text]"/>
      <dgm:spPr/>
      <dgm:t>
        <a:bodyPr/>
        <a:lstStyle/>
        <a:p>
          <a:r>
            <a:rPr lang="en-US"/>
            <a:t>No. Simplify unnecessary complexity and go to 4.</a:t>
          </a:r>
        </a:p>
      </dgm:t>
    </dgm:pt>
    <dgm:pt modelId="{7F081DB2-99B6-2E43-B75E-5EB98E3F7E3C}" type="parTrans" cxnId="{E3832550-D2EC-0948-B1DC-7C10E8542780}">
      <dgm:prSet/>
      <dgm:spPr/>
      <dgm:t>
        <a:bodyPr/>
        <a:lstStyle/>
        <a:p>
          <a:endParaRPr lang="en-US"/>
        </a:p>
      </dgm:t>
    </dgm:pt>
    <dgm:pt modelId="{253868F7-0735-9B44-9007-A84AD5CD62B2}" type="sibTrans" cxnId="{E3832550-D2EC-0948-B1DC-7C10E8542780}">
      <dgm:prSet/>
      <dgm:spPr/>
      <dgm:t>
        <a:bodyPr/>
        <a:lstStyle/>
        <a:p>
          <a:endParaRPr lang="en-US"/>
        </a:p>
      </dgm:t>
    </dgm:pt>
    <dgm:pt modelId="{A35FF16D-5DEB-6F4F-A8A4-924B95DAA4D5}">
      <dgm:prSet phldrT="[Text]"/>
      <dgm:spPr/>
      <dgm:t>
        <a:bodyPr/>
        <a:lstStyle/>
        <a:p>
          <a:r>
            <a:rPr lang="en-US"/>
            <a:t>No. Is this info fundamental to being qualified for the program?</a:t>
          </a:r>
        </a:p>
      </dgm:t>
    </dgm:pt>
    <dgm:pt modelId="{F841DD54-F796-CC43-80A6-C03218C7B439}" type="parTrans" cxnId="{11AC5EB3-5495-874D-A465-58C5176697D3}">
      <dgm:prSet/>
      <dgm:spPr/>
      <dgm:t>
        <a:bodyPr/>
        <a:lstStyle/>
        <a:p>
          <a:endParaRPr lang="en-US"/>
        </a:p>
      </dgm:t>
    </dgm:pt>
    <dgm:pt modelId="{83E6AF87-BA9F-7048-95D4-A2CE733672BB}" type="sibTrans" cxnId="{11AC5EB3-5495-874D-A465-58C5176697D3}">
      <dgm:prSet/>
      <dgm:spPr/>
      <dgm:t>
        <a:bodyPr/>
        <a:lstStyle/>
        <a:p>
          <a:endParaRPr lang="en-US"/>
        </a:p>
      </dgm:t>
    </dgm:pt>
    <dgm:pt modelId="{1951B549-553C-BD42-A0A9-C2F4FFA2FF1C}">
      <dgm:prSet phldrT="[Text]"/>
      <dgm:spPr/>
      <dgm:t>
        <a:bodyPr/>
        <a:lstStyle/>
        <a:p>
          <a:r>
            <a:rPr lang="en-US"/>
            <a:t>If yes, go to 5. </a:t>
          </a:r>
        </a:p>
      </dgm:t>
    </dgm:pt>
    <dgm:pt modelId="{0E8B0065-656F-F645-8083-ED490B172FDB}" type="parTrans" cxnId="{13A38DC6-2C19-C04D-8DF9-0F5D943EDA51}">
      <dgm:prSet/>
      <dgm:spPr/>
      <dgm:t>
        <a:bodyPr/>
        <a:lstStyle/>
        <a:p>
          <a:endParaRPr lang="en-US"/>
        </a:p>
      </dgm:t>
    </dgm:pt>
    <dgm:pt modelId="{0188E808-077B-524A-9646-A427714DC231}" type="sibTrans" cxnId="{13A38DC6-2C19-C04D-8DF9-0F5D943EDA51}">
      <dgm:prSet/>
      <dgm:spPr/>
      <dgm:t>
        <a:bodyPr/>
        <a:lstStyle/>
        <a:p>
          <a:endParaRPr lang="en-US"/>
        </a:p>
      </dgm:t>
    </dgm:pt>
    <dgm:pt modelId="{14980E6C-B832-184A-9921-0048055A585E}">
      <dgm:prSet phldrT="[Text]"/>
      <dgm:spPr/>
      <dgm:t>
        <a:bodyPr/>
        <a:lstStyle/>
        <a:p>
          <a:r>
            <a:rPr lang="en-US"/>
            <a:t>No. STOP. Add necessary info to content and go to 5.</a:t>
          </a:r>
        </a:p>
      </dgm:t>
    </dgm:pt>
    <dgm:pt modelId="{F37C7F05-9EA3-1948-8224-5F0E3AC248E8}" type="parTrans" cxnId="{5B9D8933-5961-1046-9E0B-7B65FDB93969}">
      <dgm:prSet/>
      <dgm:spPr/>
      <dgm:t>
        <a:bodyPr/>
        <a:lstStyle/>
        <a:p>
          <a:endParaRPr lang="en-US"/>
        </a:p>
      </dgm:t>
    </dgm:pt>
    <dgm:pt modelId="{8F2180DF-8DEB-7346-8A63-A97D4B247B6B}" type="sibTrans" cxnId="{5B9D8933-5961-1046-9E0B-7B65FDB93969}">
      <dgm:prSet/>
      <dgm:spPr/>
      <dgm:t>
        <a:bodyPr/>
        <a:lstStyle/>
        <a:p>
          <a:endParaRPr lang="en-US"/>
        </a:p>
      </dgm:t>
    </dgm:pt>
    <dgm:pt modelId="{49650016-B0AA-E74D-8AE9-960D968E8657}">
      <dgm:prSet phldrT="[Text]"/>
      <dgm:spPr/>
      <dgm:t>
        <a:bodyPr/>
        <a:lstStyle/>
        <a:p>
          <a:r>
            <a:rPr lang="en-US"/>
            <a:t>No. Can learning through discovery reasonably be added?</a:t>
          </a:r>
        </a:p>
      </dgm:t>
    </dgm:pt>
    <dgm:pt modelId="{8CADFA77-BFAE-E84B-A88F-D2A2D28D2C07}" type="parTrans" cxnId="{F7C601D2-8B86-7E47-A619-54B817AD6DD1}">
      <dgm:prSet/>
      <dgm:spPr/>
      <dgm:t>
        <a:bodyPr/>
        <a:lstStyle/>
        <a:p>
          <a:endParaRPr lang="en-US"/>
        </a:p>
      </dgm:t>
    </dgm:pt>
    <dgm:pt modelId="{64612DE6-B3E2-C341-A7EC-83CFFBEAC3C5}" type="sibTrans" cxnId="{F7C601D2-8B86-7E47-A619-54B817AD6DD1}">
      <dgm:prSet/>
      <dgm:spPr/>
      <dgm:t>
        <a:bodyPr/>
        <a:lstStyle/>
        <a:p>
          <a:endParaRPr lang="en-US"/>
        </a:p>
      </dgm:t>
    </dgm:pt>
    <dgm:pt modelId="{5CDC0B0F-2CC2-E04A-981F-5AFF04185F84}">
      <dgm:prSet phldrT="[Text]"/>
      <dgm:spPr/>
      <dgm:t>
        <a:bodyPr/>
        <a:lstStyle/>
        <a:p>
          <a:r>
            <a:rPr lang="en-US"/>
            <a:t>No. Go to 6.</a:t>
          </a:r>
        </a:p>
      </dgm:t>
    </dgm:pt>
    <dgm:pt modelId="{933ABF1C-09F5-7144-AE9E-3A2180D54F53}" type="parTrans" cxnId="{1F6A2F6A-C973-B649-89AC-17BFD866A194}">
      <dgm:prSet/>
      <dgm:spPr/>
      <dgm:t>
        <a:bodyPr/>
        <a:lstStyle/>
        <a:p>
          <a:endParaRPr lang="en-US"/>
        </a:p>
      </dgm:t>
    </dgm:pt>
    <dgm:pt modelId="{6E488FEF-D4F4-FD4F-9AAF-B64225640AA0}" type="sibTrans" cxnId="{1F6A2F6A-C973-B649-89AC-17BFD866A194}">
      <dgm:prSet/>
      <dgm:spPr/>
      <dgm:t>
        <a:bodyPr/>
        <a:lstStyle/>
        <a:p>
          <a:endParaRPr lang="en-US"/>
        </a:p>
      </dgm:t>
    </dgm:pt>
    <dgm:pt modelId="{77B8CF87-3FA3-5745-A187-F123E021B0EB}">
      <dgm:prSet phldrT="[Text]"/>
      <dgm:spPr/>
      <dgm:t>
        <a:bodyPr/>
        <a:lstStyle/>
        <a:p>
          <a:r>
            <a:rPr lang="en-US"/>
            <a:t>Yes. Add learning through discovery and reevaluate by returning to 3.</a:t>
          </a:r>
        </a:p>
      </dgm:t>
    </dgm:pt>
    <dgm:pt modelId="{00516928-5288-7D46-88B8-FEE1606BBA85}" type="parTrans" cxnId="{2A4F485C-BD6D-4648-852D-8CFFA7CEA7E2}">
      <dgm:prSet/>
      <dgm:spPr/>
      <dgm:t>
        <a:bodyPr/>
        <a:lstStyle/>
        <a:p>
          <a:endParaRPr lang="en-US"/>
        </a:p>
      </dgm:t>
    </dgm:pt>
    <dgm:pt modelId="{21F85743-03A2-C547-A83B-A77F4CC5B189}" type="sibTrans" cxnId="{2A4F485C-BD6D-4648-852D-8CFFA7CEA7E2}">
      <dgm:prSet/>
      <dgm:spPr/>
      <dgm:t>
        <a:bodyPr/>
        <a:lstStyle/>
        <a:p>
          <a:endParaRPr lang="en-US"/>
        </a:p>
      </dgm:t>
    </dgm:pt>
    <dgm:pt modelId="{70041428-F6DE-D542-BF70-C0B856E11CB7}">
      <dgm:prSet phldrT="[Text]"/>
      <dgm:spPr/>
      <dgm:t>
        <a:bodyPr/>
        <a:lstStyle/>
        <a:p>
          <a:r>
            <a:rPr lang="en-US"/>
            <a:t>No. Are all assessments appropriately fitted to the goals?</a:t>
          </a:r>
        </a:p>
      </dgm:t>
    </dgm:pt>
    <dgm:pt modelId="{C8863C5B-5EA4-8744-AA85-8458E3CEAE88}" type="parTrans" cxnId="{C4FB27B6-C6DA-0945-B7A5-7EBAC3B50E42}">
      <dgm:prSet/>
      <dgm:spPr/>
      <dgm:t>
        <a:bodyPr/>
        <a:lstStyle/>
        <a:p>
          <a:endParaRPr lang="en-US"/>
        </a:p>
      </dgm:t>
    </dgm:pt>
    <dgm:pt modelId="{45AD9431-65BE-EE47-B77E-2DD46A9250FD}" type="sibTrans" cxnId="{C4FB27B6-C6DA-0945-B7A5-7EBAC3B50E42}">
      <dgm:prSet/>
      <dgm:spPr/>
      <dgm:t>
        <a:bodyPr/>
        <a:lstStyle/>
        <a:p>
          <a:endParaRPr lang="en-US"/>
        </a:p>
      </dgm:t>
    </dgm:pt>
    <dgm:pt modelId="{3BBBD16A-4DF7-B34B-99A6-15E9D6FA3850}">
      <dgm:prSet phldrT="[Text]"/>
      <dgm:spPr/>
      <dgm:t>
        <a:bodyPr/>
        <a:lstStyle/>
        <a:p>
          <a:r>
            <a:rPr lang="en-US"/>
            <a:t>No. Revise and go to 7.</a:t>
          </a:r>
        </a:p>
      </dgm:t>
    </dgm:pt>
    <dgm:pt modelId="{D3D9841D-C7DB-9E44-98CD-4903D49E5180}" type="parTrans" cxnId="{721FDFC8-0853-3D4C-BB64-870F286AEDBC}">
      <dgm:prSet/>
      <dgm:spPr/>
      <dgm:t>
        <a:bodyPr/>
        <a:lstStyle/>
        <a:p>
          <a:endParaRPr lang="en-US"/>
        </a:p>
      </dgm:t>
    </dgm:pt>
    <dgm:pt modelId="{AA966455-B9A3-0D4B-AE08-8313A2F55FC7}" type="sibTrans" cxnId="{721FDFC8-0853-3D4C-BB64-870F286AEDBC}">
      <dgm:prSet/>
      <dgm:spPr/>
      <dgm:t>
        <a:bodyPr/>
        <a:lstStyle/>
        <a:p>
          <a:endParaRPr lang="en-US"/>
        </a:p>
      </dgm:t>
    </dgm:pt>
    <dgm:pt modelId="{A8E906EC-7A6F-034E-91B1-41F9256D6235}">
      <dgm:prSet phldrT="[Text]"/>
      <dgm:spPr/>
      <dgm:t>
        <a:bodyPr/>
        <a:lstStyle/>
        <a:p>
          <a:r>
            <a:rPr lang="en-US" dirty="0"/>
            <a:t>Yes. Create a recommended </a:t>
          </a:r>
          <a:r>
            <a:rPr lang="en-US" dirty="0" err="1"/>
            <a:t>remediaton</a:t>
          </a:r>
          <a:r>
            <a:rPr lang="en-US" dirty="0"/>
            <a:t> step for QIs and then go to 7.</a:t>
          </a:r>
        </a:p>
      </dgm:t>
    </dgm:pt>
    <dgm:pt modelId="{988C81E8-35C6-354B-B0C5-3B93D8D66E91}" type="parTrans" cxnId="{7998E830-082C-4E48-A89D-9698EC7B8936}">
      <dgm:prSet/>
      <dgm:spPr/>
      <dgm:t>
        <a:bodyPr/>
        <a:lstStyle/>
        <a:p>
          <a:endParaRPr lang="en-US"/>
        </a:p>
      </dgm:t>
    </dgm:pt>
    <dgm:pt modelId="{6932E303-9465-034C-A317-E7B37BF9FBD5}" type="sibTrans" cxnId="{7998E830-082C-4E48-A89D-9698EC7B8936}">
      <dgm:prSet/>
      <dgm:spPr/>
      <dgm:t>
        <a:bodyPr/>
        <a:lstStyle/>
        <a:p>
          <a:endParaRPr lang="en-US"/>
        </a:p>
      </dgm:t>
    </dgm:pt>
    <dgm:pt modelId="{2E414457-5C20-4C4C-B794-0C170F69565D}">
      <dgm:prSet phldrT="[Text]"/>
      <dgm:spPr/>
      <dgm:t>
        <a:bodyPr/>
        <a:lstStyle/>
        <a:p>
          <a:r>
            <a:rPr lang="en-US"/>
            <a:t>No. Consider developing activities and/or assessments for other delivery modes and evaluate them separately.</a:t>
          </a:r>
        </a:p>
      </dgm:t>
    </dgm:pt>
    <dgm:pt modelId="{FF8E9F1A-1219-8741-9299-49594D85B41A}" type="parTrans" cxnId="{BF9AF718-0001-214E-A208-63DDCF20D17C}">
      <dgm:prSet/>
      <dgm:spPr/>
      <dgm:t>
        <a:bodyPr/>
        <a:lstStyle/>
        <a:p>
          <a:endParaRPr lang="en-US"/>
        </a:p>
      </dgm:t>
    </dgm:pt>
    <dgm:pt modelId="{6673B8F7-5562-E846-B360-AD13306BDBEC}" type="sibTrans" cxnId="{BF9AF718-0001-214E-A208-63DDCF20D17C}">
      <dgm:prSet/>
      <dgm:spPr/>
      <dgm:t>
        <a:bodyPr/>
        <a:lstStyle/>
        <a:p>
          <a:endParaRPr lang="en-US"/>
        </a:p>
      </dgm:t>
    </dgm:pt>
    <dgm:pt modelId="{DFE41FAA-F1DB-4242-85CB-D3532047F302}">
      <dgm:prSet phldrT="[Text]"/>
      <dgm:spPr/>
      <dgm:t>
        <a:bodyPr/>
        <a:lstStyle/>
        <a:p>
          <a:r>
            <a:rPr lang="en-US"/>
            <a:t>No. Remediate physical space and/or digital resources for accessibility.</a:t>
          </a:r>
        </a:p>
      </dgm:t>
    </dgm:pt>
    <dgm:pt modelId="{37CB20BB-03DE-3B4E-A22C-E14C944F803E}" type="parTrans" cxnId="{3B0834C9-65CB-9544-B95A-15DCC7526590}">
      <dgm:prSet/>
      <dgm:spPr/>
      <dgm:t>
        <a:bodyPr/>
        <a:lstStyle/>
        <a:p>
          <a:endParaRPr lang="en-US"/>
        </a:p>
      </dgm:t>
    </dgm:pt>
    <dgm:pt modelId="{C4C83096-4A82-D64B-8C98-AD1709A42404}" type="sibTrans" cxnId="{3B0834C9-65CB-9544-B95A-15DCC7526590}">
      <dgm:prSet/>
      <dgm:spPr/>
      <dgm:t>
        <a:bodyPr/>
        <a:lstStyle/>
        <a:p>
          <a:endParaRPr lang="en-US"/>
        </a:p>
      </dgm:t>
    </dgm:pt>
    <dgm:pt modelId="{EDC0E91E-D239-3B41-80BB-33E6CC59EAF8}" type="pres">
      <dgm:prSet presAssocID="{8A201582-D89B-FD4E-965B-914D2103C16F}" presName="Name0" presStyleCnt="0">
        <dgm:presLayoutVars>
          <dgm:dir/>
          <dgm:resizeHandles val="exact"/>
        </dgm:presLayoutVars>
      </dgm:prSet>
      <dgm:spPr/>
    </dgm:pt>
    <dgm:pt modelId="{83686081-E303-EB4A-807A-1C4958386131}" type="pres">
      <dgm:prSet presAssocID="{E7A69941-20D9-C442-8857-B0104EE98B56}" presName="node" presStyleLbl="node1" presStyleIdx="0" presStyleCnt="10">
        <dgm:presLayoutVars>
          <dgm:bulletEnabled val="1"/>
        </dgm:presLayoutVars>
      </dgm:prSet>
      <dgm:spPr/>
    </dgm:pt>
    <dgm:pt modelId="{500B9C06-06B0-9044-821E-916225FD79FB}" type="pres">
      <dgm:prSet presAssocID="{D0841442-4C78-F142-8214-F9F58FDE5B24}" presName="sibTrans" presStyleLbl="sibTrans1D1" presStyleIdx="0" presStyleCnt="9"/>
      <dgm:spPr/>
    </dgm:pt>
    <dgm:pt modelId="{F691FDF3-192B-8F4E-9981-3965A2510999}" type="pres">
      <dgm:prSet presAssocID="{D0841442-4C78-F142-8214-F9F58FDE5B24}" presName="connectorText" presStyleLbl="sibTrans1D1" presStyleIdx="0" presStyleCnt="9"/>
      <dgm:spPr/>
    </dgm:pt>
    <dgm:pt modelId="{73B4A521-5BC8-3745-A850-4BE147C7F066}" type="pres">
      <dgm:prSet presAssocID="{E9D8042D-1E66-C54F-B25C-5D7E0E872C7D}" presName="node" presStyleLbl="node1" presStyleIdx="1" presStyleCnt="10">
        <dgm:presLayoutVars>
          <dgm:bulletEnabled val="1"/>
        </dgm:presLayoutVars>
      </dgm:prSet>
      <dgm:spPr/>
    </dgm:pt>
    <dgm:pt modelId="{326CC2CC-EAAD-CD41-AF51-DD0F85490781}" type="pres">
      <dgm:prSet presAssocID="{9D52DBC4-8AD5-5E40-A576-61F762114107}" presName="sibTrans" presStyleLbl="sibTrans1D1" presStyleIdx="1" presStyleCnt="9"/>
      <dgm:spPr/>
    </dgm:pt>
    <dgm:pt modelId="{D6BB2974-B78C-8D47-B7AA-2B6A8E14C181}" type="pres">
      <dgm:prSet presAssocID="{9D52DBC4-8AD5-5E40-A576-61F762114107}" presName="connectorText" presStyleLbl="sibTrans1D1" presStyleIdx="1" presStyleCnt="9"/>
      <dgm:spPr/>
    </dgm:pt>
    <dgm:pt modelId="{2F318A48-99A7-2C45-BF06-FFC263DE8BED}" type="pres">
      <dgm:prSet presAssocID="{3B5DD742-C03B-A845-A788-AC606EE6A2E0}" presName="node" presStyleLbl="node1" presStyleIdx="2" presStyleCnt="10">
        <dgm:presLayoutVars>
          <dgm:bulletEnabled val="1"/>
        </dgm:presLayoutVars>
      </dgm:prSet>
      <dgm:spPr/>
    </dgm:pt>
    <dgm:pt modelId="{7469C593-5D5B-1640-9196-93A94314AC44}" type="pres">
      <dgm:prSet presAssocID="{82C63B07-96B6-F94E-9873-2BB8DFB937AA}" presName="sibTrans" presStyleLbl="sibTrans1D1" presStyleIdx="2" presStyleCnt="9"/>
      <dgm:spPr/>
    </dgm:pt>
    <dgm:pt modelId="{91488219-311F-0043-93E5-DC73C962B769}" type="pres">
      <dgm:prSet presAssocID="{82C63B07-96B6-F94E-9873-2BB8DFB937AA}" presName="connectorText" presStyleLbl="sibTrans1D1" presStyleIdx="2" presStyleCnt="9"/>
      <dgm:spPr/>
    </dgm:pt>
    <dgm:pt modelId="{6BCD7F1F-4BC3-B14E-9BB1-1DE31F63EB28}" type="pres">
      <dgm:prSet presAssocID="{EBDE8B8D-F8BF-EA45-9F07-E6F529C5C5D4}" presName="node" presStyleLbl="node1" presStyleIdx="3" presStyleCnt="10">
        <dgm:presLayoutVars>
          <dgm:bulletEnabled val="1"/>
        </dgm:presLayoutVars>
      </dgm:prSet>
      <dgm:spPr/>
    </dgm:pt>
    <dgm:pt modelId="{790FEF07-78A2-954B-982E-4BBDC73361A4}" type="pres">
      <dgm:prSet presAssocID="{21818E0D-C644-D54D-8AA5-73B31EAA982E}" presName="sibTrans" presStyleLbl="sibTrans1D1" presStyleIdx="3" presStyleCnt="9"/>
      <dgm:spPr/>
    </dgm:pt>
    <dgm:pt modelId="{85FA00DB-974A-0441-8A02-635A621A16CA}" type="pres">
      <dgm:prSet presAssocID="{21818E0D-C644-D54D-8AA5-73B31EAA982E}" presName="connectorText" presStyleLbl="sibTrans1D1" presStyleIdx="3" presStyleCnt="9"/>
      <dgm:spPr/>
    </dgm:pt>
    <dgm:pt modelId="{D4A79C5D-836E-7849-BD60-6B89EDC317D5}" type="pres">
      <dgm:prSet presAssocID="{75F7DCEB-EF84-A444-9A8B-505528447580}" presName="node" presStyleLbl="node1" presStyleIdx="4" presStyleCnt="10">
        <dgm:presLayoutVars>
          <dgm:bulletEnabled val="1"/>
        </dgm:presLayoutVars>
      </dgm:prSet>
      <dgm:spPr/>
    </dgm:pt>
    <dgm:pt modelId="{57AC2AD2-5F2F-9B48-B708-E75625DB7839}" type="pres">
      <dgm:prSet presAssocID="{720E8C67-3443-C84C-AF66-7BF13FF043EF}" presName="sibTrans" presStyleLbl="sibTrans1D1" presStyleIdx="4" presStyleCnt="9"/>
      <dgm:spPr/>
    </dgm:pt>
    <dgm:pt modelId="{41AB6C17-E3BA-8146-AE1E-03C2F08CC3B1}" type="pres">
      <dgm:prSet presAssocID="{720E8C67-3443-C84C-AF66-7BF13FF043EF}" presName="connectorText" presStyleLbl="sibTrans1D1" presStyleIdx="4" presStyleCnt="9"/>
      <dgm:spPr/>
    </dgm:pt>
    <dgm:pt modelId="{873884BF-B766-DC43-8FCB-23A4DF890D43}" type="pres">
      <dgm:prSet presAssocID="{03D33F8A-6B89-3240-8690-5C666F6B0D0D}" presName="node" presStyleLbl="node1" presStyleIdx="5" presStyleCnt="10">
        <dgm:presLayoutVars>
          <dgm:bulletEnabled val="1"/>
        </dgm:presLayoutVars>
      </dgm:prSet>
      <dgm:spPr/>
    </dgm:pt>
    <dgm:pt modelId="{4A7769D0-D701-EA41-91E5-C13CBF52B297}" type="pres">
      <dgm:prSet presAssocID="{CB20EA7F-5E94-7D41-8703-B08D4077825C}" presName="sibTrans" presStyleLbl="sibTrans1D1" presStyleIdx="5" presStyleCnt="9"/>
      <dgm:spPr/>
    </dgm:pt>
    <dgm:pt modelId="{CF9304EC-D527-AA45-BD89-853E063B291E}" type="pres">
      <dgm:prSet presAssocID="{CB20EA7F-5E94-7D41-8703-B08D4077825C}" presName="connectorText" presStyleLbl="sibTrans1D1" presStyleIdx="5" presStyleCnt="9"/>
      <dgm:spPr/>
    </dgm:pt>
    <dgm:pt modelId="{1E8A18DB-B745-324B-A6A2-5FAC2B7C5297}" type="pres">
      <dgm:prSet presAssocID="{9778CD22-C4A4-7D40-A3EA-A337C0BF1B0C}" presName="node" presStyleLbl="node1" presStyleIdx="6" presStyleCnt="10">
        <dgm:presLayoutVars>
          <dgm:bulletEnabled val="1"/>
        </dgm:presLayoutVars>
      </dgm:prSet>
      <dgm:spPr/>
    </dgm:pt>
    <dgm:pt modelId="{AEC3AD33-4D05-234E-9663-BA2F5919C5A3}" type="pres">
      <dgm:prSet presAssocID="{BBA23EBF-0427-F24C-8787-7C16CD38DA82}" presName="sibTrans" presStyleLbl="sibTrans1D1" presStyleIdx="6" presStyleCnt="9"/>
      <dgm:spPr/>
    </dgm:pt>
    <dgm:pt modelId="{E36BFFC4-18CA-824A-87D2-FE4EB1196B8E}" type="pres">
      <dgm:prSet presAssocID="{BBA23EBF-0427-F24C-8787-7C16CD38DA82}" presName="connectorText" presStyleLbl="sibTrans1D1" presStyleIdx="6" presStyleCnt="9"/>
      <dgm:spPr/>
    </dgm:pt>
    <dgm:pt modelId="{4EAFECB4-E97A-2C45-80D9-90FA314DB8B1}" type="pres">
      <dgm:prSet presAssocID="{06E27E1E-A5E3-A949-AEE6-13635F657AD5}" presName="node" presStyleLbl="node1" presStyleIdx="7" presStyleCnt="10">
        <dgm:presLayoutVars>
          <dgm:bulletEnabled val="1"/>
        </dgm:presLayoutVars>
      </dgm:prSet>
      <dgm:spPr/>
    </dgm:pt>
    <dgm:pt modelId="{8D53E8B3-2425-3C42-8999-58E13C6A05EE}" type="pres">
      <dgm:prSet presAssocID="{C11D08F5-049B-074D-AED0-8C2E91BAC83A}" presName="sibTrans" presStyleLbl="sibTrans1D1" presStyleIdx="7" presStyleCnt="9"/>
      <dgm:spPr/>
    </dgm:pt>
    <dgm:pt modelId="{ED598332-15E4-E849-B980-BAA69BD5701E}" type="pres">
      <dgm:prSet presAssocID="{C11D08F5-049B-074D-AED0-8C2E91BAC83A}" presName="connectorText" presStyleLbl="sibTrans1D1" presStyleIdx="7" presStyleCnt="9"/>
      <dgm:spPr/>
    </dgm:pt>
    <dgm:pt modelId="{DBE0E371-627F-5B44-A76B-C2773E46B8BA}" type="pres">
      <dgm:prSet presAssocID="{A25C97FF-3EEB-D24C-AF8C-B07923D12822}" presName="node" presStyleLbl="node1" presStyleIdx="8" presStyleCnt="10">
        <dgm:presLayoutVars>
          <dgm:bulletEnabled val="1"/>
        </dgm:presLayoutVars>
      </dgm:prSet>
      <dgm:spPr/>
    </dgm:pt>
    <dgm:pt modelId="{830EB25B-57DF-CD4B-8D7A-5E8CFA7FB0AE}" type="pres">
      <dgm:prSet presAssocID="{0774ED75-7469-8947-B8E7-43E3B4D58666}" presName="sibTrans" presStyleLbl="sibTrans1D1" presStyleIdx="8" presStyleCnt="9"/>
      <dgm:spPr/>
    </dgm:pt>
    <dgm:pt modelId="{FD2FD556-4A46-6549-859D-D2E2CA5C3E81}" type="pres">
      <dgm:prSet presAssocID="{0774ED75-7469-8947-B8E7-43E3B4D58666}" presName="connectorText" presStyleLbl="sibTrans1D1" presStyleIdx="8" presStyleCnt="9"/>
      <dgm:spPr/>
    </dgm:pt>
    <dgm:pt modelId="{12A23648-8B7F-D646-9CE4-172BCB811CCF}" type="pres">
      <dgm:prSet presAssocID="{5B1F4CB8-8D06-8347-A5B8-CD838DF9CA14}" presName="node" presStyleLbl="node1" presStyleIdx="9" presStyleCnt="10">
        <dgm:presLayoutVars>
          <dgm:bulletEnabled val="1"/>
        </dgm:presLayoutVars>
      </dgm:prSet>
      <dgm:spPr/>
    </dgm:pt>
  </dgm:ptLst>
  <dgm:cxnLst>
    <dgm:cxn modelId="{AA024401-68D4-7C4E-9AB7-746FBBA3BE5C}" type="presOf" srcId="{21818E0D-C644-D54D-8AA5-73B31EAA982E}" destId="{790FEF07-78A2-954B-982E-4BBDC73361A4}" srcOrd="0" destOrd="0" presId="urn:microsoft.com/office/officeart/2005/8/layout/bProcess3"/>
    <dgm:cxn modelId="{EF52E102-EE11-E245-9602-2BAC8B86A2A3}" type="presOf" srcId="{CB20EA7F-5E94-7D41-8703-B08D4077825C}" destId="{CF9304EC-D527-AA45-BD89-853E063B291E}" srcOrd="1" destOrd="0" presId="urn:microsoft.com/office/officeart/2005/8/layout/bProcess3"/>
    <dgm:cxn modelId="{E716280A-F679-9E4A-8CDE-3C9D694777AF}" type="presOf" srcId="{E7A69941-20D9-C442-8857-B0104EE98B56}" destId="{83686081-E303-EB4A-807A-1C4958386131}" srcOrd="0" destOrd="0" presId="urn:microsoft.com/office/officeart/2005/8/layout/bProcess3"/>
    <dgm:cxn modelId="{0583950F-A409-944F-ABC0-7FC22066A33E}" srcId="{3B5DD742-C03B-A845-A788-AC606EE6A2E0}" destId="{19A2A659-B1A3-6348-981B-E5E28958BA47}" srcOrd="0" destOrd="0" parTransId="{DBE852DB-DC60-154E-A7BD-E9083679C9F8}" sibTransId="{60D50C2D-40A4-C346-B7A7-0AFDC4EE94D7}"/>
    <dgm:cxn modelId="{55129612-62F1-0246-8583-F547E6592C52}" type="presOf" srcId="{0774ED75-7469-8947-B8E7-43E3B4D58666}" destId="{FD2FD556-4A46-6549-859D-D2E2CA5C3E81}" srcOrd="1" destOrd="0" presId="urn:microsoft.com/office/officeart/2005/8/layout/bProcess3"/>
    <dgm:cxn modelId="{83EBCC13-4B2F-6C41-90D6-520FC0254590}" srcId="{E7A69941-20D9-C442-8857-B0104EE98B56}" destId="{AFC9EEFB-9DC0-894C-B174-27E21FC74671}" srcOrd="0" destOrd="0" parTransId="{DB67EBE3-E420-5A40-8438-EEA285B5D0F3}" sibTransId="{086AF395-1597-A646-9BAC-7276A20463F3}"/>
    <dgm:cxn modelId="{BF9AF718-0001-214E-A208-63DDCF20D17C}" srcId="{06E27E1E-A5E3-A949-AEE6-13635F657AD5}" destId="{2E414457-5C20-4C4C-B794-0C170F69565D}" srcOrd="0" destOrd="0" parTransId="{FF8E9F1A-1219-8741-9299-49594D85B41A}" sibTransId="{6673B8F7-5562-E846-B360-AD13306BDBEC}"/>
    <dgm:cxn modelId="{79BA801A-6825-9D43-AB17-B14415DAEF56}" type="presOf" srcId="{2E414457-5C20-4C4C-B794-0C170F69565D}" destId="{4EAFECB4-E97A-2C45-80D9-90FA314DB8B1}" srcOrd="0" destOrd="1" presId="urn:microsoft.com/office/officeart/2005/8/layout/bProcess3"/>
    <dgm:cxn modelId="{005AC71A-BBCE-6949-9206-4039E4E47E67}" type="presOf" srcId="{A8E906EC-7A6F-034E-91B1-41F9256D6235}" destId="{1E8A18DB-B745-324B-A6A2-5FAC2B7C5297}" srcOrd="0" destOrd="3" presId="urn:microsoft.com/office/officeart/2005/8/layout/bProcess3"/>
    <dgm:cxn modelId="{D9E7D01A-2A6F-ED4B-A643-DEC1AEBEAB0A}" srcId="{8A201582-D89B-FD4E-965B-914D2103C16F}" destId="{03D33F8A-6B89-3240-8690-5C666F6B0D0D}" srcOrd="5" destOrd="0" parTransId="{76DCC55D-6B38-8040-AD39-A307FF62D58A}" sibTransId="{CB20EA7F-5E94-7D41-8703-B08D4077825C}"/>
    <dgm:cxn modelId="{EDA7381E-8D75-AB41-A953-353F49B6DA52}" type="presOf" srcId="{06E27E1E-A5E3-A949-AEE6-13635F657AD5}" destId="{4EAFECB4-E97A-2C45-80D9-90FA314DB8B1}" srcOrd="0" destOrd="0" presId="urn:microsoft.com/office/officeart/2005/8/layout/bProcess3"/>
    <dgm:cxn modelId="{64C41824-F4BC-6F42-8B50-DF36E025999C}" type="presOf" srcId="{9D52DBC4-8AD5-5E40-A576-61F762114107}" destId="{326CC2CC-EAAD-CD41-AF51-DD0F85490781}" srcOrd="0" destOrd="0" presId="urn:microsoft.com/office/officeart/2005/8/layout/bProcess3"/>
    <dgm:cxn modelId="{C5C22128-4860-4B47-A379-7571004AAB45}" srcId="{8A201582-D89B-FD4E-965B-914D2103C16F}" destId="{E9D8042D-1E66-C54F-B25C-5D7E0E872C7D}" srcOrd="1" destOrd="0" parTransId="{731B3B7A-00DF-044A-A97F-067A4F897515}" sibTransId="{9D52DBC4-8AD5-5E40-A576-61F762114107}"/>
    <dgm:cxn modelId="{CD947F28-7769-D640-809D-D25B7D399EE1}" type="presOf" srcId="{BBA23EBF-0427-F24C-8787-7C16CD38DA82}" destId="{AEC3AD33-4D05-234E-9663-BA2F5919C5A3}" srcOrd="0" destOrd="0" presId="urn:microsoft.com/office/officeart/2005/8/layout/bProcess3"/>
    <dgm:cxn modelId="{F35B552C-6A98-C445-8B01-1FF649261C0B}" type="presOf" srcId="{3BBBD16A-4DF7-B34B-99A6-15E9D6FA3850}" destId="{1E8A18DB-B745-324B-A6A2-5FAC2B7C5297}" srcOrd="0" destOrd="2" presId="urn:microsoft.com/office/officeart/2005/8/layout/bProcess3"/>
    <dgm:cxn modelId="{0E2F2C2F-203F-0645-A51D-4277C1C7D4DF}" type="presOf" srcId="{9D52DBC4-8AD5-5E40-A576-61F762114107}" destId="{D6BB2974-B78C-8D47-B7AA-2B6A8E14C181}" srcOrd="1" destOrd="0" presId="urn:microsoft.com/office/officeart/2005/8/layout/bProcess3"/>
    <dgm:cxn modelId="{7998E830-082C-4E48-A89D-9698EC7B8936}" srcId="{70041428-F6DE-D542-BF70-C0B856E11CB7}" destId="{A8E906EC-7A6F-034E-91B1-41F9256D6235}" srcOrd="1" destOrd="0" parTransId="{988C81E8-35C6-354B-B0C5-3B93D8D66E91}" sibTransId="{6932E303-9465-034C-A317-E7B37BF9FBD5}"/>
    <dgm:cxn modelId="{8EF31431-15CD-104F-8C2E-3F4E538498DE}" type="presOf" srcId="{1951B549-553C-BD42-A0A9-C2F4FFA2FF1C}" destId="{D4A79C5D-836E-7849-BD60-6B89EDC317D5}" srcOrd="0" destOrd="2" presId="urn:microsoft.com/office/officeart/2005/8/layout/bProcess3"/>
    <dgm:cxn modelId="{5B9D8933-5961-1046-9E0B-7B65FDB93969}" srcId="{A35FF16D-5DEB-6F4F-A8A4-924B95DAA4D5}" destId="{14980E6C-B832-184A-9921-0048055A585E}" srcOrd="1" destOrd="0" parTransId="{F37C7F05-9EA3-1948-8224-5F0E3AC248E8}" sibTransId="{8F2180DF-8DEB-7346-8A63-A97D4B247B6B}"/>
    <dgm:cxn modelId="{AA68EA35-9146-7549-A5C6-45F740F5CDAC}" type="presOf" srcId="{49650016-B0AA-E74D-8AE9-960D968E8657}" destId="{873884BF-B766-DC43-8FCB-23A4DF890D43}" srcOrd="0" destOrd="1" presId="urn:microsoft.com/office/officeart/2005/8/layout/bProcess3"/>
    <dgm:cxn modelId="{D0DB3340-729D-9742-857E-8EF8180BB506}" type="presOf" srcId="{720E8C67-3443-C84C-AF66-7BF13FF043EF}" destId="{57AC2AD2-5F2F-9B48-B708-E75625DB7839}" srcOrd="0" destOrd="0" presId="urn:microsoft.com/office/officeart/2005/8/layout/bProcess3"/>
    <dgm:cxn modelId="{95000E46-C11A-954E-92E8-5267654BDDB5}" type="presOf" srcId="{21818E0D-C644-D54D-8AA5-73B31EAA982E}" destId="{85FA00DB-974A-0441-8A02-635A621A16CA}" srcOrd="1" destOrd="0" presId="urn:microsoft.com/office/officeart/2005/8/layout/bProcess3"/>
    <dgm:cxn modelId="{02D30149-6821-E84C-A471-4F3B8339EB4C}" type="presOf" srcId="{3B5DD742-C03B-A845-A788-AC606EE6A2E0}" destId="{2F318A48-99A7-2C45-BF06-FFC263DE8BED}" srcOrd="0" destOrd="0" presId="urn:microsoft.com/office/officeart/2005/8/layout/bProcess3"/>
    <dgm:cxn modelId="{2A28EA4C-3AD1-BA41-9E8F-CED0A216FADE}" type="presOf" srcId="{AFC9EEFB-9DC0-894C-B174-27E21FC74671}" destId="{83686081-E303-EB4A-807A-1C4958386131}" srcOrd="0" destOrd="1" presId="urn:microsoft.com/office/officeart/2005/8/layout/bProcess3"/>
    <dgm:cxn modelId="{53433D4F-F848-0743-B892-D77B423ABAF7}" type="presOf" srcId="{D0841442-4C78-F142-8214-F9F58FDE5B24}" destId="{F691FDF3-192B-8F4E-9981-3965A2510999}" srcOrd="1" destOrd="0" presId="urn:microsoft.com/office/officeart/2005/8/layout/bProcess3"/>
    <dgm:cxn modelId="{E3832550-D2EC-0948-B1DC-7C10E8542780}" srcId="{EBDE8B8D-F8BF-EA45-9F07-E6F529C5C5D4}" destId="{3F6B51AA-9FF2-0046-BB9A-8A23253270FB}" srcOrd="0" destOrd="0" parTransId="{7F081DB2-99B6-2E43-B75E-5EB98E3F7E3C}" sibTransId="{253868F7-0735-9B44-9007-A84AD5CD62B2}"/>
    <dgm:cxn modelId="{331FFE50-A5E2-2C43-9B01-3CAEC5DA5D80}" srcId="{8A201582-D89B-FD4E-965B-914D2103C16F}" destId="{75F7DCEB-EF84-A444-9A8B-505528447580}" srcOrd="4" destOrd="0" parTransId="{8795B129-61AC-F84C-B0D9-2F01F4DC625A}" sibTransId="{720E8C67-3443-C84C-AF66-7BF13FF043EF}"/>
    <dgm:cxn modelId="{2A4F485C-BD6D-4648-852D-8CFFA7CEA7E2}" srcId="{49650016-B0AA-E74D-8AE9-960D968E8657}" destId="{77B8CF87-3FA3-5745-A187-F123E021B0EB}" srcOrd="1" destOrd="0" parTransId="{00516928-5288-7D46-88B8-FEE1606BBA85}" sibTransId="{21F85743-03A2-C547-A83B-A77F4CC5B189}"/>
    <dgm:cxn modelId="{135EDD65-F2BC-884A-8C47-9A3CC49904AE}" type="presOf" srcId="{C11D08F5-049B-074D-AED0-8C2E91BAC83A}" destId="{ED598332-15E4-E849-B980-BAA69BD5701E}" srcOrd="1" destOrd="0" presId="urn:microsoft.com/office/officeart/2005/8/layout/bProcess3"/>
    <dgm:cxn modelId="{76E69267-2757-9543-9E7C-B0CA2624CEC6}" type="presOf" srcId="{19A2A659-B1A3-6348-981B-E5E28958BA47}" destId="{2F318A48-99A7-2C45-BF06-FFC263DE8BED}" srcOrd="0" destOrd="1" presId="urn:microsoft.com/office/officeart/2005/8/layout/bProcess3"/>
    <dgm:cxn modelId="{1F6A2F6A-C973-B649-89AC-17BFD866A194}" srcId="{49650016-B0AA-E74D-8AE9-960D968E8657}" destId="{5CDC0B0F-2CC2-E04A-981F-5AFF04185F84}" srcOrd="0" destOrd="0" parTransId="{933ABF1C-09F5-7144-AE9E-3A2180D54F53}" sibTransId="{6E488FEF-D4F4-FD4F-9AAF-B64225640AA0}"/>
    <dgm:cxn modelId="{3D5A8E7B-B835-5F48-A9C5-D53393AABDE6}" srcId="{8A201582-D89B-FD4E-965B-914D2103C16F}" destId="{EBDE8B8D-F8BF-EA45-9F07-E6F529C5C5D4}" srcOrd="3" destOrd="0" parTransId="{3A8BC346-783B-DE48-B299-545FA3B057D5}" sibTransId="{21818E0D-C644-D54D-8AA5-73B31EAA982E}"/>
    <dgm:cxn modelId="{8EA15E7F-0D37-8A47-B139-0F3743A5C8AB}" srcId="{8A201582-D89B-FD4E-965B-914D2103C16F}" destId="{9778CD22-C4A4-7D40-A3EA-A337C0BF1B0C}" srcOrd="6" destOrd="0" parTransId="{C24AEE34-4C1A-8C46-AE6D-5671751A05DB}" sibTransId="{BBA23EBF-0427-F24C-8787-7C16CD38DA82}"/>
    <dgm:cxn modelId="{E93E687F-D60D-D746-B9C1-C7EBE8E71899}" type="presOf" srcId="{82C63B07-96B6-F94E-9873-2BB8DFB937AA}" destId="{91488219-311F-0043-93E5-DC73C962B769}" srcOrd="1" destOrd="0" presId="urn:microsoft.com/office/officeart/2005/8/layout/bProcess3"/>
    <dgm:cxn modelId="{7CC07482-9A49-E04C-B18E-8261AC022CAE}" type="presOf" srcId="{DFE41FAA-F1DB-4242-85CB-D3532047F302}" destId="{DBE0E371-627F-5B44-A76B-C2773E46B8BA}" srcOrd="0" destOrd="1" presId="urn:microsoft.com/office/officeart/2005/8/layout/bProcess3"/>
    <dgm:cxn modelId="{B157C182-755A-0E48-996C-F12EF1C6FAF2}" srcId="{8A201582-D89B-FD4E-965B-914D2103C16F}" destId="{3B5DD742-C03B-A845-A788-AC606EE6A2E0}" srcOrd="2" destOrd="0" parTransId="{C1306EBA-EFAA-2440-A173-A93CA7D3292E}" sibTransId="{82C63B07-96B6-F94E-9873-2BB8DFB937AA}"/>
    <dgm:cxn modelId="{8DEF5385-6353-0749-9E9B-E098B7E86C23}" srcId="{8A201582-D89B-FD4E-965B-914D2103C16F}" destId="{A25C97FF-3EEB-D24C-AF8C-B07923D12822}" srcOrd="8" destOrd="0" parTransId="{5384B06C-B050-9E40-87D5-7ECE7AB6D17D}" sibTransId="{0774ED75-7469-8947-B8E7-43E3B4D58666}"/>
    <dgm:cxn modelId="{DD8E9C86-CD28-5C47-80CF-313A5BE1BCE1}" srcId="{E9D8042D-1E66-C54F-B25C-5D7E0E872C7D}" destId="{C768848B-BD39-5341-B85A-706676DBA032}" srcOrd="0" destOrd="0" parTransId="{6A1AD757-1F1E-4B44-A0A7-B9B36257983E}" sibTransId="{EE99787E-6564-DE42-9F2A-DF7BEE9A1ADF}"/>
    <dgm:cxn modelId="{1DA4AF8A-0FB6-A54C-BD60-8CCE14C8CCA4}" type="presOf" srcId="{720E8C67-3443-C84C-AF66-7BF13FF043EF}" destId="{41AB6C17-E3BA-8146-AE1E-03C2F08CC3B1}" srcOrd="1" destOrd="0" presId="urn:microsoft.com/office/officeart/2005/8/layout/bProcess3"/>
    <dgm:cxn modelId="{612CBA90-A9A5-E546-871F-05187ECE2EDD}" type="presOf" srcId="{82C63B07-96B6-F94E-9873-2BB8DFB937AA}" destId="{7469C593-5D5B-1640-9196-93A94314AC44}" srcOrd="0" destOrd="0" presId="urn:microsoft.com/office/officeart/2005/8/layout/bProcess3"/>
    <dgm:cxn modelId="{00191292-D8B5-244C-A604-75139FD9C772}" type="presOf" srcId="{D0841442-4C78-F142-8214-F9F58FDE5B24}" destId="{500B9C06-06B0-9044-821E-916225FD79FB}" srcOrd="0" destOrd="0" presId="urn:microsoft.com/office/officeart/2005/8/layout/bProcess3"/>
    <dgm:cxn modelId="{EC0C949A-0508-674D-8265-BE2ECFCC6F8F}" type="presOf" srcId="{3F6B51AA-9FF2-0046-BB9A-8A23253270FB}" destId="{6BCD7F1F-4BC3-B14E-9BB1-1DE31F63EB28}" srcOrd="0" destOrd="1" presId="urn:microsoft.com/office/officeart/2005/8/layout/bProcess3"/>
    <dgm:cxn modelId="{09D14F9E-4798-9643-8465-C532D2CB3802}" type="presOf" srcId="{5CDC0B0F-2CC2-E04A-981F-5AFF04185F84}" destId="{873884BF-B766-DC43-8FCB-23A4DF890D43}" srcOrd="0" destOrd="2" presId="urn:microsoft.com/office/officeart/2005/8/layout/bProcess3"/>
    <dgm:cxn modelId="{934367A1-5F9F-1247-8FB9-0C23F74D0E92}" srcId="{19A2A659-B1A3-6348-981B-E5E28958BA47}" destId="{E8302659-0F2B-7143-B8DC-73A156C260E4}" srcOrd="0" destOrd="0" parTransId="{20880B57-8215-E940-B0D1-2DCAB6CFC6FB}" sibTransId="{292DD9B9-BBFD-834A-B246-D728F2008193}"/>
    <dgm:cxn modelId="{331203A2-2533-2B4D-A9E1-9EC912855A9F}" type="presOf" srcId="{14980E6C-B832-184A-9921-0048055A585E}" destId="{D4A79C5D-836E-7849-BD60-6B89EDC317D5}" srcOrd="0" destOrd="3" presId="urn:microsoft.com/office/officeart/2005/8/layout/bProcess3"/>
    <dgm:cxn modelId="{638FDBA4-4662-B049-81B5-B16A05941B80}" type="presOf" srcId="{E8302659-0F2B-7143-B8DC-73A156C260E4}" destId="{2F318A48-99A7-2C45-BF06-FFC263DE8BED}" srcOrd="0" destOrd="2" presId="urn:microsoft.com/office/officeart/2005/8/layout/bProcess3"/>
    <dgm:cxn modelId="{D1DF4AB0-D778-AA44-B306-DCC8B93B7A88}" srcId="{8A201582-D89B-FD4E-965B-914D2103C16F}" destId="{E7A69941-20D9-C442-8857-B0104EE98B56}" srcOrd="0" destOrd="0" parTransId="{9CCF8DEC-9223-9942-88E6-8170F4B52DF3}" sibTransId="{D0841442-4C78-F142-8214-F9F58FDE5B24}"/>
    <dgm:cxn modelId="{11AC5EB3-5495-874D-A465-58C5176697D3}" srcId="{75F7DCEB-EF84-A444-9A8B-505528447580}" destId="{A35FF16D-5DEB-6F4F-A8A4-924B95DAA4D5}" srcOrd="0" destOrd="0" parTransId="{F841DD54-F796-CC43-80A6-C03218C7B439}" sibTransId="{83E6AF87-BA9F-7048-95D4-A2CE733672BB}"/>
    <dgm:cxn modelId="{B303E5B4-E75B-9A4A-98C6-A43DA752EF54}" type="presOf" srcId="{9778CD22-C4A4-7D40-A3EA-A337C0BF1B0C}" destId="{1E8A18DB-B745-324B-A6A2-5FAC2B7C5297}" srcOrd="0" destOrd="0" presId="urn:microsoft.com/office/officeart/2005/8/layout/bProcess3"/>
    <dgm:cxn modelId="{C4FB27B6-C6DA-0945-B7A5-7EBAC3B50E42}" srcId="{9778CD22-C4A4-7D40-A3EA-A337C0BF1B0C}" destId="{70041428-F6DE-D542-BF70-C0B856E11CB7}" srcOrd="0" destOrd="0" parTransId="{C8863C5B-5EA4-8744-AA85-8458E3CEAE88}" sibTransId="{45AD9431-65BE-EE47-B77E-2DD46A9250FD}"/>
    <dgm:cxn modelId="{DFB80BBA-2E46-4949-A38A-DD5717FF324F}" type="presOf" srcId="{E9D8042D-1E66-C54F-B25C-5D7E0E872C7D}" destId="{73B4A521-5BC8-3745-A850-4BE147C7F066}" srcOrd="0" destOrd="0" presId="urn:microsoft.com/office/officeart/2005/8/layout/bProcess3"/>
    <dgm:cxn modelId="{F92C4DBD-CCEA-0246-88F3-8A228B23012C}" type="presOf" srcId="{CB20EA7F-5E94-7D41-8703-B08D4077825C}" destId="{4A7769D0-D701-EA41-91E5-C13CBF52B297}" srcOrd="0" destOrd="0" presId="urn:microsoft.com/office/officeart/2005/8/layout/bProcess3"/>
    <dgm:cxn modelId="{74E06ABD-1555-DD47-B3CF-A2C52BC4B203}" type="presOf" srcId="{75F7DCEB-EF84-A444-9A8B-505528447580}" destId="{D4A79C5D-836E-7849-BD60-6B89EDC317D5}" srcOrd="0" destOrd="0" presId="urn:microsoft.com/office/officeart/2005/8/layout/bProcess3"/>
    <dgm:cxn modelId="{36591BC1-33A2-264A-980B-7C8C1DE4C769}" type="presOf" srcId="{8A201582-D89B-FD4E-965B-914D2103C16F}" destId="{EDC0E91E-D239-3B41-80BB-33E6CC59EAF8}" srcOrd="0" destOrd="0" presId="urn:microsoft.com/office/officeart/2005/8/layout/bProcess3"/>
    <dgm:cxn modelId="{1E33A8C2-BA4B-7C47-B5DD-14456705060A}" type="presOf" srcId="{A35FF16D-5DEB-6F4F-A8A4-924B95DAA4D5}" destId="{D4A79C5D-836E-7849-BD60-6B89EDC317D5}" srcOrd="0" destOrd="1" presId="urn:microsoft.com/office/officeart/2005/8/layout/bProcess3"/>
    <dgm:cxn modelId="{13A38DC6-2C19-C04D-8DF9-0F5D943EDA51}" srcId="{A35FF16D-5DEB-6F4F-A8A4-924B95DAA4D5}" destId="{1951B549-553C-BD42-A0A9-C2F4FFA2FF1C}" srcOrd="0" destOrd="0" parTransId="{0E8B0065-656F-F645-8083-ED490B172FDB}" sibTransId="{0188E808-077B-524A-9646-A427714DC231}"/>
    <dgm:cxn modelId="{F1DB96C8-C861-F74D-8748-B29295CA50CC}" type="presOf" srcId="{5B1F4CB8-8D06-8347-A5B8-CD838DF9CA14}" destId="{12A23648-8B7F-D646-9CE4-172BCB811CCF}" srcOrd="0" destOrd="0" presId="urn:microsoft.com/office/officeart/2005/8/layout/bProcess3"/>
    <dgm:cxn modelId="{721FDFC8-0853-3D4C-BB64-870F286AEDBC}" srcId="{70041428-F6DE-D542-BF70-C0B856E11CB7}" destId="{3BBBD16A-4DF7-B34B-99A6-15E9D6FA3850}" srcOrd="0" destOrd="0" parTransId="{D3D9841D-C7DB-9E44-98CD-4903D49E5180}" sibTransId="{AA966455-B9A3-0D4B-AE08-8313A2F55FC7}"/>
    <dgm:cxn modelId="{3B0834C9-65CB-9544-B95A-15DCC7526590}" srcId="{A25C97FF-3EEB-D24C-AF8C-B07923D12822}" destId="{DFE41FAA-F1DB-4242-85CB-D3532047F302}" srcOrd="0" destOrd="0" parTransId="{37CB20BB-03DE-3B4E-A22C-E14C944F803E}" sibTransId="{C4C83096-4A82-D64B-8C98-AD1709A42404}"/>
    <dgm:cxn modelId="{F7C601D2-8B86-7E47-A619-54B817AD6DD1}" srcId="{03D33F8A-6B89-3240-8690-5C666F6B0D0D}" destId="{49650016-B0AA-E74D-8AE9-960D968E8657}" srcOrd="0" destOrd="0" parTransId="{8CADFA77-BFAE-E84B-A88F-D2A2D28D2C07}" sibTransId="{64612DE6-B3E2-C341-A7EC-83CFFBEAC3C5}"/>
    <dgm:cxn modelId="{2FCF4CD4-3FB3-6D47-91BA-FB3D80B6E2A6}" type="presOf" srcId="{70041428-F6DE-D542-BF70-C0B856E11CB7}" destId="{1E8A18DB-B745-324B-A6A2-5FAC2B7C5297}" srcOrd="0" destOrd="1" presId="urn:microsoft.com/office/officeart/2005/8/layout/bProcess3"/>
    <dgm:cxn modelId="{CEDA9FE2-4457-AB4F-B140-FC22028FC0FB}" type="presOf" srcId="{A25C97FF-3EEB-D24C-AF8C-B07923D12822}" destId="{DBE0E371-627F-5B44-A76B-C2773E46B8BA}" srcOrd="0" destOrd="0" presId="urn:microsoft.com/office/officeart/2005/8/layout/bProcess3"/>
    <dgm:cxn modelId="{E5B51AE3-0C5F-AD40-873D-0E5046B5D963}" type="presOf" srcId="{77B8CF87-3FA3-5745-A187-F123E021B0EB}" destId="{873884BF-B766-DC43-8FCB-23A4DF890D43}" srcOrd="0" destOrd="3" presId="urn:microsoft.com/office/officeart/2005/8/layout/bProcess3"/>
    <dgm:cxn modelId="{7AE832E8-DAB6-124D-A9F2-570E69A9029A}" type="presOf" srcId="{EBDE8B8D-F8BF-EA45-9F07-E6F529C5C5D4}" destId="{6BCD7F1F-4BC3-B14E-9BB1-1DE31F63EB28}" srcOrd="0" destOrd="0" presId="urn:microsoft.com/office/officeart/2005/8/layout/bProcess3"/>
    <dgm:cxn modelId="{21D905E9-B50E-844C-8F4A-63153AA0862F}" type="presOf" srcId="{C11D08F5-049B-074D-AED0-8C2E91BAC83A}" destId="{8D53E8B3-2425-3C42-8999-58E13C6A05EE}" srcOrd="0" destOrd="0" presId="urn:microsoft.com/office/officeart/2005/8/layout/bProcess3"/>
    <dgm:cxn modelId="{F82167E9-8BCA-FE47-820B-5F8A9AACB62B}" type="presOf" srcId="{BBA23EBF-0427-F24C-8787-7C16CD38DA82}" destId="{E36BFFC4-18CA-824A-87D2-FE4EB1196B8E}" srcOrd="1" destOrd="0" presId="urn:microsoft.com/office/officeart/2005/8/layout/bProcess3"/>
    <dgm:cxn modelId="{459A72F4-1BDF-F148-B172-719D9849B563}" type="presOf" srcId="{C768848B-BD39-5341-B85A-706676DBA032}" destId="{73B4A521-5BC8-3745-A850-4BE147C7F066}" srcOrd="0" destOrd="1" presId="urn:microsoft.com/office/officeart/2005/8/layout/bProcess3"/>
    <dgm:cxn modelId="{7CFB98F5-2FE6-234E-A3D7-28835B3148A5}" type="presOf" srcId="{0774ED75-7469-8947-B8E7-43E3B4D58666}" destId="{830EB25B-57DF-CD4B-8D7A-5E8CFA7FB0AE}" srcOrd="0" destOrd="0" presId="urn:microsoft.com/office/officeart/2005/8/layout/bProcess3"/>
    <dgm:cxn modelId="{71361AF6-CA88-404F-A6CF-EE3CDE258CA0}" type="presOf" srcId="{03D33F8A-6B89-3240-8690-5C666F6B0D0D}" destId="{873884BF-B766-DC43-8FCB-23A4DF890D43}" srcOrd="0" destOrd="0" presId="urn:microsoft.com/office/officeart/2005/8/layout/bProcess3"/>
    <dgm:cxn modelId="{8F5DB0FC-7928-1D43-8608-20E22391BD27}" srcId="{8A201582-D89B-FD4E-965B-914D2103C16F}" destId="{5B1F4CB8-8D06-8347-A5B8-CD838DF9CA14}" srcOrd="9" destOrd="0" parTransId="{E4424A8A-1C2E-FE4D-AA27-84D6B1776508}" sibTransId="{E12CB485-D873-094A-8CBE-51CF540E764E}"/>
    <dgm:cxn modelId="{E6CB01FF-6840-FC40-AD05-56E91214FC23}" srcId="{8A201582-D89B-FD4E-965B-914D2103C16F}" destId="{06E27E1E-A5E3-A949-AEE6-13635F657AD5}" srcOrd="7" destOrd="0" parTransId="{DFD68175-0F36-234B-82E6-8145A194C374}" sibTransId="{C11D08F5-049B-074D-AED0-8C2E91BAC83A}"/>
    <dgm:cxn modelId="{D4F8D2C3-7EC7-9141-BFFA-7EC51629E929}" type="presParOf" srcId="{EDC0E91E-D239-3B41-80BB-33E6CC59EAF8}" destId="{83686081-E303-EB4A-807A-1C4958386131}" srcOrd="0" destOrd="0" presId="urn:microsoft.com/office/officeart/2005/8/layout/bProcess3"/>
    <dgm:cxn modelId="{C9DE7647-141D-4F45-9843-AC9F220E74D0}" type="presParOf" srcId="{EDC0E91E-D239-3B41-80BB-33E6CC59EAF8}" destId="{500B9C06-06B0-9044-821E-916225FD79FB}" srcOrd="1" destOrd="0" presId="urn:microsoft.com/office/officeart/2005/8/layout/bProcess3"/>
    <dgm:cxn modelId="{913DC60A-AC7E-1047-A76F-58980D3841E3}" type="presParOf" srcId="{500B9C06-06B0-9044-821E-916225FD79FB}" destId="{F691FDF3-192B-8F4E-9981-3965A2510999}" srcOrd="0" destOrd="0" presId="urn:microsoft.com/office/officeart/2005/8/layout/bProcess3"/>
    <dgm:cxn modelId="{CFF5009C-4791-914B-98C1-0A55221E0B98}" type="presParOf" srcId="{EDC0E91E-D239-3B41-80BB-33E6CC59EAF8}" destId="{73B4A521-5BC8-3745-A850-4BE147C7F066}" srcOrd="2" destOrd="0" presId="urn:microsoft.com/office/officeart/2005/8/layout/bProcess3"/>
    <dgm:cxn modelId="{480BBA2E-3726-1D48-B8C8-2CDD5EF5F637}" type="presParOf" srcId="{EDC0E91E-D239-3B41-80BB-33E6CC59EAF8}" destId="{326CC2CC-EAAD-CD41-AF51-DD0F85490781}" srcOrd="3" destOrd="0" presId="urn:microsoft.com/office/officeart/2005/8/layout/bProcess3"/>
    <dgm:cxn modelId="{577B4C6E-A668-E04F-B08E-CD0C1B82C835}" type="presParOf" srcId="{326CC2CC-EAAD-CD41-AF51-DD0F85490781}" destId="{D6BB2974-B78C-8D47-B7AA-2B6A8E14C181}" srcOrd="0" destOrd="0" presId="urn:microsoft.com/office/officeart/2005/8/layout/bProcess3"/>
    <dgm:cxn modelId="{8E8995BD-4E83-D846-A213-F140E98BB9F9}" type="presParOf" srcId="{EDC0E91E-D239-3B41-80BB-33E6CC59EAF8}" destId="{2F318A48-99A7-2C45-BF06-FFC263DE8BED}" srcOrd="4" destOrd="0" presId="urn:microsoft.com/office/officeart/2005/8/layout/bProcess3"/>
    <dgm:cxn modelId="{74C5B025-D28A-9F4A-AB64-568308932A62}" type="presParOf" srcId="{EDC0E91E-D239-3B41-80BB-33E6CC59EAF8}" destId="{7469C593-5D5B-1640-9196-93A94314AC44}" srcOrd="5" destOrd="0" presId="urn:microsoft.com/office/officeart/2005/8/layout/bProcess3"/>
    <dgm:cxn modelId="{40278671-FB98-B841-A227-E3B1DCD39FCE}" type="presParOf" srcId="{7469C593-5D5B-1640-9196-93A94314AC44}" destId="{91488219-311F-0043-93E5-DC73C962B769}" srcOrd="0" destOrd="0" presId="urn:microsoft.com/office/officeart/2005/8/layout/bProcess3"/>
    <dgm:cxn modelId="{31F619F1-39F2-3743-BD87-693840A7FCEA}" type="presParOf" srcId="{EDC0E91E-D239-3B41-80BB-33E6CC59EAF8}" destId="{6BCD7F1F-4BC3-B14E-9BB1-1DE31F63EB28}" srcOrd="6" destOrd="0" presId="urn:microsoft.com/office/officeart/2005/8/layout/bProcess3"/>
    <dgm:cxn modelId="{7BAA2D50-BCF2-CF40-B508-D28C79E85A65}" type="presParOf" srcId="{EDC0E91E-D239-3B41-80BB-33E6CC59EAF8}" destId="{790FEF07-78A2-954B-982E-4BBDC73361A4}" srcOrd="7" destOrd="0" presId="urn:microsoft.com/office/officeart/2005/8/layout/bProcess3"/>
    <dgm:cxn modelId="{3747319D-1804-D04A-85AD-F2291B0B70C1}" type="presParOf" srcId="{790FEF07-78A2-954B-982E-4BBDC73361A4}" destId="{85FA00DB-974A-0441-8A02-635A621A16CA}" srcOrd="0" destOrd="0" presId="urn:microsoft.com/office/officeart/2005/8/layout/bProcess3"/>
    <dgm:cxn modelId="{52B8B1FC-211C-B744-8EB4-924FB489F57D}" type="presParOf" srcId="{EDC0E91E-D239-3B41-80BB-33E6CC59EAF8}" destId="{D4A79C5D-836E-7849-BD60-6B89EDC317D5}" srcOrd="8" destOrd="0" presId="urn:microsoft.com/office/officeart/2005/8/layout/bProcess3"/>
    <dgm:cxn modelId="{7092C611-07A5-944A-ABBA-97F239D59496}" type="presParOf" srcId="{EDC0E91E-D239-3B41-80BB-33E6CC59EAF8}" destId="{57AC2AD2-5F2F-9B48-B708-E75625DB7839}" srcOrd="9" destOrd="0" presId="urn:microsoft.com/office/officeart/2005/8/layout/bProcess3"/>
    <dgm:cxn modelId="{A2F038D2-4F03-9C4A-8C61-92BCFC8F19A3}" type="presParOf" srcId="{57AC2AD2-5F2F-9B48-B708-E75625DB7839}" destId="{41AB6C17-E3BA-8146-AE1E-03C2F08CC3B1}" srcOrd="0" destOrd="0" presId="urn:microsoft.com/office/officeart/2005/8/layout/bProcess3"/>
    <dgm:cxn modelId="{5BCF5F3A-1535-EF4C-9600-CDBF058C7D22}" type="presParOf" srcId="{EDC0E91E-D239-3B41-80BB-33E6CC59EAF8}" destId="{873884BF-B766-DC43-8FCB-23A4DF890D43}" srcOrd="10" destOrd="0" presId="urn:microsoft.com/office/officeart/2005/8/layout/bProcess3"/>
    <dgm:cxn modelId="{0253A4AF-5B96-A64C-9DAC-0D3F4A15B033}" type="presParOf" srcId="{EDC0E91E-D239-3B41-80BB-33E6CC59EAF8}" destId="{4A7769D0-D701-EA41-91E5-C13CBF52B297}" srcOrd="11" destOrd="0" presId="urn:microsoft.com/office/officeart/2005/8/layout/bProcess3"/>
    <dgm:cxn modelId="{9B9AE1C0-8D4A-EE4B-8FAD-3717259E8C31}" type="presParOf" srcId="{4A7769D0-D701-EA41-91E5-C13CBF52B297}" destId="{CF9304EC-D527-AA45-BD89-853E063B291E}" srcOrd="0" destOrd="0" presId="urn:microsoft.com/office/officeart/2005/8/layout/bProcess3"/>
    <dgm:cxn modelId="{13D04F16-9ABC-6446-81B6-71144EE65E9B}" type="presParOf" srcId="{EDC0E91E-D239-3B41-80BB-33E6CC59EAF8}" destId="{1E8A18DB-B745-324B-A6A2-5FAC2B7C5297}" srcOrd="12" destOrd="0" presId="urn:microsoft.com/office/officeart/2005/8/layout/bProcess3"/>
    <dgm:cxn modelId="{C1846AAA-DDEF-574E-8B08-11C5D384B48E}" type="presParOf" srcId="{EDC0E91E-D239-3B41-80BB-33E6CC59EAF8}" destId="{AEC3AD33-4D05-234E-9663-BA2F5919C5A3}" srcOrd="13" destOrd="0" presId="urn:microsoft.com/office/officeart/2005/8/layout/bProcess3"/>
    <dgm:cxn modelId="{B5E011C2-DCB2-3A4E-AC73-8BDA9AC7AA1E}" type="presParOf" srcId="{AEC3AD33-4D05-234E-9663-BA2F5919C5A3}" destId="{E36BFFC4-18CA-824A-87D2-FE4EB1196B8E}" srcOrd="0" destOrd="0" presId="urn:microsoft.com/office/officeart/2005/8/layout/bProcess3"/>
    <dgm:cxn modelId="{035224E6-3809-A240-ADB1-B8E452AB8B3B}" type="presParOf" srcId="{EDC0E91E-D239-3B41-80BB-33E6CC59EAF8}" destId="{4EAFECB4-E97A-2C45-80D9-90FA314DB8B1}" srcOrd="14" destOrd="0" presId="urn:microsoft.com/office/officeart/2005/8/layout/bProcess3"/>
    <dgm:cxn modelId="{A9C93842-7A9F-6344-AC6A-7D3C21BD88D1}" type="presParOf" srcId="{EDC0E91E-D239-3B41-80BB-33E6CC59EAF8}" destId="{8D53E8B3-2425-3C42-8999-58E13C6A05EE}" srcOrd="15" destOrd="0" presId="urn:microsoft.com/office/officeart/2005/8/layout/bProcess3"/>
    <dgm:cxn modelId="{CDF4CF13-F6E5-EB4C-AF50-C6D1063A0A35}" type="presParOf" srcId="{8D53E8B3-2425-3C42-8999-58E13C6A05EE}" destId="{ED598332-15E4-E849-B980-BAA69BD5701E}" srcOrd="0" destOrd="0" presId="urn:microsoft.com/office/officeart/2005/8/layout/bProcess3"/>
    <dgm:cxn modelId="{B289F117-57C3-4D4D-BA9D-AF585FDA248A}" type="presParOf" srcId="{EDC0E91E-D239-3B41-80BB-33E6CC59EAF8}" destId="{DBE0E371-627F-5B44-A76B-C2773E46B8BA}" srcOrd="16" destOrd="0" presId="urn:microsoft.com/office/officeart/2005/8/layout/bProcess3"/>
    <dgm:cxn modelId="{D17A14CE-ACCE-5847-AD41-FEE9C12057A0}" type="presParOf" srcId="{EDC0E91E-D239-3B41-80BB-33E6CC59EAF8}" destId="{830EB25B-57DF-CD4B-8D7A-5E8CFA7FB0AE}" srcOrd="17" destOrd="0" presId="urn:microsoft.com/office/officeart/2005/8/layout/bProcess3"/>
    <dgm:cxn modelId="{53A781E1-B804-A94E-BA56-879F1C958E5D}" type="presParOf" srcId="{830EB25B-57DF-CD4B-8D7A-5E8CFA7FB0AE}" destId="{FD2FD556-4A46-6549-859D-D2E2CA5C3E81}" srcOrd="0" destOrd="0" presId="urn:microsoft.com/office/officeart/2005/8/layout/bProcess3"/>
    <dgm:cxn modelId="{D62DA467-9125-F34A-BC26-5E0BADFD698E}" type="presParOf" srcId="{EDC0E91E-D239-3B41-80BB-33E6CC59EAF8}" destId="{12A23648-8B7F-D646-9CE4-172BCB811CCF}" srcOrd="1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B9C06-06B0-9044-821E-916225FD79FB}">
      <dsp:nvSpPr>
        <dsp:cNvPr id="0" name=""/>
        <dsp:cNvSpPr/>
      </dsp:nvSpPr>
      <dsp:spPr>
        <a:xfrm>
          <a:off x="3077591" y="573778"/>
          <a:ext cx="444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2717" y="45719"/>
              </a:lnTo>
            </a:path>
            <a:path>
              <a:moveTo>
                <a:pt x="311525" y="45719"/>
              </a:moveTo>
              <a:lnTo>
                <a:pt x="44424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Yes</a:t>
          </a:r>
        </a:p>
      </dsp:txBody>
      <dsp:txXfrm>
        <a:off x="3210309" y="573349"/>
        <a:ext cx="178808" cy="92297"/>
      </dsp:txXfrm>
    </dsp:sp>
    <dsp:sp modelId="{83686081-E303-EB4A-807A-1C4958386131}">
      <dsp:nvSpPr>
        <dsp:cNvPr id="0" name=""/>
        <dsp:cNvSpPr/>
      </dsp:nvSpPr>
      <dsp:spPr>
        <a:xfrm>
          <a:off x="1014854" y="137"/>
          <a:ext cx="2064537" cy="123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1) Can all QIs complete in an equally effective way?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1a) No: STOP. Revise activities and return to 1.</a:t>
          </a:r>
        </a:p>
      </dsp:txBody>
      <dsp:txXfrm>
        <a:off x="1014854" y="137"/>
        <a:ext cx="2064537" cy="1238722"/>
      </dsp:txXfrm>
    </dsp:sp>
    <dsp:sp modelId="{326CC2CC-EAAD-CD41-AF51-DD0F85490781}">
      <dsp:nvSpPr>
        <dsp:cNvPr id="0" name=""/>
        <dsp:cNvSpPr/>
      </dsp:nvSpPr>
      <dsp:spPr>
        <a:xfrm>
          <a:off x="5616972" y="573778"/>
          <a:ext cx="444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2717" y="45719"/>
              </a:lnTo>
            </a:path>
            <a:path>
              <a:moveTo>
                <a:pt x="311525" y="45719"/>
              </a:moveTo>
              <a:lnTo>
                <a:pt x="44424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Yes</a:t>
          </a:r>
        </a:p>
      </dsp:txBody>
      <dsp:txXfrm>
        <a:off x="5749689" y="573349"/>
        <a:ext cx="178808" cy="92297"/>
      </dsp:txXfrm>
    </dsp:sp>
    <dsp:sp modelId="{73B4A521-5BC8-3745-A850-4BE147C7F066}">
      <dsp:nvSpPr>
        <dsp:cNvPr id="0" name=""/>
        <dsp:cNvSpPr/>
      </dsp:nvSpPr>
      <dsp:spPr>
        <a:xfrm>
          <a:off x="3554235" y="137"/>
          <a:ext cx="2064537" cy="123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1b) Can they complete activities independently?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STOP. Revise activities for maximum independence and go to 2.</a:t>
          </a:r>
        </a:p>
      </dsp:txBody>
      <dsp:txXfrm>
        <a:off x="3554235" y="137"/>
        <a:ext cx="2064537" cy="1238722"/>
      </dsp:txXfrm>
    </dsp:sp>
    <dsp:sp modelId="{7469C593-5D5B-1640-9196-93A94314AC44}">
      <dsp:nvSpPr>
        <dsp:cNvPr id="0" name=""/>
        <dsp:cNvSpPr/>
      </dsp:nvSpPr>
      <dsp:spPr>
        <a:xfrm>
          <a:off x="8156352" y="573778"/>
          <a:ext cx="444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2717" y="45719"/>
              </a:lnTo>
            </a:path>
            <a:path>
              <a:moveTo>
                <a:pt x="311525" y="45719"/>
              </a:moveTo>
              <a:lnTo>
                <a:pt x="44424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Yes</a:t>
          </a:r>
        </a:p>
      </dsp:txBody>
      <dsp:txXfrm>
        <a:off x="8289070" y="573349"/>
        <a:ext cx="178808" cy="92297"/>
      </dsp:txXfrm>
    </dsp:sp>
    <dsp:sp modelId="{2F318A48-99A7-2C45-BF06-FFC263DE8BED}">
      <dsp:nvSpPr>
        <dsp:cNvPr id="0" name=""/>
        <dsp:cNvSpPr/>
      </dsp:nvSpPr>
      <dsp:spPr>
        <a:xfrm>
          <a:off x="6093615" y="137"/>
          <a:ext cx="2064537" cy="123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2) Can presentar(s) respond to QI differences immediately?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STOP. develop new/additional resources. Return to 1.</a:t>
          </a:r>
        </a:p>
        <a:p>
          <a:pPr marL="114300" lvl="2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If no in reevaluation, STOP. Solve barrier issue and go to 3.</a:t>
          </a:r>
        </a:p>
      </dsp:txBody>
      <dsp:txXfrm>
        <a:off x="6093615" y="137"/>
        <a:ext cx="2064537" cy="1238722"/>
      </dsp:txXfrm>
    </dsp:sp>
    <dsp:sp modelId="{790FEF07-78A2-954B-982E-4BBDC73361A4}">
      <dsp:nvSpPr>
        <dsp:cNvPr id="0" name=""/>
        <dsp:cNvSpPr/>
      </dsp:nvSpPr>
      <dsp:spPr>
        <a:xfrm>
          <a:off x="2047122" y="1237059"/>
          <a:ext cx="7618142" cy="444243"/>
        </a:xfrm>
        <a:custGeom>
          <a:avLst/>
          <a:gdLst/>
          <a:ahLst/>
          <a:cxnLst/>
          <a:rect l="0" t="0" r="0" b="0"/>
          <a:pathLst>
            <a:path>
              <a:moveTo>
                <a:pt x="7618142" y="0"/>
              </a:moveTo>
              <a:lnTo>
                <a:pt x="7618142" y="239221"/>
              </a:lnTo>
              <a:lnTo>
                <a:pt x="0" y="239221"/>
              </a:lnTo>
              <a:lnTo>
                <a:pt x="0" y="444243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Yes</a:t>
          </a:r>
        </a:p>
      </dsp:txBody>
      <dsp:txXfrm>
        <a:off x="5665370" y="1413032"/>
        <a:ext cx="381646" cy="92297"/>
      </dsp:txXfrm>
    </dsp:sp>
    <dsp:sp modelId="{6BCD7F1F-4BC3-B14E-9BB1-1DE31F63EB28}">
      <dsp:nvSpPr>
        <dsp:cNvPr id="0" name=""/>
        <dsp:cNvSpPr/>
      </dsp:nvSpPr>
      <dsp:spPr>
        <a:xfrm>
          <a:off x="8632996" y="137"/>
          <a:ext cx="2064537" cy="123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3) Is all program complexity necessary for program goals?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Simplify unnecessary complexity and go to 4.</a:t>
          </a:r>
        </a:p>
      </dsp:txBody>
      <dsp:txXfrm>
        <a:off x="8632996" y="137"/>
        <a:ext cx="2064537" cy="1238722"/>
      </dsp:txXfrm>
    </dsp:sp>
    <dsp:sp modelId="{57AC2AD2-5F2F-9B48-B708-E75625DB7839}">
      <dsp:nvSpPr>
        <dsp:cNvPr id="0" name=""/>
        <dsp:cNvSpPr/>
      </dsp:nvSpPr>
      <dsp:spPr>
        <a:xfrm>
          <a:off x="3077591" y="2287344"/>
          <a:ext cx="444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2717" y="45720"/>
              </a:lnTo>
            </a:path>
            <a:path>
              <a:moveTo>
                <a:pt x="311525" y="45720"/>
              </a:moveTo>
              <a:lnTo>
                <a:pt x="44424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Yes</a:t>
          </a:r>
        </a:p>
      </dsp:txBody>
      <dsp:txXfrm>
        <a:off x="3210309" y="2286915"/>
        <a:ext cx="178808" cy="92297"/>
      </dsp:txXfrm>
    </dsp:sp>
    <dsp:sp modelId="{D4A79C5D-836E-7849-BD60-6B89EDC317D5}">
      <dsp:nvSpPr>
        <dsp:cNvPr id="0" name=""/>
        <dsp:cNvSpPr/>
      </dsp:nvSpPr>
      <dsp:spPr>
        <a:xfrm>
          <a:off x="1014854" y="1713703"/>
          <a:ext cx="2064537" cy="123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4) Does the program provide QIs with all necessary information to complete program activities?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Is this info fundamental to being qualified for the program?</a:t>
          </a:r>
        </a:p>
        <a:p>
          <a:pPr marL="114300" lvl="2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If yes, go to 5. </a:t>
          </a:r>
        </a:p>
        <a:p>
          <a:pPr marL="114300" lvl="2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STOP. Add necessary info to content and go to 5.</a:t>
          </a:r>
        </a:p>
      </dsp:txBody>
      <dsp:txXfrm>
        <a:off x="1014854" y="1713703"/>
        <a:ext cx="2064537" cy="1238722"/>
      </dsp:txXfrm>
    </dsp:sp>
    <dsp:sp modelId="{4A7769D0-D701-EA41-91E5-C13CBF52B297}">
      <dsp:nvSpPr>
        <dsp:cNvPr id="0" name=""/>
        <dsp:cNvSpPr/>
      </dsp:nvSpPr>
      <dsp:spPr>
        <a:xfrm>
          <a:off x="5616972" y="2287344"/>
          <a:ext cx="444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2717" y="45720"/>
              </a:lnTo>
            </a:path>
            <a:path>
              <a:moveTo>
                <a:pt x="311525" y="45720"/>
              </a:moveTo>
              <a:lnTo>
                <a:pt x="44424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Yes</a:t>
          </a:r>
        </a:p>
      </dsp:txBody>
      <dsp:txXfrm>
        <a:off x="5749689" y="2286915"/>
        <a:ext cx="178808" cy="92297"/>
      </dsp:txXfrm>
    </dsp:sp>
    <dsp:sp modelId="{873884BF-B766-DC43-8FCB-23A4DF890D43}">
      <dsp:nvSpPr>
        <dsp:cNvPr id="0" name=""/>
        <dsp:cNvSpPr/>
      </dsp:nvSpPr>
      <dsp:spPr>
        <a:xfrm>
          <a:off x="3554235" y="1713703"/>
          <a:ext cx="2064537" cy="123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5) Do all activities support learning through discovery?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Can learning through discovery reasonably be added?</a:t>
          </a:r>
        </a:p>
        <a:p>
          <a:pPr marL="114300" lvl="2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Go to 6.</a:t>
          </a:r>
        </a:p>
        <a:p>
          <a:pPr marL="114300" lvl="2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Yes. Add learning through discovery and reevaluate by returning to 3.</a:t>
          </a:r>
        </a:p>
      </dsp:txBody>
      <dsp:txXfrm>
        <a:off x="3554235" y="1713703"/>
        <a:ext cx="2064537" cy="1238722"/>
      </dsp:txXfrm>
    </dsp:sp>
    <dsp:sp modelId="{AEC3AD33-4D05-234E-9663-BA2F5919C5A3}">
      <dsp:nvSpPr>
        <dsp:cNvPr id="0" name=""/>
        <dsp:cNvSpPr/>
      </dsp:nvSpPr>
      <dsp:spPr>
        <a:xfrm>
          <a:off x="8156352" y="2287344"/>
          <a:ext cx="444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2717" y="45720"/>
              </a:lnTo>
            </a:path>
            <a:path>
              <a:moveTo>
                <a:pt x="311525" y="45720"/>
              </a:moveTo>
              <a:lnTo>
                <a:pt x="44424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Yes</a:t>
          </a:r>
        </a:p>
      </dsp:txBody>
      <dsp:txXfrm>
        <a:off x="8289070" y="2286915"/>
        <a:ext cx="178808" cy="92297"/>
      </dsp:txXfrm>
    </dsp:sp>
    <dsp:sp modelId="{1E8A18DB-B745-324B-A6A2-5FAC2B7C5297}">
      <dsp:nvSpPr>
        <dsp:cNvPr id="0" name=""/>
        <dsp:cNvSpPr/>
      </dsp:nvSpPr>
      <dsp:spPr>
        <a:xfrm>
          <a:off x="6093615" y="1713703"/>
          <a:ext cx="2064537" cy="123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6) Does assessment of program activities suppor QIs goal mastery?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Are all assessments appropriately fitted to the goals?</a:t>
          </a:r>
        </a:p>
        <a:p>
          <a:pPr marL="114300" lvl="2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Revise and go to 7.</a:t>
          </a:r>
        </a:p>
        <a:p>
          <a:pPr marL="114300" lvl="2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/>
            <a:t>Yes. Create a recommended </a:t>
          </a:r>
          <a:r>
            <a:rPr lang="en-US" sz="700" kern="1200" dirty="0" err="1"/>
            <a:t>remediaton</a:t>
          </a:r>
          <a:r>
            <a:rPr lang="en-US" sz="700" kern="1200" dirty="0"/>
            <a:t> step for QIs and then go to 7.</a:t>
          </a:r>
        </a:p>
      </dsp:txBody>
      <dsp:txXfrm>
        <a:off x="6093615" y="1713703"/>
        <a:ext cx="2064537" cy="1238722"/>
      </dsp:txXfrm>
    </dsp:sp>
    <dsp:sp modelId="{8D53E8B3-2425-3C42-8999-58E13C6A05EE}">
      <dsp:nvSpPr>
        <dsp:cNvPr id="0" name=""/>
        <dsp:cNvSpPr/>
      </dsp:nvSpPr>
      <dsp:spPr>
        <a:xfrm>
          <a:off x="2047122" y="2950625"/>
          <a:ext cx="7618142" cy="444243"/>
        </a:xfrm>
        <a:custGeom>
          <a:avLst/>
          <a:gdLst/>
          <a:ahLst/>
          <a:cxnLst/>
          <a:rect l="0" t="0" r="0" b="0"/>
          <a:pathLst>
            <a:path>
              <a:moveTo>
                <a:pt x="7618142" y="0"/>
              </a:moveTo>
              <a:lnTo>
                <a:pt x="7618142" y="239221"/>
              </a:lnTo>
              <a:lnTo>
                <a:pt x="0" y="239221"/>
              </a:lnTo>
              <a:lnTo>
                <a:pt x="0" y="444243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Yes</a:t>
          </a:r>
        </a:p>
      </dsp:txBody>
      <dsp:txXfrm>
        <a:off x="5665370" y="3126598"/>
        <a:ext cx="381646" cy="92297"/>
      </dsp:txXfrm>
    </dsp:sp>
    <dsp:sp modelId="{4EAFECB4-E97A-2C45-80D9-90FA314DB8B1}">
      <dsp:nvSpPr>
        <dsp:cNvPr id="0" name=""/>
        <dsp:cNvSpPr/>
      </dsp:nvSpPr>
      <dsp:spPr>
        <a:xfrm>
          <a:off x="8632996" y="1713703"/>
          <a:ext cx="2064537" cy="123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7) Are activities and assessments designed for varied delivery modes?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Consider developing activities and/or assessments for other delivery modes and evaluate them separately.</a:t>
          </a:r>
        </a:p>
      </dsp:txBody>
      <dsp:txXfrm>
        <a:off x="8632996" y="1713703"/>
        <a:ext cx="2064537" cy="1238722"/>
      </dsp:txXfrm>
    </dsp:sp>
    <dsp:sp modelId="{830EB25B-57DF-CD4B-8D7A-5E8CFA7FB0AE}">
      <dsp:nvSpPr>
        <dsp:cNvPr id="0" name=""/>
        <dsp:cNvSpPr/>
      </dsp:nvSpPr>
      <dsp:spPr>
        <a:xfrm>
          <a:off x="3077591" y="4000910"/>
          <a:ext cx="444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2717" y="45719"/>
              </a:lnTo>
            </a:path>
            <a:path>
              <a:moveTo>
                <a:pt x="311525" y="45719"/>
              </a:moveTo>
              <a:lnTo>
                <a:pt x="44424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Yes</a:t>
          </a:r>
        </a:p>
      </dsp:txBody>
      <dsp:txXfrm>
        <a:off x="3210309" y="4000481"/>
        <a:ext cx="178808" cy="92297"/>
      </dsp:txXfrm>
    </dsp:sp>
    <dsp:sp modelId="{DBE0E371-627F-5B44-A76B-C2773E46B8BA}">
      <dsp:nvSpPr>
        <dsp:cNvPr id="0" name=""/>
        <dsp:cNvSpPr/>
      </dsp:nvSpPr>
      <dsp:spPr>
        <a:xfrm>
          <a:off x="1014854" y="3427269"/>
          <a:ext cx="2064537" cy="123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8) Are physical and digital resources appropriate for all QIs?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No. Remediate physical space and/or digital resources for accessibility.</a:t>
          </a:r>
        </a:p>
      </dsp:txBody>
      <dsp:txXfrm>
        <a:off x="1014854" y="3427269"/>
        <a:ext cx="2064537" cy="1238722"/>
      </dsp:txXfrm>
    </dsp:sp>
    <dsp:sp modelId="{12A23648-8B7F-D646-9CE4-172BCB811CCF}">
      <dsp:nvSpPr>
        <dsp:cNvPr id="0" name=""/>
        <dsp:cNvSpPr/>
      </dsp:nvSpPr>
      <dsp:spPr>
        <a:xfrm>
          <a:off x="3554235" y="3427269"/>
          <a:ext cx="2064537" cy="123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9) Yay! you are finished with your UD review and have done what you can, at this time, to reach all QIs.</a:t>
          </a:r>
        </a:p>
      </dsp:txBody>
      <dsp:txXfrm>
        <a:off x="3554235" y="3427269"/>
        <a:ext cx="2064537" cy="12387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A4D17B-76C2-C748-A49C-BC3B815A59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1CCB5-B72F-1F49-A373-AF3E15B59B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11EA0-A378-6145-BC83-40B1DED1AFDF}" type="datetimeFigureOut">
              <a:rPr lang="en-US" smtClean="0"/>
              <a:t>8/9/20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794C9-8911-B346-A33D-513DC498CD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2A814-F6E8-D94D-87AA-41B91D20A6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C08F6-26CF-5648-AD9E-DD666582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94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75AAE-0936-40B9-ACF9-A981EEF95D23}" type="datetimeFigureOut">
              <a:rPr lang="en-US" smtClean="0"/>
              <a:t>8/9/20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1F30-39B2-4CE2-8EF3-91F317956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IAAP: international association of accessibility professionals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07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en-US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all QI’s served by this program complete the activities in an equally effective way?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yes, go to 1.b. If no: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Revise activities and return to 1.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they complete all activities independently?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yes: go to 2. If no: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Revise activities that cannot be done independently to maximize independence and go to 2.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en-US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presenter(s) respond to QI differences immediately?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yes, go to 3. If no, develop new/additional activities and return to 1.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no a second time (after reevaluation), then STOP. Solve barrier issue(s) with outside help and go to 3.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en-US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all program complexity necessary for program goals?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yes, go to 4. If no, simplify unnecessary complexity and go to 4.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en-US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the program provide the QI with all information necessary to successfully complete program activities?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yes, go to 5. If no, evaluate the following: Is this information fundamental to being deemed “qualified” for the program?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yes, go to 5. If no, STOP, add necessary information to content, and go to 5.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en-US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all activities support learning through discovery?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yes, go to 6. If no, evaluate the following: Can learning through discovery reasonably be added?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no, go to 6.  If yes, add learning through discovery to activities and reevaluate by returning to 3.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en-US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assessment of program activities support QIs mastery of goals?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yes, go to 7. If no, evaluate the following: Are all assessments appropriately fitted to the goals?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no, revise assessments and go to 7. If yes, create a recommended remediation step for QIs and then go to 7.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en-US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activities and assessments designed for varied delivery modes (</a:t>
            </a:r>
            <a:r>
              <a:rPr lang="en-US" sz="12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US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online, in-person, synchronous, asynchronous).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yes, go to 8. If no, consider developing activities and/or assessments for other modes of delivery and plan to evaluate those activities/assessments separately; for original activities/assessments, go to 8.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en-US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physical and digital resources appropriate for all QIs?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yes, go to 9. If no, remediate physical space and/or digital resources for necessary accessibility to, at least, meet the needs of your QIs and then go to 9.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en-US" sz="12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Yay! You are finished with your UD review and have done what you can at this time to create a program that is appropriate for all qualified individuals whom it might reach.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0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02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37123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8487" y="2205811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7" y="2205810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82" y="52230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50479" y="2253272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9" y="980273"/>
            <a:ext cx="9613862" cy="62297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40532"/>
            <a:ext cx="9613858" cy="109079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069" y="2029098"/>
            <a:ext cx="9613859" cy="3825558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50479" y="458830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50478" y="2216665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69854" y="2902465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7" y="2216665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35002" y="2902465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13688" y="2216665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13688" y="2902465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50479" y="427335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46541" y="4161547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46541" y="2200917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46541" y="4737809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1694" y="4161547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611693" y="2200917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effectLst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10340" y="4737808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96901" y="4161547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96900" y="2200917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96776" y="4737806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8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C31D3DF6-BD92-5A42-BE5A-943C06AD7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498" y="3685971"/>
            <a:ext cx="8623004" cy="98955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6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3C869FF0-5066-6F49-A2AD-291C7127A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AEA3B79-FFFA-3F4E-AED6-8DC169C2C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05085"/>
            <a:ext cx="9613860" cy="109078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479" y="2093080"/>
            <a:ext cx="9613860" cy="380258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C6A73E4-7AFD-2047-83FB-4CBDCE06E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88F785B-829D-254E-8DC8-2AF6CEC5A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69" y="219404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72" y="219404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1920F5B-B3DB-0C44-9BED-102100663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774565B-8DCB-F54E-951B-1F6B6F9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BE7682-1B99-7642-9FA9-06F9EC3F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458" y="369171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3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69" y="437124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5100" y="2205811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9072" y="2898946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8904" y="2205811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73" y="2898946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A7A8FE9-585F-BB46-8B19-21C1B7B1F0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D2BF013-7795-A14D-9486-F9287C834E0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DE20223-3AB6-E444-A2ED-8C04880F2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1DBE65F-820C-7C49-9F4C-2CC1F6C10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4814B0-031D-8E4D-8CAE-26017EFDE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350EF3F-B941-164B-A93D-39C973034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5011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002" y="2212307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8" y="2212306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78D7DD-D468-B944-9D18-465561438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A96BF22-4E8D-2E47-985F-350FA795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50122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8488" y="2212311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8" y="2212310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B94749D-49EA-8B47-B2C0-6731C49B6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8EC6930-8DF1-1C48-9F81-7839BC54E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59323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9069" y="2093924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6" y="917290"/>
            <a:ext cx="9613862" cy="62297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A1CBB8B-517C-6C45-B181-F4C6A1110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F4DDC6B-C1C1-2946-8578-378E44A74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50479" y="450121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50478" y="2212310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69854" y="2898110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7" y="2212310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35002" y="2898110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13688" y="2212310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13688" y="2898110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17053A7-5597-5E4D-88E5-F262E5C0685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0496F7C-31C5-0847-B001-E89A10F85A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289070" y="480403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285132" y="4188081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285132" y="2227451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285132" y="4764343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0285" y="4188081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50284" y="2227451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48931" y="4764342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35492" y="4188081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35491" y="2227451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35367" y="4764340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EAA8C81F-09A0-BB4F-8092-6FA03C56E60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76145F4F-A42F-5D49-AF1B-15C45C255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6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7E48344-7DE3-D24B-AA1E-7956A90C8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395" y="3709218"/>
            <a:ext cx="8559209" cy="98955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42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211462"/>
            <a:ext cx="9613861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0492"/>
            <a:ext cx="9613860" cy="109078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307771"/>
            <a:ext cx="9613860" cy="361099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3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69" y="2207064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72" y="2207064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5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38908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1428" y="2209210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902345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5232" y="2209210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201" y="2902345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3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34612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0924" y="2207062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2207061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32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5244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83408" y="2202379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8" y="2202378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461833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9070" y="2280428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919800"/>
            <a:ext cx="9613862" cy="62297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5400" y="456322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287125" y="2217918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06501" y="2903718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2204" y="2217918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1649" y="2903718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0335" y="2217918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0335" y="2903718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69" y="405085"/>
            <a:ext cx="9613860" cy="109078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070" y="1915885"/>
            <a:ext cx="9613860" cy="3994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295400" y="434614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291462" y="4167694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291462" y="2207064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291462" y="4743956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615" y="4167694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56614" y="2207064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55261" y="4743955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41822" y="4167694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41821" y="2207064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41697" y="4743953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4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60B5501-5458-4C48-9D5A-4D94B74EA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395" y="3693719"/>
            <a:ext cx="8559209" cy="98955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15717"/>
            <a:ext cx="9613860" cy="109078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168434"/>
            <a:ext cx="9613860" cy="375904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2309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203" y="2212309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5246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1428" y="2199872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893007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5232" y="2199872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201" y="2893007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4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7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12114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0924" y="2193307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2193306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3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69" y="2211462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72" y="2211462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5244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83408" y="2199872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8" y="2199871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4444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95403" y="221432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902383"/>
            <a:ext cx="9613862" cy="62297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0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5400" y="411160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287125" y="2192830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06501" y="2878630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2204" y="2192830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1649" y="2878630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0335" y="2192830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0335" y="2878630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295400" y="416880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291462" y="4156319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291462" y="2195689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291462" y="4732581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615" y="4156319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56614" y="2195689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55261" y="4732580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41822" y="4156319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41821" y="2195689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41697" y="4732578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57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7AC26-EE7F-8A46-9B58-4A741C4AAA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74411" y="3729998"/>
            <a:ext cx="9144000" cy="961867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  </a:t>
            </a:r>
          </a:p>
        </p:txBody>
      </p:sp>
    </p:spTree>
    <p:extLst>
      <p:ext uri="{BB962C8B-B14F-4D97-AF65-F5344CB8AC3E}">
        <p14:creationId xmlns:p14="http://schemas.microsoft.com/office/powerpoint/2010/main" val="1689364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D525-E200-8848-A3FE-27C36BA7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BC1BD-0EEC-DD45-9E89-E277B93D0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25624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797CC-02D7-3543-8FCF-24CB3D07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8/9/20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6932-885E-6C4E-99A1-22BAE572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20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C550-616E-EC40-AD21-4C4E5DC95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C981D-7D40-B648-8B81-0DEAB3CA5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1100" y="182562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211C1-582C-5048-95AF-1B329614B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100" y="182562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F5FA2-40BF-994E-88CC-2DA6BB0F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8/9/20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497C3-859A-0B46-B22A-6B7DA688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271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D1269-90A1-844E-8082-ACF20374B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3B05-B40F-F148-8019-546A2C7A5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D7ED0-4CF2-CB43-8707-7A070DF0A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CC5FC-1E94-A149-AAF6-07951E853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D1944A-DEBB-8F46-BDEC-2B363C378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2A1C58-4512-8D45-B762-A5CCADA6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8/9/20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444F1-3798-E542-A9ED-1821173B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49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D4A4-6F9D-FD4A-A300-ADD165E0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044C4-8274-A140-A5BA-B251FD8C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F8533-DC82-8E46-B8C1-282B6376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2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69" y="437124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5097" y="2194044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9069" y="2887179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8901" y="2194044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70" y="2887179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E7CD8-8DA9-F746-B860-44D1CBE3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8/9/20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AE698-DAFF-BF49-9FB8-9B91A604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90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4A9B-8E72-CB40-8203-E3CF5537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3178"/>
            <a:ext cx="7099663" cy="1178922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E44FA-A19C-4F43-829F-1607B46C3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DAFA5-084D-9F4E-BEE7-79BEC834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0C7DA-4E4E-BE45-9D86-B30CBF202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B631B-FF5E-6544-A5DC-384E69DB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1AD57-6512-214E-807B-890FF03C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14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63C5-DD12-304A-9569-DA8FFA7C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8861561" cy="109696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20C12-57B4-8940-AD6E-826B3E8FB7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6486E-C151-614C-8B50-1581733B9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6837E-C27B-184E-9B7C-00EB70AB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AF3E-4FF3-AA4C-8C89-63F1CCB9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A14F5-687A-6B45-BBDA-15874E66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1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58826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002" y="221666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8" y="221666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069" y="4484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068" y="2211462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4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7" r:id="rId13"/>
    <p:sldLayoutId id="214748366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 userDrawn="1">
          <p15:clr>
            <a:srgbClr val="F26B43"/>
          </p15:clr>
        </p15:guide>
        <p15:guide id="2" pos="816" userDrawn="1">
          <p15:clr>
            <a:srgbClr val="F26B43"/>
          </p15:clr>
        </p15:guide>
        <p15:guide id="3" pos="864" userDrawn="1">
          <p15:clr>
            <a:srgbClr val="F26B43"/>
          </p15:clr>
        </p15:guide>
        <p15:guide id="4" pos="26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069" y="437123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7585" y="2199926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974F45A-1308-344D-BBA0-F9C3AC1B4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46504DF-58DE-A24C-A8D5-CCDA97332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8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742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8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069" y="434616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218748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5400" y="6497890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8/9/20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89181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7CE49-E0BC-7841-80F6-55B9101C6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26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43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2688" userDrawn="1">
          <p15:clr>
            <a:srgbClr val="F26B43"/>
          </p15:clr>
        </p15:guide>
        <p15:guide id="3" pos="744" userDrawn="1">
          <p15:clr>
            <a:srgbClr val="F26B43"/>
          </p15:clr>
        </p15:guide>
        <p15:guide id="4" pos="81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450122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212309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5400" y="649287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C8C3C1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C8C3C1"/>
                </a:solidFill>
              </a:defRPr>
            </a:lvl1pPr>
          </a:lstStyle>
          <a:p>
            <a:fld id="{8D6896FE-8CF2-0F4E-BD44-23C64AC2EB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97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4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7" r:id="rId12"/>
    <p:sldLayoutId id="214748373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0" userDrawn="1">
          <p15:clr>
            <a:srgbClr val="F26B43"/>
          </p15:clr>
        </p15:guide>
        <p15:guide id="3" pos="816" userDrawn="1">
          <p15:clr>
            <a:srgbClr val="F26B43"/>
          </p15:clr>
        </p15:guide>
        <p15:guide id="4" pos="268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27110-93D8-8B45-BBFA-8963D585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00593"/>
            <a:ext cx="10515600" cy="1109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1BA71-CC52-704B-A62A-E748FD1FB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B8926-1C9E-B948-B496-A0D8B41D8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5400" y="6492874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1BE4BFFB-1703-D34A-92E3-5D0E0CC27281}" type="datetimeFigureOut">
              <a:rPr lang="en-US" smtClean="0"/>
              <a:pPr/>
              <a:t>8/9/20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54B54-484C-EA4B-948E-00BA58BDB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492875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1777B99-755A-8F49-8EAD-56A6BB67BA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7" r:id="rId2"/>
    <p:sldLayoutId id="2147483747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44" userDrawn="1">
          <p15:clr>
            <a:srgbClr val="F26B43"/>
          </p15:clr>
        </p15:guide>
        <p15:guide id="3" pos="816" userDrawn="1">
          <p15:clr>
            <a:srgbClr val="F26B43"/>
          </p15:clr>
        </p15:guide>
        <p15:guide id="4" pos="26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projects.ncsu.edu/design/cud/" TargetMode="Externa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IDA@Wichita.edu" TargetMode="Externa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hyperlink" Target="https://youtu.be/g3w4YnM7UjU" TargetMode="Externa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3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AE57-56B3-214D-9D69-E499660A9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71F9E-81EE-984B-AE6A-2587828BB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3423" y="1822344"/>
            <a:ext cx="5683624" cy="42960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According to the </a:t>
            </a:r>
            <a:r>
              <a:rPr lang="en-US" u="sng" dirty="0">
                <a:hlinkClick r:id="rId2"/>
              </a:rPr>
              <a:t>Center for Universal Design</a:t>
            </a:r>
            <a:r>
              <a:rPr lang="en-US" dirty="0"/>
              <a:t>, Universal Design is defined as, “The design of products and environments to be usable by all people, to the greatest extent possible, without adaptation or specialized design.”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6FDAB0-CFE4-6F42-A532-29AEE7A5DD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pic>
        <p:nvPicPr>
          <p:cNvPr id="5" name="Content Placeholder 8" descr="zero entry siwmming pool">
            <a:extLst>
              <a:ext uri="{FF2B5EF4-FFF2-40B4-BE49-F238E27FC236}">
                <a16:creationId xmlns:a16="http://schemas.microsoft.com/office/drawing/2014/main" id="{DCF379A2-E4BE-F249-AC5C-5656EBC5D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330" y="2618947"/>
            <a:ext cx="5657613" cy="27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AA169-2683-FB48-8688-01A828D53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 principles of UD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1873E-F76F-7D46-9F3B-B8400D0E4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852" y="2111188"/>
            <a:ext cx="4915503" cy="387524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UD came out of the “built environment”</a:t>
            </a:r>
          </a:p>
          <a:p>
            <a:pPr lvl="1"/>
            <a:r>
              <a:rPr lang="en-US" dirty="0"/>
              <a:t>equitable use </a:t>
            </a:r>
          </a:p>
          <a:p>
            <a:pPr lvl="1"/>
            <a:r>
              <a:rPr lang="en-US" dirty="0"/>
              <a:t>flexibility in use</a:t>
            </a:r>
          </a:p>
          <a:p>
            <a:pPr lvl="1"/>
            <a:r>
              <a:rPr lang="en-US" dirty="0"/>
              <a:t>simple and intuitive </a:t>
            </a:r>
          </a:p>
          <a:p>
            <a:pPr lvl="1"/>
            <a:r>
              <a:rPr lang="en-US" dirty="0"/>
              <a:t>perceptible information </a:t>
            </a:r>
          </a:p>
          <a:p>
            <a:pPr lvl="1"/>
            <a:r>
              <a:rPr lang="en-US" dirty="0"/>
              <a:t>tolerance for error </a:t>
            </a:r>
          </a:p>
          <a:p>
            <a:pPr lvl="1"/>
            <a:r>
              <a:rPr lang="en-US" dirty="0"/>
              <a:t>low physical effort </a:t>
            </a:r>
          </a:p>
          <a:p>
            <a:pPr lvl="1"/>
            <a:r>
              <a:rPr lang="en-US" dirty="0"/>
              <a:t>size and space for approach and use</a:t>
            </a:r>
          </a:p>
        </p:txBody>
      </p:sp>
      <p:pic>
        <p:nvPicPr>
          <p:cNvPr id="9" name="Content Placeholder 8" descr="vanity with no room to use if in a wheelchair and with twist handles on faucet.">
            <a:extLst>
              <a:ext uri="{FF2B5EF4-FFF2-40B4-BE49-F238E27FC236}">
                <a16:creationId xmlns:a16="http://schemas.microsoft.com/office/drawing/2014/main" id="{D33FE413-E1D8-6A46-B491-F6992AA3A5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625190"/>
            <a:ext cx="3402561" cy="3598863"/>
          </a:xfrm>
          <a:prstGeom prst="rect">
            <a:avLst/>
          </a:prstGeom>
        </p:spPr>
      </p:pic>
      <p:pic>
        <p:nvPicPr>
          <p:cNvPr id="8" name="Picture 7" descr="vanity with room for approach and motion sensing faucets">
            <a:extLst>
              <a:ext uri="{FF2B5EF4-FFF2-40B4-BE49-F238E27FC236}">
                <a16:creationId xmlns:a16="http://schemas.microsoft.com/office/drawing/2014/main" id="{7B795A42-D4BC-EE41-B414-504E5123C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445" y="3424621"/>
            <a:ext cx="4180407" cy="27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E0F8-EE92-774E-AD0B-A00C4848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Design for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72D1-25B2-D04B-B0C5-179CF1FAB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988" y="2097741"/>
            <a:ext cx="5482770" cy="40097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Applied some of the concepts of UD to learning environments</a:t>
            </a:r>
          </a:p>
          <a:p>
            <a:r>
              <a:rPr lang="en-US" dirty="0"/>
              <a:t>Stemmed from K-12 </a:t>
            </a:r>
          </a:p>
          <a:p>
            <a:r>
              <a:rPr lang="en-US" dirty="0"/>
              <a:t>CAST (Center for Applied Special Technology)</a:t>
            </a:r>
          </a:p>
          <a:p>
            <a:r>
              <a:rPr lang="en-US" dirty="0"/>
              <a:t>Not simply “universal design in an educational context”</a:t>
            </a:r>
          </a:p>
        </p:txBody>
      </p:sp>
      <p:pic>
        <p:nvPicPr>
          <p:cNvPr id="5" name="Content Placeholder 4" descr="word art illustrating universal design for learning as minimizing barriers">
            <a:extLst>
              <a:ext uri="{FF2B5EF4-FFF2-40B4-BE49-F238E27FC236}">
                <a16:creationId xmlns:a16="http://schemas.microsoft.com/office/drawing/2014/main" id="{2C76F345-D83E-C343-888C-E69DA6909F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8713" y="2249686"/>
            <a:ext cx="4700587" cy="3525440"/>
          </a:xfrm>
        </p:spPr>
      </p:pic>
    </p:spTree>
    <p:extLst>
      <p:ext uri="{BB962C8B-B14F-4D97-AF65-F5344CB8AC3E}">
        <p14:creationId xmlns:p14="http://schemas.microsoft.com/office/powerpoint/2010/main" val="35064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20B3A-58A3-0747-8FC8-8EB4AE00F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principles of UDL</a:t>
            </a:r>
          </a:p>
        </p:txBody>
      </p:sp>
      <p:pic>
        <p:nvPicPr>
          <p:cNvPr id="5" name="Content Placeholder 4" descr="Chart illustrating unviersal design for learning's three concepts of representation, action and expression, and engagement.">
            <a:extLst>
              <a:ext uri="{FF2B5EF4-FFF2-40B4-BE49-F238E27FC236}">
                <a16:creationId xmlns:a16="http://schemas.microsoft.com/office/drawing/2014/main" id="{99FF2FA2-B9DA-4844-A661-C89A65D480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7883" y="2016199"/>
            <a:ext cx="5322047" cy="39915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AEE5A-B754-DF45-BAF1-09EED8E9CE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Multiple means of engagement</a:t>
            </a:r>
          </a:p>
          <a:p>
            <a:r>
              <a:rPr lang="en-US" dirty="0"/>
              <a:t>Multiple means of representation</a:t>
            </a:r>
          </a:p>
          <a:p>
            <a:r>
              <a:rPr lang="en-US" dirty="0"/>
              <a:t>Multiple means of action &amp; expression</a:t>
            </a:r>
          </a:p>
        </p:txBody>
      </p:sp>
    </p:spTree>
    <p:extLst>
      <p:ext uri="{BB962C8B-B14F-4D97-AF65-F5344CB8AC3E}">
        <p14:creationId xmlns:p14="http://schemas.microsoft.com/office/powerpoint/2010/main" val="5411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D38D1-41D2-B04E-95B0-B03952C6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 (UX)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FE07E-70C5-BD4D-BCFA-5832FBDD3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906" y="1909482"/>
            <a:ext cx="5334852" cy="390214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design philosophy (used by the WSU instructional design office)</a:t>
            </a:r>
          </a:p>
          <a:p>
            <a:r>
              <a:rPr lang="en-US" dirty="0"/>
              <a:t>Look at the whole thing being designed</a:t>
            </a:r>
          </a:p>
          <a:p>
            <a:r>
              <a:rPr lang="en-US" dirty="0"/>
              <a:t>Asks “why do people use the ‘product?’ what should it do? How is it used?</a:t>
            </a:r>
          </a:p>
          <a:p>
            <a:r>
              <a:rPr lang="en-US" dirty="0"/>
              <a:t>Broad concept that can include UD, UDL, and other approaches</a:t>
            </a:r>
          </a:p>
        </p:txBody>
      </p:sp>
      <p:pic>
        <p:nvPicPr>
          <p:cNvPr id="5" name="Content Placeholder 4" descr="graphic showing concepts of ux design: information architecture, visual design, funtionality, usability, typography, user interface, content strategy, interaction design.">
            <a:extLst>
              <a:ext uri="{FF2B5EF4-FFF2-40B4-BE49-F238E27FC236}">
                <a16:creationId xmlns:a16="http://schemas.microsoft.com/office/drawing/2014/main" id="{A5845007-7EB5-8D40-872C-125144C49E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1107" y="1909482"/>
            <a:ext cx="3785346" cy="378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54E9A-CA8D-BC4E-B0D5-0705BD23B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model for your consideration</a:t>
            </a:r>
          </a:p>
        </p:txBody>
      </p:sp>
      <p:graphicFrame>
        <p:nvGraphicFramePr>
          <p:cNvPr id="6" name="Content Placeholder 5" descr="Can all QI’s served by this program complete the activities in an equally effective way?&#13;&#10;If yes, go to 1.b. If no: STOP. Revise activities and return to 1.&#13;&#10;Can they complete all activities independently?&#13;&#10;If yes: go to 2. If no: STOP. Revise activities that cannot be done independently to maximize independence and go to 2.&#13;&#10;Can presenter(s) respond to QI differences immediately?&#13;&#10;If yes, go to 3. If no, develop new/additional activities and return to 1.&#13;&#10;If no a second time (after reevaluation), then STOP. Solve barrier issue(s) with outside help and go to 3.&#13;&#10;Is all program complexity necessary for program goals?&#13;&#10;If yes, go to 4. If no, simplify unnecessary complexity and go to 4.&#13;&#10;Does the program provide the QI with all information necessary to successfully complete program activities?&#13;&#10;If yes, go to 5. If no, evaluate the following: Is this information fundamental to being deemed “qualified” for the program?&#13;&#10;If yes, go to 5. If no, STOP, add necessary information to content, and go to 5.&#13;&#10;Do all activities support learning through discovery?&#13;&#10;If yes, go to 6. If no, evaluate the following: Can learning through discovery reasonably be added?&#13;&#10;If no, go to 6.  If yes, add learning through discovery to activities and reevaluate by returning to 3.&#13;&#10;Does assessment of program activities support QIs mastery of goals?&#13;&#10;If yes, go to 7. If no, evaluate the following: Are all assessments appropriately fitted to the goals?&#13;&#10;If no, revise assessments and go to 7. If yes, create a recommended remediation step for QIs and then go to 7.&#13;&#10;Are activities and assessments designed for varied delivery modes (eg: online, in-person, synchronous, asynchronous).&#13;&#10;If yes, go to 8. If no, consider developing activities and/or assessments for other modes of delivery and plan to evaluate those activities/assessments separately; for original activities/assessments, go to 8.&#13;&#10;Are physical and digital resources appropriate for all QIs?&#13;&#10;If yes, go to 9. If no, remediate physical space and/or digital resources for necessary accessibility to, at least, meet the needs of your QIs and then go to 9.&#13;&#10;Yay! You are finished with your UD review and have done what you can at this time to create a program that is appropriate for all qualified individuals whom it might reach.&#13;&#10;">
            <a:extLst>
              <a:ext uri="{FF2B5EF4-FFF2-40B4-BE49-F238E27FC236}">
                <a16:creationId xmlns:a16="http://schemas.microsoft.com/office/drawing/2014/main" id="{CCDDA41A-86FC-F345-ADFE-0753556637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89761"/>
              </p:ext>
            </p:extLst>
          </p:nvPr>
        </p:nvGraphicFramePr>
        <p:xfrm>
          <a:off x="188259" y="1707776"/>
          <a:ext cx="11712388" cy="466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720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5CAA-9627-414A-A454-385F67B2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all of this mean to YOU?</a:t>
            </a:r>
          </a:p>
        </p:txBody>
      </p:sp>
      <p:pic>
        <p:nvPicPr>
          <p:cNvPr id="5" name="Content Placeholder 4" descr="graphic showing all roads leading to rome">
            <a:extLst>
              <a:ext uri="{FF2B5EF4-FFF2-40B4-BE49-F238E27FC236}">
                <a16:creationId xmlns:a16="http://schemas.microsoft.com/office/drawing/2014/main" id="{3DF8A1A2-7FD0-084F-9875-503AB436E4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95400" y="2477889"/>
            <a:ext cx="4699000" cy="306903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1B1CB-A3AB-F545-BFA1-A1D1069872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There is no “one way” to do accessibility</a:t>
            </a:r>
          </a:p>
          <a:p>
            <a:pPr lvl="1"/>
            <a:r>
              <a:rPr lang="en-US" dirty="0"/>
              <a:t>UD: goal oriented</a:t>
            </a:r>
          </a:p>
          <a:p>
            <a:pPr lvl="1"/>
            <a:r>
              <a:rPr lang="en-US" dirty="0"/>
              <a:t>UDL: prescriptive</a:t>
            </a:r>
          </a:p>
          <a:p>
            <a:pPr lvl="1"/>
            <a:r>
              <a:rPr lang="en-US" dirty="0"/>
              <a:t>UX: user focused</a:t>
            </a:r>
          </a:p>
          <a:p>
            <a:pPr lvl="1"/>
            <a:r>
              <a:rPr lang="en-US" dirty="0"/>
              <a:t>Our model: blended</a:t>
            </a:r>
          </a:p>
        </p:txBody>
      </p:sp>
    </p:spTree>
    <p:extLst>
      <p:ext uri="{BB962C8B-B14F-4D97-AF65-F5344CB8AC3E}">
        <p14:creationId xmlns:p14="http://schemas.microsoft.com/office/powerpoint/2010/main" val="14943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E656-BBC0-A747-8412-9C6D64DE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AB0FE-53BE-4344-A1BF-81643012EA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Decrease overt barriers</a:t>
            </a:r>
          </a:p>
          <a:p>
            <a:r>
              <a:rPr lang="en-US" dirty="0"/>
              <a:t>Two cognitive channels</a:t>
            </a:r>
          </a:p>
          <a:p>
            <a:r>
              <a:rPr lang="en-US" dirty="0"/>
              <a:t>Consider the user</a:t>
            </a:r>
          </a:p>
          <a:p>
            <a:r>
              <a:rPr lang="en-US" dirty="0"/>
              <a:t>Fit different models to your needs and your students’ needs</a:t>
            </a:r>
          </a:p>
          <a:p>
            <a:r>
              <a:rPr lang="en-US" dirty="0"/>
              <a:t>Try things</a:t>
            </a:r>
          </a:p>
        </p:txBody>
      </p:sp>
      <p:pic>
        <p:nvPicPr>
          <p:cNvPr id="5" name="Content Placeholder 4" descr="experiment">
            <a:extLst>
              <a:ext uri="{FF2B5EF4-FFF2-40B4-BE49-F238E27FC236}">
                <a16:creationId xmlns:a16="http://schemas.microsoft.com/office/drawing/2014/main" id="{22CE917B-D89C-A348-90F7-1C5012C13B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8674" y="2212309"/>
            <a:ext cx="4700587" cy="30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1C6A1-AABE-634C-9349-DA7D789AA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 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IDA@Wichita.edu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15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91A6C-9EFC-EB4E-93CB-D6AA45F7C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Universal Design and UDL</a:t>
            </a:r>
          </a:p>
        </p:txBody>
      </p:sp>
    </p:spTree>
    <p:extLst>
      <p:ext uri="{BB962C8B-B14F-4D97-AF65-F5344CB8AC3E}">
        <p14:creationId xmlns:p14="http://schemas.microsoft.com/office/powerpoint/2010/main" val="21835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9122B7-514F-FC4F-9232-8ADF3D6E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Carolyn Speer, PhD, CPACC</a:t>
            </a:r>
          </a:p>
        </p:txBody>
      </p:sp>
      <p:pic>
        <p:nvPicPr>
          <p:cNvPr id="7" name="Content Placeholder 6" descr="Fetching photo of Carolyn Speer">
            <a:extLst>
              <a:ext uri="{FF2B5EF4-FFF2-40B4-BE49-F238E27FC236}">
                <a16:creationId xmlns:a16="http://schemas.microsoft.com/office/drawing/2014/main" id="{4C80CAC2-4D5E-164E-B339-C0967B8A7F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7516" y="2212309"/>
            <a:ext cx="5064757" cy="3376504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E054DE-8935-4740-8704-0F042FF574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Manager of Instructional Design and Access at Wichita State</a:t>
            </a:r>
          </a:p>
          <a:p>
            <a:r>
              <a:rPr lang="en-US" dirty="0"/>
              <a:t>PhD in Adult Education</a:t>
            </a:r>
          </a:p>
          <a:p>
            <a:r>
              <a:rPr lang="en-US" dirty="0"/>
              <a:t>Certified Professional in Accessibility Core Competencies </a:t>
            </a:r>
          </a:p>
        </p:txBody>
      </p:sp>
    </p:spTree>
    <p:extLst>
      <p:ext uri="{BB962C8B-B14F-4D97-AF65-F5344CB8AC3E}">
        <p14:creationId xmlns:p14="http://schemas.microsoft.com/office/powerpoint/2010/main" val="6918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342C1-CD43-0141-B2B4-0B991989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36F1A-58AB-E046-80C5-D44083577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958501"/>
            <a:ext cx="5145742" cy="429438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Session attendance</a:t>
            </a:r>
          </a:p>
          <a:p>
            <a:r>
              <a:rPr lang="en-US" dirty="0"/>
              <a:t>What is content accessibility?</a:t>
            </a:r>
          </a:p>
          <a:p>
            <a:r>
              <a:rPr lang="en-US" dirty="0"/>
              <a:t>Universal Design</a:t>
            </a:r>
          </a:p>
          <a:p>
            <a:r>
              <a:rPr lang="en-US" dirty="0"/>
              <a:t>Universal Design for Learning</a:t>
            </a:r>
          </a:p>
          <a:p>
            <a:r>
              <a:rPr lang="en-US" dirty="0"/>
              <a:t>UX</a:t>
            </a:r>
          </a:p>
          <a:p>
            <a:r>
              <a:rPr lang="en-US" dirty="0"/>
              <a:t>Universal Design in education</a:t>
            </a:r>
          </a:p>
          <a:p>
            <a:r>
              <a:rPr lang="en-US" dirty="0"/>
              <a:t>For a deeper discussion, see “Accessibility Family of Terms” </a:t>
            </a:r>
          </a:p>
          <a:p>
            <a:r>
              <a:rPr lang="en-US" dirty="0">
                <a:hlinkClick r:id="rId2"/>
              </a:rPr>
              <a:t>https://youtu.be/g3w4YnM7UjU</a:t>
            </a:r>
            <a:r>
              <a:rPr lang="en-US" dirty="0"/>
              <a:t> </a:t>
            </a:r>
          </a:p>
        </p:txBody>
      </p:sp>
      <p:pic>
        <p:nvPicPr>
          <p:cNvPr id="5" name="Content Placeholder 4" descr="Agenda">
            <a:extLst>
              <a:ext uri="{FF2B5EF4-FFF2-40B4-BE49-F238E27FC236}">
                <a16:creationId xmlns:a16="http://schemas.microsoft.com/office/drawing/2014/main" id="{5E18D993-F24E-AA4D-8E9C-9A14BFBEE9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700" y="2212975"/>
            <a:ext cx="4388613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D44EB-CDCE-4041-B3D3-B8605728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accessibility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439F77-C70E-EF46-A9F3-F775BAC4E1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Creating content with no overt barriers to groups of people</a:t>
            </a:r>
          </a:p>
          <a:p>
            <a:r>
              <a:rPr lang="en-US" dirty="0"/>
              <a:t>Presented on at least 2 cognitive channels</a:t>
            </a:r>
          </a:p>
          <a:p>
            <a:r>
              <a:rPr lang="en-US" dirty="0"/>
              <a:t>Not: tailoring presentation to one person</a:t>
            </a:r>
          </a:p>
        </p:txBody>
      </p:sp>
      <p:pic>
        <p:nvPicPr>
          <p:cNvPr id="7" name="Content Placeholder 6" descr="Teacher watching students measure heartrates ">
            <a:extLst>
              <a:ext uri="{FF2B5EF4-FFF2-40B4-BE49-F238E27FC236}">
                <a16:creationId xmlns:a16="http://schemas.microsoft.com/office/drawing/2014/main" id="{2E1FE016-AB56-6341-AFE9-6AFF867822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8743" y="2212309"/>
            <a:ext cx="5049122" cy="33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B95B-5A94-5648-830B-34E39FDF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“qualified individuals”</a:t>
            </a:r>
          </a:p>
        </p:txBody>
      </p:sp>
      <p:pic>
        <p:nvPicPr>
          <p:cNvPr id="5" name="Content Placeholder 4" descr="Approved">
            <a:extLst>
              <a:ext uri="{FF2B5EF4-FFF2-40B4-BE49-F238E27FC236}">
                <a16:creationId xmlns:a16="http://schemas.microsoft.com/office/drawing/2014/main" id="{E362F2C1-AE1E-5E4B-B36A-3E08C54003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1647" y="2482056"/>
            <a:ext cx="4699000" cy="2603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82FF1-8F49-EA49-B6F2-C11595E044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People who meet the skill, experience, education, and/or other requirements necessary to “be there” and can perform the essential functions necessary with or without reasonable accommodation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D30F-8C63-D84F-B831-AB49DAAC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 IS “universality”</a:t>
            </a:r>
          </a:p>
        </p:txBody>
      </p:sp>
      <p:pic>
        <p:nvPicPr>
          <p:cNvPr id="5" name="Content Placeholder 4" descr="Brain with curved arrows circling it">
            <a:extLst>
              <a:ext uri="{FF2B5EF4-FFF2-40B4-BE49-F238E27FC236}">
                <a16:creationId xmlns:a16="http://schemas.microsoft.com/office/drawing/2014/main" id="{5A837C4D-7DF6-9C41-ACD2-5F60484DE2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3274" y="2212309"/>
            <a:ext cx="2933700" cy="2921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51EFA-4018-874E-9814-AAE7E51C8B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goal is to create learning experiences that don’t create unnecessary barriers to qualified individuals.</a:t>
            </a:r>
          </a:p>
        </p:txBody>
      </p:sp>
    </p:spTree>
    <p:extLst>
      <p:ext uri="{BB962C8B-B14F-4D97-AF65-F5344CB8AC3E}">
        <p14:creationId xmlns:p14="http://schemas.microsoft.com/office/powerpoint/2010/main" val="123825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6D61-2079-CE4E-A4A8-DE3E901A2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how to get there</a:t>
            </a:r>
          </a:p>
        </p:txBody>
      </p:sp>
      <p:pic>
        <p:nvPicPr>
          <p:cNvPr id="5" name="Content Placeholder 4" descr="drawing of a hotair baloon made out of an idea lightbulb, floating to a mountain with a red flag on its top">
            <a:extLst>
              <a:ext uri="{FF2B5EF4-FFF2-40B4-BE49-F238E27FC236}">
                <a16:creationId xmlns:a16="http://schemas.microsoft.com/office/drawing/2014/main" id="{1FEF82B2-B328-3847-BB34-056EAB8474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2670" y="2322684"/>
            <a:ext cx="4699000" cy="29760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B81FB-6380-834F-84E4-CD8BF29A6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9202" y="1956815"/>
            <a:ext cx="5328373" cy="39464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Course design is the purview of the instructor</a:t>
            </a:r>
          </a:p>
          <a:p>
            <a:r>
              <a:rPr lang="en-US" dirty="0"/>
              <a:t>Academic freedom includes the right to adopt personal teaching methods</a:t>
            </a:r>
          </a:p>
          <a:p>
            <a:r>
              <a:rPr lang="en-US" dirty="0"/>
              <a:t>All students accepted to the university have an equal right to equal access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210F-DF62-C244-B598-D45084515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Many ways to get there</a:t>
            </a:r>
          </a:p>
        </p:txBody>
      </p:sp>
    </p:spTree>
    <p:extLst>
      <p:ext uri="{BB962C8B-B14F-4D97-AF65-F5344CB8AC3E}">
        <p14:creationId xmlns:p14="http://schemas.microsoft.com/office/powerpoint/2010/main" val="19426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ray">
  <a:themeElements>
    <a:clrScheme name="ARC GRAY">
      <a:dk1>
        <a:srgbClr val="000000"/>
      </a:dk1>
      <a:lt1>
        <a:srgbClr val="FEFFFF"/>
      </a:lt1>
      <a:dk2>
        <a:srgbClr val="5E5E5E"/>
      </a:dk2>
      <a:lt2>
        <a:srgbClr val="D5D5D5"/>
      </a:lt2>
      <a:accent1>
        <a:srgbClr val="7182C0"/>
      </a:accent1>
      <a:accent2>
        <a:srgbClr val="A86E87"/>
      </a:accent2>
      <a:accent3>
        <a:srgbClr val="F3AC1D"/>
      </a:accent3>
      <a:accent4>
        <a:srgbClr val="879848"/>
      </a:accent4>
      <a:accent5>
        <a:srgbClr val="913A41"/>
      </a:accent5>
      <a:accent6>
        <a:srgbClr val="C85E44"/>
      </a:accent6>
      <a:hlink>
        <a:srgbClr val="4433FF"/>
      </a:hlink>
      <a:folHlink>
        <a:srgbClr val="431F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Blue">
  <a:themeElements>
    <a:clrScheme name="ARC BLUE">
      <a:dk1>
        <a:srgbClr val="000000"/>
      </a:dk1>
      <a:lt1>
        <a:srgbClr val="FEFFFF"/>
      </a:lt1>
      <a:dk2>
        <a:srgbClr val="5E5E5E"/>
      </a:dk2>
      <a:lt2>
        <a:srgbClr val="D5D5D5"/>
      </a:lt2>
      <a:accent1>
        <a:srgbClr val="7182C0"/>
      </a:accent1>
      <a:accent2>
        <a:srgbClr val="A86E87"/>
      </a:accent2>
      <a:accent3>
        <a:srgbClr val="F3AC1D"/>
      </a:accent3>
      <a:accent4>
        <a:srgbClr val="879848"/>
      </a:accent4>
      <a:accent5>
        <a:srgbClr val="913A41"/>
      </a:accent5>
      <a:accent6>
        <a:srgbClr val="C85E44"/>
      </a:accent6>
      <a:hlink>
        <a:srgbClr val="2416D0"/>
      </a:hlink>
      <a:folHlink>
        <a:srgbClr val="0E00A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3.xml><?xml version="1.0" encoding="utf-8"?>
<a:theme xmlns:a="http://schemas.openxmlformats.org/drawingml/2006/main" name="Violet">
  <a:themeElements>
    <a:clrScheme name="ARC VIOLET">
      <a:dk1>
        <a:srgbClr val="000000"/>
      </a:dk1>
      <a:lt1>
        <a:srgbClr val="FEFFFF"/>
      </a:lt1>
      <a:dk2>
        <a:srgbClr val="5E5E5E"/>
      </a:dk2>
      <a:lt2>
        <a:srgbClr val="D5D5D5"/>
      </a:lt2>
      <a:accent1>
        <a:srgbClr val="7182C0"/>
      </a:accent1>
      <a:accent2>
        <a:srgbClr val="A86E87"/>
      </a:accent2>
      <a:accent3>
        <a:srgbClr val="F3AC1D"/>
      </a:accent3>
      <a:accent4>
        <a:srgbClr val="879848"/>
      </a:accent4>
      <a:accent5>
        <a:srgbClr val="913A41"/>
      </a:accent5>
      <a:accent6>
        <a:srgbClr val="C85E44"/>
      </a:accent6>
      <a:hlink>
        <a:srgbClr val="4433FF"/>
      </a:hlink>
      <a:folHlink>
        <a:srgbClr val="431F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4.xml><?xml version="1.0" encoding="utf-8"?>
<a:theme xmlns:a="http://schemas.openxmlformats.org/drawingml/2006/main" name="Green">
  <a:themeElements>
    <a:clrScheme name="ARC GREEN">
      <a:dk1>
        <a:srgbClr val="000000"/>
      </a:dk1>
      <a:lt1>
        <a:srgbClr val="FEFFFF"/>
      </a:lt1>
      <a:dk2>
        <a:srgbClr val="5E5E5E"/>
      </a:dk2>
      <a:lt2>
        <a:srgbClr val="D5D5D5"/>
      </a:lt2>
      <a:accent1>
        <a:srgbClr val="7182C0"/>
      </a:accent1>
      <a:accent2>
        <a:srgbClr val="A86E87"/>
      </a:accent2>
      <a:accent3>
        <a:srgbClr val="F3AC1D"/>
      </a:accent3>
      <a:accent4>
        <a:srgbClr val="879848"/>
      </a:accent4>
      <a:accent5>
        <a:srgbClr val="913A41"/>
      </a:accent5>
      <a:accent6>
        <a:srgbClr val="C85E44"/>
      </a:accent6>
      <a:hlink>
        <a:srgbClr val="4433FF"/>
      </a:hlink>
      <a:folHlink>
        <a:srgbClr val="431F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ppt/theme/theme5.xml><?xml version="1.0" encoding="utf-8"?>
<a:theme xmlns:a="http://schemas.openxmlformats.org/drawingml/2006/main" name="White">
  <a:themeElements>
    <a:clrScheme name="ARC WHITE">
      <a:dk1>
        <a:srgbClr val="000000"/>
      </a:dk1>
      <a:lt1>
        <a:srgbClr val="FEFFFF"/>
      </a:lt1>
      <a:dk2>
        <a:srgbClr val="5E5E5E"/>
      </a:dk2>
      <a:lt2>
        <a:srgbClr val="D5D5D5"/>
      </a:lt2>
      <a:accent1>
        <a:srgbClr val="7182C0"/>
      </a:accent1>
      <a:accent2>
        <a:srgbClr val="A86E87"/>
      </a:accent2>
      <a:accent3>
        <a:srgbClr val="F3AC1D"/>
      </a:accent3>
      <a:accent4>
        <a:srgbClr val="879848"/>
      </a:accent4>
      <a:accent5>
        <a:srgbClr val="913A41"/>
      </a:accent5>
      <a:accent6>
        <a:srgbClr val="C85E44"/>
      </a:accent6>
      <a:hlink>
        <a:srgbClr val="0052FF"/>
      </a:hlink>
      <a:folHlink>
        <a:srgbClr val="7A4A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159342219F84F9FD3B5BCABDEB64B" ma:contentTypeVersion="32" ma:contentTypeDescription="Create a new document." ma:contentTypeScope="" ma:versionID="647fb8f82698c8e4008b785989d48b58">
  <xsd:schema xmlns:xsd="http://www.w3.org/2001/XMLSchema" xmlns:xs="http://www.w3.org/2001/XMLSchema" xmlns:p="http://schemas.microsoft.com/office/2006/metadata/properties" xmlns:ns2="26349e0c-b727-49b8-82fe-9ab3122581a6" xmlns:ns3="71baf443-87e2-47c4-aed5-c3ca52dd0a39" targetNamespace="http://schemas.microsoft.com/office/2006/metadata/properties" ma:root="true" ma:fieldsID="385de085a1211ccd23471e879ba259b5" ns2:_="" ns3:_="">
    <xsd:import namespace="26349e0c-b727-49b8-82fe-9ab3122581a6"/>
    <xsd:import namespace="71baf443-87e2-47c4-aed5-c3ca52dd0a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49e0c-b727-49b8-82fe-9ab3122581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9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0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1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4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5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7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baf443-87e2-47c4-aed5-c3ca52dd0a3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26349e0c-b727-49b8-82fe-9ab3122581a6" xsi:nil="true"/>
    <Invited_Leaders xmlns="26349e0c-b727-49b8-82fe-9ab3122581a6" xsi:nil="true"/>
    <IsNotebookLocked xmlns="26349e0c-b727-49b8-82fe-9ab3122581a6" xsi:nil="true"/>
    <FolderType xmlns="26349e0c-b727-49b8-82fe-9ab3122581a6" xsi:nil="true"/>
    <Owner xmlns="26349e0c-b727-49b8-82fe-9ab3122581a6">
      <UserInfo>
        <DisplayName/>
        <AccountId xsi:nil="true"/>
        <AccountType/>
      </UserInfo>
    </Owner>
    <DefaultSectionNames xmlns="26349e0c-b727-49b8-82fe-9ab3122581a6" xsi:nil="true"/>
    <Is_Collaboration_Space_Locked xmlns="26349e0c-b727-49b8-82fe-9ab3122581a6" xsi:nil="true"/>
    <NotebookType xmlns="26349e0c-b727-49b8-82fe-9ab3122581a6" xsi:nil="true"/>
    <CultureName xmlns="26349e0c-b727-49b8-82fe-9ab3122581a6" xsi:nil="true"/>
    <Distribution_Groups xmlns="26349e0c-b727-49b8-82fe-9ab3122581a6" xsi:nil="true"/>
    <Members xmlns="26349e0c-b727-49b8-82fe-9ab3122581a6">
      <UserInfo>
        <DisplayName/>
        <AccountId xsi:nil="true"/>
        <AccountType/>
      </UserInfo>
    </Members>
    <AppVersion xmlns="26349e0c-b727-49b8-82fe-9ab3122581a6" xsi:nil="true"/>
    <TeamsChannelId xmlns="26349e0c-b727-49b8-82fe-9ab3122581a6" xsi:nil="true"/>
    <Templates xmlns="26349e0c-b727-49b8-82fe-9ab3122581a6" xsi:nil="true"/>
    <Member_Groups xmlns="26349e0c-b727-49b8-82fe-9ab3122581a6">
      <UserInfo>
        <DisplayName/>
        <AccountId xsi:nil="true"/>
        <AccountType/>
      </UserInfo>
    </Member_Groups>
    <Self_Registration_Enabled xmlns="26349e0c-b727-49b8-82fe-9ab3122581a6" xsi:nil="true"/>
    <Has_Leaders_Only_SectionGroup xmlns="26349e0c-b727-49b8-82fe-9ab3122581a6" xsi:nil="true"/>
    <Invited_Members xmlns="26349e0c-b727-49b8-82fe-9ab3122581a6" xsi:nil="true"/>
    <Leaders xmlns="26349e0c-b727-49b8-82fe-9ab3122581a6">
      <UserInfo>
        <DisplayName/>
        <AccountId xsi:nil="true"/>
        <AccountType/>
      </UserInfo>
    </Leaders>
    <Math_Settings xmlns="26349e0c-b727-49b8-82fe-9ab3122581a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DEFB4B-CB30-4ECC-9424-F6D53DE7D0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349e0c-b727-49b8-82fe-9ab3122581a6"/>
    <ds:schemaRef ds:uri="71baf443-87e2-47c4-aed5-c3ca52dd0a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315D56-6EF5-477F-8F2B-59DF14E67925}">
  <ds:schemaRefs>
    <ds:schemaRef ds:uri="http://schemas.microsoft.com/office/2006/metadata/properties"/>
    <ds:schemaRef ds:uri="http://schemas.microsoft.com/office/infopath/2007/PartnerControls"/>
    <ds:schemaRef ds:uri="26349e0c-b727-49b8-82fe-9ab3122581a6"/>
  </ds:schemaRefs>
</ds:datastoreItem>
</file>

<file path=customXml/itemProps3.xml><?xml version="1.0" encoding="utf-8"?>
<ds:datastoreItem xmlns:ds="http://schemas.openxmlformats.org/officeDocument/2006/customXml" ds:itemID="{60763FF0-C7C3-4496-ACFB-3A6CF01A2F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8881</TotalTime>
  <Words>1279</Words>
  <Application>Microsoft Macintosh PowerPoint</Application>
  <PresentationFormat>Widescreen</PresentationFormat>
  <Paragraphs>128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Times New Roman</vt:lpstr>
      <vt:lpstr>Gray</vt:lpstr>
      <vt:lpstr>Blue</vt:lpstr>
      <vt:lpstr>Violet</vt:lpstr>
      <vt:lpstr>Green</vt:lpstr>
      <vt:lpstr>White</vt:lpstr>
      <vt:lpstr>PowerPoint Presentation</vt:lpstr>
      <vt:lpstr>Universal Design and UDL</vt:lpstr>
      <vt:lpstr>Carolyn Speer, PhD, CPACC</vt:lpstr>
      <vt:lpstr>Agenda</vt:lpstr>
      <vt:lpstr>Content accessibility</vt:lpstr>
      <vt:lpstr>Who are “qualified individuals”</vt:lpstr>
      <vt:lpstr>Accessibility IS “universality”</vt:lpstr>
      <vt:lpstr>Thinking about how to get there</vt:lpstr>
      <vt:lpstr>Many ways to get there</vt:lpstr>
      <vt:lpstr>Universal Design</vt:lpstr>
      <vt:lpstr>Seven principles of UD </vt:lpstr>
      <vt:lpstr>Universal Design for Learning</vt:lpstr>
      <vt:lpstr>Three principles of UDL</vt:lpstr>
      <vt:lpstr>User experience (UX) design</vt:lpstr>
      <vt:lpstr>A model for your consideration</vt:lpstr>
      <vt:lpstr>What does all of this mean to YOU?</vt:lpstr>
      <vt:lpstr>In review</vt:lpstr>
      <vt:lpstr>Thank you!  IDA@Wichita.edu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name</dc:title>
  <dc:creator/>
  <cp:lastModifiedBy>Speer, Carolyn</cp:lastModifiedBy>
  <cp:revision>92</cp:revision>
  <dcterms:created xsi:type="dcterms:W3CDTF">2014-04-17T23:07:25Z</dcterms:created>
  <dcterms:modified xsi:type="dcterms:W3CDTF">2020-08-09T16:22:04Z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0x010100ECF159342219F84F9FD3B5BCABDEB64B</vt:lpwstr>
  </property>
</Properties>
</file>