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745" r:id="rId6"/>
  </p:sldMasterIdLst>
  <p:notesMasterIdLst>
    <p:notesMasterId r:id="rId17"/>
  </p:notesMasterIdLst>
  <p:handoutMasterIdLst>
    <p:handoutMasterId r:id="rId18"/>
  </p:handoutMasterIdLst>
  <p:sldIdLst>
    <p:sldId id="262" r:id="rId7"/>
    <p:sldId id="264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/>
        </p14:section>
        <p14:section name="Gray" id="{0860697E-8C4A-43F9-A7C0-C435911657B2}">
          <p14:sldIdLst>
            <p14:sldId id="262"/>
            <p14:sldId id="264"/>
            <p14:sldId id="263"/>
            <p14:sldId id="265"/>
            <p14:sldId id="266"/>
            <p14:sldId id="267"/>
            <p14:sldId id="268"/>
            <p14:sldId id="271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AA"/>
    <a:srgbClr val="4429D6"/>
    <a:srgbClr val="4433FF"/>
    <a:srgbClr val="4249AA"/>
    <a:srgbClr val="004242"/>
    <a:srgbClr val="0070C0"/>
    <a:srgbClr val="FFFFFF"/>
    <a:srgbClr val="72A5BF"/>
    <a:srgbClr val="431479"/>
    <a:srgbClr val="A8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85913" autoAdjust="0"/>
  </p:normalViewPr>
  <p:slideViewPr>
    <p:cSldViewPr snapToGrid="0">
      <p:cViewPr varScale="1">
        <p:scale>
          <a:sx n="95" d="100"/>
          <a:sy n="95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43" d="100"/>
          <a:sy n="143" d="100"/>
        </p:scale>
        <p:origin x="52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4D17B-76C2-C748-A49C-BC3B815A5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CCB5-B72F-1F49-A373-AF3E15B59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EA0-A378-6145-BC83-40B1DED1AFDF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794C9-8911-B346-A33D-513DC498C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A814-F6E8-D94D-87AA-41B91D20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08F6-26CF-5648-AD9E-DD666582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Accessibility exceptions process: https://</a:t>
            </a:r>
            <a:r>
              <a:rPr lang="en-US" dirty="0" err="1"/>
              <a:t>www.wichita.edu</a:t>
            </a:r>
            <a:r>
              <a:rPr lang="en-US" dirty="0"/>
              <a:t>/services/</a:t>
            </a:r>
            <a:r>
              <a:rPr lang="en-US" dirty="0" err="1"/>
              <a:t>mrc</a:t>
            </a:r>
            <a:r>
              <a:rPr lang="en-US" dirty="0"/>
              <a:t>/access/</a:t>
            </a:r>
            <a:r>
              <a:rPr lang="en-US" dirty="0" err="1"/>
              <a:t>accessibilitExceptionsProcess.php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4817347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477658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909" y="4807130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6/10/20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6/10/20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DA@Wichit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2893" y="4294833"/>
            <a:ext cx="8633637" cy="98955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63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A18E41-7FBF-E742-B4D6-1C87B311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IDA@Wichita.edu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3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FCAC-C8E8-1541-8863-B0263004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adopt online texts</a:t>
            </a:r>
          </a:p>
        </p:txBody>
      </p:sp>
    </p:spTree>
    <p:extLst>
      <p:ext uri="{BB962C8B-B14F-4D97-AF65-F5344CB8AC3E}">
        <p14:creationId xmlns:p14="http://schemas.microsoft.com/office/powerpoint/2010/main" val="29115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30B5-B7AD-B843-B228-4F8990D9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FAC2-B456-4A40-9A70-E613635C1B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  <a:p>
            <a:r>
              <a:rPr lang="en-US" dirty="0"/>
              <a:t>Technical help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Length of availability </a:t>
            </a:r>
          </a:p>
          <a:p>
            <a:r>
              <a:rPr lang="en-US" dirty="0"/>
              <a:t>Testing issues</a:t>
            </a:r>
          </a:p>
        </p:txBody>
      </p:sp>
      <p:pic>
        <p:nvPicPr>
          <p:cNvPr id="5" name="Content Placeholder 5" descr="Things to do today. credit: Photo by Emma Matthews Digital Content Production on Unsplash ">
            <a:extLst>
              <a:ext uri="{FF2B5EF4-FFF2-40B4-BE49-F238E27FC236}">
                <a16:creationId xmlns:a16="http://schemas.microsoft.com/office/drawing/2014/main" id="{788A1747-8DD5-1545-B699-2A2520C45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43" y="2211462"/>
            <a:ext cx="4700587" cy="3136172"/>
          </a:xfrm>
        </p:spPr>
      </p:pic>
    </p:spTree>
    <p:extLst>
      <p:ext uri="{BB962C8B-B14F-4D97-AF65-F5344CB8AC3E}">
        <p14:creationId xmlns:p14="http://schemas.microsoft.com/office/powerpoint/2010/main" val="28189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4A57-DD9E-784B-9C13-F21D7448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1C49-761E-BA4F-8323-254AD1C6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Ask your rep “what is not accessible”?</a:t>
            </a:r>
          </a:p>
          <a:p>
            <a:r>
              <a:rPr lang="en-US" dirty="0"/>
              <a:t>Dynamic elements and drag-and-drop are problems</a:t>
            </a:r>
          </a:p>
          <a:p>
            <a:r>
              <a:rPr lang="en-US" dirty="0"/>
              <a:t>Captions on videos!</a:t>
            </a:r>
          </a:p>
          <a:p>
            <a:r>
              <a:rPr lang="en-US" dirty="0"/>
              <a:t>You will need an exception form for inaccessible texts </a:t>
            </a:r>
          </a:p>
        </p:txBody>
      </p:sp>
      <p:pic>
        <p:nvPicPr>
          <p:cNvPr id="5" name="Content Placeholder 11" descr="handicap symbol. credit Photo by AbsolutVision on Unsplash ">
            <a:extLst>
              <a:ext uri="{FF2B5EF4-FFF2-40B4-BE49-F238E27FC236}">
                <a16:creationId xmlns:a16="http://schemas.microsoft.com/office/drawing/2014/main" id="{AA9B7006-F76C-9C4E-ABB9-4519D87E0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9050" y="2443262"/>
            <a:ext cx="4699000" cy="3135114"/>
          </a:xfrm>
        </p:spPr>
      </p:pic>
    </p:spTree>
    <p:extLst>
      <p:ext uri="{BB962C8B-B14F-4D97-AF65-F5344CB8AC3E}">
        <p14:creationId xmlns:p14="http://schemas.microsoft.com/office/powerpoint/2010/main" val="8448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6830-84B0-0B45-8C91-9003E955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D53E-780D-FE49-819A-5374E0E53E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IDA doesn’t set up external websites, you will need publisher help</a:t>
            </a:r>
          </a:p>
        </p:txBody>
      </p:sp>
      <p:pic>
        <p:nvPicPr>
          <p:cNvPr id="6" name="Content Placeholder 5" descr="three people all working on one computer. credit: Photo by John Schnobrich on Unsplash">
            <a:extLst>
              <a:ext uri="{FF2B5EF4-FFF2-40B4-BE49-F238E27FC236}">
                <a16:creationId xmlns:a16="http://schemas.microsoft.com/office/drawing/2014/main" id="{F9B76166-2388-7045-8A13-BA2963ADC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63" y="2442733"/>
            <a:ext cx="4700587" cy="3136172"/>
          </a:xfrm>
        </p:spPr>
      </p:pic>
    </p:spTree>
    <p:extLst>
      <p:ext uri="{BB962C8B-B14F-4D97-AF65-F5344CB8AC3E}">
        <p14:creationId xmlns:p14="http://schemas.microsoft.com/office/powerpoint/2010/main" val="23821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679E-012B-E947-A3CF-6245ABB2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pic>
        <p:nvPicPr>
          <p:cNvPr id="6" name="Content Placeholder 5" descr="jar with coins. credit Photo by Josh Appel on Unsplash">
            <a:extLst>
              <a:ext uri="{FF2B5EF4-FFF2-40B4-BE49-F238E27FC236}">
                <a16:creationId xmlns:a16="http://schemas.microsoft.com/office/drawing/2014/main" id="{9CA7A69A-3AF7-BC4C-88F0-34194C443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050" y="2245023"/>
            <a:ext cx="4699000" cy="35315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397DE-B1EC-BD40-A365-2529BD90CA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Resources can’t be shared by friends or relatives</a:t>
            </a:r>
          </a:p>
          <a:p>
            <a:r>
              <a:rPr lang="en-US" dirty="0"/>
              <a:t>No used books</a:t>
            </a:r>
          </a:p>
          <a:p>
            <a:r>
              <a:rPr lang="en-US" dirty="0"/>
              <a:t>No old versions</a:t>
            </a:r>
          </a:p>
        </p:txBody>
      </p:sp>
    </p:spTree>
    <p:extLst>
      <p:ext uri="{BB962C8B-B14F-4D97-AF65-F5344CB8AC3E}">
        <p14:creationId xmlns:p14="http://schemas.microsoft.com/office/powerpoint/2010/main" val="25656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3EB6-1EF5-DF49-B420-87BC2FD5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0C9C3-1867-674A-AE9F-121E4B6623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Multi-semester resources time-out before classes are over for some</a:t>
            </a:r>
          </a:p>
          <a:p>
            <a:r>
              <a:rPr lang="en-US" dirty="0"/>
              <a:t>Students don’t have lifetime access (don’t “own what they own”)</a:t>
            </a:r>
          </a:p>
        </p:txBody>
      </p:sp>
      <p:pic>
        <p:nvPicPr>
          <p:cNvPr id="6" name="Content Placeholder 5" descr="hand with hourglass. credit: Photo by Who’s Denilo ? on Unsplash">
            <a:extLst>
              <a:ext uri="{FF2B5EF4-FFF2-40B4-BE49-F238E27FC236}">
                <a16:creationId xmlns:a16="http://schemas.microsoft.com/office/drawing/2014/main" id="{6E8AD2C4-A2A0-3943-AAE5-AC3552C5A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63" y="2688779"/>
            <a:ext cx="4700587" cy="2644080"/>
          </a:xfrm>
        </p:spPr>
      </p:pic>
    </p:spTree>
    <p:extLst>
      <p:ext uri="{BB962C8B-B14F-4D97-AF65-F5344CB8AC3E}">
        <p14:creationId xmlns:p14="http://schemas.microsoft.com/office/powerpoint/2010/main" val="18762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8414-7A69-044E-9DCD-17ACB535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issues</a:t>
            </a:r>
          </a:p>
        </p:txBody>
      </p:sp>
      <p:pic>
        <p:nvPicPr>
          <p:cNvPr id="6" name="Content Placeholder 5" descr="woman on computer while biting pencil. credit Photo by JESHOOTS.COM on Unsplash ">
            <a:extLst>
              <a:ext uri="{FF2B5EF4-FFF2-40B4-BE49-F238E27FC236}">
                <a16:creationId xmlns:a16="http://schemas.microsoft.com/office/drawing/2014/main" id="{E9093492-15EA-1E4C-BB91-E44B541FF4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050" y="2443262"/>
            <a:ext cx="4699000" cy="31351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C94EF-2BDA-604D-BF10-94E163C52F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Tests in “external sites” can’t use Respondus LDB</a:t>
            </a:r>
          </a:p>
          <a:p>
            <a:r>
              <a:rPr lang="en-US" dirty="0"/>
              <a:t>Technical problems don’t necessarily have quick help</a:t>
            </a:r>
          </a:p>
        </p:txBody>
      </p:sp>
    </p:spTree>
    <p:extLst>
      <p:ext uri="{BB962C8B-B14F-4D97-AF65-F5344CB8AC3E}">
        <p14:creationId xmlns:p14="http://schemas.microsoft.com/office/powerpoint/2010/main" val="2793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C9AF-6447-B847-983F-151F9493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A9A3-2ECB-1449-B5BC-B1EA5131A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your publisher rep about these questions</a:t>
            </a:r>
          </a:p>
          <a:p>
            <a:r>
              <a:rPr lang="en-US" dirty="0"/>
              <a:t>Fill out an exceptions request if necessary</a:t>
            </a:r>
          </a:p>
          <a:p>
            <a:r>
              <a:rPr lang="en-US" dirty="0"/>
              <a:t>Get help from the library and/or IDA if you are interested in looking at open educational resources.</a:t>
            </a:r>
          </a:p>
        </p:txBody>
      </p:sp>
    </p:spTree>
    <p:extLst>
      <p:ext uri="{BB962C8B-B14F-4D97-AF65-F5344CB8AC3E}">
        <p14:creationId xmlns:p14="http://schemas.microsoft.com/office/powerpoint/2010/main" val="35949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y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6349e0c-b727-49b8-82fe-9ab3122581a6" xsi:nil="true"/>
    <Invited_Leaders xmlns="26349e0c-b727-49b8-82fe-9ab3122581a6" xsi:nil="true"/>
    <IsNotebookLocked xmlns="26349e0c-b727-49b8-82fe-9ab3122581a6" xsi:nil="true"/>
    <FolderType xmlns="26349e0c-b727-49b8-82fe-9ab3122581a6" xsi:nil="true"/>
    <Owner xmlns="26349e0c-b727-49b8-82fe-9ab3122581a6">
      <UserInfo>
        <DisplayName/>
        <AccountId xsi:nil="true"/>
        <AccountType/>
      </UserInfo>
    </Owner>
    <DefaultSectionNames xmlns="26349e0c-b727-49b8-82fe-9ab3122581a6" xsi:nil="true"/>
    <Is_Collaboration_Space_Locked xmlns="26349e0c-b727-49b8-82fe-9ab3122581a6" xsi:nil="true"/>
    <NotebookType xmlns="26349e0c-b727-49b8-82fe-9ab3122581a6" xsi:nil="true"/>
    <CultureName xmlns="26349e0c-b727-49b8-82fe-9ab3122581a6" xsi:nil="true"/>
    <Distribution_Groups xmlns="26349e0c-b727-49b8-82fe-9ab3122581a6" xsi:nil="true"/>
    <Members xmlns="26349e0c-b727-49b8-82fe-9ab3122581a6">
      <UserInfo>
        <DisplayName/>
        <AccountId xsi:nil="true"/>
        <AccountType/>
      </UserInfo>
    </Members>
    <AppVersion xmlns="26349e0c-b727-49b8-82fe-9ab3122581a6" xsi:nil="true"/>
    <TeamsChannelId xmlns="26349e0c-b727-49b8-82fe-9ab3122581a6" xsi:nil="true"/>
    <Templates xmlns="26349e0c-b727-49b8-82fe-9ab3122581a6" xsi:nil="true"/>
    <Member_Groups xmlns="26349e0c-b727-49b8-82fe-9ab3122581a6">
      <UserInfo>
        <DisplayName/>
        <AccountId xsi:nil="true"/>
        <AccountType/>
      </UserInfo>
    </Member_Groups>
    <Self_Registration_Enabled xmlns="26349e0c-b727-49b8-82fe-9ab3122581a6" xsi:nil="true"/>
    <Has_Leaders_Only_SectionGroup xmlns="26349e0c-b727-49b8-82fe-9ab3122581a6" xsi:nil="true"/>
    <Invited_Members xmlns="26349e0c-b727-49b8-82fe-9ab3122581a6" xsi:nil="true"/>
    <Leaders xmlns="26349e0c-b727-49b8-82fe-9ab3122581a6">
      <UserInfo>
        <DisplayName/>
        <AccountId xsi:nil="true"/>
        <AccountType/>
      </UserInfo>
    </Leaders>
    <Math_Settings xmlns="26349e0c-b727-49b8-82fe-9ab3122581a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59342219F84F9FD3B5BCABDEB64B" ma:contentTypeVersion="32" ma:contentTypeDescription="Create a new document." ma:contentTypeScope="" ma:versionID="647fb8f82698c8e4008b785989d48b58">
  <xsd:schema xmlns:xsd="http://www.w3.org/2001/XMLSchema" xmlns:xs="http://www.w3.org/2001/XMLSchema" xmlns:p="http://schemas.microsoft.com/office/2006/metadata/properties" xmlns:ns2="26349e0c-b727-49b8-82fe-9ab3122581a6" xmlns:ns3="71baf443-87e2-47c4-aed5-c3ca52dd0a39" targetNamespace="http://schemas.microsoft.com/office/2006/metadata/properties" ma:root="true" ma:fieldsID="385de085a1211ccd23471e879ba259b5" ns2:_="" ns3:_="">
    <xsd:import namespace="26349e0c-b727-49b8-82fe-9ab3122581a6"/>
    <xsd:import namespace="71baf443-87e2-47c4-aed5-c3ca52dd0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9e0c-b727-49b8-82fe-9ab312258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f443-87e2-47c4-aed5-c3ca52dd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E56E9-2C2B-4B32-BE35-B63F0FAAA1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C48B5-F004-4064-A4ED-DFC6991AADF6}">
  <ds:schemaRefs>
    <ds:schemaRef ds:uri="http://schemas.microsoft.com/office/2006/metadata/properties"/>
    <ds:schemaRef ds:uri="http://schemas.microsoft.com/office/infopath/2007/PartnerControls"/>
    <ds:schemaRef ds:uri="26349e0c-b727-49b8-82fe-9ab3122581a6"/>
  </ds:schemaRefs>
</ds:datastoreItem>
</file>

<file path=customXml/itemProps3.xml><?xml version="1.0" encoding="utf-8"?>
<ds:datastoreItem xmlns:ds="http://schemas.openxmlformats.org/officeDocument/2006/customXml" ds:itemID="{DCDB583E-C1BB-4078-8367-E4FEACE88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49e0c-b727-49b8-82fe-9ab3122581a6"/>
    <ds:schemaRef ds:uri="71baf443-87e2-47c4-aed5-c3ca52dd0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4752</TotalTime>
  <Words>185</Words>
  <Application>Microsoft Macintosh PowerPoint</Application>
  <PresentationFormat>Widescreen</PresentationFormat>
  <Paragraphs>33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Gray</vt:lpstr>
      <vt:lpstr>Blue</vt:lpstr>
      <vt:lpstr>White</vt:lpstr>
      <vt:lpstr>TITLE</vt:lpstr>
      <vt:lpstr>Before you adopt online texts</vt:lpstr>
      <vt:lpstr>Agenda</vt:lpstr>
      <vt:lpstr>Accessibility</vt:lpstr>
      <vt:lpstr>Technical Help</vt:lpstr>
      <vt:lpstr>Cost</vt:lpstr>
      <vt:lpstr>Length of availability</vt:lpstr>
      <vt:lpstr>Testing issues</vt:lpstr>
      <vt:lpstr>Next steps</vt:lpstr>
      <vt:lpstr>Thank You!  IDA@Wichita.edu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>Speer, Carolyn</cp:lastModifiedBy>
  <cp:revision>84</cp:revision>
  <dcterms:created xsi:type="dcterms:W3CDTF">2014-04-17T23:07:25Z</dcterms:created>
  <dcterms:modified xsi:type="dcterms:W3CDTF">2020-06-10T22:55:28Z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0x010100ECF159342219F84F9FD3B5BCABDEB64B</vt:lpwstr>
  </property>
</Properties>
</file>