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9" r:id="rId5"/>
    <p:sldMasterId id="2147483745" r:id="rId6"/>
  </p:sldMasterIdLst>
  <p:notesMasterIdLst>
    <p:notesMasterId r:id="rId19"/>
  </p:notesMasterIdLst>
  <p:handoutMasterIdLst>
    <p:handoutMasterId r:id="rId20"/>
  </p:handoutMasterIdLst>
  <p:sldIdLst>
    <p:sldId id="277" r:id="rId7"/>
    <p:sldId id="278" r:id="rId8"/>
    <p:sldId id="279" r:id="rId9"/>
    <p:sldId id="281" r:id="rId10"/>
    <p:sldId id="282" r:id="rId11"/>
    <p:sldId id="285" r:id="rId12"/>
    <p:sldId id="286" r:id="rId13"/>
    <p:sldId id="287" r:id="rId14"/>
    <p:sldId id="283" r:id="rId15"/>
    <p:sldId id="288" r:id="rId16"/>
    <p:sldId id="289" r:id="rId17"/>
    <p:sldId id="2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ite" id="{1133358C-E9C2-A44D-B417-64BF0972260D}">
          <p14:sldIdLst>
            <p14:sldId id="277"/>
            <p14:sldId id="278"/>
            <p14:sldId id="279"/>
            <p14:sldId id="281"/>
            <p14:sldId id="282"/>
            <p14:sldId id="285"/>
            <p14:sldId id="286"/>
            <p14:sldId id="287"/>
            <p14:sldId id="283"/>
            <p14:sldId id="288"/>
            <p14:sldId id="289"/>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FAA"/>
    <a:srgbClr val="4429D6"/>
    <a:srgbClr val="4433FF"/>
    <a:srgbClr val="4249AA"/>
    <a:srgbClr val="004242"/>
    <a:srgbClr val="0070C0"/>
    <a:srgbClr val="FFFFFF"/>
    <a:srgbClr val="72A5BF"/>
    <a:srgbClr val="431479"/>
    <a:srgbClr val="A8D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67028" autoAdjust="0"/>
  </p:normalViewPr>
  <p:slideViewPr>
    <p:cSldViewPr snapToGrid="0">
      <p:cViewPr varScale="1">
        <p:scale>
          <a:sx n="72" d="100"/>
          <a:sy n="72" d="100"/>
        </p:scale>
        <p:origin x="1104" y="200"/>
      </p:cViewPr>
      <p:guideLst/>
    </p:cSldViewPr>
  </p:slideViewPr>
  <p:notesTextViewPr>
    <p:cViewPr>
      <p:scale>
        <a:sx n="1" d="1"/>
        <a:sy n="1" d="1"/>
      </p:scale>
      <p:origin x="0" y="0"/>
    </p:cViewPr>
  </p:notesTextViewPr>
  <p:sorterViewPr>
    <p:cViewPr>
      <p:scale>
        <a:sx n="100" d="100"/>
        <a:sy n="100" d="100"/>
      </p:scale>
      <p:origin x="0" y="-2166"/>
    </p:cViewPr>
  </p:sorterViewPr>
  <p:notesViewPr>
    <p:cSldViewPr snapToGrid="0">
      <p:cViewPr varScale="1">
        <p:scale>
          <a:sx n="143" d="100"/>
          <a:sy n="143" d="100"/>
        </p:scale>
        <p:origin x="524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4D17B-76C2-C748-A49C-BC3B815A5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E1CCB5-B72F-1F49-A373-AF3E15B59B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A11EA0-A378-6145-BC83-40B1DED1AFDF}" type="datetimeFigureOut">
              <a:rPr lang="en-US" smtClean="0"/>
              <a:t>6/4/20</a:t>
            </a:fld>
            <a:endParaRPr lang="en-US"/>
          </a:p>
        </p:txBody>
      </p:sp>
      <p:sp>
        <p:nvSpPr>
          <p:cNvPr id="4" name="Footer Placeholder 3">
            <a:extLst>
              <a:ext uri="{FF2B5EF4-FFF2-40B4-BE49-F238E27FC236}">
                <a16:creationId xmlns:a16="http://schemas.microsoft.com/office/drawing/2014/main" id="{689794C9-8911-B346-A33D-513DC498CD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12A814-F6E8-D94D-87AA-41B91D20A6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EC08F6-26CF-5648-AD9E-DD6665824934}" type="slidenum">
              <a:rPr lang="en-US" smtClean="0"/>
              <a:t>‹#›</a:t>
            </a:fld>
            <a:endParaRPr lang="en-US"/>
          </a:p>
        </p:txBody>
      </p:sp>
    </p:spTree>
    <p:extLst>
      <p:ext uri="{BB962C8B-B14F-4D97-AF65-F5344CB8AC3E}">
        <p14:creationId xmlns:p14="http://schemas.microsoft.com/office/powerpoint/2010/main" val="952994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75AAE-0936-40B9-ACF9-A981EEF95D23}" type="datetimeFigureOut">
              <a:rPr lang="en-US" smtClean="0"/>
              <a:t>6/4/20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B1F30-39B2-4CE2-8EF3-91F3179569A5}" type="slidenum">
              <a:rPr lang="en-US" smtClean="0"/>
              <a:t>‹#›</a:t>
            </a:fld>
            <a:endParaRPr lang="en-US"/>
          </a:p>
        </p:txBody>
      </p:sp>
    </p:spTree>
    <p:extLst>
      <p:ext uri="{BB962C8B-B14F-4D97-AF65-F5344CB8AC3E}">
        <p14:creationId xmlns:p14="http://schemas.microsoft.com/office/powerpoint/2010/main" val="3319242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ichita.edu/BbGui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ichitastate.co1.qualtrics.com/jfe/form/SV_cD7gyJ2oKJuOae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academic resources conference 2020 at Wichita State University</a:t>
            </a:r>
          </a:p>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1</a:t>
            </a:fld>
            <a:endParaRPr lang="en-US"/>
          </a:p>
        </p:txBody>
      </p:sp>
    </p:spTree>
    <p:extLst>
      <p:ext uri="{BB962C8B-B14F-4D97-AF65-F5344CB8AC3E}">
        <p14:creationId xmlns:p14="http://schemas.microsoft.com/office/powerpoint/2010/main" val="2215220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things that professors should do in order to maximize this service. For example, have as many course documents as ready as possible when you fill out the survey. Know ahead of time if you were going to have assignments in your courses and if so how much each assignment is worth. The same is true for discussion boards. Although this service does not extend to uploading assignment files themselves, we will set up the assignment areas for you and all that will be left for you to do is to type in the assignment itself. Also, when it is time to fill out the survey, allow enough time so that you can work through many small decisions at one time. Don’t plan to rush through this survey, as doing so Will lead you to skip many options that might be useful to you later.</a:t>
            </a:r>
          </a:p>
        </p:txBody>
      </p:sp>
      <p:sp>
        <p:nvSpPr>
          <p:cNvPr id="4" name="Slide Number Placeholder 3"/>
          <p:cNvSpPr>
            <a:spLocks noGrp="1"/>
          </p:cNvSpPr>
          <p:nvPr>
            <p:ph type="sldNum" sz="quarter" idx="5"/>
          </p:nvPr>
        </p:nvSpPr>
        <p:spPr/>
        <p:txBody>
          <a:bodyPr/>
          <a:lstStyle/>
          <a:p>
            <a:fld id="{B37B1F30-39B2-4CE2-8EF3-91F3179569A5}" type="slidenum">
              <a:rPr lang="en-US" smtClean="0"/>
              <a:t>10</a:t>
            </a:fld>
            <a:endParaRPr lang="en-US"/>
          </a:p>
        </p:txBody>
      </p:sp>
    </p:spTree>
    <p:extLst>
      <p:ext uri="{BB962C8B-B14F-4D97-AF65-F5344CB8AC3E}">
        <p14:creationId xmlns:p14="http://schemas.microsoft.com/office/powerpoint/2010/main" val="3158334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fill out your course survey and you get your course set up completed. You can send your questions to instructional design and access at the email address </a:t>
            </a:r>
            <a:r>
              <a:rPr lang="en-US" dirty="0" err="1"/>
              <a:t>ida@Wichita.edu</a:t>
            </a:r>
            <a:r>
              <a:rPr lang="en-US" dirty="0"/>
              <a:t>. You are also invited to attend our Zoom based labs which run most weeks from 1 o’clock to 330 in the afternoon on Tuesday, Wednesday, and Thursday. We also strongly encourage you to download the blackboard instructor guide found at this web address: </a:t>
            </a:r>
            <a:r>
              <a:rPr lang="en-US" dirty="0">
                <a:hlinkClick r:id="rId3"/>
              </a:rPr>
              <a:t>https://Wichita.edu/BbGuide</a:t>
            </a:r>
            <a:r>
              <a:rPr lang="en-US" dirty="0"/>
              <a:t> </a:t>
            </a:r>
          </a:p>
        </p:txBody>
      </p:sp>
      <p:sp>
        <p:nvSpPr>
          <p:cNvPr id="4" name="Slide Number Placeholder 3"/>
          <p:cNvSpPr>
            <a:spLocks noGrp="1"/>
          </p:cNvSpPr>
          <p:nvPr>
            <p:ph type="sldNum" sz="quarter" idx="5"/>
          </p:nvPr>
        </p:nvSpPr>
        <p:spPr/>
        <p:txBody>
          <a:bodyPr/>
          <a:lstStyle/>
          <a:p>
            <a:fld id="{B37B1F30-39B2-4CE2-8EF3-91F3179569A5}" type="slidenum">
              <a:rPr lang="en-US" smtClean="0"/>
              <a:t>11</a:t>
            </a:fld>
            <a:endParaRPr lang="en-US"/>
          </a:p>
        </p:txBody>
      </p:sp>
    </p:spTree>
    <p:extLst>
      <p:ext uri="{BB962C8B-B14F-4D97-AF65-F5344CB8AC3E}">
        <p14:creationId xmlns:p14="http://schemas.microsoft.com/office/powerpoint/2010/main" val="1065523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very much for your kind attention. If you have any questions about this presentation or anything else related to instruction at Wichita State, please email instructional design and access at </a:t>
            </a:r>
            <a:r>
              <a:rPr lang="en-US" dirty="0" err="1"/>
              <a:t>ida@</a:t>
            </a:r>
            <a:r>
              <a:rPr lang="en-US" err="1"/>
              <a:t>Wichita</a:t>
            </a:r>
            <a:r>
              <a:rPr lang="en-US"/>
              <a:t>.edu</a:t>
            </a:r>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12</a:t>
            </a:fld>
            <a:endParaRPr lang="en-US"/>
          </a:p>
        </p:txBody>
      </p:sp>
    </p:spTree>
    <p:extLst>
      <p:ext uri="{BB962C8B-B14F-4D97-AF65-F5344CB8AC3E}">
        <p14:creationId xmlns:p14="http://schemas.microsoft.com/office/powerpoint/2010/main" val="26607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covers instructional design and accesses course set up series for the fall semester 2020 at Wichita State University. this is Carolyn Spear. I’m the manager of instruction design</a:t>
            </a:r>
          </a:p>
        </p:txBody>
      </p:sp>
      <p:sp>
        <p:nvSpPr>
          <p:cNvPr id="4" name="Slide Number Placeholder 3"/>
          <p:cNvSpPr>
            <a:spLocks noGrp="1"/>
          </p:cNvSpPr>
          <p:nvPr>
            <p:ph type="sldNum" sz="quarter" idx="5"/>
          </p:nvPr>
        </p:nvSpPr>
        <p:spPr/>
        <p:txBody>
          <a:bodyPr/>
          <a:lstStyle/>
          <a:p>
            <a:fld id="{B37B1F30-39B2-4CE2-8EF3-91F3179569A5}" type="slidenum">
              <a:rPr lang="en-US" smtClean="0"/>
              <a:t>2</a:t>
            </a:fld>
            <a:endParaRPr lang="en-US"/>
          </a:p>
        </p:txBody>
      </p:sp>
    </p:spTree>
    <p:extLst>
      <p:ext uri="{BB962C8B-B14F-4D97-AF65-F5344CB8AC3E}">
        <p14:creationId xmlns:p14="http://schemas.microsoft.com/office/powerpoint/2010/main" val="294595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discuss blackboard course availability, IDA’s course set up service, IDA’S labs service, and your next steps.</a:t>
            </a:r>
          </a:p>
        </p:txBody>
      </p:sp>
      <p:sp>
        <p:nvSpPr>
          <p:cNvPr id="4" name="Slide Number Placeholder 3"/>
          <p:cNvSpPr>
            <a:spLocks noGrp="1"/>
          </p:cNvSpPr>
          <p:nvPr>
            <p:ph type="sldNum" sz="quarter" idx="5"/>
          </p:nvPr>
        </p:nvSpPr>
        <p:spPr/>
        <p:txBody>
          <a:bodyPr/>
          <a:lstStyle/>
          <a:p>
            <a:fld id="{B37B1F30-39B2-4CE2-8EF3-91F3179569A5}" type="slidenum">
              <a:rPr lang="en-US" smtClean="0"/>
              <a:t>3</a:t>
            </a:fld>
            <a:endParaRPr lang="en-US"/>
          </a:p>
        </p:txBody>
      </p:sp>
    </p:spTree>
    <p:extLst>
      <p:ext uri="{BB962C8B-B14F-4D97-AF65-F5344CB8AC3E}">
        <p14:creationId xmlns:p14="http://schemas.microsoft.com/office/powerpoint/2010/main" val="1590111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normal times, courses become available in blackboard 30 days before the start of the term. This is set to offer professors time to set up their classes but not so much time that we invite technical problems with the course of shells. Professors who want to set up their courses earlier during normal times can request a development shell by emailing I </a:t>
            </a:r>
            <a:r>
              <a:rPr lang="en-US" dirty="0" err="1"/>
              <a:t>DA@Wichita.edu</a:t>
            </a:r>
            <a:r>
              <a:rPr lang="en-US" dirty="0"/>
              <a:t>. Instructional design and access does do some course set up help during normal times but typically this help is limited to fully online courses. In an effort to ensure that all instructors are prepared for our less than normal Times now, we have made some changes. We have set up blackboard courses to become available as soon as technically possible. While this is an advantage for many professors, it can lead to some technical problems that we will attempt to fix for you on the backside. Even though courses are now available earlier, professors can also requested development shell if needed. Right now, instructional design and access is also offering to do some course set up in blackboard for anyone who requests the service.</a:t>
            </a:r>
          </a:p>
        </p:txBody>
      </p:sp>
      <p:sp>
        <p:nvSpPr>
          <p:cNvPr id="4" name="Slide Number Placeholder 3"/>
          <p:cNvSpPr>
            <a:spLocks noGrp="1"/>
          </p:cNvSpPr>
          <p:nvPr>
            <p:ph type="sldNum" sz="quarter" idx="5"/>
          </p:nvPr>
        </p:nvSpPr>
        <p:spPr/>
        <p:txBody>
          <a:bodyPr/>
          <a:lstStyle/>
          <a:p>
            <a:fld id="{B37B1F30-39B2-4CE2-8EF3-91F3179569A5}" type="slidenum">
              <a:rPr lang="en-US" smtClean="0"/>
              <a:t>4</a:t>
            </a:fld>
            <a:endParaRPr lang="en-US"/>
          </a:p>
        </p:txBody>
      </p:sp>
    </p:spTree>
    <p:extLst>
      <p:ext uri="{BB962C8B-B14F-4D97-AF65-F5344CB8AC3E}">
        <p14:creationId xmlns:p14="http://schemas.microsoft.com/office/powerpoint/2010/main" val="2734173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course set up that Wichita State is currently offering is divided roughly into three different packages. Anyone requesting the core set up Service can request any of these packages. There is a basic package, the basic package with file uploads, and the extended package.</a:t>
            </a:r>
          </a:p>
        </p:txBody>
      </p:sp>
      <p:sp>
        <p:nvSpPr>
          <p:cNvPr id="4" name="Slide Number Placeholder 3"/>
          <p:cNvSpPr>
            <a:spLocks noGrp="1"/>
          </p:cNvSpPr>
          <p:nvPr>
            <p:ph type="sldNum" sz="quarter" idx="5"/>
          </p:nvPr>
        </p:nvSpPr>
        <p:spPr/>
        <p:txBody>
          <a:bodyPr/>
          <a:lstStyle/>
          <a:p>
            <a:fld id="{B37B1F30-39B2-4CE2-8EF3-91F3179569A5}" type="slidenum">
              <a:rPr lang="en-US" smtClean="0"/>
              <a:t>5</a:t>
            </a:fld>
            <a:endParaRPr lang="en-US"/>
          </a:p>
        </p:txBody>
      </p:sp>
    </p:spTree>
    <p:extLst>
      <p:ext uri="{BB962C8B-B14F-4D97-AF65-F5344CB8AC3E}">
        <p14:creationId xmlns:p14="http://schemas.microsoft.com/office/powerpoint/2010/main" val="31114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package includes an information link in the main menu that takes students to an instructor introduction area, he syllabus area, he schedule area, some WSU remote learner trainings, and some care team information. There is also a content link that takes students to a list of folders for quest content with one folder per week, unit, or module that is available in the course. Each of these folders will have an organizer area where instructors can provide instruction about what to do and went to do it in each module. The basic package also includes an entry banner with the WSU graphic chosen to fit with your course content as well as possible. Courses that are set up using this service will enter on the announcements page. There will also be an ask the professor I’m greeted discussion forum set up where students can post questions to the professor. All unnecessary and unused course elements will be deleted or hidden as is appropriate.</a:t>
            </a:r>
          </a:p>
        </p:txBody>
      </p:sp>
      <p:sp>
        <p:nvSpPr>
          <p:cNvPr id="4" name="Slide Number Placeholder 3"/>
          <p:cNvSpPr>
            <a:spLocks noGrp="1"/>
          </p:cNvSpPr>
          <p:nvPr>
            <p:ph type="sldNum" sz="quarter" idx="5"/>
          </p:nvPr>
        </p:nvSpPr>
        <p:spPr/>
        <p:txBody>
          <a:bodyPr/>
          <a:lstStyle/>
          <a:p>
            <a:fld id="{B37B1F30-39B2-4CE2-8EF3-91F3179569A5}" type="slidenum">
              <a:rPr lang="en-US" smtClean="0"/>
              <a:t>6</a:t>
            </a:fld>
            <a:endParaRPr lang="en-US"/>
          </a:p>
        </p:txBody>
      </p:sp>
    </p:spTree>
    <p:extLst>
      <p:ext uri="{BB962C8B-B14F-4D97-AF65-F5344CB8AC3E}">
        <p14:creationId xmlns:p14="http://schemas.microsoft.com/office/powerpoint/2010/main" val="3390147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basic package with file uploads includes all of the elements of the basic package also includes the files associated with many of the areas that are set up with the basic package. For example, not only would there be a syllabus area, but we would also upload the syllabus document if it is provided to us. there are many options for different kinds of files.</a:t>
            </a:r>
          </a:p>
        </p:txBody>
      </p:sp>
      <p:sp>
        <p:nvSpPr>
          <p:cNvPr id="4" name="Slide Number Placeholder 3"/>
          <p:cNvSpPr>
            <a:spLocks noGrp="1"/>
          </p:cNvSpPr>
          <p:nvPr>
            <p:ph type="sldNum" sz="quarter" idx="5"/>
          </p:nvPr>
        </p:nvSpPr>
        <p:spPr/>
        <p:txBody>
          <a:bodyPr/>
          <a:lstStyle/>
          <a:p>
            <a:fld id="{B37B1F30-39B2-4CE2-8EF3-91F3179569A5}" type="slidenum">
              <a:rPr lang="en-US" smtClean="0"/>
              <a:t>7</a:t>
            </a:fld>
            <a:endParaRPr lang="en-US"/>
          </a:p>
        </p:txBody>
      </p:sp>
    </p:spTree>
    <p:extLst>
      <p:ext uri="{BB962C8B-B14F-4D97-AF65-F5344CB8AC3E}">
        <p14:creationId xmlns:p14="http://schemas.microsoft.com/office/powerpoint/2010/main" val="179526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extended package includes the basic package plus file uploads, and also options for additional information to be added to the course. For example, you have the option to add information about zoom in your course through the extended package. Looks to the package also offers professors many more choices for customizing the look and feel of their course.</a:t>
            </a:r>
          </a:p>
        </p:txBody>
      </p:sp>
      <p:sp>
        <p:nvSpPr>
          <p:cNvPr id="4" name="Slide Number Placeholder 3"/>
          <p:cNvSpPr>
            <a:spLocks noGrp="1"/>
          </p:cNvSpPr>
          <p:nvPr>
            <p:ph type="sldNum" sz="quarter" idx="5"/>
          </p:nvPr>
        </p:nvSpPr>
        <p:spPr/>
        <p:txBody>
          <a:bodyPr/>
          <a:lstStyle/>
          <a:p>
            <a:fld id="{B37B1F30-39B2-4CE2-8EF3-91F3179569A5}" type="slidenum">
              <a:rPr lang="en-US" smtClean="0"/>
              <a:t>8</a:t>
            </a:fld>
            <a:endParaRPr lang="en-US"/>
          </a:p>
        </p:txBody>
      </p:sp>
    </p:spTree>
    <p:extLst>
      <p:ext uri="{BB962C8B-B14F-4D97-AF65-F5344CB8AC3E}">
        <p14:creationId xmlns:p14="http://schemas.microsoft.com/office/powerpoint/2010/main" val="1917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order to request for service professors must fill out a rather extensive online survey. The survey can be found at: </a:t>
            </a:r>
            <a:r>
              <a:rPr lang="en-US" dirty="0">
                <a:hlinkClick r:id="rId3"/>
              </a:rPr>
              <a:t>https://wichitastate.co1.qualtrics.com/jfe/form/SV_cD7gyJ2oKJuOaeF</a:t>
            </a:r>
            <a:r>
              <a:rPr lang="en-US" dirty="0"/>
              <a:t> </a:t>
            </a:r>
          </a:p>
          <a:p>
            <a:endParaRPr lang="en-US" dirty="0"/>
          </a:p>
        </p:txBody>
      </p:sp>
      <p:sp>
        <p:nvSpPr>
          <p:cNvPr id="4" name="Slide Number Placeholder 3"/>
          <p:cNvSpPr>
            <a:spLocks noGrp="1"/>
          </p:cNvSpPr>
          <p:nvPr>
            <p:ph type="sldNum" sz="quarter" idx="5"/>
          </p:nvPr>
        </p:nvSpPr>
        <p:spPr/>
        <p:txBody>
          <a:bodyPr/>
          <a:lstStyle/>
          <a:p>
            <a:fld id="{B37B1F30-39B2-4CE2-8EF3-91F3179569A5}" type="slidenum">
              <a:rPr lang="en-US" smtClean="0"/>
              <a:t>9</a:t>
            </a:fld>
            <a:endParaRPr lang="en-US"/>
          </a:p>
        </p:txBody>
      </p:sp>
    </p:spTree>
    <p:extLst>
      <p:ext uri="{BB962C8B-B14F-4D97-AF65-F5344CB8AC3E}">
        <p14:creationId xmlns:p14="http://schemas.microsoft.com/office/powerpoint/2010/main" val="132864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37123"/>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7" y="22058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7" y="22058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82" y="52230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50479" y="2253272"/>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9" y="980273"/>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40532"/>
            <a:ext cx="9613858" cy="109079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289069" y="2029098"/>
            <a:ext cx="9613859" cy="3825558"/>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8830"/>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6665"/>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69854" y="2902465"/>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6665"/>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902465"/>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6665"/>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13688" y="2902465"/>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smtClean="0"/>
              <a:t>6/4/20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350479" y="427335"/>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46541" y="4161547"/>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46541" y="2200917"/>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46541" y="4737809"/>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611694" y="4161547"/>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611693" y="2200917"/>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effectLst/>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610340" y="4737808"/>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96901" y="4161547"/>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96900" y="2200917"/>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96776" y="4737806"/>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smtClean="0"/>
              <a:t>6/4/20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84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C31D3DF6-BD92-5A42-BE5A-943C06AD7C35}"/>
              </a:ext>
            </a:extLst>
          </p:cNvPr>
          <p:cNvSpPr>
            <a:spLocks noGrp="1"/>
          </p:cNvSpPr>
          <p:nvPr>
            <p:ph type="ctrTitle"/>
          </p:nvPr>
        </p:nvSpPr>
        <p:spPr>
          <a:xfrm>
            <a:off x="1784498" y="4817347"/>
            <a:ext cx="8623004" cy="989550"/>
          </a:xfrm>
        </p:spPr>
        <p:txBody>
          <a:bodyPr anchor="b">
            <a:noAutofit/>
          </a:bodyPr>
          <a:lstStyle>
            <a:lvl1pPr algn="l">
              <a:defRPr sz="48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73160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600"/>
            </a:lvl1pPr>
            <a:lvl2pPr>
              <a:defRPr sz="3200"/>
            </a:lvl2pPr>
            <a:lvl3pPr>
              <a:defRPr sz="2800"/>
            </a:lvl3pPr>
            <a:lvl4pPr>
              <a:defRPr sz="24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3C869FF0-5066-6F49-A2AD-291C7127A3A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1" name="Date Placeholder 3">
            <a:extLst>
              <a:ext uri="{FF2B5EF4-FFF2-40B4-BE49-F238E27FC236}">
                <a16:creationId xmlns:a16="http://schemas.microsoft.com/office/drawing/2014/main" id="{9AEA3B79-FFFA-3F4E-AED6-8DC169C2C2B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21473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5047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350479" y="2093080"/>
            <a:ext cx="9613860" cy="3802588"/>
          </a:xfrm>
        </p:spPr>
        <p:txBody>
          <a:bodyPr>
            <a:normAutofit/>
          </a:bodyPr>
          <a:lstStyle>
            <a:lvl1pPr marL="0" indent="0" algn="l">
              <a:buNone/>
              <a:defRPr sz="2000">
                <a:solidFill>
                  <a:schemeClr val="bg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ooter Placeholder 4">
            <a:extLst>
              <a:ext uri="{FF2B5EF4-FFF2-40B4-BE49-F238E27FC236}">
                <a16:creationId xmlns:a16="http://schemas.microsoft.com/office/drawing/2014/main" id="{9C6A73E4-7AFD-2047-83FB-4CBDCE06EAAF}"/>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988F785B-829D-254E-8DC8-2AF6CEC5AF99}"/>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355391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19404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19404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1920F5B-B3DB-0C44-9BED-102100663257}"/>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3" name="Date Placeholder 3">
            <a:extLst>
              <a:ext uri="{FF2B5EF4-FFF2-40B4-BE49-F238E27FC236}">
                <a16:creationId xmlns:a16="http://schemas.microsoft.com/office/drawing/2014/main" id="{C774565B-8DCB-F54E-951B-1F6B6F9FB5B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35522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7682-1B99-7642-9FA9-06F9EC3FFB3F}"/>
              </a:ext>
            </a:extLst>
          </p:cNvPr>
          <p:cNvSpPr>
            <a:spLocks noGrp="1"/>
          </p:cNvSpPr>
          <p:nvPr>
            <p:ph type="title"/>
          </p:nvPr>
        </p:nvSpPr>
        <p:spPr>
          <a:xfrm>
            <a:off x="1785458" y="4776588"/>
            <a:ext cx="9613861" cy="1080938"/>
          </a:xfrm>
          <a:prstGeom prst="rect">
            <a:avLst/>
          </a:prstGeom>
        </p:spPr>
        <p:txBody>
          <a:bodyPr vert="horz" lIns="91440" tIns="45720" rIns="91440" bIns="45720" rtlCol="0" anchor="ctr">
            <a:normAutofit/>
          </a:bodyPr>
          <a:lstStyle>
            <a:lvl1pPr>
              <a:defRPr sz="4800"/>
            </a:lvl1pPr>
          </a:lstStyle>
          <a:p>
            <a:r>
              <a:rPr lang="en-US" dirty="0"/>
              <a:t>Click to edit Master title style</a:t>
            </a:r>
          </a:p>
        </p:txBody>
      </p:sp>
    </p:spTree>
    <p:extLst>
      <p:ext uri="{BB962C8B-B14F-4D97-AF65-F5344CB8AC3E}">
        <p14:creationId xmlns:p14="http://schemas.microsoft.com/office/powerpoint/2010/main" val="162235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100" y="2205811"/>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72" y="2898946"/>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4" y="2205811"/>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3" y="2898946"/>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8A7A8FE9-585F-BB46-8B19-21C1B7B1F074}"/>
              </a:ext>
            </a:extLst>
          </p:cNvPr>
          <p:cNvSpPr>
            <a:spLocks noGrp="1"/>
          </p:cNvSpPr>
          <p:nvPr>
            <p:ph type="ftr" sz="quarter" idx="10"/>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6" name="Date Placeholder 3">
            <a:extLst>
              <a:ext uri="{FF2B5EF4-FFF2-40B4-BE49-F238E27FC236}">
                <a16:creationId xmlns:a16="http://schemas.microsoft.com/office/drawing/2014/main" id="{4D2BF013-7795-A14D-9486-F9287C834E0D}"/>
              </a:ext>
            </a:extLst>
          </p:cNvPr>
          <p:cNvSpPr>
            <a:spLocks noGrp="1"/>
          </p:cNvSpPr>
          <p:nvPr>
            <p:ph type="dt" sz="half" idx="11"/>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57223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0" name="Footer Placeholder 4">
            <a:extLst>
              <a:ext uri="{FF2B5EF4-FFF2-40B4-BE49-F238E27FC236}">
                <a16:creationId xmlns:a16="http://schemas.microsoft.com/office/drawing/2014/main" id="{BDE20223-3AB6-E444-A2ED-8C04880F22CD}"/>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2" name="Date Placeholder 3">
            <a:extLst>
              <a:ext uri="{FF2B5EF4-FFF2-40B4-BE49-F238E27FC236}">
                <a16:creationId xmlns:a16="http://schemas.microsoft.com/office/drawing/2014/main" id="{91DBE65F-820C-7C49-9F4C-2CC1F6C106DA}"/>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2461956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A44814B0-031D-8E4D-8CAE-26017EFDE4B9}"/>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9" name="Date Placeholder 3">
            <a:extLst>
              <a:ext uri="{FF2B5EF4-FFF2-40B4-BE49-F238E27FC236}">
                <a16:creationId xmlns:a16="http://schemas.microsoft.com/office/drawing/2014/main" id="{A350EF3F-B941-164B-A93D-39C973034D3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05431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1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2307"/>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2306"/>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8378D7DD-D468-B944-9D18-465561438C45}"/>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CA96BF22-4E8D-2E47-985F-350FA7959EBA}"/>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14184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0122"/>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8488" y="2212311"/>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50478" y="2212310"/>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Footer Placeholder 4">
            <a:extLst>
              <a:ext uri="{FF2B5EF4-FFF2-40B4-BE49-F238E27FC236}">
                <a16:creationId xmlns:a16="http://schemas.microsoft.com/office/drawing/2014/main" id="{EB94749D-49EA-8B47-B2C0-6731C49B6641}"/>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B8EC6930-8DF1-1C48-9F81-7839BC54EF33}"/>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329570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9323"/>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9069" y="2093924"/>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350476" y="917290"/>
            <a:ext cx="9613862" cy="622971"/>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a:extLst>
              <a:ext uri="{FF2B5EF4-FFF2-40B4-BE49-F238E27FC236}">
                <a16:creationId xmlns:a16="http://schemas.microsoft.com/office/drawing/2014/main" id="{7A1CBB8B-517C-6C45-B181-F4C6A1110CD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4" name="Date Placeholder 3">
            <a:extLst>
              <a:ext uri="{FF2B5EF4-FFF2-40B4-BE49-F238E27FC236}">
                <a16:creationId xmlns:a16="http://schemas.microsoft.com/office/drawing/2014/main" id="{4F4DDC6B-C1C1-2946-8578-378E44A74F9E}"/>
              </a:ext>
            </a:extLst>
          </p:cNvPr>
          <p:cNvSpPr>
            <a:spLocks noGrp="1"/>
          </p:cNvSpPr>
          <p:nvPr>
            <p:ph type="dt" sz="half" idx="10"/>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406423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350479" y="450121"/>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50478" y="2212310"/>
            <a:ext cx="3070034"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1369854" y="2898110"/>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645557" y="2212310"/>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635002" y="2898110"/>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13688" y="2212310"/>
            <a:ext cx="307002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13688" y="2898110"/>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Footer Placeholder 4">
            <a:extLst>
              <a:ext uri="{FF2B5EF4-FFF2-40B4-BE49-F238E27FC236}">
                <a16:creationId xmlns:a16="http://schemas.microsoft.com/office/drawing/2014/main" id="{317053A7-5597-5E4D-88E5-F262E5C0685C}"/>
              </a:ext>
            </a:extLst>
          </p:cNvPr>
          <p:cNvSpPr>
            <a:spLocks noGrp="1"/>
          </p:cNvSpPr>
          <p:nvPr>
            <p:ph type="ftr" sz="quarter" idx="18"/>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20" name="Date Placeholder 3">
            <a:extLst>
              <a:ext uri="{FF2B5EF4-FFF2-40B4-BE49-F238E27FC236}">
                <a16:creationId xmlns:a16="http://schemas.microsoft.com/office/drawing/2014/main" id="{F0496F7C-31C5-0847-B001-E89A10F85A45}"/>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62336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289070" y="480403"/>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285132" y="4188081"/>
            <a:ext cx="30497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285132" y="2227451"/>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285132" y="4764343"/>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50285" y="4188081"/>
            <a:ext cx="3063240"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50284" y="2227451"/>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48931" y="4764342"/>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35492" y="4188081"/>
            <a:ext cx="3063505" cy="576262"/>
          </a:xfrm>
        </p:spPr>
        <p:txBody>
          <a:bodyPr anchor="b">
            <a:noAutofit/>
          </a:bodyPr>
          <a:lstStyle>
            <a:lvl1pPr marL="0" indent="0">
              <a:buNone/>
              <a:defRPr sz="2400" b="0">
                <a:solidFill>
                  <a:schemeClr val="bg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35491" y="2227451"/>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35367" y="4764340"/>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Footer Placeholder 4">
            <a:extLst>
              <a:ext uri="{FF2B5EF4-FFF2-40B4-BE49-F238E27FC236}">
                <a16:creationId xmlns:a16="http://schemas.microsoft.com/office/drawing/2014/main" id="{EAA8C81F-09A0-BB4F-8092-6FA03C56E601}"/>
              </a:ext>
            </a:extLst>
          </p:cNvPr>
          <p:cNvSpPr>
            <a:spLocks noGrp="1"/>
          </p:cNvSpPr>
          <p:nvPr>
            <p:ph type="ftr" sz="quarter" idx="2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31" name="Date Placeholder 3">
            <a:extLst>
              <a:ext uri="{FF2B5EF4-FFF2-40B4-BE49-F238E27FC236}">
                <a16:creationId xmlns:a16="http://schemas.microsoft.com/office/drawing/2014/main" id="{76145F4F-A42F-5D49-AF1B-15C45C255CB4}"/>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29608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957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7AC26-EE7F-8A46-9B58-4A741C4AAA9F}"/>
              </a:ext>
            </a:extLst>
          </p:cNvPr>
          <p:cNvSpPr>
            <a:spLocks noGrp="1"/>
          </p:cNvSpPr>
          <p:nvPr>
            <p:ph type="ctrTitle"/>
          </p:nvPr>
        </p:nvSpPr>
        <p:spPr>
          <a:xfrm>
            <a:off x="1989909" y="4807130"/>
            <a:ext cx="9144000" cy="961867"/>
          </a:xfrm>
        </p:spPr>
        <p:txBody>
          <a:bodyPr anchor="b">
            <a:normAutofit/>
          </a:bodyPr>
          <a:lstStyle>
            <a:lvl1pPr algn="l">
              <a:defRPr sz="4800"/>
            </a:lvl1pPr>
          </a:lstStyle>
          <a:p>
            <a:r>
              <a:rPr lang="en-US" dirty="0"/>
              <a:t>Click to edit Master title style</a:t>
            </a:r>
          </a:p>
        </p:txBody>
      </p:sp>
    </p:spTree>
    <p:extLst>
      <p:ext uri="{BB962C8B-B14F-4D97-AF65-F5344CB8AC3E}">
        <p14:creationId xmlns:p14="http://schemas.microsoft.com/office/powerpoint/2010/main" val="16893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95400" y="2211462"/>
            <a:ext cx="96138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6/4/20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8D525-E200-8848-A3FE-27C36BA7D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5BC1BD-0EEC-DD45-9E89-E277B93D0EF3}"/>
              </a:ext>
            </a:extLst>
          </p:cNvPr>
          <p:cNvSpPr>
            <a:spLocks noGrp="1"/>
          </p:cNvSpPr>
          <p:nvPr>
            <p:ph idx="1"/>
          </p:nvPr>
        </p:nvSpPr>
        <p:spPr>
          <a:xfrm>
            <a:off x="1295400" y="1825624"/>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797CC-02D7-3543-8FCF-24CB3D07B806}"/>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6" name="Slide Number Placeholder 5">
            <a:extLst>
              <a:ext uri="{FF2B5EF4-FFF2-40B4-BE49-F238E27FC236}">
                <a16:creationId xmlns:a16="http://schemas.microsoft.com/office/drawing/2014/main" id="{8B666932-885E-6C4E-99A1-22BAE572DD59}"/>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84320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C550-616E-EC40-AD21-4C4E5DC95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FC981D-7D40-B648-8B81-0DEAB3CA5607}"/>
              </a:ext>
            </a:extLst>
          </p:cNvPr>
          <p:cNvSpPr>
            <a:spLocks noGrp="1"/>
          </p:cNvSpPr>
          <p:nvPr>
            <p:ph sz="half" idx="1"/>
          </p:nvPr>
        </p:nvSpPr>
        <p:spPr>
          <a:xfrm>
            <a:off x="1181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211C1-582C-5048-95AF-1B329614B80E}"/>
              </a:ext>
            </a:extLst>
          </p:cNvPr>
          <p:cNvSpPr>
            <a:spLocks noGrp="1"/>
          </p:cNvSpPr>
          <p:nvPr>
            <p:ph sz="half" idx="2"/>
          </p:nvPr>
        </p:nvSpPr>
        <p:spPr>
          <a:xfrm>
            <a:off x="6515100" y="1825624"/>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F5FA2-40BF-994E-88CC-2DA6BB0F4574}"/>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7" name="Slide Number Placeholder 6">
            <a:extLst>
              <a:ext uri="{FF2B5EF4-FFF2-40B4-BE49-F238E27FC236}">
                <a16:creationId xmlns:a16="http://schemas.microsoft.com/office/drawing/2014/main" id="{CDC497C3-859A-0B46-B22A-6B7DA6887D80}"/>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826827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1269-90A1-844E-8082-ACF20374BC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B73B05-B40F-F148-8019-546A2C7A56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7D7ED0-4CF2-CB43-8707-7A070DF0A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2CC5FC-1E94-A149-AAF6-07951E853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D1944A-DEBB-8F46-BDEC-2B363C3787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A1C58-4512-8D45-B762-A5CCADA6508A}"/>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9" name="Slide Number Placeholder 8">
            <a:extLst>
              <a:ext uri="{FF2B5EF4-FFF2-40B4-BE49-F238E27FC236}">
                <a16:creationId xmlns:a16="http://schemas.microsoft.com/office/drawing/2014/main" id="{3BB444F1-3798-E542-A9ED-1821173B199C}"/>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06514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AD4A4-6F9D-FD4A-A300-ADD165E04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A044C4-8274-A140-A5BA-B251FD8C709F}"/>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5" name="Slide Number Placeholder 4">
            <a:extLst>
              <a:ext uri="{FF2B5EF4-FFF2-40B4-BE49-F238E27FC236}">
                <a16:creationId xmlns:a16="http://schemas.microsoft.com/office/drawing/2014/main" id="{948F8533-DC82-8E46-B8C1-282B63769E34}"/>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21628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E7CD8-8DA9-F746-B860-44D1CBE3B1D4}"/>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4" name="Slide Number Placeholder 3">
            <a:extLst>
              <a:ext uri="{FF2B5EF4-FFF2-40B4-BE49-F238E27FC236}">
                <a16:creationId xmlns:a16="http://schemas.microsoft.com/office/drawing/2014/main" id="{028AE698-DAFF-BF49-9FB8-9B91A6045687}"/>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3668890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4A9B-8E72-CB40-8203-E3CF5537732E}"/>
              </a:ext>
            </a:extLst>
          </p:cNvPr>
          <p:cNvSpPr>
            <a:spLocks noGrp="1"/>
          </p:cNvSpPr>
          <p:nvPr>
            <p:ph type="title"/>
          </p:nvPr>
        </p:nvSpPr>
        <p:spPr>
          <a:xfrm>
            <a:off x="1295400" y="383178"/>
            <a:ext cx="7099663" cy="1178922"/>
          </a:xfrm>
        </p:spPr>
        <p:txBody>
          <a:bodyPr anchor="ctr"/>
          <a:lstStyle>
            <a:lvl1pPr algn="l">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93E44FA-A19C-4F43-829F-1607B46C354A}"/>
              </a:ext>
            </a:extLst>
          </p:cNvPr>
          <p:cNvSpPr>
            <a:spLocks noGrp="1"/>
          </p:cNvSpPr>
          <p:nvPr>
            <p:ph idx="1"/>
          </p:nvPr>
        </p:nvSpPr>
        <p:spPr>
          <a:xfrm>
            <a:off x="5183188" y="2057400"/>
            <a:ext cx="6172200"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DAFA5-084D-9F4E-BEE7-79BEC83413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0C7DA-4E4E-BE45-9D86-B30CBF202A5A}"/>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6" name="Footer Placeholder 5">
            <a:extLst>
              <a:ext uri="{FF2B5EF4-FFF2-40B4-BE49-F238E27FC236}">
                <a16:creationId xmlns:a16="http://schemas.microsoft.com/office/drawing/2014/main" id="{8CFB631B-FF5E-6544-A5DC-384E69DB83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B31AD57-6512-214E-807B-890FF03C8D4E}"/>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1948314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63C5-DD12-304A-9569-DA8FFA7CE4EC}"/>
              </a:ext>
            </a:extLst>
          </p:cNvPr>
          <p:cNvSpPr>
            <a:spLocks noGrp="1"/>
          </p:cNvSpPr>
          <p:nvPr>
            <p:ph type="title"/>
          </p:nvPr>
        </p:nvSpPr>
        <p:spPr>
          <a:xfrm>
            <a:off x="1295400" y="457200"/>
            <a:ext cx="8861561" cy="1096962"/>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F20C12-57B4-8940-AD6E-826B3E8FB789}"/>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D6486E-C151-614C-8B50-1581733B92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26837E-C27B-184E-9B7C-00EB70ABBD27}"/>
              </a:ext>
            </a:extLst>
          </p:cNvPr>
          <p:cNvSpPr>
            <a:spLocks noGrp="1"/>
          </p:cNvSpPr>
          <p:nvPr>
            <p:ph type="dt" sz="half" idx="10"/>
          </p:nvPr>
        </p:nvSpPr>
        <p:spPr/>
        <p:txBody>
          <a:bodyPr/>
          <a:lstStyle/>
          <a:p>
            <a:fld id="{1BE4BFFB-1703-D34A-92E3-5D0E0CC27281}" type="datetimeFigureOut">
              <a:rPr lang="en-US" smtClean="0"/>
              <a:t>6/4/20</a:t>
            </a:fld>
            <a:endParaRPr lang="en-US"/>
          </a:p>
        </p:txBody>
      </p:sp>
      <p:sp>
        <p:nvSpPr>
          <p:cNvPr id="6" name="Footer Placeholder 5">
            <a:extLst>
              <a:ext uri="{FF2B5EF4-FFF2-40B4-BE49-F238E27FC236}">
                <a16:creationId xmlns:a16="http://schemas.microsoft.com/office/drawing/2014/main" id="{6310AF3E-4FF3-AA4C-8C89-63F1CCB9CD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BA14F5-687A-6B45-BBDA-15874E66592A}"/>
              </a:ext>
            </a:extLst>
          </p:cNvPr>
          <p:cNvSpPr>
            <a:spLocks noGrp="1"/>
          </p:cNvSpPr>
          <p:nvPr>
            <p:ph type="sldNum" sz="quarter" idx="12"/>
          </p:nvPr>
        </p:nvSpPr>
        <p:spPr/>
        <p:txBody>
          <a:bodyPr/>
          <a:lstStyle/>
          <a:p>
            <a:fld id="{61777B99-755A-8F49-8EAD-56A6BB67BA26}" type="slidenum">
              <a:rPr lang="en-US" smtClean="0"/>
              <a:t>‹#›</a:t>
            </a:fld>
            <a:endParaRPr lang="en-US"/>
          </a:p>
        </p:txBody>
      </p:sp>
    </p:spTree>
    <p:extLst>
      <p:ext uri="{BB962C8B-B14F-4D97-AF65-F5344CB8AC3E}">
        <p14:creationId xmlns:p14="http://schemas.microsoft.com/office/powerpoint/2010/main" val="29940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9069" y="405085"/>
            <a:ext cx="9613860" cy="1090788"/>
          </a:xfrm>
        </p:spPr>
        <p:txBody>
          <a:bodyPr anchor="ctr">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289070" y="1915885"/>
            <a:ext cx="9613860" cy="3994177"/>
          </a:xfrm>
        </p:spPr>
        <p:txBody>
          <a:bodyPr>
            <a:normAutofit/>
          </a:bodyPr>
          <a:lstStyle>
            <a:lvl1pPr marL="0" indent="0" algn="l">
              <a:buNone/>
              <a:defRPr sz="2000">
                <a:solidFill>
                  <a:schemeClr val="bg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6/4/20</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89069" y="2211462"/>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72" y="2211462"/>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9069" y="437124"/>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5097" y="2194044"/>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9069" y="2887179"/>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28901" y="2194044"/>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2870" y="2887179"/>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6/4/20</a:t>
            </a:fld>
            <a:endParaRPr lang="en-US" dirty="0"/>
          </a:p>
        </p:txBody>
      </p:sp>
      <p:sp>
        <p:nvSpPr>
          <p:cNvPr id="8" name="Footer Placeholder 7"/>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6/4/20</a:t>
            </a:fld>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6/4/20</a:t>
            </a:fld>
            <a:endParaRPr lang="en-US" dirty="0"/>
          </a:p>
        </p:txBody>
      </p:sp>
      <p:sp>
        <p:nvSpPr>
          <p:cNvPr id="3" name="Footer Placeholder 2"/>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50479" y="458826"/>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356002" y="221666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50478" y="221666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6/4/20</a:t>
            </a:fld>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7.png"/><Relationship Id="rId5" Type="http://schemas.openxmlformats.org/officeDocument/2006/relationships/slideLayout" Target="../slideLayouts/slideLayout32.xml"/><Relationship Id="rId10"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48428"/>
            <a:ext cx="9613861" cy="108093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89068" y="2211462"/>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4" name="Date Placeholder 3"/>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4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7" r:id="rId13"/>
    <p:sldLayoutId id="214748366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userDrawn="1">
          <p15:clr>
            <a:srgbClr val="F26B43"/>
          </p15:clr>
        </p15:guide>
        <p15:guide id="2" pos="816" userDrawn="1">
          <p15:clr>
            <a:srgbClr val="F26B43"/>
          </p15:clr>
        </p15:guide>
        <p15:guide id="3" pos="864" userDrawn="1">
          <p15:clr>
            <a:srgbClr val="F26B43"/>
          </p15:clr>
        </p15:guide>
        <p15:guide id="4" pos="26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9069" y="437123"/>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07585" y="2199926"/>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8974F45A-1308-344D-BBA0-F9C3AC1B4BFA}"/>
              </a:ext>
            </a:extLst>
          </p:cNvPr>
          <p:cNvSpPr>
            <a:spLocks noGrp="1"/>
          </p:cNvSpPr>
          <p:nvPr>
            <p:ph type="ftr" sz="quarter" idx="3"/>
          </p:nvPr>
        </p:nvSpPr>
        <p:spPr>
          <a:xfrm>
            <a:off x="680321" y="6481108"/>
            <a:ext cx="608748" cy="365125"/>
          </a:xfrm>
          <a:prstGeom prst="rect">
            <a:avLst/>
          </a:prstGeom>
        </p:spPr>
        <p:txBody>
          <a:bodyPr vert="horz" lIns="91440" tIns="45720" rIns="91440" bIns="45720" rtlCol="0" anchor="ctr"/>
          <a:lstStyle>
            <a:lvl1pPr algn="l">
              <a:defRPr sz="1050">
                <a:solidFill>
                  <a:schemeClr val="tx2"/>
                </a:solidFill>
              </a:defRPr>
            </a:lvl1pPr>
          </a:lstStyle>
          <a:p>
            <a:fld id="{84B5D0BB-03FF-5A40-A1C1-E1BC504839E8}" type="slidenum">
              <a:rPr lang="en-US" smtClean="0"/>
              <a:pPr/>
              <a:t>‹#›</a:t>
            </a:fld>
            <a:endParaRPr lang="en-US" dirty="0"/>
          </a:p>
        </p:txBody>
      </p:sp>
      <p:sp>
        <p:nvSpPr>
          <p:cNvPr id="11" name="Date Placeholder 3">
            <a:extLst>
              <a:ext uri="{FF2B5EF4-FFF2-40B4-BE49-F238E27FC236}">
                <a16:creationId xmlns:a16="http://schemas.microsoft.com/office/drawing/2014/main" id="{E46504DF-58DE-A24C-A8D5-CCDA9733256E}"/>
              </a:ext>
            </a:extLst>
          </p:cNvPr>
          <p:cNvSpPr>
            <a:spLocks noGrp="1"/>
          </p:cNvSpPr>
          <p:nvPr>
            <p:ph type="dt" sz="half" idx="2"/>
          </p:nvPr>
        </p:nvSpPr>
        <p:spPr>
          <a:xfrm>
            <a:off x="1350478" y="6492875"/>
            <a:ext cx="2916721" cy="365125"/>
          </a:xfrm>
          <a:prstGeom prst="rect">
            <a:avLst/>
          </a:prstGeom>
        </p:spPr>
        <p:txBody>
          <a:bodyPr vert="horz" lIns="91440" tIns="45720" rIns="91440" bIns="45720" rtlCol="0" anchor="ctr"/>
          <a:lstStyle>
            <a:lvl1pPr algn="r">
              <a:defRPr sz="1050">
                <a:solidFill>
                  <a:schemeClr val="tx2"/>
                </a:solidFill>
              </a:defRPr>
            </a:lvl1pPr>
          </a:lstStyle>
          <a:p>
            <a:fld id="{9D6E9DEC-419B-4CC5-A080-3B06BD5A8291}" type="datetimeFigureOut">
              <a:rPr lang="en-US" smtClean="0"/>
              <a:pPr/>
              <a:t>6/4/20</a:t>
            </a:fld>
            <a:endParaRPr lang="en-US" dirty="0"/>
          </a:p>
        </p:txBody>
      </p:sp>
    </p:spTree>
    <p:extLst>
      <p:ext uri="{BB962C8B-B14F-4D97-AF65-F5344CB8AC3E}">
        <p14:creationId xmlns:p14="http://schemas.microsoft.com/office/powerpoint/2010/main" val="137628676"/>
      </p:ext>
    </p:extLst>
  </p:cSld>
  <p:clrMap bg1="dk1" tx1="lt1" bg2="dk2" tx2="lt2" accent1="accent1" accent2="accent2" accent3="accent3" accent4="accent4" accent5="accent5" accent6="accent6" hlink="hlink" folHlink="folHlink"/>
  <p:sldLayoutIdLst>
    <p:sldLayoutId id="2147483670" r:id="rId1"/>
    <p:sldLayoutId id="2147483742"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3" r:id="rId12"/>
    <p:sldLayoutId id="214748368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927110-93D8-8B45-BBFA-8963D5857989}"/>
              </a:ext>
            </a:extLst>
          </p:cNvPr>
          <p:cNvSpPr>
            <a:spLocks noGrp="1"/>
          </p:cNvSpPr>
          <p:nvPr>
            <p:ph type="title"/>
          </p:nvPr>
        </p:nvSpPr>
        <p:spPr>
          <a:xfrm>
            <a:off x="1295400" y="400593"/>
            <a:ext cx="10515600" cy="11091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E1BA71-CC52-704B-A62A-E748FD1FB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B8926-1C9E-B948-B496-A0D8B41D8264}"/>
              </a:ext>
            </a:extLst>
          </p:cNvPr>
          <p:cNvSpPr>
            <a:spLocks noGrp="1"/>
          </p:cNvSpPr>
          <p:nvPr>
            <p:ph type="dt" sz="half" idx="2"/>
          </p:nvPr>
        </p:nvSpPr>
        <p:spPr>
          <a:xfrm>
            <a:off x="1295400" y="6492874"/>
            <a:ext cx="2971800" cy="365125"/>
          </a:xfrm>
          <a:prstGeom prst="rect">
            <a:avLst/>
          </a:prstGeom>
        </p:spPr>
        <p:txBody>
          <a:bodyPr vert="horz" lIns="91440" tIns="45720" rIns="91440" bIns="45720" rtlCol="0" anchor="ctr"/>
          <a:lstStyle>
            <a:lvl1pPr algn="r">
              <a:defRPr sz="1200">
                <a:solidFill>
                  <a:schemeClr val="bg2"/>
                </a:solidFill>
              </a:defRPr>
            </a:lvl1pPr>
          </a:lstStyle>
          <a:p>
            <a:fld id="{1BE4BFFB-1703-D34A-92E3-5D0E0CC27281}" type="datetimeFigureOut">
              <a:rPr lang="en-US" smtClean="0"/>
              <a:pPr/>
              <a:t>6/4/20</a:t>
            </a:fld>
            <a:endParaRPr lang="en-US"/>
          </a:p>
        </p:txBody>
      </p:sp>
      <p:sp>
        <p:nvSpPr>
          <p:cNvPr id="6" name="Slide Number Placeholder 5">
            <a:extLst>
              <a:ext uri="{FF2B5EF4-FFF2-40B4-BE49-F238E27FC236}">
                <a16:creationId xmlns:a16="http://schemas.microsoft.com/office/drawing/2014/main" id="{4E254B54-484C-EA4B-948E-00BA58BDB72A}"/>
              </a:ext>
            </a:extLst>
          </p:cNvPr>
          <p:cNvSpPr>
            <a:spLocks noGrp="1"/>
          </p:cNvSpPr>
          <p:nvPr>
            <p:ph type="sldNum" sz="quarter" idx="4"/>
          </p:nvPr>
        </p:nvSpPr>
        <p:spPr>
          <a:xfrm>
            <a:off x="609600" y="6492875"/>
            <a:ext cx="571500" cy="365125"/>
          </a:xfrm>
          <a:prstGeom prst="rect">
            <a:avLst/>
          </a:prstGeom>
        </p:spPr>
        <p:txBody>
          <a:bodyPr vert="horz" lIns="91440" tIns="45720" rIns="91440" bIns="45720" rtlCol="0" anchor="ctr"/>
          <a:lstStyle>
            <a:lvl1pPr algn="l">
              <a:defRPr sz="1200">
                <a:solidFill>
                  <a:schemeClr val="bg2"/>
                </a:solidFill>
              </a:defRPr>
            </a:lvl1pPr>
          </a:lstStyle>
          <a:p>
            <a:fld id="{61777B99-755A-8F49-8EAD-56A6BB67BA26}" type="slidenum">
              <a:rPr lang="en-US" smtClean="0"/>
              <a:pPr/>
              <a:t>‹#›</a:t>
            </a:fld>
            <a:endParaRPr lang="en-US"/>
          </a:p>
        </p:txBody>
      </p:sp>
    </p:spTree>
    <p:extLst>
      <p:ext uri="{BB962C8B-B14F-4D97-AF65-F5344CB8AC3E}">
        <p14:creationId xmlns:p14="http://schemas.microsoft.com/office/powerpoint/2010/main" val="2234359133"/>
      </p:ext>
    </p:extLst>
  </p:cSld>
  <p:clrMap bg1="lt1" tx1="dk1" bg2="lt2" tx2="dk2" accent1="accent1" accent2="accent2" accent3="accent3" accent4="accent4" accent5="accent5" accent6="accent6" hlink="hlink" folHlink="folHlink"/>
  <p:sldLayoutIdLst>
    <p:sldLayoutId id="2147483746" r:id="rId1"/>
    <p:sldLayoutId id="2147483757" r:id="rId2"/>
    <p:sldLayoutId id="2147483747" r:id="rId3"/>
    <p:sldLayoutId id="2147483749" r:id="rId4"/>
    <p:sldLayoutId id="2147483750" r:id="rId5"/>
    <p:sldLayoutId id="2147483751" r:id="rId6"/>
    <p:sldLayoutId id="2147483752" r:id="rId7"/>
    <p:sldLayoutId id="2147483753" r:id="rId8"/>
    <p:sldLayoutId id="2147483754" r:id="rId9"/>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44" userDrawn="1">
          <p15:clr>
            <a:srgbClr val="F26B43"/>
          </p15:clr>
        </p15:guide>
        <p15:guide id="3" pos="816" userDrawn="1">
          <p15:clr>
            <a:srgbClr val="F26B43"/>
          </p15:clr>
        </p15:guide>
        <p15:guide id="4" pos="26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ichita.edu/BbGui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IDA@Wichita.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ichitastate.co1.qualtrics.com/jfe/form/SV_cD7gyJ2oKJuOae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0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C158-418E-0645-9011-5DA2A95E87F4}"/>
              </a:ext>
            </a:extLst>
          </p:cNvPr>
          <p:cNvSpPr>
            <a:spLocks noGrp="1"/>
          </p:cNvSpPr>
          <p:nvPr>
            <p:ph type="title"/>
          </p:nvPr>
        </p:nvSpPr>
        <p:spPr/>
        <p:txBody>
          <a:bodyPr/>
          <a:lstStyle/>
          <a:p>
            <a:r>
              <a:rPr lang="en-US" dirty="0"/>
              <a:t>To be successful with the service</a:t>
            </a:r>
          </a:p>
        </p:txBody>
      </p:sp>
      <p:sp>
        <p:nvSpPr>
          <p:cNvPr id="3" name="Content Placeholder 2">
            <a:extLst>
              <a:ext uri="{FF2B5EF4-FFF2-40B4-BE49-F238E27FC236}">
                <a16:creationId xmlns:a16="http://schemas.microsoft.com/office/drawing/2014/main" id="{11A56A56-CE39-4549-A641-1F4331A4EAE1}"/>
              </a:ext>
            </a:extLst>
          </p:cNvPr>
          <p:cNvSpPr>
            <a:spLocks noGrp="1"/>
          </p:cNvSpPr>
          <p:nvPr>
            <p:ph idx="1"/>
          </p:nvPr>
        </p:nvSpPr>
        <p:spPr/>
        <p:txBody>
          <a:bodyPr/>
          <a:lstStyle/>
          <a:p>
            <a:r>
              <a:rPr lang="en-US" dirty="0"/>
              <a:t>Have as many of your course documents ready as possible</a:t>
            </a:r>
          </a:p>
          <a:p>
            <a:r>
              <a:rPr lang="en-US" dirty="0"/>
              <a:t>Know if you will have assignments, discussion boards, etc.</a:t>
            </a:r>
          </a:p>
          <a:p>
            <a:r>
              <a:rPr lang="en-US" dirty="0"/>
              <a:t>Be ready to make many small decisions</a:t>
            </a:r>
          </a:p>
        </p:txBody>
      </p:sp>
    </p:spTree>
    <p:extLst>
      <p:ext uri="{BB962C8B-B14F-4D97-AF65-F5344CB8AC3E}">
        <p14:creationId xmlns:p14="http://schemas.microsoft.com/office/powerpoint/2010/main" val="398293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C298-5B4F-7247-9F40-2575DDAA9A7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A878459F-295D-BA4D-A31E-2E899E292648}"/>
              </a:ext>
            </a:extLst>
          </p:cNvPr>
          <p:cNvSpPr>
            <a:spLocks noGrp="1"/>
          </p:cNvSpPr>
          <p:nvPr>
            <p:ph idx="1"/>
          </p:nvPr>
        </p:nvSpPr>
        <p:spPr/>
        <p:txBody>
          <a:bodyPr>
            <a:normAutofit lnSpcReduction="10000"/>
          </a:bodyPr>
          <a:lstStyle/>
          <a:p>
            <a:r>
              <a:rPr lang="en-US" dirty="0"/>
              <a:t>Send questions to Instructional Design and Access at </a:t>
            </a:r>
            <a:r>
              <a:rPr lang="en-US" dirty="0">
                <a:hlinkClick r:id="rId3"/>
              </a:rPr>
              <a:t>IDA@Wichita.edu</a:t>
            </a:r>
            <a:endParaRPr lang="en-US" dirty="0"/>
          </a:p>
          <a:p>
            <a:r>
              <a:rPr lang="en-US" dirty="0"/>
              <a:t>Attend our Zoom-based labs most weeks from 1:00pm-3:30pm Tuesday, Wednesday, and Thursday</a:t>
            </a:r>
          </a:p>
          <a:p>
            <a:r>
              <a:rPr lang="en-US" dirty="0"/>
              <a:t>Download/bookmark the Bb Instructor Guide: </a:t>
            </a:r>
            <a:r>
              <a:rPr lang="en-US" dirty="0">
                <a:hlinkClick r:id="rId4"/>
              </a:rPr>
              <a:t>https://Wichita.edu/BbGuide</a:t>
            </a:r>
            <a:r>
              <a:rPr lang="en-US" dirty="0"/>
              <a:t> </a:t>
            </a:r>
          </a:p>
        </p:txBody>
      </p:sp>
    </p:spTree>
    <p:extLst>
      <p:ext uri="{BB962C8B-B14F-4D97-AF65-F5344CB8AC3E}">
        <p14:creationId xmlns:p14="http://schemas.microsoft.com/office/powerpoint/2010/main" val="424676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E8523-227E-BE43-B78C-DBBD374A80F9}"/>
              </a:ext>
            </a:extLst>
          </p:cNvPr>
          <p:cNvSpPr>
            <a:spLocks noGrp="1"/>
          </p:cNvSpPr>
          <p:nvPr>
            <p:ph type="title"/>
          </p:nvPr>
        </p:nvSpPr>
        <p:spPr/>
        <p:txBody>
          <a:bodyPr/>
          <a:lstStyle/>
          <a:p>
            <a:r>
              <a:rPr lang="en-US" dirty="0"/>
              <a:t>Thank you  </a:t>
            </a:r>
            <a:r>
              <a:rPr lang="en-US" dirty="0">
                <a:solidFill>
                  <a:schemeClr val="tx1">
                    <a:lumMod val="90000"/>
                  </a:schemeClr>
                </a:solidFill>
                <a:hlinkClick r:id="rId3">
                  <a:extLst>
                    <a:ext uri="{A12FA001-AC4F-418D-AE19-62706E023703}">
                      <ahyp:hlinkClr xmlns:ahyp="http://schemas.microsoft.com/office/drawing/2018/hyperlinkcolor" val="tx"/>
                    </a:ext>
                  </a:extLst>
                </a:hlinkClick>
              </a:rPr>
              <a:t>IDA@Wichita.edu</a:t>
            </a:r>
            <a:r>
              <a:rPr lang="en-US" dirty="0">
                <a:solidFill>
                  <a:schemeClr val="tx1">
                    <a:lumMod val="90000"/>
                  </a:schemeClr>
                </a:solidFill>
              </a:rPr>
              <a:t> </a:t>
            </a:r>
          </a:p>
        </p:txBody>
      </p:sp>
    </p:spTree>
    <p:extLst>
      <p:ext uri="{BB962C8B-B14F-4D97-AF65-F5344CB8AC3E}">
        <p14:creationId xmlns:p14="http://schemas.microsoft.com/office/powerpoint/2010/main" val="410551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4DB5-6F9B-3F4E-94E4-59F3AD8F2730}"/>
              </a:ext>
            </a:extLst>
          </p:cNvPr>
          <p:cNvSpPr>
            <a:spLocks noGrp="1"/>
          </p:cNvSpPr>
          <p:nvPr>
            <p:ph type="title"/>
          </p:nvPr>
        </p:nvSpPr>
        <p:spPr/>
        <p:txBody>
          <a:bodyPr/>
          <a:lstStyle/>
          <a:p>
            <a:r>
              <a:rPr lang="en-US" dirty="0"/>
              <a:t>IDA’s Course Set-Up Series</a:t>
            </a:r>
          </a:p>
        </p:txBody>
      </p:sp>
    </p:spTree>
    <p:extLst>
      <p:ext uri="{BB962C8B-B14F-4D97-AF65-F5344CB8AC3E}">
        <p14:creationId xmlns:p14="http://schemas.microsoft.com/office/powerpoint/2010/main" val="22852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4113-151D-8A46-AD7A-529FDE46E55D}"/>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457229E-1490-FB46-90BB-2E35E44E47F8}"/>
              </a:ext>
            </a:extLst>
          </p:cNvPr>
          <p:cNvSpPr>
            <a:spLocks noGrp="1"/>
          </p:cNvSpPr>
          <p:nvPr>
            <p:ph sz="half" idx="1"/>
          </p:nvPr>
        </p:nvSpPr>
        <p:spPr/>
        <p:txBody>
          <a:bodyPr/>
          <a:lstStyle/>
          <a:p>
            <a:r>
              <a:rPr lang="en-US" dirty="0"/>
              <a:t>Course availability</a:t>
            </a:r>
          </a:p>
          <a:p>
            <a:r>
              <a:rPr lang="en-US" dirty="0"/>
              <a:t>Course set-up service</a:t>
            </a:r>
          </a:p>
          <a:p>
            <a:r>
              <a:rPr lang="en-US" dirty="0"/>
              <a:t>Labs service</a:t>
            </a:r>
          </a:p>
          <a:p>
            <a:r>
              <a:rPr lang="en-US" dirty="0"/>
              <a:t>Next steps</a:t>
            </a:r>
          </a:p>
        </p:txBody>
      </p:sp>
      <p:pic>
        <p:nvPicPr>
          <p:cNvPr id="5" name="Content Placeholder 4" descr="Decorative">
            <a:extLst>
              <a:ext uri="{FF2B5EF4-FFF2-40B4-BE49-F238E27FC236}">
                <a16:creationId xmlns:a16="http://schemas.microsoft.com/office/drawing/2014/main" id="{4C2C700D-5F4D-1E4A-9611-75F871CBD191}"/>
              </a:ext>
            </a:extLst>
          </p:cNvPr>
          <p:cNvPicPr>
            <a:picLocks noGrp="1" noChangeAspect="1"/>
          </p:cNvPicPr>
          <p:nvPr>
            <p:ph sz="half" idx="2"/>
          </p:nvPr>
        </p:nvPicPr>
        <p:blipFill>
          <a:blip r:embed="rId3"/>
          <a:stretch>
            <a:fillRect/>
          </a:stretch>
        </p:blipFill>
        <p:spPr>
          <a:xfrm>
            <a:off x="7556827" y="2415101"/>
            <a:ext cx="3175000" cy="2895600"/>
          </a:xfrm>
          <a:prstGeom prst="rect">
            <a:avLst/>
          </a:prstGeom>
        </p:spPr>
      </p:pic>
    </p:spTree>
    <p:extLst>
      <p:ext uri="{BB962C8B-B14F-4D97-AF65-F5344CB8AC3E}">
        <p14:creationId xmlns:p14="http://schemas.microsoft.com/office/powerpoint/2010/main" val="3307171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4E63-A36C-174C-86E3-A4E8F536A0E2}"/>
              </a:ext>
            </a:extLst>
          </p:cNvPr>
          <p:cNvSpPr>
            <a:spLocks noGrp="1"/>
          </p:cNvSpPr>
          <p:nvPr>
            <p:ph type="title"/>
          </p:nvPr>
        </p:nvSpPr>
        <p:spPr/>
        <p:txBody>
          <a:bodyPr/>
          <a:lstStyle/>
          <a:p>
            <a:r>
              <a:rPr lang="en-US" dirty="0"/>
              <a:t>Course availability</a:t>
            </a:r>
          </a:p>
        </p:txBody>
      </p:sp>
      <p:sp>
        <p:nvSpPr>
          <p:cNvPr id="3" name="Text Placeholder 2">
            <a:extLst>
              <a:ext uri="{FF2B5EF4-FFF2-40B4-BE49-F238E27FC236}">
                <a16:creationId xmlns:a16="http://schemas.microsoft.com/office/drawing/2014/main" id="{DE57A680-FD0F-BD44-A2AB-CBC70B9879E1}"/>
              </a:ext>
            </a:extLst>
          </p:cNvPr>
          <p:cNvSpPr>
            <a:spLocks noGrp="1"/>
          </p:cNvSpPr>
          <p:nvPr>
            <p:ph type="body" idx="1"/>
          </p:nvPr>
        </p:nvSpPr>
        <p:spPr/>
        <p:txBody>
          <a:bodyPr/>
          <a:lstStyle/>
          <a:p>
            <a:r>
              <a:rPr lang="en-US" dirty="0"/>
              <a:t>Normal times</a:t>
            </a:r>
          </a:p>
        </p:txBody>
      </p:sp>
      <p:sp>
        <p:nvSpPr>
          <p:cNvPr id="4" name="Content Placeholder 3">
            <a:extLst>
              <a:ext uri="{FF2B5EF4-FFF2-40B4-BE49-F238E27FC236}">
                <a16:creationId xmlns:a16="http://schemas.microsoft.com/office/drawing/2014/main" id="{2EAC74FB-338A-D640-BB5A-88F157ADB936}"/>
              </a:ext>
            </a:extLst>
          </p:cNvPr>
          <p:cNvSpPr>
            <a:spLocks noGrp="1"/>
          </p:cNvSpPr>
          <p:nvPr>
            <p:ph sz="half" idx="2"/>
          </p:nvPr>
        </p:nvSpPr>
        <p:spPr/>
        <p:txBody>
          <a:bodyPr>
            <a:normAutofit fontScale="92500" lnSpcReduction="20000"/>
          </a:bodyPr>
          <a:lstStyle/>
          <a:p>
            <a:r>
              <a:rPr lang="en-US" dirty="0"/>
              <a:t>Spawn in Bb 30 days before start of term</a:t>
            </a:r>
          </a:p>
          <a:p>
            <a:r>
              <a:rPr lang="en-US" dirty="0"/>
              <a:t>DEV shells available through </a:t>
            </a:r>
            <a:r>
              <a:rPr lang="en-US" dirty="0">
                <a:hlinkClick r:id="rId3"/>
              </a:rPr>
              <a:t>IDA@Wichita.edu</a:t>
            </a:r>
            <a:r>
              <a:rPr lang="en-US" dirty="0"/>
              <a:t> </a:t>
            </a:r>
          </a:p>
          <a:p>
            <a:r>
              <a:rPr lang="en-US" dirty="0"/>
              <a:t>Set-up help largely limited to fully online</a:t>
            </a:r>
          </a:p>
        </p:txBody>
      </p:sp>
      <p:sp>
        <p:nvSpPr>
          <p:cNvPr id="5" name="Text Placeholder 4">
            <a:extLst>
              <a:ext uri="{FF2B5EF4-FFF2-40B4-BE49-F238E27FC236}">
                <a16:creationId xmlns:a16="http://schemas.microsoft.com/office/drawing/2014/main" id="{7322AF8D-F21D-6840-BF3A-751F0645B507}"/>
              </a:ext>
            </a:extLst>
          </p:cNvPr>
          <p:cNvSpPr>
            <a:spLocks noGrp="1"/>
          </p:cNvSpPr>
          <p:nvPr>
            <p:ph type="body" sz="quarter" idx="3"/>
          </p:nvPr>
        </p:nvSpPr>
        <p:spPr/>
        <p:txBody>
          <a:bodyPr/>
          <a:lstStyle/>
          <a:p>
            <a:r>
              <a:rPr lang="en-US" dirty="0"/>
              <a:t>“New Normal” times</a:t>
            </a:r>
          </a:p>
        </p:txBody>
      </p:sp>
      <p:sp>
        <p:nvSpPr>
          <p:cNvPr id="6" name="Content Placeholder 5">
            <a:extLst>
              <a:ext uri="{FF2B5EF4-FFF2-40B4-BE49-F238E27FC236}">
                <a16:creationId xmlns:a16="http://schemas.microsoft.com/office/drawing/2014/main" id="{EE80E47D-4BA2-4349-8C16-B2A8C030CFFB}"/>
              </a:ext>
            </a:extLst>
          </p:cNvPr>
          <p:cNvSpPr>
            <a:spLocks noGrp="1"/>
          </p:cNvSpPr>
          <p:nvPr>
            <p:ph sz="quarter" idx="4"/>
          </p:nvPr>
        </p:nvSpPr>
        <p:spPr/>
        <p:txBody>
          <a:bodyPr>
            <a:normAutofit fontScale="92500" lnSpcReduction="20000"/>
          </a:bodyPr>
          <a:lstStyle/>
          <a:p>
            <a:r>
              <a:rPr lang="en-US" dirty="0"/>
              <a:t>Spawn as soon as possible</a:t>
            </a:r>
          </a:p>
          <a:p>
            <a:r>
              <a:rPr lang="en-US" dirty="0"/>
              <a:t>DEV shells also available if needed</a:t>
            </a:r>
          </a:p>
          <a:p>
            <a:r>
              <a:rPr lang="en-US" dirty="0"/>
              <a:t>Set-up offered to anyone</a:t>
            </a:r>
          </a:p>
        </p:txBody>
      </p:sp>
    </p:spTree>
    <p:extLst>
      <p:ext uri="{BB962C8B-B14F-4D97-AF65-F5344CB8AC3E}">
        <p14:creationId xmlns:p14="http://schemas.microsoft.com/office/powerpoint/2010/main" val="46205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15D8-AD03-1845-A908-644E8DDF4906}"/>
              </a:ext>
            </a:extLst>
          </p:cNvPr>
          <p:cNvSpPr>
            <a:spLocks noGrp="1"/>
          </p:cNvSpPr>
          <p:nvPr>
            <p:ph type="title"/>
          </p:nvPr>
        </p:nvSpPr>
        <p:spPr/>
        <p:txBody>
          <a:bodyPr/>
          <a:lstStyle/>
          <a:p>
            <a:r>
              <a:rPr lang="en-US" dirty="0"/>
              <a:t>Course set-up service	</a:t>
            </a:r>
          </a:p>
        </p:txBody>
      </p:sp>
      <p:sp>
        <p:nvSpPr>
          <p:cNvPr id="3" name="Content Placeholder 2">
            <a:extLst>
              <a:ext uri="{FF2B5EF4-FFF2-40B4-BE49-F238E27FC236}">
                <a16:creationId xmlns:a16="http://schemas.microsoft.com/office/drawing/2014/main" id="{B5EAD68E-7397-1F46-8671-B3F733AC6C35}"/>
              </a:ext>
            </a:extLst>
          </p:cNvPr>
          <p:cNvSpPr>
            <a:spLocks noGrp="1"/>
          </p:cNvSpPr>
          <p:nvPr>
            <p:ph idx="1"/>
          </p:nvPr>
        </p:nvSpPr>
        <p:spPr/>
        <p:txBody>
          <a:bodyPr/>
          <a:lstStyle/>
          <a:p>
            <a:r>
              <a:rPr lang="en-US" dirty="0"/>
              <a:t>Three “packages”:</a:t>
            </a:r>
          </a:p>
          <a:p>
            <a:pPr lvl="1"/>
            <a:r>
              <a:rPr lang="en-US" dirty="0"/>
              <a:t>Basic package</a:t>
            </a:r>
          </a:p>
          <a:p>
            <a:pPr lvl="1"/>
            <a:r>
              <a:rPr lang="en-US" dirty="0"/>
              <a:t>Basic package with file uploads</a:t>
            </a:r>
          </a:p>
          <a:p>
            <a:pPr lvl="1"/>
            <a:r>
              <a:rPr lang="en-US" dirty="0"/>
              <a:t>Extended package (All of the above plus more choice about look-and-feel)</a:t>
            </a:r>
          </a:p>
        </p:txBody>
      </p:sp>
    </p:spTree>
    <p:extLst>
      <p:ext uri="{BB962C8B-B14F-4D97-AF65-F5344CB8AC3E}">
        <p14:creationId xmlns:p14="http://schemas.microsoft.com/office/powerpoint/2010/main" val="61446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23D6D-E6F0-D94D-9796-0286979987EC}"/>
              </a:ext>
            </a:extLst>
          </p:cNvPr>
          <p:cNvSpPr>
            <a:spLocks noGrp="1"/>
          </p:cNvSpPr>
          <p:nvPr>
            <p:ph type="title"/>
          </p:nvPr>
        </p:nvSpPr>
        <p:spPr/>
        <p:txBody>
          <a:bodyPr/>
          <a:lstStyle/>
          <a:p>
            <a:r>
              <a:rPr lang="en-US" dirty="0"/>
              <a:t>Basic package</a:t>
            </a:r>
          </a:p>
        </p:txBody>
      </p:sp>
      <p:pic>
        <p:nvPicPr>
          <p:cNvPr id="5" name="Picture 4" descr="the basic package includes an instructor introduction area, syllabus area, schedule area, link to WSU remote learner trainings, link to care teams remote wellness program, a content link with folders, an entry banner with WSU graphic, and ask the professor ungraded discussion board, all unnecessary or unused course elements deleted or hidden">
            <a:extLst>
              <a:ext uri="{FF2B5EF4-FFF2-40B4-BE49-F238E27FC236}">
                <a16:creationId xmlns:a16="http://schemas.microsoft.com/office/drawing/2014/main" id="{B9B816CC-8E4C-6946-A360-A1C6C89A3739}"/>
              </a:ext>
            </a:extLst>
          </p:cNvPr>
          <p:cNvPicPr>
            <a:picLocks noChangeAspect="1"/>
          </p:cNvPicPr>
          <p:nvPr/>
        </p:nvPicPr>
        <p:blipFill>
          <a:blip r:embed="rId3"/>
          <a:stretch>
            <a:fillRect/>
          </a:stretch>
        </p:blipFill>
        <p:spPr>
          <a:xfrm>
            <a:off x="1289069" y="1649133"/>
            <a:ext cx="9423400" cy="4635500"/>
          </a:xfrm>
          <a:prstGeom prst="rect">
            <a:avLst/>
          </a:prstGeom>
        </p:spPr>
      </p:pic>
    </p:spTree>
    <p:extLst>
      <p:ext uri="{BB962C8B-B14F-4D97-AF65-F5344CB8AC3E}">
        <p14:creationId xmlns:p14="http://schemas.microsoft.com/office/powerpoint/2010/main" val="178265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53F97-C680-CC4B-BB88-618D77C18084}"/>
              </a:ext>
            </a:extLst>
          </p:cNvPr>
          <p:cNvSpPr>
            <a:spLocks noGrp="1"/>
          </p:cNvSpPr>
          <p:nvPr>
            <p:ph type="title"/>
          </p:nvPr>
        </p:nvSpPr>
        <p:spPr/>
        <p:txBody>
          <a:bodyPr/>
          <a:lstStyle/>
          <a:p>
            <a:r>
              <a:rPr lang="en-US" dirty="0"/>
              <a:t>Basic package plus file uploads</a:t>
            </a:r>
          </a:p>
        </p:txBody>
      </p:sp>
      <p:pic>
        <p:nvPicPr>
          <p:cNvPr id="3" name="Picture 2" descr="The basic package with the the file uploads includes the basic package plus and upload of the syllabus, and upload a copy of the course schedule, set up of discussion boards in the grade book, set up of assignments and the grade book, filling out meet your professor in course information">
            <a:extLst>
              <a:ext uri="{FF2B5EF4-FFF2-40B4-BE49-F238E27FC236}">
                <a16:creationId xmlns:a16="http://schemas.microsoft.com/office/drawing/2014/main" id="{35FAAE18-2D14-EF48-83D6-548CEF2F0F48}"/>
              </a:ext>
            </a:extLst>
          </p:cNvPr>
          <p:cNvPicPr>
            <a:picLocks noChangeAspect="1"/>
          </p:cNvPicPr>
          <p:nvPr/>
        </p:nvPicPr>
        <p:blipFill>
          <a:blip r:embed="rId3"/>
          <a:stretch>
            <a:fillRect/>
          </a:stretch>
        </p:blipFill>
        <p:spPr>
          <a:xfrm>
            <a:off x="1661831" y="1529366"/>
            <a:ext cx="8006603" cy="4876847"/>
          </a:xfrm>
          <a:prstGeom prst="rect">
            <a:avLst/>
          </a:prstGeom>
        </p:spPr>
      </p:pic>
    </p:spTree>
    <p:extLst>
      <p:ext uri="{BB962C8B-B14F-4D97-AF65-F5344CB8AC3E}">
        <p14:creationId xmlns:p14="http://schemas.microsoft.com/office/powerpoint/2010/main" val="24655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3620-4E17-944F-ADA2-D4B333D7BCA6}"/>
              </a:ext>
            </a:extLst>
          </p:cNvPr>
          <p:cNvSpPr>
            <a:spLocks noGrp="1"/>
          </p:cNvSpPr>
          <p:nvPr>
            <p:ph type="title"/>
          </p:nvPr>
        </p:nvSpPr>
        <p:spPr/>
        <p:txBody>
          <a:bodyPr/>
          <a:lstStyle/>
          <a:p>
            <a:r>
              <a:rPr lang="en-US" dirty="0"/>
              <a:t>Extended package</a:t>
            </a:r>
          </a:p>
        </p:txBody>
      </p:sp>
      <p:pic>
        <p:nvPicPr>
          <p:cNvPr id="3" name="Picture 2" descr="The extended package includes information about zoom and Panopto as well as many look and feel decisions.">
            <a:extLst>
              <a:ext uri="{FF2B5EF4-FFF2-40B4-BE49-F238E27FC236}">
                <a16:creationId xmlns:a16="http://schemas.microsoft.com/office/drawing/2014/main" id="{1392FEFD-62A7-CB41-8533-398A9F8BAEB3}"/>
              </a:ext>
            </a:extLst>
          </p:cNvPr>
          <p:cNvPicPr>
            <a:picLocks noChangeAspect="1"/>
          </p:cNvPicPr>
          <p:nvPr/>
        </p:nvPicPr>
        <p:blipFill>
          <a:blip r:embed="rId3"/>
          <a:stretch>
            <a:fillRect/>
          </a:stretch>
        </p:blipFill>
        <p:spPr>
          <a:xfrm>
            <a:off x="1314450" y="2368550"/>
            <a:ext cx="9563100" cy="2120900"/>
          </a:xfrm>
          <a:prstGeom prst="rect">
            <a:avLst/>
          </a:prstGeom>
        </p:spPr>
      </p:pic>
    </p:spTree>
    <p:extLst>
      <p:ext uri="{BB962C8B-B14F-4D97-AF65-F5344CB8AC3E}">
        <p14:creationId xmlns:p14="http://schemas.microsoft.com/office/powerpoint/2010/main" val="278371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8B15-7330-1B47-8B19-FC65B050802A}"/>
              </a:ext>
            </a:extLst>
          </p:cNvPr>
          <p:cNvSpPr>
            <a:spLocks noGrp="1"/>
          </p:cNvSpPr>
          <p:nvPr>
            <p:ph type="title"/>
          </p:nvPr>
        </p:nvSpPr>
        <p:spPr/>
        <p:txBody>
          <a:bodyPr/>
          <a:lstStyle/>
          <a:p>
            <a:r>
              <a:rPr lang="en-US" dirty="0"/>
              <a:t>Let’s take a look</a:t>
            </a:r>
          </a:p>
        </p:txBody>
      </p:sp>
      <p:sp>
        <p:nvSpPr>
          <p:cNvPr id="3" name="Content Placeholder 2">
            <a:extLst>
              <a:ext uri="{FF2B5EF4-FFF2-40B4-BE49-F238E27FC236}">
                <a16:creationId xmlns:a16="http://schemas.microsoft.com/office/drawing/2014/main" id="{589B189B-8E4C-F94C-9DB3-9FB385F0904D}"/>
              </a:ext>
            </a:extLst>
          </p:cNvPr>
          <p:cNvSpPr>
            <a:spLocks noGrp="1"/>
          </p:cNvSpPr>
          <p:nvPr>
            <p:ph idx="1"/>
          </p:nvPr>
        </p:nvSpPr>
        <p:spPr/>
        <p:txBody>
          <a:bodyPr/>
          <a:lstStyle/>
          <a:p>
            <a:r>
              <a:rPr lang="en-US" dirty="0">
                <a:hlinkClick r:id="rId3"/>
              </a:rPr>
              <a:t>https://wichitastate.co1.qualtrics.com/jfe/form/SV_cD7gyJ2oKJuOaeF</a:t>
            </a:r>
            <a:r>
              <a:rPr lang="en-US" dirty="0"/>
              <a:t> </a:t>
            </a:r>
          </a:p>
        </p:txBody>
      </p:sp>
    </p:spTree>
    <p:extLst>
      <p:ext uri="{BB962C8B-B14F-4D97-AF65-F5344CB8AC3E}">
        <p14:creationId xmlns:p14="http://schemas.microsoft.com/office/powerpoint/2010/main" val="391116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ray">
  <a:themeElements>
    <a:clrScheme name="ARC GRAY">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4433FF"/>
      </a:hlink>
      <a:folHlink>
        <a:srgbClr val="431F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Blue">
  <a:themeElements>
    <a:clrScheme name="ARC BLU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2416D0"/>
      </a:hlink>
      <a:folHlink>
        <a:srgbClr val="0E00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3.xml><?xml version="1.0" encoding="utf-8"?>
<a:theme xmlns:a="http://schemas.openxmlformats.org/drawingml/2006/main" name="White">
  <a:themeElements>
    <a:clrScheme name="ARC WHITE">
      <a:dk1>
        <a:srgbClr val="000000"/>
      </a:dk1>
      <a:lt1>
        <a:srgbClr val="FEFFFF"/>
      </a:lt1>
      <a:dk2>
        <a:srgbClr val="5E5E5E"/>
      </a:dk2>
      <a:lt2>
        <a:srgbClr val="D5D5D5"/>
      </a:lt2>
      <a:accent1>
        <a:srgbClr val="7182C0"/>
      </a:accent1>
      <a:accent2>
        <a:srgbClr val="A86E87"/>
      </a:accent2>
      <a:accent3>
        <a:srgbClr val="F3AC1D"/>
      </a:accent3>
      <a:accent4>
        <a:srgbClr val="879848"/>
      </a:accent4>
      <a:accent5>
        <a:srgbClr val="913A41"/>
      </a:accent5>
      <a:accent6>
        <a:srgbClr val="C85E44"/>
      </a:accent6>
      <a:hlink>
        <a:srgbClr val="0052FF"/>
      </a:hlink>
      <a:folHlink>
        <a:srgbClr val="7A4A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159342219F84F9FD3B5BCABDEB64B" ma:contentTypeVersion="32" ma:contentTypeDescription="Create a new document." ma:contentTypeScope="" ma:versionID="647fb8f82698c8e4008b785989d48b58">
  <xsd:schema xmlns:xsd="http://www.w3.org/2001/XMLSchema" xmlns:xs="http://www.w3.org/2001/XMLSchema" xmlns:p="http://schemas.microsoft.com/office/2006/metadata/properties" xmlns:ns2="26349e0c-b727-49b8-82fe-9ab3122581a6" xmlns:ns3="71baf443-87e2-47c4-aed5-c3ca52dd0a39" targetNamespace="http://schemas.microsoft.com/office/2006/metadata/properties" ma:root="true" ma:fieldsID="385de085a1211ccd23471e879ba259b5" ns2:_="" ns3:_="">
    <xsd:import namespace="26349e0c-b727-49b8-82fe-9ab3122581a6"/>
    <xsd:import namespace="71baf443-87e2-47c4-aed5-c3ca52dd0a3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349e0c-b727-49b8-82fe-9ab3122581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NotebookType" ma:index="20" nillable="true" ma:displayName="Notebook Type" ma:internalName="NotebookType">
      <xsd:simpleType>
        <xsd:restriction base="dms:Text"/>
      </xsd:simpleType>
    </xsd:element>
    <xsd:element name="FolderType" ma:index="21" nillable="true" ma:displayName="Folder Type" ma:internalName="FolderType">
      <xsd:simpleType>
        <xsd:restriction base="dms:Text"/>
      </xsd:simpleType>
    </xsd:element>
    <xsd:element name="CultureName" ma:index="22" nillable="true" ma:displayName="Culture Name" ma:internalName="CultureName">
      <xsd:simpleType>
        <xsd:restriction base="dms:Text"/>
      </xsd:simpleType>
    </xsd:element>
    <xsd:element name="AppVersion" ma:index="23" nillable="true" ma:displayName="App Version" ma:internalName="AppVersion">
      <xsd:simpleType>
        <xsd:restriction base="dms:Text"/>
      </xsd:simpleType>
    </xsd:element>
    <xsd:element name="TeamsChannelId" ma:index="24" nillable="true" ma:displayName="Teams Channel Id" ma:internalName="TeamsChannelId">
      <xsd:simpleType>
        <xsd:restriction base="dms:Text"/>
      </xsd:simpleType>
    </xsd:element>
    <xsd:element name="Owner" ma:index="2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6" nillable="true" ma:displayName="Math Settings" ma:internalName="Math_Settings">
      <xsd:simpleType>
        <xsd:restriction base="dms:Text"/>
      </xsd:simpleType>
    </xsd:element>
    <xsd:element name="DefaultSectionNames" ma:index="27" nillable="true" ma:displayName="Default Section Names" ma:internalName="DefaultSectionNames">
      <xsd:simpleType>
        <xsd:restriction base="dms:Note">
          <xsd:maxLength value="255"/>
        </xsd:restriction>
      </xsd:simpleType>
    </xsd:element>
    <xsd:element name="Templates" ma:index="28" nillable="true" ma:displayName="Templates" ma:internalName="Templates">
      <xsd:simpleType>
        <xsd:restriction base="dms:Note">
          <xsd:maxLength value="255"/>
        </xsd:restriction>
      </xsd:simpleType>
    </xsd:element>
    <xsd:element name="Leaders" ma:index="29"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0"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1"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2" nillable="true" ma:displayName="Distribution Groups" ma:internalName="Distribution_Groups">
      <xsd:simpleType>
        <xsd:restriction base="dms:Note">
          <xsd:maxLength value="255"/>
        </xsd:restriction>
      </xsd:simpleType>
    </xsd:element>
    <xsd:element name="LMS_Mappings" ma:index="33" nillable="true" ma:displayName="LMS Mappings" ma:internalName="LMS_Mappings">
      <xsd:simpleType>
        <xsd:restriction base="dms:Note">
          <xsd:maxLength value="255"/>
        </xsd:restriction>
      </xsd:simpleType>
    </xsd:element>
    <xsd:element name="Invited_Leaders" ma:index="34" nillable="true" ma:displayName="Invited Leaders" ma:internalName="Invited_Leaders">
      <xsd:simpleType>
        <xsd:restriction base="dms:Note">
          <xsd:maxLength value="255"/>
        </xsd:restriction>
      </xsd:simpleType>
    </xsd:element>
    <xsd:element name="Invited_Members" ma:index="35" nillable="true" ma:displayName="Invited Members" ma:internalName="Invited_Members">
      <xsd:simpleType>
        <xsd:restriction base="dms:Note">
          <xsd:maxLength value="255"/>
        </xsd:restriction>
      </xsd:simpleType>
    </xsd:element>
    <xsd:element name="Self_Registration_Enabled" ma:index="36" nillable="true" ma:displayName="Self Registration Enabled" ma:internalName="Self_Registration_Enabled">
      <xsd:simpleType>
        <xsd:restriction base="dms:Boolean"/>
      </xsd:simpleType>
    </xsd:element>
    <xsd:element name="Has_Leaders_Only_SectionGroup" ma:index="37" nillable="true" ma:displayName="Has Leaders Only SectionGroup" ma:internalName="Has_Leaders_Only_SectionGroup">
      <xsd:simpleType>
        <xsd:restriction base="dms:Boolean"/>
      </xsd:simpleType>
    </xsd:element>
    <xsd:element name="Is_Collaboration_Space_Locked" ma:index="38" nillable="true" ma:displayName="Is Collaboration Space Locked" ma:internalName="Is_Collaboration_Space_Locked">
      <xsd:simpleType>
        <xsd:restriction base="dms:Boolean"/>
      </xsd:simpleType>
    </xsd:element>
    <xsd:element name="IsNotebookLocked" ma:index="39"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1baf443-87e2-47c4-aed5-c3ca52dd0a3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MS_Mappings xmlns="26349e0c-b727-49b8-82fe-9ab3122581a6" xsi:nil="true"/>
    <Invited_Leaders xmlns="26349e0c-b727-49b8-82fe-9ab3122581a6" xsi:nil="true"/>
    <IsNotebookLocked xmlns="26349e0c-b727-49b8-82fe-9ab3122581a6" xsi:nil="true"/>
    <FolderType xmlns="26349e0c-b727-49b8-82fe-9ab3122581a6" xsi:nil="true"/>
    <Owner xmlns="26349e0c-b727-49b8-82fe-9ab3122581a6">
      <UserInfo>
        <DisplayName/>
        <AccountId xsi:nil="true"/>
        <AccountType/>
      </UserInfo>
    </Owner>
    <DefaultSectionNames xmlns="26349e0c-b727-49b8-82fe-9ab3122581a6" xsi:nil="true"/>
    <Is_Collaboration_Space_Locked xmlns="26349e0c-b727-49b8-82fe-9ab3122581a6" xsi:nil="true"/>
    <NotebookType xmlns="26349e0c-b727-49b8-82fe-9ab3122581a6" xsi:nil="true"/>
    <CultureName xmlns="26349e0c-b727-49b8-82fe-9ab3122581a6" xsi:nil="true"/>
    <Distribution_Groups xmlns="26349e0c-b727-49b8-82fe-9ab3122581a6" xsi:nil="true"/>
    <Members xmlns="26349e0c-b727-49b8-82fe-9ab3122581a6">
      <UserInfo>
        <DisplayName/>
        <AccountId xsi:nil="true"/>
        <AccountType/>
      </UserInfo>
    </Members>
    <AppVersion xmlns="26349e0c-b727-49b8-82fe-9ab3122581a6" xsi:nil="true"/>
    <TeamsChannelId xmlns="26349e0c-b727-49b8-82fe-9ab3122581a6" xsi:nil="true"/>
    <Templates xmlns="26349e0c-b727-49b8-82fe-9ab3122581a6" xsi:nil="true"/>
    <Member_Groups xmlns="26349e0c-b727-49b8-82fe-9ab3122581a6">
      <UserInfo>
        <DisplayName/>
        <AccountId xsi:nil="true"/>
        <AccountType/>
      </UserInfo>
    </Member_Groups>
    <Self_Registration_Enabled xmlns="26349e0c-b727-49b8-82fe-9ab3122581a6" xsi:nil="true"/>
    <Has_Leaders_Only_SectionGroup xmlns="26349e0c-b727-49b8-82fe-9ab3122581a6" xsi:nil="true"/>
    <Invited_Members xmlns="26349e0c-b727-49b8-82fe-9ab3122581a6" xsi:nil="true"/>
    <Leaders xmlns="26349e0c-b727-49b8-82fe-9ab3122581a6">
      <UserInfo>
        <DisplayName/>
        <AccountId xsi:nil="true"/>
        <AccountType/>
      </UserInfo>
    </Leaders>
    <Math_Settings xmlns="26349e0c-b727-49b8-82fe-9ab3122581a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DB583E-C1BB-4078-8367-E4FEACE888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349e0c-b727-49b8-82fe-9ab3122581a6"/>
    <ds:schemaRef ds:uri="71baf443-87e2-47c4-aed5-c3ca52dd0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C48B5-F004-4064-A4ED-DFC6991AADF6}">
  <ds:schemaRefs>
    <ds:schemaRef ds:uri="http://schemas.microsoft.com/office/2006/metadata/properties"/>
    <ds:schemaRef ds:uri="http://schemas.microsoft.com/office/infopath/2007/PartnerControls"/>
    <ds:schemaRef ds:uri="26349e0c-b727-49b8-82fe-9ab3122581a6"/>
  </ds:schemaRefs>
</ds:datastoreItem>
</file>

<file path=customXml/itemProps3.xml><?xml version="1.0" encoding="utf-8"?>
<ds:datastoreItem xmlns:ds="http://schemas.openxmlformats.org/officeDocument/2006/customXml" ds:itemID="{6B5E56E9-2C2B-4B32-BE35-B63F0FAAA1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4638</TotalTime>
  <Words>1184</Words>
  <Application>Microsoft Macintosh PowerPoint</Application>
  <PresentationFormat>Widescreen</PresentationFormat>
  <Paragraphs>58</Paragraphs>
  <Slides>12</Slides>
  <Notes>12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12</vt:i4>
      </vt:variant>
    </vt:vector>
  </HeadingPairs>
  <TitlesOfParts>
    <vt:vector size="17" baseType="lpstr">
      <vt:lpstr>Arial</vt:lpstr>
      <vt:lpstr>Calibri</vt:lpstr>
      <vt:lpstr>Gray</vt:lpstr>
      <vt:lpstr>Blue</vt:lpstr>
      <vt:lpstr>White</vt:lpstr>
      <vt:lpstr>PowerPoint Presentation</vt:lpstr>
      <vt:lpstr>IDA’s Course Set-Up Series</vt:lpstr>
      <vt:lpstr>Agenda</vt:lpstr>
      <vt:lpstr>Course availability</vt:lpstr>
      <vt:lpstr>Course set-up service </vt:lpstr>
      <vt:lpstr>Basic package</vt:lpstr>
      <vt:lpstr>Basic package plus file uploads</vt:lpstr>
      <vt:lpstr>Extended package</vt:lpstr>
      <vt:lpstr>Let’s take a look</vt:lpstr>
      <vt:lpstr>To be successful with the service</vt:lpstr>
      <vt:lpstr>Next steps</vt:lpstr>
      <vt:lpstr>Thank you  IDA@Wichita.edu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dc:title>
  <dc:creator/>
  <cp:lastModifiedBy>Speer, Carolyn</cp:lastModifiedBy>
  <cp:revision>83</cp:revision>
  <dcterms:created xsi:type="dcterms:W3CDTF">2014-04-17T23:07:25Z</dcterms:created>
  <dcterms:modified xsi:type="dcterms:W3CDTF">2020-06-04T22:29:59Z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0x010100ECF159342219F84F9FD3B5BCABDEB64B</vt:lpwstr>
  </property>
</Properties>
</file>