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9" r:id="rId5"/>
    <p:sldMasterId id="2147483745" r:id="rId6"/>
  </p:sldMasterIdLst>
  <p:notesMasterIdLst>
    <p:notesMasterId r:id="rId18"/>
  </p:notesMasterIdLst>
  <p:handoutMasterIdLst>
    <p:handoutMasterId r:id="rId19"/>
  </p:handoutMasterIdLst>
  <p:sldIdLst>
    <p:sldId id="257" r:id="rId7"/>
    <p:sldId id="258" r:id="rId8"/>
    <p:sldId id="259" r:id="rId9"/>
    <p:sldId id="260" r:id="rId10"/>
    <p:sldId id="261" r:id="rId11"/>
    <p:sldId id="267" r:id="rId12"/>
    <p:sldId id="262" r:id="rId13"/>
    <p:sldId id="263" r:id="rId14"/>
    <p:sldId id="264" r:id="rId15"/>
    <p:sldId id="280"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15202A74-163D-4B71-BBA8-E2FCD164262F}">
          <p14:sldIdLst>
            <p14:sldId id="257"/>
            <p14:sldId id="258"/>
            <p14:sldId id="259"/>
            <p14:sldId id="260"/>
            <p14:sldId id="261"/>
            <p14:sldId id="267"/>
            <p14:sldId id="262"/>
            <p14:sldId id="263"/>
            <p14:sldId id="264"/>
            <p14:sldId id="280"/>
            <p14:sldId id="266"/>
          </p14:sldIdLst>
        </p14:section>
        <p14:section name="Gray" id="{0860697E-8C4A-43F9-A7C0-C435911657B2}">
          <p14:sldIdLst/>
        </p14:section>
        <p14:section name="Violet" id="{ED02CA79-8112-418E-8BC2-0FD9B68AECB3}">
          <p14:sldIdLst/>
        </p14:section>
        <p14:section name="Green" id="{0DAD77B1-60C5-4EB2-933E-C56E97A5B2A7}">
          <p14:sldIdLst/>
        </p14:section>
        <p14:section name="White" id="{1133358C-E9C2-A44D-B417-64BF0972260D}">
          <p14:sldIdLst/>
        </p14:section>
        <p14:section name="General Closing" id="{4AB6C702-EE4D-4283-ACB0-770710E41AE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1FAA"/>
    <a:srgbClr val="4429D6"/>
    <a:srgbClr val="4433FF"/>
    <a:srgbClr val="4249AA"/>
    <a:srgbClr val="004242"/>
    <a:srgbClr val="0070C0"/>
    <a:srgbClr val="FFFFFF"/>
    <a:srgbClr val="72A5BF"/>
    <a:srgbClr val="431479"/>
    <a:srgbClr val="A8D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3" autoAdjust="0"/>
    <p:restoredTop sz="62074" autoAdjust="0"/>
  </p:normalViewPr>
  <p:slideViewPr>
    <p:cSldViewPr snapToGrid="0">
      <p:cViewPr>
        <p:scale>
          <a:sx n="81" d="100"/>
          <a:sy n="81" d="100"/>
        </p:scale>
        <p:origin x="736" y="-136"/>
      </p:cViewPr>
      <p:guideLst/>
    </p:cSldViewPr>
  </p:slideViewPr>
  <p:notesTextViewPr>
    <p:cViewPr>
      <p:scale>
        <a:sx n="1" d="1"/>
        <a:sy n="1" d="1"/>
      </p:scale>
      <p:origin x="0" y="0"/>
    </p:cViewPr>
  </p:notesTextViewPr>
  <p:sorterViewPr>
    <p:cViewPr>
      <p:scale>
        <a:sx n="100" d="100"/>
        <a:sy n="100" d="100"/>
      </p:scale>
      <p:origin x="0" y="-2166"/>
    </p:cViewPr>
  </p:sorterViewPr>
  <p:notesViewPr>
    <p:cSldViewPr snapToGrid="0">
      <p:cViewPr varScale="1">
        <p:scale>
          <a:sx n="143" d="100"/>
          <a:sy n="143" d="100"/>
        </p:scale>
        <p:origin x="524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4D17B-76C2-C748-A49C-BC3B815A59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E1CCB5-B72F-1F49-A373-AF3E15B59B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A11EA0-A378-6145-BC83-40B1DED1AFDF}" type="datetimeFigureOut">
              <a:rPr lang="en-US" smtClean="0"/>
              <a:t>6/3/20</a:t>
            </a:fld>
            <a:endParaRPr lang="en-US"/>
          </a:p>
        </p:txBody>
      </p:sp>
      <p:sp>
        <p:nvSpPr>
          <p:cNvPr id="4" name="Footer Placeholder 3">
            <a:extLst>
              <a:ext uri="{FF2B5EF4-FFF2-40B4-BE49-F238E27FC236}">
                <a16:creationId xmlns:a16="http://schemas.microsoft.com/office/drawing/2014/main" id="{689794C9-8911-B346-A33D-513DC498CD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12A814-F6E8-D94D-87AA-41B91D20A6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EC08F6-26CF-5648-AD9E-DD6665824934}" type="slidenum">
              <a:rPr lang="en-US" smtClean="0"/>
              <a:t>‹#›</a:t>
            </a:fld>
            <a:endParaRPr lang="en-US"/>
          </a:p>
        </p:txBody>
      </p:sp>
    </p:spTree>
    <p:extLst>
      <p:ext uri="{BB962C8B-B14F-4D97-AF65-F5344CB8AC3E}">
        <p14:creationId xmlns:p14="http://schemas.microsoft.com/office/powerpoint/2010/main" val="952994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75AAE-0936-40B9-ACF9-A981EEF95D23}" type="datetimeFigureOut">
              <a:rPr lang="en-US" smtClean="0"/>
              <a:t>6/3/20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B1F30-39B2-4CE2-8EF3-91F3179569A5}" type="slidenum">
              <a:rPr lang="en-US" smtClean="0"/>
              <a:t>‹#›</a:t>
            </a:fld>
            <a:endParaRPr lang="en-US"/>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Welcome to this training, which is part of the Academic Resources Conference at Wichita State University.</a:t>
            </a:r>
          </a:p>
        </p:txBody>
      </p:sp>
      <p:sp>
        <p:nvSpPr>
          <p:cNvPr id="4" name="Slide Number Placeholder 3"/>
          <p:cNvSpPr>
            <a:spLocks noGrp="1"/>
          </p:cNvSpPr>
          <p:nvPr>
            <p:ph type="sldNum" sz="quarter" idx="10"/>
          </p:nvPr>
        </p:nvSpPr>
        <p:spPr/>
        <p:txBody>
          <a:bodyPr/>
          <a:lstStyle/>
          <a:p>
            <a:fld id="{A7666ED7-631A-46AF-B451-227D0A8685A0}" type="slidenum">
              <a:rPr lang="en-US" smtClean="0"/>
              <a:pPr/>
              <a:t>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85461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several next steps. If you don’t have a Blackboard shell to use to practice on, send a request to </a:t>
            </a:r>
            <a:r>
              <a:rPr lang="en-US" dirty="0" err="1"/>
              <a:t>IDA@Wichita.edu</a:t>
            </a:r>
            <a:r>
              <a:rPr lang="en-US" dirty="0"/>
              <a:t>, and IDA will make you one. Practicing is the best way to learn Blackboard. You should also continue on with your training with the Blackboard advanced training in the ARC. Those are available as a Zoom-based trainings and also as online/on-demand trainings.  You should also check out </a:t>
            </a:r>
            <a:r>
              <a:rPr lang="en-US" dirty="0" err="1"/>
              <a:t>Wichita.edu</a:t>
            </a:r>
            <a:r>
              <a:rPr lang="en-US" dirty="0"/>
              <a:t>/</a:t>
            </a:r>
            <a:r>
              <a:rPr lang="en-US" dirty="0" err="1"/>
              <a:t>BbTraining</a:t>
            </a:r>
            <a:r>
              <a:rPr lang="en-US" dirty="0"/>
              <a:t> where you can find much more training and download or bookmark the Blackboard Instructor Guide.</a:t>
            </a:r>
          </a:p>
        </p:txBody>
      </p:sp>
      <p:sp>
        <p:nvSpPr>
          <p:cNvPr id="4" name="Slide Number Placeholder 3"/>
          <p:cNvSpPr>
            <a:spLocks noGrp="1"/>
          </p:cNvSpPr>
          <p:nvPr>
            <p:ph type="sldNum" sz="quarter" idx="5"/>
          </p:nvPr>
        </p:nvSpPr>
        <p:spPr/>
        <p:txBody>
          <a:bodyPr/>
          <a:lstStyle/>
          <a:p>
            <a:fld id="{B37B1F30-39B2-4CE2-8EF3-91F3179569A5}" type="slidenum">
              <a:rPr lang="en-US" smtClean="0"/>
              <a:t>10</a:t>
            </a:fld>
            <a:endParaRPr lang="en-US"/>
          </a:p>
        </p:txBody>
      </p:sp>
    </p:spTree>
    <p:extLst>
      <p:ext uri="{BB962C8B-B14F-4D97-AF65-F5344CB8AC3E}">
        <p14:creationId xmlns:p14="http://schemas.microsoft.com/office/powerpoint/2010/main" val="954524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 this short Blackboard training as part of the Academic Resources Conference!</a:t>
            </a:r>
          </a:p>
        </p:txBody>
      </p:sp>
      <p:sp>
        <p:nvSpPr>
          <p:cNvPr id="4" name="Slide Number Placeholder 3"/>
          <p:cNvSpPr>
            <a:spLocks noGrp="1"/>
          </p:cNvSpPr>
          <p:nvPr>
            <p:ph type="sldNum" sz="quarter" idx="5"/>
          </p:nvPr>
        </p:nvSpPr>
        <p:spPr/>
        <p:txBody>
          <a:bodyPr/>
          <a:lstStyle/>
          <a:p>
            <a:fld id="{B37B1F30-39B2-4CE2-8EF3-91F3179569A5}" type="slidenum">
              <a:rPr lang="en-US" smtClean="0"/>
              <a:t>11</a:t>
            </a:fld>
            <a:endParaRPr lang="en-US"/>
          </a:p>
        </p:txBody>
      </p:sp>
    </p:spTree>
    <p:extLst>
      <p:ext uri="{BB962C8B-B14F-4D97-AF65-F5344CB8AC3E}">
        <p14:creationId xmlns:p14="http://schemas.microsoft.com/office/powerpoint/2010/main" val="357984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discuss some intermediate blackboard skills.  There are more trainings available to you at the web address </a:t>
            </a:r>
            <a:r>
              <a:rPr lang="en-US" dirty="0" err="1"/>
              <a:t>Wichita.edu</a:t>
            </a:r>
            <a:r>
              <a:rPr lang="en-US" dirty="0"/>
              <a:t>/</a:t>
            </a:r>
            <a:r>
              <a:rPr lang="en-US" dirty="0" err="1"/>
              <a:t>BbTraining</a:t>
            </a:r>
            <a:r>
              <a:rPr lang="en-US" dirty="0"/>
              <a:t> as well.</a:t>
            </a:r>
          </a:p>
        </p:txBody>
      </p:sp>
      <p:sp>
        <p:nvSpPr>
          <p:cNvPr id="4" name="Slide Number Placeholder 3"/>
          <p:cNvSpPr>
            <a:spLocks noGrp="1"/>
          </p:cNvSpPr>
          <p:nvPr>
            <p:ph type="sldNum" sz="quarter" idx="5"/>
          </p:nvPr>
        </p:nvSpPr>
        <p:spPr/>
        <p:txBody>
          <a:bodyPr/>
          <a:lstStyle/>
          <a:p>
            <a:fld id="{B37B1F30-39B2-4CE2-8EF3-91F3179569A5}" type="slidenum">
              <a:rPr lang="en-US" smtClean="0"/>
              <a:t>2</a:t>
            </a:fld>
            <a:endParaRPr lang="en-US"/>
          </a:p>
        </p:txBody>
      </p:sp>
    </p:spTree>
    <p:extLst>
      <p:ext uri="{BB962C8B-B14F-4D97-AF65-F5344CB8AC3E}">
        <p14:creationId xmlns:p14="http://schemas.microsoft.com/office/powerpoint/2010/main" val="191881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training we are going to discuss linking video into classes, how to create and subscribe to discussion boards, setting up assignments using the assignments. Tool, grading assignments, and how students see their grades.  </a:t>
            </a:r>
          </a:p>
        </p:txBody>
      </p:sp>
      <p:sp>
        <p:nvSpPr>
          <p:cNvPr id="4" name="Slide Number Placeholder 3"/>
          <p:cNvSpPr>
            <a:spLocks noGrp="1"/>
          </p:cNvSpPr>
          <p:nvPr>
            <p:ph type="sldNum" sz="quarter" idx="5"/>
          </p:nvPr>
        </p:nvSpPr>
        <p:spPr/>
        <p:txBody>
          <a:bodyPr/>
          <a:lstStyle/>
          <a:p>
            <a:fld id="{B37B1F30-39B2-4CE2-8EF3-91F3179569A5}" type="slidenum">
              <a:rPr lang="en-US" smtClean="0"/>
              <a:t>3</a:t>
            </a:fld>
            <a:endParaRPr lang="en-US"/>
          </a:p>
        </p:txBody>
      </p:sp>
    </p:spTree>
    <p:extLst>
      <p:ext uri="{BB962C8B-B14F-4D97-AF65-F5344CB8AC3E}">
        <p14:creationId xmlns:p14="http://schemas.microsoft.com/office/powerpoint/2010/main" val="661906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is a common type of content in many online and flipped classes as well as in organizations.  But it is very important that instructors do not attempt to upload video files such as MP4’s and MOV files directly to Blackboard.  Blackboard is not a video hosting platform, and while it will technically allow the uploading of these files, the size of all video files is such that classes that contain them are very prone to technical problems and crashing. In addition students are forced to download these large video files onto their own devices to view them, and that is often impossible.  Instead, you should upload your video files to a video hosting platform. WSU uses </a:t>
            </a:r>
            <a:r>
              <a:rPr lang="en-US" dirty="0" err="1"/>
              <a:t>Panopto</a:t>
            </a:r>
            <a:r>
              <a:rPr lang="en-US" dirty="0"/>
              <a:t> for video capture, editing, and hosting, and if you already have videos that you have created you can upload them right into </a:t>
            </a:r>
            <a:r>
              <a:rPr lang="en-US" dirty="0" err="1"/>
              <a:t>panopto</a:t>
            </a:r>
            <a:r>
              <a:rPr lang="en-US" dirty="0"/>
              <a:t>. </a:t>
            </a:r>
            <a:r>
              <a:rPr lang="en-US" dirty="0" err="1"/>
              <a:t>Panotpto</a:t>
            </a:r>
            <a:r>
              <a:rPr lang="en-US" dirty="0"/>
              <a:t> is another training entirely, but all classes do contain a link to the </a:t>
            </a:r>
            <a:r>
              <a:rPr lang="en-US" dirty="0" err="1"/>
              <a:t>Panopto</a:t>
            </a:r>
            <a:r>
              <a:rPr lang="en-US" dirty="0"/>
              <a:t> tool in the tools area. You are also free to use YouTube to host your videos.  </a:t>
            </a:r>
          </a:p>
        </p:txBody>
      </p:sp>
      <p:sp>
        <p:nvSpPr>
          <p:cNvPr id="4" name="Slide Number Placeholder 3"/>
          <p:cNvSpPr>
            <a:spLocks noGrp="1"/>
          </p:cNvSpPr>
          <p:nvPr>
            <p:ph type="sldNum" sz="quarter" idx="5"/>
          </p:nvPr>
        </p:nvSpPr>
        <p:spPr/>
        <p:txBody>
          <a:bodyPr/>
          <a:lstStyle/>
          <a:p>
            <a:fld id="{B37B1F30-39B2-4CE2-8EF3-91F3179569A5}" type="slidenum">
              <a:rPr lang="en-US" smtClean="0"/>
              <a:t>4</a:t>
            </a:fld>
            <a:endParaRPr lang="en-US"/>
          </a:p>
        </p:txBody>
      </p:sp>
    </p:spTree>
    <p:extLst>
      <p:ext uri="{BB962C8B-B14F-4D97-AF65-F5344CB8AC3E}">
        <p14:creationId xmlns:p14="http://schemas.microsoft.com/office/powerpoint/2010/main" val="263940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boards get a bad rap sometimes, but the discussion tool in blackboard is very useful.  Like other assignment-style activities, the discussion board can be set up to have points associated with it.  If you add points to a discussion board when you set up the forum, you will get a new column in your grade book. It is important to add points to a discussion when you set up the forum if you think that you want it to be graded. Once there are  discussion board postings in it, you can’t change it from ungraded to graded. So make sure to assign point values when you set up your forums.</a:t>
            </a:r>
          </a:p>
        </p:txBody>
      </p:sp>
      <p:sp>
        <p:nvSpPr>
          <p:cNvPr id="4" name="Slide Number Placeholder 3"/>
          <p:cNvSpPr>
            <a:spLocks noGrp="1"/>
          </p:cNvSpPr>
          <p:nvPr>
            <p:ph type="sldNum" sz="quarter" idx="5"/>
          </p:nvPr>
        </p:nvSpPr>
        <p:spPr/>
        <p:txBody>
          <a:bodyPr/>
          <a:lstStyle/>
          <a:p>
            <a:fld id="{B37B1F30-39B2-4CE2-8EF3-91F3179569A5}" type="slidenum">
              <a:rPr lang="en-US" smtClean="0"/>
              <a:t>5</a:t>
            </a:fld>
            <a:endParaRPr lang="en-US"/>
          </a:p>
        </p:txBody>
      </p:sp>
    </p:spTree>
    <p:extLst>
      <p:ext uri="{BB962C8B-B14F-4D97-AF65-F5344CB8AC3E}">
        <p14:creationId xmlns:p14="http://schemas.microsoft.com/office/powerpoint/2010/main" val="339267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useful feature of the discussions tool and blackboard is the professor’s ability to subscribe to a forum. If you set up an ask the professor discussion forum IDA strongly encourages you to subscribe to it. Any time a student posts in that discussion forum, you will receive an email notification to your Wichita State email account. Be careful subscribing to discussion forums because active forms will end up sending you many emails!</a:t>
            </a:r>
          </a:p>
        </p:txBody>
      </p:sp>
      <p:sp>
        <p:nvSpPr>
          <p:cNvPr id="4" name="Slide Number Placeholder 3"/>
          <p:cNvSpPr>
            <a:spLocks noGrp="1"/>
          </p:cNvSpPr>
          <p:nvPr>
            <p:ph type="sldNum" sz="quarter" idx="5"/>
          </p:nvPr>
        </p:nvSpPr>
        <p:spPr/>
        <p:txBody>
          <a:bodyPr/>
          <a:lstStyle/>
          <a:p>
            <a:fld id="{B37B1F30-39B2-4CE2-8EF3-91F3179569A5}" type="slidenum">
              <a:rPr lang="en-US" smtClean="0"/>
              <a:t>6</a:t>
            </a:fld>
            <a:endParaRPr lang="en-US"/>
          </a:p>
        </p:txBody>
      </p:sp>
    </p:spTree>
    <p:extLst>
      <p:ext uri="{BB962C8B-B14F-4D97-AF65-F5344CB8AC3E}">
        <p14:creationId xmlns:p14="http://schemas.microsoft.com/office/powerpoint/2010/main" val="1614146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many ways, the assignments tool in blackboard maybe the most useful tool for professors. Once you learn how to use the assignments to unlock the full potential of both the grade book and of the grading tools also. It can be tempting to upload your assignments as items and ask your students to email you their assignments. But that is a mistake long-term. Instead, learn to use the assignment stool! You can find the assignments tool under the assessments button in any content area of blackboard. One critical thing to consider when you set up assignments is making sure you assign points possible, even if you don’t want your assignment to be worth any points. You can assignment zero points if you like.  Most assignments in blackboard our individual submissions, but you can assign groups assignments to if you would like. A good tip is to allow for multiple attempts for each assignment rather than a single attempt. Blackboard defaults to single attempts, but Multiple attempts will help your students if they have technical problems with their upload. If you allow multiple attempts, you are less likely to have technical problems with your assignments.</a:t>
            </a:r>
          </a:p>
        </p:txBody>
      </p:sp>
      <p:sp>
        <p:nvSpPr>
          <p:cNvPr id="4" name="Slide Number Placeholder 3"/>
          <p:cNvSpPr>
            <a:spLocks noGrp="1"/>
          </p:cNvSpPr>
          <p:nvPr>
            <p:ph type="sldNum" sz="quarter" idx="5"/>
          </p:nvPr>
        </p:nvSpPr>
        <p:spPr/>
        <p:txBody>
          <a:bodyPr/>
          <a:lstStyle/>
          <a:p>
            <a:fld id="{B37B1F30-39B2-4CE2-8EF3-91F3179569A5}" type="slidenum">
              <a:rPr lang="en-US" smtClean="0"/>
              <a:t>7</a:t>
            </a:fld>
            <a:endParaRPr lang="en-US"/>
          </a:p>
        </p:txBody>
      </p:sp>
    </p:spTree>
    <p:extLst>
      <p:ext uri="{BB962C8B-B14F-4D97-AF65-F5344CB8AC3E}">
        <p14:creationId xmlns:p14="http://schemas.microsoft.com/office/powerpoint/2010/main" val="1341643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use the assignments tool, you will be able to use Blackboard’s grading tools as well. Blackboard will organize all of your assignments that need to be graded in an area called “needs grading” under the Grade Center link in the Course Management area of your class. Once you click on “needs grading” you will have a number of options for accessing your assignments, and most assignment types come with grading tools that allow you to markup papers, add comments, and fill out rubrics if you have added them.</a:t>
            </a:r>
          </a:p>
        </p:txBody>
      </p:sp>
      <p:sp>
        <p:nvSpPr>
          <p:cNvPr id="4" name="Slide Number Placeholder 3"/>
          <p:cNvSpPr>
            <a:spLocks noGrp="1"/>
          </p:cNvSpPr>
          <p:nvPr>
            <p:ph type="sldNum" sz="quarter" idx="5"/>
          </p:nvPr>
        </p:nvSpPr>
        <p:spPr/>
        <p:txBody>
          <a:bodyPr/>
          <a:lstStyle/>
          <a:p>
            <a:fld id="{B37B1F30-39B2-4CE2-8EF3-91F3179569A5}" type="slidenum">
              <a:rPr lang="en-US" smtClean="0"/>
              <a:t>8</a:t>
            </a:fld>
            <a:endParaRPr lang="en-US"/>
          </a:p>
        </p:txBody>
      </p:sp>
    </p:spTree>
    <p:extLst>
      <p:ext uri="{BB962C8B-B14F-4D97-AF65-F5344CB8AC3E}">
        <p14:creationId xmlns:p14="http://schemas.microsoft.com/office/powerpoint/2010/main" val="2992933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see the grades and comments that you provide by going to the area called my grades. As a professor, you do not have access to the my grades panel unless you enter student view first. To enter the student view of your class, click on the eyeball icon towards the top right of your screen next to the edit mode. Once you enter student view, you can click on the my grades link and see what your students see in their grading area. Students will be able to see the Assignments that have zero points required and also the Assignments that are worth regular point values.  To exit Student view, simply click “exit student view” and click okay.  Typically, you need to accept the default settings when you exit that view.</a:t>
            </a:r>
          </a:p>
        </p:txBody>
      </p:sp>
      <p:sp>
        <p:nvSpPr>
          <p:cNvPr id="4" name="Slide Number Placeholder 3"/>
          <p:cNvSpPr>
            <a:spLocks noGrp="1"/>
          </p:cNvSpPr>
          <p:nvPr>
            <p:ph type="sldNum" sz="quarter" idx="5"/>
          </p:nvPr>
        </p:nvSpPr>
        <p:spPr/>
        <p:txBody>
          <a:bodyPr/>
          <a:lstStyle/>
          <a:p>
            <a:fld id="{B37B1F30-39B2-4CE2-8EF3-91F3179569A5}" type="slidenum">
              <a:rPr lang="en-US" smtClean="0"/>
              <a:t>9</a:t>
            </a:fld>
            <a:endParaRPr lang="en-US"/>
          </a:p>
        </p:txBody>
      </p:sp>
    </p:spTree>
    <p:extLst>
      <p:ext uri="{BB962C8B-B14F-4D97-AF65-F5344CB8AC3E}">
        <p14:creationId xmlns:p14="http://schemas.microsoft.com/office/powerpoint/2010/main" val="3628472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37123"/>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8487" y="2205811"/>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7" y="2205810"/>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6/3/20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82" y="52230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0479" y="2253272"/>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9" y="980273"/>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6/3/20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40532"/>
            <a:ext cx="9613858" cy="109079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289069" y="2029098"/>
            <a:ext cx="9613859" cy="3825558"/>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6/3/20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50479" y="458830"/>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50478" y="2216665"/>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69854" y="2902465"/>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645557" y="2216665"/>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635002" y="2902465"/>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13688" y="2216665"/>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13688" y="2902465"/>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6/3/20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350479" y="427335"/>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46541" y="4161547"/>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46541" y="2200917"/>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46541" y="4737809"/>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611694" y="4161547"/>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611693" y="2200917"/>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610340" y="4737808"/>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96901" y="4161547"/>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96900" y="2200917"/>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96776" y="4737806"/>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6/3/20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C31D3DF6-BD92-5A42-BE5A-943C06AD7C35}"/>
              </a:ext>
            </a:extLst>
          </p:cNvPr>
          <p:cNvSpPr>
            <a:spLocks noGrp="1"/>
          </p:cNvSpPr>
          <p:nvPr>
            <p:ph type="ctrTitle"/>
          </p:nvPr>
        </p:nvSpPr>
        <p:spPr>
          <a:xfrm>
            <a:off x="1784498" y="4817347"/>
            <a:ext cx="8623004" cy="989550"/>
          </a:xfrm>
        </p:spPr>
        <p:txBody>
          <a:bodyPr anchor="b">
            <a:noAutofit/>
          </a:bodyPr>
          <a:lstStyle>
            <a:lvl1pPr algn="l">
              <a:defRPr sz="4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3160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a:lvl1pPr>
            <a:lvl2pPr>
              <a:defRPr sz="3200"/>
            </a:lvl2pPr>
            <a:lvl3pPr>
              <a:defRPr sz="2800"/>
            </a:lvl3pPr>
            <a:lvl4pPr>
              <a:defRPr sz="24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a:extLst>
              <a:ext uri="{FF2B5EF4-FFF2-40B4-BE49-F238E27FC236}">
                <a16:creationId xmlns:a16="http://schemas.microsoft.com/office/drawing/2014/main" id="{3C869FF0-5066-6F49-A2AD-291C7127A3A7}"/>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21" name="Date Placeholder 3">
            <a:extLst>
              <a:ext uri="{FF2B5EF4-FFF2-40B4-BE49-F238E27FC236}">
                <a16:creationId xmlns:a16="http://schemas.microsoft.com/office/drawing/2014/main" id="{9AEA3B79-FFFA-3F4E-AED6-8DC169C2C2BE}"/>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047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350479" y="2093080"/>
            <a:ext cx="9613860" cy="3802588"/>
          </a:xfrm>
        </p:spPr>
        <p:txBody>
          <a:bodyPr>
            <a:normAutofit/>
          </a:bodyPr>
          <a:lstStyle>
            <a:lvl1pPr marL="0" indent="0" algn="l">
              <a:buNone/>
              <a:defRPr sz="2000">
                <a:solidFill>
                  <a:schemeClr val="bg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Footer Placeholder 4">
            <a:extLst>
              <a:ext uri="{FF2B5EF4-FFF2-40B4-BE49-F238E27FC236}">
                <a16:creationId xmlns:a16="http://schemas.microsoft.com/office/drawing/2014/main" id="{9C6A73E4-7AFD-2047-83FB-4CBDCE06EAAF}"/>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988F785B-829D-254E-8DC8-2AF6CEC5AF99}"/>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35539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19404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19404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1920F5B-B3DB-0C44-9BED-102100663257}"/>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C774565B-8DCB-F54E-951B-1F6B6F9FB5BE}"/>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3552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E7682-1B99-7642-9FA9-06F9EC3FFB3F}"/>
              </a:ext>
            </a:extLst>
          </p:cNvPr>
          <p:cNvSpPr>
            <a:spLocks noGrp="1"/>
          </p:cNvSpPr>
          <p:nvPr>
            <p:ph type="title"/>
          </p:nvPr>
        </p:nvSpPr>
        <p:spPr>
          <a:xfrm>
            <a:off x="1785458" y="4776588"/>
            <a:ext cx="9613861" cy="1080938"/>
          </a:xfrm>
          <a:prstGeom prst="rect">
            <a:avLst/>
          </a:prstGeom>
        </p:spPr>
        <p:txBody>
          <a:bodyPr vert="horz" lIns="91440" tIns="45720" rIns="91440" bIns="45720" rtlCol="0" anchor="ctr">
            <a:normAutofit/>
          </a:bodyPr>
          <a:lstStyle>
            <a:lvl1pPr>
              <a:defRPr sz="4800"/>
            </a:lvl1pPr>
          </a:lstStyle>
          <a:p>
            <a:r>
              <a:rPr lang="en-US" dirty="0"/>
              <a:t>Click to edit Master title style</a:t>
            </a:r>
          </a:p>
        </p:txBody>
      </p:sp>
    </p:spTree>
    <p:extLst>
      <p:ext uri="{BB962C8B-B14F-4D97-AF65-F5344CB8AC3E}">
        <p14:creationId xmlns:p14="http://schemas.microsoft.com/office/powerpoint/2010/main" val="162235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069" y="437124"/>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5100" y="2205811"/>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9072" y="2898946"/>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8904" y="2205811"/>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2873" y="2898946"/>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8A7A8FE9-585F-BB46-8B19-21C1B7B1F074}"/>
              </a:ext>
            </a:extLst>
          </p:cNvPr>
          <p:cNvSpPr>
            <a:spLocks noGrp="1"/>
          </p:cNvSpPr>
          <p:nvPr>
            <p:ph type="ftr" sz="quarter" idx="10"/>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6" name="Date Placeholder 3">
            <a:extLst>
              <a:ext uri="{FF2B5EF4-FFF2-40B4-BE49-F238E27FC236}">
                <a16:creationId xmlns:a16="http://schemas.microsoft.com/office/drawing/2014/main" id="{4D2BF013-7795-A14D-9486-F9287C834E0D}"/>
              </a:ext>
            </a:extLst>
          </p:cNvPr>
          <p:cNvSpPr>
            <a:spLocks noGrp="1"/>
          </p:cNvSpPr>
          <p:nvPr>
            <p:ph type="dt" sz="half" idx="11"/>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15722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Footer Placeholder 4">
            <a:extLst>
              <a:ext uri="{FF2B5EF4-FFF2-40B4-BE49-F238E27FC236}">
                <a16:creationId xmlns:a16="http://schemas.microsoft.com/office/drawing/2014/main" id="{BDE20223-3AB6-E444-A2ED-8C04880F22CD}"/>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2" name="Date Placeholder 3">
            <a:extLst>
              <a:ext uri="{FF2B5EF4-FFF2-40B4-BE49-F238E27FC236}">
                <a16:creationId xmlns:a16="http://schemas.microsoft.com/office/drawing/2014/main" id="{91DBE65F-820C-7C49-9F4C-2CC1F6C106DA}"/>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2461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A44814B0-031D-8E4D-8CAE-26017EFDE4B9}"/>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9" name="Date Placeholder 3">
            <a:extLst>
              <a:ext uri="{FF2B5EF4-FFF2-40B4-BE49-F238E27FC236}">
                <a16:creationId xmlns:a16="http://schemas.microsoft.com/office/drawing/2014/main" id="{A350EF3F-B941-164B-A93D-39C973034D35}"/>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10543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011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56002" y="2212307"/>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0478" y="2212306"/>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8378D7DD-D468-B944-9D18-465561438C45}"/>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CA96BF22-4E8D-2E47-985F-350FA7959EBA}"/>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11418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0122"/>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8488" y="2212311"/>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350478" y="2212310"/>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Footer Placeholder 4">
            <a:extLst>
              <a:ext uri="{FF2B5EF4-FFF2-40B4-BE49-F238E27FC236}">
                <a16:creationId xmlns:a16="http://schemas.microsoft.com/office/drawing/2014/main" id="{EB94749D-49EA-8B47-B2C0-6731C49B6641}"/>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B8EC6930-8DF1-1C48-9F81-7839BC54EF33}"/>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32957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9323"/>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9069" y="2093924"/>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6" y="917290"/>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7A1CBB8B-517C-6C45-B181-F4C6A1110CDA}"/>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4F4DDC6B-C1C1-2946-8578-378E44A74F9E}"/>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4064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50479" y="450121"/>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50478" y="2212310"/>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369854" y="2898110"/>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645557" y="2212310"/>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635002" y="2898110"/>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13688" y="2212310"/>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13688" y="2898110"/>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Footer Placeholder 4">
            <a:extLst>
              <a:ext uri="{FF2B5EF4-FFF2-40B4-BE49-F238E27FC236}">
                <a16:creationId xmlns:a16="http://schemas.microsoft.com/office/drawing/2014/main" id="{317053A7-5597-5E4D-88E5-F262E5C0685C}"/>
              </a:ext>
            </a:extLst>
          </p:cNvPr>
          <p:cNvSpPr>
            <a:spLocks noGrp="1"/>
          </p:cNvSpPr>
          <p:nvPr>
            <p:ph type="ftr" sz="quarter" idx="18"/>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20" name="Date Placeholder 3">
            <a:extLst>
              <a:ext uri="{FF2B5EF4-FFF2-40B4-BE49-F238E27FC236}">
                <a16:creationId xmlns:a16="http://schemas.microsoft.com/office/drawing/2014/main" id="{F0496F7C-31C5-0847-B001-E89A10F85A45}"/>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1623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289070" y="480403"/>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285132" y="4188081"/>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285132" y="2227451"/>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285132" y="4764343"/>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50285" y="4188081"/>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50284" y="2227451"/>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48931" y="4764342"/>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35492" y="4188081"/>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35491" y="2227451"/>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35367" y="4764340"/>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Footer Placeholder 4">
            <a:extLst>
              <a:ext uri="{FF2B5EF4-FFF2-40B4-BE49-F238E27FC236}">
                <a16:creationId xmlns:a16="http://schemas.microsoft.com/office/drawing/2014/main" id="{EAA8C81F-09A0-BB4F-8092-6FA03C56E601}"/>
              </a:ext>
            </a:extLst>
          </p:cNvPr>
          <p:cNvSpPr>
            <a:spLocks noGrp="1"/>
          </p:cNvSpPr>
          <p:nvPr>
            <p:ph type="ftr" sz="quarter" idx="2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31" name="Date Placeholder 3">
            <a:extLst>
              <a:ext uri="{FF2B5EF4-FFF2-40B4-BE49-F238E27FC236}">
                <a16:creationId xmlns:a16="http://schemas.microsoft.com/office/drawing/2014/main" id="{76145F4F-A42F-5D49-AF1B-15C45C255CB4}"/>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2960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957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AC26-EE7F-8A46-9B58-4A741C4AAA9F}"/>
              </a:ext>
            </a:extLst>
          </p:cNvPr>
          <p:cNvSpPr>
            <a:spLocks noGrp="1"/>
          </p:cNvSpPr>
          <p:nvPr>
            <p:ph type="ctrTitle"/>
          </p:nvPr>
        </p:nvSpPr>
        <p:spPr>
          <a:xfrm>
            <a:off x="1989909" y="4807130"/>
            <a:ext cx="9144000" cy="961867"/>
          </a:xfrm>
        </p:spPr>
        <p:txBody>
          <a:bodyPr anchor="b">
            <a:normAutofit/>
          </a:bodyPr>
          <a:lstStyle>
            <a:lvl1pPr algn="l">
              <a:defRPr sz="4800"/>
            </a:lvl1pPr>
          </a:lstStyle>
          <a:p>
            <a:r>
              <a:rPr lang="en-US" dirty="0"/>
              <a:t>Click to edit Master title style</a:t>
            </a:r>
          </a:p>
        </p:txBody>
      </p:sp>
    </p:spTree>
    <p:extLst>
      <p:ext uri="{BB962C8B-B14F-4D97-AF65-F5344CB8AC3E}">
        <p14:creationId xmlns:p14="http://schemas.microsoft.com/office/powerpoint/2010/main" val="168936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95400" y="2211462"/>
            <a:ext cx="96138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6/3/20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D525-E200-8848-A3FE-27C36BA7D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BC1BD-0EEC-DD45-9E89-E277B93D0EF3}"/>
              </a:ext>
            </a:extLst>
          </p:cNvPr>
          <p:cNvSpPr>
            <a:spLocks noGrp="1"/>
          </p:cNvSpPr>
          <p:nvPr>
            <p:ph idx="1"/>
          </p:nvPr>
        </p:nvSpPr>
        <p:spPr>
          <a:xfrm>
            <a:off x="1295400" y="182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797CC-02D7-3543-8FCF-24CB3D07B806}"/>
              </a:ext>
            </a:extLst>
          </p:cNvPr>
          <p:cNvSpPr>
            <a:spLocks noGrp="1"/>
          </p:cNvSpPr>
          <p:nvPr>
            <p:ph type="dt" sz="half" idx="10"/>
          </p:nvPr>
        </p:nvSpPr>
        <p:spPr/>
        <p:txBody>
          <a:bodyPr/>
          <a:lstStyle/>
          <a:p>
            <a:fld id="{1BE4BFFB-1703-D34A-92E3-5D0E0CC27281}" type="datetimeFigureOut">
              <a:rPr lang="en-US" smtClean="0"/>
              <a:t>6/3/20</a:t>
            </a:fld>
            <a:endParaRPr lang="en-US"/>
          </a:p>
        </p:txBody>
      </p:sp>
      <p:sp>
        <p:nvSpPr>
          <p:cNvPr id="6" name="Slide Number Placeholder 5">
            <a:extLst>
              <a:ext uri="{FF2B5EF4-FFF2-40B4-BE49-F238E27FC236}">
                <a16:creationId xmlns:a16="http://schemas.microsoft.com/office/drawing/2014/main" id="{8B666932-885E-6C4E-99A1-22BAE572DD59}"/>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084320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C550-616E-EC40-AD21-4C4E5DC95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C981D-7D40-B648-8B81-0DEAB3CA5607}"/>
              </a:ext>
            </a:extLst>
          </p:cNvPr>
          <p:cNvSpPr>
            <a:spLocks noGrp="1"/>
          </p:cNvSpPr>
          <p:nvPr>
            <p:ph sz="half" idx="1"/>
          </p:nvPr>
        </p:nvSpPr>
        <p:spPr>
          <a:xfrm>
            <a:off x="1181100" y="18256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6211C1-582C-5048-95AF-1B329614B80E}"/>
              </a:ext>
            </a:extLst>
          </p:cNvPr>
          <p:cNvSpPr>
            <a:spLocks noGrp="1"/>
          </p:cNvSpPr>
          <p:nvPr>
            <p:ph sz="half" idx="2"/>
          </p:nvPr>
        </p:nvSpPr>
        <p:spPr>
          <a:xfrm>
            <a:off x="6515100" y="18256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EF5FA2-40BF-994E-88CC-2DA6BB0F4574}"/>
              </a:ext>
            </a:extLst>
          </p:cNvPr>
          <p:cNvSpPr>
            <a:spLocks noGrp="1"/>
          </p:cNvSpPr>
          <p:nvPr>
            <p:ph type="dt" sz="half" idx="10"/>
          </p:nvPr>
        </p:nvSpPr>
        <p:spPr/>
        <p:txBody>
          <a:bodyPr/>
          <a:lstStyle/>
          <a:p>
            <a:fld id="{1BE4BFFB-1703-D34A-92E3-5D0E0CC27281}" type="datetimeFigureOut">
              <a:rPr lang="en-US" smtClean="0"/>
              <a:t>6/3/20</a:t>
            </a:fld>
            <a:endParaRPr lang="en-US"/>
          </a:p>
        </p:txBody>
      </p:sp>
      <p:sp>
        <p:nvSpPr>
          <p:cNvPr id="7" name="Slide Number Placeholder 6">
            <a:extLst>
              <a:ext uri="{FF2B5EF4-FFF2-40B4-BE49-F238E27FC236}">
                <a16:creationId xmlns:a16="http://schemas.microsoft.com/office/drawing/2014/main" id="{CDC497C3-859A-0B46-B22A-6B7DA6887D80}"/>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826827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1269-90A1-844E-8082-ACF20374B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B73B05-B40F-F148-8019-546A2C7A56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7D7ED0-4CF2-CB43-8707-7A070DF0A9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2CC5FC-1E94-A149-AAF6-07951E8537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1944A-DEBB-8F46-BDEC-2B363C3787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2A1C58-4512-8D45-B762-A5CCADA6508A}"/>
              </a:ext>
            </a:extLst>
          </p:cNvPr>
          <p:cNvSpPr>
            <a:spLocks noGrp="1"/>
          </p:cNvSpPr>
          <p:nvPr>
            <p:ph type="dt" sz="half" idx="10"/>
          </p:nvPr>
        </p:nvSpPr>
        <p:spPr/>
        <p:txBody>
          <a:bodyPr/>
          <a:lstStyle/>
          <a:p>
            <a:fld id="{1BE4BFFB-1703-D34A-92E3-5D0E0CC27281}" type="datetimeFigureOut">
              <a:rPr lang="en-US" smtClean="0"/>
              <a:t>6/3/20</a:t>
            </a:fld>
            <a:endParaRPr lang="en-US"/>
          </a:p>
        </p:txBody>
      </p:sp>
      <p:sp>
        <p:nvSpPr>
          <p:cNvPr id="9" name="Slide Number Placeholder 8">
            <a:extLst>
              <a:ext uri="{FF2B5EF4-FFF2-40B4-BE49-F238E27FC236}">
                <a16:creationId xmlns:a16="http://schemas.microsoft.com/office/drawing/2014/main" id="{3BB444F1-3798-E542-A9ED-1821173B199C}"/>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065149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D4A4-6F9D-FD4A-A300-ADD165E04C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A044C4-8274-A140-A5BA-B251FD8C709F}"/>
              </a:ext>
            </a:extLst>
          </p:cNvPr>
          <p:cNvSpPr>
            <a:spLocks noGrp="1"/>
          </p:cNvSpPr>
          <p:nvPr>
            <p:ph type="dt" sz="half" idx="10"/>
          </p:nvPr>
        </p:nvSpPr>
        <p:spPr/>
        <p:txBody>
          <a:bodyPr/>
          <a:lstStyle/>
          <a:p>
            <a:fld id="{1BE4BFFB-1703-D34A-92E3-5D0E0CC27281}" type="datetimeFigureOut">
              <a:rPr lang="en-US" smtClean="0"/>
              <a:t>6/3/20</a:t>
            </a:fld>
            <a:endParaRPr lang="en-US"/>
          </a:p>
        </p:txBody>
      </p:sp>
      <p:sp>
        <p:nvSpPr>
          <p:cNvPr id="5" name="Slide Number Placeholder 4">
            <a:extLst>
              <a:ext uri="{FF2B5EF4-FFF2-40B4-BE49-F238E27FC236}">
                <a16:creationId xmlns:a16="http://schemas.microsoft.com/office/drawing/2014/main" id="{948F8533-DC82-8E46-B8C1-282B63769E34}"/>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621628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E7CD8-8DA9-F746-B860-44D1CBE3B1D4}"/>
              </a:ext>
            </a:extLst>
          </p:cNvPr>
          <p:cNvSpPr>
            <a:spLocks noGrp="1"/>
          </p:cNvSpPr>
          <p:nvPr>
            <p:ph type="dt" sz="half" idx="10"/>
          </p:nvPr>
        </p:nvSpPr>
        <p:spPr/>
        <p:txBody>
          <a:bodyPr/>
          <a:lstStyle/>
          <a:p>
            <a:fld id="{1BE4BFFB-1703-D34A-92E3-5D0E0CC27281}" type="datetimeFigureOut">
              <a:rPr lang="en-US" smtClean="0"/>
              <a:t>6/3/20</a:t>
            </a:fld>
            <a:endParaRPr lang="en-US"/>
          </a:p>
        </p:txBody>
      </p:sp>
      <p:sp>
        <p:nvSpPr>
          <p:cNvPr id="4" name="Slide Number Placeholder 3">
            <a:extLst>
              <a:ext uri="{FF2B5EF4-FFF2-40B4-BE49-F238E27FC236}">
                <a16:creationId xmlns:a16="http://schemas.microsoft.com/office/drawing/2014/main" id="{028AE698-DAFF-BF49-9FB8-9B91A6045687}"/>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668890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4A9B-8E72-CB40-8203-E3CF5537732E}"/>
              </a:ext>
            </a:extLst>
          </p:cNvPr>
          <p:cNvSpPr>
            <a:spLocks noGrp="1"/>
          </p:cNvSpPr>
          <p:nvPr>
            <p:ph type="title"/>
          </p:nvPr>
        </p:nvSpPr>
        <p:spPr>
          <a:xfrm>
            <a:off x="1295400" y="383178"/>
            <a:ext cx="7099663" cy="1178922"/>
          </a:xfrm>
        </p:spPr>
        <p:txBody>
          <a:bodyPr anchor="ctr"/>
          <a:lstStyle>
            <a:lvl1pPr algn="l">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93E44FA-A19C-4F43-829F-1607B46C354A}"/>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ADAFA5-084D-9F4E-BEE7-79BEC8341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0C7DA-4E4E-BE45-9D86-B30CBF202A5A}"/>
              </a:ext>
            </a:extLst>
          </p:cNvPr>
          <p:cNvSpPr>
            <a:spLocks noGrp="1"/>
          </p:cNvSpPr>
          <p:nvPr>
            <p:ph type="dt" sz="half" idx="10"/>
          </p:nvPr>
        </p:nvSpPr>
        <p:spPr/>
        <p:txBody>
          <a:bodyPr/>
          <a:lstStyle/>
          <a:p>
            <a:fld id="{1BE4BFFB-1703-D34A-92E3-5D0E0CC27281}" type="datetimeFigureOut">
              <a:rPr lang="en-US" smtClean="0"/>
              <a:t>6/3/20</a:t>
            </a:fld>
            <a:endParaRPr lang="en-US"/>
          </a:p>
        </p:txBody>
      </p:sp>
      <p:sp>
        <p:nvSpPr>
          <p:cNvPr id="6" name="Footer Placeholder 5">
            <a:extLst>
              <a:ext uri="{FF2B5EF4-FFF2-40B4-BE49-F238E27FC236}">
                <a16:creationId xmlns:a16="http://schemas.microsoft.com/office/drawing/2014/main" id="{8CFB631B-FF5E-6544-A5DC-384E69DB8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B31AD57-6512-214E-807B-890FF03C8D4E}"/>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1948314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63C5-DD12-304A-9569-DA8FFA7CE4EC}"/>
              </a:ext>
            </a:extLst>
          </p:cNvPr>
          <p:cNvSpPr>
            <a:spLocks noGrp="1"/>
          </p:cNvSpPr>
          <p:nvPr>
            <p:ph type="title"/>
          </p:nvPr>
        </p:nvSpPr>
        <p:spPr>
          <a:xfrm>
            <a:off x="1295400" y="457200"/>
            <a:ext cx="8861561" cy="1096962"/>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F20C12-57B4-8940-AD6E-826B3E8FB789}"/>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D6486E-C151-614C-8B50-1581733B9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26837E-C27B-184E-9B7C-00EB70ABBD27}"/>
              </a:ext>
            </a:extLst>
          </p:cNvPr>
          <p:cNvSpPr>
            <a:spLocks noGrp="1"/>
          </p:cNvSpPr>
          <p:nvPr>
            <p:ph type="dt" sz="half" idx="10"/>
          </p:nvPr>
        </p:nvSpPr>
        <p:spPr/>
        <p:txBody>
          <a:bodyPr/>
          <a:lstStyle/>
          <a:p>
            <a:fld id="{1BE4BFFB-1703-D34A-92E3-5D0E0CC27281}" type="datetimeFigureOut">
              <a:rPr lang="en-US" smtClean="0"/>
              <a:t>6/3/20</a:t>
            </a:fld>
            <a:endParaRPr lang="en-US"/>
          </a:p>
        </p:txBody>
      </p:sp>
      <p:sp>
        <p:nvSpPr>
          <p:cNvPr id="6" name="Footer Placeholder 5">
            <a:extLst>
              <a:ext uri="{FF2B5EF4-FFF2-40B4-BE49-F238E27FC236}">
                <a16:creationId xmlns:a16="http://schemas.microsoft.com/office/drawing/2014/main" id="{6310AF3E-4FF3-AA4C-8C89-63F1CCB9C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BA14F5-687A-6B45-BBDA-15874E66592A}"/>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99401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906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289070" y="1915885"/>
            <a:ext cx="9613860" cy="3994177"/>
          </a:xfrm>
        </p:spPr>
        <p:txBody>
          <a:bodyPr>
            <a:normAutofit/>
          </a:bodyPr>
          <a:lstStyle>
            <a:lvl1pPr marL="0" indent="0" algn="l">
              <a:buNone/>
              <a:defRPr sz="2000">
                <a:solidFill>
                  <a:schemeClr val="bg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6/3/20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211462"/>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211462"/>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6/3/20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069" y="437124"/>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5097" y="2194044"/>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9069" y="2887179"/>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8901" y="2194044"/>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2870" y="2887179"/>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6/3/20</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6/3/20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6/3/20</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8826"/>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56002" y="221666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0478" y="221666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6/3/20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7.png"/><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48428"/>
            <a:ext cx="9613861"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89068" y="2211462"/>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4" name="Date Placeholder 3"/>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4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7" r:id="rId13"/>
    <p:sldLayoutId id="214748366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816" userDrawn="1">
          <p15:clr>
            <a:srgbClr val="F26B43"/>
          </p15:clr>
        </p15:guide>
        <p15:guide id="3" pos="864" userDrawn="1">
          <p15:clr>
            <a:srgbClr val="F26B43"/>
          </p15:clr>
        </p15:guide>
        <p15:guide id="4" pos="26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37123"/>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7585" y="2199926"/>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8974F45A-1308-344D-BBA0-F9C3AC1B4BFA}"/>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1" name="Date Placeholder 3">
            <a:extLst>
              <a:ext uri="{FF2B5EF4-FFF2-40B4-BE49-F238E27FC236}">
                <a16:creationId xmlns:a16="http://schemas.microsoft.com/office/drawing/2014/main" id="{E46504DF-58DE-A24C-A8D5-CCDA9733256E}"/>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742"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3" r:id="rId12"/>
    <p:sldLayoutId id="214748368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27110-93D8-8B45-BBFA-8963D5857989}"/>
              </a:ext>
            </a:extLst>
          </p:cNvPr>
          <p:cNvSpPr>
            <a:spLocks noGrp="1"/>
          </p:cNvSpPr>
          <p:nvPr>
            <p:ph type="title"/>
          </p:nvPr>
        </p:nvSpPr>
        <p:spPr>
          <a:xfrm>
            <a:off x="1295400" y="400593"/>
            <a:ext cx="10515600" cy="11091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E1BA71-CC52-704B-A62A-E748FD1FB1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B8926-1C9E-B948-B496-A0D8B41D8264}"/>
              </a:ext>
            </a:extLst>
          </p:cNvPr>
          <p:cNvSpPr>
            <a:spLocks noGrp="1"/>
          </p:cNvSpPr>
          <p:nvPr>
            <p:ph type="dt" sz="half" idx="2"/>
          </p:nvPr>
        </p:nvSpPr>
        <p:spPr>
          <a:xfrm>
            <a:off x="1295400" y="6492874"/>
            <a:ext cx="2971800" cy="365125"/>
          </a:xfrm>
          <a:prstGeom prst="rect">
            <a:avLst/>
          </a:prstGeom>
        </p:spPr>
        <p:txBody>
          <a:bodyPr vert="horz" lIns="91440" tIns="45720" rIns="91440" bIns="45720" rtlCol="0" anchor="ctr"/>
          <a:lstStyle>
            <a:lvl1pPr algn="r">
              <a:defRPr sz="1200">
                <a:solidFill>
                  <a:schemeClr val="bg2"/>
                </a:solidFill>
              </a:defRPr>
            </a:lvl1pPr>
          </a:lstStyle>
          <a:p>
            <a:fld id="{1BE4BFFB-1703-D34A-92E3-5D0E0CC27281}" type="datetimeFigureOut">
              <a:rPr lang="en-US" smtClean="0"/>
              <a:pPr/>
              <a:t>6/3/20</a:t>
            </a:fld>
            <a:endParaRPr lang="en-US"/>
          </a:p>
        </p:txBody>
      </p:sp>
      <p:sp>
        <p:nvSpPr>
          <p:cNvPr id="6" name="Slide Number Placeholder 5">
            <a:extLst>
              <a:ext uri="{FF2B5EF4-FFF2-40B4-BE49-F238E27FC236}">
                <a16:creationId xmlns:a16="http://schemas.microsoft.com/office/drawing/2014/main" id="{4E254B54-484C-EA4B-948E-00BA58BDB72A}"/>
              </a:ext>
            </a:extLst>
          </p:cNvPr>
          <p:cNvSpPr>
            <a:spLocks noGrp="1"/>
          </p:cNvSpPr>
          <p:nvPr>
            <p:ph type="sldNum" sz="quarter" idx="4"/>
          </p:nvPr>
        </p:nvSpPr>
        <p:spPr>
          <a:xfrm>
            <a:off x="609600" y="6492875"/>
            <a:ext cx="571500" cy="365125"/>
          </a:xfrm>
          <a:prstGeom prst="rect">
            <a:avLst/>
          </a:prstGeom>
        </p:spPr>
        <p:txBody>
          <a:bodyPr vert="horz" lIns="91440" tIns="45720" rIns="91440" bIns="45720" rtlCol="0" anchor="ctr"/>
          <a:lstStyle>
            <a:lvl1pPr algn="l">
              <a:defRPr sz="1200">
                <a:solidFill>
                  <a:schemeClr val="bg2"/>
                </a:solidFill>
              </a:defRPr>
            </a:lvl1pPr>
          </a:lstStyle>
          <a:p>
            <a:fld id="{61777B99-755A-8F49-8EAD-56A6BB67BA26}" type="slidenum">
              <a:rPr lang="en-US" smtClean="0"/>
              <a:pPr/>
              <a:t>‹#›</a:t>
            </a:fld>
            <a:endParaRPr lang="en-US"/>
          </a:p>
        </p:txBody>
      </p:sp>
    </p:spTree>
    <p:extLst>
      <p:ext uri="{BB962C8B-B14F-4D97-AF65-F5344CB8AC3E}">
        <p14:creationId xmlns:p14="http://schemas.microsoft.com/office/powerpoint/2010/main" val="2234359133"/>
      </p:ext>
    </p:extLst>
  </p:cSld>
  <p:clrMap bg1="lt1" tx1="dk1" bg2="lt2" tx2="dk2" accent1="accent1" accent2="accent2" accent3="accent3" accent4="accent4" accent5="accent5" accent6="accent6" hlink="hlink" folHlink="folHlink"/>
  <p:sldLayoutIdLst>
    <p:sldLayoutId id="2147483746" r:id="rId1"/>
    <p:sldLayoutId id="2147483757" r:id="rId2"/>
    <p:sldLayoutId id="2147483747" r:id="rId3"/>
    <p:sldLayoutId id="2147483749" r:id="rId4"/>
    <p:sldLayoutId id="2147483750" r:id="rId5"/>
    <p:sldLayoutId id="2147483751" r:id="rId6"/>
    <p:sldLayoutId id="2147483752" r:id="rId7"/>
    <p:sldLayoutId id="2147483753" r:id="rId8"/>
    <p:sldLayoutId id="2147483754" r:id="rId9"/>
  </p:sldLayoutIdLs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44" userDrawn="1">
          <p15:clr>
            <a:srgbClr val="F26B43"/>
          </p15:clr>
        </p15:guide>
        <p15:guide id="3" pos="816" userDrawn="1">
          <p15:clr>
            <a:srgbClr val="F26B43"/>
          </p15:clr>
        </p15:guide>
        <p15:guide id="4" pos="26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wichita.edu/BbTraining"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74158" y="4394038"/>
            <a:ext cx="8601740" cy="847813"/>
          </a:xfrm>
        </p:spPr>
        <p:txBody>
          <a:bodyPr/>
          <a:lstStyle/>
          <a:p>
            <a:r>
              <a:rPr lang="en-US" dirty="0"/>
              <a:t>TITLE</a:t>
            </a:r>
          </a:p>
        </p:txBody>
      </p:sp>
    </p:spTree>
    <p:extLst>
      <p:ext uri="{BB962C8B-B14F-4D97-AF65-F5344CB8AC3E}">
        <p14:creationId xmlns:p14="http://schemas.microsoft.com/office/powerpoint/2010/main" val="328929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616C49-6D27-A047-8029-10DF21E0C60A}"/>
              </a:ext>
            </a:extLst>
          </p:cNvPr>
          <p:cNvSpPr>
            <a:spLocks noGrp="1"/>
          </p:cNvSpPr>
          <p:nvPr>
            <p:ph type="title"/>
          </p:nvPr>
        </p:nvSpPr>
        <p:spPr/>
        <p:txBody>
          <a:bodyPr/>
          <a:lstStyle/>
          <a:p>
            <a:r>
              <a:rPr lang="en-US" dirty="0"/>
              <a:t>Next steps</a:t>
            </a:r>
          </a:p>
        </p:txBody>
      </p:sp>
      <p:sp>
        <p:nvSpPr>
          <p:cNvPr id="6" name="Content Placeholder 5">
            <a:extLst>
              <a:ext uri="{FF2B5EF4-FFF2-40B4-BE49-F238E27FC236}">
                <a16:creationId xmlns:a16="http://schemas.microsoft.com/office/drawing/2014/main" id="{E9EB715D-5595-9F4E-A401-3370D0BDE050}"/>
              </a:ext>
            </a:extLst>
          </p:cNvPr>
          <p:cNvSpPr>
            <a:spLocks noGrp="1"/>
          </p:cNvSpPr>
          <p:nvPr>
            <p:ph idx="1"/>
          </p:nvPr>
        </p:nvSpPr>
        <p:spPr>
          <a:xfrm>
            <a:off x="1289068" y="1861837"/>
            <a:ext cx="9613861" cy="3893503"/>
          </a:xfrm>
        </p:spPr>
        <p:txBody>
          <a:bodyPr>
            <a:normAutofit fontScale="92500" lnSpcReduction="10000"/>
          </a:bodyPr>
          <a:lstStyle/>
          <a:p>
            <a:r>
              <a:rPr lang="en-US" dirty="0"/>
              <a:t>Practice! Request a development shell if needed</a:t>
            </a:r>
          </a:p>
          <a:p>
            <a:r>
              <a:rPr lang="en-US" dirty="0"/>
              <a:t>Blackboard advanced has several options by topic</a:t>
            </a:r>
          </a:p>
          <a:p>
            <a:r>
              <a:rPr lang="en-US" dirty="0"/>
              <a:t>Longer video trainings are available online at </a:t>
            </a:r>
            <a:r>
              <a:rPr lang="en-US" dirty="0" err="1">
                <a:hlinkClick r:id="rId3"/>
              </a:rPr>
              <a:t>Wichita.edu</a:t>
            </a:r>
            <a:r>
              <a:rPr lang="en-US" dirty="0">
                <a:hlinkClick r:id="rId3"/>
              </a:rPr>
              <a:t>/</a:t>
            </a:r>
            <a:r>
              <a:rPr lang="en-US" dirty="0" err="1">
                <a:hlinkClick r:id="rId3"/>
              </a:rPr>
              <a:t>BbTraining</a:t>
            </a:r>
            <a:endParaRPr lang="en-US" dirty="0"/>
          </a:p>
          <a:p>
            <a:r>
              <a:rPr lang="en-US" dirty="0"/>
              <a:t>Download or bookmark our Blackboard Instructor Guide and training pages from the same webpage</a:t>
            </a:r>
          </a:p>
        </p:txBody>
      </p:sp>
    </p:spTree>
    <p:extLst>
      <p:ext uri="{BB962C8B-B14F-4D97-AF65-F5344CB8AC3E}">
        <p14:creationId xmlns:p14="http://schemas.microsoft.com/office/powerpoint/2010/main" val="53424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FD52-A691-D644-A93E-B7A11D43591B}"/>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51118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FA119-4329-A54B-9ECC-C19CAC654F24}"/>
              </a:ext>
            </a:extLst>
          </p:cNvPr>
          <p:cNvSpPr>
            <a:spLocks noGrp="1"/>
          </p:cNvSpPr>
          <p:nvPr>
            <p:ph type="ctrTitle"/>
          </p:nvPr>
        </p:nvSpPr>
        <p:spPr/>
        <p:txBody>
          <a:bodyPr/>
          <a:lstStyle/>
          <a:p>
            <a:r>
              <a:rPr lang="en-US" dirty="0"/>
              <a:t>Intermediate Blackboard</a:t>
            </a:r>
          </a:p>
        </p:txBody>
      </p:sp>
    </p:spTree>
    <p:extLst>
      <p:ext uri="{BB962C8B-B14F-4D97-AF65-F5344CB8AC3E}">
        <p14:creationId xmlns:p14="http://schemas.microsoft.com/office/powerpoint/2010/main" val="197423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CAEB-85B5-E644-BCB5-F7A62677EBB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6DAA6EE-58EC-DF4E-91DC-1E45FC819764}"/>
              </a:ext>
            </a:extLst>
          </p:cNvPr>
          <p:cNvSpPr>
            <a:spLocks noGrp="1"/>
          </p:cNvSpPr>
          <p:nvPr>
            <p:ph sz="half" idx="1"/>
          </p:nvPr>
        </p:nvSpPr>
        <p:spPr/>
        <p:txBody>
          <a:bodyPr/>
          <a:lstStyle/>
          <a:p>
            <a:r>
              <a:rPr lang="en-US" dirty="0"/>
              <a:t>Linking video</a:t>
            </a:r>
          </a:p>
          <a:p>
            <a:r>
              <a:rPr lang="en-US" dirty="0"/>
              <a:t>Discussion boards</a:t>
            </a:r>
          </a:p>
          <a:p>
            <a:r>
              <a:rPr lang="en-US" dirty="0"/>
              <a:t>Assignments</a:t>
            </a:r>
          </a:p>
          <a:p>
            <a:r>
              <a:rPr lang="en-US" dirty="0"/>
              <a:t>Grading assignments</a:t>
            </a:r>
          </a:p>
          <a:p>
            <a:r>
              <a:rPr lang="en-US" dirty="0"/>
              <a:t>My Grades</a:t>
            </a:r>
          </a:p>
        </p:txBody>
      </p:sp>
      <p:pic>
        <p:nvPicPr>
          <p:cNvPr id="8" name="Content Placeholder 7" descr="Agenda">
            <a:extLst>
              <a:ext uri="{FF2B5EF4-FFF2-40B4-BE49-F238E27FC236}">
                <a16:creationId xmlns:a16="http://schemas.microsoft.com/office/drawing/2014/main" id="{C2876DE2-3061-694F-8513-F4B6697B2208}"/>
              </a:ext>
            </a:extLst>
          </p:cNvPr>
          <p:cNvPicPr>
            <a:picLocks noGrp="1" noChangeAspect="1"/>
          </p:cNvPicPr>
          <p:nvPr>
            <p:ph sz="half" idx="2"/>
          </p:nvPr>
        </p:nvPicPr>
        <p:blipFill>
          <a:blip r:embed="rId3"/>
          <a:stretch>
            <a:fillRect/>
          </a:stretch>
        </p:blipFill>
        <p:spPr>
          <a:xfrm>
            <a:off x="6929264" y="1884642"/>
            <a:ext cx="4107397" cy="3598863"/>
          </a:xfrm>
          <a:prstGeom prst="rect">
            <a:avLst/>
          </a:prstGeom>
        </p:spPr>
      </p:pic>
    </p:spTree>
    <p:extLst>
      <p:ext uri="{BB962C8B-B14F-4D97-AF65-F5344CB8AC3E}">
        <p14:creationId xmlns:p14="http://schemas.microsoft.com/office/powerpoint/2010/main" val="261844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489D2E-0D7B-D440-89A5-65E70E359537}"/>
              </a:ext>
            </a:extLst>
          </p:cNvPr>
          <p:cNvSpPr>
            <a:spLocks noGrp="1"/>
          </p:cNvSpPr>
          <p:nvPr>
            <p:ph type="title"/>
          </p:nvPr>
        </p:nvSpPr>
        <p:spPr/>
        <p:txBody>
          <a:bodyPr/>
          <a:lstStyle/>
          <a:p>
            <a:r>
              <a:rPr lang="en-US" dirty="0"/>
              <a:t>Linking video</a:t>
            </a:r>
          </a:p>
        </p:txBody>
      </p:sp>
      <p:sp>
        <p:nvSpPr>
          <p:cNvPr id="9" name="Content Placeholder 8">
            <a:extLst>
              <a:ext uri="{FF2B5EF4-FFF2-40B4-BE49-F238E27FC236}">
                <a16:creationId xmlns:a16="http://schemas.microsoft.com/office/drawing/2014/main" id="{4D04902A-9AB2-B94A-AE15-15F4CDCEC1BB}"/>
              </a:ext>
            </a:extLst>
          </p:cNvPr>
          <p:cNvSpPr>
            <a:spLocks noGrp="1"/>
          </p:cNvSpPr>
          <p:nvPr>
            <p:ph sz="half" idx="1"/>
          </p:nvPr>
        </p:nvSpPr>
        <p:spPr>
          <a:xfrm>
            <a:off x="1289069" y="2194043"/>
            <a:ext cx="3377060" cy="3599316"/>
          </a:xfrm>
        </p:spPr>
        <p:txBody>
          <a:bodyPr/>
          <a:lstStyle/>
          <a:p>
            <a:r>
              <a:rPr lang="en-US" dirty="0"/>
              <a:t>Video must be linked in, not uploaded</a:t>
            </a:r>
          </a:p>
          <a:p>
            <a:r>
              <a:rPr lang="en-US" dirty="0"/>
              <a:t>Web link to YouTube</a:t>
            </a:r>
          </a:p>
          <a:p>
            <a:r>
              <a:rPr lang="en-US" dirty="0" err="1"/>
              <a:t>Panopto</a:t>
            </a:r>
            <a:endParaRPr lang="en-US" dirty="0"/>
          </a:p>
        </p:txBody>
      </p:sp>
      <p:pic>
        <p:nvPicPr>
          <p:cNvPr id="11" name="Content Placeholder 10" descr="Web link indicated">
            <a:extLst>
              <a:ext uri="{FF2B5EF4-FFF2-40B4-BE49-F238E27FC236}">
                <a16:creationId xmlns:a16="http://schemas.microsoft.com/office/drawing/2014/main" id="{FD3D7CD7-9588-314A-B978-3898B169325E}"/>
              </a:ext>
            </a:extLst>
          </p:cNvPr>
          <p:cNvPicPr>
            <a:picLocks noGrp="1" noChangeAspect="1"/>
          </p:cNvPicPr>
          <p:nvPr>
            <p:ph sz="half" idx="2"/>
          </p:nvPr>
        </p:nvPicPr>
        <p:blipFill>
          <a:blip r:embed="rId3"/>
          <a:stretch>
            <a:fillRect/>
          </a:stretch>
        </p:blipFill>
        <p:spPr>
          <a:xfrm>
            <a:off x="6952503" y="1662532"/>
            <a:ext cx="1882215" cy="2053325"/>
          </a:xfrm>
          <a:prstGeom prst="rect">
            <a:avLst/>
          </a:prstGeom>
        </p:spPr>
      </p:pic>
      <p:pic>
        <p:nvPicPr>
          <p:cNvPr id="12" name="Picture 11" descr="Panopto content indicated in tools">
            <a:extLst>
              <a:ext uri="{FF2B5EF4-FFF2-40B4-BE49-F238E27FC236}">
                <a16:creationId xmlns:a16="http://schemas.microsoft.com/office/drawing/2014/main" id="{FD7A14C8-C8DC-254B-86C5-610639FB9A17}"/>
              </a:ext>
            </a:extLst>
          </p:cNvPr>
          <p:cNvPicPr>
            <a:picLocks noChangeAspect="1"/>
          </p:cNvPicPr>
          <p:nvPr/>
        </p:nvPicPr>
        <p:blipFill>
          <a:blip r:embed="rId4"/>
          <a:stretch>
            <a:fillRect/>
          </a:stretch>
        </p:blipFill>
        <p:spPr>
          <a:xfrm>
            <a:off x="4948891" y="3860328"/>
            <a:ext cx="6687068" cy="2236307"/>
          </a:xfrm>
          <a:prstGeom prst="rect">
            <a:avLst/>
          </a:prstGeom>
        </p:spPr>
      </p:pic>
    </p:spTree>
    <p:extLst>
      <p:ext uri="{BB962C8B-B14F-4D97-AF65-F5344CB8AC3E}">
        <p14:creationId xmlns:p14="http://schemas.microsoft.com/office/powerpoint/2010/main" val="152443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489D2E-0D7B-D440-89A5-65E70E359537}"/>
              </a:ext>
            </a:extLst>
          </p:cNvPr>
          <p:cNvSpPr>
            <a:spLocks noGrp="1"/>
          </p:cNvSpPr>
          <p:nvPr>
            <p:ph type="title"/>
          </p:nvPr>
        </p:nvSpPr>
        <p:spPr/>
        <p:txBody>
          <a:bodyPr/>
          <a:lstStyle/>
          <a:p>
            <a:r>
              <a:rPr lang="en-US" dirty="0"/>
              <a:t>Discussion boards</a:t>
            </a:r>
          </a:p>
        </p:txBody>
      </p:sp>
      <p:sp>
        <p:nvSpPr>
          <p:cNvPr id="9" name="Content Placeholder 8">
            <a:extLst>
              <a:ext uri="{FF2B5EF4-FFF2-40B4-BE49-F238E27FC236}">
                <a16:creationId xmlns:a16="http://schemas.microsoft.com/office/drawing/2014/main" id="{4D04902A-9AB2-B94A-AE15-15F4CDCEC1BB}"/>
              </a:ext>
            </a:extLst>
          </p:cNvPr>
          <p:cNvSpPr>
            <a:spLocks noGrp="1"/>
          </p:cNvSpPr>
          <p:nvPr>
            <p:ph sz="half" idx="1"/>
          </p:nvPr>
        </p:nvSpPr>
        <p:spPr>
          <a:xfrm>
            <a:off x="1289069" y="2194043"/>
            <a:ext cx="3377060" cy="3599316"/>
          </a:xfrm>
        </p:spPr>
        <p:txBody>
          <a:bodyPr/>
          <a:lstStyle/>
          <a:p>
            <a:r>
              <a:rPr lang="en-US" dirty="0"/>
              <a:t>Discussions can be useful!</a:t>
            </a:r>
          </a:p>
          <a:p>
            <a:r>
              <a:rPr lang="en-US" dirty="0"/>
              <a:t>Adding points adds them to the Grade Center</a:t>
            </a:r>
          </a:p>
        </p:txBody>
      </p:sp>
      <p:pic>
        <p:nvPicPr>
          <p:cNvPr id="2" name="Content Placeholder 1" descr="Discussion link indicated">
            <a:extLst>
              <a:ext uri="{FF2B5EF4-FFF2-40B4-BE49-F238E27FC236}">
                <a16:creationId xmlns:a16="http://schemas.microsoft.com/office/drawing/2014/main" id="{534137D6-B9AC-5247-B280-3A1FC4BE4D26}"/>
              </a:ext>
            </a:extLst>
          </p:cNvPr>
          <p:cNvPicPr>
            <a:picLocks noGrp="1" noChangeAspect="1"/>
          </p:cNvPicPr>
          <p:nvPr>
            <p:ph sz="half" idx="2"/>
          </p:nvPr>
        </p:nvPicPr>
        <p:blipFill>
          <a:blip r:embed="rId3"/>
          <a:stretch>
            <a:fillRect/>
          </a:stretch>
        </p:blipFill>
        <p:spPr>
          <a:xfrm>
            <a:off x="6391926" y="1750422"/>
            <a:ext cx="3056591" cy="1654340"/>
          </a:xfrm>
          <a:prstGeom prst="rect">
            <a:avLst/>
          </a:prstGeom>
        </p:spPr>
      </p:pic>
      <p:pic>
        <p:nvPicPr>
          <p:cNvPr id="3" name="Picture 2" descr="Forum settings include the grading option as well">
            <a:extLst>
              <a:ext uri="{FF2B5EF4-FFF2-40B4-BE49-F238E27FC236}">
                <a16:creationId xmlns:a16="http://schemas.microsoft.com/office/drawing/2014/main" id="{6B8296B8-0B9B-EE4A-A4F1-958444DD1EA6}"/>
              </a:ext>
            </a:extLst>
          </p:cNvPr>
          <p:cNvPicPr>
            <a:picLocks noChangeAspect="1"/>
          </p:cNvPicPr>
          <p:nvPr/>
        </p:nvPicPr>
        <p:blipFill>
          <a:blip r:embed="rId4"/>
          <a:stretch>
            <a:fillRect/>
          </a:stretch>
        </p:blipFill>
        <p:spPr>
          <a:xfrm>
            <a:off x="5643656" y="3637123"/>
            <a:ext cx="4553133" cy="2302634"/>
          </a:xfrm>
          <a:prstGeom prst="rect">
            <a:avLst/>
          </a:prstGeom>
        </p:spPr>
      </p:pic>
    </p:spTree>
    <p:extLst>
      <p:ext uri="{BB962C8B-B14F-4D97-AF65-F5344CB8AC3E}">
        <p14:creationId xmlns:p14="http://schemas.microsoft.com/office/powerpoint/2010/main" val="184075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489D2E-0D7B-D440-89A5-65E70E359537}"/>
              </a:ext>
            </a:extLst>
          </p:cNvPr>
          <p:cNvSpPr>
            <a:spLocks noGrp="1"/>
          </p:cNvSpPr>
          <p:nvPr>
            <p:ph type="title"/>
          </p:nvPr>
        </p:nvSpPr>
        <p:spPr/>
        <p:txBody>
          <a:bodyPr/>
          <a:lstStyle/>
          <a:p>
            <a:r>
              <a:rPr lang="en-US" dirty="0"/>
              <a:t>Subscribing to discussions</a:t>
            </a:r>
          </a:p>
        </p:txBody>
      </p:sp>
      <p:sp>
        <p:nvSpPr>
          <p:cNvPr id="9" name="Content Placeholder 8">
            <a:extLst>
              <a:ext uri="{FF2B5EF4-FFF2-40B4-BE49-F238E27FC236}">
                <a16:creationId xmlns:a16="http://schemas.microsoft.com/office/drawing/2014/main" id="{4D04902A-9AB2-B94A-AE15-15F4CDCEC1BB}"/>
              </a:ext>
            </a:extLst>
          </p:cNvPr>
          <p:cNvSpPr>
            <a:spLocks noGrp="1"/>
          </p:cNvSpPr>
          <p:nvPr>
            <p:ph sz="half" idx="1"/>
          </p:nvPr>
        </p:nvSpPr>
        <p:spPr>
          <a:xfrm>
            <a:off x="1289069" y="2194043"/>
            <a:ext cx="3377060" cy="3599316"/>
          </a:xfrm>
        </p:spPr>
        <p:txBody>
          <a:bodyPr/>
          <a:lstStyle/>
          <a:p>
            <a:r>
              <a:rPr lang="en-US" dirty="0"/>
              <a:t>Subscribing to discussions can make running your class easier</a:t>
            </a:r>
          </a:p>
        </p:txBody>
      </p:sp>
      <p:pic>
        <p:nvPicPr>
          <p:cNvPr id="2" name="Content Placeholder 1" descr="Discussion links is indicated">
            <a:extLst>
              <a:ext uri="{FF2B5EF4-FFF2-40B4-BE49-F238E27FC236}">
                <a16:creationId xmlns:a16="http://schemas.microsoft.com/office/drawing/2014/main" id="{C8BC8E38-0B17-F846-AA73-1019590F1209}"/>
              </a:ext>
            </a:extLst>
          </p:cNvPr>
          <p:cNvPicPr>
            <a:picLocks noGrp="1" noChangeAspect="1"/>
          </p:cNvPicPr>
          <p:nvPr>
            <p:ph sz="half" idx="2"/>
          </p:nvPr>
        </p:nvPicPr>
        <p:blipFill>
          <a:blip r:embed="rId3"/>
          <a:stretch>
            <a:fillRect/>
          </a:stretch>
        </p:blipFill>
        <p:spPr>
          <a:xfrm>
            <a:off x="5021355" y="2025230"/>
            <a:ext cx="4216774" cy="1733563"/>
          </a:xfrm>
          <a:prstGeom prst="rect">
            <a:avLst/>
          </a:prstGeom>
        </p:spPr>
      </p:pic>
      <p:pic>
        <p:nvPicPr>
          <p:cNvPr id="3" name="Picture 2" descr="Subscribe button is indicated">
            <a:extLst>
              <a:ext uri="{FF2B5EF4-FFF2-40B4-BE49-F238E27FC236}">
                <a16:creationId xmlns:a16="http://schemas.microsoft.com/office/drawing/2014/main" id="{35AD7B1D-E273-4645-9A6F-297B1D4D3EDA}"/>
              </a:ext>
            </a:extLst>
          </p:cNvPr>
          <p:cNvPicPr>
            <a:picLocks noChangeAspect="1"/>
          </p:cNvPicPr>
          <p:nvPr/>
        </p:nvPicPr>
        <p:blipFill>
          <a:blip r:embed="rId4"/>
          <a:stretch>
            <a:fillRect/>
          </a:stretch>
        </p:blipFill>
        <p:spPr>
          <a:xfrm>
            <a:off x="5469217" y="3993701"/>
            <a:ext cx="6121400" cy="1600200"/>
          </a:xfrm>
          <a:prstGeom prst="rect">
            <a:avLst/>
          </a:prstGeom>
        </p:spPr>
      </p:pic>
    </p:spTree>
    <p:extLst>
      <p:ext uri="{BB962C8B-B14F-4D97-AF65-F5344CB8AC3E}">
        <p14:creationId xmlns:p14="http://schemas.microsoft.com/office/powerpoint/2010/main" val="178107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489D2E-0D7B-D440-89A5-65E70E359537}"/>
              </a:ext>
            </a:extLst>
          </p:cNvPr>
          <p:cNvSpPr>
            <a:spLocks noGrp="1"/>
          </p:cNvSpPr>
          <p:nvPr>
            <p:ph type="title"/>
          </p:nvPr>
        </p:nvSpPr>
        <p:spPr/>
        <p:txBody>
          <a:bodyPr/>
          <a:lstStyle/>
          <a:p>
            <a:r>
              <a:rPr lang="en-US" dirty="0"/>
              <a:t>Assignments</a:t>
            </a:r>
          </a:p>
        </p:txBody>
      </p:sp>
      <p:sp>
        <p:nvSpPr>
          <p:cNvPr id="9" name="Content Placeholder 8">
            <a:extLst>
              <a:ext uri="{FF2B5EF4-FFF2-40B4-BE49-F238E27FC236}">
                <a16:creationId xmlns:a16="http://schemas.microsoft.com/office/drawing/2014/main" id="{4D04902A-9AB2-B94A-AE15-15F4CDCEC1BB}"/>
              </a:ext>
            </a:extLst>
          </p:cNvPr>
          <p:cNvSpPr>
            <a:spLocks noGrp="1"/>
          </p:cNvSpPr>
          <p:nvPr>
            <p:ph sz="half" idx="1"/>
          </p:nvPr>
        </p:nvSpPr>
        <p:spPr>
          <a:xfrm>
            <a:off x="1289069" y="2194043"/>
            <a:ext cx="3377060" cy="3599316"/>
          </a:xfrm>
        </p:spPr>
        <p:txBody>
          <a:bodyPr>
            <a:normAutofit fontScale="92500" lnSpcReduction="20000"/>
          </a:bodyPr>
          <a:lstStyle/>
          <a:p>
            <a:r>
              <a:rPr lang="en-US" dirty="0"/>
              <a:t>Add your assignments with the tool!</a:t>
            </a:r>
          </a:p>
          <a:p>
            <a:r>
              <a:rPr lang="en-US" dirty="0"/>
              <a:t>Adds to the Grade Center</a:t>
            </a:r>
          </a:p>
          <a:p>
            <a:r>
              <a:rPr lang="en-US" dirty="0"/>
              <a:t>Consider allowing multiple attempts</a:t>
            </a:r>
          </a:p>
        </p:txBody>
      </p:sp>
      <p:pic>
        <p:nvPicPr>
          <p:cNvPr id="2" name="Content Placeholder 1" descr="Assessments includes assignments">
            <a:extLst>
              <a:ext uri="{FF2B5EF4-FFF2-40B4-BE49-F238E27FC236}">
                <a16:creationId xmlns:a16="http://schemas.microsoft.com/office/drawing/2014/main" id="{93405888-2146-D14A-AC5D-9B9C97252ECB}"/>
              </a:ext>
            </a:extLst>
          </p:cNvPr>
          <p:cNvPicPr>
            <a:picLocks noGrp="1" noChangeAspect="1"/>
          </p:cNvPicPr>
          <p:nvPr>
            <p:ph sz="half" idx="2"/>
          </p:nvPr>
        </p:nvPicPr>
        <p:blipFill>
          <a:blip r:embed="rId3"/>
          <a:stretch>
            <a:fillRect/>
          </a:stretch>
        </p:blipFill>
        <p:spPr>
          <a:xfrm>
            <a:off x="4911164" y="2771168"/>
            <a:ext cx="2791012" cy="1580142"/>
          </a:xfrm>
          <a:prstGeom prst="rect">
            <a:avLst/>
          </a:prstGeom>
        </p:spPr>
      </p:pic>
      <p:pic>
        <p:nvPicPr>
          <p:cNvPr id="3" name="Picture 2" descr="Grading area includes points possible, rubrics, assignment type, and number of attempts">
            <a:extLst>
              <a:ext uri="{FF2B5EF4-FFF2-40B4-BE49-F238E27FC236}">
                <a16:creationId xmlns:a16="http://schemas.microsoft.com/office/drawing/2014/main" id="{3A5B0F43-33EB-5949-9B0B-45C327A1E515}"/>
              </a:ext>
            </a:extLst>
          </p:cNvPr>
          <p:cNvPicPr>
            <a:picLocks noChangeAspect="1"/>
          </p:cNvPicPr>
          <p:nvPr/>
        </p:nvPicPr>
        <p:blipFill>
          <a:blip r:embed="rId4"/>
          <a:stretch>
            <a:fillRect/>
          </a:stretch>
        </p:blipFill>
        <p:spPr>
          <a:xfrm>
            <a:off x="7947212" y="1788750"/>
            <a:ext cx="4033145" cy="4004609"/>
          </a:xfrm>
          <a:prstGeom prst="rect">
            <a:avLst/>
          </a:prstGeom>
        </p:spPr>
      </p:pic>
    </p:spTree>
    <p:extLst>
      <p:ext uri="{BB962C8B-B14F-4D97-AF65-F5344CB8AC3E}">
        <p14:creationId xmlns:p14="http://schemas.microsoft.com/office/powerpoint/2010/main" val="98139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489D2E-0D7B-D440-89A5-65E70E359537}"/>
              </a:ext>
            </a:extLst>
          </p:cNvPr>
          <p:cNvSpPr>
            <a:spLocks noGrp="1"/>
          </p:cNvSpPr>
          <p:nvPr>
            <p:ph type="title"/>
          </p:nvPr>
        </p:nvSpPr>
        <p:spPr/>
        <p:txBody>
          <a:bodyPr/>
          <a:lstStyle/>
          <a:p>
            <a:r>
              <a:rPr lang="en-US" dirty="0"/>
              <a:t>Grading assignments</a:t>
            </a:r>
          </a:p>
        </p:txBody>
      </p:sp>
      <p:sp>
        <p:nvSpPr>
          <p:cNvPr id="9" name="Content Placeholder 8">
            <a:extLst>
              <a:ext uri="{FF2B5EF4-FFF2-40B4-BE49-F238E27FC236}">
                <a16:creationId xmlns:a16="http://schemas.microsoft.com/office/drawing/2014/main" id="{4D04902A-9AB2-B94A-AE15-15F4CDCEC1BB}"/>
              </a:ext>
            </a:extLst>
          </p:cNvPr>
          <p:cNvSpPr>
            <a:spLocks noGrp="1"/>
          </p:cNvSpPr>
          <p:nvPr>
            <p:ph sz="half" idx="1"/>
          </p:nvPr>
        </p:nvSpPr>
        <p:spPr>
          <a:xfrm>
            <a:off x="1289069" y="2194043"/>
            <a:ext cx="3377060" cy="3599316"/>
          </a:xfrm>
        </p:spPr>
        <p:txBody>
          <a:bodyPr/>
          <a:lstStyle/>
          <a:p>
            <a:r>
              <a:rPr lang="en-US" dirty="0"/>
              <a:t>Needs Graded allows you to organize grading</a:t>
            </a:r>
          </a:p>
        </p:txBody>
      </p:sp>
      <p:pic>
        <p:nvPicPr>
          <p:cNvPr id="2" name="Content Placeholder 1" descr="Needs grading allows you to organize your grading and to see assignments with no points">
            <a:extLst>
              <a:ext uri="{FF2B5EF4-FFF2-40B4-BE49-F238E27FC236}">
                <a16:creationId xmlns:a16="http://schemas.microsoft.com/office/drawing/2014/main" id="{8F1B8B80-9F91-E648-ABDD-F14EC2231CC1}"/>
              </a:ext>
            </a:extLst>
          </p:cNvPr>
          <p:cNvPicPr>
            <a:picLocks noGrp="1" noChangeAspect="1"/>
          </p:cNvPicPr>
          <p:nvPr>
            <p:ph sz="half" idx="2"/>
          </p:nvPr>
        </p:nvPicPr>
        <p:blipFill>
          <a:blip r:embed="rId3"/>
          <a:stretch>
            <a:fillRect/>
          </a:stretch>
        </p:blipFill>
        <p:spPr>
          <a:xfrm>
            <a:off x="7571068" y="4128330"/>
            <a:ext cx="4262344" cy="1892480"/>
          </a:xfrm>
          <a:prstGeom prst="rect">
            <a:avLst/>
          </a:prstGeom>
        </p:spPr>
      </p:pic>
      <p:pic>
        <p:nvPicPr>
          <p:cNvPr id="3" name="Picture 2" descr="Course management area includes needs grading">
            <a:extLst>
              <a:ext uri="{FF2B5EF4-FFF2-40B4-BE49-F238E27FC236}">
                <a16:creationId xmlns:a16="http://schemas.microsoft.com/office/drawing/2014/main" id="{4BDAFEEA-D394-AE4B-8F4A-755C9DBCEBBB}"/>
              </a:ext>
            </a:extLst>
          </p:cNvPr>
          <p:cNvPicPr>
            <a:picLocks noChangeAspect="1"/>
          </p:cNvPicPr>
          <p:nvPr/>
        </p:nvPicPr>
        <p:blipFill>
          <a:blip r:embed="rId4"/>
          <a:stretch>
            <a:fillRect/>
          </a:stretch>
        </p:blipFill>
        <p:spPr>
          <a:xfrm>
            <a:off x="5192806" y="1755215"/>
            <a:ext cx="2209800" cy="2755900"/>
          </a:xfrm>
          <a:prstGeom prst="rect">
            <a:avLst/>
          </a:prstGeom>
        </p:spPr>
      </p:pic>
    </p:spTree>
    <p:extLst>
      <p:ext uri="{BB962C8B-B14F-4D97-AF65-F5344CB8AC3E}">
        <p14:creationId xmlns:p14="http://schemas.microsoft.com/office/powerpoint/2010/main" val="391200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489D2E-0D7B-D440-89A5-65E70E359537}"/>
              </a:ext>
            </a:extLst>
          </p:cNvPr>
          <p:cNvSpPr>
            <a:spLocks noGrp="1"/>
          </p:cNvSpPr>
          <p:nvPr>
            <p:ph type="title"/>
          </p:nvPr>
        </p:nvSpPr>
        <p:spPr/>
        <p:txBody>
          <a:bodyPr/>
          <a:lstStyle/>
          <a:p>
            <a:r>
              <a:rPr lang="en-US" dirty="0"/>
              <a:t>My Grades</a:t>
            </a:r>
          </a:p>
        </p:txBody>
      </p:sp>
      <p:sp>
        <p:nvSpPr>
          <p:cNvPr id="9" name="Content Placeholder 8">
            <a:extLst>
              <a:ext uri="{FF2B5EF4-FFF2-40B4-BE49-F238E27FC236}">
                <a16:creationId xmlns:a16="http://schemas.microsoft.com/office/drawing/2014/main" id="{4D04902A-9AB2-B94A-AE15-15F4CDCEC1BB}"/>
              </a:ext>
            </a:extLst>
          </p:cNvPr>
          <p:cNvSpPr>
            <a:spLocks noGrp="1"/>
          </p:cNvSpPr>
          <p:nvPr>
            <p:ph sz="half" idx="1"/>
          </p:nvPr>
        </p:nvSpPr>
        <p:spPr>
          <a:xfrm>
            <a:off x="1289069" y="2194043"/>
            <a:ext cx="3377060" cy="3599316"/>
          </a:xfrm>
        </p:spPr>
        <p:txBody>
          <a:bodyPr/>
          <a:lstStyle/>
          <a:p>
            <a:r>
              <a:rPr lang="en-US" dirty="0"/>
              <a:t>Professors can’t see “my grades”</a:t>
            </a:r>
          </a:p>
          <a:p>
            <a:r>
              <a:rPr lang="en-US" dirty="0"/>
              <a:t>Look at your class as a student</a:t>
            </a:r>
          </a:p>
        </p:txBody>
      </p:sp>
      <p:pic>
        <p:nvPicPr>
          <p:cNvPr id="2" name="Content Placeholder 1" descr="Students can see &quot;my grades&quot; for both things with points and without points">
            <a:extLst>
              <a:ext uri="{FF2B5EF4-FFF2-40B4-BE49-F238E27FC236}">
                <a16:creationId xmlns:a16="http://schemas.microsoft.com/office/drawing/2014/main" id="{3094C654-F487-F748-B3A7-E67D733DC923}"/>
              </a:ext>
            </a:extLst>
          </p:cNvPr>
          <p:cNvPicPr>
            <a:picLocks noGrp="1" noChangeAspect="1"/>
          </p:cNvPicPr>
          <p:nvPr>
            <p:ph sz="half" idx="2"/>
          </p:nvPr>
        </p:nvPicPr>
        <p:blipFill>
          <a:blip r:embed="rId3"/>
          <a:stretch>
            <a:fillRect/>
          </a:stretch>
        </p:blipFill>
        <p:spPr>
          <a:xfrm>
            <a:off x="4908550" y="3346281"/>
            <a:ext cx="5994400" cy="2558173"/>
          </a:xfrm>
          <a:prstGeom prst="rect">
            <a:avLst/>
          </a:prstGeom>
        </p:spPr>
      </p:pic>
      <p:pic>
        <p:nvPicPr>
          <p:cNvPr id="3" name="Picture 2" descr="The eye icon allows you to see the professor to see the class the way a student sees it">
            <a:extLst>
              <a:ext uri="{FF2B5EF4-FFF2-40B4-BE49-F238E27FC236}">
                <a16:creationId xmlns:a16="http://schemas.microsoft.com/office/drawing/2014/main" id="{52097DC3-67F8-AC46-9BCE-AB6A026947D5}"/>
              </a:ext>
            </a:extLst>
          </p:cNvPr>
          <p:cNvPicPr>
            <a:picLocks noChangeAspect="1"/>
          </p:cNvPicPr>
          <p:nvPr/>
        </p:nvPicPr>
        <p:blipFill>
          <a:blip r:embed="rId4"/>
          <a:stretch>
            <a:fillRect/>
          </a:stretch>
        </p:blipFill>
        <p:spPr>
          <a:xfrm>
            <a:off x="6324600" y="2311894"/>
            <a:ext cx="3162300" cy="482600"/>
          </a:xfrm>
          <a:prstGeom prst="rect">
            <a:avLst/>
          </a:prstGeom>
        </p:spPr>
      </p:pic>
    </p:spTree>
    <p:extLst>
      <p:ext uri="{BB962C8B-B14F-4D97-AF65-F5344CB8AC3E}">
        <p14:creationId xmlns:p14="http://schemas.microsoft.com/office/powerpoint/2010/main" val="332165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ray">
  <a:themeElements>
    <a:clrScheme name="ARC GRAY">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4433FF"/>
      </a:hlink>
      <a:folHlink>
        <a:srgbClr val="431F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Blue">
  <a:themeElements>
    <a:clrScheme name="ARC BLUE">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2416D0"/>
      </a:hlink>
      <a:folHlink>
        <a:srgbClr val="0E00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3.xml><?xml version="1.0" encoding="utf-8"?>
<a:theme xmlns:a="http://schemas.openxmlformats.org/drawingml/2006/main" name="White">
  <a:themeElements>
    <a:clrScheme name="ARC WHITE">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0052FF"/>
      </a:hlink>
      <a:folHlink>
        <a:srgbClr val="7A4A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159342219F84F9FD3B5BCABDEB64B" ma:contentTypeVersion="32" ma:contentTypeDescription="Create a new document." ma:contentTypeScope="" ma:versionID="647fb8f82698c8e4008b785989d48b58">
  <xsd:schema xmlns:xsd="http://www.w3.org/2001/XMLSchema" xmlns:xs="http://www.w3.org/2001/XMLSchema" xmlns:p="http://schemas.microsoft.com/office/2006/metadata/properties" xmlns:ns2="26349e0c-b727-49b8-82fe-9ab3122581a6" xmlns:ns3="71baf443-87e2-47c4-aed5-c3ca52dd0a39" targetNamespace="http://schemas.microsoft.com/office/2006/metadata/properties" ma:root="true" ma:fieldsID="385de085a1211ccd23471e879ba259b5" ns2:_="" ns3:_="">
    <xsd:import namespace="26349e0c-b727-49b8-82fe-9ab3122581a6"/>
    <xsd:import namespace="71baf443-87e2-47c4-aed5-c3ca52dd0a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49e0c-b727-49b8-82fe-9ab3122581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Leaders" ma:index="2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Leaders" ma:index="34" nillable="true" ma:displayName="Invited Leaders" ma:internalName="Invited_Leaders">
      <xsd:simpleType>
        <xsd:restriction base="dms:Note">
          <xsd:maxLength value="255"/>
        </xsd:restriction>
      </xsd:simpleType>
    </xsd:element>
    <xsd:element name="Invited_Members" ma:index="35" nillable="true" ma:displayName="Invited Members" ma:internalName="Invited_Member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Leaders_Only_SectionGroup" ma:index="37" nillable="true" ma:displayName="Has Leaders Only SectionGroup" ma:internalName="Has_Leaders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1baf443-87e2-47c4-aed5-c3ca52dd0a3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MS_Mappings xmlns="26349e0c-b727-49b8-82fe-9ab3122581a6" xsi:nil="true"/>
    <Invited_Leaders xmlns="26349e0c-b727-49b8-82fe-9ab3122581a6" xsi:nil="true"/>
    <IsNotebookLocked xmlns="26349e0c-b727-49b8-82fe-9ab3122581a6" xsi:nil="true"/>
    <FolderType xmlns="26349e0c-b727-49b8-82fe-9ab3122581a6" xsi:nil="true"/>
    <Owner xmlns="26349e0c-b727-49b8-82fe-9ab3122581a6">
      <UserInfo>
        <DisplayName/>
        <AccountId xsi:nil="true"/>
        <AccountType/>
      </UserInfo>
    </Owner>
    <DefaultSectionNames xmlns="26349e0c-b727-49b8-82fe-9ab3122581a6" xsi:nil="true"/>
    <Is_Collaboration_Space_Locked xmlns="26349e0c-b727-49b8-82fe-9ab3122581a6" xsi:nil="true"/>
    <NotebookType xmlns="26349e0c-b727-49b8-82fe-9ab3122581a6" xsi:nil="true"/>
    <CultureName xmlns="26349e0c-b727-49b8-82fe-9ab3122581a6" xsi:nil="true"/>
    <Distribution_Groups xmlns="26349e0c-b727-49b8-82fe-9ab3122581a6" xsi:nil="true"/>
    <Members xmlns="26349e0c-b727-49b8-82fe-9ab3122581a6">
      <UserInfo>
        <DisplayName/>
        <AccountId xsi:nil="true"/>
        <AccountType/>
      </UserInfo>
    </Members>
    <AppVersion xmlns="26349e0c-b727-49b8-82fe-9ab3122581a6" xsi:nil="true"/>
    <TeamsChannelId xmlns="26349e0c-b727-49b8-82fe-9ab3122581a6" xsi:nil="true"/>
    <Templates xmlns="26349e0c-b727-49b8-82fe-9ab3122581a6" xsi:nil="true"/>
    <Member_Groups xmlns="26349e0c-b727-49b8-82fe-9ab3122581a6">
      <UserInfo>
        <DisplayName/>
        <AccountId xsi:nil="true"/>
        <AccountType/>
      </UserInfo>
    </Member_Groups>
    <Self_Registration_Enabled xmlns="26349e0c-b727-49b8-82fe-9ab3122581a6" xsi:nil="true"/>
    <Has_Leaders_Only_SectionGroup xmlns="26349e0c-b727-49b8-82fe-9ab3122581a6" xsi:nil="true"/>
    <Invited_Members xmlns="26349e0c-b727-49b8-82fe-9ab3122581a6" xsi:nil="true"/>
    <Leaders xmlns="26349e0c-b727-49b8-82fe-9ab3122581a6">
      <UserInfo>
        <DisplayName/>
        <AccountId xsi:nil="true"/>
        <AccountType/>
      </UserInfo>
    </Leaders>
    <Math_Settings xmlns="26349e0c-b727-49b8-82fe-9ab3122581a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DB583E-C1BB-4078-8367-E4FEACE888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49e0c-b727-49b8-82fe-9ab3122581a6"/>
    <ds:schemaRef ds:uri="71baf443-87e2-47c4-aed5-c3ca52dd0a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EC48B5-F004-4064-A4ED-DFC6991AADF6}">
  <ds:schemaRefs>
    <ds:schemaRef ds:uri="http://schemas.microsoft.com/office/2006/metadata/properties"/>
    <ds:schemaRef ds:uri="http://schemas.microsoft.com/office/infopath/2007/PartnerControls"/>
    <ds:schemaRef ds:uri="26349e0c-b727-49b8-82fe-9ab3122581a6"/>
  </ds:schemaRefs>
</ds:datastoreItem>
</file>

<file path=customXml/itemProps3.xml><?xml version="1.0" encoding="utf-8"?>
<ds:datastoreItem xmlns:ds="http://schemas.openxmlformats.org/officeDocument/2006/customXml" ds:itemID="{6B5E56E9-2C2B-4B32-BE35-B63F0FAAA1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4574</TotalTime>
  <Words>1210</Words>
  <Application>Microsoft Macintosh PowerPoint</Application>
  <PresentationFormat>Widescreen</PresentationFormat>
  <Paragraphs>54</Paragraphs>
  <Slides>11</Slides>
  <Notes>11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11</vt:i4>
      </vt:variant>
    </vt:vector>
  </HeadingPairs>
  <TitlesOfParts>
    <vt:vector size="16" baseType="lpstr">
      <vt:lpstr>Arial</vt:lpstr>
      <vt:lpstr>Calibri</vt:lpstr>
      <vt:lpstr>Gray</vt:lpstr>
      <vt:lpstr>Blue</vt:lpstr>
      <vt:lpstr>White</vt:lpstr>
      <vt:lpstr>TITLE</vt:lpstr>
      <vt:lpstr>Intermediate Blackboard</vt:lpstr>
      <vt:lpstr>Agenda</vt:lpstr>
      <vt:lpstr>Linking video</vt:lpstr>
      <vt:lpstr>Discussion boards</vt:lpstr>
      <vt:lpstr>Subscribing to discussions</vt:lpstr>
      <vt:lpstr>Assignments</vt:lpstr>
      <vt:lpstr>Grading assignments</vt:lpstr>
      <vt:lpstr>My Grades</vt:lpstr>
      <vt:lpstr>Next steps</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
  <cp:lastModifiedBy>Speer, Carolyn</cp:lastModifiedBy>
  <cp:revision>86</cp:revision>
  <dcterms:created xsi:type="dcterms:W3CDTF">2014-04-17T23:07:25Z</dcterms:created>
  <dcterms:modified xsi:type="dcterms:W3CDTF">2020-06-03T20:18:22Z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0x010100ECF159342219F84F9FD3B5BCABDEB64B</vt:lpwstr>
  </property>
</Properties>
</file>