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 id="2147483669" r:id="rId5"/>
    <p:sldMasterId id="2147483745" r:id="rId6"/>
  </p:sldMasterIdLst>
  <p:notesMasterIdLst>
    <p:notesMasterId r:id="rId17"/>
  </p:notesMasterIdLst>
  <p:handoutMasterIdLst>
    <p:handoutMasterId r:id="rId18"/>
  </p:handoutMasterIdLst>
  <p:sldIdLst>
    <p:sldId id="262" r:id="rId7"/>
    <p:sldId id="273" r:id="rId8"/>
    <p:sldId id="274" r:id="rId9"/>
    <p:sldId id="275" r:id="rId10"/>
    <p:sldId id="276" r:id="rId11"/>
    <p:sldId id="277" r:id="rId12"/>
    <p:sldId id="278" r:id="rId13"/>
    <p:sldId id="279" r:id="rId14"/>
    <p:sldId id="280" r:id="rId15"/>
    <p:sldId id="28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ront Matter" id="{15202A74-163D-4B71-BBA8-E2FCD164262F}">
          <p14:sldIdLst/>
        </p14:section>
        <p14:section name="Gray" id="{0860697E-8C4A-43F9-A7C0-C435911657B2}">
          <p14:sldIdLst>
            <p14:sldId id="262"/>
            <p14:sldId id="273"/>
            <p14:sldId id="274"/>
            <p14:sldId id="275"/>
            <p14:sldId id="276"/>
            <p14:sldId id="277"/>
            <p14:sldId id="278"/>
            <p14:sldId id="279"/>
            <p14:sldId id="280"/>
            <p14:sldId id="281"/>
          </p14:sldIdLst>
        </p14:section>
        <p14:section name="Violet" id="{ED02CA79-8112-418E-8BC2-0FD9B68AECB3}">
          <p14:sldIdLst/>
        </p14:section>
        <p14:section name="Green" id="{0DAD77B1-60C5-4EB2-933E-C56E97A5B2A7}">
          <p14:sldIdLst/>
        </p14:section>
        <p14:section name="White" id="{1133358C-E9C2-A44D-B417-64BF0972260D}">
          <p14:sldIdLst/>
        </p14:section>
        <p14:section name="General Closing" id="{4AB6C702-EE4D-4283-ACB0-770710E41AE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1FAA"/>
    <a:srgbClr val="4429D6"/>
    <a:srgbClr val="4433FF"/>
    <a:srgbClr val="4249AA"/>
    <a:srgbClr val="004242"/>
    <a:srgbClr val="0070C0"/>
    <a:srgbClr val="FFFFFF"/>
    <a:srgbClr val="72A5BF"/>
    <a:srgbClr val="431479"/>
    <a:srgbClr val="A8D5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04" autoAdjust="0"/>
    <p:restoredTop sz="85913" autoAdjust="0"/>
  </p:normalViewPr>
  <p:slideViewPr>
    <p:cSldViewPr snapToGrid="0">
      <p:cViewPr varScale="1">
        <p:scale>
          <a:sx n="95" d="100"/>
          <a:sy n="95" d="100"/>
        </p:scale>
        <p:origin x="1400" y="176"/>
      </p:cViewPr>
      <p:guideLst/>
    </p:cSldViewPr>
  </p:slideViewPr>
  <p:notesTextViewPr>
    <p:cViewPr>
      <p:scale>
        <a:sx n="1" d="1"/>
        <a:sy n="1" d="1"/>
      </p:scale>
      <p:origin x="0" y="0"/>
    </p:cViewPr>
  </p:notesTextViewPr>
  <p:sorterViewPr>
    <p:cViewPr>
      <p:scale>
        <a:sx n="100" d="100"/>
        <a:sy n="100" d="100"/>
      </p:scale>
      <p:origin x="0" y="-2166"/>
    </p:cViewPr>
  </p:sorterViewPr>
  <p:notesViewPr>
    <p:cSldViewPr snapToGrid="0">
      <p:cViewPr varScale="1">
        <p:scale>
          <a:sx n="143" d="100"/>
          <a:sy n="143" d="100"/>
        </p:scale>
        <p:origin x="5248"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BA4D17B-76C2-C748-A49C-BC3B815A59D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AE1CCB5-B72F-1F49-A373-AF3E15B59B6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A11EA0-A378-6145-BC83-40B1DED1AFDF}" type="datetimeFigureOut">
              <a:rPr lang="en-US" smtClean="0"/>
              <a:t>6/3/20</a:t>
            </a:fld>
            <a:endParaRPr lang="en-US"/>
          </a:p>
        </p:txBody>
      </p:sp>
      <p:sp>
        <p:nvSpPr>
          <p:cNvPr id="4" name="Footer Placeholder 3">
            <a:extLst>
              <a:ext uri="{FF2B5EF4-FFF2-40B4-BE49-F238E27FC236}">
                <a16:creationId xmlns:a16="http://schemas.microsoft.com/office/drawing/2014/main" id="{689794C9-8911-B346-A33D-513DC498CDD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512A814-F6E8-D94D-87AA-41B91D20A61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EC08F6-26CF-5648-AD9E-DD6665824934}" type="slidenum">
              <a:rPr lang="en-US" smtClean="0"/>
              <a:t>‹#›</a:t>
            </a:fld>
            <a:endParaRPr lang="en-US"/>
          </a:p>
        </p:txBody>
      </p:sp>
    </p:spTree>
    <p:extLst>
      <p:ext uri="{BB962C8B-B14F-4D97-AF65-F5344CB8AC3E}">
        <p14:creationId xmlns:p14="http://schemas.microsoft.com/office/powerpoint/2010/main" val="952994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775AAE-0936-40B9-ACF9-A981EEF95D23}" type="datetimeFigureOut">
              <a:rPr lang="en-US" smtClean="0"/>
              <a:t>6/3/20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7B1F30-39B2-4CE2-8EF3-91F3179569A5}" type="slidenum">
              <a:rPr lang="en-US" smtClean="0"/>
              <a:t>‹#›</a:t>
            </a:fld>
            <a:endParaRPr lang="en-US"/>
          </a:p>
        </p:txBody>
      </p:sp>
    </p:spTree>
    <p:extLst>
      <p:ext uri="{BB962C8B-B14F-4D97-AF65-F5344CB8AC3E}">
        <p14:creationId xmlns:p14="http://schemas.microsoft.com/office/powerpoint/2010/main" val="3319242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Academic Resources Conference, 2020.  </a:t>
            </a:r>
          </a:p>
        </p:txBody>
      </p:sp>
      <p:sp>
        <p:nvSpPr>
          <p:cNvPr id="4" name="Slide Number Placeholder 3"/>
          <p:cNvSpPr>
            <a:spLocks noGrp="1"/>
          </p:cNvSpPr>
          <p:nvPr>
            <p:ph type="sldNum" sz="quarter" idx="10"/>
          </p:nvPr>
        </p:nvSpPr>
        <p:spPr/>
        <p:txBody>
          <a:bodyPr/>
          <a:lstStyle/>
          <a:p>
            <a:fld id="{A7666ED7-631A-46AF-B451-227D0A8685A0}" type="slidenum">
              <a:rPr lang="en-US"/>
              <a:t>1</a:t>
            </a:fld>
            <a:endParaRPr lang="en-US"/>
          </a:p>
        </p:txBody>
      </p:sp>
    </p:spTree>
    <p:extLst>
      <p:ext uri="{BB962C8B-B14F-4D97-AF65-F5344CB8AC3E}">
        <p14:creationId xmlns:p14="http://schemas.microsoft.com/office/powerpoint/2010/main" val="3957557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short introduction to Blackboard provided to you by the Instructional Design and Access team.</a:t>
            </a:r>
          </a:p>
        </p:txBody>
      </p:sp>
      <p:sp>
        <p:nvSpPr>
          <p:cNvPr id="4" name="Slide Number Placeholder 3"/>
          <p:cNvSpPr>
            <a:spLocks noGrp="1"/>
          </p:cNvSpPr>
          <p:nvPr>
            <p:ph type="sldNum" sz="quarter" idx="5"/>
          </p:nvPr>
        </p:nvSpPr>
        <p:spPr/>
        <p:txBody>
          <a:bodyPr/>
          <a:lstStyle/>
          <a:p>
            <a:fld id="{B37B1F30-39B2-4CE2-8EF3-91F3179569A5}" type="slidenum">
              <a:rPr lang="en-US" smtClean="0"/>
              <a:t>2</a:t>
            </a:fld>
            <a:endParaRPr lang="en-US"/>
          </a:p>
        </p:txBody>
      </p:sp>
    </p:spTree>
    <p:extLst>
      <p:ext uri="{BB962C8B-B14F-4D97-AF65-F5344CB8AC3E}">
        <p14:creationId xmlns:p14="http://schemas.microsoft.com/office/powerpoint/2010/main" val="3588881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a:t>Login to Blackboard by going to the site directly when possible.  Type in </a:t>
            </a:r>
            <a:r>
              <a:rPr lang="en-US" dirty="0" err="1"/>
              <a:t>blackboard.Wichita.edu</a:t>
            </a:r>
            <a:r>
              <a:rPr lang="en-US" dirty="0"/>
              <a:t> </a:t>
            </a:r>
          </a:p>
          <a:p>
            <a:pPr marL="228600" indent="-228600">
              <a:buAutoNum type="arabicParenR"/>
            </a:pPr>
            <a:r>
              <a:rPr lang="en-US" dirty="0"/>
              <a:t>Courses can be found in the “my courses” area</a:t>
            </a:r>
          </a:p>
          <a:p>
            <a:pPr marL="228600" indent="-228600">
              <a:buAutoNum type="arabicParenR"/>
            </a:pPr>
            <a:r>
              <a:rPr lang="en-US" dirty="0"/>
              <a:t>Organize your courses by term to find them more easily:  Click on the gear icon in the ribbon where it says “my Courses” on your screen, click “Group by Term” so there is a check in the box, then return to your normal view.  Your courses will now be organized by term.</a:t>
            </a:r>
          </a:p>
          <a:p>
            <a:pPr marL="228600" indent="-228600">
              <a:buAutoNum type="arabicParenR"/>
            </a:pPr>
            <a:r>
              <a:rPr lang="en-US" dirty="0"/>
              <a:t>To enter any particular course, click on its title.</a:t>
            </a:r>
          </a:p>
        </p:txBody>
      </p:sp>
      <p:sp>
        <p:nvSpPr>
          <p:cNvPr id="4" name="Slide Number Placeholder 3"/>
          <p:cNvSpPr>
            <a:spLocks noGrp="1"/>
          </p:cNvSpPr>
          <p:nvPr>
            <p:ph type="sldNum" sz="quarter" idx="5"/>
          </p:nvPr>
        </p:nvSpPr>
        <p:spPr/>
        <p:txBody>
          <a:bodyPr/>
          <a:lstStyle/>
          <a:p>
            <a:fld id="{B37B1F30-39B2-4CE2-8EF3-91F3179569A5}" type="slidenum">
              <a:rPr lang="en-US" smtClean="0"/>
              <a:t>4</a:t>
            </a:fld>
            <a:endParaRPr lang="en-US"/>
          </a:p>
        </p:txBody>
      </p:sp>
    </p:spTree>
    <p:extLst>
      <p:ext uri="{BB962C8B-B14F-4D97-AF65-F5344CB8AC3E}">
        <p14:creationId xmlns:p14="http://schemas.microsoft.com/office/powerpoint/2010/main" val="81317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a:t>Classes in Bb are available at least 30 days before the start of any term, and this includes </a:t>
            </a:r>
            <a:r>
              <a:rPr lang="en-US" dirty="0" err="1"/>
              <a:t>presession</a:t>
            </a:r>
            <a:r>
              <a:rPr lang="en-US" dirty="0"/>
              <a:t>.  This year, fall 2020 classes are available as of June 9, 2020, so you should be seeing them soon if not already. If you do not see a Blackboard shell for a class you know you are teaching, contact your department first. You might not be accurately listed as instructor of record in Banner.</a:t>
            </a:r>
          </a:p>
          <a:p>
            <a:pPr marL="228600" indent="-228600">
              <a:buAutoNum type="arabicParenR"/>
            </a:pPr>
            <a:r>
              <a:rPr lang="en-US" dirty="0"/>
              <a:t>You can always request a development shell for your classes if you want. This is a blank Blackboard area where you can build your class, and then you can copy that course into your live Blackboard shell when it becomes available. Students are never enrolled in development shells.</a:t>
            </a:r>
          </a:p>
          <a:p>
            <a:pPr marL="228600" indent="-228600">
              <a:buAutoNum type="arabicParenR"/>
            </a:pPr>
            <a:r>
              <a:rPr lang="en-US" dirty="0"/>
              <a:t>Once you have your Blackboard course, you can change its availability for students. To do that, go to “customization” in the Course management area of your class and choose “properties.” There you can change the start and end dates of your class.  Start dates can never be set to after the first day of class, but they can be the first day of class. If you need the class to be open longer than is typical, perhaps because of a student working on an incomplete, you can also make that change here.  Please never set your class to “unavailable” specifically, just use the dates to change the availability. By using the dates this way, your students will still see the link to your class in their Blackboard shells, but the link will not be clickable until the date you have indicated.</a:t>
            </a:r>
          </a:p>
        </p:txBody>
      </p:sp>
      <p:sp>
        <p:nvSpPr>
          <p:cNvPr id="4" name="Slide Number Placeholder 3"/>
          <p:cNvSpPr>
            <a:spLocks noGrp="1"/>
          </p:cNvSpPr>
          <p:nvPr>
            <p:ph type="sldNum" sz="quarter" idx="5"/>
          </p:nvPr>
        </p:nvSpPr>
        <p:spPr/>
        <p:txBody>
          <a:bodyPr/>
          <a:lstStyle/>
          <a:p>
            <a:fld id="{B37B1F30-39B2-4CE2-8EF3-91F3179569A5}" type="slidenum">
              <a:rPr lang="en-US" smtClean="0"/>
              <a:t>5</a:t>
            </a:fld>
            <a:endParaRPr lang="en-US"/>
          </a:p>
        </p:txBody>
      </p:sp>
    </p:spTree>
    <p:extLst>
      <p:ext uri="{BB962C8B-B14F-4D97-AF65-F5344CB8AC3E}">
        <p14:creationId xmlns:p14="http://schemas.microsoft.com/office/powerpoint/2010/main" val="1720966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a:t>Announcements are an excellent way to add “presence” to your class. Presence is simply the feeling students get about you and your course activity.  If your students are aware that you have come to class by seeing you do things in it, they feel like you are there, and their satisfaction with the experience goes up.</a:t>
            </a:r>
          </a:p>
          <a:p>
            <a:pPr marL="228600" indent="-228600">
              <a:buAutoNum type="arabicParenR"/>
            </a:pPr>
            <a:r>
              <a:rPr lang="en-US" dirty="0"/>
              <a:t>To post an announcement, click “create announcement” on your landing page. If you do not see that button, make sure that the “edit mode” is turned on. You can find the edit mode in the upper right of your screen.</a:t>
            </a:r>
          </a:p>
          <a:p>
            <a:pPr marL="228600" indent="-228600">
              <a:buAutoNum type="arabicParenR"/>
            </a:pPr>
            <a:r>
              <a:rPr lang="en-US" dirty="0"/>
              <a:t>Once you choose “create announcement” you should fill out the subject and message areas of your announcement first.  This is the text that your students will see.</a:t>
            </a:r>
          </a:p>
          <a:p>
            <a:pPr marL="228600" indent="-228600">
              <a:buAutoNum type="arabicParenR"/>
            </a:pPr>
            <a:r>
              <a:rPr lang="en-US" dirty="0"/>
              <a:t>You can choose to send a copy of the announcement immediately by checking the box. This will send your announcement now.  If you need to go back in to this same announcement later to edit it, make sure to uncheck the email box or your students will receive multiple copies of the email!</a:t>
            </a:r>
          </a:p>
          <a:p>
            <a:pPr marL="228600" indent="-228600">
              <a:buAutoNum type="arabicParenR"/>
            </a:pPr>
            <a:r>
              <a:rPr lang="en-US" dirty="0"/>
              <a:t>You can set up several announcements at once by date restricting them. This is handy for things like test reminders, holiday wishes, etc.  But you cannot combine the “email now” tool and the scheduling tool effectively. Even if you set an email to post later, if you choose “email now” it will email immediately. So be careful with those tools.</a:t>
            </a:r>
          </a:p>
          <a:p>
            <a:pPr marL="228600" indent="-228600">
              <a:buAutoNum type="arabicParenR"/>
            </a:pPr>
            <a:r>
              <a:rPr lang="en-US" dirty="0"/>
              <a:t>When you are ready to post and send your announcement, choose “submit” in the lower right corner. </a:t>
            </a:r>
          </a:p>
        </p:txBody>
      </p:sp>
      <p:sp>
        <p:nvSpPr>
          <p:cNvPr id="4" name="Slide Number Placeholder 3"/>
          <p:cNvSpPr>
            <a:spLocks noGrp="1"/>
          </p:cNvSpPr>
          <p:nvPr>
            <p:ph type="sldNum" sz="quarter" idx="5"/>
          </p:nvPr>
        </p:nvSpPr>
        <p:spPr/>
        <p:txBody>
          <a:bodyPr/>
          <a:lstStyle/>
          <a:p>
            <a:fld id="{B37B1F30-39B2-4CE2-8EF3-91F3179569A5}" type="slidenum">
              <a:rPr lang="en-US" smtClean="0"/>
              <a:t>6</a:t>
            </a:fld>
            <a:endParaRPr lang="en-US"/>
          </a:p>
        </p:txBody>
      </p:sp>
    </p:spTree>
    <p:extLst>
      <p:ext uri="{BB962C8B-B14F-4D97-AF65-F5344CB8AC3E}">
        <p14:creationId xmlns:p14="http://schemas.microsoft.com/office/powerpoint/2010/main" val="2445395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Items are the workhorse of many courses because you can write text, upload files, upload pictures, and make web links.  Most items are built in content areas such as the information area, where course information like the syllabus and schedule are found, and the course materials area where the content, activities, and assessments of your course are typically found.  Please note that all items need a name, and all items should have some text to accompany them. You can upload an image by clicking the image button on the bottom of the WYSIWYG editor’s ribbon, third from the left.  Do not just copy in images as they will not save properly and will be deleted.  You can upload files by clicking the paperclip in the editor’s ribbon or by attaching it with the buttons beneath the editor. Both work well, although you may like the way it looks better to use the attach files feature.  Once you have created a set of items, you can reorder them in your content area by simply dragging and dropping.  If your items do not reorder properly, put in a </a:t>
            </a:r>
            <a:r>
              <a:rPr lang="en-US" dirty="0" err="1"/>
              <a:t>OneStop</a:t>
            </a:r>
            <a:r>
              <a:rPr lang="en-US" dirty="0"/>
              <a:t> ticket because IDA needs to get involved with it.</a:t>
            </a:r>
          </a:p>
        </p:txBody>
      </p:sp>
      <p:sp>
        <p:nvSpPr>
          <p:cNvPr id="4" name="Slide Number Placeholder 3"/>
          <p:cNvSpPr>
            <a:spLocks noGrp="1"/>
          </p:cNvSpPr>
          <p:nvPr>
            <p:ph type="sldNum" sz="quarter" idx="5"/>
          </p:nvPr>
        </p:nvSpPr>
        <p:spPr/>
        <p:txBody>
          <a:bodyPr/>
          <a:lstStyle/>
          <a:p>
            <a:fld id="{B37B1F30-39B2-4CE2-8EF3-91F3179569A5}" type="slidenum">
              <a:rPr lang="en-US" smtClean="0"/>
              <a:t>7</a:t>
            </a:fld>
            <a:endParaRPr lang="en-US"/>
          </a:p>
        </p:txBody>
      </p:sp>
    </p:spTree>
    <p:extLst>
      <p:ext uri="{BB962C8B-B14F-4D97-AF65-F5344CB8AC3E}">
        <p14:creationId xmlns:p14="http://schemas.microsoft.com/office/powerpoint/2010/main" val="698952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look around in the Build Content area, you will see that you can build many kinds of links and pages, and you should practice with those. One feature in this area you should look at first is the direct file upload. You access it in Build Content right below the item link.  The file upload tool allows you to upload files one at a time without any text descriptions, and that can sometimes be useful.  The web links tool in this same build content area works much like the file upload tool.  </a:t>
            </a:r>
          </a:p>
        </p:txBody>
      </p:sp>
      <p:sp>
        <p:nvSpPr>
          <p:cNvPr id="4" name="Slide Number Placeholder 3"/>
          <p:cNvSpPr>
            <a:spLocks noGrp="1"/>
          </p:cNvSpPr>
          <p:nvPr>
            <p:ph type="sldNum" sz="quarter" idx="5"/>
          </p:nvPr>
        </p:nvSpPr>
        <p:spPr/>
        <p:txBody>
          <a:bodyPr/>
          <a:lstStyle/>
          <a:p>
            <a:fld id="{B37B1F30-39B2-4CE2-8EF3-91F3179569A5}" type="slidenum">
              <a:rPr lang="en-US" smtClean="0"/>
              <a:t>8</a:t>
            </a:fld>
            <a:endParaRPr lang="en-US"/>
          </a:p>
        </p:txBody>
      </p:sp>
    </p:spTree>
    <p:extLst>
      <p:ext uri="{BB962C8B-B14F-4D97-AF65-F5344CB8AC3E}">
        <p14:creationId xmlns:p14="http://schemas.microsoft.com/office/powerpoint/2010/main" val="1711081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have several next steps. If you don’t have a Blackboard shell to use to practice on, send a request to </a:t>
            </a:r>
            <a:r>
              <a:rPr lang="en-US" dirty="0" err="1"/>
              <a:t>IDA@Wichita.edu</a:t>
            </a:r>
            <a:r>
              <a:rPr lang="en-US" dirty="0"/>
              <a:t>, and IDA will make you one. Practicing is the best way to learn Blackboard. You should also continue on with your training with the Blackboard intermediate training in the ARC. That is available as a Zoom-based training and also as an online/on-demand training.  You should also go to </a:t>
            </a:r>
            <a:r>
              <a:rPr lang="en-US" dirty="0" err="1"/>
              <a:t>Wichita.edu</a:t>
            </a:r>
            <a:r>
              <a:rPr lang="en-US" dirty="0"/>
              <a:t>/IDA and click on the “Blackboard Training” link where you can find much more training and download or bookmark the Blackboard Instructor Guide.</a:t>
            </a:r>
          </a:p>
        </p:txBody>
      </p:sp>
      <p:sp>
        <p:nvSpPr>
          <p:cNvPr id="4" name="Slide Number Placeholder 3"/>
          <p:cNvSpPr>
            <a:spLocks noGrp="1"/>
          </p:cNvSpPr>
          <p:nvPr>
            <p:ph type="sldNum" sz="quarter" idx="5"/>
          </p:nvPr>
        </p:nvSpPr>
        <p:spPr/>
        <p:txBody>
          <a:bodyPr/>
          <a:lstStyle/>
          <a:p>
            <a:fld id="{B37B1F30-39B2-4CE2-8EF3-91F3179569A5}" type="slidenum">
              <a:rPr lang="en-US" smtClean="0"/>
              <a:t>9</a:t>
            </a:fld>
            <a:endParaRPr lang="en-US"/>
          </a:p>
        </p:txBody>
      </p:sp>
    </p:spTree>
    <p:extLst>
      <p:ext uri="{BB962C8B-B14F-4D97-AF65-F5344CB8AC3E}">
        <p14:creationId xmlns:p14="http://schemas.microsoft.com/office/powerpoint/2010/main" val="567875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your time and attention! We hope you are enjoying your Academic Resources Training opportunities.</a:t>
            </a:r>
          </a:p>
        </p:txBody>
      </p:sp>
      <p:sp>
        <p:nvSpPr>
          <p:cNvPr id="4" name="Slide Number Placeholder 3"/>
          <p:cNvSpPr>
            <a:spLocks noGrp="1"/>
          </p:cNvSpPr>
          <p:nvPr>
            <p:ph type="sldNum" sz="quarter" idx="5"/>
          </p:nvPr>
        </p:nvSpPr>
        <p:spPr/>
        <p:txBody>
          <a:bodyPr/>
          <a:lstStyle/>
          <a:p>
            <a:fld id="{B37B1F30-39B2-4CE2-8EF3-91F3179569A5}" type="slidenum">
              <a:rPr lang="en-US" smtClean="0"/>
              <a:t>10</a:t>
            </a:fld>
            <a:endParaRPr lang="en-US"/>
          </a:p>
        </p:txBody>
      </p:sp>
    </p:spTree>
    <p:extLst>
      <p:ext uri="{BB962C8B-B14F-4D97-AF65-F5344CB8AC3E}">
        <p14:creationId xmlns:p14="http://schemas.microsoft.com/office/powerpoint/2010/main" val="10540633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50479" y="437123"/>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8487" y="2205811"/>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350477" y="2205810"/>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smtClean="0"/>
              <a:t>6/3/20</a:t>
            </a:fld>
            <a:endParaRPr lang="en-US" dirty="0"/>
          </a:p>
        </p:txBody>
      </p:sp>
      <p:sp>
        <p:nvSpPr>
          <p:cNvPr id="6" name="Footer Placeholder 5"/>
          <p:cNvSpPr>
            <a:spLocks noGrp="1"/>
          </p:cNvSpPr>
          <p:nvPr>
            <p:ph type="ftr"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50482" y="52230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50479" y="2253272"/>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350479" y="980273"/>
            <a:ext cx="9613862" cy="622971"/>
          </a:xfrm>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smtClean="0"/>
              <a:t>6/3/20</a:t>
            </a:fld>
            <a:endParaRPr lang="en-US" dirty="0"/>
          </a:p>
        </p:txBody>
      </p:sp>
      <p:sp>
        <p:nvSpPr>
          <p:cNvPr id="6" name="Footer Placeholder 5"/>
          <p:cNvSpPr>
            <a:spLocks noGrp="1"/>
          </p:cNvSpPr>
          <p:nvPr>
            <p:ph type="ftr"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50479" y="440532"/>
            <a:ext cx="9613858" cy="109079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289069" y="2029098"/>
            <a:ext cx="9613859" cy="3825558"/>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smtClean="0"/>
              <a:t>6/3/20</a:t>
            </a:fld>
            <a:endParaRPr lang="en-US" dirty="0"/>
          </a:p>
        </p:txBody>
      </p:sp>
      <p:sp>
        <p:nvSpPr>
          <p:cNvPr id="6" name="Footer Placeholder 5"/>
          <p:cNvSpPr>
            <a:spLocks noGrp="1"/>
          </p:cNvSpPr>
          <p:nvPr>
            <p:ph type="ftr"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350479" y="458830"/>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50478" y="2216665"/>
            <a:ext cx="3070034"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69854" y="2902465"/>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645557" y="2216665"/>
            <a:ext cx="3063240"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635002" y="2902465"/>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13688" y="2216665"/>
            <a:ext cx="3070025"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3"/>
          <p:cNvSpPr>
            <a:spLocks noGrp="1"/>
          </p:cNvSpPr>
          <p:nvPr>
            <p:ph type="body" sz="half" idx="17"/>
          </p:nvPr>
        </p:nvSpPr>
        <p:spPr>
          <a:xfrm>
            <a:off x="7913688" y="2902465"/>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smtClean="0"/>
              <a:t>6/3/20</a:t>
            </a:fld>
            <a:endParaRPr lang="en-US" dirty="0"/>
          </a:p>
        </p:txBody>
      </p:sp>
      <p:sp>
        <p:nvSpPr>
          <p:cNvPr id="4" name="Footer Placeholder 3"/>
          <p:cNvSpPr>
            <a:spLocks noGrp="1"/>
          </p:cNvSpPr>
          <p:nvPr>
            <p:ph type="ftr"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350479" y="427335"/>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46541" y="4161547"/>
            <a:ext cx="3049705"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46541" y="2200917"/>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46541" y="4737809"/>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611694" y="4161547"/>
            <a:ext cx="3063240"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611693" y="2200917"/>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effectLst/>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610340" y="4737808"/>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96901" y="4161547"/>
            <a:ext cx="3063505"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96900" y="2200917"/>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96776" y="4737806"/>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smtClean="0"/>
              <a:t>6/3/20</a:t>
            </a:fld>
            <a:endParaRPr lang="en-US" dirty="0"/>
          </a:p>
        </p:txBody>
      </p:sp>
      <p:sp>
        <p:nvSpPr>
          <p:cNvPr id="4" name="Footer Placeholder 3"/>
          <p:cNvSpPr>
            <a:spLocks noGrp="1"/>
          </p:cNvSpPr>
          <p:nvPr>
            <p:ph type="ftr"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7840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C31D3DF6-BD92-5A42-BE5A-943C06AD7C35}"/>
              </a:ext>
            </a:extLst>
          </p:cNvPr>
          <p:cNvSpPr>
            <a:spLocks noGrp="1"/>
          </p:cNvSpPr>
          <p:nvPr>
            <p:ph type="ctrTitle"/>
          </p:nvPr>
        </p:nvSpPr>
        <p:spPr>
          <a:xfrm>
            <a:off x="1784498" y="4817347"/>
            <a:ext cx="8623004" cy="989550"/>
          </a:xfrm>
        </p:spPr>
        <p:txBody>
          <a:bodyPr anchor="b">
            <a:noAutofit/>
          </a:bodyPr>
          <a:lstStyle>
            <a:lvl1pPr algn="l">
              <a:defRPr sz="48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731602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defRPr sz="3600"/>
            </a:lvl1pPr>
            <a:lvl2pPr>
              <a:defRPr sz="3200"/>
            </a:lvl2pPr>
            <a:lvl3pPr>
              <a:defRPr sz="2800"/>
            </a:lvl3pPr>
            <a:lvl4pPr>
              <a:defRPr sz="24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Footer Placeholder 4">
            <a:extLst>
              <a:ext uri="{FF2B5EF4-FFF2-40B4-BE49-F238E27FC236}">
                <a16:creationId xmlns:a16="http://schemas.microsoft.com/office/drawing/2014/main" id="{3C869FF0-5066-6F49-A2AD-291C7127A3A7}"/>
              </a:ext>
            </a:extLst>
          </p:cNvPr>
          <p:cNvSpPr>
            <a:spLocks noGrp="1"/>
          </p:cNvSpPr>
          <p:nvPr>
            <p:ph type="ftr" sz="quarter" idx="3"/>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21" name="Date Placeholder 3">
            <a:extLst>
              <a:ext uri="{FF2B5EF4-FFF2-40B4-BE49-F238E27FC236}">
                <a16:creationId xmlns:a16="http://schemas.microsoft.com/office/drawing/2014/main" id="{9AEA3B79-FFFA-3F4E-AED6-8DC169C2C2BE}"/>
              </a:ext>
            </a:extLst>
          </p:cNvPr>
          <p:cNvSpPr>
            <a:spLocks noGrp="1"/>
          </p:cNvSpPr>
          <p:nvPr>
            <p:ph type="dt" sz="half" idx="2"/>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6/3/20</a:t>
            </a:fld>
            <a:endParaRPr lang="en-US" dirty="0"/>
          </a:p>
        </p:txBody>
      </p:sp>
    </p:spTree>
    <p:extLst>
      <p:ext uri="{BB962C8B-B14F-4D97-AF65-F5344CB8AC3E}">
        <p14:creationId xmlns:p14="http://schemas.microsoft.com/office/powerpoint/2010/main" val="2147399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50479" y="405085"/>
            <a:ext cx="9613860" cy="1090788"/>
          </a:xfrm>
        </p:spPr>
        <p:txBody>
          <a:bodyPr anchor="ctr">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350479" y="2093080"/>
            <a:ext cx="9613860" cy="3802588"/>
          </a:xfrm>
        </p:spPr>
        <p:txBody>
          <a:bodyPr>
            <a:normAutofit/>
          </a:bodyPr>
          <a:lstStyle>
            <a:lvl1pPr marL="0" indent="0" algn="l">
              <a:buNone/>
              <a:defRPr sz="2000">
                <a:solidFill>
                  <a:schemeClr val="bg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1" name="Footer Placeholder 4">
            <a:extLst>
              <a:ext uri="{FF2B5EF4-FFF2-40B4-BE49-F238E27FC236}">
                <a16:creationId xmlns:a16="http://schemas.microsoft.com/office/drawing/2014/main" id="{9C6A73E4-7AFD-2047-83FB-4CBDCE06EAAF}"/>
              </a:ext>
            </a:extLst>
          </p:cNvPr>
          <p:cNvSpPr>
            <a:spLocks noGrp="1"/>
          </p:cNvSpPr>
          <p:nvPr>
            <p:ph type="ftr" sz="quarter" idx="3"/>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13" name="Date Placeholder 3">
            <a:extLst>
              <a:ext uri="{FF2B5EF4-FFF2-40B4-BE49-F238E27FC236}">
                <a16:creationId xmlns:a16="http://schemas.microsoft.com/office/drawing/2014/main" id="{988F785B-829D-254E-8DC8-2AF6CEC5AF99}"/>
              </a:ext>
            </a:extLst>
          </p:cNvPr>
          <p:cNvSpPr>
            <a:spLocks noGrp="1"/>
          </p:cNvSpPr>
          <p:nvPr>
            <p:ph type="dt" sz="half" idx="2"/>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6/3/20</a:t>
            </a:fld>
            <a:endParaRPr lang="en-US" dirty="0"/>
          </a:p>
        </p:txBody>
      </p:sp>
    </p:spTree>
    <p:extLst>
      <p:ext uri="{BB962C8B-B14F-4D97-AF65-F5344CB8AC3E}">
        <p14:creationId xmlns:p14="http://schemas.microsoft.com/office/powerpoint/2010/main" val="3553910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89069" y="219404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72" y="219404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4">
            <a:extLst>
              <a:ext uri="{FF2B5EF4-FFF2-40B4-BE49-F238E27FC236}">
                <a16:creationId xmlns:a16="http://schemas.microsoft.com/office/drawing/2014/main" id="{D1920F5B-B3DB-0C44-9BED-102100663257}"/>
              </a:ext>
            </a:extLst>
          </p:cNvPr>
          <p:cNvSpPr>
            <a:spLocks noGrp="1"/>
          </p:cNvSpPr>
          <p:nvPr>
            <p:ph type="ftr" sz="quarter" idx="3"/>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13" name="Date Placeholder 3">
            <a:extLst>
              <a:ext uri="{FF2B5EF4-FFF2-40B4-BE49-F238E27FC236}">
                <a16:creationId xmlns:a16="http://schemas.microsoft.com/office/drawing/2014/main" id="{C774565B-8DCB-F54E-951B-1F6B6F9FB5BE}"/>
              </a:ext>
            </a:extLst>
          </p:cNvPr>
          <p:cNvSpPr>
            <a:spLocks noGrp="1"/>
          </p:cNvSpPr>
          <p:nvPr>
            <p:ph type="dt" sz="half" idx="10"/>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6/3/20</a:t>
            </a:fld>
            <a:endParaRPr lang="en-US" dirty="0"/>
          </a:p>
        </p:txBody>
      </p:sp>
    </p:spTree>
    <p:extLst>
      <p:ext uri="{BB962C8B-B14F-4D97-AF65-F5344CB8AC3E}">
        <p14:creationId xmlns:p14="http://schemas.microsoft.com/office/powerpoint/2010/main" val="355227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BE7682-1B99-7642-9FA9-06F9EC3FFB3F}"/>
              </a:ext>
            </a:extLst>
          </p:cNvPr>
          <p:cNvSpPr>
            <a:spLocks noGrp="1"/>
          </p:cNvSpPr>
          <p:nvPr>
            <p:ph type="title"/>
          </p:nvPr>
        </p:nvSpPr>
        <p:spPr>
          <a:xfrm>
            <a:off x="1785458" y="4776588"/>
            <a:ext cx="9613861" cy="1080938"/>
          </a:xfrm>
          <a:prstGeom prst="rect">
            <a:avLst/>
          </a:prstGeom>
        </p:spPr>
        <p:txBody>
          <a:bodyPr vert="horz" lIns="91440" tIns="45720" rIns="91440" bIns="45720" rtlCol="0" anchor="ctr">
            <a:normAutofit/>
          </a:bodyPr>
          <a:lstStyle>
            <a:lvl1pPr>
              <a:defRPr sz="4800"/>
            </a:lvl1pPr>
          </a:lstStyle>
          <a:p>
            <a:r>
              <a:rPr lang="en-US" dirty="0"/>
              <a:t>Click to edit Master title style</a:t>
            </a:r>
          </a:p>
        </p:txBody>
      </p:sp>
    </p:spTree>
    <p:extLst>
      <p:ext uri="{BB962C8B-B14F-4D97-AF65-F5344CB8AC3E}">
        <p14:creationId xmlns:p14="http://schemas.microsoft.com/office/powerpoint/2010/main" val="1622357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89069" y="437124"/>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15100" y="2205811"/>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89072" y="2898946"/>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28904" y="2205811"/>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2873" y="2898946"/>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4">
            <a:extLst>
              <a:ext uri="{FF2B5EF4-FFF2-40B4-BE49-F238E27FC236}">
                <a16:creationId xmlns:a16="http://schemas.microsoft.com/office/drawing/2014/main" id="{8A7A8FE9-585F-BB46-8B19-21C1B7B1F074}"/>
              </a:ext>
            </a:extLst>
          </p:cNvPr>
          <p:cNvSpPr>
            <a:spLocks noGrp="1"/>
          </p:cNvSpPr>
          <p:nvPr>
            <p:ph type="ftr" sz="quarter" idx="10"/>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16" name="Date Placeholder 3">
            <a:extLst>
              <a:ext uri="{FF2B5EF4-FFF2-40B4-BE49-F238E27FC236}">
                <a16:creationId xmlns:a16="http://schemas.microsoft.com/office/drawing/2014/main" id="{4D2BF013-7795-A14D-9486-F9287C834E0D}"/>
              </a:ext>
            </a:extLst>
          </p:cNvPr>
          <p:cNvSpPr>
            <a:spLocks noGrp="1"/>
          </p:cNvSpPr>
          <p:nvPr>
            <p:ph type="dt" sz="half" idx="11"/>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6/3/20</a:t>
            </a:fld>
            <a:endParaRPr lang="en-US" dirty="0"/>
          </a:p>
        </p:txBody>
      </p:sp>
    </p:spTree>
    <p:extLst>
      <p:ext uri="{BB962C8B-B14F-4D97-AF65-F5344CB8AC3E}">
        <p14:creationId xmlns:p14="http://schemas.microsoft.com/office/powerpoint/2010/main" val="1572232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0" name="Footer Placeholder 4">
            <a:extLst>
              <a:ext uri="{FF2B5EF4-FFF2-40B4-BE49-F238E27FC236}">
                <a16:creationId xmlns:a16="http://schemas.microsoft.com/office/drawing/2014/main" id="{BDE20223-3AB6-E444-A2ED-8C04880F22CD}"/>
              </a:ext>
            </a:extLst>
          </p:cNvPr>
          <p:cNvSpPr>
            <a:spLocks noGrp="1"/>
          </p:cNvSpPr>
          <p:nvPr>
            <p:ph type="ftr" sz="quarter" idx="3"/>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12" name="Date Placeholder 3">
            <a:extLst>
              <a:ext uri="{FF2B5EF4-FFF2-40B4-BE49-F238E27FC236}">
                <a16:creationId xmlns:a16="http://schemas.microsoft.com/office/drawing/2014/main" id="{91DBE65F-820C-7C49-9F4C-2CC1F6C106DA}"/>
              </a:ext>
            </a:extLst>
          </p:cNvPr>
          <p:cNvSpPr>
            <a:spLocks noGrp="1"/>
          </p:cNvSpPr>
          <p:nvPr>
            <p:ph type="dt" sz="half" idx="2"/>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6/3/20</a:t>
            </a:fld>
            <a:endParaRPr lang="en-US" dirty="0"/>
          </a:p>
        </p:txBody>
      </p:sp>
    </p:spTree>
    <p:extLst>
      <p:ext uri="{BB962C8B-B14F-4D97-AF65-F5344CB8AC3E}">
        <p14:creationId xmlns:p14="http://schemas.microsoft.com/office/powerpoint/2010/main" val="2461956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A44814B0-031D-8E4D-8CAE-26017EFDE4B9}"/>
              </a:ext>
            </a:extLst>
          </p:cNvPr>
          <p:cNvSpPr>
            <a:spLocks noGrp="1"/>
          </p:cNvSpPr>
          <p:nvPr>
            <p:ph type="ftr" sz="quarter" idx="3"/>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9" name="Date Placeholder 3">
            <a:extLst>
              <a:ext uri="{FF2B5EF4-FFF2-40B4-BE49-F238E27FC236}">
                <a16:creationId xmlns:a16="http://schemas.microsoft.com/office/drawing/2014/main" id="{A350EF3F-B941-164B-A93D-39C973034D35}"/>
              </a:ext>
            </a:extLst>
          </p:cNvPr>
          <p:cNvSpPr>
            <a:spLocks noGrp="1"/>
          </p:cNvSpPr>
          <p:nvPr>
            <p:ph type="dt" sz="half" idx="2"/>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6/3/20</a:t>
            </a:fld>
            <a:endParaRPr lang="en-US" dirty="0"/>
          </a:p>
        </p:txBody>
      </p:sp>
    </p:spTree>
    <p:extLst>
      <p:ext uri="{BB962C8B-B14F-4D97-AF65-F5344CB8AC3E}">
        <p14:creationId xmlns:p14="http://schemas.microsoft.com/office/powerpoint/2010/main" val="1054314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50479" y="45011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5356002" y="2212307"/>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350478" y="2212306"/>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Footer Placeholder 4">
            <a:extLst>
              <a:ext uri="{FF2B5EF4-FFF2-40B4-BE49-F238E27FC236}">
                <a16:creationId xmlns:a16="http://schemas.microsoft.com/office/drawing/2014/main" id="{8378D7DD-D468-B944-9D18-465561438C45}"/>
              </a:ext>
            </a:extLst>
          </p:cNvPr>
          <p:cNvSpPr>
            <a:spLocks noGrp="1"/>
          </p:cNvSpPr>
          <p:nvPr>
            <p:ph type="ftr" sz="quarter" idx="3"/>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14" name="Date Placeholder 3">
            <a:extLst>
              <a:ext uri="{FF2B5EF4-FFF2-40B4-BE49-F238E27FC236}">
                <a16:creationId xmlns:a16="http://schemas.microsoft.com/office/drawing/2014/main" id="{CA96BF22-4E8D-2E47-985F-350FA7959EBA}"/>
              </a:ext>
            </a:extLst>
          </p:cNvPr>
          <p:cNvSpPr>
            <a:spLocks noGrp="1"/>
          </p:cNvSpPr>
          <p:nvPr>
            <p:ph type="dt" sz="half" idx="10"/>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6/3/20</a:t>
            </a:fld>
            <a:endParaRPr lang="en-US" dirty="0"/>
          </a:p>
        </p:txBody>
      </p:sp>
    </p:spTree>
    <p:extLst>
      <p:ext uri="{BB962C8B-B14F-4D97-AF65-F5344CB8AC3E}">
        <p14:creationId xmlns:p14="http://schemas.microsoft.com/office/powerpoint/2010/main" val="1141840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50479" y="450122"/>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8488" y="2212311"/>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350478" y="2212310"/>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2" name="Footer Placeholder 4">
            <a:extLst>
              <a:ext uri="{FF2B5EF4-FFF2-40B4-BE49-F238E27FC236}">
                <a16:creationId xmlns:a16="http://schemas.microsoft.com/office/drawing/2014/main" id="{EB94749D-49EA-8B47-B2C0-6731C49B6641}"/>
              </a:ext>
            </a:extLst>
          </p:cNvPr>
          <p:cNvSpPr>
            <a:spLocks noGrp="1"/>
          </p:cNvSpPr>
          <p:nvPr>
            <p:ph type="ftr" sz="quarter" idx="3"/>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14" name="Date Placeholder 3">
            <a:extLst>
              <a:ext uri="{FF2B5EF4-FFF2-40B4-BE49-F238E27FC236}">
                <a16:creationId xmlns:a16="http://schemas.microsoft.com/office/drawing/2014/main" id="{B8EC6930-8DF1-1C48-9F81-7839BC54EF33}"/>
              </a:ext>
            </a:extLst>
          </p:cNvPr>
          <p:cNvSpPr>
            <a:spLocks noGrp="1"/>
          </p:cNvSpPr>
          <p:nvPr>
            <p:ph type="dt" sz="half" idx="10"/>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6/3/20</a:t>
            </a:fld>
            <a:endParaRPr lang="en-US" dirty="0"/>
          </a:p>
        </p:txBody>
      </p:sp>
    </p:spTree>
    <p:extLst>
      <p:ext uri="{BB962C8B-B14F-4D97-AF65-F5344CB8AC3E}">
        <p14:creationId xmlns:p14="http://schemas.microsoft.com/office/powerpoint/2010/main" val="329570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50479" y="459323"/>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289069" y="2093924"/>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350476" y="917290"/>
            <a:ext cx="9613862" cy="622971"/>
          </a:xfrm>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Footer Placeholder 4">
            <a:extLst>
              <a:ext uri="{FF2B5EF4-FFF2-40B4-BE49-F238E27FC236}">
                <a16:creationId xmlns:a16="http://schemas.microsoft.com/office/drawing/2014/main" id="{7A1CBB8B-517C-6C45-B181-F4C6A1110CDA}"/>
              </a:ext>
            </a:extLst>
          </p:cNvPr>
          <p:cNvSpPr>
            <a:spLocks noGrp="1"/>
          </p:cNvSpPr>
          <p:nvPr>
            <p:ph type="ftr" sz="quarter" idx="3"/>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14" name="Date Placeholder 3">
            <a:extLst>
              <a:ext uri="{FF2B5EF4-FFF2-40B4-BE49-F238E27FC236}">
                <a16:creationId xmlns:a16="http://schemas.microsoft.com/office/drawing/2014/main" id="{4F4DDC6B-C1C1-2946-8578-378E44A74F9E}"/>
              </a:ext>
            </a:extLst>
          </p:cNvPr>
          <p:cNvSpPr>
            <a:spLocks noGrp="1"/>
          </p:cNvSpPr>
          <p:nvPr>
            <p:ph type="dt" sz="half" idx="10"/>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6/3/20</a:t>
            </a:fld>
            <a:endParaRPr lang="en-US" dirty="0"/>
          </a:p>
        </p:txBody>
      </p:sp>
    </p:spTree>
    <p:extLst>
      <p:ext uri="{BB962C8B-B14F-4D97-AF65-F5344CB8AC3E}">
        <p14:creationId xmlns:p14="http://schemas.microsoft.com/office/powerpoint/2010/main" val="4064239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350479" y="450121"/>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50478" y="2212310"/>
            <a:ext cx="3070034"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3"/>
          <p:cNvSpPr>
            <a:spLocks noGrp="1"/>
          </p:cNvSpPr>
          <p:nvPr>
            <p:ph type="body" sz="half" idx="15"/>
          </p:nvPr>
        </p:nvSpPr>
        <p:spPr>
          <a:xfrm>
            <a:off x="1369854" y="2898110"/>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645557" y="2212310"/>
            <a:ext cx="3063240"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635002" y="2898110"/>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13688" y="2212310"/>
            <a:ext cx="3070025"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13688" y="2898110"/>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8" name="Footer Placeholder 4">
            <a:extLst>
              <a:ext uri="{FF2B5EF4-FFF2-40B4-BE49-F238E27FC236}">
                <a16:creationId xmlns:a16="http://schemas.microsoft.com/office/drawing/2014/main" id="{317053A7-5597-5E4D-88E5-F262E5C0685C}"/>
              </a:ext>
            </a:extLst>
          </p:cNvPr>
          <p:cNvSpPr>
            <a:spLocks noGrp="1"/>
          </p:cNvSpPr>
          <p:nvPr>
            <p:ph type="ftr" sz="quarter" idx="18"/>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20" name="Date Placeholder 3">
            <a:extLst>
              <a:ext uri="{FF2B5EF4-FFF2-40B4-BE49-F238E27FC236}">
                <a16:creationId xmlns:a16="http://schemas.microsoft.com/office/drawing/2014/main" id="{F0496F7C-31C5-0847-B001-E89A10F85A45}"/>
              </a:ext>
            </a:extLst>
          </p:cNvPr>
          <p:cNvSpPr>
            <a:spLocks noGrp="1"/>
          </p:cNvSpPr>
          <p:nvPr>
            <p:ph type="dt" sz="half" idx="2"/>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6/3/20</a:t>
            </a:fld>
            <a:endParaRPr lang="en-US" dirty="0"/>
          </a:p>
        </p:txBody>
      </p:sp>
    </p:spTree>
    <p:extLst>
      <p:ext uri="{BB962C8B-B14F-4D97-AF65-F5344CB8AC3E}">
        <p14:creationId xmlns:p14="http://schemas.microsoft.com/office/powerpoint/2010/main" val="1623368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289070" y="480403"/>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285132" y="4188081"/>
            <a:ext cx="3049705"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285132" y="2227451"/>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285132" y="4764343"/>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50285" y="4188081"/>
            <a:ext cx="3063240"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50284" y="2227451"/>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48931" y="4764342"/>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35492" y="4188081"/>
            <a:ext cx="3063505"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35491" y="2227451"/>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35367" y="4764340"/>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8" name="Footer Placeholder 4">
            <a:extLst>
              <a:ext uri="{FF2B5EF4-FFF2-40B4-BE49-F238E27FC236}">
                <a16:creationId xmlns:a16="http://schemas.microsoft.com/office/drawing/2014/main" id="{EAA8C81F-09A0-BB4F-8092-6FA03C56E601}"/>
              </a:ext>
            </a:extLst>
          </p:cNvPr>
          <p:cNvSpPr>
            <a:spLocks noGrp="1"/>
          </p:cNvSpPr>
          <p:nvPr>
            <p:ph type="ftr" sz="quarter" idx="23"/>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31" name="Date Placeholder 3">
            <a:extLst>
              <a:ext uri="{FF2B5EF4-FFF2-40B4-BE49-F238E27FC236}">
                <a16:creationId xmlns:a16="http://schemas.microsoft.com/office/drawing/2014/main" id="{76145F4F-A42F-5D49-AF1B-15C45C255CB4}"/>
              </a:ext>
            </a:extLst>
          </p:cNvPr>
          <p:cNvSpPr>
            <a:spLocks noGrp="1"/>
          </p:cNvSpPr>
          <p:nvPr>
            <p:ph type="dt" sz="half" idx="2"/>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6/3/20</a:t>
            </a:fld>
            <a:endParaRPr lang="en-US" dirty="0"/>
          </a:p>
        </p:txBody>
      </p:sp>
    </p:spTree>
    <p:extLst>
      <p:ext uri="{BB962C8B-B14F-4D97-AF65-F5344CB8AC3E}">
        <p14:creationId xmlns:p14="http://schemas.microsoft.com/office/powerpoint/2010/main" val="296081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v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49572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7AC26-EE7F-8A46-9B58-4A741C4AAA9F}"/>
              </a:ext>
            </a:extLst>
          </p:cNvPr>
          <p:cNvSpPr>
            <a:spLocks noGrp="1"/>
          </p:cNvSpPr>
          <p:nvPr>
            <p:ph type="ctrTitle"/>
          </p:nvPr>
        </p:nvSpPr>
        <p:spPr>
          <a:xfrm>
            <a:off x="1989909" y="4807130"/>
            <a:ext cx="9144000" cy="961867"/>
          </a:xfrm>
        </p:spPr>
        <p:txBody>
          <a:bodyPr anchor="b">
            <a:normAutofit/>
          </a:bodyPr>
          <a:lstStyle>
            <a:lvl1pPr algn="l">
              <a:defRPr sz="4800"/>
            </a:lvl1pPr>
          </a:lstStyle>
          <a:p>
            <a:r>
              <a:rPr lang="en-US" dirty="0"/>
              <a:t>Click to edit Master title style</a:t>
            </a:r>
          </a:p>
        </p:txBody>
      </p:sp>
    </p:spTree>
    <p:extLst>
      <p:ext uri="{BB962C8B-B14F-4D97-AF65-F5344CB8AC3E}">
        <p14:creationId xmlns:p14="http://schemas.microsoft.com/office/powerpoint/2010/main" val="1689364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95400" y="2211462"/>
            <a:ext cx="9613861"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6/3/20</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8D525-E200-8848-A3FE-27C36BA7D2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5BC1BD-0EEC-DD45-9E89-E277B93D0EF3}"/>
              </a:ext>
            </a:extLst>
          </p:cNvPr>
          <p:cNvSpPr>
            <a:spLocks noGrp="1"/>
          </p:cNvSpPr>
          <p:nvPr>
            <p:ph idx="1"/>
          </p:nvPr>
        </p:nvSpPr>
        <p:spPr>
          <a:xfrm>
            <a:off x="1295400" y="1825624"/>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4797CC-02D7-3543-8FCF-24CB3D07B806}"/>
              </a:ext>
            </a:extLst>
          </p:cNvPr>
          <p:cNvSpPr>
            <a:spLocks noGrp="1"/>
          </p:cNvSpPr>
          <p:nvPr>
            <p:ph type="dt" sz="half" idx="10"/>
          </p:nvPr>
        </p:nvSpPr>
        <p:spPr/>
        <p:txBody>
          <a:bodyPr/>
          <a:lstStyle/>
          <a:p>
            <a:fld id="{1BE4BFFB-1703-D34A-92E3-5D0E0CC27281}" type="datetimeFigureOut">
              <a:rPr lang="en-US" smtClean="0"/>
              <a:t>6/3/20</a:t>
            </a:fld>
            <a:endParaRPr lang="en-US"/>
          </a:p>
        </p:txBody>
      </p:sp>
      <p:sp>
        <p:nvSpPr>
          <p:cNvPr id="6" name="Slide Number Placeholder 5">
            <a:extLst>
              <a:ext uri="{FF2B5EF4-FFF2-40B4-BE49-F238E27FC236}">
                <a16:creationId xmlns:a16="http://schemas.microsoft.com/office/drawing/2014/main" id="{8B666932-885E-6C4E-99A1-22BAE572DD59}"/>
              </a:ext>
            </a:extLst>
          </p:cNvPr>
          <p:cNvSpPr>
            <a:spLocks noGrp="1"/>
          </p:cNvSpPr>
          <p:nvPr>
            <p:ph type="sldNum" sz="quarter" idx="12"/>
          </p:nvPr>
        </p:nvSpPr>
        <p:spPr/>
        <p:txBody>
          <a:bodyPr/>
          <a:lstStyle/>
          <a:p>
            <a:fld id="{61777B99-755A-8F49-8EAD-56A6BB67BA26}" type="slidenum">
              <a:rPr lang="en-US" smtClean="0"/>
              <a:t>‹#›</a:t>
            </a:fld>
            <a:endParaRPr lang="en-US"/>
          </a:p>
        </p:txBody>
      </p:sp>
    </p:spTree>
    <p:extLst>
      <p:ext uri="{BB962C8B-B14F-4D97-AF65-F5344CB8AC3E}">
        <p14:creationId xmlns:p14="http://schemas.microsoft.com/office/powerpoint/2010/main" val="20843201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C550-616E-EC40-AD21-4C4E5DC953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FC981D-7D40-B648-8B81-0DEAB3CA5607}"/>
              </a:ext>
            </a:extLst>
          </p:cNvPr>
          <p:cNvSpPr>
            <a:spLocks noGrp="1"/>
          </p:cNvSpPr>
          <p:nvPr>
            <p:ph sz="half" idx="1"/>
          </p:nvPr>
        </p:nvSpPr>
        <p:spPr>
          <a:xfrm>
            <a:off x="1181100" y="1825624"/>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86211C1-582C-5048-95AF-1B329614B80E}"/>
              </a:ext>
            </a:extLst>
          </p:cNvPr>
          <p:cNvSpPr>
            <a:spLocks noGrp="1"/>
          </p:cNvSpPr>
          <p:nvPr>
            <p:ph sz="half" idx="2"/>
          </p:nvPr>
        </p:nvSpPr>
        <p:spPr>
          <a:xfrm>
            <a:off x="6515100" y="1825624"/>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EF5FA2-40BF-994E-88CC-2DA6BB0F4574}"/>
              </a:ext>
            </a:extLst>
          </p:cNvPr>
          <p:cNvSpPr>
            <a:spLocks noGrp="1"/>
          </p:cNvSpPr>
          <p:nvPr>
            <p:ph type="dt" sz="half" idx="10"/>
          </p:nvPr>
        </p:nvSpPr>
        <p:spPr/>
        <p:txBody>
          <a:bodyPr/>
          <a:lstStyle/>
          <a:p>
            <a:fld id="{1BE4BFFB-1703-D34A-92E3-5D0E0CC27281}" type="datetimeFigureOut">
              <a:rPr lang="en-US" smtClean="0"/>
              <a:t>6/3/20</a:t>
            </a:fld>
            <a:endParaRPr lang="en-US"/>
          </a:p>
        </p:txBody>
      </p:sp>
      <p:sp>
        <p:nvSpPr>
          <p:cNvPr id="7" name="Slide Number Placeholder 6">
            <a:extLst>
              <a:ext uri="{FF2B5EF4-FFF2-40B4-BE49-F238E27FC236}">
                <a16:creationId xmlns:a16="http://schemas.microsoft.com/office/drawing/2014/main" id="{CDC497C3-859A-0B46-B22A-6B7DA6887D80}"/>
              </a:ext>
            </a:extLst>
          </p:cNvPr>
          <p:cNvSpPr>
            <a:spLocks noGrp="1"/>
          </p:cNvSpPr>
          <p:nvPr>
            <p:ph type="sldNum" sz="quarter" idx="12"/>
          </p:nvPr>
        </p:nvSpPr>
        <p:spPr/>
        <p:txBody>
          <a:bodyPr/>
          <a:lstStyle/>
          <a:p>
            <a:fld id="{61777B99-755A-8F49-8EAD-56A6BB67BA26}" type="slidenum">
              <a:rPr lang="en-US" smtClean="0"/>
              <a:t>‹#›</a:t>
            </a:fld>
            <a:endParaRPr lang="en-US"/>
          </a:p>
        </p:txBody>
      </p:sp>
    </p:spTree>
    <p:extLst>
      <p:ext uri="{BB962C8B-B14F-4D97-AF65-F5344CB8AC3E}">
        <p14:creationId xmlns:p14="http://schemas.microsoft.com/office/powerpoint/2010/main" val="38268271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D1269-90A1-844E-8082-ACF20374BC1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B73B05-B40F-F148-8019-546A2C7A56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7D7ED0-4CF2-CB43-8707-7A070DF0A90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2CC5FC-1E94-A149-AAF6-07951E8537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D1944A-DEBB-8F46-BDEC-2B363C37878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2A1C58-4512-8D45-B762-A5CCADA6508A}"/>
              </a:ext>
            </a:extLst>
          </p:cNvPr>
          <p:cNvSpPr>
            <a:spLocks noGrp="1"/>
          </p:cNvSpPr>
          <p:nvPr>
            <p:ph type="dt" sz="half" idx="10"/>
          </p:nvPr>
        </p:nvSpPr>
        <p:spPr/>
        <p:txBody>
          <a:bodyPr/>
          <a:lstStyle/>
          <a:p>
            <a:fld id="{1BE4BFFB-1703-D34A-92E3-5D0E0CC27281}" type="datetimeFigureOut">
              <a:rPr lang="en-US" smtClean="0"/>
              <a:t>6/3/20</a:t>
            </a:fld>
            <a:endParaRPr lang="en-US"/>
          </a:p>
        </p:txBody>
      </p:sp>
      <p:sp>
        <p:nvSpPr>
          <p:cNvPr id="9" name="Slide Number Placeholder 8">
            <a:extLst>
              <a:ext uri="{FF2B5EF4-FFF2-40B4-BE49-F238E27FC236}">
                <a16:creationId xmlns:a16="http://schemas.microsoft.com/office/drawing/2014/main" id="{3BB444F1-3798-E542-A9ED-1821173B199C}"/>
              </a:ext>
            </a:extLst>
          </p:cNvPr>
          <p:cNvSpPr>
            <a:spLocks noGrp="1"/>
          </p:cNvSpPr>
          <p:nvPr>
            <p:ph type="sldNum" sz="quarter" idx="12"/>
          </p:nvPr>
        </p:nvSpPr>
        <p:spPr/>
        <p:txBody>
          <a:bodyPr/>
          <a:lstStyle/>
          <a:p>
            <a:fld id="{61777B99-755A-8F49-8EAD-56A6BB67BA26}" type="slidenum">
              <a:rPr lang="en-US" smtClean="0"/>
              <a:t>‹#›</a:t>
            </a:fld>
            <a:endParaRPr lang="en-US"/>
          </a:p>
        </p:txBody>
      </p:sp>
    </p:spTree>
    <p:extLst>
      <p:ext uri="{BB962C8B-B14F-4D97-AF65-F5344CB8AC3E}">
        <p14:creationId xmlns:p14="http://schemas.microsoft.com/office/powerpoint/2010/main" val="20651494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AD4A4-6F9D-FD4A-A300-ADD165E04C1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A044C4-8274-A140-A5BA-B251FD8C709F}"/>
              </a:ext>
            </a:extLst>
          </p:cNvPr>
          <p:cNvSpPr>
            <a:spLocks noGrp="1"/>
          </p:cNvSpPr>
          <p:nvPr>
            <p:ph type="dt" sz="half" idx="10"/>
          </p:nvPr>
        </p:nvSpPr>
        <p:spPr/>
        <p:txBody>
          <a:bodyPr/>
          <a:lstStyle/>
          <a:p>
            <a:fld id="{1BE4BFFB-1703-D34A-92E3-5D0E0CC27281}" type="datetimeFigureOut">
              <a:rPr lang="en-US" smtClean="0"/>
              <a:t>6/3/20</a:t>
            </a:fld>
            <a:endParaRPr lang="en-US"/>
          </a:p>
        </p:txBody>
      </p:sp>
      <p:sp>
        <p:nvSpPr>
          <p:cNvPr id="5" name="Slide Number Placeholder 4">
            <a:extLst>
              <a:ext uri="{FF2B5EF4-FFF2-40B4-BE49-F238E27FC236}">
                <a16:creationId xmlns:a16="http://schemas.microsoft.com/office/drawing/2014/main" id="{948F8533-DC82-8E46-B8C1-282B63769E34}"/>
              </a:ext>
            </a:extLst>
          </p:cNvPr>
          <p:cNvSpPr>
            <a:spLocks noGrp="1"/>
          </p:cNvSpPr>
          <p:nvPr>
            <p:ph type="sldNum" sz="quarter" idx="12"/>
          </p:nvPr>
        </p:nvSpPr>
        <p:spPr/>
        <p:txBody>
          <a:bodyPr/>
          <a:lstStyle/>
          <a:p>
            <a:fld id="{61777B99-755A-8F49-8EAD-56A6BB67BA26}" type="slidenum">
              <a:rPr lang="en-US" smtClean="0"/>
              <a:t>‹#›</a:t>
            </a:fld>
            <a:endParaRPr lang="en-US"/>
          </a:p>
        </p:txBody>
      </p:sp>
    </p:spTree>
    <p:extLst>
      <p:ext uri="{BB962C8B-B14F-4D97-AF65-F5344CB8AC3E}">
        <p14:creationId xmlns:p14="http://schemas.microsoft.com/office/powerpoint/2010/main" val="36216280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0E7CD8-8DA9-F746-B860-44D1CBE3B1D4}"/>
              </a:ext>
            </a:extLst>
          </p:cNvPr>
          <p:cNvSpPr>
            <a:spLocks noGrp="1"/>
          </p:cNvSpPr>
          <p:nvPr>
            <p:ph type="dt" sz="half" idx="10"/>
          </p:nvPr>
        </p:nvSpPr>
        <p:spPr/>
        <p:txBody>
          <a:bodyPr/>
          <a:lstStyle/>
          <a:p>
            <a:fld id="{1BE4BFFB-1703-D34A-92E3-5D0E0CC27281}" type="datetimeFigureOut">
              <a:rPr lang="en-US" smtClean="0"/>
              <a:t>6/3/20</a:t>
            </a:fld>
            <a:endParaRPr lang="en-US"/>
          </a:p>
        </p:txBody>
      </p:sp>
      <p:sp>
        <p:nvSpPr>
          <p:cNvPr id="4" name="Slide Number Placeholder 3">
            <a:extLst>
              <a:ext uri="{FF2B5EF4-FFF2-40B4-BE49-F238E27FC236}">
                <a16:creationId xmlns:a16="http://schemas.microsoft.com/office/drawing/2014/main" id="{028AE698-DAFF-BF49-9FB8-9B91A6045687}"/>
              </a:ext>
            </a:extLst>
          </p:cNvPr>
          <p:cNvSpPr>
            <a:spLocks noGrp="1"/>
          </p:cNvSpPr>
          <p:nvPr>
            <p:ph type="sldNum" sz="quarter" idx="12"/>
          </p:nvPr>
        </p:nvSpPr>
        <p:spPr/>
        <p:txBody>
          <a:bodyPr/>
          <a:lstStyle/>
          <a:p>
            <a:fld id="{61777B99-755A-8F49-8EAD-56A6BB67BA26}" type="slidenum">
              <a:rPr lang="en-US" smtClean="0"/>
              <a:t>‹#›</a:t>
            </a:fld>
            <a:endParaRPr lang="en-US"/>
          </a:p>
        </p:txBody>
      </p:sp>
    </p:spTree>
    <p:extLst>
      <p:ext uri="{BB962C8B-B14F-4D97-AF65-F5344CB8AC3E}">
        <p14:creationId xmlns:p14="http://schemas.microsoft.com/office/powerpoint/2010/main" val="36688905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C4A9B-8E72-CB40-8203-E3CF5537732E}"/>
              </a:ext>
            </a:extLst>
          </p:cNvPr>
          <p:cNvSpPr>
            <a:spLocks noGrp="1"/>
          </p:cNvSpPr>
          <p:nvPr>
            <p:ph type="title"/>
          </p:nvPr>
        </p:nvSpPr>
        <p:spPr>
          <a:xfrm>
            <a:off x="1295400" y="383178"/>
            <a:ext cx="7099663" cy="1178922"/>
          </a:xfrm>
        </p:spPr>
        <p:txBody>
          <a:bodyPr anchor="ctr"/>
          <a:lstStyle>
            <a:lvl1pPr algn="l">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A93E44FA-A19C-4F43-829F-1607B46C354A}"/>
              </a:ext>
            </a:extLst>
          </p:cNvPr>
          <p:cNvSpPr>
            <a:spLocks noGrp="1"/>
          </p:cNvSpPr>
          <p:nvPr>
            <p:ph idx="1"/>
          </p:nvPr>
        </p:nvSpPr>
        <p:spPr>
          <a:xfrm>
            <a:off x="5183188" y="2057400"/>
            <a:ext cx="6172200" cy="38036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ADAFA5-084D-9F4E-BEE7-79BEC83413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90C7DA-4E4E-BE45-9D86-B30CBF202A5A}"/>
              </a:ext>
            </a:extLst>
          </p:cNvPr>
          <p:cNvSpPr>
            <a:spLocks noGrp="1"/>
          </p:cNvSpPr>
          <p:nvPr>
            <p:ph type="dt" sz="half" idx="10"/>
          </p:nvPr>
        </p:nvSpPr>
        <p:spPr/>
        <p:txBody>
          <a:bodyPr/>
          <a:lstStyle/>
          <a:p>
            <a:fld id="{1BE4BFFB-1703-D34A-92E3-5D0E0CC27281}" type="datetimeFigureOut">
              <a:rPr lang="en-US" smtClean="0"/>
              <a:t>6/3/20</a:t>
            </a:fld>
            <a:endParaRPr lang="en-US"/>
          </a:p>
        </p:txBody>
      </p:sp>
      <p:sp>
        <p:nvSpPr>
          <p:cNvPr id="6" name="Footer Placeholder 5">
            <a:extLst>
              <a:ext uri="{FF2B5EF4-FFF2-40B4-BE49-F238E27FC236}">
                <a16:creationId xmlns:a16="http://schemas.microsoft.com/office/drawing/2014/main" id="{8CFB631B-FF5E-6544-A5DC-384E69DB83F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B31AD57-6512-214E-807B-890FF03C8D4E}"/>
              </a:ext>
            </a:extLst>
          </p:cNvPr>
          <p:cNvSpPr>
            <a:spLocks noGrp="1"/>
          </p:cNvSpPr>
          <p:nvPr>
            <p:ph type="sldNum" sz="quarter" idx="12"/>
          </p:nvPr>
        </p:nvSpPr>
        <p:spPr/>
        <p:txBody>
          <a:bodyPr/>
          <a:lstStyle/>
          <a:p>
            <a:fld id="{61777B99-755A-8F49-8EAD-56A6BB67BA26}" type="slidenum">
              <a:rPr lang="en-US" smtClean="0"/>
              <a:t>‹#›</a:t>
            </a:fld>
            <a:endParaRPr lang="en-US"/>
          </a:p>
        </p:txBody>
      </p:sp>
    </p:spTree>
    <p:extLst>
      <p:ext uri="{BB962C8B-B14F-4D97-AF65-F5344CB8AC3E}">
        <p14:creationId xmlns:p14="http://schemas.microsoft.com/office/powerpoint/2010/main" val="19483149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F63C5-DD12-304A-9569-DA8FFA7CE4EC}"/>
              </a:ext>
            </a:extLst>
          </p:cNvPr>
          <p:cNvSpPr>
            <a:spLocks noGrp="1"/>
          </p:cNvSpPr>
          <p:nvPr>
            <p:ph type="title"/>
          </p:nvPr>
        </p:nvSpPr>
        <p:spPr>
          <a:xfrm>
            <a:off x="1295400" y="457200"/>
            <a:ext cx="8861561" cy="1096962"/>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F20C12-57B4-8940-AD6E-826B3E8FB789}"/>
              </a:ext>
            </a:extLst>
          </p:cNvPr>
          <p:cNvSpPr>
            <a:spLocks noGrp="1"/>
          </p:cNvSpPr>
          <p:nvPr>
            <p:ph type="pic" idx="1"/>
          </p:nvPr>
        </p:nvSpPr>
        <p:spPr>
          <a:xfrm>
            <a:off x="5183188" y="2049462"/>
            <a:ext cx="6172200" cy="38115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DD6486E-C151-614C-8B50-1581733B92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26837E-C27B-184E-9B7C-00EB70ABBD27}"/>
              </a:ext>
            </a:extLst>
          </p:cNvPr>
          <p:cNvSpPr>
            <a:spLocks noGrp="1"/>
          </p:cNvSpPr>
          <p:nvPr>
            <p:ph type="dt" sz="half" idx="10"/>
          </p:nvPr>
        </p:nvSpPr>
        <p:spPr/>
        <p:txBody>
          <a:bodyPr/>
          <a:lstStyle/>
          <a:p>
            <a:fld id="{1BE4BFFB-1703-D34A-92E3-5D0E0CC27281}" type="datetimeFigureOut">
              <a:rPr lang="en-US" smtClean="0"/>
              <a:t>6/3/20</a:t>
            </a:fld>
            <a:endParaRPr lang="en-US"/>
          </a:p>
        </p:txBody>
      </p:sp>
      <p:sp>
        <p:nvSpPr>
          <p:cNvPr id="6" name="Footer Placeholder 5">
            <a:extLst>
              <a:ext uri="{FF2B5EF4-FFF2-40B4-BE49-F238E27FC236}">
                <a16:creationId xmlns:a16="http://schemas.microsoft.com/office/drawing/2014/main" id="{6310AF3E-4FF3-AA4C-8C89-63F1CCB9CDC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FBA14F5-687A-6B45-BBDA-15874E66592A}"/>
              </a:ext>
            </a:extLst>
          </p:cNvPr>
          <p:cNvSpPr>
            <a:spLocks noGrp="1"/>
          </p:cNvSpPr>
          <p:nvPr>
            <p:ph type="sldNum" sz="quarter" idx="12"/>
          </p:nvPr>
        </p:nvSpPr>
        <p:spPr/>
        <p:txBody>
          <a:bodyPr/>
          <a:lstStyle/>
          <a:p>
            <a:fld id="{61777B99-755A-8F49-8EAD-56A6BB67BA26}" type="slidenum">
              <a:rPr lang="en-US" smtClean="0"/>
              <a:t>‹#›</a:t>
            </a:fld>
            <a:endParaRPr lang="en-US"/>
          </a:p>
        </p:txBody>
      </p:sp>
    </p:spTree>
    <p:extLst>
      <p:ext uri="{BB962C8B-B14F-4D97-AF65-F5344CB8AC3E}">
        <p14:creationId xmlns:p14="http://schemas.microsoft.com/office/powerpoint/2010/main" val="2994018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9069" y="405085"/>
            <a:ext cx="9613860" cy="1090788"/>
          </a:xfrm>
        </p:spPr>
        <p:txBody>
          <a:bodyPr anchor="ctr">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289070" y="1915885"/>
            <a:ext cx="9613860" cy="3994177"/>
          </a:xfrm>
        </p:spPr>
        <p:txBody>
          <a:bodyPr>
            <a:normAutofit/>
          </a:bodyPr>
          <a:lstStyle>
            <a:lvl1pPr marL="0" indent="0" algn="l">
              <a:buNone/>
              <a:defRPr sz="2000">
                <a:solidFill>
                  <a:schemeClr val="bg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smtClean="0"/>
              <a:t>6/3/20</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89069" y="2211462"/>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72" y="2211462"/>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6/3/20</a:t>
            </a:fld>
            <a:endParaRPr lang="en-US" dirty="0"/>
          </a:p>
        </p:txBody>
      </p:sp>
      <p:sp>
        <p:nvSpPr>
          <p:cNvPr id="6" name="Footer Placeholder 5"/>
          <p:cNvSpPr>
            <a:spLocks noGrp="1"/>
          </p:cNvSpPr>
          <p:nvPr>
            <p:ph type="ftr"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89069" y="437124"/>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15097" y="2194044"/>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89069" y="2887179"/>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28901" y="2194044"/>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2870" y="2887179"/>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6/3/20</a:t>
            </a:fld>
            <a:endParaRPr lang="en-US" dirty="0"/>
          </a:p>
        </p:txBody>
      </p:sp>
      <p:sp>
        <p:nvSpPr>
          <p:cNvPr id="8" name="Footer Placeholder 7"/>
          <p:cNvSpPr>
            <a:spLocks noGrp="1"/>
          </p:cNvSpPr>
          <p:nvPr>
            <p:ph type="ftr"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6/3/20</a:t>
            </a:fld>
            <a:endParaRPr lang="en-US" dirty="0"/>
          </a:p>
        </p:txBody>
      </p:sp>
      <p:sp>
        <p:nvSpPr>
          <p:cNvPr id="4" name="Footer Placeholder 3"/>
          <p:cNvSpPr>
            <a:spLocks noGrp="1"/>
          </p:cNvSpPr>
          <p:nvPr>
            <p:ph type="ftr"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4A7AC-904D-4781-85BA-7D10C17ED021}" type="datetimeFigureOut">
              <a:rPr lang="en-US" smtClean="0"/>
              <a:t>6/3/20</a:t>
            </a:fld>
            <a:endParaRPr lang="en-US" dirty="0"/>
          </a:p>
        </p:txBody>
      </p:sp>
      <p:sp>
        <p:nvSpPr>
          <p:cNvPr id="3" name="Footer Placeholder 2"/>
          <p:cNvSpPr>
            <a:spLocks noGrp="1"/>
          </p:cNvSpPr>
          <p:nvPr>
            <p:ph type="ftr"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50479" y="458826"/>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5356002" y="221666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350478" y="221666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smtClean="0"/>
              <a:t>6/3/20</a:t>
            </a:fld>
            <a:endParaRPr lang="en-US" dirty="0"/>
          </a:p>
        </p:txBody>
      </p:sp>
      <p:sp>
        <p:nvSpPr>
          <p:cNvPr id="6" name="Footer Placeholder 5"/>
          <p:cNvSpPr>
            <a:spLocks noGrp="1"/>
          </p:cNvSpPr>
          <p:nvPr>
            <p:ph type="ftr"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4.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7.png"/><Relationship Id="rId5" Type="http://schemas.openxmlformats.org/officeDocument/2006/relationships/slideLayout" Target="../slideLayouts/slideLayout32.xml"/><Relationship Id="rId10" Type="http://schemas.openxmlformats.org/officeDocument/2006/relationships/theme" Target="../theme/theme3.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89069" y="448428"/>
            <a:ext cx="9613861" cy="108093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89068" y="2211462"/>
            <a:ext cx="9613861" cy="359931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4" name="Date Placeholder 3"/>
          <p:cNvSpPr>
            <a:spLocks noGrp="1"/>
          </p:cNvSpPr>
          <p:nvPr>
            <p:ph type="dt" sz="half" idx="2"/>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6/3/20</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741"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60" r:id="rId11"/>
    <p:sldLayoutId id="2147483661" r:id="rId12"/>
    <p:sldLayoutId id="2147483667" r:id="rId13"/>
    <p:sldLayoutId id="2147483668"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2" userDrawn="1">
          <p15:clr>
            <a:srgbClr val="F26B43"/>
          </p15:clr>
        </p15:guide>
        <p15:guide id="2" pos="816" userDrawn="1">
          <p15:clr>
            <a:srgbClr val="F26B43"/>
          </p15:clr>
        </p15:guide>
        <p15:guide id="3" pos="864" userDrawn="1">
          <p15:clr>
            <a:srgbClr val="F26B43"/>
          </p15:clr>
        </p15:guide>
        <p15:guide id="4" pos="268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89069" y="437123"/>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07585" y="2199926"/>
            <a:ext cx="9613861" cy="359931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a:extLst>
              <a:ext uri="{FF2B5EF4-FFF2-40B4-BE49-F238E27FC236}">
                <a16:creationId xmlns:a16="http://schemas.microsoft.com/office/drawing/2014/main" id="{8974F45A-1308-344D-BBA0-F9C3AC1B4BFA}"/>
              </a:ext>
            </a:extLst>
          </p:cNvPr>
          <p:cNvSpPr>
            <a:spLocks noGrp="1"/>
          </p:cNvSpPr>
          <p:nvPr>
            <p:ph type="ftr" sz="quarter" idx="3"/>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11" name="Date Placeholder 3">
            <a:extLst>
              <a:ext uri="{FF2B5EF4-FFF2-40B4-BE49-F238E27FC236}">
                <a16:creationId xmlns:a16="http://schemas.microsoft.com/office/drawing/2014/main" id="{E46504DF-58DE-A24C-A8D5-CCDA9733256E}"/>
              </a:ext>
            </a:extLst>
          </p:cNvPr>
          <p:cNvSpPr>
            <a:spLocks noGrp="1"/>
          </p:cNvSpPr>
          <p:nvPr>
            <p:ph type="dt" sz="half" idx="2"/>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6/3/20</a:t>
            </a:fld>
            <a:endParaRPr lang="en-US" dirty="0"/>
          </a:p>
        </p:txBody>
      </p:sp>
    </p:spTree>
    <p:extLst>
      <p:ext uri="{BB962C8B-B14F-4D97-AF65-F5344CB8AC3E}">
        <p14:creationId xmlns:p14="http://schemas.microsoft.com/office/powerpoint/2010/main" val="137628676"/>
      </p:ext>
    </p:extLst>
  </p:cSld>
  <p:clrMap bg1="dk1" tx1="lt1" bg2="dk2" tx2="lt2" accent1="accent1" accent2="accent2" accent3="accent3" accent4="accent4" accent5="accent5" accent6="accent6" hlink="hlink" folHlink="folHlink"/>
  <p:sldLayoutIdLst>
    <p:sldLayoutId id="2147483670" r:id="rId1"/>
    <p:sldLayoutId id="2147483742"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3" r:id="rId12"/>
    <p:sldLayoutId id="2147483684"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68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927110-93D8-8B45-BBFA-8963D5857989}"/>
              </a:ext>
            </a:extLst>
          </p:cNvPr>
          <p:cNvSpPr>
            <a:spLocks noGrp="1"/>
          </p:cNvSpPr>
          <p:nvPr>
            <p:ph type="title"/>
          </p:nvPr>
        </p:nvSpPr>
        <p:spPr>
          <a:xfrm>
            <a:off x="1295400" y="400593"/>
            <a:ext cx="10515600" cy="110911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9E1BA71-CC52-704B-A62A-E748FD1FB1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FB8926-1C9E-B948-B496-A0D8B41D8264}"/>
              </a:ext>
            </a:extLst>
          </p:cNvPr>
          <p:cNvSpPr>
            <a:spLocks noGrp="1"/>
          </p:cNvSpPr>
          <p:nvPr>
            <p:ph type="dt" sz="half" idx="2"/>
          </p:nvPr>
        </p:nvSpPr>
        <p:spPr>
          <a:xfrm>
            <a:off x="1295400" y="6492874"/>
            <a:ext cx="2971800" cy="365125"/>
          </a:xfrm>
          <a:prstGeom prst="rect">
            <a:avLst/>
          </a:prstGeom>
        </p:spPr>
        <p:txBody>
          <a:bodyPr vert="horz" lIns="91440" tIns="45720" rIns="91440" bIns="45720" rtlCol="0" anchor="ctr"/>
          <a:lstStyle>
            <a:lvl1pPr algn="r">
              <a:defRPr sz="1200">
                <a:solidFill>
                  <a:schemeClr val="bg2"/>
                </a:solidFill>
              </a:defRPr>
            </a:lvl1pPr>
          </a:lstStyle>
          <a:p>
            <a:fld id="{1BE4BFFB-1703-D34A-92E3-5D0E0CC27281}" type="datetimeFigureOut">
              <a:rPr lang="en-US" smtClean="0"/>
              <a:pPr/>
              <a:t>6/3/20</a:t>
            </a:fld>
            <a:endParaRPr lang="en-US"/>
          </a:p>
        </p:txBody>
      </p:sp>
      <p:sp>
        <p:nvSpPr>
          <p:cNvPr id="6" name="Slide Number Placeholder 5">
            <a:extLst>
              <a:ext uri="{FF2B5EF4-FFF2-40B4-BE49-F238E27FC236}">
                <a16:creationId xmlns:a16="http://schemas.microsoft.com/office/drawing/2014/main" id="{4E254B54-484C-EA4B-948E-00BA58BDB72A}"/>
              </a:ext>
            </a:extLst>
          </p:cNvPr>
          <p:cNvSpPr>
            <a:spLocks noGrp="1"/>
          </p:cNvSpPr>
          <p:nvPr>
            <p:ph type="sldNum" sz="quarter" idx="4"/>
          </p:nvPr>
        </p:nvSpPr>
        <p:spPr>
          <a:xfrm>
            <a:off x="609600" y="6492875"/>
            <a:ext cx="571500" cy="365125"/>
          </a:xfrm>
          <a:prstGeom prst="rect">
            <a:avLst/>
          </a:prstGeom>
        </p:spPr>
        <p:txBody>
          <a:bodyPr vert="horz" lIns="91440" tIns="45720" rIns="91440" bIns="45720" rtlCol="0" anchor="ctr"/>
          <a:lstStyle>
            <a:lvl1pPr algn="l">
              <a:defRPr sz="1200">
                <a:solidFill>
                  <a:schemeClr val="bg2"/>
                </a:solidFill>
              </a:defRPr>
            </a:lvl1pPr>
          </a:lstStyle>
          <a:p>
            <a:fld id="{61777B99-755A-8F49-8EAD-56A6BB67BA26}" type="slidenum">
              <a:rPr lang="en-US" smtClean="0"/>
              <a:pPr/>
              <a:t>‹#›</a:t>
            </a:fld>
            <a:endParaRPr lang="en-US"/>
          </a:p>
        </p:txBody>
      </p:sp>
    </p:spTree>
    <p:extLst>
      <p:ext uri="{BB962C8B-B14F-4D97-AF65-F5344CB8AC3E}">
        <p14:creationId xmlns:p14="http://schemas.microsoft.com/office/powerpoint/2010/main" val="2234359133"/>
      </p:ext>
    </p:extLst>
  </p:cSld>
  <p:clrMap bg1="lt1" tx1="dk1" bg2="lt2" tx2="dk2" accent1="accent1" accent2="accent2" accent3="accent3" accent4="accent4" accent5="accent5" accent6="accent6" hlink="hlink" folHlink="folHlink"/>
  <p:sldLayoutIdLst>
    <p:sldLayoutId id="2147483746" r:id="rId1"/>
    <p:sldLayoutId id="2147483757" r:id="rId2"/>
    <p:sldLayoutId id="2147483747" r:id="rId3"/>
    <p:sldLayoutId id="2147483749" r:id="rId4"/>
    <p:sldLayoutId id="2147483750" r:id="rId5"/>
    <p:sldLayoutId id="2147483751" r:id="rId6"/>
    <p:sldLayoutId id="2147483752" r:id="rId7"/>
    <p:sldLayoutId id="2147483753" r:id="rId8"/>
    <p:sldLayoutId id="2147483754" r:id="rId9"/>
  </p:sldLayoutIdLst>
  <p:txStyles>
    <p:titleStyle>
      <a:lvl1pPr algn="l"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userDrawn="1">
          <p15:clr>
            <a:srgbClr val="F26B43"/>
          </p15:clr>
        </p15:guide>
        <p15:guide id="2" pos="744" userDrawn="1">
          <p15:clr>
            <a:srgbClr val="F26B43"/>
          </p15:clr>
        </p15:guide>
        <p15:guide id="3" pos="816" userDrawn="1">
          <p15:clr>
            <a:srgbClr val="F26B43"/>
          </p15:clr>
        </p15:guide>
        <p15:guide id="4" pos="268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hyperlink" Target="https://wichita.edu/BbTraining"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552893" y="4294833"/>
            <a:ext cx="8633637" cy="989550"/>
          </a:xfrm>
        </p:spPr>
        <p:txBody>
          <a:bodyPr/>
          <a:lstStyle/>
          <a:p>
            <a:r>
              <a:rPr lang="en-US" dirty="0"/>
              <a:t>TITLE</a:t>
            </a:r>
          </a:p>
        </p:txBody>
      </p:sp>
    </p:spTree>
    <p:extLst>
      <p:ext uri="{BB962C8B-B14F-4D97-AF65-F5344CB8AC3E}">
        <p14:creationId xmlns:p14="http://schemas.microsoft.com/office/powerpoint/2010/main" val="3263914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7BFC9-9290-604F-9346-E43A8A714B48}"/>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1224154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10086-3963-B54C-8A4A-A358AF513726}"/>
              </a:ext>
            </a:extLst>
          </p:cNvPr>
          <p:cNvSpPr>
            <a:spLocks noGrp="1"/>
          </p:cNvSpPr>
          <p:nvPr>
            <p:ph type="title"/>
          </p:nvPr>
        </p:nvSpPr>
        <p:spPr/>
        <p:txBody>
          <a:bodyPr/>
          <a:lstStyle/>
          <a:p>
            <a:r>
              <a:rPr lang="en-US" dirty="0"/>
              <a:t>Introduction to Blackboard</a:t>
            </a:r>
          </a:p>
        </p:txBody>
      </p:sp>
    </p:spTree>
    <p:extLst>
      <p:ext uri="{BB962C8B-B14F-4D97-AF65-F5344CB8AC3E}">
        <p14:creationId xmlns:p14="http://schemas.microsoft.com/office/powerpoint/2010/main" val="10027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900C1-2C33-A148-A961-411C3B454D3D}"/>
              </a:ext>
            </a:extLst>
          </p:cNvPr>
          <p:cNvSpPr>
            <a:spLocks noGrp="1"/>
          </p:cNvSpPr>
          <p:nvPr>
            <p:ph type="title"/>
          </p:nvPr>
        </p:nvSpPr>
        <p:spPr/>
        <p:txBody>
          <a:bodyPr/>
          <a:lstStyle/>
          <a:p>
            <a:r>
              <a:rPr lang="en-US" dirty="0"/>
              <a:t>Today’s agenda</a:t>
            </a:r>
          </a:p>
        </p:txBody>
      </p:sp>
      <p:sp>
        <p:nvSpPr>
          <p:cNvPr id="3" name="Content Placeholder 2">
            <a:extLst>
              <a:ext uri="{FF2B5EF4-FFF2-40B4-BE49-F238E27FC236}">
                <a16:creationId xmlns:a16="http://schemas.microsoft.com/office/drawing/2014/main" id="{E7BA89F4-FA94-F44F-933B-67FF08EC3416}"/>
              </a:ext>
            </a:extLst>
          </p:cNvPr>
          <p:cNvSpPr>
            <a:spLocks noGrp="1"/>
          </p:cNvSpPr>
          <p:nvPr>
            <p:ph sz="half" idx="1"/>
          </p:nvPr>
        </p:nvSpPr>
        <p:spPr/>
        <p:txBody>
          <a:bodyPr/>
          <a:lstStyle/>
          <a:p>
            <a:r>
              <a:rPr lang="en-US" dirty="0"/>
              <a:t>Finding classes</a:t>
            </a:r>
          </a:p>
          <a:p>
            <a:r>
              <a:rPr lang="en-US" dirty="0"/>
              <a:t>Availability</a:t>
            </a:r>
          </a:p>
          <a:p>
            <a:r>
              <a:rPr lang="en-US" dirty="0"/>
              <a:t>Announcements</a:t>
            </a:r>
          </a:p>
          <a:p>
            <a:r>
              <a:rPr lang="en-US" dirty="0"/>
              <a:t>Items</a:t>
            </a:r>
          </a:p>
          <a:p>
            <a:r>
              <a:rPr lang="en-US" dirty="0"/>
              <a:t>File uploads</a:t>
            </a:r>
          </a:p>
        </p:txBody>
      </p:sp>
      <p:pic>
        <p:nvPicPr>
          <p:cNvPr id="5" name="Content Placeholder 4" descr="Agenda">
            <a:extLst>
              <a:ext uri="{FF2B5EF4-FFF2-40B4-BE49-F238E27FC236}">
                <a16:creationId xmlns:a16="http://schemas.microsoft.com/office/drawing/2014/main" id="{D762B8E5-E037-1140-A65F-2A430BCCE783}"/>
              </a:ext>
            </a:extLst>
          </p:cNvPr>
          <p:cNvPicPr>
            <a:picLocks noGrp="1" noChangeAspect="1"/>
          </p:cNvPicPr>
          <p:nvPr>
            <p:ph sz="half" idx="2"/>
          </p:nvPr>
        </p:nvPicPr>
        <p:blipFill>
          <a:blip r:embed="rId2"/>
          <a:stretch>
            <a:fillRect/>
          </a:stretch>
        </p:blipFill>
        <p:spPr>
          <a:xfrm>
            <a:off x="6878248" y="2211388"/>
            <a:ext cx="3348816" cy="3598862"/>
          </a:xfrm>
          <a:prstGeom prst="rect">
            <a:avLst/>
          </a:prstGeom>
        </p:spPr>
      </p:pic>
    </p:spTree>
    <p:extLst>
      <p:ext uri="{BB962C8B-B14F-4D97-AF65-F5344CB8AC3E}">
        <p14:creationId xmlns:p14="http://schemas.microsoft.com/office/powerpoint/2010/main" val="2836694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89215-E820-3F48-B910-F092AD34D8BC}"/>
              </a:ext>
            </a:extLst>
          </p:cNvPr>
          <p:cNvSpPr>
            <a:spLocks noGrp="1"/>
          </p:cNvSpPr>
          <p:nvPr>
            <p:ph type="title"/>
          </p:nvPr>
        </p:nvSpPr>
        <p:spPr/>
        <p:txBody>
          <a:bodyPr/>
          <a:lstStyle/>
          <a:p>
            <a:r>
              <a:rPr lang="en-US" dirty="0"/>
              <a:t>Finding your classes</a:t>
            </a:r>
          </a:p>
        </p:txBody>
      </p:sp>
      <p:sp>
        <p:nvSpPr>
          <p:cNvPr id="3" name="Content Placeholder 2">
            <a:extLst>
              <a:ext uri="{FF2B5EF4-FFF2-40B4-BE49-F238E27FC236}">
                <a16:creationId xmlns:a16="http://schemas.microsoft.com/office/drawing/2014/main" id="{4B8DF237-EDFB-B44F-92A8-1321FA125CEA}"/>
              </a:ext>
            </a:extLst>
          </p:cNvPr>
          <p:cNvSpPr>
            <a:spLocks noGrp="1"/>
          </p:cNvSpPr>
          <p:nvPr>
            <p:ph sz="half" idx="1"/>
          </p:nvPr>
        </p:nvSpPr>
        <p:spPr>
          <a:xfrm>
            <a:off x="1289069" y="1861510"/>
            <a:ext cx="4698358" cy="4256902"/>
          </a:xfrm>
        </p:spPr>
        <p:txBody>
          <a:bodyPr>
            <a:normAutofit/>
          </a:bodyPr>
          <a:lstStyle/>
          <a:p>
            <a:r>
              <a:rPr lang="en-US" dirty="0" err="1"/>
              <a:t>Blackboard.Wichita.edu</a:t>
            </a:r>
            <a:endParaRPr lang="en-US" dirty="0"/>
          </a:p>
          <a:p>
            <a:r>
              <a:rPr lang="en-US" dirty="0"/>
              <a:t>Choose My Courses</a:t>
            </a:r>
          </a:p>
          <a:p>
            <a:r>
              <a:rPr lang="en-US" dirty="0"/>
              <a:t>Organize your classes by term</a:t>
            </a:r>
          </a:p>
          <a:p>
            <a:r>
              <a:rPr lang="en-US" dirty="0"/>
              <a:t>Click on titles to enter</a:t>
            </a:r>
          </a:p>
        </p:txBody>
      </p:sp>
      <p:pic>
        <p:nvPicPr>
          <p:cNvPr id="5" name="Content Placeholder 4" descr="My Courses is indicated with an arrow">
            <a:extLst>
              <a:ext uri="{FF2B5EF4-FFF2-40B4-BE49-F238E27FC236}">
                <a16:creationId xmlns:a16="http://schemas.microsoft.com/office/drawing/2014/main" id="{B2F27C0C-87B2-5643-906C-02C02C6E9BBE}"/>
              </a:ext>
            </a:extLst>
          </p:cNvPr>
          <p:cNvPicPr>
            <a:picLocks noGrp="1" noChangeAspect="1"/>
          </p:cNvPicPr>
          <p:nvPr>
            <p:ph sz="half" idx="2"/>
          </p:nvPr>
        </p:nvPicPr>
        <p:blipFill>
          <a:blip r:embed="rId3"/>
          <a:stretch>
            <a:fillRect/>
          </a:stretch>
        </p:blipFill>
        <p:spPr>
          <a:xfrm>
            <a:off x="6215138" y="1861510"/>
            <a:ext cx="4700587" cy="699903"/>
          </a:xfrm>
          <a:prstGeom prst="rect">
            <a:avLst/>
          </a:prstGeom>
        </p:spPr>
      </p:pic>
      <p:pic>
        <p:nvPicPr>
          <p:cNvPr id="6" name="Picture 5" descr="Gear icon next to my courses is indicated with an arrow">
            <a:extLst>
              <a:ext uri="{FF2B5EF4-FFF2-40B4-BE49-F238E27FC236}">
                <a16:creationId xmlns:a16="http://schemas.microsoft.com/office/drawing/2014/main" id="{A28E8496-EE58-7344-BD21-893E897F7C3B}"/>
              </a:ext>
            </a:extLst>
          </p:cNvPr>
          <p:cNvPicPr>
            <a:picLocks noChangeAspect="1"/>
          </p:cNvPicPr>
          <p:nvPr/>
        </p:nvPicPr>
        <p:blipFill>
          <a:blip r:embed="rId4"/>
          <a:stretch>
            <a:fillRect/>
          </a:stretch>
        </p:blipFill>
        <p:spPr>
          <a:xfrm>
            <a:off x="6095999" y="2893557"/>
            <a:ext cx="5181600" cy="622300"/>
          </a:xfrm>
          <a:prstGeom prst="rect">
            <a:avLst/>
          </a:prstGeom>
        </p:spPr>
      </p:pic>
      <p:pic>
        <p:nvPicPr>
          <p:cNvPr id="7" name="Picture 6" descr="Group by term is toggled on. Visually this is indicated with a checkmark and blue box">
            <a:extLst>
              <a:ext uri="{FF2B5EF4-FFF2-40B4-BE49-F238E27FC236}">
                <a16:creationId xmlns:a16="http://schemas.microsoft.com/office/drawing/2014/main" id="{DCB95016-689B-5547-B8BB-BCE2480D2FEE}"/>
              </a:ext>
            </a:extLst>
          </p:cNvPr>
          <p:cNvPicPr>
            <a:picLocks noChangeAspect="1"/>
          </p:cNvPicPr>
          <p:nvPr/>
        </p:nvPicPr>
        <p:blipFill>
          <a:blip r:embed="rId5"/>
          <a:stretch>
            <a:fillRect/>
          </a:stretch>
        </p:blipFill>
        <p:spPr>
          <a:xfrm>
            <a:off x="7417107" y="3562147"/>
            <a:ext cx="2130305" cy="1317901"/>
          </a:xfrm>
          <a:prstGeom prst="rect">
            <a:avLst/>
          </a:prstGeom>
        </p:spPr>
      </p:pic>
      <p:pic>
        <p:nvPicPr>
          <p:cNvPr id="8" name="Picture 7" descr="click on the link of any given class to enter it">
            <a:extLst>
              <a:ext uri="{FF2B5EF4-FFF2-40B4-BE49-F238E27FC236}">
                <a16:creationId xmlns:a16="http://schemas.microsoft.com/office/drawing/2014/main" id="{529B7410-EFC7-C746-976F-7006777B8099}"/>
              </a:ext>
            </a:extLst>
          </p:cNvPr>
          <p:cNvPicPr>
            <a:picLocks noChangeAspect="1"/>
          </p:cNvPicPr>
          <p:nvPr/>
        </p:nvPicPr>
        <p:blipFill>
          <a:blip r:embed="rId6"/>
          <a:stretch>
            <a:fillRect/>
          </a:stretch>
        </p:blipFill>
        <p:spPr>
          <a:xfrm>
            <a:off x="6120681" y="5152838"/>
            <a:ext cx="4889500" cy="774700"/>
          </a:xfrm>
          <a:prstGeom prst="rect">
            <a:avLst/>
          </a:prstGeom>
        </p:spPr>
      </p:pic>
    </p:spTree>
    <p:extLst>
      <p:ext uri="{BB962C8B-B14F-4D97-AF65-F5344CB8AC3E}">
        <p14:creationId xmlns:p14="http://schemas.microsoft.com/office/powerpoint/2010/main" val="14879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CBBB8-69DE-F24C-B001-08CE4A714E27}"/>
              </a:ext>
            </a:extLst>
          </p:cNvPr>
          <p:cNvSpPr>
            <a:spLocks noGrp="1"/>
          </p:cNvSpPr>
          <p:nvPr>
            <p:ph type="title"/>
          </p:nvPr>
        </p:nvSpPr>
        <p:spPr/>
        <p:txBody>
          <a:bodyPr/>
          <a:lstStyle/>
          <a:p>
            <a:r>
              <a:rPr lang="en-US" dirty="0"/>
              <a:t>Availability of Blackboard classes</a:t>
            </a:r>
          </a:p>
        </p:txBody>
      </p:sp>
      <p:sp>
        <p:nvSpPr>
          <p:cNvPr id="3" name="Content Placeholder 2">
            <a:extLst>
              <a:ext uri="{FF2B5EF4-FFF2-40B4-BE49-F238E27FC236}">
                <a16:creationId xmlns:a16="http://schemas.microsoft.com/office/drawing/2014/main" id="{EB36FF94-A8D3-A34A-ABCF-8F349D7F9DC1}"/>
              </a:ext>
            </a:extLst>
          </p:cNvPr>
          <p:cNvSpPr>
            <a:spLocks noGrp="1"/>
          </p:cNvSpPr>
          <p:nvPr>
            <p:ph sz="half" idx="1"/>
          </p:nvPr>
        </p:nvSpPr>
        <p:spPr>
          <a:xfrm>
            <a:off x="1289069" y="1882588"/>
            <a:ext cx="4698358" cy="4061012"/>
          </a:xfrm>
        </p:spPr>
        <p:txBody>
          <a:bodyPr>
            <a:normAutofit fontScale="85000" lnSpcReduction="20000"/>
          </a:bodyPr>
          <a:lstStyle/>
          <a:p>
            <a:r>
              <a:rPr lang="en-US" dirty="0"/>
              <a:t>All classes available at least 30 days before the start of a term</a:t>
            </a:r>
          </a:p>
          <a:p>
            <a:r>
              <a:rPr lang="en-US" dirty="0"/>
              <a:t>You can request a development shell earlier if you need</a:t>
            </a:r>
          </a:p>
          <a:p>
            <a:r>
              <a:rPr lang="en-US" dirty="0"/>
              <a:t>You can change the dates of your class to open and close at different times</a:t>
            </a:r>
          </a:p>
        </p:txBody>
      </p:sp>
      <p:pic>
        <p:nvPicPr>
          <p:cNvPr id="5" name="Content Placeholder 4" descr="customization indicated in course management">
            <a:extLst>
              <a:ext uri="{FF2B5EF4-FFF2-40B4-BE49-F238E27FC236}">
                <a16:creationId xmlns:a16="http://schemas.microsoft.com/office/drawing/2014/main" id="{72E1426C-1DD5-A74E-8B8D-60BA4648BD7E}"/>
              </a:ext>
            </a:extLst>
          </p:cNvPr>
          <p:cNvPicPr>
            <a:picLocks noGrp="1" noChangeAspect="1"/>
          </p:cNvPicPr>
          <p:nvPr>
            <p:ph sz="half" idx="2"/>
          </p:nvPr>
        </p:nvPicPr>
        <p:blipFill>
          <a:blip r:embed="rId3"/>
          <a:stretch>
            <a:fillRect/>
          </a:stretch>
        </p:blipFill>
        <p:spPr>
          <a:xfrm>
            <a:off x="6263987" y="1640588"/>
            <a:ext cx="1500950" cy="4545012"/>
          </a:xfrm>
          <a:prstGeom prst="rect">
            <a:avLst/>
          </a:prstGeom>
        </p:spPr>
      </p:pic>
      <p:pic>
        <p:nvPicPr>
          <p:cNvPr id="6" name="Picture 5" descr="Properties indicated in customization">
            <a:extLst>
              <a:ext uri="{FF2B5EF4-FFF2-40B4-BE49-F238E27FC236}">
                <a16:creationId xmlns:a16="http://schemas.microsoft.com/office/drawing/2014/main" id="{F0E258A1-756F-904E-9D16-B6F7E962C09B}"/>
              </a:ext>
            </a:extLst>
          </p:cNvPr>
          <p:cNvPicPr>
            <a:picLocks noChangeAspect="1"/>
          </p:cNvPicPr>
          <p:nvPr/>
        </p:nvPicPr>
        <p:blipFill>
          <a:blip r:embed="rId4"/>
          <a:stretch>
            <a:fillRect/>
          </a:stretch>
        </p:blipFill>
        <p:spPr>
          <a:xfrm>
            <a:off x="8462683" y="1743636"/>
            <a:ext cx="2286000" cy="1676400"/>
          </a:xfrm>
          <a:prstGeom prst="rect">
            <a:avLst/>
          </a:prstGeom>
        </p:spPr>
      </p:pic>
      <p:pic>
        <p:nvPicPr>
          <p:cNvPr id="7" name="Picture 6" descr="course duration area indicated">
            <a:extLst>
              <a:ext uri="{FF2B5EF4-FFF2-40B4-BE49-F238E27FC236}">
                <a16:creationId xmlns:a16="http://schemas.microsoft.com/office/drawing/2014/main" id="{D74431B7-D344-404C-B4BB-5E26B69B2835}"/>
              </a:ext>
            </a:extLst>
          </p:cNvPr>
          <p:cNvPicPr>
            <a:picLocks noChangeAspect="1"/>
          </p:cNvPicPr>
          <p:nvPr/>
        </p:nvPicPr>
        <p:blipFill>
          <a:blip r:embed="rId5"/>
          <a:stretch>
            <a:fillRect/>
          </a:stretch>
        </p:blipFill>
        <p:spPr>
          <a:xfrm>
            <a:off x="8041497" y="3913094"/>
            <a:ext cx="3319673" cy="1513153"/>
          </a:xfrm>
          <a:prstGeom prst="rect">
            <a:avLst/>
          </a:prstGeom>
        </p:spPr>
      </p:pic>
    </p:spTree>
    <p:extLst>
      <p:ext uri="{BB962C8B-B14F-4D97-AF65-F5344CB8AC3E}">
        <p14:creationId xmlns:p14="http://schemas.microsoft.com/office/powerpoint/2010/main" val="3112313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FA35A-C074-2B46-B31C-5C329ABF2018}"/>
              </a:ext>
            </a:extLst>
          </p:cNvPr>
          <p:cNvSpPr>
            <a:spLocks noGrp="1"/>
          </p:cNvSpPr>
          <p:nvPr>
            <p:ph type="title"/>
          </p:nvPr>
        </p:nvSpPr>
        <p:spPr/>
        <p:txBody>
          <a:bodyPr/>
          <a:lstStyle/>
          <a:p>
            <a:r>
              <a:rPr lang="en-US" dirty="0"/>
              <a:t>Announcements</a:t>
            </a:r>
          </a:p>
        </p:txBody>
      </p:sp>
      <p:pic>
        <p:nvPicPr>
          <p:cNvPr id="6" name="Content Placeholder 5" descr="Create announcement button">
            <a:extLst>
              <a:ext uri="{FF2B5EF4-FFF2-40B4-BE49-F238E27FC236}">
                <a16:creationId xmlns:a16="http://schemas.microsoft.com/office/drawing/2014/main" id="{5A71C82D-1E77-F247-8ED5-0E6D6DC3EB8B}"/>
              </a:ext>
            </a:extLst>
          </p:cNvPr>
          <p:cNvPicPr>
            <a:picLocks noGrp="1" noChangeAspect="1"/>
          </p:cNvPicPr>
          <p:nvPr>
            <p:ph idx="1"/>
          </p:nvPr>
        </p:nvPicPr>
        <p:blipFill>
          <a:blip r:embed="rId3"/>
          <a:stretch>
            <a:fillRect/>
          </a:stretch>
        </p:blipFill>
        <p:spPr>
          <a:xfrm>
            <a:off x="3763131" y="3219051"/>
            <a:ext cx="2394277" cy="1213272"/>
          </a:xfrm>
          <a:prstGeom prst="rect">
            <a:avLst/>
          </a:prstGeom>
        </p:spPr>
      </p:pic>
      <p:sp>
        <p:nvSpPr>
          <p:cNvPr id="5" name="Text Placeholder 4">
            <a:extLst>
              <a:ext uri="{FF2B5EF4-FFF2-40B4-BE49-F238E27FC236}">
                <a16:creationId xmlns:a16="http://schemas.microsoft.com/office/drawing/2014/main" id="{88410F43-9B9B-1347-9506-60C3AF2EDF9B}"/>
              </a:ext>
            </a:extLst>
          </p:cNvPr>
          <p:cNvSpPr>
            <a:spLocks noGrp="1"/>
          </p:cNvSpPr>
          <p:nvPr>
            <p:ph type="body" sz="half" idx="2"/>
          </p:nvPr>
        </p:nvSpPr>
        <p:spPr>
          <a:xfrm>
            <a:off x="0" y="1796071"/>
            <a:ext cx="3790078" cy="4480077"/>
          </a:xfrm>
        </p:spPr>
        <p:txBody>
          <a:bodyPr>
            <a:normAutofit/>
          </a:bodyPr>
          <a:lstStyle/>
          <a:p>
            <a:pPr marL="285750" indent="-285750">
              <a:buFont typeface="Arial" panose="020B0604020202020204" pitchFamily="34" charset="0"/>
              <a:buChar char="•"/>
            </a:pPr>
            <a:r>
              <a:rPr lang="en-US" sz="3200" dirty="0"/>
              <a:t>Announcements add “presence” to your class</a:t>
            </a:r>
          </a:p>
          <a:p>
            <a:pPr marL="285750" indent="-285750">
              <a:buFont typeface="Arial" panose="020B0604020202020204" pitchFamily="34" charset="0"/>
              <a:buChar char="•"/>
            </a:pPr>
            <a:r>
              <a:rPr lang="en-US" sz="3200" dirty="0"/>
              <a:t>Efficient way to email</a:t>
            </a:r>
          </a:p>
          <a:p>
            <a:pPr marL="285750" indent="-285750">
              <a:buFont typeface="Arial" panose="020B0604020202020204" pitchFamily="34" charset="0"/>
              <a:buChar char="•"/>
            </a:pPr>
            <a:r>
              <a:rPr lang="en-US" sz="3200" dirty="0"/>
              <a:t>Can be scheduled, but don’t combine with email!</a:t>
            </a:r>
          </a:p>
          <a:p>
            <a:endParaRPr lang="en-US" dirty="0"/>
          </a:p>
        </p:txBody>
      </p:sp>
      <p:pic>
        <p:nvPicPr>
          <p:cNvPr id="7" name="Picture 6" descr="Announcement pane with subject, message, duration, and email features indicated.">
            <a:extLst>
              <a:ext uri="{FF2B5EF4-FFF2-40B4-BE49-F238E27FC236}">
                <a16:creationId xmlns:a16="http://schemas.microsoft.com/office/drawing/2014/main" id="{FD5A634B-DFD8-3F47-BC15-F3579D86239F}"/>
              </a:ext>
            </a:extLst>
          </p:cNvPr>
          <p:cNvPicPr>
            <a:picLocks noChangeAspect="1"/>
          </p:cNvPicPr>
          <p:nvPr/>
        </p:nvPicPr>
        <p:blipFill>
          <a:blip r:embed="rId4"/>
          <a:stretch>
            <a:fillRect/>
          </a:stretch>
        </p:blipFill>
        <p:spPr>
          <a:xfrm>
            <a:off x="6439272" y="1796071"/>
            <a:ext cx="5636185" cy="4426668"/>
          </a:xfrm>
          <a:prstGeom prst="rect">
            <a:avLst/>
          </a:prstGeom>
        </p:spPr>
      </p:pic>
      <p:pic>
        <p:nvPicPr>
          <p:cNvPr id="8" name="Picture 7" descr="Edit mode slider">
            <a:extLst>
              <a:ext uri="{FF2B5EF4-FFF2-40B4-BE49-F238E27FC236}">
                <a16:creationId xmlns:a16="http://schemas.microsoft.com/office/drawing/2014/main" id="{9D99941B-0927-884B-89E6-DD4CFFBF683F}"/>
              </a:ext>
            </a:extLst>
          </p:cNvPr>
          <p:cNvPicPr>
            <a:picLocks noChangeAspect="1"/>
          </p:cNvPicPr>
          <p:nvPr/>
        </p:nvPicPr>
        <p:blipFill>
          <a:blip r:embed="rId5"/>
          <a:stretch>
            <a:fillRect/>
          </a:stretch>
        </p:blipFill>
        <p:spPr>
          <a:xfrm>
            <a:off x="4097443" y="4770035"/>
            <a:ext cx="1752600" cy="584200"/>
          </a:xfrm>
          <a:prstGeom prst="rect">
            <a:avLst/>
          </a:prstGeom>
        </p:spPr>
      </p:pic>
    </p:spTree>
    <p:extLst>
      <p:ext uri="{BB962C8B-B14F-4D97-AF65-F5344CB8AC3E}">
        <p14:creationId xmlns:p14="http://schemas.microsoft.com/office/powerpoint/2010/main" val="3272234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E4032-C453-5E4A-97A5-31F644BAAB9D}"/>
              </a:ext>
            </a:extLst>
          </p:cNvPr>
          <p:cNvSpPr>
            <a:spLocks noGrp="1"/>
          </p:cNvSpPr>
          <p:nvPr>
            <p:ph type="title"/>
          </p:nvPr>
        </p:nvSpPr>
        <p:spPr/>
        <p:txBody>
          <a:bodyPr/>
          <a:lstStyle/>
          <a:p>
            <a:r>
              <a:rPr lang="en-US" dirty="0"/>
              <a:t>Items</a:t>
            </a:r>
          </a:p>
        </p:txBody>
      </p:sp>
      <p:sp>
        <p:nvSpPr>
          <p:cNvPr id="3" name="Content Placeholder 2">
            <a:extLst>
              <a:ext uri="{FF2B5EF4-FFF2-40B4-BE49-F238E27FC236}">
                <a16:creationId xmlns:a16="http://schemas.microsoft.com/office/drawing/2014/main" id="{871BD9F0-E622-C44E-88CF-97AF2F4FBDC6}"/>
              </a:ext>
            </a:extLst>
          </p:cNvPr>
          <p:cNvSpPr>
            <a:spLocks noGrp="1"/>
          </p:cNvSpPr>
          <p:nvPr>
            <p:ph sz="half" idx="1"/>
          </p:nvPr>
        </p:nvSpPr>
        <p:spPr>
          <a:xfrm>
            <a:off x="347775" y="2090438"/>
            <a:ext cx="4264566" cy="4108656"/>
          </a:xfrm>
        </p:spPr>
        <p:txBody>
          <a:bodyPr>
            <a:normAutofit/>
          </a:bodyPr>
          <a:lstStyle/>
          <a:p>
            <a:r>
              <a:rPr lang="en-US" dirty="0"/>
              <a:t>Found in information and course materials</a:t>
            </a:r>
          </a:p>
          <a:p>
            <a:r>
              <a:rPr lang="en-US" dirty="0"/>
              <a:t>Items allow text, images, files, and web links</a:t>
            </a:r>
          </a:p>
          <a:p>
            <a:r>
              <a:rPr lang="en-US" dirty="0"/>
              <a:t>Reordering</a:t>
            </a:r>
          </a:p>
          <a:p>
            <a:endParaRPr lang="en-US" dirty="0"/>
          </a:p>
        </p:txBody>
      </p:sp>
      <p:pic>
        <p:nvPicPr>
          <p:cNvPr id="5" name="Content Placeholder 4" descr="Items can be built by choosing &quot;item&quot; in the &quot;build content&quot; area.  Items are most often found in the information or the course materials part of the class.">
            <a:extLst>
              <a:ext uri="{FF2B5EF4-FFF2-40B4-BE49-F238E27FC236}">
                <a16:creationId xmlns:a16="http://schemas.microsoft.com/office/drawing/2014/main" id="{734B005F-C814-A445-8812-8CE6E3C38A2A}"/>
              </a:ext>
            </a:extLst>
          </p:cNvPr>
          <p:cNvPicPr>
            <a:picLocks noGrp="1" noChangeAspect="1"/>
          </p:cNvPicPr>
          <p:nvPr>
            <p:ph sz="half" idx="2"/>
          </p:nvPr>
        </p:nvPicPr>
        <p:blipFill>
          <a:blip r:embed="rId3"/>
          <a:stretch>
            <a:fillRect/>
          </a:stretch>
        </p:blipFill>
        <p:spPr>
          <a:xfrm>
            <a:off x="7111252" y="1548988"/>
            <a:ext cx="3334871" cy="1535235"/>
          </a:xfrm>
          <a:prstGeom prst="rect">
            <a:avLst/>
          </a:prstGeom>
        </p:spPr>
      </p:pic>
      <p:pic>
        <p:nvPicPr>
          <p:cNvPr id="6" name="Picture 5" descr="Items are built with the same WYSIWYG editor as announcements, And you can attach files using this editor">
            <a:extLst>
              <a:ext uri="{FF2B5EF4-FFF2-40B4-BE49-F238E27FC236}">
                <a16:creationId xmlns:a16="http://schemas.microsoft.com/office/drawing/2014/main" id="{CE579E46-1FC9-6E46-828C-28A657453307}"/>
              </a:ext>
            </a:extLst>
          </p:cNvPr>
          <p:cNvPicPr>
            <a:picLocks noChangeAspect="1"/>
          </p:cNvPicPr>
          <p:nvPr/>
        </p:nvPicPr>
        <p:blipFill>
          <a:blip r:embed="rId4"/>
          <a:stretch>
            <a:fillRect/>
          </a:stretch>
        </p:blipFill>
        <p:spPr>
          <a:xfrm>
            <a:off x="6199094" y="3272407"/>
            <a:ext cx="5159189" cy="2926687"/>
          </a:xfrm>
          <a:prstGeom prst="rect">
            <a:avLst/>
          </a:prstGeom>
        </p:spPr>
      </p:pic>
    </p:spTree>
    <p:extLst>
      <p:ext uri="{BB962C8B-B14F-4D97-AF65-F5344CB8AC3E}">
        <p14:creationId xmlns:p14="http://schemas.microsoft.com/office/powerpoint/2010/main" val="2483740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3025B-3FBF-D24F-B54D-A9AB7FA1C0D7}"/>
              </a:ext>
            </a:extLst>
          </p:cNvPr>
          <p:cNvSpPr>
            <a:spLocks noGrp="1"/>
          </p:cNvSpPr>
          <p:nvPr>
            <p:ph type="title"/>
          </p:nvPr>
        </p:nvSpPr>
        <p:spPr/>
        <p:txBody>
          <a:bodyPr/>
          <a:lstStyle/>
          <a:p>
            <a:r>
              <a:rPr lang="en-US" dirty="0"/>
              <a:t>File uploads</a:t>
            </a:r>
          </a:p>
        </p:txBody>
      </p:sp>
      <p:sp>
        <p:nvSpPr>
          <p:cNvPr id="3" name="Content Placeholder 2">
            <a:extLst>
              <a:ext uri="{FF2B5EF4-FFF2-40B4-BE49-F238E27FC236}">
                <a16:creationId xmlns:a16="http://schemas.microsoft.com/office/drawing/2014/main" id="{51B1E11F-001E-434E-91DF-FEF3795C7813}"/>
              </a:ext>
            </a:extLst>
          </p:cNvPr>
          <p:cNvSpPr>
            <a:spLocks noGrp="1"/>
          </p:cNvSpPr>
          <p:nvPr>
            <p:ph sz="half" idx="1"/>
          </p:nvPr>
        </p:nvSpPr>
        <p:spPr/>
        <p:txBody>
          <a:bodyPr/>
          <a:lstStyle/>
          <a:p>
            <a:r>
              <a:rPr lang="en-US" dirty="0"/>
              <a:t>Files can be uploaded on their own, not in an item</a:t>
            </a:r>
          </a:p>
          <a:p>
            <a:r>
              <a:rPr lang="en-US" dirty="0"/>
              <a:t>Useful if there is nothing you need to say about them</a:t>
            </a:r>
          </a:p>
        </p:txBody>
      </p:sp>
      <p:pic>
        <p:nvPicPr>
          <p:cNvPr id="5" name="Content Placeholder 4" descr="file is indicated in build content">
            <a:extLst>
              <a:ext uri="{FF2B5EF4-FFF2-40B4-BE49-F238E27FC236}">
                <a16:creationId xmlns:a16="http://schemas.microsoft.com/office/drawing/2014/main" id="{0C7328D3-66C9-9C4A-AD51-FEB2E7D63DA8}"/>
              </a:ext>
            </a:extLst>
          </p:cNvPr>
          <p:cNvPicPr>
            <a:picLocks noGrp="1" noChangeAspect="1"/>
          </p:cNvPicPr>
          <p:nvPr>
            <p:ph sz="half" idx="2"/>
          </p:nvPr>
        </p:nvPicPr>
        <p:blipFill>
          <a:blip r:embed="rId3"/>
          <a:stretch>
            <a:fillRect/>
          </a:stretch>
        </p:blipFill>
        <p:spPr>
          <a:xfrm>
            <a:off x="6202343" y="2137167"/>
            <a:ext cx="4700587" cy="1873953"/>
          </a:xfrm>
          <a:prstGeom prst="rect">
            <a:avLst/>
          </a:prstGeom>
        </p:spPr>
      </p:pic>
      <p:pic>
        <p:nvPicPr>
          <p:cNvPr id="6" name="Picture 5" descr="you can browse your computer for your files">
            <a:extLst>
              <a:ext uri="{FF2B5EF4-FFF2-40B4-BE49-F238E27FC236}">
                <a16:creationId xmlns:a16="http://schemas.microsoft.com/office/drawing/2014/main" id="{700179B0-EA07-5748-AF0F-92AD9362D973}"/>
              </a:ext>
            </a:extLst>
          </p:cNvPr>
          <p:cNvPicPr>
            <a:picLocks noChangeAspect="1"/>
          </p:cNvPicPr>
          <p:nvPr/>
        </p:nvPicPr>
        <p:blipFill>
          <a:blip r:embed="rId4"/>
          <a:stretch>
            <a:fillRect/>
          </a:stretch>
        </p:blipFill>
        <p:spPr>
          <a:xfrm>
            <a:off x="6095999" y="4303059"/>
            <a:ext cx="5111003" cy="1795084"/>
          </a:xfrm>
          <a:prstGeom prst="rect">
            <a:avLst/>
          </a:prstGeom>
        </p:spPr>
      </p:pic>
    </p:spTree>
    <p:extLst>
      <p:ext uri="{BB962C8B-B14F-4D97-AF65-F5344CB8AC3E}">
        <p14:creationId xmlns:p14="http://schemas.microsoft.com/office/powerpoint/2010/main" val="3804999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D616C49-6D27-A047-8029-10DF21E0C60A}"/>
              </a:ext>
            </a:extLst>
          </p:cNvPr>
          <p:cNvSpPr>
            <a:spLocks noGrp="1"/>
          </p:cNvSpPr>
          <p:nvPr>
            <p:ph type="title"/>
          </p:nvPr>
        </p:nvSpPr>
        <p:spPr/>
        <p:txBody>
          <a:bodyPr/>
          <a:lstStyle/>
          <a:p>
            <a:r>
              <a:rPr lang="en-US" dirty="0"/>
              <a:t>Next steps</a:t>
            </a:r>
          </a:p>
        </p:txBody>
      </p:sp>
      <p:sp>
        <p:nvSpPr>
          <p:cNvPr id="6" name="Content Placeholder 5">
            <a:extLst>
              <a:ext uri="{FF2B5EF4-FFF2-40B4-BE49-F238E27FC236}">
                <a16:creationId xmlns:a16="http://schemas.microsoft.com/office/drawing/2014/main" id="{E9EB715D-5595-9F4E-A401-3370D0BDE050}"/>
              </a:ext>
            </a:extLst>
          </p:cNvPr>
          <p:cNvSpPr>
            <a:spLocks noGrp="1"/>
          </p:cNvSpPr>
          <p:nvPr>
            <p:ph idx="1"/>
          </p:nvPr>
        </p:nvSpPr>
        <p:spPr>
          <a:xfrm>
            <a:off x="1289068" y="1861837"/>
            <a:ext cx="9613861" cy="3893503"/>
          </a:xfrm>
        </p:spPr>
        <p:txBody>
          <a:bodyPr>
            <a:normAutofit fontScale="92500"/>
          </a:bodyPr>
          <a:lstStyle/>
          <a:p>
            <a:r>
              <a:rPr lang="en-US" dirty="0"/>
              <a:t>Practice! Request a development shell if needed</a:t>
            </a:r>
          </a:p>
          <a:p>
            <a:r>
              <a:rPr lang="en-US" dirty="0"/>
              <a:t>Blackboard intermediate is your next training step</a:t>
            </a:r>
          </a:p>
          <a:p>
            <a:r>
              <a:rPr lang="en-US" dirty="0"/>
              <a:t>Blackboard advanced has several options by topic</a:t>
            </a:r>
          </a:p>
          <a:p>
            <a:r>
              <a:rPr lang="en-US" dirty="0"/>
              <a:t>Download or bookmark our Blackboard Instructor Guide and training pages from </a:t>
            </a:r>
            <a:r>
              <a:rPr lang="en-US" dirty="0" err="1">
                <a:hlinkClick r:id="rId3"/>
              </a:rPr>
              <a:t>Wichita.edu</a:t>
            </a:r>
            <a:r>
              <a:rPr lang="en-US" dirty="0">
                <a:hlinkClick r:id="rId3"/>
              </a:rPr>
              <a:t>/</a:t>
            </a:r>
            <a:r>
              <a:rPr lang="en-US" dirty="0" err="1">
                <a:hlinkClick r:id="rId3"/>
              </a:rPr>
              <a:t>BbTraining</a:t>
            </a:r>
            <a:endParaRPr lang="en-US" dirty="0"/>
          </a:p>
        </p:txBody>
      </p:sp>
    </p:spTree>
    <p:extLst>
      <p:ext uri="{BB962C8B-B14F-4D97-AF65-F5344CB8AC3E}">
        <p14:creationId xmlns:p14="http://schemas.microsoft.com/office/powerpoint/2010/main" val="1182464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Gray">
  <a:themeElements>
    <a:clrScheme name="ARC GRAY">
      <a:dk1>
        <a:srgbClr val="000000"/>
      </a:dk1>
      <a:lt1>
        <a:srgbClr val="FEFFFF"/>
      </a:lt1>
      <a:dk2>
        <a:srgbClr val="5E5E5E"/>
      </a:dk2>
      <a:lt2>
        <a:srgbClr val="D5D5D5"/>
      </a:lt2>
      <a:accent1>
        <a:srgbClr val="7182C0"/>
      </a:accent1>
      <a:accent2>
        <a:srgbClr val="A86E87"/>
      </a:accent2>
      <a:accent3>
        <a:srgbClr val="F3AC1D"/>
      </a:accent3>
      <a:accent4>
        <a:srgbClr val="879848"/>
      </a:accent4>
      <a:accent5>
        <a:srgbClr val="913A41"/>
      </a:accent5>
      <a:accent6>
        <a:srgbClr val="C85E44"/>
      </a:accent6>
      <a:hlink>
        <a:srgbClr val="4433FF"/>
      </a:hlink>
      <a:folHlink>
        <a:srgbClr val="431F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Blue">
  <a:themeElements>
    <a:clrScheme name="ARC BLUE">
      <a:dk1>
        <a:srgbClr val="000000"/>
      </a:dk1>
      <a:lt1>
        <a:srgbClr val="FEFFFF"/>
      </a:lt1>
      <a:dk2>
        <a:srgbClr val="5E5E5E"/>
      </a:dk2>
      <a:lt2>
        <a:srgbClr val="D5D5D5"/>
      </a:lt2>
      <a:accent1>
        <a:srgbClr val="7182C0"/>
      </a:accent1>
      <a:accent2>
        <a:srgbClr val="A86E87"/>
      </a:accent2>
      <a:accent3>
        <a:srgbClr val="F3AC1D"/>
      </a:accent3>
      <a:accent4>
        <a:srgbClr val="879848"/>
      </a:accent4>
      <a:accent5>
        <a:srgbClr val="913A41"/>
      </a:accent5>
      <a:accent6>
        <a:srgbClr val="C85E44"/>
      </a:accent6>
      <a:hlink>
        <a:srgbClr val="2416D0"/>
      </a:hlink>
      <a:folHlink>
        <a:srgbClr val="0E00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B587E4A9-1405-4B4F-8BC3-512EE08D2EBF}"/>
    </a:ext>
  </a:extLst>
</a:theme>
</file>

<file path=ppt/theme/theme3.xml><?xml version="1.0" encoding="utf-8"?>
<a:theme xmlns:a="http://schemas.openxmlformats.org/drawingml/2006/main" name="White">
  <a:themeElements>
    <a:clrScheme name="ARC WHITE">
      <a:dk1>
        <a:srgbClr val="000000"/>
      </a:dk1>
      <a:lt1>
        <a:srgbClr val="FEFFFF"/>
      </a:lt1>
      <a:dk2>
        <a:srgbClr val="5E5E5E"/>
      </a:dk2>
      <a:lt2>
        <a:srgbClr val="D5D5D5"/>
      </a:lt2>
      <a:accent1>
        <a:srgbClr val="7182C0"/>
      </a:accent1>
      <a:accent2>
        <a:srgbClr val="A86E87"/>
      </a:accent2>
      <a:accent3>
        <a:srgbClr val="F3AC1D"/>
      </a:accent3>
      <a:accent4>
        <a:srgbClr val="879848"/>
      </a:accent4>
      <a:accent5>
        <a:srgbClr val="913A41"/>
      </a:accent5>
      <a:accent6>
        <a:srgbClr val="C85E44"/>
      </a:accent6>
      <a:hlink>
        <a:srgbClr val="0052FF"/>
      </a:hlink>
      <a:folHlink>
        <a:srgbClr val="7A4A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F159342219F84F9FD3B5BCABDEB64B" ma:contentTypeVersion="32" ma:contentTypeDescription="Create a new document." ma:contentTypeScope="" ma:versionID="647fb8f82698c8e4008b785989d48b58">
  <xsd:schema xmlns:xsd="http://www.w3.org/2001/XMLSchema" xmlns:xs="http://www.w3.org/2001/XMLSchema" xmlns:p="http://schemas.microsoft.com/office/2006/metadata/properties" xmlns:ns2="26349e0c-b727-49b8-82fe-9ab3122581a6" xmlns:ns3="71baf443-87e2-47c4-aed5-c3ca52dd0a39" targetNamespace="http://schemas.microsoft.com/office/2006/metadata/properties" ma:root="true" ma:fieldsID="385de085a1211ccd23471e879ba259b5" ns2:_="" ns3:_="">
    <xsd:import namespace="26349e0c-b727-49b8-82fe-9ab3122581a6"/>
    <xsd:import namespace="71baf443-87e2-47c4-aed5-c3ca52dd0a3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Location" minOccurs="0"/>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Leaders" minOccurs="0"/>
                <xsd:element ref="ns2:Members" minOccurs="0"/>
                <xsd:element ref="ns2:Member_Groups" minOccurs="0"/>
                <xsd:element ref="ns2:Distribution_Groups" minOccurs="0"/>
                <xsd:element ref="ns2:LMS_Mappings" minOccurs="0"/>
                <xsd:element ref="ns2:Invited_Leaders" minOccurs="0"/>
                <xsd:element ref="ns2:Invited_Members" minOccurs="0"/>
                <xsd:element ref="ns2:Self_Registration_Enabled" minOccurs="0"/>
                <xsd:element ref="ns2:Has_Leaders_Only_SectionGroup" minOccurs="0"/>
                <xsd:element ref="ns2:Is_Collaboration_Space_Locked" minOccurs="0"/>
                <xsd:element ref="ns2:IsNotebookLock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349e0c-b727-49b8-82fe-9ab3122581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NotebookType" ma:index="20" nillable="true" ma:displayName="Notebook Type" ma:internalName="NotebookType">
      <xsd:simpleType>
        <xsd:restriction base="dms:Text"/>
      </xsd:simpleType>
    </xsd:element>
    <xsd:element name="FolderType" ma:index="21" nillable="true" ma:displayName="Folder Type" ma:internalName="FolderType">
      <xsd:simpleType>
        <xsd:restriction base="dms:Text"/>
      </xsd:simpleType>
    </xsd:element>
    <xsd:element name="CultureName" ma:index="22" nillable="true" ma:displayName="Culture Name" ma:internalName="CultureName">
      <xsd:simpleType>
        <xsd:restriction base="dms:Text"/>
      </xsd:simpleType>
    </xsd:element>
    <xsd:element name="AppVersion" ma:index="23" nillable="true" ma:displayName="App Version" ma:internalName="AppVersion">
      <xsd:simpleType>
        <xsd:restriction base="dms:Text"/>
      </xsd:simpleType>
    </xsd:element>
    <xsd:element name="TeamsChannelId" ma:index="24" nillable="true" ma:displayName="Teams Channel Id" ma:internalName="TeamsChannelId">
      <xsd:simpleType>
        <xsd:restriction base="dms:Text"/>
      </xsd:simpleType>
    </xsd:element>
    <xsd:element name="Owner" ma:index="25"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6" nillable="true" ma:displayName="Math Settings" ma:internalName="Math_Settings">
      <xsd:simpleType>
        <xsd:restriction base="dms:Text"/>
      </xsd:simpleType>
    </xsd:element>
    <xsd:element name="DefaultSectionNames" ma:index="27" nillable="true" ma:displayName="Default Section Names" ma:internalName="DefaultSectionNames">
      <xsd:simpleType>
        <xsd:restriction base="dms:Note">
          <xsd:maxLength value="255"/>
        </xsd:restriction>
      </xsd:simpleType>
    </xsd:element>
    <xsd:element name="Templates" ma:index="28" nillable="true" ma:displayName="Templates" ma:internalName="Templates">
      <xsd:simpleType>
        <xsd:restriction base="dms:Note">
          <xsd:maxLength value="255"/>
        </xsd:restriction>
      </xsd:simpleType>
    </xsd:element>
    <xsd:element name="Leaders" ma:index="29"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30"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31"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32" nillable="true" ma:displayName="Distribution Groups" ma:internalName="Distribution_Groups">
      <xsd:simpleType>
        <xsd:restriction base="dms:Note">
          <xsd:maxLength value="255"/>
        </xsd:restriction>
      </xsd:simpleType>
    </xsd:element>
    <xsd:element name="LMS_Mappings" ma:index="33" nillable="true" ma:displayName="LMS Mappings" ma:internalName="LMS_Mappings">
      <xsd:simpleType>
        <xsd:restriction base="dms:Note">
          <xsd:maxLength value="255"/>
        </xsd:restriction>
      </xsd:simpleType>
    </xsd:element>
    <xsd:element name="Invited_Leaders" ma:index="34" nillable="true" ma:displayName="Invited Leaders" ma:internalName="Invited_Leaders">
      <xsd:simpleType>
        <xsd:restriction base="dms:Note">
          <xsd:maxLength value="255"/>
        </xsd:restriction>
      </xsd:simpleType>
    </xsd:element>
    <xsd:element name="Invited_Members" ma:index="35" nillable="true" ma:displayName="Invited Members" ma:internalName="Invited_Members">
      <xsd:simpleType>
        <xsd:restriction base="dms:Note">
          <xsd:maxLength value="255"/>
        </xsd:restriction>
      </xsd:simpleType>
    </xsd:element>
    <xsd:element name="Self_Registration_Enabled" ma:index="36" nillable="true" ma:displayName="Self Registration Enabled" ma:internalName="Self_Registration_Enabled">
      <xsd:simpleType>
        <xsd:restriction base="dms:Boolean"/>
      </xsd:simpleType>
    </xsd:element>
    <xsd:element name="Has_Leaders_Only_SectionGroup" ma:index="37" nillable="true" ma:displayName="Has Leaders Only SectionGroup" ma:internalName="Has_Leaders_Only_SectionGroup">
      <xsd:simpleType>
        <xsd:restriction base="dms:Boolean"/>
      </xsd:simpleType>
    </xsd:element>
    <xsd:element name="Is_Collaboration_Space_Locked" ma:index="38" nillable="true" ma:displayName="Is Collaboration Space Locked" ma:internalName="Is_Collaboration_Space_Locked">
      <xsd:simpleType>
        <xsd:restriction base="dms:Boolean"/>
      </xsd:simpleType>
    </xsd:element>
    <xsd:element name="IsNotebookLocked" ma:index="39" nillable="true" ma:displayName="Is Notebook Locked" ma:internalName="IsNotebookLocke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71baf443-87e2-47c4-aed5-c3ca52dd0a3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MS_Mappings xmlns="26349e0c-b727-49b8-82fe-9ab3122581a6" xsi:nil="true"/>
    <Invited_Leaders xmlns="26349e0c-b727-49b8-82fe-9ab3122581a6" xsi:nil="true"/>
    <IsNotebookLocked xmlns="26349e0c-b727-49b8-82fe-9ab3122581a6" xsi:nil="true"/>
    <FolderType xmlns="26349e0c-b727-49b8-82fe-9ab3122581a6" xsi:nil="true"/>
    <Owner xmlns="26349e0c-b727-49b8-82fe-9ab3122581a6">
      <UserInfo>
        <DisplayName/>
        <AccountId xsi:nil="true"/>
        <AccountType/>
      </UserInfo>
    </Owner>
    <DefaultSectionNames xmlns="26349e0c-b727-49b8-82fe-9ab3122581a6" xsi:nil="true"/>
    <Is_Collaboration_Space_Locked xmlns="26349e0c-b727-49b8-82fe-9ab3122581a6" xsi:nil="true"/>
    <NotebookType xmlns="26349e0c-b727-49b8-82fe-9ab3122581a6" xsi:nil="true"/>
    <CultureName xmlns="26349e0c-b727-49b8-82fe-9ab3122581a6" xsi:nil="true"/>
    <Distribution_Groups xmlns="26349e0c-b727-49b8-82fe-9ab3122581a6" xsi:nil="true"/>
    <Members xmlns="26349e0c-b727-49b8-82fe-9ab3122581a6">
      <UserInfo>
        <DisplayName/>
        <AccountId xsi:nil="true"/>
        <AccountType/>
      </UserInfo>
    </Members>
    <AppVersion xmlns="26349e0c-b727-49b8-82fe-9ab3122581a6" xsi:nil="true"/>
    <TeamsChannelId xmlns="26349e0c-b727-49b8-82fe-9ab3122581a6" xsi:nil="true"/>
    <Templates xmlns="26349e0c-b727-49b8-82fe-9ab3122581a6" xsi:nil="true"/>
    <Member_Groups xmlns="26349e0c-b727-49b8-82fe-9ab3122581a6">
      <UserInfo>
        <DisplayName/>
        <AccountId xsi:nil="true"/>
        <AccountType/>
      </UserInfo>
    </Member_Groups>
    <Self_Registration_Enabled xmlns="26349e0c-b727-49b8-82fe-9ab3122581a6" xsi:nil="true"/>
    <Has_Leaders_Only_SectionGroup xmlns="26349e0c-b727-49b8-82fe-9ab3122581a6" xsi:nil="true"/>
    <Invited_Members xmlns="26349e0c-b727-49b8-82fe-9ab3122581a6" xsi:nil="true"/>
    <Leaders xmlns="26349e0c-b727-49b8-82fe-9ab3122581a6">
      <UserInfo>
        <DisplayName/>
        <AccountId xsi:nil="true"/>
        <AccountType/>
      </UserInfo>
    </Leaders>
    <Math_Settings xmlns="26349e0c-b727-49b8-82fe-9ab3122581a6" xsi:nil="true"/>
  </documentManagement>
</p:properties>
</file>

<file path=customXml/itemProps1.xml><?xml version="1.0" encoding="utf-8"?>
<ds:datastoreItem xmlns:ds="http://schemas.openxmlformats.org/officeDocument/2006/customXml" ds:itemID="{DCDB583E-C1BB-4078-8367-E4FEACE888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349e0c-b727-49b8-82fe-9ab3122581a6"/>
    <ds:schemaRef ds:uri="71baf443-87e2-47c4-aed5-c3ca52dd0a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B5E56E9-2C2B-4B32-BE35-B63F0FAAA1C6}">
  <ds:schemaRefs>
    <ds:schemaRef ds:uri="http://schemas.microsoft.com/sharepoint/v3/contenttype/forms"/>
  </ds:schemaRefs>
</ds:datastoreItem>
</file>

<file path=customXml/itemProps3.xml><?xml version="1.0" encoding="utf-8"?>
<ds:datastoreItem xmlns:ds="http://schemas.openxmlformats.org/officeDocument/2006/customXml" ds:itemID="{E6EC48B5-F004-4064-A4ED-DFC6991AADF6}">
  <ds:schemaRefs>
    <ds:schemaRef ds:uri="http://schemas.microsoft.com/office/2006/metadata/properties"/>
    <ds:schemaRef ds:uri="http://schemas.microsoft.com/office/infopath/2007/PartnerControls"/>
    <ds:schemaRef ds:uri="26349e0c-b727-49b8-82fe-9ab3122581a6"/>
  </ds:schemaRefs>
</ds:datastoreItem>
</file>

<file path=docProps/app.xml><?xml version="1.0" encoding="utf-8"?>
<Properties xmlns="http://schemas.openxmlformats.org/officeDocument/2006/extended-properties" xmlns:vt="http://schemas.openxmlformats.org/officeDocument/2006/docPropsVTypes">
  <Template/>
  <TotalTime>4580</TotalTime>
  <Words>1363</Words>
  <Application>Microsoft Macintosh PowerPoint</Application>
  <PresentationFormat>Widescreen</PresentationFormat>
  <Paragraphs>62</Paragraphs>
  <Slides>10</Slides>
  <Notes>9</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10</vt:i4>
      </vt:variant>
    </vt:vector>
  </HeadingPairs>
  <TitlesOfParts>
    <vt:vector size="15" baseType="lpstr">
      <vt:lpstr>Arial</vt:lpstr>
      <vt:lpstr>Calibri</vt:lpstr>
      <vt:lpstr>Gray</vt:lpstr>
      <vt:lpstr>Blue</vt:lpstr>
      <vt:lpstr>White</vt:lpstr>
      <vt:lpstr>TITLE</vt:lpstr>
      <vt:lpstr>Introduction to Blackboard</vt:lpstr>
      <vt:lpstr>Today’s agenda</vt:lpstr>
      <vt:lpstr>Finding your classes</vt:lpstr>
      <vt:lpstr>Availability of Blackboard classes</vt:lpstr>
      <vt:lpstr>Announcements</vt:lpstr>
      <vt:lpstr>Items</vt:lpstr>
      <vt:lpstr>File uploads</vt:lpstr>
      <vt:lpstr>Next steps</vt:lpstr>
      <vt:lpstr>Thank you!</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name</dc:title>
  <dc:creator/>
  <cp:lastModifiedBy>Speer, Carolyn</cp:lastModifiedBy>
  <cp:revision>92</cp:revision>
  <dcterms:created xsi:type="dcterms:W3CDTF">2014-04-17T23:07:25Z</dcterms:created>
  <dcterms:modified xsi:type="dcterms:W3CDTF">2020-06-03T17:58:29Z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0x010100ECF159342219F84F9FD3B5BCABDEB64B</vt:lpwstr>
  </property>
</Properties>
</file>