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9" r:id="rId5"/>
    <p:sldMasterId id="2147483745" r:id="rId6"/>
  </p:sldMasterIdLst>
  <p:notesMasterIdLst>
    <p:notesMasterId r:id="rId28"/>
  </p:notesMasterIdLst>
  <p:handoutMasterIdLst>
    <p:handoutMasterId r:id="rId29"/>
  </p:handoutMasterIdLst>
  <p:sldIdLst>
    <p:sldId id="257" r:id="rId7"/>
    <p:sldId id="258" r:id="rId8"/>
    <p:sldId id="259" r:id="rId9"/>
    <p:sldId id="260" r:id="rId10"/>
    <p:sldId id="263" r:id="rId11"/>
    <p:sldId id="272" r:id="rId12"/>
    <p:sldId id="273" r:id="rId13"/>
    <p:sldId id="261" r:id="rId14"/>
    <p:sldId id="262" r:id="rId15"/>
    <p:sldId id="274" r:id="rId16"/>
    <p:sldId id="264" r:id="rId17"/>
    <p:sldId id="275" r:id="rId18"/>
    <p:sldId id="276" r:id="rId19"/>
    <p:sldId id="268" r:id="rId20"/>
    <p:sldId id="265" r:id="rId21"/>
    <p:sldId id="277" r:id="rId22"/>
    <p:sldId id="266" r:id="rId23"/>
    <p:sldId id="267" r:id="rId24"/>
    <p:sldId id="269" r:id="rId25"/>
    <p:sldId id="270" r:id="rId26"/>
    <p:sldId id="27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15202A74-163D-4B71-BBA8-E2FCD164262F}">
          <p14:sldIdLst>
            <p14:sldId id="257"/>
            <p14:sldId id="258"/>
            <p14:sldId id="259"/>
            <p14:sldId id="260"/>
            <p14:sldId id="263"/>
            <p14:sldId id="272"/>
            <p14:sldId id="273"/>
            <p14:sldId id="261"/>
            <p14:sldId id="262"/>
            <p14:sldId id="274"/>
            <p14:sldId id="264"/>
            <p14:sldId id="275"/>
            <p14:sldId id="276"/>
            <p14:sldId id="268"/>
            <p14:sldId id="265"/>
            <p14:sldId id="277"/>
            <p14:sldId id="266"/>
            <p14:sldId id="267"/>
            <p14:sldId id="269"/>
            <p14:sldId id="270"/>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FAA"/>
    <a:srgbClr val="4429D6"/>
    <a:srgbClr val="4433FF"/>
    <a:srgbClr val="4249AA"/>
    <a:srgbClr val="004242"/>
    <a:srgbClr val="0070C0"/>
    <a:srgbClr val="FFFFFF"/>
    <a:srgbClr val="72A5BF"/>
    <a:srgbClr val="431479"/>
    <a:srgbClr val="A8D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3" autoAdjust="0"/>
    <p:restoredTop sz="85913" autoAdjust="0"/>
  </p:normalViewPr>
  <p:slideViewPr>
    <p:cSldViewPr snapToGrid="0">
      <p:cViewPr varScale="1">
        <p:scale>
          <a:sx n="95" d="100"/>
          <a:sy n="95" d="100"/>
        </p:scale>
        <p:origin x="200" y="176"/>
      </p:cViewPr>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143" d="100"/>
          <a:sy n="143" d="100"/>
        </p:scale>
        <p:origin x="524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ABA26-3041-0041-9BF1-0EA4BD775B48}" type="doc">
      <dgm:prSet loTypeId="urn:microsoft.com/office/officeart/2005/8/layout/hierarchy5" loCatId="" qsTypeId="urn:microsoft.com/office/officeart/2005/8/quickstyle/simple1" qsCatId="simple" csTypeId="urn:microsoft.com/office/officeart/2005/8/colors/accent1_2" csCatId="accent1" phldr="1"/>
      <dgm:spPr/>
      <dgm:t>
        <a:bodyPr/>
        <a:lstStyle/>
        <a:p>
          <a:endParaRPr lang="en-US"/>
        </a:p>
      </dgm:t>
    </dgm:pt>
    <dgm:pt modelId="{7D0878DD-9BBE-FA43-8776-86F7FCA9ECAA}">
      <dgm:prSet phldrT="[Text]"/>
      <dgm:spPr/>
      <dgm:t>
        <a:bodyPr/>
        <a:lstStyle/>
        <a:p>
          <a:r>
            <a:rPr lang="en-US" dirty="0"/>
            <a:t>Students will become informed voters</a:t>
          </a:r>
        </a:p>
      </dgm:t>
    </dgm:pt>
    <dgm:pt modelId="{7FA3F673-B615-DE4D-BA15-B98D3205D0FF}" type="parTrans" cxnId="{8A7C0505-8C19-DD4B-AD1E-54790C8D01CB}">
      <dgm:prSet/>
      <dgm:spPr/>
      <dgm:t>
        <a:bodyPr/>
        <a:lstStyle/>
        <a:p>
          <a:endParaRPr lang="en-US"/>
        </a:p>
      </dgm:t>
    </dgm:pt>
    <dgm:pt modelId="{BD9BE4A9-44CE-3546-ABD3-565FE9F80274}" type="sibTrans" cxnId="{8A7C0505-8C19-DD4B-AD1E-54790C8D01CB}">
      <dgm:prSet/>
      <dgm:spPr/>
      <dgm:t>
        <a:bodyPr/>
        <a:lstStyle/>
        <a:p>
          <a:endParaRPr lang="en-US"/>
        </a:p>
      </dgm:t>
    </dgm:pt>
    <dgm:pt modelId="{F5CF974E-EAF9-CE49-AE36-FEC8605EBE66}">
      <dgm:prSet phldrT="[Text]"/>
      <dgm:spPr/>
      <dgm:t>
        <a:bodyPr/>
        <a:lstStyle/>
        <a:p>
          <a:r>
            <a:rPr lang="en-US" dirty="0"/>
            <a:t>Student can successfully compare and contrast Republicans and Democrats on 5 major policy issues</a:t>
          </a:r>
        </a:p>
      </dgm:t>
    </dgm:pt>
    <dgm:pt modelId="{9CBCB81B-0B6B-454E-A49E-C3B1C3D18191}" type="parTrans" cxnId="{B8E4504E-58B7-644F-8497-51C639B42F7C}">
      <dgm:prSet/>
      <dgm:spPr/>
      <dgm:t>
        <a:bodyPr/>
        <a:lstStyle/>
        <a:p>
          <a:endParaRPr lang="en-US"/>
        </a:p>
      </dgm:t>
    </dgm:pt>
    <dgm:pt modelId="{C1D5A163-0174-6846-A009-9B90E5678F3A}" type="sibTrans" cxnId="{B8E4504E-58B7-644F-8497-51C639B42F7C}">
      <dgm:prSet/>
      <dgm:spPr/>
      <dgm:t>
        <a:bodyPr/>
        <a:lstStyle/>
        <a:p>
          <a:endParaRPr lang="en-US"/>
        </a:p>
      </dgm:t>
    </dgm:pt>
    <dgm:pt modelId="{0918E110-D9AA-1A42-9CB5-FCA0A4DA3A83}">
      <dgm:prSet phldrT="[Text]"/>
      <dgm:spPr/>
      <dgm:t>
        <a:bodyPr/>
        <a:lstStyle/>
        <a:p>
          <a:r>
            <a:rPr lang="en-US" dirty="0"/>
            <a:t>Critically evaluate the Republican Party platform in the 2020 election cycle</a:t>
          </a:r>
        </a:p>
      </dgm:t>
    </dgm:pt>
    <dgm:pt modelId="{E553A139-9C1A-AF42-9E27-6DCB0E3156C0}" type="parTrans" cxnId="{5FC40155-E081-9F4E-BA73-72E16EE6779C}">
      <dgm:prSet/>
      <dgm:spPr/>
      <dgm:t>
        <a:bodyPr/>
        <a:lstStyle/>
        <a:p>
          <a:endParaRPr lang="en-US"/>
        </a:p>
      </dgm:t>
    </dgm:pt>
    <dgm:pt modelId="{BFBDE024-2291-114F-BD8A-89CCD574E3F6}" type="sibTrans" cxnId="{5FC40155-E081-9F4E-BA73-72E16EE6779C}">
      <dgm:prSet/>
      <dgm:spPr/>
      <dgm:t>
        <a:bodyPr/>
        <a:lstStyle/>
        <a:p>
          <a:endParaRPr lang="en-US"/>
        </a:p>
      </dgm:t>
    </dgm:pt>
    <dgm:pt modelId="{A98A7ED0-BDB1-0A4E-93BE-D4D0D073CDD4}">
      <dgm:prSet phldrT="[Text]"/>
      <dgm:spPr/>
      <dgm:t>
        <a:bodyPr/>
        <a:lstStyle/>
        <a:p>
          <a:r>
            <a:rPr lang="en-US" dirty="0"/>
            <a:t>Critically evaluate the Democratic Party platform in the 2020 election cycle</a:t>
          </a:r>
        </a:p>
      </dgm:t>
    </dgm:pt>
    <dgm:pt modelId="{432FCB2A-8F02-C944-AC87-791996868C6C}" type="parTrans" cxnId="{4E57AACE-BF28-CC43-A775-E6492AC18088}">
      <dgm:prSet/>
      <dgm:spPr/>
      <dgm:t>
        <a:bodyPr/>
        <a:lstStyle/>
        <a:p>
          <a:endParaRPr lang="en-US"/>
        </a:p>
      </dgm:t>
    </dgm:pt>
    <dgm:pt modelId="{CF70E712-7F58-D744-A12E-C81E30468ACF}" type="sibTrans" cxnId="{4E57AACE-BF28-CC43-A775-E6492AC18088}">
      <dgm:prSet/>
      <dgm:spPr/>
      <dgm:t>
        <a:bodyPr/>
        <a:lstStyle/>
        <a:p>
          <a:endParaRPr lang="en-US"/>
        </a:p>
      </dgm:t>
    </dgm:pt>
    <dgm:pt modelId="{38064FF1-2B32-1542-9384-2E5FA219E8CA}">
      <dgm:prSet phldrT="[Text]"/>
      <dgm:spPr/>
      <dgm:t>
        <a:bodyPr/>
        <a:lstStyle/>
        <a:p>
          <a:r>
            <a:rPr lang="en-US" dirty="0"/>
            <a:t>Student can explain the concept of representative democracy</a:t>
          </a:r>
        </a:p>
      </dgm:t>
    </dgm:pt>
    <dgm:pt modelId="{7F81003C-7C73-2D4D-BA82-834DD5489A9C}" type="parTrans" cxnId="{5B9D1D4F-1DAD-2044-9309-D90885DDC697}">
      <dgm:prSet/>
      <dgm:spPr/>
      <dgm:t>
        <a:bodyPr/>
        <a:lstStyle/>
        <a:p>
          <a:endParaRPr lang="en-US"/>
        </a:p>
      </dgm:t>
    </dgm:pt>
    <dgm:pt modelId="{F6C7370D-A554-6848-8FA6-684B0B14EC70}" type="sibTrans" cxnId="{5B9D1D4F-1DAD-2044-9309-D90885DDC697}">
      <dgm:prSet/>
      <dgm:spPr/>
      <dgm:t>
        <a:bodyPr/>
        <a:lstStyle/>
        <a:p>
          <a:endParaRPr lang="en-US"/>
        </a:p>
      </dgm:t>
    </dgm:pt>
    <dgm:pt modelId="{9EF7CFFB-6641-7E40-8BD0-EF2D57CBC974}">
      <dgm:prSet phldrT="[Text]"/>
      <dgm:spPr/>
      <dgm:t>
        <a:bodyPr/>
        <a:lstStyle/>
        <a:p>
          <a:r>
            <a:rPr lang="en-US" dirty="0"/>
            <a:t>Discuss direct democracy and representative democracy </a:t>
          </a:r>
        </a:p>
      </dgm:t>
    </dgm:pt>
    <dgm:pt modelId="{A64F6DCA-650C-384F-A7F2-CC71FD21D1E6}" type="parTrans" cxnId="{5EF20B91-3E58-4C4F-BB92-98B9CF503843}">
      <dgm:prSet/>
      <dgm:spPr/>
      <dgm:t>
        <a:bodyPr/>
        <a:lstStyle/>
        <a:p>
          <a:endParaRPr lang="en-US"/>
        </a:p>
      </dgm:t>
    </dgm:pt>
    <dgm:pt modelId="{62C470A5-1D4A-D643-8E21-5A6CF5FDCD4E}" type="sibTrans" cxnId="{5EF20B91-3E58-4C4F-BB92-98B9CF503843}">
      <dgm:prSet/>
      <dgm:spPr/>
      <dgm:t>
        <a:bodyPr/>
        <a:lstStyle/>
        <a:p>
          <a:endParaRPr lang="en-US"/>
        </a:p>
      </dgm:t>
    </dgm:pt>
    <dgm:pt modelId="{01C6A945-725C-D747-997C-75F2D7C5F1C4}">
      <dgm:prSet phldrT="[Text]"/>
      <dgm:spPr/>
      <dgm:t>
        <a:bodyPr/>
        <a:lstStyle/>
        <a:p>
          <a:r>
            <a:rPr lang="en-US" dirty="0"/>
            <a:t>Goal</a:t>
          </a:r>
        </a:p>
      </dgm:t>
    </dgm:pt>
    <dgm:pt modelId="{7010BB53-9D18-F54A-83E1-C1696E2DAD5C}" type="parTrans" cxnId="{D0C1A6A8-FEA2-7E4A-87AE-2DD842A510B5}">
      <dgm:prSet/>
      <dgm:spPr/>
      <dgm:t>
        <a:bodyPr/>
        <a:lstStyle/>
        <a:p>
          <a:endParaRPr lang="en-US"/>
        </a:p>
      </dgm:t>
    </dgm:pt>
    <dgm:pt modelId="{59D13153-EFE7-2A48-9A64-77328A1946F3}" type="sibTrans" cxnId="{D0C1A6A8-FEA2-7E4A-87AE-2DD842A510B5}">
      <dgm:prSet/>
      <dgm:spPr/>
      <dgm:t>
        <a:bodyPr/>
        <a:lstStyle/>
        <a:p>
          <a:endParaRPr lang="en-US"/>
        </a:p>
      </dgm:t>
    </dgm:pt>
    <dgm:pt modelId="{0360E550-067C-634D-8B54-3EAB092CE8CD}">
      <dgm:prSet phldrT="[Text]"/>
      <dgm:spPr/>
      <dgm:t>
        <a:bodyPr/>
        <a:lstStyle/>
        <a:p>
          <a:r>
            <a:rPr lang="en-US" dirty="0"/>
            <a:t>Outcome</a:t>
          </a:r>
        </a:p>
      </dgm:t>
    </dgm:pt>
    <dgm:pt modelId="{F2253BFD-2661-AC4C-BB57-B67C6876CBEB}" type="parTrans" cxnId="{A4686A75-E35C-7D46-8F03-9DCDB8B2FC89}">
      <dgm:prSet/>
      <dgm:spPr/>
      <dgm:t>
        <a:bodyPr/>
        <a:lstStyle/>
        <a:p>
          <a:endParaRPr lang="en-US"/>
        </a:p>
      </dgm:t>
    </dgm:pt>
    <dgm:pt modelId="{3C6BED85-9E53-154D-8273-0633A0313D94}" type="sibTrans" cxnId="{A4686A75-E35C-7D46-8F03-9DCDB8B2FC89}">
      <dgm:prSet/>
      <dgm:spPr/>
      <dgm:t>
        <a:bodyPr/>
        <a:lstStyle/>
        <a:p>
          <a:endParaRPr lang="en-US"/>
        </a:p>
      </dgm:t>
    </dgm:pt>
    <dgm:pt modelId="{9CD8DB40-CBE0-9246-92FF-569A8B36AF70}">
      <dgm:prSet phldrT="[Text]"/>
      <dgm:spPr/>
      <dgm:t>
        <a:bodyPr/>
        <a:lstStyle/>
        <a:p>
          <a:r>
            <a:rPr lang="en-US" dirty="0"/>
            <a:t>Objective</a:t>
          </a:r>
        </a:p>
      </dgm:t>
    </dgm:pt>
    <dgm:pt modelId="{0D27AC54-C7A9-BD43-9947-EA2DB6F3C624}" type="parTrans" cxnId="{B0431EBB-7741-AD4E-8FBE-7D38F5C9A54C}">
      <dgm:prSet/>
      <dgm:spPr/>
      <dgm:t>
        <a:bodyPr/>
        <a:lstStyle/>
        <a:p>
          <a:endParaRPr lang="en-US"/>
        </a:p>
      </dgm:t>
    </dgm:pt>
    <dgm:pt modelId="{47577C24-D9D3-E048-8F77-8D82B46C647B}" type="sibTrans" cxnId="{B0431EBB-7741-AD4E-8FBE-7D38F5C9A54C}">
      <dgm:prSet/>
      <dgm:spPr/>
      <dgm:t>
        <a:bodyPr/>
        <a:lstStyle/>
        <a:p>
          <a:endParaRPr lang="en-US"/>
        </a:p>
      </dgm:t>
    </dgm:pt>
    <dgm:pt modelId="{E0A4883E-13FF-DF4D-926F-4D2B03D42DFC}" type="pres">
      <dgm:prSet presAssocID="{190ABA26-3041-0041-9BF1-0EA4BD775B48}" presName="mainComposite" presStyleCnt="0">
        <dgm:presLayoutVars>
          <dgm:chPref val="1"/>
          <dgm:dir/>
          <dgm:animOne val="branch"/>
          <dgm:animLvl val="lvl"/>
          <dgm:resizeHandles val="exact"/>
        </dgm:presLayoutVars>
      </dgm:prSet>
      <dgm:spPr/>
    </dgm:pt>
    <dgm:pt modelId="{E34A58EA-569F-FE44-8B50-55094E441E38}" type="pres">
      <dgm:prSet presAssocID="{190ABA26-3041-0041-9BF1-0EA4BD775B48}" presName="hierFlow" presStyleCnt="0"/>
      <dgm:spPr/>
    </dgm:pt>
    <dgm:pt modelId="{34C5F1C0-736A-F249-9B00-67B98515DBD7}" type="pres">
      <dgm:prSet presAssocID="{190ABA26-3041-0041-9BF1-0EA4BD775B48}" presName="firstBuf" presStyleCnt="0"/>
      <dgm:spPr/>
    </dgm:pt>
    <dgm:pt modelId="{406B369A-AC6E-A940-A8F3-D8D0E7E6F577}" type="pres">
      <dgm:prSet presAssocID="{190ABA26-3041-0041-9BF1-0EA4BD775B48}" presName="hierChild1" presStyleCnt="0">
        <dgm:presLayoutVars>
          <dgm:chPref val="1"/>
          <dgm:animOne val="branch"/>
          <dgm:animLvl val="lvl"/>
        </dgm:presLayoutVars>
      </dgm:prSet>
      <dgm:spPr/>
    </dgm:pt>
    <dgm:pt modelId="{F2333983-EE1B-1346-9EAC-934AAC44B3F3}" type="pres">
      <dgm:prSet presAssocID="{7D0878DD-9BBE-FA43-8776-86F7FCA9ECAA}" presName="Name17" presStyleCnt="0"/>
      <dgm:spPr/>
    </dgm:pt>
    <dgm:pt modelId="{F80C09AB-CA6F-3449-A57B-0F7AF2770C3D}" type="pres">
      <dgm:prSet presAssocID="{7D0878DD-9BBE-FA43-8776-86F7FCA9ECAA}" presName="level1Shape" presStyleLbl="node0" presStyleIdx="0" presStyleCnt="1">
        <dgm:presLayoutVars>
          <dgm:chPref val="3"/>
        </dgm:presLayoutVars>
      </dgm:prSet>
      <dgm:spPr/>
    </dgm:pt>
    <dgm:pt modelId="{D0C4A502-EC23-E040-AD91-B3DC7A3B4EE7}" type="pres">
      <dgm:prSet presAssocID="{7D0878DD-9BBE-FA43-8776-86F7FCA9ECAA}" presName="hierChild2" presStyleCnt="0"/>
      <dgm:spPr/>
    </dgm:pt>
    <dgm:pt modelId="{92A1232A-D9B3-3C42-A4C7-FE3370B26E20}" type="pres">
      <dgm:prSet presAssocID="{9CBCB81B-0B6B-454E-A49E-C3B1C3D18191}" presName="Name25" presStyleLbl="parChTrans1D2" presStyleIdx="0" presStyleCnt="2"/>
      <dgm:spPr/>
    </dgm:pt>
    <dgm:pt modelId="{4D422EC0-4170-3C41-97BC-C8F995B2DA68}" type="pres">
      <dgm:prSet presAssocID="{9CBCB81B-0B6B-454E-A49E-C3B1C3D18191}" presName="connTx" presStyleLbl="parChTrans1D2" presStyleIdx="0" presStyleCnt="2"/>
      <dgm:spPr/>
    </dgm:pt>
    <dgm:pt modelId="{B7A86501-4D8C-BB4B-BDBC-AEC487EDFF3E}" type="pres">
      <dgm:prSet presAssocID="{F5CF974E-EAF9-CE49-AE36-FEC8605EBE66}" presName="Name30" presStyleCnt="0"/>
      <dgm:spPr/>
    </dgm:pt>
    <dgm:pt modelId="{124E42FE-DCCF-874E-94C9-7314D70705CE}" type="pres">
      <dgm:prSet presAssocID="{F5CF974E-EAF9-CE49-AE36-FEC8605EBE66}" presName="level2Shape" presStyleLbl="node2" presStyleIdx="0" presStyleCnt="2"/>
      <dgm:spPr/>
    </dgm:pt>
    <dgm:pt modelId="{525A80FF-CA27-3B41-B8DC-4B8DF96709A0}" type="pres">
      <dgm:prSet presAssocID="{F5CF974E-EAF9-CE49-AE36-FEC8605EBE66}" presName="hierChild3" presStyleCnt="0"/>
      <dgm:spPr/>
    </dgm:pt>
    <dgm:pt modelId="{00EB6F01-9F41-0A41-AF24-B11717B13D0A}" type="pres">
      <dgm:prSet presAssocID="{E553A139-9C1A-AF42-9E27-6DCB0E3156C0}" presName="Name25" presStyleLbl="parChTrans1D3" presStyleIdx="0" presStyleCnt="3"/>
      <dgm:spPr/>
    </dgm:pt>
    <dgm:pt modelId="{2852E4AF-FDA0-5648-8B3B-1833BBBFEFF0}" type="pres">
      <dgm:prSet presAssocID="{E553A139-9C1A-AF42-9E27-6DCB0E3156C0}" presName="connTx" presStyleLbl="parChTrans1D3" presStyleIdx="0" presStyleCnt="3"/>
      <dgm:spPr/>
    </dgm:pt>
    <dgm:pt modelId="{49B8B0D0-2336-BE49-83C6-F4E8B3392CE5}" type="pres">
      <dgm:prSet presAssocID="{0918E110-D9AA-1A42-9CB5-FCA0A4DA3A83}" presName="Name30" presStyleCnt="0"/>
      <dgm:spPr/>
    </dgm:pt>
    <dgm:pt modelId="{675B37C3-05FC-B942-9E78-B1942B86E081}" type="pres">
      <dgm:prSet presAssocID="{0918E110-D9AA-1A42-9CB5-FCA0A4DA3A83}" presName="level2Shape" presStyleLbl="node3" presStyleIdx="0" presStyleCnt="3"/>
      <dgm:spPr/>
    </dgm:pt>
    <dgm:pt modelId="{FAE38FD0-F5ED-C14F-A456-A090D6D54810}" type="pres">
      <dgm:prSet presAssocID="{0918E110-D9AA-1A42-9CB5-FCA0A4DA3A83}" presName="hierChild3" presStyleCnt="0"/>
      <dgm:spPr/>
    </dgm:pt>
    <dgm:pt modelId="{86A9E875-4F78-6642-A267-A158BADC2BD9}" type="pres">
      <dgm:prSet presAssocID="{432FCB2A-8F02-C944-AC87-791996868C6C}" presName="Name25" presStyleLbl="parChTrans1D3" presStyleIdx="1" presStyleCnt="3"/>
      <dgm:spPr/>
    </dgm:pt>
    <dgm:pt modelId="{7251FD70-52A4-1D46-A9B1-142BFA169C0E}" type="pres">
      <dgm:prSet presAssocID="{432FCB2A-8F02-C944-AC87-791996868C6C}" presName="connTx" presStyleLbl="parChTrans1D3" presStyleIdx="1" presStyleCnt="3"/>
      <dgm:spPr/>
    </dgm:pt>
    <dgm:pt modelId="{CF524E69-5B59-B24F-8E67-3C83C04E1694}" type="pres">
      <dgm:prSet presAssocID="{A98A7ED0-BDB1-0A4E-93BE-D4D0D073CDD4}" presName="Name30" presStyleCnt="0"/>
      <dgm:spPr/>
    </dgm:pt>
    <dgm:pt modelId="{3C9AB3C5-5121-0B49-BD90-DFA8BBC1FD87}" type="pres">
      <dgm:prSet presAssocID="{A98A7ED0-BDB1-0A4E-93BE-D4D0D073CDD4}" presName="level2Shape" presStyleLbl="node3" presStyleIdx="1" presStyleCnt="3"/>
      <dgm:spPr/>
    </dgm:pt>
    <dgm:pt modelId="{1B0B1D8D-8831-F445-A7AF-39A4DDAA3AF3}" type="pres">
      <dgm:prSet presAssocID="{A98A7ED0-BDB1-0A4E-93BE-D4D0D073CDD4}" presName="hierChild3" presStyleCnt="0"/>
      <dgm:spPr/>
    </dgm:pt>
    <dgm:pt modelId="{A8EBD7C7-5745-CF4F-BA8D-1DFD20699DAD}" type="pres">
      <dgm:prSet presAssocID="{7F81003C-7C73-2D4D-BA82-834DD5489A9C}" presName="Name25" presStyleLbl="parChTrans1D2" presStyleIdx="1" presStyleCnt="2"/>
      <dgm:spPr/>
    </dgm:pt>
    <dgm:pt modelId="{B37EB2B9-AAA5-574B-ADBC-134457D9137A}" type="pres">
      <dgm:prSet presAssocID="{7F81003C-7C73-2D4D-BA82-834DD5489A9C}" presName="connTx" presStyleLbl="parChTrans1D2" presStyleIdx="1" presStyleCnt="2"/>
      <dgm:spPr/>
    </dgm:pt>
    <dgm:pt modelId="{A159876A-1611-B746-B9EB-B24CD9374D9C}" type="pres">
      <dgm:prSet presAssocID="{38064FF1-2B32-1542-9384-2E5FA219E8CA}" presName="Name30" presStyleCnt="0"/>
      <dgm:spPr/>
    </dgm:pt>
    <dgm:pt modelId="{D5418629-FE65-7B49-8CE9-287E85AB7EEF}" type="pres">
      <dgm:prSet presAssocID="{38064FF1-2B32-1542-9384-2E5FA219E8CA}" presName="level2Shape" presStyleLbl="node2" presStyleIdx="1" presStyleCnt="2"/>
      <dgm:spPr/>
    </dgm:pt>
    <dgm:pt modelId="{F9B77813-F0D0-B94B-A978-6F3F4CBBB379}" type="pres">
      <dgm:prSet presAssocID="{38064FF1-2B32-1542-9384-2E5FA219E8CA}" presName="hierChild3" presStyleCnt="0"/>
      <dgm:spPr/>
    </dgm:pt>
    <dgm:pt modelId="{E4E940D9-A910-9E43-AC2E-F2B73D994731}" type="pres">
      <dgm:prSet presAssocID="{A64F6DCA-650C-384F-A7F2-CC71FD21D1E6}" presName="Name25" presStyleLbl="parChTrans1D3" presStyleIdx="2" presStyleCnt="3"/>
      <dgm:spPr/>
    </dgm:pt>
    <dgm:pt modelId="{78D9C830-1C13-B74A-8E5C-673298D56564}" type="pres">
      <dgm:prSet presAssocID="{A64F6DCA-650C-384F-A7F2-CC71FD21D1E6}" presName="connTx" presStyleLbl="parChTrans1D3" presStyleIdx="2" presStyleCnt="3"/>
      <dgm:spPr/>
    </dgm:pt>
    <dgm:pt modelId="{8BB9D498-1448-9844-93CA-5D0519076AF7}" type="pres">
      <dgm:prSet presAssocID="{9EF7CFFB-6641-7E40-8BD0-EF2D57CBC974}" presName="Name30" presStyleCnt="0"/>
      <dgm:spPr/>
    </dgm:pt>
    <dgm:pt modelId="{DE97CFC9-35E6-684B-A806-037E7FE02BEE}" type="pres">
      <dgm:prSet presAssocID="{9EF7CFFB-6641-7E40-8BD0-EF2D57CBC974}" presName="level2Shape" presStyleLbl="node3" presStyleIdx="2" presStyleCnt="3"/>
      <dgm:spPr/>
    </dgm:pt>
    <dgm:pt modelId="{74BD6C48-AC79-F447-AB70-A929259017DA}" type="pres">
      <dgm:prSet presAssocID="{9EF7CFFB-6641-7E40-8BD0-EF2D57CBC974}" presName="hierChild3" presStyleCnt="0"/>
      <dgm:spPr/>
    </dgm:pt>
    <dgm:pt modelId="{B462B08E-C017-E34A-BCCE-1F4E445BEC28}" type="pres">
      <dgm:prSet presAssocID="{190ABA26-3041-0041-9BF1-0EA4BD775B48}" presName="bgShapesFlow" presStyleCnt="0"/>
      <dgm:spPr/>
    </dgm:pt>
    <dgm:pt modelId="{982606CA-5C90-AA4E-A5FA-10107D53C84D}" type="pres">
      <dgm:prSet presAssocID="{01C6A945-725C-D747-997C-75F2D7C5F1C4}" presName="rectComp" presStyleCnt="0"/>
      <dgm:spPr/>
    </dgm:pt>
    <dgm:pt modelId="{B77312FF-11B5-2342-85F8-68B4E18996DB}" type="pres">
      <dgm:prSet presAssocID="{01C6A945-725C-D747-997C-75F2D7C5F1C4}" presName="bgRect" presStyleLbl="bgShp" presStyleIdx="0" presStyleCnt="3"/>
      <dgm:spPr/>
    </dgm:pt>
    <dgm:pt modelId="{0E7A70E9-BBB9-5749-9161-779FE188E8FA}" type="pres">
      <dgm:prSet presAssocID="{01C6A945-725C-D747-997C-75F2D7C5F1C4}" presName="bgRectTx" presStyleLbl="bgShp" presStyleIdx="0" presStyleCnt="3">
        <dgm:presLayoutVars>
          <dgm:bulletEnabled val="1"/>
        </dgm:presLayoutVars>
      </dgm:prSet>
      <dgm:spPr/>
    </dgm:pt>
    <dgm:pt modelId="{D2513D9A-AB3B-DD4E-9C00-AA65231B23D5}" type="pres">
      <dgm:prSet presAssocID="{01C6A945-725C-D747-997C-75F2D7C5F1C4}" presName="spComp" presStyleCnt="0"/>
      <dgm:spPr/>
    </dgm:pt>
    <dgm:pt modelId="{DD51F42A-7E90-B645-A830-D6029B47F4CF}" type="pres">
      <dgm:prSet presAssocID="{01C6A945-725C-D747-997C-75F2D7C5F1C4}" presName="hSp" presStyleCnt="0"/>
      <dgm:spPr/>
    </dgm:pt>
    <dgm:pt modelId="{EFBA64EB-B046-DB43-9197-E622340A30AF}" type="pres">
      <dgm:prSet presAssocID="{0360E550-067C-634D-8B54-3EAB092CE8CD}" presName="rectComp" presStyleCnt="0"/>
      <dgm:spPr/>
    </dgm:pt>
    <dgm:pt modelId="{87EB0849-C78E-6A41-82A1-E69A758DE4D1}" type="pres">
      <dgm:prSet presAssocID="{0360E550-067C-634D-8B54-3EAB092CE8CD}" presName="bgRect" presStyleLbl="bgShp" presStyleIdx="1" presStyleCnt="3"/>
      <dgm:spPr/>
    </dgm:pt>
    <dgm:pt modelId="{6FBBB321-E8F1-864A-A366-429E0C455E4C}" type="pres">
      <dgm:prSet presAssocID="{0360E550-067C-634D-8B54-3EAB092CE8CD}" presName="bgRectTx" presStyleLbl="bgShp" presStyleIdx="1" presStyleCnt="3">
        <dgm:presLayoutVars>
          <dgm:bulletEnabled val="1"/>
        </dgm:presLayoutVars>
      </dgm:prSet>
      <dgm:spPr/>
    </dgm:pt>
    <dgm:pt modelId="{B73034AC-357E-C74E-88A5-336919D915BF}" type="pres">
      <dgm:prSet presAssocID="{0360E550-067C-634D-8B54-3EAB092CE8CD}" presName="spComp" presStyleCnt="0"/>
      <dgm:spPr/>
    </dgm:pt>
    <dgm:pt modelId="{4DCF80DB-3887-6849-806C-B04B2FD66D1E}" type="pres">
      <dgm:prSet presAssocID="{0360E550-067C-634D-8B54-3EAB092CE8CD}" presName="hSp" presStyleCnt="0"/>
      <dgm:spPr/>
    </dgm:pt>
    <dgm:pt modelId="{1DC951F0-B4D2-7C41-A2A3-CD5EA54BCB31}" type="pres">
      <dgm:prSet presAssocID="{9CD8DB40-CBE0-9246-92FF-569A8B36AF70}" presName="rectComp" presStyleCnt="0"/>
      <dgm:spPr/>
    </dgm:pt>
    <dgm:pt modelId="{8F20B62A-C970-FD43-B168-7B4F7A59E51C}" type="pres">
      <dgm:prSet presAssocID="{9CD8DB40-CBE0-9246-92FF-569A8B36AF70}" presName="bgRect" presStyleLbl="bgShp" presStyleIdx="2" presStyleCnt="3"/>
      <dgm:spPr/>
    </dgm:pt>
    <dgm:pt modelId="{A96491FA-E122-EC40-B952-04D9B0B87917}" type="pres">
      <dgm:prSet presAssocID="{9CD8DB40-CBE0-9246-92FF-569A8B36AF70}" presName="bgRectTx" presStyleLbl="bgShp" presStyleIdx="2" presStyleCnt="3">
        <dgm:presLayoutVars>
          <dgm:bulletEnabled val="1"/>
        </dgm:presLayoutVars>
      </dgm:prSet>
      <dgm:spPr/>
    </dgm:pt>
  </dgm:ptLst>
  <dgm:cxnLst>
    <dgm:cxn modelId="{8A7C0505-8C19-DD4B-AD1E-54790C8D01CB}" srcId="{190ABA26-3041-0041-9BF1-0EA4BD775B48}" destId="{7D0878DD-9BBE-FA43-8776-86F7FCA9ECAA}" srcOrd="0" destOrd="0" parTransId="{7FA3F673-B615-DE4D-BA15-B98D3205D0FF}" sibTransId="{BD9BE4A9-44CE-3546-ABD3-565FE9F80274}"/>
    <dgm:cxn modelId="{CC77020C-3EE1-6741-BE2B-9B367CD7571A}" type="presOf" srcId="{A98A7ED0-BDB1-0A4E-93BE-D4D0D073CDD4}" destId="{3C9AB3C5-5121-0B49-BD90-DFA8BBC1FD87}" srcOrd="0" destOrd="0" presId="urn:microsoft.com/office/officeart/2005/8/layout/hierarchy5"/>
    <dgm:cxn modelId="{8027F414-830A-484C-B484-BFF8F2688C85}" type="presOf" srcId="{01C6A945-725C-D747-997C-75F2D7C5F1C4}" destId="{0E7A70E9-BBB9-5749-9161-779FE188E8FA}" srcOrd="1" destOrd="0" presId="urn:microsoft.com/office/officeart/2005/8/layout/hierarchy5"/>
    <dgm:cxn modelId="{01911D19-E872-044D-801B-482359321D1F}" type="presOf" srcId="{9CD8DB40-CBE0-9246-92FF-569A8B36AF70}" destId="{8F20B62A-C970-FD43-B168-7B4F7A59E51C}" srcOrd="0" destOrd="0" presId="urn:microsoft.com/office/officeart/2005/8/layout/hierarchy5"/>
    <dgm:cxn modelId="{12317C19-B025-8D43-A19B-112E0A76B08B}" type="presOf" srcId="{01C6A945-725C-D747-997C-75F2D7C5F1C4}" destId="{B77312FF-11B5-2342-85F8-68B4E18996DB}" srcOrd="0" destOrd="0" presId="urn:microsoft.com/office/officeart/2005/8/layout/hierarchy5"/>
    <dgm:cxn modelId="{51A8402A-E5E3-4E4E-B619-60CAFD790C49}" type="presOf" srcId="{9CD8DB40-CBE0-9246-92FF-569A8B36AF70}" destId="{A96491FA-E122-EC40-B952-04D9B0B87917}" srcOrd="1" destOrd="0" presId="urn:microsoft.com/office/officeart/2005/8/layout/hierarchy5"/>
    <dgm:cxn modelId="{903AA52A-B5CD-AC4C-886D-D644F6072D11}" type="presOf" srcId="{9CBCB81B-0B6B-454E-A49E-C3B1C3D18191}" destId="{4D422EC0-4170-3C41-97BC-C8F995B2DA68}" srcOrd="1" destOrd="0" presId="urn:microsoft.com/office/officeart/2005/8/layout/hierarchy5"/>
    <dgm:cxn modelId="{70A66D2E-7D15-254D-9AC0-73E04C8E25E8}" type="presOf" srcId="{38064FF1-2B32-1542-9384-2E5FA219E8CA}" destId="{D5418629-FE65-7B49-8CE9-287E85AB7EEF}" srcOrd="0" destOrd="0" presId="urn:microsoft.com/office/officeart/2005/8/layout/hierarchy5"/>
    <dgm:cxn modelId="{AFA30F4E-3F81-8F46-AA2E-E71C58233F7C}" type="presOf" srcId="{7F81003C-7C73-2D4D-BA82-834DD5489A9C}" destId="{B37EB2B9-AAA5-574B-ADBC-134457D9137A}" srcOrd="1" destOrd="0" presId="urn:microsoft.com/office/officeart/2005/8/layout/hierarchy5"/>
    <dgm:cxn modelId="{B8E4504E-58B7-644F-8497-51C639B42F7C}" srcId="{7D0878DD-9BBE-FA43-8776-86F7FCA9ECAA}" destId="{F5CF974E-EAF9-CE49-AE36-FEC8605EBE66}" srcOrd="0" destOrd="0" parTransId="{9CBCB81B-0B6B-454E-A49E-C3B1C3D18191}" sibTransId="{C1D5A163-0174-6846-A009-9B90E5678F3A}"/>
    <dgm:cxn modelId="{5B9D1D4F-1DAD-2044-9309-D90885DDC697}" srcId="{7D0878DD-9BBE-FA43-8776-86F7FCA9ECAA}" destId="{38064FF1-2B32-1542-9384-2E5FA219E8CA}" srcOrd="1" destOrd="0" parTransId="{7F81003C-7C73-2D4D-BA82-834DD5489A9C}" sibTransId="{F6C7370D-A554-6848-8FA6-684B0B14EC70}"/>
    <dgm:cxn modelId="{5FC40155-E081-9F4E-BA73-72E16EE6779C}" srcId="{F5CF974E-EAF9-CE49-AE36-FEC8605EBE66}" destId="{0918E110-D9AA-1A42-9CB5-FCA0A4DA3A83}" srcOrd="0" destOrd="0" parTransId="{E553A139-9C1A-AF42-9E27-6DCB0E3156C0}" sibTransId="{BFBDE024-2291-114F-BD8A-89CCD574E3F6}"/>
    <dgm:cxn modelId="{4EB0385A-1774-5D47-9D50-BC3A3651EA0C}" type="presOf" srcId="{0360E550-067C-634D-8B54-3EAB092CE8CD}" destId="{6FBBB321-E8F1-864A-A366-429E0C455E4C}" srcOrd="1" destOrd="0" presId="urn:microsoft.com/office/officeart/2005/8/layout/hierarchy5"/>
    <dgm:cxn modelId="{1BA5F267-D860-2640-8C43-32499AA2FEAA}" type="presOf" srcId="{7D0878DD-9BBE-FA43-8776-86F7FCA9ECAA}" destId="{F80C09AB-CA6F-3449-A57B-0F7AF2770C3D}" srcOrd="0" destOrd="0" presId="urn:microsoft.com/office/officeart/2005/8/layout/hierarchy5"/>
    <dgm:cxn modelId="{C113FF67-EB8B-914B-930B-18D49416C783}" type="presOf" srcId="{0918E110-D9AA-1A42-9CB5-FCA0A4DA3A83}" destId="{675B37C3-05FC-B942-9E78-B1942B86E081}" srcOrd="0" destOrd="0" presId="urn:microsoft.com/office/officeart/2005/8/layout/hierarchy5"/>
    <dgm:cxn modelId="{A4686A75-E35C-7D46-8F03-9DCDB8B2FC89}" srcId="{190ABA26-3041-0041-9BF1-0EA4BD775B48}" destId="{0360E550-067C-634D-8B54-3EAB092CE8CD}" srcOrd="2" destOrd="0" parTransId="{F2253BFD-2661-AC4C-BB57-B67C6876CBEB}" sibTransId="{3C6BED85-9E53-154D-8273-0633A0313D94}"/>
    <dgm:cxn modelId="{5FE36676-AEC7-FE4F-BA7C-5C2BAF4307B7}" type="presOf" srcId="{7F81003C-7C73-2D4D-BA82-834DD5489A9C}" destId="{A8EBD7C7-5745-CF4F-BA8D-1DFD20699DAD}" srcOrd="0" destOrd="0" presId="urn:microsoft.com/office/officeart/2005/8/layout/hierarchy5"/>
    <dgm:cxn modelId="{5EF20B91-3E58-4C4F-BB92-98B9CF503843}" srcId="{38064FF1-2B32-1542-9384-2E5FA219E8CA}" destId="{9EF7CFFB-6641-7E40-8BD0-EF2D57CBC974}" srcOrd="0" destOrd="0" parTransId="{A64F6DCA-650C-384F-A7F2-CC71FD21D1E6}" sibTransId="{62C470A5-1D4A-D643-8E21-5A6CF5FDCD4E}"/>
    <dgm:cxn modelId="{B805A097-DDC9-8049-AE16-F829363685A5}" type="presOf" srcId="{E553A139-9C1A-AF42-9E27-6DCB0E3156C0}" destId="{00EB6F01-9F41-0A41-AF24-B11717B13D0A}" srcOrd="0" destOrd="0" presId="urn:microsoft.com/office/officeart/2005/8/layout/hierarchy5"/>
    <dgm:cxn modelId="{70EB8198-B571-D343-945F-57AD3167BC0D}" type="presOf" srcId="{E553A139-9C1A-AF42-9E27-6DCB0E3156C0}" destId="{2852E4AF-FDA0-5648-8B3B-1833BBBFEFF0}" srcOrd="1" destOrd="0" presId="urn:microsoft.com/office/officeart/2005/8/layout/hierarchy5"/>
    <dgm:cxn modelId="{DCB78BA6-C02F-E145-B4C3-1FDAB4EB8E58}" type="presOf" srcId="{9CBCB81B-0B6B-454E-A49E-C3B1C3D18191}" destId="{92A1232A-D9B3-3C42-A4C7-FE3370B26E20}" srcOrd="0" destOrd="0" presId="urn:microsoft.com/office/officeart/2005/8/layout/hierarchy5"/>
    <dgm:cxn modelId="{D0C1A6A8-FEA2-7E4A-87AE-2DD842A510B5}" srcId="{190ABA26-3041-0041-9BF1-0EA4BD775B48}" destId="{01C6A945-725C-D747-997C-75F2D7C5F1C4}" srcOrd="1" destOrd="0" parTransId="{7010BB53-9D18-F54A-83E1-C1696E2DAD5C}" sibTransId="{59D13153-EFE7-2A48-9A64-77328A1946F3}"/>
    <dgm:cxn modelId="{5542F2AC-C979-4240-B51C-A0E0B802A675}" type="presOf" srcId="{0360E550-067C-634D-8B54-3EAB092CE8CD}" destId="{87EB0849-C78E-6A41-82A1-E69A758DE4D1}" srcOrd="0" destOrd="0" presId="urn:microsoft.com/office/officeart/2005/8/layout/hierarchy5"/>
    <dgm:cxn modelId="{E4FA77B5-5B15-4244-BFE2-1C2C212D237C}" type="presOf" srcId="{A64F6DCA-650C-384F-A7F2-CC71FD21D1E6}" destId="{E4E940D9-A910-9E43-AC2E-F2B73D994731}" srcOrd="0" destOrd="0" presId="urn:microsoft.com/office/officeart/2005/8/layout/hierarchy5"/>
    <dgm:cxn modelId="{B0431EBB-7741-AD4E-8FBE-7D38F5C9A54C}" srcId="{190ABA26-3041-0041-9BF1-0EA4BD775B48}" destId="{9CD8DB40-CBE0-9246-92FF-569A8B36AF70}" srcOrd="3" destOrd="0" parTransId="{0D27AC54-C7A9-BD43-9947-EA2DB6F3C624}" sibTransId="{47577C24-D9D3-E048-8F77-8D82B46C647B}"/>
    <dgm:cxn modelId="{A6CCF1BC-771E-7149-BF53-F7ED56D23D3F}" type="presOf" srcId="{432FCB2A-8F02-C944-AC87-791996868C6C}" destId="{7251FD70-52A4-1D46-A9B1-142BFA169C0E}" srcOrd="1" destOrd="0" presId="urn:microsoft.com/office/officeart/2005/8/layout/hierarchy5"/>
    <dgm:cxn modelId="{4E57AACE-BF28-CC43-A775-E6492AC18088}" srcId="{F5CF974E-EAF9-CE49-AE36-FEC8605EBE66}" destId="{A98A7ED0-BDB1-0A4E-93BE-D4D0D073CDD4}" srcOrd="1" destOrd="0" parTransId="{432FCB2A-8F02-C944-AC87-791996868C6C}" sibTransId="{CF70E712-7F58-D744-A12E-C81E30468ACF}"/>
    <dgm:cxn modelId="{96D678D2-7EE2-FA40-BB26-762F3870E816}" type="presOf" srcId="{432FCB2A-8F02-C944-AC87-791996868C6C}" destId="{86A9E875-4F78-6642-A267-A158BADC2BD9}" srcOrd="0" destOrd="0" presId="urn:microsoft.com/office/officeart/2005/8/layout/hierarchy5"/>
    <dgm:cxn modelId="{FC8921D3-C226-444A-85C3-2067F5D307BE}" type="presOf" srcId="{190ABA26-3041-0041-9BF1-0EA4BD775B48}" destId="{E0A4883E-13FF-DF4D-926F-4D2B03D42DFC}" srcOrd="0" destOrd="0" presId="urn:microsoft.com/office/officeart/2005/8/layout/hierarchy5"/>
    <dgm:cxn modelId="{D79939ED-6432-DA4E-92E5-9DA47AAFDE06}" type="presOf" srcId="{9EF7CFFB-6641-7E40-8BD0-EF2D57CBC974}" destId="{DE97CFC9-35E6-684B-A806-037E7FE02BEE}" srcOrd="0" destOrd="0" presId="urn:microsoft.com/office/officeart/2005/8/layout/hierarchy5"/>
    <dgm:cxn modelId="{4873E0F1-6064-D145-978E-46CF8FA2E55E}" type="presOf" srcId="{A64F6DCA-650C-384F-A7F2-CC71FD21D1E6}" destId="{78D9C830-1C13-B74A-8E5C-673298D56564}" srcOrd="1" destOrd="0" presId="urn:microsoft.com/office/officeart/2005/8/layout/hierarchy5"/>
    <dgm:cxn modelId="{C6BCFEFF-92F4-B641-A3BB-5187B2439B62}" type="presOf" srcId="{F5CF974E-EAF9-CE49-AE36-FEC8605EBE66}" destId="{124E42FE-DCCF-874E-94C9-7314D70705CE}" srcOrd="0" destOrd="0" presId="urn:microsoft.com/office/officeart/2005/8/layout/hierarchy5"/>
    <dgm:cxn modelId="{19E4C909-6A63-584E-A3F1-F34662C2995C}" type="presParOf" srcId="{E0A4883E-13FF-DF4D-926F-4D2B03D42DFC}" destId="{E34A58EA-569F-FE44-8B50-55094E441E38}" srcOrd="0" destOrd="0" presId="urn:microsoft.com/office/officeart/2005/8/layout/hierarchy5"/>
    <dgm:cxn modelId="{06FF9C43-5198-6643-9608-0D7C6126C2D5}" type="presParOf" srcId="{E34A58EA-569F-FE44-8B50-55094E441E38}" destId="{34C5F1C0-736A-F249-9B00-67B98515DBD7}" srcOrd="0" destOrd="0" presId="urn:microsoft.com/office/officeart/2005/8/layout/hierarchy5"/>
    <dgm:cxn modelId="{3FE363E0-417A-0246-9A31-404826A88566}" type="presParOf" srcId="{E34A58EA-569F-FE44-8B50-55094E441E38}" destId="{406B369A-AC6E-A940-A8F3-D8D0E7E6F577}" srcOrd="1" destOrd="0" presId="urn:microsoft.com/office/officeart/2005/8/layout/hierarchy5"/>
    <dgm:cxn modelId="{3FF29C41-1071-DC40-B91E-D8BA898CFC95}" type="presParOf" srcId="{406B369A-AC6E-A940-A8F3-D8D0E7E6F577}" destId="{F2333983-EE1B-1346-9EAC-934AAC44B3F3}" srcOrd="0" destOrd="0" presId="urn:microsoft.com/office/officeart/2005/8/layout/hierarchy5"/>
    <dgm:cxn modelId="{06899C09-8351-264B-BE52-15ADD85259D0}" type="presParOf" srcId="{F2333983-EE1B-1346-9EAC-934AAC44B3F3}" destId="{F80C09AB-CA6F-3449-A57B-0F7AF2770C3D}" srcOrd="0" destOrd="0" presId="urn:microsoft.com/office/officeart/2005/8/layout/hierarchy5"/>
    <dgm:cxn modelId="{33A3E7F7-0320-5440-8CE0-EA4B3C48FEC0}" type="presParOf" srcId="{F2333983-EE1B-1346-9EAC-934AAC44B3F3}" destId="{D0C4A502-EC23-E040-AD91-B3DC7A3B4EE7}" srcOrd="1" destOrd="0" presId="urn:microsoft.com/office/officeart/2005/8/layout/hierarchy5"/>
    <dgm:cxn modelId="{7CB827EF-9C38-EC48-AA95-F1C6915DAF9C}" type="presParOf" srcId="{D0C4A502-EC23-E040-AD91-B3DC7A3B4EE7}" destId="{92A1232A-D9B3-3C42-A4C7-FE3370B26E20}" srcOrd="0" destOrd="0" presId="urn:microsoft.com/office/officeart/2005/8/layout/hierarchy5"/>
    <dgm:cxn modelId="{2358087E-9B57-E34F-817D-2276D04EB696}" type="presParOf" srcId="{92A1232A-D9B3-3C42-A4C7-FE3370B26E20}" destId="{4D422EC0-4170-3C41-97BC-C8F995B2DA68}" srcOrd="0" destOrd="0" presId="urn:microsoft.com/office/officeart/2005/8/layout/hierarchy5"/>
    <dgm:cxn modelId="{DA286377-1E7E-DF4C-8447-7E77EBA9F065}" type="presParOf" srcId="{D0C4A502-EC23-E040-AD91-B3DC7A3B4EE7}" destId="{B7A86501-4D8C-BB4B-BDBC-AEC487EDFF3E}" srcOrd="1" destOrd="0" presId="urn:microsoft.com/office/officeart/2005/8/layout/hierarchy5"/>
    <dgm:cxn modelId="{1D322B14-EF55-A841-BD0B-DCE2759B67CF}" type="presParOf" srcId="{B7A86501-4D8C-BB4B-BDBC-AEC487EDFF3E}" destId="{124E42FE-DCCF-874E-94C9-7314D70705CE}" srcOrd="0" destOrd="0" presId="urn:microsoft.com/office/officeart/2005/8/layout/hierarchy5"/>
    <dgm:cxn modelId="{A525C8CF-E562-BE4F-B5F6-21DB004B7BB9}" type="presParOf" srcId="{B7A86501-4D8C-BB4B-BDBC-AEC487EDFF3E}" destId="{525A80FF-CA27-3B41-B8DC-4B8DF96709A0}" srcOrd="1" destOrd="0" presId="urn:microsoft.com/office/officeart/2005/8/layout/hierarchy5"/>
    <dgm:cxn modelId="{B7ACCE9B-E609-E34D-B194-2B2BDB2A1CA3}" type="presParOf" srcId="{525A80FF-CA27-3B41-B8DC-4B8DF96709A0}" destId="{00EB6F01-9F41-0A41-AF24-B11717B13D0A}" srcOrd="0" destOrd="0" presId="urn:microsoft.com/office/officeart/2005/8/layout/hierarchy5"/>
    <dgm:cxn modelId="{5E6465BF-CE9D-EC48-9D42-8D8B3D292406}" type="presParOf" srcId="{00EB6F01-9F41-0A41-AF24-B11717B13D0A}" destId="{2852E4AF-FDA0-5648-8B3B-1833BBBFEFF0}" srcOrd="0" destOrd="0" presId="urn:microsoft.com/office/officeart/2005/8/layout/hierarchy5"/>
    <dgm:cxn modelId="{923E53B0-DD8D-A442-9440-398ABFB12598}" type="presParOf" srcId="{525A80FF-CA27-3B41-B8DC-4B8DF96709A0}" destId="{49B8B0D0-2336-BE49-83C6-F4E8B3392CE5}" srcOrd="1" destOrd="0" presId="urn:microsoft.com/office/officeart/2005/8/layout/hierarchy5"/>
    <dgm:cxn modelId="{D03AAD9B-5509-CC40-BFBF-21B9F80B9C4F}" type="presParOf" srcId="{49B8B0D0-2336-BE49-83C6-F4E8B3392CE5}" destId="{675B37C3-05FC-B942-9E78-B1942B86E081}" srcOrd="0" destOrd="0" presId="urn:microsoft.com/office/officeart/2005/8/layout/hierarchy5"/>
    <dgm:cxn modelId="{7301797B-02C3-F54C-B755-A47C181CECBF}" type="presParOf" srcId="{49B8B0D0-2336-BE49-83C6-F4E8B3392CE5}" destId="{FAE38FD0-F5ED-C14F-A456-A090D6D54810}" srcOrd="1" destOrd="0" presId="urn:microsoft.com/office/officeart/2005/8/layout/hierarchy5"/>
    <dgm:cxn modelId="{B69E592F-6997-8F43-A4C5-253964A10DD2}" type="presParOf" srcId="{525A80FF-CA27-3B41-B8DC-4B8DF96709A0}" destId="{86A9E875-4F78-6642-A267-A158BADC2BD9}" srcOrd="2" destOrd="0" presId="urn:microsoft.com/office/officeart/2005/8/layout/hierarchy5"/>
    <dgm:cxn modelId="{2860CCDC-8ACF-AC41-BA90-B91962263E64}" type="presParOf" srcId="{86A9E875-4F78-6642-A267-A158BADC2BD9}" destId="{7251FD70-52A4-1D46-A9B1-142BFA169C0E}" srcOrd="0" destOrd="0" presId="urn:microsoft.com/office/officeart/2005/8/layout/hierarchy5"/>
    <dgm:cxn modelId="{4BFD1B62-49B6-8E4A-9A09-502ABB982BFA}" type="presParOf" srcId="{525A80FF-CA27-3B41-B8DC-4B8DF96709A0}" destId="{CF524E69-5B59-B24F-8E67-3C83C04E1694}" srcOrd="3" destOrd="0" presId="urn:microsoft.com/office/officeart/2005/8/layout/hierarchy5"/>
    <dgm:cxn modelId="{D0213309-29AA-2440-950C-E4CB85940B1E}" type="presParOf" srcId="{CF524E69-5B59-B24F-8E67-3C83C04E1694}" destId="{3C9AB3C5-5121-0B49-BD90-DFA8BBC1FD87}" srcOrd="0" destOrd="0" presId="urn:microsoft.com/office/officeart/2005/8/layout/hierarchy5"/>
    <dgm:cxn modelId="{95C2A4A9-D170-7743-B48C-0F0E8ADF11A8}" type="presParOf" srcId="{CF524E69-5B59-B24F-8E67-3C83C04E1694}" destId="{1B0B1D8D-8831-F445-A7AF-39A4DDAA3AF3}" srcOrd="1" destOrd="0" presId="urn:microsoft.com/office/officeart/2005/8/layout/hierarchy5"/>
    <dgm:cxn modelId="{8B3A3EDB-8010-4941-A8BC-618C168EA6D1}" type="presParOf" srcId="{D0C4A502-EC23-E040-AD91-B3DC7A3B4EE7}" destId="{A8EBD7C7-5745-CF4F-BA8D-1DFD20699DAD}" srcOrd="2" destOrd="0" presId="urn:microsoft.com/office/officeart/2005/8/layout/hierarchy5"/>
    <dgm:cxn modelId="{DFBFD0A2-5265-1145-A073-27D5B4406F34}" type="presParOf" srcId="{A8EBD7C7-5745-CF4F-BA8D-1DFD20699DAD}" destId="{B37EB2B9-AAA5-574B-ADBC-134457D9137A}" srcOrd="0" destOrd="0" presId="urn:microsoft.com/office/officeart/2005/8/layout/hierarchy5"/>
    <dgm:cxn modelId="{1D8E8549-406A-9444-88C7-48FF36E4A2BB}" type="presParOf" srcId="{D0C4A502-EC23-E040-AD91-B3DC7A3B4EE7}" destId="{A159876A-1611-B746-B9EB-B24CD9374D9C}" srcOrd="3" destOrd="0" presId="urn:microsoft.com/office/officeart/2005/8/layout/hierarchy5"/>
    <dgm:cxn modelId="{3D057034-BF97-CC46-BA19-F0259F832A1F}" type="presParOf" srcId="{A159876A-1611-B746-B9EB-B24CD9374D9C}" destId="{D5418629-FE65-7B49-8CE9-287E85AB7EEF}" srcOrd="0" destOrd="0" presId="urn:microsoft.com/office/officeart/2005/8/layout/hierarchy5"/>
    <dgm:cxn modelId="{02828774-FF2C-4E43-B18D-94AB265CA015}" type="presParOf" srcId="{A159876A-1611-B746-B9EB-B24CD9374D9C}" destId="{F9B77813-F0D0-B94B-A978-6F3F4CBBB379}" srcOrd="1" destOrd="0" presId="urn:microsoft.com/office/officeart/2005/8/layout/hierarchy5"/>
    <dgm:cxn modelId="{C5AF3688-5613-7646-8700-2ABA6B14E204}" type="presParOf" srcId="{F9B77813-F0D0-B94B-A978-6F3F4CBBB379}" destId="{E4E940D9-A910-9E43-AC2E-F2B73D994731}" srcOrd="0" destOrd="0" presId="urn:microsoft.com/office/officeart/2005/8/layout/hierarchy5"/>
    <dgm:cxn modelId="{69BF0051-384C-5F4F-AD09-03FAD07D3F77}" type="presParOf" srcId="{E4E940D9-A910-9E43-AC2E-F2B73D994731}" destId="{78D9C830-1C13-B74A-8E5C-673298D56564}" srcOrd="0" destOrd="0" presId="urn:microsoft.com/office/officeart/2005/8/layout/hierarchy5"/>
    <dgm:cxn modelId="{72A054DE-E310-624B-927D-2075E6F25FD0}" type="presParOf" srcId="{F9B77813-F0D0-B94B-A978-6F3F4CBBB379}" destId="{8BB9D498-1448-9844-93CA-5D0519076AF7}" srcOrd="1" destOrd="0" presId="urn:microsoft.com/office/officeart/2005/8/layout/hierarchy5"/>
    <dgm:cxn modelId="{A5395ABE-FFF8-014F-AE69-BD948946D39D}" type="presParOf" srcId="{8BB9D498-1448-9844-93CA-5D0519076AF7}" destId="{DE97CFC9-35E6-684B-A806-037E7FE02BEE}" srcOrd="0" destOrd="0" presId="urn:microsoft.com/office/officeart/2005/8/layout/hierarchy5"/>
    <dgm:cxn modelId="{E57317B8-86ED-E542-92B0-AFC4176F8815}" type="presParOf" srcId="{8BB9D498-1448-9844-93CA-5D0519076AF7}" destId="{74BD6C48-AC79-F447-AB70-A929259017DA}" srcOrd="1" destOrd="0" presId="urn:microsoft.com/office/officeart/2005/8/layout/hierarchy5"/>
    <dgm:cxn modelId="{C7060ED4-8DFF-484E-BE3D-39AA79043CCA}" type="presParOf" srcId="{E0A4883E-13FF-DF4D-926F-4D2B03D42DFC}" destId="{B462B08E-C017-E34A-BCCE-1F4E445BEC28}" srcOrd="1" destOrd="0" presId="urn:microsoft.com/office/officeart/2005/8/layout/hierarchy5"/>
    <dgm:cxn modelId="{48507A77-7E19-9648-A6B6-A755BF22F9B0}" type="presParOf" srcId="{B462B08E-C017-E34A-BCCE-1F4E445BEC28}" destId="{982606CA-5C90-AA4E-A5FA-10107D53C84D}" srcOrd="0" destOrd="0" presId="urn:microsoft.com/office/officeart/2005/8/layout/hierarchy5"/>
    <dgm:cxn modelId="{57B227CF-67E9-EF41-9E62-D04348AAD51E}" type="presParOf" srcId="{982606CA-5C90-AA4E-A5FA-10107D53C84D}" destId="{B77312FF-11B5-2342-85F8-68B4E18996DB}" srcOrd="0" destOrd="0" presId="urn:microsoft.com/office/officeart/2005/8/layout/hierarchy5"/>
    <dgm:cxn modelId="{4BAEE59F-8112-9F4A-A052-61CE5352F14A}" type="presParOf" srcId="{982606CA-5C90-AA4E-A5FA-10107D53C84D}" destId="{0E7A70E9-BBB9-5749-9161-779FE188E8FA}" srcOrd="1" destOrd="0" presId="urn:microsoft.com/office/officeart/2005/8/layout/hierarchy5"/>
    <dgm:cxn modelId="{FC393A06-48F0-A245-AFC7-2539FED941D2}" type="presParOf" srcId="{B462B08E-C017-E34A-BCCE-1F4E445BEC28}" destId="{D2513D9A-AB3B-DD4E-9C00-AA65231B23D5}" srcOrd="1" destOrd="0" presId="urn:microsoft.com/office/officeart/2005/8/layout/hierarchy5"/>
    <dgm:cxn modelId="{FAD50BA0-3132-1841-8296-2A01A13BC320}" type="presParOf" srcId="{D2513D9A-AB3B-DD4E-9C00-AA65231B23D5}" destId="{DD51F42A-7E90-B645-A830-D6029B47F4CF}" srcOrd="0" destOrd="0" presId="urn:microsoft.com/office/officeart/2005/8/layout/hierarchy5"/>
    <dgm:cxn modelId="{81E00BAF-3AB5-9745-9751-F21CED36463E}" type="presParOf" srcId="{B462B08E-C017-E34A-BCCE-1F4E445BEC28}" destId="{EFBA64EB-B046-DB43-9197-E622340A30AF}" srcOrd="2" destOrd="0" presId="urn:microsoft.com/office/officeart/2005/8/layout/hierarchy5"/>
    <dgm:cxn modelId="{89573658-A8EB-C049-B249-3F545D166703}" type="presParOf" srcId="{EFBA64EB-B046-DB43-9197-E622340A30AF}" destId="{87EB0849-C78E-6A41-82A1-E69A758DE4D1}" srcOrd="0" destOrd="0" presId="urn:microsoft.com/office/officeart/2005/8/layout/hierarchy5"/>
    <dgm:cxn modelId="{A9D10489-7301-9B49-8FDB-052145075AA0}" type="presParOf" srcId="{EFBA64EB-B046-DB43-9197-E622340A30AF}" destId="{6FBBB321-E8F1-864A-A366-429E0C455E4C}" srcOrd="1" destOrd="0" presId="urn:microsoft.com/office/officeart/2005/8/layout/hierarchy5"/>
    <dgm:cxn modelId="{16FC84E3-2C1F-3149-8EAC-4A2BE29C510F}" type="presParOf" srcId="{B462B08E-C017-E34A-BCCE-1F4E445BEC28}" destId="{B73034AC-357E-C74E-88A5-336919D915BF}" srcOrd="3" destOrd="0" presId="urn:microsoft.com/office/officeart/2005/8/layout/hierarchy5"/>
    <dgm:cxn modelId="{C44AB29D-6025-8242-A03C-924D9DA6D298}" type="presParOf" srcId="{B73034AC-357E-C74E-88A5-336919D915BF}" destId="{4DCF80DB-3887-6849-806C-B04B2FD66D1E}" srcOrd="0" destOrd="0" presId="urn:microsoft.com/office/officeart/2005/8/layout/hierarchy5"/>
    <dgm:cxn modelId="{6D1B2B41-0376-F04A-A538-B413CE3AD3B9}" type="presParOf" srcId="{B462B08E-C017-E34A-BCCE-1F4E445BEC28}" destId="{1DC951F0-B4D2-7C41-A2A3-CD5EA54BCB31}" srcOrd="4" destOrd="0" presId="urn:microsoft.com/office/officeart/2005/8/layout/hierarchy5"/>
    <dgm:cxn modelId="{F3E3EB95-0782-554D-8649-887E7030B0C7}" type="presParOf" srcId="{1DC951F0-B4D2-7C41-A2A3-CD5EA54BCB31}" destId="{8F20B62A-C970-FD43-B168-7B4F7A59E51C}" srcOrd="0" destOrd="0" presId="urn:microsoft.com/office/officeart/2005/8/layout/hierarchy5"/>
    <dgm:cxn modelId="{7B39C00A-4ADC-A441-95A2-B5088A193836}" type="presParOf" srcId="{1DC951F0-B4D2-7C41-A2A3-CD5EA54BCB31}" destId="{A96491FA-E122-EC40-B952-04D9B0B87917}"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0A538A-1E98-0046-8383-D709231C8F3D}" type="doc">
      <dgm:prSet loTypeId="urn:microsoft.com/office/officeart/2005/8/layout/venn1" loCatId="" qsTypeId="urn:microsoft.com/office/officeart/2005/8/quickstyle/simple1" qsCatId="simple" csTypeId="urn:microsoft.com/office/officeart/2005/8/colors/accent1_2" csCatId="accent1" phldr="1"/>
      <dgm:spPr/>
    </dgm:pt>
    <dgm:pt modelId="{E70F2DDC-5B2B-3144-A88D-3411823EB0BB}">
      <dgm:prSet phldrT="[Text]"/>
      <dgm:spPr/>
      <dgm:t>
        <a:bodyPr/>
        <a:lstStyle/>
        <a:p>
          <a:r>
            <a:rPr lang="en-US" dirty="0"/>
            <a:t>In Person</a:t>
          </a:r>
        </a:p>
      </dgm:t>
    </dgm:pt>
    <dgm:pt modelId="{BE8E4458-169A-AD46-9339-3901088D8202}" type="parTrans" cxnId="{0492CFC8-2F90-5944-B88A-443D795725E6}">
      <dgm:prSet/>
      <dgm:spPr/>
      <dgm:t>
        <a:bodyPr/>
        <a:lstStyle/>
        <a:p>
          <a:endParaRPr lang="en-US"/>
        </a:p>
      </dgm:t>
    </dgm:pt>
    <dgm:pt modelId="{13029ADF-7136-AC45-A17A-D75B68F7CC21}" type="sibTrans" cxnId="{0492CFC8-2F90-5944-B88A-443D795725E6}">
      <dgm:prSet/>
      <dgm:spPr/>
      <dgm:t>
        <a:bodyPr/>
        <a:lstStyle/>
        <a:p>
          <a:endParaRPr lang="en-US"/>
        </a:p>
      </dgm:t>
    </dgm:pt>
    <dgm:pt modelId="{7F42ABD8-2864-C54A-BF5D-3BD21F7FCB3E}">
      <dgm:prSet phldrT="[Text]"/>
      <dgm:spPr/>
      <dgm:t>
        <a:bodyPr/>
        <a:lstStyle/>
        <a:p>
          <a:r>
            <a:rPr lang="en-US" dirty="0"/>
            <a:t>Online</a:t>
          </a:r>
        </a:p>
      </dgm:t>
    </dgm:pt>
    <dgm:pt modelId="{6C6EC99C-8B9A-BC49-B1D4-096D8A8F916E}" type="parTrans" cxnId="{96DA9B2F-D54E-DA40-8CEE-E047DA6099CF}">
      <dgm:prSet/>
      <dgm:spPr/>
      <dgm:t>
        <a:bodyPr/>
        <a:lstStyle/>
        <a:p>
          <a:endParaRPr lang="en-US"/>
        </a:p>
      </dgm:t>
    </dgm:pt>
    <dgm:pt modelId="{9BD38D6D-3A3D-024D-8A04-92EEDADDA194}" type="sibTrans" cxnId="{96DA9B2F-D54E-DA40-8CEE-E047DA6099CF}">
      <dgm:prSet/>
      <dgm:spPr/>
      <dgm:t>
        <a:bodyPr/>
        <a:lstStyle/>
        <a:p>
          <a:endParaRPr lang="en-US"/>
        </a:p>
      </dgm:t>
    </dgm:pt>
    <dgm:pt modelId="{BF825ABF-7203-EA4B-8B83-B7EBE7E87DA3}">
      <dgm:prSet phldrT="[Text]"/>
      <dgm:spPr/>
      <dgm:t>
        <a:bodyPr/>
        <a:lstStyle/>
        <a:p>
          <a:r>
            <a:rPr lang="en-US" dirty="0"/>
            <a:t>Icebreakers</a:t>
          </a:r>
        </a:p>
      </dgm:t>
    </dgm:pt>
    <dgm:pt modelId="{4E233615-3D95-9D4A-A93C-051AC2C8FFB0}" type="parTrans" cxnId="{B0FB03AB-5F25-5E4B-BCBF-D60D2D3C1359}">
      <dgm:prSet/>
      <dgm:spPr/>
      <dgm:t>
        <a:bodyPr/>
        <a:lstStyle/>
        <a:p>
          <a:endParaRPr lang="en-US"/>
        </a:p>
      </dgm:t>
    </dgm:pt>
    <dgm:pt modelId="{67FC91B0-6B38-6A41-90A6-395DB96329C0}" type="sibTrans" cxnId="{B0FB03AB-5F25-5E4B-BCBF-D60D2D3C1359}">
      <dgm:prSet/>
      <dgm:spPr/>
      <dgm:t>
        <a:bodyPr/>
        <a:lstStyle/>
        <a:p>
          <a:endParaRPr lang="en-US"/>
        </a:p>
      </dgm:t>
    </dgm:pt>
    <dgm:pt modelId="{2D0C6D1F-083C-924F-8E88-1AA84BFC8EBC}">
      <dgm:prSet phldrT="[Text]"/>
      <dgm:spPr/>
      <dgm:t>
        <a:bodyPr/>
        <a:lstStyle/>
        <a:p>
          <a:r>
            <a:rPr lang="en-US" dirty="0"/>
            <a:t>lab assignments</a:t>
          </a:r>
        </a:p>
      </dgm:t>
    </dgm:pt>
    <dgm:pt modelId="{1455D62A-05A4-F643-BE4D-782A4C95ECED}" type="parTrans" cxnId="{781B250D-35D7-354B-9DD8-4F28E0867DDB}">
      <dgm:prSet/>
      <dgm:spPr/>
      <dgm:t>
        <a:bodyPr/>
        <a:lstStyle/>
        <a:p>
          <a:endParaRPr lang="en-US"/>
        </a:p>
      </dgm:t>
    </dgm:pt>
    <dgm:pt modelId="{144C4CF4-14F9-7F4B-97FC-F0123433C83F}" type="sibTrans" cxnId="{781B250D-35D7-354B-9DD8-4F28E0867DDB}">
      <dgm:prSet/>
      <dgm:spPr/>
      <dgm:t>
        <a:bodyPr/>
        <a:lstStyle/>
        <a:p>
          <a:endParaRPr lang="en-US"/>
        </a:p>
      </dgm:t>
    </dgm:pt>
    <dgm:pt modelId="{B35E2633-FE2C-1A48-9A22-D2C03CE2ADD4}">
      <dgm:prSet phldrT="[Text]"/>
      <dgm:spPr/>
      <dgm:t>
        <a:bodyPr/>
        <a:lstStyle/>
        <a:p>
          <a:r>
            <a:rPr lang="en-US" dirty="0"/>
            <a:t>Field trips</a:t>
          </a:r>
        </a:p>
      </dgm:t>
    </dgm:pt>
    <dgm:pt modelId="{F23D7506-437B-7C42-99FC-FED84168A876}" type="parTrans" cxnId="{5157C6AE-818F-784B-87EF-4438EC89CC95}">
      <dgm:prSet/>
      <dgm:spPr/>
      <dgm:t>
        <a:bodyPr/>
        <a:lstStyle/>
        <a:p>
          <a:endParaRPr lang="en-US"/>
        </a:p>
      </dgm:t>
    </dgm:pt>
    <dgm:pt modelId="{B3BABA02-65EE-8441-8863-D9B2FEE5EF00}" type="sibTrans" cxnId="{5157C6AE-818F-784B-87EF-4438EC89CC95}">
      <dgm:prSet/>
      <dgm:spPr/>
      <dgm:t>
        <a:bodyPr/>
        <a:lstStyle/>
        <a:p>
          <a:endParaRPr lang="en-US"/>
        </a:p>
      </dgm:t>
    </dgm:pt>
    <dgm:pt modelId="{58410A0E-1705-5A4F-BB10-516C204C763F}">
      <dgm:prSet phldrT="[Text]"/>
      <dgm:spPr/>
      <dgm:t>
        <a:bodyPr/>
        <a:lstStyle/>
        <a:p>
          <a:r>
            <a:rPr lang="en-US" dirty="0"/>
            <a:t>Clinical rotations</a:t>
          </a:r>
        </a:p>
      </dgm:t>
    </dgm:pt>
    <dgm:pt modelId="{D3355814-A054-844A-A7A5-BF565F322770}" type="parTrans" cxnId="{82DA67C5-272D-1B44-A152-267F8D3CD89A}">
      <dgm:prSet/>
      <dgm:spPr/>
      <dgm:t>
        <a:bodyPr/>
        <a:lstStyle/>
        <a:p>
          <a:endParaRPr lang="en-US"/>
        </a:p>
      </dgm:t>
    </dgm:pt>
    <dgm:pt modelId="{65F16A98-44F2-4543-9AD8-F85B43A03B14}" type="sibTrans" cxnId="{82DA67C5-272D-1B44-A152-267F8D3CD89A}">
      <dgm:prSet/>
      <dgm:spPr/>
      <dgm:t>
        <a:bodyPr/>
        <a:lstStyle/>
        <a:p>
          <a:endParaRPr lang="en-US"/>
        </a:p>
      </dgm:t>
    </dgm:pt>
    <dgm:pt modelId="{0B0C7857-F931-A542-8586-FC448F422F1E}">
      <dgm:prSet phldrT="[Text]"/>
      <dgm:spPr/>
      <dgm:t>
        <a:bodyPr/>
        <a:lstStyle/>
        <a:p>
          <a:r>
            <a:rPr lang="en-US" dirty="0"/>
            <a:t>Assignments</a:t>
          </a:r>
        </a:p>
      </dgm:t>
    </dgm:pt>
    <dgm:pt modelId="{022D12FC-E196-2347-A957-4BE6BA9395BB}" type="parTrans" cxnId="{380D2C44-50BC-F243-B2D7-0E52FD1E91C5}">
      <dgm:prSet/>
      <dgm:spPr/>
      <dgm:t>
        <a:bodyPr/>
        <a:lstStyle/>
        <a:p>
          <a:endParaRPr lang="en-US"/>
        </a:p>
      </dgm:t>
    </dgm:pt>
    <dgm:pt modelId="{A24DA96C-BF88-A347-B73C-D62EBBD537BE}" type="sibTrans" cxnId="{380D2C44-50BC-F243-B2D7-0E52FD1E91C5}">
      <dgm:prSet/>
      <dgm:spPr/>
      <dgm:t>
        <a:bodyPr/>
        <a:lstStyle/>
        <a:p>
          <a:endParaRPr lang="en-US"/>
        </a:p>
      </dgm:t>
    </dgm:pt>
    <dgm:pt modelId="{416C4477-9BEE-6E4F-B2E2-098B220D63BD}">
      <dgm:prSet phldrT="[Text]"/>
      <dgm:spPr/>
      <dgm:t>
        <a:bodyPr/>
        <a:lstStyle/>
        <a:p>
          <a:r>
            <a:rPr lang="en-US" dirty="0"/>
            <a:t>Quizzes</a:t>
          </a:r>
        </a:p>
      </dgm:t>
    </dgm:pt>
    <dgm:pt modelId="{2EB7A67E-CC25-DD4F-9D70-75C61B7E6429}" type="parTrans" cxnId="{46331842-83ED-DD42-B23A-CFC22620AA76}">
      <dgm:prSet/>
      <dgm:spPr/>
      <dgm:t>
        <a:bodyPr/>
        <a:lstStyle/>
        <a:p>
          <a:endParaRPr lang="en-US"/>
        </a:p>
      </dgm:t>
    </dgm:pt>
    <dgm:pt modelId="{5D7FC43A-560D-BA42-BFD0-BE4FCD04F9FE}" type="sibTrans" cxnId="{46331842-83ED-DD42-B23A-CFC22620AA76}">
      <dgm:prSet/>
      <dgm:spPr/>
      <dgm:t>
        <a:bodyPr/>
        <a:lstStyle/>
        <a:p>
          <a:endParaRPr lang="en-US"/>
        </a:p>
      </dgm:t>
    </dgm:pt>
    <dgm:pt modelId="{2674D963-A1A8-0E47-B421-9C9D0F0EBB31}">
      <dgm:prSet phldrT="[Text]"/>
      <dgm:spPr/>
      <dgm:t>
        <a:bodyPr/>
        <a:lstStyle/>
        <a:p>
          <a:r>
            <a:rPr lang="en-US" dirty="0"/>
            <a:t>Discussions</a:t>
          </a:r>
        </a:p>
      </dgm:t>
    </dgm:pt>
    <dgm:pt modelId="{9FE6D285-16A1-4E48-8F21-A7F6E32466AF}" type="parTrans" cxnId="{2E7ABC05-EDDB-1A47-B14E-67348C0802BF}">
      <dgm:prSet/>
      <dgm:spPr/>
      <dgm:t>
        <a:bodyPr/>
        <a:lstStyle/>
        <a:p>
          <a:endParaRPr lang="en-US"/>
        </a:p>
      </dgm:t>
    </dgm:pt>
    <dgm:pt modelId="{BAD6F8D6-047F-0942-BF2B-CD0D7F5FCBF2}" type="sibTrans" cxnId="{2E7ABC05-EDDB-1A47-B14E-67348C0802BF}">
      <dgm:prSet/>
      <dgm:spPr/>
      <dgm:t>
        <a:bodyPr/>
        <a:lstStyle/>
        <a:p>
          <a:endParaRPr lang="en-US"/>
        </a:p>
      </dgm:t>
    </dgm:pt>
    <dgm:pt modelId="{A93457EF-B84C-6049-BF07-89E80F6F1227}">
      <dgm:prSet phldrT="[Text]"/>
      <dgm:spPr/>
      <dgm:t>
        <a:bodyPr/>
        <a:lstStyle/>
        <a:p>
          <a:r>
            <a:rPr lang="en-US" dirty="0"/>
            <a:t>Presentations</a:t>
          </a:r>
        </a:p>
      </dgm:t>
    </dgm:pt>
    <dgm:pt modelId="{99DB423E-6B75-974A-8EDC-FC709B04DB3E}" type="parTrans" cxnId="{6B0C80B5-810B-394B-A3B9-1A521AF3C7DC}">
      <dgm:prSet/>
      <dgm:spPr/>
      <dgm:t>
        <a:bodyPr/>
        <a:lstStyle/>
        <a:p>
          <a:endParaRPr lang="en-US"/>
        </a:p>
      </dgm:t>
    </dgm:pt>
    <dgm:pt modelId="{C0C346D7-8017-4D49-8296-A50AE403523B}" type="sibTrans" cxnId="{6B0C80B5-810B-394B-A3B9-1A521AF3C7DC}">
      <dgm:prSet/>
      <dgm:spPr/>
      <dgm:t>
        <a:bodyPr/>
        <a:lstStyle/>
        <a:p>
          <a:endParaRPr lang="en-US"/>
        </a:p>
      </dgm:t>
    </dgm:pt>
    <dgm:pt modelId="{AFABD7DC-0185-7544-90F6-6DF2EFAE251F}" type="pres">
      <dgm:prSet presAssocID="{DA0A538A-1E98-0046-8383-D709231C8F3D}" presName="compositeShape" presStyleCnt="0">
        <dgm:presLayoutVars>
          <dgm:chMax val="7"/>
          <dgm:dir/>
          <dgm:resizeHandles val="exact"/>
        </dgm:presLayoutVars>
      </dgm:prSet>
      <dgm:spPr/>
    </dgm:pt>
    <dgm:pt modelId="{D2501EAE-D996-9A48-9621-AE1F73F7DF83}" type="pres">
      <dgm:prSet presAssocID="{E70F2DDC-5B2B-3144-A88D-3411823EB0BB}" presName="circ1" presStyleLbl="vennNode1" presStyleIdx="0" presStyleCnt="2"/>
      <dgm:spPr/>
    </dgm:pt>
    <dgm:pt modelId="{EA286639-D976-494B-92B1-5AFDB718B57F}" type="pres">
      <dgm:prSet presAssocID="{E70F2DDC-5B2B-3144-A88D-3411823EB0BB}" presName="circ1Tx" presStyleLbl="revTx" presStyleIdx="0" presStyleCnt="0">
        <dgm:presLayoutVars>
          <dgm:chMax val="0"/>
          <dgm:chPref val="0"/>
          <dgm:bulletEnabled val="1"/>
        </dgm:presLayoutVars>
      </dgm:prSet>
      <dgm:spPr/>
    </dgm:pt>
    <dgm:pt modelId="{60DADEEB-25E7-8A46-9635-9EF567E33058}" type="pres">
      <dgm:prSet presAssocID="{7F42ABD8-2864-C54A-BF5D-3BD21F7FCB3E}" presName="circ2" presStyleLbl="vennNode1" presStyleIdx="1" presStyleCnt="2"/>
      <dgm:spPr/>
    </dgm:pt>
    <dgm:pt modelId="{94F9336B-1DF3-DA46-BB26-88638DA26932}" type="pres">
      <dgm:prSet presAssocID="{7F42ABD8-2864-C54A-BF5D-3BD21F7FCB3E}" presName="circ2Tx" presStyleLbl="revTx" presStyleIdx="0" presStyleCnt="0">
        <dgm:presLayoutVars>
          <dgm:chMax val="0"/>
          <dgm:chPref val="0"/>
          <dgm:bulletEnabled val="1"/>
        </dgm:presLayoutVars>
      </dgm:prSet>
      <dgm:spPr/>
    </dgm:pt>
  </dgm:ptLst>
  <dgm:cxnLst>
    <dgm:cxn modelId="{2E7ABC05-EDDB-1A47-B14E-67348C0802BF}" srcId="{7F42ABD8-2864-C54A-BF5D-3BD21F7FCB3E}" destId="{2674D963-A1A8-0E47-B421-9C9D0F0EBB31}" srcOrd="2" destOrd="0" parTransId="{9FE6D285-16A1-4E48-8F21-A7F6E32466AF}" sibTransId="{BAD6F8D6-047F-0942-BF2B-CD0D7F5FCBF2}"/>
    <dgm:cxn modelId="{781B250D-35D7-354B-9DD8-4F28E0867DDB}" srcId="{E70F2DDC-5B2B-3144-A88D-3411823EB0BB}" destId="{2D0C6D1F-083C-924F-8E88-1AA84BFC8EBC}" srcOrd="1" destOrd="0" parTransId="{1455D62A-05A4-F643-BE4D-782A4C95ECED}" sibTransId="{144C4CF4-14F9-7F4B-97FC-F0123433C83F}"/>
    <dgm:cxn modelId="{0EB34917-8C5C-3E47-BA9C-B934FFE44F32}" type="presOf" srcId="{7F42ABD8-2864-C54A-BF5D-3BD21F7FCB3E}" destId="{94F9336B-1DF3-DA46-BB26-88638DA26932}" srcOrd="1" destOrd="0" presId="urn:microsoft.com/office/officeart/2005/8/layout/venn1"/>
    <dgm:cxn modelId="{8A247B29-8D7B-A84F-8CB6-83C905103ACF}" type="presOf" srcId="{58410A0E-1705-5A4F-BB10-516C204C763F}" destId="{D2501EAE-D996-9A48-9621-AE1F73F7DF83}" srcOrd="0" destOrd="4" presId="urn:microsoft.com/office/officeart/2005/8/layout/venn1"/>
    <dgm:cxn modelId="{96DA9B2F-D54E-DA40-8CEE-E047DA6099CF}" srcId="{DA0A538A-1E98-0046-8383-D709231C8F3D}" destId="{7F42ABD8-2864-C54A-BF5D-3BD21F7FCB3E}" srcOrd="1" destOrd="0" parTransId="{6C6EC99C-8B9A-BC49-B1D4-096D8A8F916E}" sibTransId="{9BD38D6D-3A3D-024D-8A04-92EEDADDA194}"/>
    <dgm:cxn modelId="{33F05735-0D1C-DE4F-8795-4A337290E61A}" type="presOf" srcId="{DA0A538A-1E98-0046-8383-D709231C8F3D}" destId="{AFABD7DC-0185-7544-90F6-6DF2EFAE251F}" srcOrd="0" destOrd="0" presId="urn:microsoft.com/office/officeart/2005/8/layout/venn1"/>
    <dgm:cxn modelId="{06ED2F36-0856-E440-989F-7741D63AF147}" type="presOf" srcId="{0B0C7857-F931-A542-8586-FC448F422F1E}" destId="{94F9336B-1DF3-DA46-BB26-88638DA26932}" srcOrd="1" destOrd="1" presId="urn:microsoft.com/office/officeart/2005/8/layout/venn1"/>
    <dgm:cxn modelId="{3CB1B036-E993-B548-B275-3EAC9656E1A6}" type="presOf" srcId="{2674D963-A1A8-0E47-B421-9C9D0F0EBB31}" destId="{94F9336B-1DF3-DA46-BB26-88638DA26932}" srcOrd="1" destOrd="3" presId="urn:microsoft.com/office/officeart/2005/8/layout/venn1"/>
    <dgm:cxn modelId="{46331842-83ED-DD42-B23A-CFC22620AA76}" srcId="{7F42ABD8-2864-C54A-BF5D-3BD21F7FCB3E}" destId="{416C4477-9BEE-6E4F-B2E2-098B220D63BD}" srcOrd="1" destOrd="0" parTransId="{2EB7A67E-CC25-DD4F-9D70-75C61B7E6429}" sibTransId="{5D7FC43A-560D-BA42-BFD0-BE4FCD04F9FE}"/>
    <dgm:cxn modelId="{380D2C44-50BC-F243-B2D7-0E52FD1E91C5}" srcId="{7F42ABD8-2864-C54A-BF5D-3BD21F7FCB3E}" destId="{0B0C7857-F931-A542-8586-FC448F422F1E}" srcOrd="0" destOrd="0" parTransId="{022D12FC-E196-2347-A957-4BE6BA9395BB}" sibTransId="{A24DA96C-BF88-A347-B73C-D62EBBD537BE}"/>
    <dgm:cxn modelId="{58AE514D-3C90-CC4E-8877-72C4914D95A0}" type="presOf" srcId="{B35E2633-FE2C-1A48-9A22-D2C03CE2ADD4}" destId="{D2501EAE-D996-9A48-9621-AE1F73F7DF83}" srcOrd="0" destOrd="3" presId="urn:microsoft.com/office/officeart/2005/8/layout/venn1"/>
    <dgm:cxn modelId="{31552B4F-87D1-5743-9E51-3DC60B544658}" type="presOf" srcId="{B35E2633-FE2C-1A48-9A22-D2C03CE2ADD4}" destId="{EA286639-D976-494B-92B1-5AFDB718B57F}" srcOrd="1" destOrd="3" presId="urn:microsoft.com/office/officeart/2005/8/layout/venn1"/>
    <dgm:cxn modelId="{7733EC55-115A-184C-BFBE-72301AEC891B}" type="presOf" srcId="{416C4477-9BEE-6E4F-B2E2-098B220D63BD}" destId="{94F9336B-1DF3-DA46-BB26-88638DA26932}" srcOrd="1" destOrd="2" presId="urn:microsoft.com/office/officeart/2005/8/layout/venn1"/>
    <dgm:cxn modelId="{CF5C7760-B527-8E42-AF56-591CF7567F9F}" type="presOf" srcId="{2D0C6D1F-083C-924F-8E88-1AA84BFC8EBC}" destId="{D2501EAE-D996-9A48-9621-AE1F73F7DF83}" srcOrd="0" destOrd="2" presId="urn:microsoft.com/office/officeart/2005/8/layout/venn1"/>
    <dgm:cxn modelId="{DB93D07B-725B-FC43-8DEC-25DCAFD746FE}" type="presOf" srcId="{E70F2DDC-5B2B-3144-A88D-3411823EB0BB}" destId="{EA286639-D976-494B-92B1-5AFDB718B57F}" srcOrd="1" destOrd="0" presId="urn:microsoft.com/office/officeart/2005/8/layout/venn1"/>
    <dgm:cxn modelId="{0BB1457C-7505-6644-9894-CEC640302DC1}" type="presOf" srcId="{58410A0E-1705-5A4F-BB10-516C204C763F}" destId="{EA286639-D976-494B-92B1-5AFDB718B57F}" srcOrd="1" destOrd="4" presId="urn:microsoft.com/office/officeart/2005/8/layout/venn1"/>
    <dgm:cxn modelId="{AC129393-B401-324C-A900-0C6C50EDD6CD}" type="presOf" srcId="{0B0C7857-F931-A542-8586-FC448F422F1E}" destId="{60DADEEB-25E7-8A46-9635-9EF567E33058}" srcOrd="0" destOrd="1" presId="urn:microsoft.com/office/officeart/2005/8/layout/venn1"/>
    <dgm:cxn modelId="{F5C4C29A-2028-D846-9AFF-CB506B313794}" type="presOf" srcId="{BF825ABF-7203-EA4B-8B83-B7EBE7E87DA3}" destId="{EA286639-D976-494B-92B1-5AFDB718B57F}" srcOrd="1" destOrd="1" presId="urn:microsoft.com/office/officeart/2005/8/layout/venn1"/>
    <dgm:cxn modelId="{CFAD80AA-3201-BE45-935B-8496E839F483}" type="presOf" srcId="{E70F2DDC-5B2B-3144-A88D-3411823EB0BB}" destId="{D2501EAE-D996-9A48-9621-AE1F73F7DF83}" srcOrd="0" destOrd="0" presId="urn:microsoft.com/office/officeart/2005/8/layout/venn1"/>
    <dgm:cxn modelId="{B0FB03AB-5F25-5E4B-BCBF-D60D2D3C1359}" srcId="{E70F2DDC-5B2B-3144-A88D-3411823EB0BB}" destId="{BF825ABF-7203-EA4B-8B83-B7EBE7E87DA3}" srcOrd="0" destOrd="0" parTransId="{4E233615-3D95-9D4A-A93C-051AC2C8FFB0}" sibTransId="{67FC91B0-6B38-6A41-90A6-395DB96329C0}"/>
    <dgm:cxn modelId="{5157C6AE-818F-784B-87EF-4438EC89CC95}" srcId="{E70F2DDC-5B2B-3144-A88D-3411823EB0BB}" destId="{B35E2633-FE2C-1A48-9A22-D2C03CE2ADD4}" srcOrd="2" destOrd="0" parTransId="{F23D7506-437B-7C42-99FC-FED84168A876}" sibTransId="{B3BABA02-65EE-8441-8863-D9B2FEE5EF00}"/>
    <dgm:cxn modelId="{6B0C80B5-810B-394B-A3B9-1A521AF3C7DC}" srcId="{7F42ABD8-2864-C54A-BF5D-3BD21F7FCB3E}" destId="{A93457EF-B84C-6049-BF07-89E80F6F1227}" srcOrd="3" destOrd="0" parTransId="{99DB423E-6B75-974A-8EDC-FC709B04DB3E}" sibTransId="{C0C346D7-8017-4D49-8296-A50AE403523B}"/>
    <dgm:cxn modelId="{82DA67C5-272D-1B44-A152-267F8D3CD89A}" srcId="{E70F2DDC-5B2B-3144-A88D-3411823EB0BB}" destId="{58410A0E-1705-5A4F-BB10-516C204C763F}" srcOrd="3" destOrd="0" parTransId="{D3355814-A054-844A-A7A5-BF565F322770}" sibTransId="{65F16A98-44F2-4543-9AD8-F85B43A03B14}"/>
    <dgm:cxn modelId="{C2F2BFC6-6840-EE4E-B79E-EEE819FA7A5B}" type="presOf" srcId="{2D0C6D1F-083C-924F-8E88-1AA84BFC8EBC}" destId="{EA286639-D976-494B-92B1-5AFDB718B57F}" srcOrd="1" destOrd="2" presId="urn:microsoft.com/office/officeart/2005/8/layout/venn1"/>
    <dgm:cxn modelId="{A71672C8-6653-0C4A-8B22-E8DA44206C86}" type="presOf" srcId="{A93457EF-B84C-6049-BF07-89E80F6F1227}" destId="{60DADEEB-25E7-8A46-9635-9EF567E33058}" srcOrd="0" destOrd="4" presId="urn:microsoft.com/office/officeart/2005/8/layout/venn1"/>
    <dgm:cxn modelId="{0492CFC8-2F90-5944-B88A-443D795725E6}" srcId="{DA0A538A-1E98-0046-8383-D709231C8F3D}" destId="{E70F2DDC-5B2B-3144-A88D-3411823EB0BB}" srcOrd="0" destOrd="0" parTransId="{BE8E4458-169A-AD46-9339-3901088D8202}" sibTransId="{13029ADF-7136-AC45-A17A-D75B68F7CC21}"/>
    <dgm:cxn modelId="{CEFA6DD6-CE8B-B242-ABD5-70CB62C5ADCE}" type="presOf" srcId="{416C4477-9BEE-6E4F-B2E2-098B220D63BD}" destId="{60DADEEB-25E7-8A46-9635-9EF567E33058}" srcOrd="0" destOrd="2" presId="urn:microsoft.com/office/officeart/2005/8/layout/venn1"/>
    <dgm:cxn modelId="{A266B9DD-00D2-C54B-8E5E-DD9CD14034EB}" type="presOf" srcId="{BF825ABF-7203-EA4B-8B83-B7EBE7E87DA3}" destId="{D2501EAE-D996-9A48-9621-AE1F73F7DF83}" srcOrd="0" destOrd="1" presId="urn:microsoft.com/office/officeart/2005/8/layout/venn1"/>
    <dgm:cxn modelId="{941F83DE-8CCB-A045-A6D3-6CAA7890B3E0}" type="presOf" srcId="{2674D963-A1A8-0E47-B421-9C9D0F0EBB31}" destId="{60DADEEB-25E7-8A46-9635-9EF567E33058}" srcOrd="0" destOrd="3" presId="urn:microsoft.com/office/officeart/2005/8/layout/venn1"/>
    <dgm:cxn modelId="{08FCDFF1-4171-5A4D-9F9E-75D78DE64E9F}" type="presOf" srcId="{7F42ABD8-2864-C54A-BF5D-3BD21F7FCB3E}" destId="{60DADEEB-25E7-8A46-9635-9EF567E33058}" srcOrd="0" destOrd="0" presId="urn:microsoft.com/office/officeart/2005/8/layout/venn1"/>
    <dgm:cxn modelId="{C7360DF7-B1C8-5F45-B7D4-60809B4692E9}" type="presOf" srcId="{A93457EF-B84C-6049-BF07-89E80F6F1227}" destId="{94F9336B-1DF3-DA46-BB26-88638DA26932}" srcOrd="1" destOrd="4" presId="urn:microsoft.com/office/officeart/2005/8/layout/venn1"/>
    <dgm:cxn modelId="{C05F1967-8B40-3A4D-87E5-D1CAFA10992D}" type="presParOf" srcId="{AFABD7DC-0185-7544-90F6-6DF2EFAE251F}" destId="{D2501EAE-D996-9A48-9621-AE1F73F7DF83}" srcOrd="0" destOrd="0" presId="urn:microsoft.com/office/officeart/2005/8/layout/venn1"/>
    <dgm:cxn modelId="{14235B9D-CC86-EF44-BD06-4B8CBC7D8025}" type="presParOf" srcId="{AFABD7DC-0185-7544-90F6-6DF2EFAE251F}" destId="{EA286639-D976-494B-92B1-5AFDB718B57F}" srcOrd="1" destOrd="0" presId="urn:microsoft.com/office/officeart/2005/8/layout/venn1"/>
    <dgm:cxn modelId="{C4E0CEE5-8246-794B-87D8-4DAAB17F36EC}" type="presParOf" srcId="{AFABD7DC-0185-7544-90F6-6DF2EFAE251F}" destId="{60DADEEB-25E7-8A46-9635-9EF567E33058}" srcOrd="2" destOrd="0" presId="urn:microsoft.com/office/officeart/2005/8/layout/venn1"/>
    <dgm:cxn modelId="{1CAFC4B0-3E68-D04D-838F-2EAD835862F0}" type="presParOf" srcId="{AFABD7DC-0185-7544-90F6-6DF2EFAE251F}" destId="{94F9336B-1DF3-DA46-BB26-88638DA26932}"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62D557-3D95-B545-9E4A-54E88D7B6556}" type="doc">
      <dgm:prSet loTypeId="urn:microsoft.com/office/officeart/2005/8/layout/venn1" loCatId="" qsTypeId="urn:microsoft.com/office/officeart/2005/8/quickstyle/simple1" qsCatId="simple" csTypeId="urn:microsoft.com/office/officeart/2005/8/colors/accent1_2" csCatId="accent1" phldr="1"/>
      <dgm:spPr/>
    </dgm:pt>
    <dgm:pt modelId="{37550318-87BA-894A-B774-DDE39EDE006A}">
      <dgm:prSet phldrT="[Text]"/>
      <dgm:spPr/>
      <dgm:t>
        <a:bodyPr/>
        <a:lstStyle/>
        <a:p>
          <a:r>
            <a:rPr lang="en-US" dirty="0"/>
            <a:t>Synchronous</a:t>
          </a:r>
        </a:p>
      </dgm:t>
    </dgm:pt>
    <dgm:pt modelId="{5F64825E-43F0-FF46-9920-932BDD3658FE}" type="parTrans" cxnId="{657AB037-E7AC-7945-A608-F7878E32440A}">
      <dgm:prSet/>
      <dgm:spPr/>
    </dgm:pt>
    <dgm:pt modelId="{AC44FECB-2B95-434E-A5B3-060C22E165CB}" type="sibTrans" cxnId="{657AB037-E7AC-7945-A608-F7878E32440A}">
      <dgm:prSet/>
      <dgm:spPr/>
    </dgm:pt>
    <dgm:pt modelId="{55218B98-2E3B-AE46-A047-C884E0D5D25B}">
      <dgm:prSet phldrT="[Text]"/>
      <dgm:spPr/>
      <dgm:t>
        <a:bodyPr/>
        <a:lstStyle/>
        <a:p>
          <a:r>
            <a:rPr lang="en-US" dirty="0"/>
            <a:t>Asynchronous</a:t>
          </a:r>
        </a:p>
      </dgm:t>
    </dgm:pt>
    <dgm:pt modelId="{E6D09D68-CB3D-9548-B651-4F3FC728512E}" type="parTrans" cxnId="{42C7308C-91AE-A645-9F03-9FA9CE799BE8}">
      <dgm:prSet/>
      <dgm:spPr/>
    </dgm:pt>
    <dgm:pt modelId="{4196D5E7-DCF4-6B4C-85D3-CAA0D57B6F8C}" type="sibTrans" cxnId="{42C7308C-91AE-A645-9F03-9FA9CE799BE8}">
      <dgm:prSet/>
      <dgm:spPr/>
    </dgm:pt>
    <dgm:pt modelId="{0351F613-8617-544D-923B-3BD16D9097EE}">
      <dgm:prSet phldrT="[Text]"/>
      <dgm:spPr/>
      <dgm:t>
        <a:bodyPr/>
        <a:lstStyle/>
        <a:p>
          <a:r>
            <a:rPr lang="en-US" dirty="0"/>
            <a:t>Discussion</a:t>
          </a:r>
        </a:p>
      </dgm:t>
    </dgm:pt>
    <dgm:pt modelId="{CE400397-CE9A-4242-BF55-00110E0B7822}" type="parTrans" cxnId="{4ABECB21-C0CD-384F-BB16-2B0F5C54A5F2}">
      <dgm:prSet/>
      <dgm:spPr/>
    </dgm:pt>
    <dgm:pt modelId="{FE35BB4A-5386-5B4B-A470-B5D0B7BFEC09}" type="sibTrans" cxnId="{4ABECB21-C0CD-384F-BB16-2B0F5C54A5F2}">
      <dgm:prSet/>
      <dgm:spPr/>
    </dgm:pt>
    <dgm:pt modelId="{5004EAFA-3930-C542-9BF9-08F94891986A}">
      <dgm:prSet phldrT="[Text]"/>
      <dgm:spPr/>
      <dgm:t>
        <a:bodyPr/>
        <a:lstStyle/>
        <a:p>
          <a:r>
            <a:rPr lang="en-US" dirty="0"/>
            <a:t>Presentations</a:t>
          </a:r>
        </a:p>
      </dgm:t>
    </dgm:pt>
    <dgm:pt modelId="{D0C6CA75-B264-A84B-A7DA-A8D12A8E368A}" type="parTrans" cxnId="{FFCC3E85-978D-D34E-8DC3-19D1AF8F73D1}">
      <dgm:prSet/>
      <dgm:spPr/>
    </dgm:pt>
    <dgm:pt modelId="{BAC1DBC7-3308-7C44-9E86-436762C94B86}" type="sibTrans" cxnId="{FFCC3E85-978D-D34E-8DC3-19D1AF8F73D1}">
      <dgm:prSet/>
      <dgm:spPr/>
    </dgm:pt>
    <dgm:pt modelId="{0A02CC35-0D02-B94A-8178-85515F9242C4}">
      <dgm:prSet phldrT="[Text]"/>
      <dgm:spPr/>
      <dgm:t>
        <a:bodyPr/>
        <a:lstStyle/>
        <a:p>
          <a:r>
            <a:rPr lang="en-US" dirty="0"/>
            <a:t>Questions</a:t>
          </a:r>
        </a:p>
      </dgm:t>
    </dgm:pt>
    <dgm:pt modelId="{0F40C8D8-F8EF-824B-A760-539F6B52ABD2}" type="parTrans" cxnId="{4A03A313-E1E1-2340-93BA-F722FA517623}">
      <dgm:prSet/>
      <dgm:spPr/>
    </dgm:pt>
    <dgm:pt modelId="{50234186-FC7B-0843-BF10-B2EAF27E0692}" type="sibTrans" cxnId="{4A03A313-E1E1-2340-93BA-F722FA517623}">
      <dgm:prSet/>
      <dgm:spPr/>
    </dgm:pt>
    <dgm:pt modelId="{6EB347EE-0770-C442-804F-4CCA68D8082C}">
      <dgm:prSet phldrT="[Text]"/>
      <dgm:spPr/>
      <dgm:t>
        <a:bodyPr/>
        <a:lstStyle/>
        <a:p>
          <a:r>
            <a:rPr lang="en-US" dirty="0" err="1"/>
            <a:t>Demonstrantions</a:t>
          </a:r>
          <a:endParaRPr lang="en-US" dirty="0"/>
        </a:p>
      </dgm:t>
    </dgm:pt>
    <dgm:pt modelId="{1AB7434E-7A0B-8A45-A44C-EE1209D42E64}" type="parTrans" cxnId="{65DEB5EB-207C-F645-8783-0370389C5C3E}">
      <dgm:prSet/>
      <dgm:spPr/>
    </dgm:pt>
    <dgm:pt modelId="{9E1435DC-CC9B-5544-8ADC-BF1D194B6F8D}" type="sibTrans" cxnId="{65DEB5EB-207C-F645-8783-0370389C5C3E}">
      <dgm:prSet/>
      <dgm:spPr/>
    </dgm:pt>
    <dgm:pt modelId="{5E18ACB9-22D3-8E44-8DB1-DCEE2786A850}">
      <dgm:prSet phldrT="[Text]"/>
      <dgm:spPr/>
      <dgm:t>
        <a:bodyPr/>
        <a:lstStyle/>
        <a:p>
          <a:r>
            <a:rPr lang="en-US" dirty="0"/>
            <a:t>Discussion</a:t>
          </a:r>
        </a:p>
      </dgm:t>
    </dgm:pt>
    <dgm:pt modelId="{DB78459E-E087-3846-A791-8C8FCB8F52A0}" type="parTrans" cxnId="{E70D63B0-B53B-6C4E-84F4-F17F6FEF6C60}">
      <dgm:prSet/>
      <dgm:spPr/>
    </dgm:pt>
    <dgm:pt modelId="{3E11256C-ED0F-E241-88D8-5FB87AF394DB}" type="sibTrans" cxnId="{E70D63B0-B53B-6C4E-84F4-F17F6FEF6C60}">
      <dgm:prSet/>
      <dgm:spPr/>
    </dgm:pt>
    <dgm:pt modelId="{6CA94F79-2BC7-6F4A-8196-7438EC812554}">
      <dgm:prSet phldrT="[Text]"/>
      <dgm:spPr/>
      <dgm:t>
        <a:bodyPr/>
        <a:lstStyle/>
        <a:p>
          <a:r>
            <a:rPr lang="en-US" dirty="0"/>
            <a:t>Quizzes/Tests</a:t>
          </a:r>
        </a:p>
      </dgm:t>
    </dgm:pt>
    <dgm:pt modelId="{1FC1316A-5AF6-4041-95AA-D3B4CD013177}" type="parTrans" cxnId="{5B704D16-4271-2446-AB37-14FCDDF30C84}">
      <dgm:prSet/>
      <dgm:spPr/>
    </dgm:pt>
    <dgm:pt modelId="{FCAAD0D9-3AF8-7541-B5CA-89898FF7FAA8}" type="sibTrans" cxnId="{5B704D16-4271-2446-AB37-14FCDDF30C84}">
      <dgm:prSet/>
      <dgm:spPr/>
    </dgm:pt>
    <dgm:pt modelId="{B327FE57-C38E-DB43-861B-411FE4391F92}">
      <dgm:prSet phldrT="[Text]"/>
      <dgm:spPr/>
      <dgm:t>
        <a:bodyPr/>
        <a:lstStyle/>
        <a:p>
          <a:r>
            <a:rPr lang="en-US" dirty="0"/>
            <a:t>Video lectures</a:t>
          </a:r>
        </a:p>
      </dgm:t>
    </dgm:pt>
    <dgm:pt modelId="{1804A5FA-DEA5-5D47-BDE0-18322EA8446D}" type="parTrans" cxnId="{86A2621F-1EA5-2749-B3A5-EED5B3EC7FC0}">
      <dgm:prSet/>
      <dgm:spPr/>
    </dgm:pt>
    <dgm:pt modelId="{79FAC6C2-1069-7E40-8F8E-2F9932A723B8}" type="sibTrans" cxnId="{86A2621F-1EA5-2749-B3A5-EED5B3EC7FC0}">
      <dgm:prSet/>
      <dgm:spPr/>
    </dgm:pt>
    <dgm:pt modelId="{AC786E52-877F-E443-AD7A-38229F5E3758}">
      <dgm:prSet phldrT="[Text]"/>
      <dgm:spPr/>
      <dgm:t>
        <a:bodyPr/>
        <a:lstStyle/>
        <a:p>
          <a:r>
            <a:rPr lang="en-US" dirty="0"/>
            <a:t>Blogging</a:t>
          </a:r>
        </a:p>
      </dgm:t>
    </dgm:pt>
    <dgm:pt modelId="{0509558A-37D6-8B4F-A14E-21A04D289DCA}" type="parTrans" cxnId="{C4F2A7F6-E50A-BA4A-939E-DAED951B4DCB}">
      <dgm:prSet/>
      <dgm:spPr/>
    </dgm:pt>
    <dgm:pt modelId="{F9E38AB1-A785-2E49-9AE5-EECEB86A66D2}" type="sibTrans" cxnId="{C4F2A7F6-E50A-BA4A-939E-DAED951B4DCB}">
      <dgm:prSet/>
      <dgm:spPr/>
    </dgm:pt>
    <dgm:pt modelId="{493C02F3-CD35-4C44-B659-9F82EE0CD640}" type="pres">
      <dgm:prSet presAssocID="{6462D557-3D95-B545-9E4A-54E88D7B6556}" presName="compositeShape" presStyleCnt="0">
        <dgm:presLayoutVars>
          <dgm:chMax val="7"/>
          <dgm:dir/>
          <dgm:resizeHandles val="exact"/>
        </dgm:presLayoutVars>
      </dgm:prSet>
      <dgm:spPr/>
    </dgm:pt>
    <dgm:pt modelId="{F3E6F7B1-8F97-AE40-837A-9EE1C28749E3}" type="pres">
      <dgm:prSet presAssocID="{37550318-87BA-894A-B774-DDE39EDE006A}" presName="circ1" presStyleLbl="vennNode1" presStyleIdx="0" presStyleCnt="2"/>
      <dgm:spPr/>
    </dgm:pt>
    <dgm:pt modelId="{4B5B0DF5-A5C7-274F-A379-373A9EC2EDB8}" type="pres">
      <dgm:prSet presAssocID="{37550318-87BA-894A-B774-DDE39EDE006A}" presName="circ1Tx" presStyleLbl="revTx" presStyleIdx="0" presStyleCnt="0">
        <dgm:presLayoutVars>
          <dgm:chMax val="0"/>
          <dgm:chPref val="0"/>
          <dgm:bulletEnabled val="1"/>
        </dgm:presLayoutVars>
      </dgm:prSet>
      <dgm:spPr/>
    </dgm:pt>
    <dgm:pt modelId="{678EAB35-9DE7-FD4A-B0A8-7179FA22240D}" type="pres">
      <dgm:prSet presAssocID="{55218B98-2E3B-AE46-A047-C884E0D5D25B}" presName="circ2" presStyleLbl="vennNode1" presStyleIdx="1" presStyleCnt="2"/>
      <dgm:spPr/>
    </dgm:pt>
    <dgm:pt modelId="{78A4347A-BA21-1A4F-B898-B7471793990A}" type="pres">
      <dgm:prSet presAssocID="{55218B98-2E3B-AE46-A047-C884E0D5D25B}" presName="circ2Tx" presStyleLbl="revTx" presStyleIdx="0" presStyleCnt="0">
        <dgm:presLayoutVars>
          <dgm:chMax val="0"/>
          <dgm:chPref val="0"/>
          <dgm:bulletEnabled val="1"/>
        </dgm:presLayoutVars>
      </dgm:prSet>
      <dgm:spPr/>
    </dgm:pt>
  </dgm:ptLst>
  <dgm:cxnLst>
    <dgm:cxn modelId="{8D191203-0434-7E41-97EF-4D70F1BBAC0E}" type="presOf" srcId="{37550318-87BA-894A-B774-DDE39EDE006A}" destId="{F3E6F7B1-8F97-AE40-837A-9EE1C28749E3}" srcOrd="0" destOrd="0" presId="urn:microsoft.com/office/officeart/2005/8/layout/venn1"/>
    <dgm:cxn modelId="{4A03A313-E1E1-2340-93BA-F722FA517623}" srcId="{37550318-87BA-894A-B774-DDE39EDE006A}" destId="{0A02CC35-0D02-B94A-8178-85515F9242C4}" srcOrd="2" destOrd="0" parTransId="{0F40C8D8-F8EF-824B-A760-539F6B52ABD2}" sibTransId="{50234186-FC7B-0843-BF10-B2EAF27E0692}"/>
    <dgm:cxn modelId="{5B704D16-4271-2446-AB37-14FCDDF30C84}" srcId="{55218B98-2E3B-AE46-A047-C884E0D5D25B}" destId="{6CA94F79-2BC7-6F4A-8196-7438EC812554}" srcOrd="1" destOrd="0" parTransId="{1FC1316A-5AF6-4041-95AA-D3B4CD013177}" sibTransId="{FCAAD0D9-3AF8-7541-B5CA-89898FF7FAA8}"/>
    <dgm:cxn modelId="{74685C17-1C4F-F94B-9A28-60DB3170469C}" type="presOf" srcId="{0A02CC35-0D02-B94A-8178-85515F9242C4}" destId="{4B5B0DF5-A5C7-274F-A379-373A9EC2EDB8}" srcOrd="1" destOrd="3" presId="urn:microsoft.com/office/officeart/2005/8/layout/venn1"/>
    <dgm:cxn modelId="{86A2621F-1EA5-2749-B3A5-EED5B3EC7FC0}" srcId="{55218B98-2E3B-AE46-A047-C884E0D5D25B}" destId="{B327FE57-C38E-DB43-861B-411FE4391F92}" srcOrd="2" destOrd="0" parTransId="{1804A5FA-DEA5-5D47-BDE0-18322EA8446D}" sibTransId="{79FAC6C2-1069-7E40-8F8E-2F9932A723B8}"/>
    <dgm:cxn modelId="{4ABECB21-C0CD-384F-BB16-2B0F5C54A5F2}" srcId="{37550318-87BA-894A-B774-DDE39EDE006A}" destId="{0351F613-8617-544D-923B-3BD16D9097EE}" srcOrd="0" destOrd="0" parTransId="{CE400397-CE9A-4242-BF55-00110E0B7822}" sibTransId="{FE35BB4A-5386-5B4B-A470-B5D0B7BFEC09}"/>
    <dgm:cxn modelId="{4481D223-8FA7-A744-A302-0A3F02B148B6}" type="presOf" srcId="{5004EAFA-3930-C542-9BF9-08F94891986A}" destId="{F3E6F7B1-8F97-AE40-837A-9EE1C28749E3}" srcOrd="0" destOrd="2" presId="urn:microsoft.com/office/officeart/2005/8/layout/venn1"/>
    <dgm:cxn modelId="{1C877225-5A13-D24A-BA96-69CE48EB5DFD}" type="presOf" srcId="{6EB347EE-0770-C442-804F-4CCA68D8082C}" destId="{F3E6F7B1-8F97-AE40-837A-9EE1C28749E3}" srcOrd="0" destOrd="4" presId="urn:microsoft.com/office/officeart/2005/8/layout/venn1"/>
    <dgm:cxn modelId="{1FBF1529-22DC-6541-808E-02EFABB58DD2}" type="presOf" srcId="{5004EAFA-3930-C542-9BF9-08F94891986A}" destId="{4B5B0DF5-A5C7-274F-A379-373A9EC2EDB8}" srcOrd="1" destOrd="2" presId="urn:microsoft.com/office/officeart/2005/8/layout/venn1"/>
    <dgm:cxn modelId="{EDD42037-ABFF-1F49-8062-3A35197A17D6}" type="presOf" srcId="{0A02CC35-0D02-B94A-8178-85515F9242C4}" destId="{F3E6F7B1-8F97-AE40-837A-9EE1C28749E3}" srcOrd="0" destOrd="3" presId="urn:microsoft.com/office/officeart/2005/8/layout/venn1"/>
    <dgm:cxn modelId="{657AB037-E7AC-7945-A608-F7878E32440A}" srcId="{6462D557-3D95-B545-9E4A-54E88D7B6556}" destId="{37550318-87BA-894A-B774-DDE39EDE006A}" srcOrd="0" destOrd="0" parTransId="{5F64825E-43F0-FF46-9920-932BDD3658FE}" sibTransId="{AC44FECB-2B95-434E-A5B3-060C22E165CB}"/>
    <dgm:cxn modelId="{F825124D-02F4-EE46-B375-CFC6A67FA3A8}" type="presOf" srcId="{AC786E52-877F-E443-AD7A-38229F5E3758}" destId="{78A4347A-BA21-1A4F-B898-B7471793990A}" srcOrd="1" destOrd="4" presId="urn:microsoft.com/office/officeart/2005/8/layout/venn1"/>
    <dgm:cxn modelId="{5E2BE855-5079-2940-967D-360A851334B7}" type="presOf" srcId="{37550318-87BA-894A-B774-DDE39EDE006A}" destId="{4B5B0DF5-A5C7-274F-A379-373A9EC2EDB8}" srcOrd="1" destOrd="0" presId="urn:microsoft.com/office/officeart/2005/8/layout/venn1"/>
    <dgm:cxn modelId="{FFCC3E85-978D-D34E-8DC3-19D1AF8F73D1}" srcId="{37550318-87BA-894A-B774-DDE39EDE006A}" destId="{5004EAFA-3930-C542-9BF9-08F94891986A}" srcOrd="1" destOrd="0" parTransId="{D0C6CA75-B264-A84B-A7DA-A8D12A8E368A}" sibTransId="{BAC1DBC7-3308-7C44-9E86-436762C94B86}"/>
    <dgm:cxn modelId="{A5C1DD88-B7AD-A542-B71F-D255D1FEDE4A}" type="presOf" srcId="{6CA94F79-2BC7-6F4A-8196-7438EC812554}" destId="{678EAB35-9DE7-FD4A-B0A8-7179FA22240D}" srcOrd="0" destOrd="2" presId="urn:microsoft.com/office/officeart/2005/8/layout/venn1"/>
    <dgm:cxn modelId="{8CB7C78B-B15E-364B-A493-42E2B75A8DCA}" type="presOf" srcId="{55218B98-2E3B-AE46-A047-C884E0D5D25B}" destId="{78A4347A-BA21-1A4F-B898-B7471793990A}" srcOrd="1" destOrd="0" presId="urn:microsoft.com/office/officeart/2005/8/layout/venn1"/>
    <dgm:cxn modelId="{42C7308C-91AE-A645-9F03-9FA9CE799BE8}" srcId="{6462D557-3D95-B545-9E4A-54E88D7B6556}" destId="{55218B98-2E3B-AE46-A047-C884E0D5D25B}" srcOrd="1" destOrd="0" parTransId="{E6D09D68-CB3D-9548-B651-4F3FC728512E}" sibTransId="{4196D5E7-DCF4-6B4C-85D3-CAA0D57B6F8C}"/>
    <dgm:cxn modelId="{3E79AF99-0E78-DC47-8EEF-1A046655A5D6}" type="presOf" srcId="{6462D557-3D95-B545-9E4A-54E88D7B6556}" destId="{493C02F3-CD35-4C44-B659-9F82EE0CD640}" srcOrd="0" destOrd="0" presId="urn:microsoft.com/office/officeart/2005/8/layout/venn1"/>
    <dgm:cxn modelId="{53D84BA0-98DE-DC4B-A386-6BED672B5C03}" type="presOf" srcId="{55218B98-2E3B-AE46-A047-C884E0D5D25B}" destId="{678EAB35-9DE7-FD4A-B0A8-7179FA22240D}" srcOrd="0" destOrd="0" presId="urn:microsoft.com/office/officeart/2005/8/layout/venn1"/>
    <dgm:cxn modelId="{E70D63B0-B53B-6C4E-84F4-F17F6FEF6C60}" srcId="{55218B98-2E3B-AE46-A047-C884E0D5D25B}" destId="{5E18ACB9-22D3-8E44-8DB1-DCEE2786A850}" srcOrd="0" destOrd="0" parTransId="{DB78459E-E087-3846-A791-8C8FCB8F52A0}" sibTransId="{3E11256C-ED0F-E241-88D8-5FB87AF394DB}"/>
    <dgm:cxn modelId="{674F9CC5-3ECB-3A49-A204-02F128D111AE}" type="presOf" srcId="{0351F613-8617-544D-923B-3BD16D9097EE}" destId="{F3E6F7B1-8F97-AE40-837A-9EE1C28749E3}" srcOrd="0" destOrd="1" presId="urn:microsoft.com/office/officeart/2005/8/layout/venn1"/>
    <dgm:cxn modelId="{021CFBCC-E8F2-BC4F-9532-21E4DD71D116}" type="presOf" srcId="{5E18ACB9-22D3-8E44-8DB1-DCEE2786A850}" destId="{678EAB35-9DE7-FD4A-B0A8-7179FA22240D}" srcOrd="0" destOrd="1" presId="urn:microsoft.com/office/officeart/2005/8/layout/venn1"/>
    <dgm:cxn modelId="{91C854D6-5B4D-814B-A796-57C74265C527}" type="presOf" srcId="{5E18ACB9-22D3-8E44-8DB1-DCEE2786A850}" destId="{78A4347A-BA21-1A4F-B898-B7471793990A}" srcOrd="1" destOrd="1" presId="urn:microsoft.com/office/officeart/2005/8/layout/venn1"/>
    <dgm:cxn modelId="{BEA280D7-A7BC-BC40-95B6-CBBE84158783}" type="presOf" srcId="{B327FE57-C38E-DB43-861B-411FE4391F92}" destId="{78A4347A-BA21-1A4F-B898-B7471793990A}" srcOrd="1" destOrd="3" presId="urn:microsoft.com/office/officeart/2005/8/layout/venn1"/>
    <dgm:cxn modelId="{89964FDC-A288-144D-BB1B-2342FB7781B9}" type="presOf" srcId="{6CA94F79-2BC7-6F4A-8196-7438EC812554}" destId="{78A4347A-BA21-1A4F-B898-B7471793990A}" srcOrd="1" destOrd="2" presId="urn:microsoft.com/office/officeart/2005/8/layout/venn1"/>
    <dgm:cxn modelId="{ECAF79DF-0BD4-C647-8B53-987222F83F74}" type="presOf" srcId="{0351F613-8617-544D-923B-3BD16D9097EE}" destId="{4B5B0DF5-A5C7-274F-A379-373A9EC2EDB8}" srcOrd="1" destOrd="1" presId="urn:microsoft.com/office/officeart/2005/8/layout/venn1"/>
    <dgm:cxn modelId="{557654E2-EA79-114D-8DA3-F49657A989B0}" type="presOf" srcId="{B327FE57-C38E-DB43-861B-411FE4391F92}" destId="{678EAB35-9DE7-FD4A-B0A8-7179FA22240D}" srcOrd="0" destOrd="3" presId="urn:microsoft.com/office/officeart/2005/8/layout/venn1"/>
    <dgm:cxn modelId="{A78CB2E4-1DE1-4A40-A3BB-8CFAB1E78895}" type="presOf" srcId="{AC786E52-877F-E443-AD7A-38229F5E3758}" destId="{678EAB35-9DE7-FD4A-B0A8-7179FA22240D}" srcOrd="0" destOrd="4" presId="urn:microsoft.com/office/officeart/2005/8/layout/venn1"/>
    <dgm:cxn modelId="{65DEB5EB-207C-F645-8783-0370389C5C3E}" srcId="{37550318-87BA-894A-B774-DDE39EDE006A}" destId="{6EB347EE-0770-C442-804F-4CCA68D8082C}" srcOrd="3" destOrd="0" parTransId="{1AB7434E-7A0B-8A45-A44C-EE1209D42E64}" sibTransId="{9E1435DC-CC9B-5544-8ADC-BF1D194B6F8D}"/>
    <dgm:cxn modelId="{C4F2A7F6-E50A-BA4A-939E-DAED951B4DCB}" srcId="{55218B98-2E3B-AE46-A047-C884E0D5D25B}" destId="{AC786E52-877F-E443-AD7A-38229F5E3758}" srcOrd="3" destOrd="0" parTransId="{0509558A-37D6-8B4F-A14E-21A04D289DCA}" sibTransId="{F9E38AB1-A785-2E49-9AE5-EECEB86A66D2}"/>
    <dgm:cxn modelId="{ECD8BFFD-472E-B24C-8B6E-78F6299C2B3A}" type="presOf" srcId="{6EB347EE-0770-C442-804F-4CCA68D8082C}" destId="{4B5B0DF5-A5C7-274F-A379-373A9EC2EDB8}" srcOrd="1" destOrd="4" presId="urn:microsoft.com/office/officeart/2005/8/layout/venn1"/>
    <dgm:cxn modelId="{21DFF71C-89A9-D24A-B63D-E7368B38BD66}" type="presParOf" srcId="{493C02F3-CD35-4C44-B659-9F82EE0CD640}" destId="{F3E6F7B1-8F97-AE40-837A-9EE1C28749E3}" srcOrd="0" destOrd="0" presId="urn:microsoft.com/office/officeart/2005/8/layout/venn1"/>
    <dgm:cxn modelId="{1E86A33B-966E-904D-96F5-A6B63D130BA2}" type="presParOf" srcId="{493C02F3-CD35-4C44-B659-9F82EE0CD640}" destId="{4B5B0DF5-A5C7-274F-A379-373A9EC2EDB8}" srcOrd="1" destOrd="0" presId="urn:microsoft.com/office/officeart/2005/8/layout/venn1"/>
    <dgm:cxn modelId="{66452A47-1942-7C47-8FFF-A6EA55D9C264}" type="presParOf" srcId="{493C02F3-CD35-4C44-B659-9F82EE0CD640}" destId="{678EAB35-9DE7-FD4A-B0A8-7179FA22240D}" srcOrd="2" destOrd="0" presId="urn:microsoft.com/office/officeart/2005/8/layout/venn1"/>
    <dgm:cxn modelId="{06A986FC-07CB-BC45-81D1-8FDF4228E8E3}" type="presParOf" srcId="{493C02F3-CD35-4C44-B659-9F82EE0CD640}" destId="{78A4347A-BA21-1A4F-B898-B7471793990A}"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0B62A-C970-FD43-B168-7B4F7A59E51C}">
      <dsp:nvSpPr>
        <dsp:cNvPr id="0" name=""/>
        <dsp:cNvSpPr/>
      </dsp:nvSpPr>
      <dsp:spPr>
        <a:xfrm>
          <a:off x="6938057" y="0"/>
          <a:ext cx="2187570" cy="45585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Objective</a:t>
          </a:r>
        </a:p>
      </dsp:txBody>
      <dsp:txXfrm>
        <a:off x="6938057" y="0"/>
        <a:ext cx="2187570" cy="1367565"/>
      </dsp:txXfrm>
    </dsp:sp>
    <dsp:sp modelId="{87EB0849-C78E-6A41-82A1-E69A758DE4D1}">
      <dsp:nvSpPr>
        <dsp:cNvPr id="0" name=""/>
        <dsp:cNvSpPr/>
      </dsp:nvSpPr>
      <dsp:spPr>
        <a:xfrm>
          <a:off x="4385891" y="0"/>
          <a:ext cx="2187570" cy="45585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Outcome</a:t>
          </a:r>
        </a:p>
      </dsp:txBody>
      <dsp:txXfrm>
        <a:off x="4385891" y="0"/>
        <a:ext cx="2187570" cy="1367565"/>
      </dsp:txXfrm>
    </dsp:sp>
    <dsp:sp modelId="{B77312FF-11B5-2342-85F8-68B4E18996DB}">
      <dsp:nvSpPr>
        <dsp:cNvPr id="0" name=""/>
        <dsp:cNvSpPr/>
      </dsp:nvSpPr>
      <dsp:spPr>
        <a:xfrm>
          <a:off x="1833725" y="0"/>
          <a:ext cx="2187570" cy="45585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Goal</a:t>
          </a:r>
        </a:p>
      </dsp:txBody>
      <dsp:txXfrm>
        <a:off x="1833725" y="0"/>
        <a:ext cx="2187570" cy="1367565"/>
      </dsp:txXfrm>
    </dsp:sp>
    <dsp:sp modelId="{F80C09AB-CA6F-3449-A57B-0F7AF2770C3D}">
      <dsp:nvSpPr>
        <dsp:cNvPr id="0" name=""/>
        <dsp:cNvSpPr/>
      </dsp:nvSpPr>
      <dsp:spPr>
        <a:xfrm>
          <a:off x="2016022" y="2678196"/>
          <a:ext cx="1822975" cy="911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Students will become informed voters</a:t>
          </a:r>
        </a:p>
      </dsp:txBody>
      <dsp:txXfrm>
        <a:off x="2042719" y="2704893"/>
        <a:ext cx="1769581" cy="858093"/>
      </dsp:txXfrm>
    </dsp:sp>
    <dsp:sp modelId="{92A1232A-D9B3-3C42-A4C7-FE3370B26E20}">
      <dsp:nvSpPr>
        <dsp:cNvPr id="0" name=""/>
        <dsp:cNvSpPr/>
      </dsp:nvSpPr>
      <dsp:spPr>
        <a:xfrm rot="18770822">
          <a:off x="3667458" y="2722865"/>
          <a:ext cx="1072270" cy="35991"/>
        </a:xfrm>
        <a:custGeom>
          <a:avLst/>
          <a:gdLst/>
          <a:ahLst/>
          <a:cxnLst/>
          <a:rect l="0" t="0" r="0" b="0"/>
          <a:pathLst>
            <a:path>
              <a:moveTo>
                <a:pt x="0" y="17995"/>
              </a:moveTo>
              <a:lnTo>
                <a:pt x="1072270" y="1799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76786" y="2714054"/>
        <a:ext cx="53613" cy="53613"/>
      </dsp:txXfrm>
    </dsp:sp>
    <dsp:sp modelId="{124E42FE-DCCF-874E-94C9-7314D70705CE}">
      <dsp:nvSpPr>
        <dsp:cNvPr id="0" name=""/>
        <dsp:cNvSpPr/>
      </dsp:nvSpPr>
      <dsp:spPr>
        <a:xfrm>
          <a:off x="4568188" y="1892038"/>
          <a:ext cx="1822975" cy="911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Student can successfully compare and contrast Republicans and Democrats on 5 major policy issues</a:t>
          </a:r>
        </a:p>
      </dsp:txBody>
      <dsp:txXfrm>
        <a:off x="4594885" y="1918735"/>
        <a:ext cx="1769581" cy="858093"/>
      </dsp:txXfrm>
    </dsp:sp>
    <dsp:sp modelId="{00EB6F01-9F41-0A41-AF24-B11717B13D0A}">
      <dsp:nvSpPr>
        <dsp:cNvPr id="0" name=""/>
        <dsp:cNvSpPr/>
      </dsp:nvSpPr>
      <dsp:spPr>
        <a:xfrm rot="19457599">
          <a:off x="6306759" y="2067733"/>
          <a:ext cx="898000" cy="35991"/>
        </a:xfrm>
        <a:custGeom>
          <a:avLst/>
          <a:gdLst/>
          <a:ahLst/>
          <a:cxnLst/>
          <a:rect l="0" t="0" r="0" b="0"/>
          <a:pathLst>
            <a:path>
              <a:moveTo>
                <a:pt x="0" y="17995"/>
              </a:moveTo>
              <a:lnTo>
                <a:pt x="898000" y="1799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33309" y="2063279"/>
        <a:ext cx="44900" cy="44900"/>
      </dsp:txXfrm>
    </dsp:sp>
    <dsp:sp modelId="{675B37C3-05FC-B942-9E78-B1942B86E081}">
      <dsp:nvSpPr>
        <dsp:cNvPr id="0" name=""/>
        <dsp:cNvSpPr/>
      </dsp:nvSpPr>
      <dsp:spPr>
        <a:xfrm>
          <a:off x="7120354" y="1367932"/>
          <a:ext cx="1822975" cy="911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Critically evaluate the Republican Party platform in the 2020 election cycle</a:t>
          </a:r>
        </a:p>
      </dsp:txBody>
      <dsp:txXfrm>
        <a:off x="7147051" y="1394629"/>
        <a:ext cx="1769581" cy="858093"/>
      </dsp:txXfrm>
    </dsp:sp>
    <dsp:sp modelId="{86A9E875-4F78-6642-A267-A158BADC2BD9}">
      <dsp:nvSpPr>
        <dsp:cNvPr id="0" name=""/>
        <dsp:cNvSpPr/>
      </dsp:nvSpPr>
      <dsp:spPr>
        <a:xfrm rot="2142401">
          <a:off x="6306759" y="2591839"/>
          <a:ext cx="898000" cy="35991"/>
        </a:xfrm>
        <a:custGeom>
          <a:avLst/>
          <a:gdLst/>
          <a:ahLst/>
          <a:cxnLst/>
          <a:rect l="0" t="0" r="0" b="0"/>
          <a:pathLst>
            <a:path>
              <a:moveTo>
                <a:pt x="0" y="17995"/>
              </a:moveTo>
              <a:lnTo>
                <a:pt x="898000" y="1799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33309" y="2587384"/>
        <a:ext cx="44900" cy="44900"/>
      </dsp:txXfrm>
    </dsp:sp>
    <dsp:sp modelId="{3C9AB3C5-5121-0B49-BD90-DFA8BBC1FD87}">
      <dsp:nvSpPr>
        <dsp:cNvPr id="0" name=""/>
        <dsp:cNvSpPr/>
      </dsp:nvSpPr>
      <dsp:spPr>
        <a:xfrm>
          <a:off x="7120354" y="2416143"/>
          <a:ext cx="1822975" cy="911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Critically evaluate the Democratic Party platform in the 2020 election cycle</a:t>
          </a:r>
        </a:p>
      </dsp:txBody>
      <dsp:txXfrm>
        <a:off x="7147051" y="2442840"/>
        <a:ext cx="1769581" cy="858093"/>
      </dsp:txXfrm>
    </dsp:sp>
    <dsp:sp modelId="{A8EBD7C7-5745-CF4F-BA8D-1DFD20699DAD}">
      <dsp:nvSpPr>
        <dsp:cNvPr id="0" name=""/>
        <dsp:cNvSpPr/>
      </dsp:nvSpPr>
      <dsp:spPr>
        <a:xfrm rot="2829178">
          <a:off x="3667458" y="3509024"/>
          <a:ext cx="1072270" cy="35991"/>
        </a:xfrm>
        <a:custGeom>
          <a:avLst/>
          <a:gdLst/>
          <a:ahLst/>
          <a:cxnLst/>
          <a:rect l="0" t="0" r="0" b="0"/>
          <a:pathLst>
            <a:path>
              <a:moveTo>
                <a:pt x="0" y="17995"/>
              </a:moveTo>
              <a:lnTo>
                <a:pt x="1072270" y="1799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76786" y="3500212"/>
        <a:ext cx="53613" cy="53613"/>
      </dsp:txXfrm>
    </dsp:sp>
    <dsp:sp modelId="{D5418629-FE65-7B49-8CE9-287E85AB7EEF}">
      <dsp:nvSpPr>
        <dsp:cNvPr id="0" name=""/>
        <dsp:cNvSpPr/>
      </dsp:nvSpPr>
      <dsp:spPr>
        <a:xfrm>
          <a:off x="4568188" y="3464354"/>
          <a:ext cx="1822975" cy="911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Student can explain the concept of representative democracy</a:t>
          </a:r>
        </a:p>
      </dsp:txBody>
      <dsp:txXfrm>
        <a:off x="4594885" y="3491051"/>
        <a:ext cx="1769581" cy="858093"/>
      </dsp:txXfrm>
    </dsp:sp>
    <dsp:sp modelId="{E4E940D9-A910-9E43-AC2E-F2B73D994731}">
      <dsp:nvSpPr>
        <dsp:cNvPr id="0" name=""/>
        <dsp:cNvSpPr/>
      </dsp:nvSpPr>
      <dsp:spPr>
        <a:xfrm>
          <a:off x="6391164" y="3902103"/>
          <a:ext cx="729190" cy="35991"/>
        </a:xfrm>
        <a:custGeom>
          <a:avLst/>
          <a:gdLst/>
          <a:ahLst/>
          <a:cxnLst/>
          <a:rect l="0" t="0" r="0" b="0"/>
          <a:pathLst>
            <a:path>
              <a:moveTo>
                <a:pt x="0" y="17995"/>
              </a:moveTo>
              <a:lnTo>
                <a:pt x="729190" y="1799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37529" y="3901868"/>
        <a:ext cx="36459" cy="36459"/>
      </dsp:txXfrm>
    </dsp:sp>
    <dsp:sp modelId="{DE97CFC9-35E6-684B-A806-037E7FE02BEE}">
      <dsp:nvSpPr>
        <dsp:cNvPr id="0" name=""/>
        <dsp:cNvSpPr/>
      </dsp:nvSpPr>
      <dsp:spPr>
        <a:xfrm>
          <a:off x="7120354" y="3464354"/>
          <a:ext cx="1822975" cy="911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Discuss direct democracy and representative democracy </a:t>
          </a:r>
        </a:p>
      </dsp:txBody>
      <dsp:txXfrm>
        <a:off x="7147051" y="3491051"/>
        <a:ext cx="1769581" cy="8580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01EAE-D996-9A48-9621-AE1F73F7DF83}">
      <dsp:nvSpPr>
        <dsp:cNvPr id="0" name=""/>
        <dsp:cNvSpPr/>
      </dsp:nvSpPr>
      <dsp:spPr>
        <a:xfrm>
          <a:off x="182879" y="453813"/>
          <a:ext cx="4511040" cy="45110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644650">
            <a:lnSpc>
              <a:spcPct val="90000"/>
            </a:lnSpc>
            <a:spcBef>
              <a:spcPct val="0"/>
            </a:spcBef>
            <a:spcAft>
              <a:spcPct val="35000"/>
            </a:spcAft>
            <a:buNone/>
          </a:pPr>
          <a:r>
            <a:rPr lang="en-US" sz="3700" kern="1200" dirty="0"/>
            <a:t>In Person</a:t>
          </a:r>
        </a:p>
        <a:p>
          <a:pPr marL="285750" lvl="1" indent="-285750" algn="l" defTabSz="1289050">
            <a:lnSpc>
              <a:spcPct val="90000"/>
            </a:lnSpc>
            <a:spcBef>
              <a:spcPct val="0"/>
            </a:spcBef>
            <a:spcAft>
              <a:spcPct val="15000"/>
            </a:spcAft>
            <a:buChar char="•"/>
          </a:pPr>
          <a:r>
            <a:rPr lang="en-US" sz="2900" kern="1200" dirty="0"/>
            <a:t>Icebreakers</a:t>
          </a:r>
        </a:p>
        <a:p>
          <a:pPr marL="285750" lvl="1" indent="-285750" algn="l" defTabSz="1289050">
            <a:lnSpc>
              <a:spcPct val="90000"/>
            </a:lnSpc>
            <a:spcBef>
              <a:spcPct val="0"/>
            </a:spcBef>
            <a:spcAft>
              <a:spcPct val="15000"/>
            </a:spcAft>
            <a:buChar char="•"/>
          </a:pPr>
          <a:r>
            <a:rPr lang="en-US" sz="2900" kern="1200" dirty="0"/>
            <a:t>lab assignments</a:t>
          </a:r>
        </a:p>
        <a:p>
          <a:pPr marL="285750" lvl="1" indent="-285750" algn="l" defTabSz="1289050">
            <a:lnSpc>
              <a:spcPct val="90000"/>
            </a:lnSpc>
            <a:spcBef>
              <a:spcPct val="0"/>
            </a:spcBef>
            <a:spcAft>
              <a:spcPct val="15000"/>
            </a:spcAft>
            <a:buChar char="•"/>
          </a:pPr>
          <a:r>
            <a:rPr lang="en-US" sz="2900" kern="1200" dirty="0"/>
            <a:t>Field trips</a:t>
          </a:r>
        </a:p>
        <a:p>
          <a:pPr marL="285750" lvl="1" indent="-285750" algn="l" defTabSz="1289050">
            <a:lnSpc>
              <a:spcPct val="90000"/>
            </a:lnSpc>
            <a:spcBef>
              <a:spcPct val="0"/>
            </a:spcBef>
            <a:spcAft>
              <a:spcPct val="15000"/>
            </a:spcAft>
            <a:buChar char="•"/>
          </a:pPr>
          <a:r>
            <a:rPr lang="en-US" sz="2900" kern="1200" dirty="0"/>
            <a:t>Clinical rotations</a:t>
          </a:r>
        </a:p>
      </dsp:txBody>
      <dsp:txXfrm>
        <a:off x="812799" y="985762"/>
        <a:ext cx="2600960" cy="3447142"/>
      </dsp:txXfrm>
    </dsp:sp>
    <dsp:sp modelId="{60DADEEB-25E7-8A46-9635-9EF567E33058}">
      <dsp:nvSpPr>
        <dsp:cNvPr id="0" name=""/>
        <dsp:cNvSpPr/>
      </dsp:nvSpPr>
      <dsp:spPr>
        <a:xfrm>
          <a:off x="3434080" y="453813"/>
          <a:ext cx="4511040" cy="45110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644650">
            <a:lnSpc>
              <a:spcPct val="90000"/>
            </a:lnSpc>
            <a:spcBef>
              <a:spcPct val="0"/>
            </a:spcBef>
            <a:spcAft>
              <a:spcPct val="35000"/>
            </a:spcAft>
            <a:buNone/>
          </a:pPr>
          <a:r>
            <a:rPr lang="en-US" sz="3700" kern="1200" dirty="0"/>
            <a:t>Online</a:t>
          </a:r>
        </a:p>
        <a:p>
          <a:pPr marL="285750" lvl="1" indent="-285750" algn="l" defTabSz="1289050">
            <a:lnSpc>
              <a:spcPct val="90000"/>
            </a:lnSpc>
            <a:spcBef>
              <a:spcPct val="0"/>
            </a:spcBef>
            <a:spcAft>
              <a:spcPct val="15000"/>
            </a:spcAft>
            <a:buChar char="•"/>
          </a:pPr>
          <a:r>
            <a:rPr lang="en-US" sz="2900" kern="1200" dirty="0"/>
            <a:t>Assignments</a:t>
          </a:r>
        </a:p>
        <a:p>
          <a:pPr marL="285750" lvl="1" indent="-285750" algn="l" defTabSz="1289050">
            <a:lnSpc>
              <a:spcPct val="90000"/>
            </a:lnSpc>
            <a:spcBef>
              <a:spcPct val="0"/>
            </a:spcBef>
            <a:spcAft>
              <a:spcPct val="15000"/>
            </a:spcAft>
            <a:buChar char="•"/>
          </a:pPr>
          <a:r>
            <a:rPr lang="en-US" sz="2900" kern="1200" dirty="0"/>
            <a:t>Quizzes</a:t>
          </a:r>
        </a:p>
        <a:p>
          <a:pPr marL="285750" lvl="1" indent="-285750" algn="l" defTabSz="1289050">
            <a:lnSpc>
              <a:spcPct val="90000"/>
            </a:lnSpc>
            <a:spcBef>
              <a:spcPct val="0"/>
            </a:spcBef>
            <a:spcAft>
              <a:spcPct val="15000"/>
            </a:spcAft>
            <a:buChar char="•"/>
          </a:pPr>
          <a:r>
            <a:rPr lang="en-US" sz="2900" kern="1200" dirty="0"/>
            <a:t>Discussions</a:t>
          </a:r>
        </a:p>
        <a:p>
          <a:pPr marL="285750" lvl="1" indent="-285750" algn="l" defTabSz="1289050">
            <a:lnSpc>
              <a:spcPct val="90000"/>
            </a:lnSpc>
            <a:spcBef>
              <a:spcPct val="0"/>
            </a:spcBef>
            <a:spcAft>
              <a:spcPct val="15000"/>
            </a:spcAft>
            <a:buChar char="•"/>
          </a:pPr>
          <a:r>
            <a:rPr lang="en-US" sz="2900" kern="1200" dirty="0"/>
            <a:t>Presentations</a:t>
          </a:r>
        </a:p>
      </dsp:txBody>
      <dsp:txXfrm>
        <a:off x="4714240" y="985762"/>
        <a:ext cx="2600960" cy="3447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6F7B1-8F97-AE40-837A-9EE1C28749E3}">
      <dsp:nvSpPr>
        <dsp:cNvPr id="0" name=""/>
        <dsp:cNvSpPr/>
      </dsp:nvSpPr>
      <dsp:spPr>
        <a:xfrm>
          <a:off x="1727474" y="9788"/>
          <a:ext cx="3579285" cy="35792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066800">
            <a:lnSpc>
              <a:spcPct val="90000"/>
            </a:lnSpc>
            <a:spcBef>
              <a:spcPct val="0"/>
            </a:spcBef>
            <a:spcAft>
              <a:spcPct val="35000"/>
            </a:spcAft>
            <a:buNone/>
          </a:pPr>
          <a:r>
            <a:rPr lang="en-US" sz="2400" kern="1200" dirty="0"/>
            <a:t>Synchronous</a:t>
          </a:r>
        </a:p>
        <a:p>
          <a:pPr marL="171450" lvl="1" indent="-171450" algn="l" defTabSz="844550">
            <a:lnSpc>
              <a:spcPct val="90000"/>
            </a:lnSpc>
            <a:spcBef>
              <a:spcPct val="0"/>
            </a:spcBef>
            <a:spcAft>
              <a:spcPct val="15000"/>
            </a:spcAft>
            <a:buChar char="•"/>
          </a:pPr>
          <a:r>
            <a:rPr lang="en-US" sz="1900" kern="1200" dirty="0"/>
            <a:t>Discussion</a:t>
          </a:r>
        </a:p>
        <a:p>
          <a:pPr marL="171450" lvl="1" indent="-171450" algn="l" defTabSz="844550">
            <a:lnSpc>
              <a:spcPct val="90000"/>
            </a:lnSpc>
            <a:spcBef>
              <a:spcPct val="0"/>
            </a:spcBef>
            <a:spcAft>
              <a:spcPct val="15000"/>
            </a:spcAft>
            <a:buChar char="•"/>
          </a:pPr>
          <a:r>
            <a:rPr lang="en-US" sz="1900" kern="1200" dirty="0"/>
            <a:t>Presentations</a:t>
          </a:r>
        </a:p>
        <a:p>
          <a:pPr marL="171450" lvl="1" indent="-171450" algn="l" defTabSz="844550">
            <a:lnSpc>
              <a:spcPct val="90000"/>
            </a:lnSpc>
            <a:spcBef>
              <a:spcPct val="0"/>
            </a:spcBef>
            <a:spcAft>
              <a:spcPct val="15000"/>
            </a:spcAft>
            <a:buChar char="•"/>
          </a:pPr>
          <a:r>
            <a:rPr lang="en-US" sz="1900" kern="1200" dirty="0"/>
            <a:t>Questions</a:t>
          </a:r>
        </a:p>
        <a:p>
          <a:pPr marL="171450" lvl="1" indent="-171450" algn="l" defTabSz="844550">
            <a:lnSpc>
              <a:spcPct val="90000"/>
            </a:lnSpc>
            <a:spcBef>
              <a:spcPct val="0"/>
            </a:spcBef>
            <a:spcAft>
              <a:spcPct val="15000"/>
            </a:spcAft>
            <a:buChar char="•"/>
          </a:pPr>
          <a:r>
            <a:rPr lang="en-US" sz="1900" kern="1200" dirty="0" err="1"/>
            <a:t>Demonstrantions</a:t>
          </a:r>
          <a:endParaRPr lang="en-US" sz="1900" kern="1200" dirty="0"/>
        </a:p>
      </dsp:txBody>
      <dsp:txXfrm>
        <a:off x="2227285" y="431863"/>
        <a:ext cx="2063731" cy="2735135"/>
      </dsp:txXfrm>
    </dsp:sp>
    <dsp:sp modelId="{678EAB35-9DE7-FD4A-B0A8-7179FA22240D}">
      <dsp:nvSpPr>
        <dsp:cNvPr id="0" name=""/>
        <dsp:cNvSpPr/>
      </dsp:nvSpPr>
      <dsp:spPr>
        <a:xfrm>
          <a:off x="4307139" y="9788"/>
          <a:ext cx="3579285" cy="35792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066800">
            <a:lnSpc>
              <a:spcPct val="90000"/>
            </a:lnSpc>
            <a:spcBef>
              <a:spcPct val="0"/>
            </a:spcBef>
            <a:spcAft>
              <a:spcPct val="35000"/>
            </a:spcAft>
            <a:buNone/>
          </a:pPr>
          <a:r>
            <a:rPr lang="en-US" sz="2400" kern="1200" dirty="0"/>
            <a:t>Asynchronous</a:t>
          </a:r>
        </a:p>
        <a:p>
          <a:pPr marL="171450" lvl="1" indent="-171450" algn="l" defTabSz="844550">
            <a:lnSpc>
              <a:spcPct val="90000"/>
            </a:lnSpc>
            <a:spcBef>
              <a:spcPct val="0"/>
            </a:spcBef>
            <a:spcAft>
              <a:spcPct val="15000"/>
            </a:spcAft>
            <a:buChar char="•"/>
          </a:pPr>
          <a:r>
            <a:rPr lang="en-US" sz="1900" kern="1200" dirty="0"/>
            <a:t>Discussion</a:t>
          </a:r>
        </a:p>
        <a:p>
          <a:pPr marL="171450" lvl="1" indent="-171450" algn="l" defTabSz="844550">
            <a:lnSpc>
              <a:spcPct val="90000"/>
            </a:lnSpc>
            <a:spcBef>
              <a:spcPct val="0"/>
            </a:spcBef>
            <a:spcAft>
              <a:spcPct val="15000"/>
            </a:spcAft>
            <a:buChar char="•"/>
          </a:pPr>
          <a:r>
            <a:rPr lang="en-US" sz="1900" kern="1200" dirty="0"/>
            <a:t>Quizzes/Tests</a:t>
          </a:r>
        </a:p>
        <a:p>
          <a:pPr marL="171450" lvl="1" indent="-171450" algn="l" defTabSz="844550">
            <a:lnSpc>
              <a:spcPct val="90000"/>
            </a:lnSpc>
            <a:spcBef>
              <a:spcPct val="0"/>
            </a:spcBef>
            <a:spcAft>
              <a:spcPct val="15000"/>
            </a:spcAft>
            <a:buChar char="•"/>
          </a:pPr>
          <a:r>
            <a:rPr lang="en-US" sz="1900" kern="1200" dirty="0"/>
            <a:t>Video lectures</a:t>
          </a:r>
        </a:p>
        <a:p>
          <a:pPr marL="171450" lvl="1" indent="-171450" algn="l" defTabSz="844550">
            <a:lnSpc>
              <a:spcPct val="90000"/>
            </a:lnSpc>
            <a:spcBef>
              <a:spcPct val="0"/>
            </a:spcBef>
            <a:spcAft>
              <a:spcPct val="15000"/>
            </a:spcAft>
            <a:buChar char="•"/>
          </a:pPr>
          <a:r>
            <a:rPr lang="en-US" sz="1900" kern="1200" dirty="0"/>
            <a:t>Blogging</a:t>
          </a:r>
        </a:p>
      </dsp:txBody>
      <dsp:txXfrm>
        <a:off x="5322882" y="431863"/>
        <a:ext cx="2063731" cy="27351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4D17B-76C2-C748-A49C-BC3B815A5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E1CCB5-B72F-1F49-A373-AF3E15B59B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A11EA0-A378-6145-BC83-40B1DED1AFDF}" type="datetimeFigureOut">
              <a:rPr lang="en-US" smtClean="0"/>
              <a:t>6/11/20</a:t>
            </a:fld>
            <a:endParaRPr lang="en-US"/>
          </a:p>
        </p:txBody>
      </p:sp>
      <p:sp>
        <p:nvSpPr>
          <p:cNvPr id="4" name="Footer Placeholder 3">
            <a:extLst>
              <a:ext uri="{FF2B5EF4-FFF2-40B4-BE49-F238E27FC236}">
                <a16:creationId xmlns:a16="http://schemas.microsoft.com/office/drawing/2014/main" id="{689794C9-8911-B346-A33D-513DC498C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12A814-F6E8-D94D-87AA-41B91D20A6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EC08F6-26CF-5648-AD9E-DD6665824934}" type="slidenum">
              <a:rPr lang="en-US" smtClean="0"/>
              <a:t>‹#›</a:t>
            </a:fld>
            <a:endParaRPr lang="en-US"/>
          </a:p>
        </p:txBody>
      </p:sp>
    </p:spTree>
    <p:extLst>
      <p:ext uri="{BB962C8B-B14F-4D97-AF65-F5344CB8AC3E}">
        <p14:creationId xmlns:p14="http://schemas.microsoft.com/office/powerpoint/2010/main" val="952994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75AAE-0936-40B9-ACF9-A981EEF95D23}" type="datetimeFigureOut">
              <a:rPr lang="en-US" smtClean="0"/>
              <a:t>6/11/20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1F30-39B2-4CE2-8EF3-91F3179569A5}" type="slidenum">
              <a:rPr lang="en-US" smtClean="0"/>
              <a:t>‹#›</a:t>
            </a:fld>
            <a:endParaRPr lang="en-US"/>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85461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for synchronous and asynchronous learning: https://</a:t>
            </a:r>
            <a:r>
              <a:rPr lang="en-US" dirty="0" err="1"/>
              <a:t>youtu.be</a:t>
            </a:r>
            <a:r>
              <a:rPr lang="en-US" dirty="0"/>
              <a:t>/svcDsJ0Iq0M </a:t>
            </a:r>
          </a:p>
        </p:txBody>
      </p:sp>
      <p:sp>
        <p:nvSpPr>
          <p:cNvPr id="4" name="Slide Number Placeholder 3"/>
          <p:cNvSpPr>
            <a:spLocks noGrp="1"/>
          </p:cNvSpPr>
          <p:nvPr>
            <p:ph type="sldNum" sz="quarter" idx="5"/>
          </p:nvPr>
        </p:nvSpPr>
        <p:spPr/>
        <p:txBody>
          <a:bodyPr/>
          <a:lstStyle/>
          <a:p>
            <a:fld id="{B37B1F30-39B2-4CE2-8EF3-91F3179569A5}" type="slidenum">
              <a:rPr lang="en-US" smtClean="0"/>
              <a:t>4</a:t>
            </a:fld>
            <a:endParaRPr lang="en-US"/>
          </a:p>
        </p:txBody>
      </p:sp>
    </p:spTree>
    <p:extLst>
      <p:ext uri="{BB962C8B-B14F-4D97-AF65-F5344CB8AC3E}">
        <p14:creationId xmlns:p14="http://schemas.microsoft.com/office/powerpoint/2010/main" val="90699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Blendkit</a:t>
            </a:r>
            <a:r>
              <a:rPr lang="en-US" dirty="0"/>
              <a:t> can be accessed through: https://</a:t>
            </a:r>
            <a:r>
              <a:rPr lang="en-US" dirty="0" err="1"/>
              <a:t>blended.online.ucf.edu</a:t>
            </a:r>
            <a:r>
              <a:rPr lang="en-US" dirty="0"/>
              <a:t>/</a:t>
            </a:r>
            <a:r>
              <a:rPr lang="en-US" dirty="0" err="1"/>
              <a:t>blendkit</a:t>
            </a:r>
            <a:r>
              <a:rPr lang="en-US" dirty="0"/>
              <a:t>-course/ </a:t>
            </a:r>
          </a:p>
        </p:txBody>
      </p:sp>
      <p:sp>
        <p:nvSpPr>
          <p:cNvPr id="4" name="Slide Number Placeholder 3"/>
          <p:cNvSpPr>
            <a:spLocks noGrp="1"/>
          </p:cNvSpPr>
          <p:nvPr>
            <p:ph type="sldNum" sz="quarter" idx="5"/>
          </p:nvPr>
        </p:nvSpPr>
        <p:spPr/>
        <p:txBody>
          <a:bodyPr/>
          <a:lstStyle/>
          <a:p>
            <a:fld id="{B37B1F30-39B2-4CE2-8EF3-91F3179569A5}" type="slidenum">
              <a:rPr lang="en-US" smtClean="0"/>
              <a:t>8</a:t>
            </a:fld>
            <a:endParaRPr lang="en-US"/>
          </a:p>
        </p:txBody>
      </p:sp>
    </p:spTree>
    <p:extLst>
      <p:ext uri="{BB962C8B-B14F-4D97-AF65-F5344CB8AC3E}">
        <p14:creationId xmlns:p14="http://schemas.microsoft.com/office/powerpoint/2010/main" val="384890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37123"/>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7" y="22058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7" y="22058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82" y="52230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0479" y="2253272"/>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9" y="980273"/>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40532"/>
            <a:ext cx="9613858" cy="109079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289069" y="2029098"/>
            <a:ext cx="9613859" cy="382555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8830"/>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6665"/>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69854" y="2902465"/>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6665"/>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902465"/>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6665"/>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13688" y="2902465"/>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6/11/20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350479" y="427335"/>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46541" y="4161547"/>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46541" y="2200917"/>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46541" y="4737809"/>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611694" y="4161547"/>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611693" y="2200917"/>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610340" y="4737808"/>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96901" y="4161547"/>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96900" y="2200917"/>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96776" y="4737806"/>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6/11/20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C31D3DF6-BD92-5A42-BE5A-943C06AD7C35}"/>
              </a:ext>
            </a:extLst>
          </p:cNvPr>
          <p:cNvSpPr>
            <a:spLocks noGrp="1"/>
          </p:cNvSpPr>
          <p:nvPr>
            <p:ph type="ctrTitle"/>
          </p:nvPr>
        </p:nvSpPr>
        <p:spPr>
          <a:xfrm>
            <a:off x="1784498" y="4817347"/>
            <a:ext cx="8623004" cy="989550"/>
          </a:xfrm>
        </p:spPr>
        <p:txBody>
          <a:bodyPr anchor="b">
            <a:noAutofit/>
          </a:bodyPr>
          <a:lstStyle>
            <a:lvl1pPr algn="l">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3160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a:lvl1pPr>
            <a:lvl2pPr>
              <a:defRPr sz="3200"/>
            </a:lvl2pPr>
            <a:lvl3pPr>
              <a:defRPr sz="28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3C869FF0-5066-6F49-A2AD-291C7127A3A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1" name="Date Placeholder 3">
            <a:extLst>
              <a:ext uri="{FF2B5EF4-FFF2-40B4-BE49-F238E27FC236}">
                <a16:creationId xmlns:a16="http://schemas.microsoft.com/office/drawing/2014/main" id="{9AEA3B79-FFFA-3F4E-AED6-8DC169C2C2B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047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350479" y="2093080"/>
            <a:ext cx="9613860" cy="3802588"/>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ooter Placeholder 4">
            <a:extLst>
              <a:ext uri="{FF2B5EF4-FFF2-40B4-BE49-F238E27FC236}">
                <a16:creationId xmlns:a16="http://schemas.microsoft.com/office/drawing/2014/main" id="{9C6A73E4-7AFD-2047-83FB-4CBDCE06EAAF}"/>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988F785B-829D-254E-8DC8-2AF6CEC5AF99}"/>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19404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19404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1920F5B-B3DB-0C44-9BED-10210066325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C774565B-8DCB-F54E-951B-1F6B6F9FB5B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E7682-1B99-7642-9FA9-06F9EC3FFB3F}"/>
              </a:ext>
            </a:extLst>
          </p:cNvPr>
          <p:cNvSpPr>
            <a:spLocks noGrp="1"/>
          </p:cNvSpPr>
          <p:nvPr>
            <p:ph type="title"/>
          </p:nvPr>
        </p:nvSpPr>
        <p:spPr>
          <a:xfrm>
            <a:off x="1785458" y="4776588"/>
            <a:ext cx="9613861" cy="1080938"/>
          </a:xfrm>
          <a:prstGeom prst="rect">
            <a:avLst/>
          </a:prstGeom>
        </p:spPr>
        <p:txBody>
          <a:bodyPr vert="horz" lIns="91440" tIns="45720" rIns="91440" bIns="45720" rtlCol="0" anchor="ctr">
            <a:normAutofit/>
          </a:bodyPr>
          <a:lstStyle>
            <a:lvl1pPr>
              <a:defRPr sz="4800"/>
            </a:lvl1pPr>
          </a:lstStyle>
          <a:p>
            <a:r>
              <a:rPr lang="en-US" dirty="0"/>
              <a:t>Click to edit Master title style</a:t>
            </a:r>
          </a:p>
        </p:txBody>
      </p:sp>
    </p:spTree>
    <p:extLst>
      <p:ext uri="{BB962C8B-B14F-4D97-AF65-F5344CB8AC3E}">
        <p14:creationId xmlns:p14="http://schemas.microsoft.com/office/powerpoint/2010/main" val="162235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100" y="2205811"/>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72" y="2898946"/>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4" y="2205811"/>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3" y="2898946"/>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8A7A8FE9-585F-BB46-8B19-21C1B7B1F074}"/>
              </a:ext>
            </a:extLst>
          </p:cNvPr>
          <p:cNvSpPr>
            <a:spLocks noGrp="1"/>
          </p:cNvSpPr>
          <p:nvPr>
            <p:ph type="ftr" sz="quarter" idx="10"/>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6" name="Date Placeholder 3">
            <a:extLst>
              <a:ext uri="{FF2B5EF4-FFF2-40B4-BE49-F238E27FC236}">
                <a16:creationId xmlns:a16="http://schemas.microsoft.com/office/drawing/2014/main" id="{4D2BF013-7795-A14D-9486-F9287C834E0D}"/>
              </a:ext>
            </a:extLst>
          </p:cNvPr>
          <p:cNvSpPr>
            <a:spLocks noGrp="1"/>
          </p:cNvSpPr>
          <p:nvPr>
            <p:ph type="dt" sz="half" idx="11"/>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BDE20223-3AB6-E444-A2ED-8C04880F22CD}"/>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2" name="Date Placeholder 3">
            <a:extLst>
              <a:ext uri="{FF2B5EF4-FFF2-40B4-BE49-F238E27FC236}">
                <a16:creationId xmlns:a16="http://schemas.microsoft.com/office/drawing/2014/main" id="{91DBE65F-820C-7C49-9F4C-2CC1F6C106DA}"/>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A44814B0-031D-8E4D-8CAE-26017EFDE4B9}"/>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9" name="Date Placeholder 3">
            <a:extLst>
              <a:ext uri="{FF2B5EF4-FFF2-40B4-BE49-F238E27FC236}">
                <a16:creationId xmlns:a16="http://schemas.microsoft.com/office/drawing/2014/main" id="{A350EF3F-B941-164B-A93D-39C973034D3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1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2307"/>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2306"/>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8378D7DD-D468-B944-9D18-465561438C45}"/>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CA96BF22-4E8D-2E47-985F-350FA7959EBA}"/>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22"/>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8" y="22123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50478" y="22123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Footer Placeholder 4">
            <a:extLst>
              <a:ext uri="{FF2B5EF4-FFF2-40B4-BE49-F238E27FC236}">
                <a16:creationId xmlns:a16="http://schemas.microsoft.com/office/drawing/2014/main" id="{EB94749D-49EA-8B47-B2C0-6731C49B6641}"/>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B8EC6930-8DF1-1C48-9F81-7839BC54EF33}"/>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9323"/>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9069" y="2093924"/>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6" y="917290"/>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7A1CBB8B-517C-6C45-B181-F4C6A1110CD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4F4DDC6B-C1C1-2946-8578-378E44A74F9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0121"/>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2310"/>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369854" y="2898110"/>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2310"/>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898110"/>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2310"/>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13688" y="2898110"/>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Footer Placeholder 4">
            <a:extLst>
              <a:ext uri="{FF2B5EF4-FFF2-40B4-BE49-F238E27FC236}">
                <a16:creationId xmlns:a16="http://schemas.microsoft.com/office/drawing/2014/main" id="{317053A7-5597-5E4D-88E5-F262E5C0685C}"/>
              </a:ext>
            </a:extLst>
          </p:cNvPr>
          <p:cNvSpPr>
            <a:spLocks noGrp="1"/>
          </p:cNvSpPr>
          <p:nvPr>
            <p:ph type="ftr" sz="quarter" idx="18"/>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0" name="Date Placeholder 3">
            <a:extLst>
              <a:ext uri="{FF2B5EF4-FFF2-40B4-BE49-F238E27FC236}">
                <a16:creationId xmlns:a16="http://schemas.microsoft.com/office/drawing/2014/main" id="{F0496F7C-31C5-0847-B001-E89A10F85A4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89070" y="480403"/>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85132" y="4188081"/>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85132" y="2227451"/>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285132" y="4764343"/>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50285" y="4188081"/>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50284" y="2227451"/>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48931" y="4764342"/>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35492" y="4188081"/>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35491" y="2227451"/>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35367" y="4764340"/>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Footer Placeholder 4">
            <a:extLst>
              <a:ext uri="{FF2B5EF4-FFF2-40B4-BE49-F238E27FC236}">
                <a16:creationId xmlns:a16="http://schemas.microsoft.com/office/drawing/2014/main" id="{EAA8C81F-09A0-BB4F-8092-6FA03C56E601}"/>
              </a:ext>
            </a:extLst>
          </p:cNvPr>
          <p:cNvSpPr>
            <a:spLocks noGrp="1"/>
          </p:cNvSpPr>
          <p:nvPr>
            <p:ph type="ftr" sz="quarter" idx="2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31" name="Date Placeholder 3">
            <a:extLst>
              <a:ext uri="{FF2B5EF4-FFF2-40B4-BE49-F238E27FC236}">
                <a16:creationId xmlns:a16="http://schemas.microsoft.com/office/drawing/2014/main" id="{76145F4F-A42F-5D49-AF1B-15C45C255CB4}"/>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957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AC26-EE7F-8A46-9B58-4A741C4AAA9F}"/>
              </a:ext>
            </a:extLst>
          </p:cNvPr>
          <p:cNvSpPr>
            <a:spLocks noGrp="1"/>
          </p:cNvSpPr>
          <p:nvPr>
            <p:ph type="ctrTitle"/>
          </p:nvPr>
        </p:nvSpPr>
        <p:spPr>
          <a:xfrm>
            <a:off x="1989909" y="4807130"/>
            <a:ext cx="9144000" cy="961867"/>
          </a:xfrm>
        </p:spPr>
        <p:txBody>
          <a:bodyPr anchor="b">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168936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95400" y="2211462"/>
            <a:ext cx="96138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6/11/20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D525-E200-8848-A3FE-27C36BA7D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BC1BD-0EEC-DD45-9E89-E277B93D0EF3}"/>
              </a:ext>
            </a:extLst>
          </p:cNvPr>
          <p:cNvSpPr>
            <a:spLocks noGrp="1"/>
          </p:cNvSpPr>
          <p:nvPr>
            <p:ph idx="1"/>
          </p:nvPr>
        </p:nvSpPr>
        <p:spPr>
          <a:xfrm>
            <a:off x="1295400" y="182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797CC-02D7-3543-8FCF-24CB3D07B806}"/>
              </a:ext>
            </a:extLst>
          </p:cNvPr>
          <p:cNvSpPr>
            <a:spLocks noGrp="1"/>
          </p:cNvSpPr>
          <p:nvPr>
            <p:ph type="dt" sz="half" idx="10"/>
          </p:nvPr>
        </p:nvSpPr>
        <p:spPr/>
        <p:txBody>
          <a:bodyPr/>
          <a:lstStyle/>
          <a:p>
            <a:fld id="{1BE4BFFB-1703-D34A-92E3-5D0E0CC27281}" type="datetimeFigureOut">
              <a:rPr lang="en-US" smtClean="0"/>
              <a:t>6/11/20</a:t>
            </a:fld>
            <a:endParaRPr lang="en-US"/>
          </a:p>
        </p:txBody>
      </p:sp>
      <p:sp>
        <p:nvSpPr>
          <p:cNvPr id="6" name="Slide Number Placeholder 5">
            <a:extLst>
              <a:ext uri="{FF2B5EF4-FFF2-40B4-BE49-F238E27FC236}">
                <a16:creationId xmlns:a16="http://schemas.microsoft.com/office/drawing/2014/main" id="{8B666932-885E-6C4E-99A1-22BAE572DD59}"/>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84320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C550-616E-EC40-AD21-4C4E5DC95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C981D-7D40-B648-8B81-0DEAB3CA5607}"/>
              </a:ext>
            </a:extLst>
          </p:cNvPr>
          <p:cNvSpPr>
            <a:spLocks noGrp="1"/>
          </p:cNvSpPr>
          <p:nvPr>
            <p:ph sz="half" idx="1"/>
          </p:nvPr>
        </p:nvSpPr>
        <p:spPr>
          <a:xfrm>
            <a:off x="1181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6211C1-582C-5048-95AF-1B329614B80E}"/>
              </a:ext>
            </a:extLst>
          </p:cNvPr>
          <p:cNvSpPr>
            <a:spLocks noGrp="1"/>
          </p:cNvSpPr>
          <p:nvPr>
            <p:ph sz="half" idx="2"/>
          </p:nvPr>
        </p:nvSpPr>
        <p:spPr>
          <a:xfrm>
            <a:off x="6515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F5FA2-40BF-994E-88CC-2DA6BB0F4574}"/>
              </a:ext>
            </a:extLst>
          </p:cNvPr>
          <p:cNvSpPr>
            <a:spLocks noGrp="1"/>
          </p:cNvSpPr>
          <p:nvPr>
            <p:ph type="dt" sz="half" idx="10"/>
          </p:nvPr>
        </p:nvSpPr>
        <p:spPr/>
        <p:txBody>
          <a:bodyPr/>
          <a:lstStyle/>
          <a:p>
            <a:fld id="{1BE4BFFB-1703-D34A-92E3-5D0E0CC27281}" type="datetimeFigureOut">
              <a:rPr lang="en-US" smtClean="0"/>
              <a:t>6/11/20</a:t>
            </a:fld>
            <a:endParaRPr lang="en-US"/>
          </a:p>
        </p:txBody>
      </p:sp>
      <p:sp>
        <p:nvSpPr>
          <p:cNvPr id="7" name="Slide Number Placeholder 6">
            <a:extLst>
              <a:ext uri="{FF2B5EF4-FFF2-40B4-BE49-F238E27FC236}">
                <a16:creationId xmlns:a16="http://schemas.microsoft.com/office/drawing/2014/main" id="{CDC497C3-859A-0B46-B22A-6B7DA6887D80}"/>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826827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1269-90A1-844E-8082-ACF20374B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B73B05-B40F-F148-8019-546A2C7A56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7D7ED0-4CF2-CB43-8707-7A070DF0A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2CC5FC-1E94-A149-AAF6-07951E853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1944A-DEBB-8F46-BDEC-2B363C3787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2A1C58-4512-8D45-B762-A5CCADA6508A}"/>
              </a:ext>
            </a:extLst>
          </p:cNvPr>
          <p:cNvSpPr>
            <a:spLocks noGrp="1"/>
          </p:cNvSpPr>
          <p:nvPr>
            <p:ph type="dt" sz="half" idx="10"/>
          </p:nvPr>
        </p:nvSpPr>
        <p:spPr/>
        <p:txBody>
          <a:bodyPr/>
          <a:lstStyle/>
          <a:p>
            <a:fld id="{1BE4BFFB-1703-D34A-92E3-5D0E0CC27281}" type="datetimeFigureOut">
              <a:rPr lang="en-US" smtClean="0"/>
              <a:t>6/11/20</a:t>
            </a:fld>
            <a:endParaRPr lang="en-US"/>
          </a:p>
        </p:txBody>
      </p:sp>
      <p:sp>
        <p:nvSpPr>
          <p:cNvPr id="9" name="Slide Number Placeholder 8">
            <a:extLst>
              <a:ext uri="{FF2B5EF4-FFF2-40B4-BE49-F238E27FC236}">
                <a16:creationId xmlns:a16="http://schemas.microsoft.com/office/drawing/2014/main" id="{3BB444F1-3798-E542-A9ED-1821173B199C}"/>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65149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D4A4-6F9D-FD4A-A300-ADD165E04C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A044C4-8274-A140-A5BA-B251FD8C709F}"/>
              </a:ext>
            </a:extLst>
          </p:cNvPr>
          <p:cNvSpPr>
            <a:spLocks noGrp="1"/>
          </p:cNvSpPr>
          <p:nvPr>
            <p:ph type="dt" sz="half" idx="10"/>
          </p:nvPr>
        </p:nvSpPr>
        <p:spPr/>
        <p:txBody>
          <a:bodyPr/>
          <a:lstStyle/>
          <a:p>
            <a:fld id="{1BE4BFFB-1703-D34A-92E3-5D0E0CC27281}" type="datetimeFigureOut">
              <a:rPr lang="en-US" smtClean="0"/>
              <a:t>6/11/20</a:t>
            </a:fld>
            <a:endParaRPr lang="en-US"/>
          </a:p>
        </p:txBody>
      </p:sp>
      <p:sp>
        <p:nvSpPr>
          <p:cNvPr id="5" name="Slide Number Placeholder 4">
            <a:extLst>
              <a:ext uri="{FF2B5EF4-FFF2-40B4-BE49-F238E27FC236}">
                <a16:creationId xmlns:a16="http://schemas.microsoft.com/office/drawing/2014/main" id="{948F8533-DC82-8E46-B8C1-282B63769E34}"/>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21628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E7CD8-8DA9-F746-B860-44D1CBE3B1D4}"/>
              </a:ext>
            </a:extLst>
          </p:cNvPr>
          <p:cNvSpPr>
            <a:spLocks noGrp="1"/>
          </p:cNvSpPr>
          <p:nvPr>
            <p:ph type="dt" sz="half" idx="10"/>
          </p:nvPr>
        </p:nvSpPr>
        <p:spPr/>
        <p:txBody>
          <a:bodyPr/>
          <a:lstStyle/>
          <a:p>
            <a:fld id="{1BE4BFFB-1703-D34A-92E3-5D0E0CC27281}" type="datetimeFigureOut">
              <a:rPr lang="en-US" smtClean="0"/>
              <a:t>6/11/20</a:t>
            </a:fld>
            <a:endParaRPr lang="en-US"/>
          </a:p>
        </p:txBody>
      </p:sp>
      <p:sp>
        <p:nvSpPr>
          <p:cNvPr id="4" name="Slide Number Placeholder 3">
            <a:extLst>
              <a:ext uri="{FF2B5EF4-FFF2-40B4-BE49-F238E27FC236}">
                <a16:creationId xmlns:a16="http://schemas.microsoft.com/office/drawing/2014/main" id="{028AE698-DAFF-BF49-9FB8-9B91A6045687}"/>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68890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4A9B-8E72-CB40-8203-E3CF5537732E}"/>
              </a:ext>
            </a:extLst>
          </p:cNvPr>
          <p:cNvSpPr>
            <a:spLocks noGrp="1"/>
          </p:cNvSpPr>
          <p:nvPr>
            <p:ph type="title"/>
          </p:nvPr>
        </p:nvSpPr>
        <p:spPr>
          <a:xfrm>
            <a:off x="1295400" y="383178"/>
            <a:ext cx="7099663" cy="1178922"/>
          </a:xfrm>
        </p:spPr>
        <p:txBody>
          <a:bodyPr anchor="ctr"/>
          <a:lstStyle>
            <a:lvl1pPr algn="l">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93E44FA-A19C-4F43-829F-1607B46C354A}"/>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ADAFA5-084D-9F4E-BEE7-79BEC8341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0C7DA-4E4E-BE45-9D86-B30CBF202A5A}"/>
              </a:ext>
            </a:extLst>
          </p:cNvPr>
          <p:cNvSpPr>
            <a:spLocks noGrp="1"/>
          </p:cNvSpPr>
          <p:nvPr>
            <p:ph type="dt" sz="half" idx="10"/>
          </p:nvPr>
        </p:nvSpPr>
        <p:spPr/>
        <p:txBody>
          <a:bodyPr/>
          <a:lstStyle/>
          <a:p>
            <a:fld id="{1BE4BFFB-1703-D34A-92E3-5D0E0CC27281}" type="datetimeFigureOut">
              <a:rPr lang="en-US" smtClean="0"/>
              <a:t>6/11/20</a:t>
            </a:fld>
            <a:endParaRPr lang="en-US"/>
          </a:p>
        </p:txBody>
      </p:sp>
      <p:sp>
        <p:nvSpPr>
          <p:cNvPr id="6" name="Footer Placeholder 5">
            <a:extLst>
              <a:ext uri="{FF2B5EF4-FFF2-40B4-BE49-F238E27FC236}">
                <a16:creationId xmlns:a16="http://schemas.microsoft.com/office/drawing/2014/main" id="{8CFB631B-FF5E-6544-A5DC-384E69DB8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31AD57-6512-214E-807B-890FF03C8D4E}"/>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1948314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63C5-DD12-304A-9569-DA8FFA7CE4EC}"/>
              </a:ext>
            </a:extLst>
          </p:cNvPr>
          <p:cNvSpPr>
            <a:spLocks noGrp="1"/>
          </p:cNvSpPr>
          <p:nvPr>
            <p:ph type="title"/>
          </p:nvPr>
        </p:nvSpPr>
        <p:spPr>
          <a:xfrm>
            <a:off x="1295400" y="457200"/>
            <a:ext cx="8861561" cy="1096962"/>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F20C12-57B4-8940-AD6E-826B3E8FB789}"/>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6486E-C151-614C-8B50-1581733B9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6837E-C27B-184E-9B7C-00EB70ABBD27}"/>
              </a:ext>
            </a:extLst>
          </p:cNvPr>
          <p:cNvSpPr>
            <a:spLocks noGrp="1"/>
          </p:cNvSpPr>
          <p:nvPr>
            <p:ph type="dt" sz="half" idx="10"/>
          </p:nvPr>
        </p:nvSpPr>
        <p:spPr/>
        <p:txBody>
          <a:bodyPr/>
          <a:lstStyle/>
          <a:p>
            <a:fld id="{1BE4BFFB-1703-D34A-92E3-5D0E0CC27281}" type="datetimeFigureOut">
              <a:rPr lang="en-US" smtClean="0"/>
              <a:t>6/11/20</a:t>
            </a:fld>
            <a:endParaRPr lang="en-US"/>
          </a:p>
        </p:txBody>
      </p:sp>
      <p:sp>
        <p:nvSpPr>
          <p:cNvPr id="6" name="Footer Placeholder 5">
            <a:extLst>
              <a:ext uri="{FF2B5EF4-FFF2-40B4-BE49-F238E27FC236}">
                <a16:creationId xmlns:a16="http://schemas.microsoft.com/office/drawing/2014/main" id="{6310AF3E-4FF3-AA4C-8C89-63F1CCB9C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BA14F5-687A-6B45-BBDA-15874E66592A}"/>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99401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906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289070" y="1915885"/>
            <a:ext cx="9613860" cy="3994177"/>
          </a:xfrm>
        </p:spPr>
        <p:txBody>
          <a:bodyPr>
            <a:normAutofit/>
          </a:bodyPr>
          <a:lstStyle>
            <a:lvl1pPr marL="0" indent="0" algn="l">
              <a:buNone/>
              <a:defRPr sz="2000">
                <a:solidFill>
                  <a:schemeClr val="bg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6/11/20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211462"/>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211462"/>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097" y="2194044"/>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69" y="2887179"/>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1" y="2194044"/>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0" y="2887179"/>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6/11/20</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6/11/20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6/11/20</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8826"/>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666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666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484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89068" y="2211462"/>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4" name="Date Placeholder 3"/>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4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7" r:id="rId13"/>
    <p:sldLayoutId id="214748366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816" userDrawn="1">
          <p15:clr>
            <a:srgbClr val="F26B43"/>
          </p15:clr>
        </p15:guide>
        <p15:guide id="3" pos="864" userDrawn="1">
          <p15:clr>
            <a:srgbClr val="F26B43"/>
          </p15:clr>
        </p15:guide>
        <p15:guide id="4" pos="26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37123"/>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7585" y="2199926"/>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8974F45A-1308-344D-BBA0-F9C3AC1B4BF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1" name="Date Placeholder 3">
            <a:extLst>
              <a:ext uri="{FF2B5EF4-FFF2-40B4-BE49-F238E27FC236}">
                <a16:creationId xmlns:a16="http://schemas.microsoft.com/office/drawing/2014/main" id="{E46504DF-58DE-A24C-A8D5-CCDA9733256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742"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3" r:id="rId12"/>
    <p:sldLayoutId id="214748368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27110-93D8-8B45-BBFA-8963D5857989}"/>
              </a:ext>
            </a:extLst>
          </p:cNvPr>
          <p:cNvSpPr>
            <a:spLocks noGrp="1"/>
          </p:cNvSpPr>
          <p:nvPr>
            <p:ph type="title"/>
          </p:nvPr>
        </p:nvSpPr>
        <p:spPr>
          <a:xfrm>
            <a:off x="1295400" y="400593"/>
            <a:ext cx="10515600" cy="11091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E1BA71-CC52-704B-A62A-E748FD1FB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B8926-1C9E-B948-B496-A0D8B41D8264}"/>
              </a:ext>
            </a:extLst>
          </p:cNvPr>
          <p:cNvSpPr>
            <a:spLocks noGrp="1"/>
          </p:cNvSpPr>
          <p:nvPr>
            <p:ph type="dt" sz="half" idx="2"/>
          </p:nvPr>
        </p:nvSpPr>
        <p:spPr>
          <a:xfrm>
            <a:off x="1295400" y="6492874"/>
            <a:ext cx="2971800" cy="365125"/>
          </a:xfrm>
          <a:prstGeom prst="rect">
            <a:avLst/>
          </a:prstGeom>
        </p:spPr>
        <p:txBody>
          <a:bodyPr vert="horz" lIns="91440" tIns="45720" rIns="91440" bIns="45720" rtlCol="0" anchor="ctr"/>
          <a:lstStyle>
            <a:lvl1pPr algn="r">
              <a:defRPr sz="1200">
                <a:solidFill>
                  <a:schemeClr val="bg2"/>
                </a:solidFill>
              </a:defRPr>
            </a:lvl1pPr>
          </a:lstStyle>
          <a:p>
            <a:fld id="{1BE4BFFB-1703-D34A-92E3-5D0E0CC27281}" type="datetimeFigureOut">
              <a:rPr lang="en-US" smtClean="0"/>
              <a:pPr/>
              <a:t>6/11/20</a:t>
            </a:fld>
            <a:endParaRPr lang="en-US"/>
          </a:p>
        </p:txBody>
      </p:sp>
      <p:sp>
        <p:nvSpPr>
          <p:cNvPr id="6" name="Slide Number Placeholder 5">
            <a:extLst>
              <a:ext uri="{FF2B5EF4-FFF2-40B4-BE49-F238E27FC236}">
                <a16:creationId xmlns:a16="http://schemas.microsoft.com/office/drawing/2014/main" id="{4E254B54-484C-EA4B-948E-00BA58BDB72A}"/>
              </a:ext>
            </a:extLst>
          </p:cNvPr>
          <p:cNvSpPr>
            <a:spLocks noGrp="1"/>
          </p:cNvSpPr>
          <p:nvPr>
            <p:ph type="sldNum" sz="quarter" idx="4"/>
          </p:nvPr>
        </p:nvSpPr>
        <p:spPr>
          <a:xfrm>
            <a:off x="609600" y="6492875"/>
            <a:ext cx="571500" cy="365125"/>
          </a:xfrm>
          <a:prstGeom prst="rect">
            <a:avLst/>
          </a:prstGeom>
        </p:spPr>
        <p:txBody>
          <a:bodyPr vert="horz" lIns="91440" tIns="45720" rIns="91440" bIns="45720" rtlCol="0" anchor="ctr"/>
          <a:lstStyle>
            <a:lvl1pPr algn="l">
              <a:defRPr sz="1200">
                <a:solidFill>
                  <a:schemeClr val="bg2"/>
                </a:solidFill>
              </a:defRPr>
            </a:lvl1pPr>
          </a:lstStyle>
          <a:p>
            <a:fld id="{61777B99-755A-8F49-8EAD-56A6BB67BA26}" type="slidenum">
              <a:rPr lang="en-US" smtClean="0"/>
              <a:pPr/>
              <a:t>‹#›</a:t>
            </a:fld>
            <a:endParaRPr lang="en-US"/>
          </a:p>
        </p:txBody>
      </p:sp>
    </p:spTree>
    <p:extLst>
      <p:ext uri="{BB962C8B-B14F-4D97-AF65-F5344CB8AC3E}">
        <p14:creationId xmlns:p14="http://schemas.microsoft.com/office/powerpoint/2010/main" val="2234359133"/>
      </p:ext>
    </p:extLst>
  </p:cSld>
  <p:clrMap bg1="lt1" tx1="dk1" bg2="lt2" tx2="dk2" accent1="accent1" accent2="accent2" accent3="accent3" accent4="accent4" accent5="accent5" accent6="accent6" hlink="hlink" folHlink="folHlink"/>
  <p:sldLayoutIdLst>
    <p:sldLayoutId id="2147483746" r:id="rId1"/>
    <p:sldLayoutId id="2147483757" r:id="rId2"/>
    <p:sldLayoutId id="2147483747" r:id="rId3"/>
    <p:sldLayoutId id="2147483749" r:id="rId4"/>
    <p:sldLayoutId id="2147483750" r:id="rId5"/>
    <p:sldLayoutId id="2147483751" r:id="rId6"/>
    <p:sldLayoutId id="2147483752" r:id="rId7"/>
    <p:sldLayoutId id="2147483753" r:id="rId8"/>
    <p:sldLayoutId id="2147483754" r:id="rId9"/>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44" userDrawn="1">
          <p15:clr>
            <a:srgbClr val="F26B43"/>
          </p15:clr>
        </p15:guide>
        <p15:guide id="3" pos="816" userDrawn="1">
          <p15:clr>
            <a:srgbClr val="F26B43"/>
          </p15:clr>
        </p15:guide>
        <p15:guide id="4" pos="26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mailto:IDA@Wichita.edu"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s://wichita.edu/ARCTracks"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wichitastate.co1.qualtrics.com/jfe/form/SV_cD7gyJ2oKJuOaeF" TargetMode="External"/><Relationship Id="rId2" Type="http://schemas.openxmlformats.org/officeDocument/2006/relationships/hyperlink" Target="https://wichita.edu/hybrid" TargetMode="Externa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74158" y="4394038"/>
            <a:ext cx="8601740" cy="847813"/>
          </a:xfrm>
        </p:spPr>
        <p:txBody>
          <a:bodyPr/>
          <a:lstStyle/>
          <a:p>
            <a:r>
              <a:rPr lang="en-US" dirty="0"/>
              <a:t>TITLE</a:t>
            </a:r>
          </a:p>
        </p:txBody>
      </p:sp>
    </p:spTree>
    <p:extLst>
      <p:ext uri="{BB962C8B-B14F-4D97-AF65-F5344CB8AC3E}">
        <p14:creationId xmlns:p14="http://schemas.microsoft.com/office/powerpoint/2010/main" val="32892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34A646-2697-804B-BC78-D01667850EF1}"/>
              </a:ext>
            </a:extLst>
          </p:cNvPr>
          <p:cNvSpPr>
            <a:spLocks noGrp="1"/>
          </p:cNvSpPr>
          <p:nvPr>
            <p:ph type="title"/>
          </p:nvPr>
        </p:nvSpPr>
        <p:spPr/>
        <p:txBody>
          <a:bodyPr/>
          <a:lstStyle/>
          <a:p>
            <a:r>
              <a:rPr lang="en-US" dirty="0"/>
              <a:t>Example of blueprint </a:t>
            </a:r>
          </a:p>
        </p:txBody>
      </p:sp>
      <p:graphicFrame>
        <p:nvGraphicFramePr>
          <p:cNvPr id="9" name="Content Placeholder 8">
            <a:extLst>
              <a:ext uri="{FF2B5EF4-FFF2-40B4-BE49-F238E27FC236}">
                <a16:creationId xmlns:a16="http://schemas.microsoft.com/office/drawing/2014/main" id="{6842A6B7-5E9F-904C-87A7-468F88459845}"/>
              </a:ext>
            </a:extLst>
          </p:cNvPr>
          <p:cNvGraphicFramePr>
            <a:graphicFrameLocks noGrp="1"/>
          </p:cNvGraphicFramePr>
          <p:nvPr>
            <p:ph idx="1"/>
            <p:extLst>
              <p:ext uri="{D42A27DB-BD31-4B8C-83A1-F6EECF244321}">
                <p14:modId xmlns:p14="http://schemas.microsoft.com/office/powerpoint/2010/main" val="1491118426"/>
              </p:ext>
            </p:extLst>
          </p:nvPr>
        </p:nvGraphicFramePr>
        <p:xfrm>
          <a:off x="658905" y="1748119"/>
          <a:ext cx="10959353" cy="455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284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B114-6D69-374D-A280-93E2B1157507}"/>
              </a:ext>
            </a:extLst>
          </p:cNvPr>
          <p:cNvSpPr>
            <a:spLocks noGrp="1"/>
          </p:cNvSpPr>
          <p:nvPr>
            <p:ph type="title"/>
          </p:nvPr>
        </p:nvSpPr>
        <p:spPr/>
        <p:txBody>
          <a:bodyPr/>
          <a:lstStyle/>
          <a:p>
            <a:r>
              <a:rPr lang="en-US" dirty="0"/>
              <a:t>Using the </a:t>
            </a:r>
            <a:r>
              <a:rPr lang="en-US" dirty="0" err="1"/>
              <a:t>mixmap</a:t>
            </a:r>
            <a:endParaRPr lang="en-US" dirty="0"/>
          </a:p>
        </p:txBody>
      </p:sp>
      <p:sp>
        <p:nvSpPr>
          <p:cNvPr id="4" name="Text Placeholder 3">
            <a:extLst>
              <a:ext uri="{FF2B5EF4-FFF2-40B4-BE49-F238E27FC236}">
                <a16:creationId xmlns:a16="http://schemas.microsoft.com/office/drawing/2014/main" id="{C2537082-F970-7B42-B43B-D0C7E2C4AE54}"/>
              </a:ext>
            </a:extLst>
          </p:cNvPr>
          <p:cNvSpPr>
            <a:spLocks noGrp="1"/>
          </p:cNvSpPr>
          <p:nvPr>
            <p:ph type="body" idx="1"/>
          </p:nvPr>
        </p:nvSpPr>
        <p:spPr/>
        <p:txBody>
          <a:bodyPr/>
          <a:lstStyle/>
          <a:p>
            <a:r>
              <a:rPr lang="en-US" dirty="0"/>
              <a:t>Document #2</a:t>
            </a:r>
          </a:p>
        </p:txBody>
      </p:sp>
      <p:sp>
        <p:nvSpPr>
          <p:cNvPr id="5" name="Content Placeholder 4">
            <a:extLst>
              <a:ext uri="{FF2B5EF4-FFF2-40B4-BE49-F238E27FC236}">
                <a16:creationId xmlns:a16="http://schemas.microsoft.com/office/drawing/2014/main" id="{B00BA43F-7315-7143-B6EE-A1248F9D3B42}"/>
              </a:ext>
            </a:extLst>
          </p:cNvPr>
          <p:cNvSpPr>
            <a:spLocks noGrp="1"/>
          </p:cNvSpPr>
          <p:nvPr>
            <p:ph sz="half" idx="2"/>
          </p:nvPr>
        </p:nvSpPr>
        <p:spPr/>
        <p:txBody>
          <a:bodyPr>
            <a:normAutofit lnSpcReduction="10000"/>
          </a:bodyPr>
          <a:lstStyle/>
          <a:p>
            <a:r>
              <a:rPr lang="en-US" dirty="0"/>
              <a:t>Creates a visual representation of your course layout</a:t>
            </a:r>
          </a:p>
          <a:p>
            <a:r>
              <a:rPr lang="en-US" dirty="0"/>
              <a:t>Can be: f2f/online, synch/</a:t>
            </a:r>
            <a:r>
              <a:rPr lang="en-US" dirty="0" err="1"/>
              <a:t>asynch</a:t>
            </a:r>
            <a:endParaRPr lang="en-US" dirty="0"/>
          </a:p>
        </p:txBody>
      </p:sp>
      <p:sp>
        <p:nvSpPr>
          <p:cNvPr id="6" name="Text Placeholder 5">
            <a:extLst>
              <a:ext uri="{FF2B5EF4-FFF2-40B4-BE49-F238E27FC236}">
                <a16:creationId xmlns:a16="http://schemas.microsoft.com/office/drawing/2014/main" id="{8BF282D1-3C54-7D41-8344-046802AA8B3B}"/>
              </a:ext>
            </a:extLst>
          </p:cNvPr>
          <p:cNvSpPr>
            <a:spLocks noGrp="1"/>
          </p:cNvSpPr>
          <p:nvPr>
            <p:ph type="body" sz="quarter" idx="3"/>
          </p:nvPr>
        </p:nvSpPr>
        <p:spPr/>
        <p:txBody>
          <a:bodyPr/>
          <a:lstStyle/>
          <a:p>
            <a:r>
              <a:rPr lang="en-US" dirty="0"/>
              <a:t>Goals</a:t>
            </a:r>
          </a:p>
        </p:txBody>
      </p:sp>
      <p:sp>
        <p:nvSpPr>
          <p:cNvPr id="7" name="Content Placeholder 6">
            <a:extLst>
              <a:ext uri="{FF2B5EF4-FFF2-40B4-BE49-F238E27FC236}">
                <a16:creationId xmlns:a16="http://schemas.microsoft.com/office/drawing/2014/main" id="{23027620-36E0-DC4A-B46E-67D470F2E8B5}"/>
              </a:ext>
            </a:extLst>
          </p:cNvPr>
          <p:cNvSpPr>
            <a:spLocks noGrp="1"/>
          </p:cNvSpPr>
          <p:nvPr>
            <p:ph sz="quarter" idx="4"/>
          </p:nvPr>
        </p:nvSpPr>
        <p:spPr/>
        <p:txBody>
          <a:bodyPr>
            <a:normAutofit lnSpcReduction="10000"/>
          </a:bodyPr>
          <a:lstStyle/>
          <a:p>
            <a:r>
              <a:rPr lang="en-US" dirty="0"/>
              <a:t>Leverage the strengths of each circle</a:t>
            </a:r>
          </a:p>
          <a:p>
            <a:r>
              <a:rPr lang="en-US" dirty="0"/>
              <a:t>Learn the tools necessary to be successful</a:t>
            </a:r>
          </a:p>
        </p:txBody>
      </p:sp>
    </p:spTree>
    <p:extLst>
      <p:ext uri="{BB962C8B-B14F-4D97-AF65-F5344CB8AC3E}">
        <p14:creationId xmlns:p14="http://schemas.microsoft.com/office/powerpoint/2010/main" val="160225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52ED6-7C2C-134A-AD82-7AC5CC9FDD38}"/>
              </a:ext>
            </a:extLst>
          </p:cNvPr>
          <p:cNvSpPr>
            <a:spLocks noGrp="1"/>
          </p:cNvSpPr>
          <p:nvPr>
            <p:ph type="title"/>
          </p:nvPr>
        </p:nvSpPr>
        <p:spPr/>
        <p:txBody>
          <a:bodyPr/>
          <a:lstStyle/>
          <a:p>
            <a:r>
              <a:rPr lang="en-US" dirty="0"/>
              <a:t>Example 1 of </a:t>
            </a:r>
            <a:r>
              <a:rPr lang="en-US" dirty="0" err="1"/>
              <a:t>mixmap</a:t>
            </a:r>
            <a:endParaRPr lang="en-US" dirty="0"/>
          </a:p>
        </p:txBody>
      </p:sp>
      <p:sp>
        <p:nvSpPr>
          <p:cNvPr id="3" name="Text Placeholder 2">
            <a:extLst>
              <a:ext uri="{FF2B5EF4-FFF2-40B4-BE49-F238E27FC236}">
                <a16:creationId xmlns:a16="http://schemas.microsoft.com/office/drawing/2014/main" id="{F62B2523-ADBB-FA45-A86C-5982F9F8BE61}"/>
              </a:ext>
            </a:extLst>
          </p:cNvPr>
          <p:cNvSpPr>
            <a:spLocks noGrp="1"/>
          </p:cNvSpPr>
          <p:nvPr>
            <p:ph type="body" idx="1"/>
          </p:nvPr>
        </p:nvSpPr>
        <p:spPr/>
        <p:txBody>
          <a:bodyPr/>
          <a:lstStyle/>
          <a:p>
            <a:endParaRPr lang="en-US" dirty="0"/>
          </a:p>
        </p:txBody>
      </p:sp>
      <p:graphicFrame>
        <p:nvGraphicFramePr>
          <p:cNvPr id="4" name="Diagram 3">
            <a:extLst>
              <a:ext uri="{FF2B5EF4-FFF2-40B4-BE49-F238E27FC236}">
                <a16:creationId xmlns:a16="http://schemas.microsoft.com/office/drawing/2014/main" id="{44AC64C3-2574-F541-AED7-1CC55CEBBC3B}"/>
              </a:ext>
            </a:extLst>
          </p:cNvPr>
          <p:cNvGraphicFramePr/>
          <p:nvPr>
            <p:extLst>
              <p:ext uri="{D42A27DB-BD31-4B8C-83A1-F6EECF244321}">
                <p14:modId xmlns:p14="http://schemas.microsoft.com/office/powerpoint/2010/main" val="1531830795"/>
              </p:ext>
            </p:extLst>
          </p:nvPr>
        </p:nvGraphicFramePr>
        <p:xfrm>
          <a:off x="1884083"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6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D4B4-E283-694F-B010-FF3BF9800378}"/>
              </a:ext>
            </a:extLst>
          </p:cNvPr>
          <p:cNvSpPr>
            <a:spLocks noGrp="1"/>
          </p:cNvSpPr>
          <p:nvPr>
            <p:ph type="title"/>
          </p:nvPr>
        </p:nvSpPr>
        <p:spPr/>
        <p:txBody>
          <a:bodyPr/>
          <a:lstStyle/>
          <a:p>
            <a:r>
              <a:rPr lang="en-US" dirty="0"/>
              <a:t>Example 2 of </a:t>
            </a:r>
            <a:r>
              <a:rPr lang="en-US" dirty="0" err="1"/>
              <a:t>mixmap</a:t>
            </a:r>
            <a:endParaRPr lang="en-US" dirty="0"/>
          </a:p>
        </p:txBody>
      </p:sp>
      <p:graphicFrame>
        <p:nvGraphicFramePr>
          <p:cNvPr id="4" name="Content Placeholder 3">
            <a:extLst>
              <a:ext uri="{FF2B5EF4-FFF2-40B4-BE49-F238E27FC236}">
                <a16:creationId xmlns:a16="http://schemas.microsoft.com/office/drawing/2014/main" id="{1D60E49E-7E1A-9F48-A5F3-B38D2DFA2AA6}"/>
              </a:ext>
            </a:extLst>
          </p:cNvPr>
          <p:cNvGraphicFramePr>
            <a:graphicFrameLocks noGrp="1"/>
          </p:cNvGraphicFramePr>
          <p:nvPr>
            <p:ph idx="1"/>
            <p:extLst>
              <p:ext uri="{D42A27DB-BD31-4B8C-83A1-F6EECF244321}">
                <p14:modId xmlns:p14="http://schemas.microsoft.com/office/powerpoint/2010/main" val="2051227612"/>
              </p:ext>
            </p:extLst>
          </p:nvPr>
        </p:nvGraphicFramePr>
        <p:xfrm>
          <a:off x="1308100" y="2200275"/>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331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94BD4-BD42-B64A-83F1-C0770289C84D}"/>
              </a:ext>
            </a:extLst>
          </p:cNvPr>
          <p:cNvSpPr>
            <a:spLocks noGrp="1"/>
          </p:cNvSpPr>
          <p:nvPr>
            <p:ph type="title"/>
          </p:nvPr>
        </p:nvSpPr>
        <p:spPr/>
        <p:txBody>
          <a:bodyPr/>
          <a:lstStyle/>
          <a:p>
            <a:r>
              <a:rPr lang="en-US" dirty="0" err="1"/>
              <a:t>Mixmap</a:t>
            </a:r>
            <a:r>
              <a:rPr lang="en-US" dirty="0"/>
              <a:t> practice</a:t>
            </a:r>
          </a:p>
        </p:txBody>
      </p:sp>
      <p:sp>
        <p:nvSpPr>
          <p:cNvPr id="3" name="Text Placeholder 2">
            <a:extLst>
              <a:ext uri="{FF2B5EF4-FFF2-40B4-BE49-F238E27FC236}">
                <a16:creationId xmlns:a16="http://schemas.microsoft.com/office/drawing/2014/main" id="{E21986BD-2764-AB48-952A-140F07736230}"/>
              </a:ext>
            </a:extLst>
          </p:cNvPr>
          <p:cNvSpPr>
            <a:spLocks noGrp="1"/>
          </p:cNvSpPr>
          <p:nvPr>
            <p:ph type="body" idx="1"/>
          </p:nvPr>
        </p:nvSpPr>
        <p:spPr/>
        <p:txBody>
          <a:bodyPr/>
          <a:lstStyle/>
          <a:p>
            <a:r>
              <a:rPr lang="en-US" dirty="0"/>
              <a:t>Synchronous Only</a:t>
            </a:r>
          </a:p>
        </p:txBody>
      </p:sp>
      <p:sp>
        <p:nvSpPr>
          <p:cNvPr id="4" name="Text Placeholder 3">
            <a:extLst>
              <a:ext uri="{FF2B5EF4-FFF2-40B4-BE49-F238E27FC236}">
                <a16:creationId xmlns:a16="http://schemas.microsoft.com/office/drawing/2014/main" id="{EB6113D2-F32C-C242-A1D8-1B5A2262FE6E}"/>
              </a:ext>
            </a:extLst>
          </p:cNvPr>
          <p:cNvSpPr>
            <a:spLocks noGrp="1"/>
          </p:cNvSpPr>
          <p:nvPr>
            <p:ph type="body" sz="half" idx="15"/>
          </p:nvPr>
        </p:nvSpPr>
        <p:spPr/>
        <p:txBody>
          <a:bodyPr/>
          <a:lstStyle/>
          <a:p>
            <a:pPr marL="342900" indent="-342900">
              <a:buFont typeface="+mj-lt"/>
              <a:buAutoNum type="arabicPeriod"/>
            </a:pPr>
            <a:r>
              <a:rPr lang="en-US" dirty="0"/>
              <a:t>Practical components of lab assignment</a:t>
            </a:r>
          </a:p>
          <a:p>
            <a:pPr marL="342900" indent="-342900">
              <a:buFont typeface="+mj-lt"/>
              <a:buAutoNum type="arabicPeriod"/>
            </a:pPr>
            <a:r>
              <a:rPr lang="en-US" dirty="0"/>
              <a:t>Concert attendance</a:t>
            </a:r>
          </a:p>
        </p:txBody>
      </p:sp>
      <p:sp>
        <p:nvSpPr>
          <p:cNvPr id="5" name="Text Placeholder 4">
            <a:extLst>
              <a:ext uri="{FF2B5EF4-FFF2-40B4-BE49-F238E27FC236}">
                <a16:creationId xmlns:a16="http://schemas.microsoft.com/office/drawing/2014/main" id="{4FCCAB2D-698C-F849-831A-1AEF7C4BF102}"/>
              </a:ext>
            </a:extLst>
          </p:cNvPr>
          <p:cNvSpPr>
            <a:spLocks noGrp="1"/>
          </p:cNvSpPr>
          <p:nvPr>
            <p:ph type="body" sz="quarter" idx="3"/>
          </p:nvPr>
        </p:nvSpPr>
        <p:spPr/>
        <p:txBody>
          <a:bodyPr/>
          <a:lstStyle/>
          <a:p>
            <a:r>
              <a:rPr lang="en-US" sz="2300" dirty="0"/>
              <a:t>Both Synch &amp; </a:t>
            </a:r>
            <a:r>
              <a:rPr lang="en-US" sz="2300" dirty="0" err="1"/>
              <a:t>Asynch</a:t>
            </a:r>
            <a:endParaRPr lang="en-US" sz="2300" dirty="0"/>
          </a:p>
        </p:txBody>
      </p:sp>
      <p:sp>
        <p:nvSpPr>
          <p:cNvPr id="6" name="Text Placeholder 5">
            <a:extLst>
              <a:ext uri="{FF2B5EF4-FFF2-40B4-BE49-F238E27FC236}">
                <a16:creationId xmlns:a16="http://schemas.microsoft.com/office/drawing/2014/main" id="{41D9967F-B126-C146-A3AA-7E6D406F0BB9}"/>
              </a:ext>
            </a:extLst>
          </p:cNvPr>
          <p:cNvSpPr>
            <a:spLocks noGrp="1"/>
          </p:cNvSpPr>
          <p:nvPr>
            <p:ph type="body" sz="half" idx="16"/>
          </p:nvPr>
        </p:nvSpPr>
        <p:spPr/>
        <p:txBody>
          <a:bodyPr/>
          <a:lstStyle/>
          <a:p>
            <a:pPr marL="342900" indent="-342900">
              <a:buFont typeface="+mj-lt"/>
              <a:buAutoNum type="arabicPeriod"/>
            </a:pPr>
            <a:r>
              <a:rPr lang="en-US" dirty="0"/>
              <a:t>Questions about lab assignment</a:t>
            </a:r>
          </a:p>
          <a:p>
            <a:pPr marL="342900" indent="-342900">
              <a:buFont typeface="+mj-lt"/>
              <a:buAutoNum type="arabicPeriod"/>
            </a:pPr>
            <a:r>
              <a:rPr lang="en-US" dirty="0"/>
              <a:t>Group discussion of performance</a:t>
            </a:r>
          </a:p>
          <a:p>
            <a:pPr marL="342900" indent="-342900">
              <a:buFont typeface="+mj-lt"/>
              <a:buAutoNum type="arabicPeriod"/>
            </a:pPr>
            <a:r>
              <a:rPr lang="en-US" dirty="0"/>
              <a:t>Attendance at professor lecture</a:t>
            </a:r>
          </a:p>
          <a:p>
            <a:pPr marL="285750" indent="-285750">
              <a:buFont typeface="Arial" panose="020B0604020202020204" pitchFamily="34" charset="0"/>
              <a:buChar char="•"/>
            </a:pPr>
            <a:endParaRPr lang="en-US" dirty="0"/>
          </a:p>
        </p:txBody>
      </p:sp>
      <p:sp>
        <p:nvSpPr>
          <p:cNvPr id="7" name="Text Placeholder 6">
            <a:extLst>
              <a:ext uri="{FF2B5EF4-FFF2-40B4-BE49-F238E27FC236}">
                <a16:creationId xmlns:a16="http://schemas.microsoft.com/office/drawing/2014/main" id="{788859F6-F263-8B47-8E22-770ADDE4176C}"/>
              </a:ext>
            </a:extLst>
          </p:cNvPr>
          <p:cNvSpPr>
            <a:spLocks noGrp="1"/>
          </p:cNvSpPr>
          <p:nvPr>
            <p:ph type="body" sz="quarter" idx="13"/>
          </p:nvPr>
        </p:nvSpPr>
        <p:spPr/>
        <p:txBody>
          <a:bodyPr/>
          <a:lstStyle/>
          <a:p>
            <a:r>
              <a:rPr lang="en-US" dirty="0"/>
              <a:t>Asynchronous only</a:t>
            </a:r>
          </a:p>
        </p:txBody>
      </p:sp>
      <p:sp>
        <p:nvSpPr>
          <p:cNvPr id="8" name="Text Placeholder 7">
            <a:extLst>
              <a:ext uri="{FF2B5EF4-FFF2-40B4-BE49-F238E27FC236}">
                <a16:creationId xmlns:a16="http://schemas.microsoft.com/office/drawing/2014/main" id="{F7442647-BEB0-CE48-B8DF-9863E6E840A5}"/>
              </a:ext>
            </a:extLst>
          </p:cNvPr>
          <p:cNvSpPr>
            <a:spLocks noGrp="1"/>
          </p:cNvSpPr>
          <p:nvPr>
            <p:ph type="body" sz="half" idx="17"/>
          </p:nvPr>
        </p:nvSpPr>
        <p:spPr/>
        <p:txBody>
          <a:bodyPr/>
          <a:lstStyle/>
          <a:p>
            <a:pPr marL="342900" indent="-342900">
              <a:buFont typeface="+mj-lt"/>
              <a:buAutoNum type="arabicPeriod"/>
            </a:pPr>
            <a:r>
              <a:rPr lang="en-US" dirty="0"/>
              <a:t>Submission of lab writeup</a:t>
            </a:r>
          </a:p>
          <a:p>
            <a:pPr marL="342900" indent="-342900">
              <a:buFont typeface="+mj-lt"/>
              <a:buAutoNum type="arabicPeriod"/>
            </a:pPr>
            <a:r>
              <a:rPr lang="en-US" dirty="0"/>
              <a:t>Researched discussion of composer and style</a:t>
            </a:r>
          </a:p>
          <a:p>
            <a:pPr marL="342900" indent="-342900">
              <a:buFont typeface="+mj-lt"/>
              <a:buAutoNum type="arabicPeriod"/>
            </a:pPr>
            <a:r>
              <a:rPr lang="en-US" dirty="0"/>
              <a:t>Discussion of lecture topics</a:t>
            </a:r>
          </a:p>
        </p:txBody>
      </p:sp>
    </p:spTree>
    <p:extLst>
      <p:ext uri="{BB962C8B-B14F-4D97-AF65-F5344CB8AC3E}">
        <p14:creationId xmlns:p14="http://schemas.microsoft.com/office/powerpoint/2010/main" val="251787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31A0-3375-2846-95A9-0155DFB9AA69}"/>
              </a:ext>
            </a:extLst>
          </p:cNvPr>
          <p:cNvSpPr>
            <a:spLocks noGrp="1"/>
          </p:cNvSpPr>
          <p:nvPr>
            <p:ph type="title"/>
          </p:nvPr>
        </p:nvSpPr>
        <p:spPr/>
        <p:txBody>
          <a:bodyPr/>
          <a:lstStyle/>
          <a:p>
            <a:r>
              <a:rPr lang="en-US" dirty="0"/>
              <a:t>Putting it all together</a:t>
            </a:r>
          </a:p>
        </p:txBody>
      </p:sp>
      <p:sp>
        <p:nvSpPr>
          <p:cNvPr id="4" name="Text Placeholder 3">
            <a:extLst>
              <a:ext uri="{FF2B5EF4-FFF2-40B4-BE49-F238E27FC236}">
                <a16:creationId xmlns:a16="http://schemas.microsoft.com/office/drawing/2014/main" id="{B6CAD281-40F4-F843-AD2E-8861D69444B6}"/>
              </a:ext>
            </a:extLst>
          </p:cNvPr>
          <p:cNvSpPr>
            <a:spLocks noGrp="1"/>
          </p:cNvSpPr>
          <p:nvPr>
            <p:ph type="body" idx="1"/>
          </p:nvPr>
        </p:nvSpPr>
        <p:spPr/>
        <p:txBody>
          <a:bodyPr/>
          <a:lstStyle/>
          <a:p>
            <a:r>
              <a:rPr lang="en-US" dirty="0"/>
              <a:t>Document #3</a:t>
            </a:r>
          </a:p>
        </p:txBody>
      </p:sp>
      <p:sp>
        <p:nvSpPr>
          <p:cNvPr id="5" name="Content Placeholder 4">
            <a:extLst>
              <a:ext uri="{FF2B5EF4-FFF2-40B4-BE49-F238E27FC236}">
                <a16:creationId xmlns:a16="http://schemas.microsoft.com/office/drawing/2014/main" id="{4ECA61FD-0581-E04F-BC95-DBCCACD32CB1}"/>
              </a:ext>
            </a:extLst>
          </p:cNvPr>
          <p:cNvSpPr>
            <a:spLocks noGrp="1"/>
          </p:cNvSpPr>
          <p:nvPr>
            <p:ph sz="half" idx="2"/>
          </p:nvPr>
        </p:nvSpPr>
        <p:spPr/>
        <p:txBody>
          <a:bodyPr/>
          <a:lstStyle/>
          <a:p>
            <a:r>
              <a:rPr lang="en-US" dirty="0"/>
              <a:t>Course integration chart</a:t>
            </a:r>
          </a:p>
        </p:txBody>
      </p:sp>
      <p:sp>
        <p:nvSpPr>
          <p:cNvPr id="6" name="Text Placeholder 5">
            <a:extLst>
              <a:ext uri="{FF2B5EF4-FFF2-40B4-BE49-F238E27FC236}">
                <a16:creationId xmlns:a16="http://schemas.microsoft.com/office/drawing/2014/main" id="{3F8B460A-6CBF-7444-88F0-7EFACDB43CE0}"/>
              </a:ext>
            </a:extLst>
          </p:cNvPr>
          <p:cNvSpPr>
            <a:spLocks noGrp="1"/>
          </p:cNvSpPr>
          <p:nvPr>
            <p:ph type="body" sz="quarter" idx="3"/>
          </p:nvPr>
        </p:nvSpPr>
        <p:spPr/>
        <p:txBody>
          <a:bodyPr/>
          <a:lstStyle/>
          <a:p>
            <a:r>
              <a:rPr lang="en-US" dirty="0"/>
              <a:t>Goals</a:t>
            </a:r>
          </a:p>
        </p:txBody>
      </p:sp>
      <p:sp>
        <p:nvSpPr>
          <p:cNvPr id="7" name="Content Placeholder 6">
            <a:extLst>
              <a:ext uri="{FF2B5EF4-FFF2-40B4-BE49-F238E27FC236}">
                <a16:creationId xmlns:a16="http://schemas.microsoft.com/office/drawing/2014/main" id="{82FDC959-E76E-3943-9791-338B380C21B5}"/>
              </a:ext>
            </a:extLst>
          </p:cNvPr>
          <p:cNvSpPr>
            <a:spLocks noGrp="1"/>
          </p:cNvSpPr>
          <p:nvPr>
            <p:ph sz="quarter" idx="4"/>
          </p:nvPr>
        </p:nvSpPr>
        <p:spPr/>
        <p:txBody>
          <a:bodyPr/>
          <a:lstStyle/>
          <a:p>
            <a:r>
              <a:rPr lang="en-US" dirty="0"/>
              <a:t>Focus in on what really matters</a:t>
            </a:r>
          </a:p>
          <a:p>
            <a:r>
              <a:rPr lang="en-US" dirty="0"/>
              <a:t>Ensure nothing is getting missed</a:t>
            </a:r>
          </a:p>
        </p:txBody>
      </p:sp>
    </p:spTree>
    <p:extLst>
      <p:ext uri="{BB962C8B-B14F-4D97-AF65-F5344CB8AC3E}">
        <p14:creationId xmlns:p14="http://schemas.microsoft.com/office/powerpoint/2010/main" val="67396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57BA0-743F-DF41-88EC-7F399D1F72F5}"/>
              </a:ext>
            </a:extLst>
          </p:cNvPr>
          <p:cNvSpPr>
            <a:spLocks noGrp="1"/>
          </p:cNvSpPr>
          <p:nvPr>
            <p:ph type="title"/>
          </p:nvPr>
        </p:nvSpPr>
        <p:spPr/>
        <p:txBody>
          <a:bodyPr/>
          <a:lstStyle/>
          <a:p>
            <a:r>
              <a:rPr lang="en-US" dirty="0"/>
              <a:t>Course integration chart</a:t>
            </a:r>
          </a:p>
        </p:txBody>
      </p:sp>
      <p:graphicFrame>
        <p:nvGraphicFramePr>
          <p:cNvPr id="4" name="Content Placeholder 3">
            <a:extLst>
              <a:ext uri="{FF2B5EF4-FFF2-40B4-BE49-F238E27FC236}">
                <a16:creationId xmlns:a16="http://schemas.microsoft.com/office/drawing/2014/main" id="{7CEE25A9-EAFF-ED4F-8E85-0C689B3F4BAC}"/>
              </a:ext>
            </a:extLst>
          </p:cNvPr>
          <p:cNvGraphicFramePr>
            <a:graphicFrameLocks noGrp="1"/>
          </p:cNvGraphicFramePr>
          <p:nvPr>
            <p:ph idx="1"/>
            <p:extLst>
              <p:ext uri="{D42A27DB-BD31-4B8C-83A1-F6EECF244321}">
                <p14:modId xmlns:p14="http://schemas.microsoft.com/office/powerpoint/2010/main" val="1681123285"/>
              </p:ext>
            </p:extLst>
          </p:nvPr>
        </p:nvGraphicFramePr>
        <p:xfrm>
          <a:off x="510988" y="1922928"/>
          <a:ext cx="11335871" cy="4062984"/>
        </p:xfrm>
        <a:graphic>
          <a:graphicData uri="http://schemas.openxmlformats.org/drawingml/2006/table">
            <a:tbl>
              <a:tblPr firstRow="1" firstCol="1" bandRow="1">
                <a:tableStyleId>{69CF1AB2-1976-4502-BF36-3FF5EA218861}</a:tableStyleId>
              </a:tblPr>
              <a:tblGrid>
                <a:gridCol w="2180956">
                  <a:extLst>
                    <a:ext uri="{9D8B030D-6E8A-4147-A177-3AD203B41FA5}">
                      <a16:colId xmlns:a16="http://schemas.microsoft.com/office/drawing/2014/main" val="2498880471"/>
                    </a:ext>
                  </a:extLst>
                </a:gridCol>
                <a:gridCol w="2288533">
                  <a:extLst>
                    <a:ext uri="{9D8B030D-6E8A-4147-A177-3AD203B41FA5}">
                      <a16:colId xmlns:a16="http://schemas.microsoft.com/office/drawing/2014/main" val="2877279880"/>
                    </a:ext>
                  </a:extLst>
                </a:gridCol>
                <a:gridCol w="2288533">
                  <a:extLst>
                    <a:ext uri="{9D8B030D-6E8A-4147-A177-3AD203B41FA5}">
                      <a16:colId xmlns:a16="http://schemas.microsoft.com/office/drawing/2014/main" val="1294609744"/>
                    </a:ext>
                  </a:extLst>
                </a:gridCol>
                <a:gridCol w="2288533">
                  <a:extLst>
                    <a:ext uri="{9D8B030D-6E8A-4147-A177-3AD203B41FA5}">
                      <a16:colId xmlns:a16="http://schemas.microsoft.com/office/drawing/2014/main" val="3785830967"/>
                    </a:ext>
                  </a:extLst>
                </a:gridCol>
                <a:gridCol w="2289316">
                  <a:extLst>
                    <a:ext uri="{9D8B030D-6E8A-4147-A177-3AD203B41FA5}">
                      <a16:colId xmlns:a16="http://schemas.microsoft.com/office/drawing/2014/main" val="2918037954"/>
                    </a:ext>
                  </a:extLst>
                </a:gridCol>
              </a:tblGrid>
              <a:tr h="1273008">
                <a:tc>
                  <a:txBody>
                    <a:bodyPr/>
                    <a:lstStyle/>
                    <a:p>
                      <a:pPr marL="0" marR="0">
                        <a:lnSpc>
                          <a:spcPct val="115000"/>
                        </a:lnSpc>
                        <a:spcBef>
                          <a:spcPts val="0"/>
                        </a:spcBef>
                        <a:spcAft>
                          <a:spcPts val="0"/>
                        </a:spcAft>
                      </a:pPr>
                      <a:r>
                        <a:rPr lang="en-US" sz="1300">
                          <a:effectLst/>
                        </a:rPr>
                        <a:t>Course Outcome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300" dirty="0">
                          <a:effectLst/>
                        </a:rPr>
                        <a:t>Course Objectives</a:t>
                      </a:r>
                    </a:p>
                    <a:p>
                      <a:pPr marL="0" marR="0">
                        <a:lnSpc>
                          <a:spcPct val="115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(alternative title: module outcomes)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300">
                          <a:effectLst/>
                        </a:rPr>
                        <a:t>Final Assessment</a:t>
                      </a:r>
                      <a:endParaRPr lang="en-US" sz="1100">
                        <a:effectLst/>
                      </a:endParaRPr>
                    </a:p>
                    <a:p>
                      <a:pPr marL="0" marR="0">
                        <a:lnSpc>
                          <a:spcPct val="115000"/>
                        </a:lnSpc>
                        <a:spcBef>
                          <a:spcPts val="0"/>
                        </a:spcBef>
                        <a:spcAft>
                          <a:spcPts val="0"/>
                        </a:spcAft>
                      </a:pPr>
                      <a:r>
                        <a:rPr lang="en-US" sz="1300">
                          <a:effectLst/>
                        </a:rPr>
                        <a:t>(F = f2f; O = online)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300" dirty="0">
                          <a:effectLst/>
                        </a:rPr>
                        <a:t>Learning Activities &amp; Resources Needed</a:t>
                      </a:r>
                      <a:endParaRPr lang="en-US" sz="1100" dirty="0">
                        <a:effectLst/>
                      </a:endParaRPr>
                    </a:p>
                    <a:p>
                      <a:pPr marL="0" marR="0">
                        <a:lnSpc>
                          <a:spcPct val="115000"/>
                        </a:lnSpc>
                        <a:spcBef>
                          <a:spcPts val="0"/>
                        </a:spcBef>
                        <a:spcAft>
                          <a:spcPts val="0"/>
                        </a:spcAft>
                      </a:pPr>
                      <a:r>
                        <a:rPr lang="en-US" sz="1300" dirty="0">
                          <a:effectLst/>
                        </a:rPr>
                        <a:t>(F = f2f; O = online)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300">
                          <a:effectLst/>
                        </a:rPr>
                        <a:t>Integration between </a:t>
                      </a:r>
                      <a:br>
                        <a:rPr lang="en-US" sz="1300">
                          <a:effectLst/>
                        </a:rPr>
                      </a:br>
                      <a:r>
                        <a:rPr lang="en-US" sz="1300">
                          <a:effectLst/>
                        </a:rPr>
                        <a:t>In-Class &amp; Online Components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0481406"/>
                  </a:ext>
                </a:extLst>
              </a:tr>
              <a:tr h="581090">
                <a:tc>
                  <a:txBody>
                    <a:bodyPr/>
                    <a:lstStyle/>
                    <a:p>
                      <a:pPr marL="0" marR="0">
                        <a:lnSpc>
                          <a:spcPct val="115000"/>
                        </a:lnSpc>
                        <a:spcBef>
                          <a:spcPts val="0"/>
                        </a:spcBef>
                        <a:spcAft>
                          <a:spcPts val="0"/>
                        </a:spcAft>
                      </a:pPr>
                      <a:r>
                        <a:rPr lang="en-US" sz="900">
                          <a:effectLst/>
                        </a:rPr>
                        <a:t>To demonstrate they have achieved this outcome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Students will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Students will ultimately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After experiences with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Online and in-class activities will be connected through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412276"/>
                  </a:ext>
                </a:extLst>
              </a:tr>
              <a:tr h="374542">
                <a:tc>
                  <a:txBody>
                    <a:bodyPr/>
                    <a:lstStyle/>
                    <a:p>
                      <a:pPr lvl="0"/>
                      <a:r>
                        <a:rPr lang="en-US" sz="1200" dirty="0"/>
                        <a:t>Student can successfully compare and contrast Republicans and Democrats on 5 major policy issues</a:t>
                      </a: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buFont typeface="Arial" panose="020B0604020202020204" pitchFamily="34" charset="0"/>
                        <a:buChar char="•"/>
                      </a:pPr>
                      <a:r>
                        <a:rPr lang="en-US" sz="1100" dirty="0"/>
                        <a:t>Critically evaluate the Republican Party platform in the 2020 election cycle</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100" dirty="0"/>
                        <a:t>Critically evaluate the Democratic Party platform in the 2020 election cycle</a:t>
                      </a:r>
                    </a:p>
                    <a:p>
                      <a:pPr marL="171450" marR="0" indent="-171450">
                        <a:lnSpc>
                          <a:spcPct val="115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rPr>
                        <a:t>Create a poster explaining the differences and similarities between the parties (O)</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their poster to the professor in a private consultation (f2f)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rPr>
                        <a:t>Library orientation (f2f)</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Microsoft training (O)</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Course readings (O)</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Course discussions (O, f2f)</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Personal research (O, f2f)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rPr>
                        <a:t>University resources will be taught in-person</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Submission of work will be done online</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Discussion of work will be done synchronously (O or f2f)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7663239"/>
                  </a:ext>
                </a:extLst>
              </a:tr>
              <a:tr h="374542">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6404"/>
                  </a:ext>
                </a:extLst>
              </a:tr>
              <a:tr h="374542">
                <a:tc>
                  <a:txBody>
                    <a:bodyPr/>
                    <a:lstStyle/>
                    <a:p>
                      <a:pPr marL="0" marR="0">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7411265"/>
                  </a:ext>
                </a:extLst>
              </a:tr>
            </a:tbl>
          </a:graphicData>
        </a:graphic>
      </p:graphicFrame>
    </p:spTree>
    <p:extLst>
      <p:ext uri="{BB962C8B-B14F-4D97-AF65-F5344CB8AC3E}">
        <p14:creationId xmlns:p14="http://schemas.microsoft.com/office/powerpoint/2010/main" val="71233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6A06-C857-2148-BA1C-50FC5E1F0BDF}"/>
              </a:ext>
            </a:extLst>
          </p:cNvPr>
          <p:cNvSpPr>
            <a:spLocks noGrp="1"/>
          </p:cNvSpPr>
          <p:nvPr>
            <p:ph type="title"/>
          </p:nvPr>
        </p:nvSpPr>
        <p:spPr/>
        <p:txBody>
          <a:bodyPr/>
          <a:lstStyle/>
          <a:p>
            <a:r>
              <a:rPr lang="en-US" dirty="0"/>
              <a:t>Thinking about quizzes</a:t>
            </a:r>
          </a:p>
        </p:txBody>
      </p:sp>
      <p:sp>
        <p:nvSpPr>
          <p:cNvPr id="5" name="Content Placeholder 4">
            <a:extLst>
              <a:ext uri="{FF2B5EF4-FFF2-40B4-BE49-F238E27FC236}">
                <a16:creationId xmlns:a16="http://schemas.microsoft.com/office/drawing/2014/main" id="{7A678D4E-491F-9A4C-8D65-96BC368A0578}"/>
              </a:ext>
            </a:extLst>
          </p:cNvPr>
          <p:cNvSpPr>
            <a:spLocks noGrp="1"/>
          </p:cNvSpPr>
          <p:nvPr>
            <p:ph idx="1"/>
          </p:nvPr>
        </p:nvSpPr>
        <p:spPr>
          <a:xfrm>
            <a:off x="1173115" y="1998220"/>
            <a:ext cx="9613861" cy="3599316"/>
          </a:xfrm>
        </p:spPr>
        <p:txBody>
          <a:bodyPr>
            <a:normAutofit fontScale="92500"/>
          </a:bodyPr>
          <a:lstStyle/>
          <a:p>
            <a:r>
              <a:rPr lang="en-US" dirty="0"/>
              <a:t>Remember quizzes can be formative, and don’t have to be summative</a:t>
            </a:r>
          </a:p>
          <a:p>
            <a:r>
              <a:rPr lang="en-US" dirty="0"/>
              <a:t>Try to keep combined quiz value low relative to overall point total</a:t>
            </a:r>
          </a:p>
          <a:p>
            <a:r>
              <a:rPr lang="en-US" dirty="0"/>
              <a:t>Online delivery of quizzes is ideal</a:t>
            </a:r>
          </a:p>
          <a:p>
            <a:pPr lvl="1"/>
            <a:r>
              <a:rPr lang="en-US" dirty="0"/>
              <a:t>Larger test pools allow for customization of quizzes</a:t>
            </a:r>
          </a:p>
          <a:p>
            <a:pPr lvl="1"/>
            <a:r>
              <a:rPr lang="en-US" dirty="0"/>
              <a:t>Randomize everything!</a:t>
            </a:r>
          </a:p>
        </p:txBody>
      </p:sp>
    </p:spTree>
    <p:extLst>
      <p:ext uri="{BB962C8B-B14F-4D97-AF65-F5344CB8AC3E}">
        <p14:creationId xmlns:p14="http://schemas.microsoft.com/office/powerpoint/2010/main" val="254506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B160-A3B4-D34E-9015-A2F2AF99160D}"/>
              </a:ext>
            </a:extLst>
          </p:cNvPr>
          <p:cNvSpPr>
            <a:spLocks noGrp="1"/>
          </p:cNvSpPr>
          <p:nvPr>
            <p:ph type="title"/>
          </p:nvPr>
        </p:nvSpPr>
        <p:spPr/>
        <p:txBody>
          <a:bodyPr/>
          <a:lstStyle/>
          <a:p>
            <a:r>
              <a:rPr lang="en-US" dirty="0"/>
              <a:t>Implementation checklist</a:t>
            </a:r>
          </a:p>
        </p:txBody>
      </p:sp>
      <p:sp>
        <p:nvSpPr>
          <p:cNvPr id="7" name="Content Placeholder 6">
            <a:extLst>
              <a:ext uri="{FF2B5EF4-FFF2-40B4-BE49-F238E27FC236}">
                <a16:creationId xmlns:a16="http://schemas.microsoft.com/office/drawing/2014/main" id="{E0F3A931-81B4-4740-9125-4BC1EECAC1F1}"/>
              </a:ext>
            </a:extLst>
          </p:cNvPr>
          <p:cNvSpPr>
            <a:spLocks noGrp="1"/>
          </p:cNvSpPr>
          <p:nvPr>
            <p:ph sz="half" idx="1"/>
          </p:nvPr>
        </p:nvSpPr>
        <p:spPr/>
        <p:txBody>
          <a:bodyPr>
            <a:normAutofit fontScale="92500"/>
          </a:bodyPr>
          <a:lstStyle/>
          <a:p>
            <a:r>
              <a:rPr lang="en-US" dirty="0"/>
              <a:t>Get enough technical training</a:t>
            </a:r>
          </a:p>
          <a:p>
            <a:r>
              <a:rPr lang="en-US" dirty="0"/>
              <a:t>Know who supports you and who supports your students</a:t>
            </a:r>
          </a:p>
          <a:p>
            <a:r>
              <a:rPr lang="en-US" dirty="0"/>
              <a:t>Plan on a simple design</a:t>
            </a:r>
          </a:p>
          <a:p>
            <a:endParaRPr lang="en-US" dirty="0"/>
          </a:p>
        </p:txBody>
      </p:sp>
      <p:sp>
        <p:nvSpPr>
          <p:cNvPr id="8" name="Content Placeholder 7">
            <a:extLst>
              <a:ext uri="{FF2B5EF4-FFF2-40B4-BE49-F238E27FC236}">
                <a16:creationId xmlns:a16="http://schemas.microsoft.com/office/drawing/2014/main" id="{87CAC003-B73A-DE4D-B73D-1D204046C840}"/>
              </a:ext>
            </a:extLst>
          </p:cNvPr>
          <p:cNvSpPr>
            <a:spLocks noGrp="1"/>
          </p:cNvSpPr>
          <p:nvPr>
            <p:ph sz="half" idx="2"/>
          </p:nvPr>
        </p:nvSpPr>
        <p:spPr/>
        <p:txBody>
          <a:bodyPr>
            <a:normAutofit fontScale="92500"/>
          </a:bodyPr>
          <a:lstStyle/>
          <a:p>
            <a:r>
              <a:rPr lang="en-US" dirty="0"/>
              <a:t>Check your links</a:t>
            </a:r>
          </a:p>
          <a:p>
            <a:r>
              <a:rPr lang="en-US" dirty="0"/>
              <a:t>Communicate expectations clearly</a:t>
            </a:r>
          </a:p>
          <a:p>
            <a:r>
              <a:rPr lang="en-US" dirty="0"/>
              <a:t>Don’t expect perfection</a:t>
            </a:r>
          </a:p>
          <a:p>
            <a:r>
              <a:rPr lang="en-US" dirty="0"/>
              <a:t>Plan to update your class next time</a:t>
            </a:r>
          </a:p>
        </p:txBody>
      </p:sp>
    </p:spTree>
    <p:extLst>
      <p:ext uri="{BB962C8B-B14F-4D97-AF65-F5344CB8AC3E}">
        <p14:creationId xmlns:p14="http://schemas.microsoft.com/office/powerpoint/2010/main" val="354223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25D3-96EC-B949-A362-705F1C6AAF7C}"/>
              </a:ext>
            </a:extLst>
          </p:cNvPr>
          <p:cNvSpPr>
            <a:spLocks noGrp="1"/>
          </p:cNvSpPr>
          <p:nvPr>
            <p:ph type="title"/>
          </p:nvPr>
        </p:nvSpPr>
        <p:spPr/>
        <p:txBody>
          <a:bodyPr/>
          <a:lstStyle/>
          <a:p>
            <a:r>
              <a:rPr lang="en-US" dirty="0"/>
              <a:t>Course review form</a:t>
            </a:r>
          </a:p>
        </p:txBody>
      </p:sp>
      <p:pic>
        <p:nvPicPr>
          <p:cNvPr id="6" name="Content Placeholder 5" descr="Many people pointing at a computer screen. credit Photo by Jud Mackrill on Unsplash ">
            <a:extLst>
              <a:ext uri="{FF2B5EF4-FFF2-40B4-BE49-F238E27FC236}">
                <a16:creationId xmlns:a16="http://schemas.microsoft.com/office/drawing/2014/main" id="{1AE1FFF9-4FBB-224D-810C-1BB77383D339}"/>
              </a:ext>
            </a:extLst>
          </p:cNvPr>
          <p:cNvPicPr>
            <a:picLocks noGrp="1" noChangeAspect="1"/>
          </p:cNvPicPr>
          <p:nvPr>
            <p:ph sz="half" idx="1"/>
          </p:nvPr>
        </p:nvPicPr>
        <p:blipFill>
          <a:blip r:embed="rId2"/>
          <a:stretch>
            <a:fillRect/>
          </a:stretch>
        </p:blipFill>
        <p:spPr>
          <a:xfrm>
            <a:off x="1289050" y="2425799"/>
            <a:ext cx="4699000" cy="3135114"/>
          </a:xfrm>
        </p:spPr>
      </p:pic>
      <p:sp>
        <p:nvSpPr>
          <p:cNvPr id="4" name="Content Placeholder 3">
            <a:extLst>
              <a:ext uri="{FF2B5EF4-FFF2-40B4-BE49-F238E27FC236}">
                <a16:creationId xmlns:a16="http://schemas.microsoft.com/office/drawing/2014/main" id="{D1D0CA29-1005-7841-9A96-6D53D7D019D4}"/>
              </a:ext>
            </a:extLst>
          </p:cNvPr>
          <p:cNvSpPr>
            <a:spLocks noGrp="1"/>
          </p:cNvSpPr>
          <p:nvPr>
            <p:ph sz="half" idx="2"/>
          </p:nvPr>
        </p:nvSpPr>
        <p:spPr/>
        <p:txBody>
          <a:bodyPr>
            <a:normAutofit lnSpcReduction="10000"/>
          </a:bodyPr>
          <a:lstStyle/>
          <a:p>
            <a:r>
              <a:rPr lang="en-US" dirty="0"/>
              <a:t>WSU does not have a formal review process for hybrid courses</a:t>
            </a:r>
          </a:p>
          <a:p>
            <a:r>
              <a:rPr lang="en-US" dirty="0"/>
              <a:t>Consider “switching” with a peer and reviewing each other</a:t>
            </a:r>
          </a:p>
        </p:txBody>
      </p:sp>
    </p:spTree>
    <p:extLst>
      <p:ext uri="{BB962C8B-B14F-4D97-AF65-F5344CB8AC3E}">
        <p14:creationId xmlns:p14="http://schemas.microsoft.com/office/powerpoint/2010/main" val="291268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09EA-3D79-6C4D-B1E4-27444352EA8B}"/>
              </a:ext>
            </a:extLst>
          </p:cNvPr>
          <p:cNvSpPr>
            <a:spLocks noGrp="1"/>
          </p:cNvSpPr>
          <p:nvPr>
            <p:ph type="ctrTitle"/>
          </p:nvPr>
        </p:nvSpPr>
        <p:spPr>
          <a:xfrm>
            <a:off x="1784497" y="4817347"/>
            <a:ext cx="10237174" cy="989550"/>
          </a:xfrm>
        </p:spPr>
        <p:txBody>
          <a:bodyPr/>
          <a:lstStyle/>
          <a:p>
            <a:r>
              <a:rPr lang="en-US" sz="4400" dirty="0"/>
              <a:t>A Model for Creating a Hybrid Course</a:t>
            </a:r>
          </a:p>
        </p:txBody>
      </p:sp>
    </p:spTree>
    <p:extLst>
      <p:ext uri="{BB962C8B-B14F-4D97-AF65-F5344CB8AC3E}">
        <p14:creationId xmlns:p14="http://schemas.microsoft.com/office/powerpoint/2010/main" val="316526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9FA88-C6C3-CA48-A2CB-0640B252768E}"/>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4B5B7373-82E4-B749-9B63-0FFBC2B65E5E}"/>
              </a:ext>
            </a:extLst>
          </p:cNvPr>
          <p:cNvSpPr>
            <a:spLocks noGrp="1"/>
          </p:cNvSpPr>
          <p:nvPr>
            <p:ph idx="1"/>
          </p:nvPr>
        </p:nvSpPr>
        <p:spPr/>
        <p:txBody>
          <a:bodyPr/>
          <a:lstStyle/>
          <a:p>
            <a:r>
              <a:rPr lang="en-US" dirty="0"/>
              <a:t>Get Blackboard, </a:t>
            </a:r>
            <a:r>
              <a:rPr lang="en-US" dirty="0" err="1"/>
              <a:t>Panopto</a:t>
            </a:r>
            <a:r>
              <a:rPr lang="en-US" dirty="0"/>
              <a:t>, Respondus Test Builder, and Respondus Lockdown Browser training</a:t>
            </a:r>
          </a:p>
          <a:p>
            <a:r>
              <a:rPr lang="en-US" dirty="0"/>
              <a:t>Do a little bit each day</a:t>
            </a:r>
          </a:p>
          <a:p>
            <a:r>
              <a:rPr lang="en-US" dirty="0"/>
              <a:t>Submit a course setup request</a:t>
            </a:r>
          </a:p>
        </p:txBody>
      </p:sp>
    </p:spTree>
    <p:extLst>
      <p:ext uri="{BB962C8B-B14F-4D97-AF65-F5344CB8AC3E}">
        <p14:creationId xmlns:p14="http://schemas.microsoft.com/office/powerpoint/2010/main" val="321731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89A01-8BF1-4F49-9510-DAF068468448}"/>
              </a:ext>
            </a:extLst>
          </p:cNvPr>
          <p:cNvSpPr>
            <a:spLocks noGrp="1"/>
          </p:cNvSpPr>
          <p:nvPr>
            <p:ph type="ctrTitle"/>
          </p:nvPr>
        </p:nvSpPr>
        <p:spPr/>
        <p:txBody>
          <a:bodyPr/>
          <a:lstStyle/>
          <a:p>
            <a:r>
              <a:rPr lang="en-US" dirty="0"/>
              <a:t>Thank you! </a:t>
            </a:r>
            <a:r>
              <a:rPr lang="en-US" dirty="0">
                <a:solidFill>
                  <a:schemeClr val="tx1">
                    <a:lumMod val="75000"/>
                  </a:schemeClr>
                </a:solidFill>
                <a:hlinkClick r:id="rId2">
                  <a:extLst>
                    <a:ext uri="{A12FA001-AC4F-418D-AE19-62706E023703}">
                      <ahyp:hlinkClr xmlns:ahyp="http://schemas.microsoft.com/office/drawing/2018/hyperlinkcolor" val="tx"/>
                    </a:ext>
                  </a:extLst>
                </a:hlinkClick>
              </a:rPr>
              <a:t>IDA@Wichita.edu</a:t>
            </a:r>
            <a:r>
              <a:rPr lang="en-US" dirty="0">
                <a:solidFill>
                  <a:schemeClr val="tx1">
                    <a:lumMod val="75000"/>
                  </a:schemeClr>
                </a:solidFill>
              </a:rPr>
              <a:t> </a:t>
            </a:r>
          </a:p>
        </p:txBody>
      </p:sp>
    </p:spTree>
    <p:extLst>
      <p:ext uri="{BB962C8B-B14F-4D97-AF65-F5344CB8AC3E}">
        <p14:creationId xmlns:p14="http://schemas.microsoft.com/office/powerpoint/2010/main" val="98602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58FBB-AA31-6146-8A79-E73A37981D8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32B6A0C-85E4-6F42-9497-CCB6517295AC}"/>
              </a:ext>
            </a:extLst>
          </p:cNvPr>
          <p:cNvSpPr>
            <a:spLocks noGrp="1"/>
          </p:cNvSpPr>
          <p:nvPr>
            <p:ph sz="half" idx="1"/>
          </p:nvPr>
        </p:nvSpPr>
        <p:spPr>
          <a:xfrm>
            <a:off x="737739" y="2099914"/>
            <a:ext cx="4698358" cy="3599316"/>
          </a:xfrm>
        </p:spPr>
        <p:txBody>
          <a:bodyPr/>
          <a:lstStyle/>
          <a:p>
            <a:r>
              <a:rPr lang="en-US" dirty="0"/>
              <a:t>Definitions</a:t>
            </a:r>
          </a:p>
          <a:p>
            <a:r>
              <a:rPr lang="en-US" dirty="0"/>
              <a:t>WSU Services</a:t>
            </a:r>
          </a:p>
          <a:p>
            <a:r>
              <a:rPr lang="en-US" dirty="0" err="1"/>
              <a:t>Blendkit</a:t>
            </a:r>
            <a:r>
              <a:rPr lang="en-US" dirty="0"/>
              <a:t> model</a:t>
            </a:r>
          </a:p>
        </p:txBody>
      </p:sp>
      <p:sp>
        <p:nvSpPr>
          <p:cNvPr id="4" name="Content Placeholder 3">
            <a:extLst>
              <a:ext uri="{FF2B5EF4-FFF2-40B4-BE49-F238E27FC236}">
                <a16:creationId xmlns:a16="http://schemas.microsoft.com/office/drawing/2014/main" id="{6A7692AA-CA9D-7242-8E5B-B9DAFAA7D072}"/>
              </a:ext>
            </a:extLst>
          </p:cNvPr>
          <p:cNvSpPr>
            <a:spLocks noGrp="1"/>
          </p:cNvSpPr>
          <p:nvPr>
            <p:ph sz="half" idx="2"/>
          </p:nvPr>
        </p:nvSpPr>
        <p:spPr>
          <a:xfrm>
            <a:off x="5987427" y="2099914"/>
            <a:ext cx="5989128" cy="3599316"/>
          </a:xfrm>
        </p:spPr>
        <p:txBody>
          <a:bodyPr>
            <a:normAutofit/>
          </a:bodyPr>
          <a:lstStyle/>
          <a:p>
            <a:r>
              <a:rPr lang="en-US" sz="3200" dirty="0"/>
              <a:t>Please download resources for this presentation from </a:t>
            </a:r>
            <a:r>
              <a:rPr lang="en-US" sz="3200" dirty="0">
                <a:hlinkClick r:id="rId2"/>
              </a:rPr>
              <a:t>https://Wichita.edu/ARCTracks</a:t>
            </a:r>
            <a:r>
              <a:rPr lang="en-US" sz="3200" dirty="0"/>
              <a:t> </a:t>
            </a:r>
          </a:p>
        </p:txBody>
      </p:sp>
    </p:spTree>
    <p:extLst>
      <p:ext uri="{BB962C8B-B14F-4D97-AF65-F5344CB8AC3E}">
        <p14:creationId xmlns:p14="http://schemas.microsoft.com/office/powerpoint/2010/main" val="387672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7456D-D625-4842-8CED-00FE763DF0A9}"/>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D186732C-0222-D140-A5BF-B27A551A0E00}"/>
              </a:ext>
            </a:extLst>
          </p:cNvPr>
          <p:cNvSpPr>
            <a:spLocks noGrp="1"/>
          </p:cNvSpPr>
          <p:nvPr>
            <p:ph idx="1"/>
          </p:nvPr>
        </p:nvSpPr>
        <p:spPr>
          <a:xfrm>
            <a:off x="1289068" y="1719767"/>
            <a:ext cx="9613861" cy="4375686"/>
          </a:xfrm>
        </p:spPr>
        <p:txBody>
          <a:bodyPr>
            <a:normAutofit fontScale="92500" lnSpcReduction="20000"/>
          </a:bodyPr>
          <a:lstStyle/>
          <a:p>
            <a:r>
              <a:rPr lang="en-US" b="1" dirty="0"/>
              <a:t>Hybrid</a:t>
            </a:r>
            <a:r>
              <a:rPr lang="en-US" dirty="0"/>
              <a:t>: Typically, reduced seat-time courses with online and in-person elements.</a:t>
            </a:r>
          </a:p>
          <a:p>
            <a:r>
              <a:rPr lang="en-US" b="1" dirty="0"/>
              <a:t>Flipped</a:t>
            </a:r>
            <a:r>
              <a:rPr lang="en-US" dirty="0"/>
              <a:t>: No reduced seat-time, but the “delivery” part of teaching shifted to online so the in-person parts are free for application/reflection.</a:t>
            </a:r>
          </a:p>
          <a:p>
            <a:r>
              <a:rPr lang="en-US" b="1" dirty="0"/>
              <a:t>Asynchronous</a:t>
            </a:r>
            <a:r>
              <a:rPr lang="en-US" dirty="0"/>
              <a:t>: Activities on people’s “own time” with no shared experiences.</a:t>
            </a:r>
          </a:p>
          <a:p>
            <a:r>
              <a:rPr lang="en-US" b="1" dirty="0"/>
              <a:t>Goals, objectives, outcomes</a:t>
            </a:r>
            <a:r>
              <a:rPr lang="en-US" dirty="0"/>
              <a:t>: What the professor wants for students to get out of the class and the activities designed to help students succeed. </a:t>
            </a:r>
          </a:p>
        </p:txBody>
      </p:sp>
    </p:spTree>
    <p:extLst>
      <p:ext uri="{BB962C8B-B14F-4D97-AF65-F5344CB8AC3E}">
        <p14:creationId xmlns:p14="http://schemas.microsoft.com/office/powerpoint/2010/main" val="247252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4BEE-B764-5F43-ACD1-4BD8538F3DEC}"/>
              </a:ext>
            </a:extLst>
          </p:cNvPr>
          <p:cNvSpPr>
            <a:spLocks noGrp="1"/>
          </p:cNvSpPr>
          <p:nvPr>
            <p:ph type="title"/>
          </p:nvPr>
        </p:nvSpPr>
        <p:spPr/>
        <p:txBody>
          <a:bodyPr/>
          <a:lstStyle/>
          <a:p>
            <a:r>
              <a:rPr lang="en-US" dirty="0"/>
              <a:t>WSU training and support resources</a:t>
            </a:r>
          </a:p>
        </p:txBody>
      </p:sp>
      <p:sp>
        <p:nvSpPr>
          <p:cNvPr id="5" name="Text Placeholder 4">
            <a:extLst>
              <a:ext uri="{FF2B5EF4-FFF2-40B4-BE49-F238E27FC236}">
                <a16:creationId xmlns:a16="http://schemas.microsoft.com/office/drawing/2014/main" id="{37F35E6D-D573-3444-B2AD-C44A1098AD76}"/>
              </a:ext>
            </a:extLst>
          </p:cNvPr>
          <p:cNvSpPr>
            <a:spLocks noGrp="1"/>
          </p:cNvSpPr>
          <p:nvPr>
            <p:ph type="body" idx="1"/>
          </p:nvPr>
        </p:nvSpPr>
        <p:spPr/>
        <p:txBody>
          <a:bodyPr/>
          <a:lstStyle/>
          <a:p>
            <a:r>
              <a:rPr lang="en-US" dirty="0"/>
              <a:t>Training/Learning </a:t>
            </a:r>
          </a:p>
        </p:txBody>
      </p:sp>
      <p:sp>
        <p:nvSpPr>
          <p:cNvPr id="6" name="Content Placeholder 5">
            <a:extLst>
              <a:ext uri="{FF2B5EF4-FFF2-40B4-BE49-F238E27FC236}">
                <a16:creationId xmlns:a16="http://schemas.microsoft.com/office/drawing/2014/main" id="{0A28A0FF-C899-CE46-AA1B-A4123C751ED9}"/>
              </a:ext>
            </a:extLst>
          </p:cNvPr>
          <p:cNvSpPr>
            <a:spLocks noGrp="1"/>
          </p:cNvSpPr>
          <p:nvPr>
            <p:ph sz="half" idx="2"/>
          </p:nvPr>
        </p:nvSpPr>
        <p:spPr/>
        <p:txBody>
          <a:bodyPr>
            <a:normAutofit lnSpcReduction="10000"/>
          </a:bodyPr>
          <a:lstStyle/>
          <a:p>
            <a:r>
              <a:rPr lang="en-US" dirty="0">
                <a:hlinkClick r:id="rId2"/>
              </a:rPr>
              <a:t>Wichita.edu/hybrid</a:t>
            </a:r>
            <a:endParaRPr lang="en-US" dirty="0"/>
          </a:p>
          <a:p>
            <a:endParaRPr lang="en-US" dirty="0"/>
          </a:p>
          <a:p>
            <a:endParaRPr lang="en-US" dirty="0"/>
          </a:p>
        </p:txBody>
      </p:sp>
      <p:sp>
        <p:nvSpPr>
          <p:cNvPr id="7" name="Text Placeholder 6">
            <a:extLst>
              <a:ext uri="{FF2B5EF4-FFF2-40B4-BE49-F238E27FC236}">
                <a16:creationId xmlns:a16="http://schemas.microsoft.com/office/drawing/2014/main" id="{F6AADCAC-3299-8C4C-B576-9A102725CBCB}"/>
              </a:ext>
            </a:extLst>
          </p:cNvPr>
          <p:cNvSpPr>
            <a:spLocks noGrp="1"/>
          </p:cNvSpPr>
          <p:nvPr>
            <p:ph type="body" sz="quarter" idx="3"/>
          </p:nvPr>
        </p:nvSpPr>
        <p:spPr/>
        <p:txBody>
          <a:bodyPr/>
          <a:lstStyle/>
          <a:p>
            <a:r>
              <a:rPr lang="en-US" dirty="0"/>
              <a:t>Support for WSU Instructors</a:t>
            </a:r>
          </a:p>
        </p:txBody>
      </p:sp>
      <p:sp>
        <p:nvSpPr>
          <p:cNvPr id="8" name="Content Placeholder 7">
            <a:extLst>
              <a:ext uri="{FF2B5EF4-FFF2-40B4-BE49-F238E27FC236}">
                <a16:creationId xmlns:a16="http://schemas.microsoft.com/office/drawing/2014/main" id="{4CBF34AC-9B10-8641-9EA0-2983A6DBBFC1}"/>
              </a:ext>
            </a:extLst>
          </p:cNvPr>
          <p:cNvSpPr>
            <a:spLocks noGrp="1"/>
          </p:cNvSpPr>
          <p:nvPr>
            <p:ph sz="quarter" idx="4"/>
          </p:nvPr>
        </p:nvSpPr>
        <p:spPr/>
        <p:txBody>
          <a:bodyPr>
            <a:normAutofit lnSpcReduction="10000"/>
          </a:bodyPr>
          <a:lstStyle/>
          <a:p>
            <a:r>
              <a:rPr lang="en-US" dirty="0"/>
              <a:t>Course setup service: </a:t>
            </a:r>
            <a:r>
              <a:rPr lang="en-US" dirty="0">
                <a:hlinkClick r:id="rId3"/>
              </a:rPr>
              <a:t>https://wichitastate.co1.qualtrics.com/jfe/form/SV_cD7gyJ2oKJuOaeF</a:t>
            </a:r>
            <a:r>
              <a:rPr lang="en-US" dirty="0"/>
              <a:t> </a:t>
            </a:r>
          </a:p>
          <a:p>
            <a:endParaRPr lang="en-US" dirty="0"/>
          </a:p>
        </p:txBody>
      </p:sp>
    </p:spTree>
    <p:extLst>
      <p:ext uri="{BB962C8B-B14F-4D97-AF65-F5344CB8AC3E}">
        <p14:creationId xmlns:p14="http://schemas.microsoft.com/office/powerpoint/2010/main" val="336146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544B-6CA6-4348-B3F4-B80BBBA30B12}"/>
              </a:ext>
            </a:extLst>
          </p:cNvPr>
          <p:cNvSpPr>
            <a:spLocks noGrp="1"/>
          </p:cNvSpPr>
          <p:nvPr>
            <p:ph type="title"/>
          </p:nvPr>
        </p:nvSpPr>
        <p:spPr/>
        <p:txBody>
          <a:bodyPr/>
          <a:lstStyle/>
          <a:p>
            <a:r>
              <a:rPr lang="en-US" dirty="0"/>
              <a:t>Hybrid option suggestions</a:t>
            </a:r>
          </a:p>
        </p:txBody>
      </p:sp>
      <p:sp>
        <p:nvSpPr>
          <p:cNvPr id="3" name="Content Placeholder 2">
            <a:extLst>
              <a:ext uri="{FF2B5EF4-FFF2-40B4-BE49-F238E27FC236}">
                <a16:creationId xmlns:a16="http://schemas.microsoft.com/office/drawing/2014/main" id="{B14D321E-B42C-7641-A6D5-0B665A60B0E9}"/>
              </a:ext>
            </a:extLst>
          </p:cNvPr>
          <p:cNvSpPr>
            <a:spLocks noGrp="1"/>
          </p:cNvSpPr>
          <p:nvPr>
            <p:ph idx="1"/>
          </p:nvPr>
        </p:nvSpPr>
        <p:spPr>
          <a:xfrm>
            <a:off x="1307585" y="2199925"/>
            <a:ext cx="9613861" cy="4187427"/>
          </a:xfrm>
        </p:spPr>
        <p:txBody>
          <a:bodyPr>
            <a:normAutofit lnSpcReduction="10000"/>
          </a:bodyPr>
          <a:lstStyle/>
          <a:p>
            <a:r>
              <a:rPr lang="en-US" dirty="0"/>
              <a:t>H1: Blended delivery, in-person testing</a:t>
            </a:r>
          </a:p>
          <a:p>
            <a:r>
              <a:rPr lang="en-US" dirty="0"/>
              <a:t>H2: Blended delivery, online testing</a:t>
            </a:r>
          </a:p>
          <a:p>
            <a:r>
              <a:rPr lang="en-US" dirty="0"/>
              <a:t>H3: Online delivery, in-person testing</a:t>
            </a:r>
          </a:p>
          <a:p>
            <a:r>
              <a:rPr lang="en-US" dirty="0"/>
              <a:t>H4: Online delivery, in-person enrichment</a:t>
            </a:r>
          </a:p>
          <a:p>
            <a:r>
              <a:rPr lang="en-US" dirty="0"/>
              <a:t>H5: Fully online, temporary</a:t>
            </a:r>
          </a:p>
          <a:p>
            <a:r>
              <a:rPr lang="en-US" dirty="0"/>
              <a:t>H6: Fully online, permanent (IIE, </a:t>
            </a:r>
            <a:r>
              <a:rPr lang="en-US" dirty="0" err="1"/>
              <a:t>longterm</a:t>
            </a:r>
            <a:r>
              <a:rPr lang="en-US" dirty="0"/>
              <a:t>)</a:t>
            </a:r>
          </a:p>
          <a:p>
            <a:r>
              <a:rPr lang="en-US" dirty="0"/>
              <a:t>H7: Little online, mostly in-person (TCI)</a:t>
            </a:r>
          </a:p>
        </p:txBody>
      </p:sp>
    </p:spTree>
    <p:extLst>
      <p:ext uri="{BB962C8B-B14F-4D97-AF65-F5344CB8AC3E}">
        <p14:creationId xmlns:p14="http://schemas.microsoft.com/office/powerpoint/2010/main" val="6105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DC39-09A4-2549-9266-11DF7D151EF3}"/>
              </a:ext>
            </a:extLst>
          </p:cNvPr>
          <p:cNvSpPr>
            <a:spLocks noGrp="1"/>
          </p:cNvSpPr>
          <p:nvPr>
            <p:ph type="title"/>
          </p:nvPr>
        </p:nvSpPr>
        <p:spPr/>
        <p:txBody>
          <a:bodyPr/>
          <a:lstStyle/>
          <a:p>
            <a:r>
              <a:rPr lang="en-US" dirty="0"/>
              <a:t>What comes next?</a:t>
            </a:r>
          </a:p>
        </p:txBody>
      </p:sp>
      <p:sp>
        <p:nvSpPr>
          <p:cNvPr id="3" name="Content Placeholder 2">
            <a:extLst>
              <a:ext uri="{FF2B5EF4-FFF2-40B4-BE49-F238E27FC236}">
                <a16:creationId xmlns:a16="http://schemas.microsoft.com/office/drawing/2014/main" id="{C22E14A9-B38F-2F40-A87B-59912C5271E6}"/>
              </a:ext>
            </a:extLst>
          </p:cNvPr>
          <p:cNvSpPr>
            <a:spLocks noGrp="1"/>
          </p:cNvSpPr>
          <p:nvPr>
            <p:ph idx="1"/>
          </p:nvPr>
        </p:nvSpPr>
        <p:spPr>
          <a:xfrm>
            <a:off x="1307585" y="2199926"/>
            <a:ext cx="9613861" cy="2197262"/>
          </a:xfrm>
        </p:spPr>
        <p:txBody>
          <a:bodyPr/>
          <a:lstStyle/>
          <a:p>
            <a:pPr marL="0" indent="0" algn="ctr">
              <a:buNone/>
            </a:pPr>
            <a:r>
              <a:rPr lang="en-US" dirty="0"/>
              <a:t>I know how I plan to organize my time, how do I go about doing the work of making my course hybrid in a way that will lead to good outcomes for my students?</a:t>
            </a:r>
          </a:p>
        </p:txBody>
      </p:sp>
    </p:spTree>
    <p:extLst>
      <p:ext uri="{BB962C8B-B14F-4D97-AF65-F5344CB8AC3E}">
        <p14:creationId xmlns:p14="http://schemas.microsoft.com/office/powerpoint/2010/main" val="244586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DBC6-FD84-F14B-8533-0A74E4F9EBA7}"/>
              </a:ext>
            </a:extLst>
          </p:cNvPr>
          <p:cNvSpPr>
            <a:spLocks noGrp="1"/>
          </p:cNvSpPr>
          <p:nvPr>
            <p:ph type="title"/>
          </p:nvPr>
        </p:nvSpPr>
        <p:spPr/>
        <p:txBody>
          <a:bodyPr/>
          <a:lstStyle/>
          <a:p>
            <a:r>
              <a:rPr lang="en-US" dirty="0"/>
              <a:t>About </a:t>
            </a:r>
            <a:r>
              <a:rPr lang="en-US" dirty="0" err="1"/>
              <a:t>Blendkit</a:t>
            </a:r>
            <a:endParaRPr lang="en-US" dirty="0"/>
          </a:p>
        </p:txBody>
      </p:sp>
      <p:sp>
        <p:nvSpPr>
          <p:cNvPr id="10" name="Content Placeholder 9">
            <a:extLst>
              <a:ext uri="{FF2B5EF4-FFF2-40B4-BE49-F238E27FC236}">
                <a16:creationId xmlns:a16="http://schemas.microsoft.com/office/drawing/2014/main" id="{2089773D-9B4D-4B4F-8689-43B74332255C}"/>
              </a:ext>
            </a:extLst>
          </p:cNvPr>
          <p:cNvSpPr>
            <a:spLocks noGrp="1"/>
          </p:cNvSpPr>
          <p:nvPr>
            <p:ph idx="1"/>
          </p:nvPr>
        </p:nvSpPr>
        <p:spPr/>
        <p:txBody>
          <a:bodyPr>
            <a:normAutofit fontScale="92500"/>
          </a:bodyPr>
          <a:lstStyle/>
          <a:p>
            <a:r>
              <a:rPr lang="en-US" dirty="0"/>
              <a:t>The Blended Learning Toolkit (</a:t>
            </a:r>
            <a:r>
              <a:rPr lang="en-US" dirty="0" err="1"/>
              <a:t>Blendkit</a:t>
            </a:r>
            <a:r>
              <a:rPr lang="en-US" dirty="0"/>
              <a:t>) was originally prepared by Dr. Kelvin Thompson, the University of Central Florida and the American Association of State Colleges and Universities with funding from the Next Generation Learning Challenges. It is a resource under CC attribution-noncommercial-</a:t>
            </a:r>
            <a:r>
              <a:rPr lang="en-US" dirty="0" err="1"/>
              <a:t>sharealike</a:t>
            </a:r>
            <a:r>
              <a:rPr lang="en-US" dirty="0"/>
              <a:t>: </a:t>
            </a:r>
          </a:p>
        </p:txBody>
      </p:sp>
      <p:pic>
        <p:nvPicPr>
          <p:cNvPr id="4" name="Picture 3">
            <a:extLst>
              <a:ext uri="{FF2B5EF4-FFF2-40B4-BE49-F238E27FC236}">
                <a16:creationId xmlns:a16="http://schemas.microsoft.com/office/drawing/2014/main" id="{F6140409-7290-6D4B-9CE8-8B68AD6B694B}"/>
              </a:ext>
            </a:extLst>
          </p:cNvPr>
          <p:cNvPicPr>
            <a:picLocks noChangeAspect="1"/>
          </p:cNvPicPr>
          <p:nvPr/>
        </p:nvPicPr>
        <p:blipFill>
          <a:blip r:embed="rId3"/>
          <a:stretch>
            <a:fillRect/>
          </a:stretch>
        </p:blipFill>
        <p:spPr>
          <a:xfrm>
            <a:off x="6875556" y="5027706"/>
            <a:ext cx="1130300" cy="406400"/>
          </a:xfrm>
          <a:prstGeom prst="rect">
            <a:avLst/>
          </a:prstGeom>
        </p:spPr>
      </p:pic>
    </p:spTree>
    <p:extLst>
      <p:ext uri="{BB962C8B-B14F-4D97-AF65-F5344CB8AC3E}">
        <p14:creationId xmlns:p14="http://schemas.microsoft.com/office/powerpoint/2010/main" val="337976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8DBB-8CAD-9A43-97CD-341E14A7799C}"/>
              </a:ext>
            </a:extLst>
          </p:cNvPr>
          <p:cNvSpPr>
            <a:spLocks noGrp="1"/>
          </p:cNvSpPr>
          <p:nvPr>
            <p:ph type="title"/>
          </p:nvPr>
        </p:nvSpPr>
        <p:spPr/>
        <p:txBody>
          <a:bodyPr/>
          <a:lstStyle/>
          <a:p>
            <a:r>
              <a:rPr lang="en-US" dirty="0"/>
              <a:t>Using the Course Blueprint</a:t>
            </a:r>
          </a:p>
        </p:txBody>
      </p:sp>
      <p:sp>
        <p:nvSpPr>
          <p:cNvPr id="5" name="Text Placeholder 4">
            <a:extLst>
              <a:ext uri="{FF2B5EF4-FFF2-40B4-BE49-F238E27FC236}">
                <a16:creationId xmlns:a16="http://schemas.microsoft.com/office/drawing/2014/main" id="{D2586422-1480-B842-BC35-20F5739B7A4A}"/>
              </a:ext>
            </a:extLst>
          </p:cNvPr>
          <p:cNvSpPr>
            <a:spLocks noGrp="1"/>
          </p:cNvSpPr>
          <p:nvPr>
            <p:ph type="body" idx="1"/>
          </p:nvPr>
        </p:nvSpPr>
        <p:spPr/>
        <p:txBody>
          <a:bodyPr/>
          <a:lstStyle/>
          <a:p>
            <a:r>
              <a:rPr lang="en-US" dirty="0"/>
              <a:t>Document #1</a:t>
            </a:r>
          </a:p>
        </p:txBody>
      </p:sp>
      <p:sp>
        <p:nvSpPr>
          <p:cNvPr id="3" name="Content Placeholder 2">
            <a:extLst>
              <a:ext uri="{FF2B5EF4-FFF2-40B4-BE49-F238E27FC236}">
                <a16:creationId xmlns:a16="http://schemas.microsoft.com/office/drawing/2014/main" id="{F0CA743B-B79C-C943-B314-1D160C0F0AEA}"/>
              </a:ext>
            </a:extLst>
          </p:cNvPr>
          <p:cNvSpPr>
            <a:spLocks noGrp="1"/>
          </p:cNvSpPr>
          <p:nvPr>
            <p:ph sz="half" idx="2"/>
          </p:nvPr>
        </p:nvSpPr>
        <p:spPr>
          <a:xfrm>
            <a:off x="1289072" y="2898946"/>
            <a:ext cx="4698355" cy="3259807"/>
          </a:xfrm>
        </p:spPr>
        <p:txBody>
          <a:bodyPr>
            <a:normAutofit fontScale="92500" lnSpcReduction="20000"/>
          </a:bodyPr>
          <a:lstStyle/>
          <a:p>
            <a:r>
              <a:rPr lang="en-US" dirty="0"/>
              <a:t>Creates a “curriculum map” for your course</a:t>
            </a:r>
          </a:p>
          <a:p>
            <a:r>
              <a:rPr lang="en-US" dirty="0"/>
              <a:t>Everything in your course should fit into your final blueprint with no assignments unattached to an outcome</a:t>
            </a:r>
          </a:p>
        </p:txBody>
      </p:sp>
      <p:sp>
        <p:nvSpPr>
          <p:cNvPr id="6" name="Text Placeholder 5">
            <a:extLst>
              <a:ext uri="{FF2B5EF4-FFF2-40B4-BE49-F238E27FC236}">
                <a16:creationId xmlns:a16="http://schemas.microsoft.com/office/drawing/2014/main" id="{6473B0B7-8BAF-654C-B279-8587AE4BFACE}"/>
              </a:ext>
            </a:extLst>
          </p:cNvPr>
          <p:cNvSpPr>
            <a:spLocks noGrp="1"/>
          </p:cNvSpPr>
          <p:nvPr>
            <p:ph type="body" sz="quarter" idx="3"/>
          </p:nvPr>
        </p:nvSpPr>
        <p:spPr/>
        <p:txBody>
          <a:bodyPr/>
          <a:lstStyle/>
          <a:p>
            <a:r>
              <a:rPr lang="en-US" dirty="0"/>
              <a:t>Define Terms</a:t>
            </a:r>
          </a:p>
        </p:txBody>
      </p:sp>
      <p:sp>
        <p:nvSpPr>
          <p:cNvPr id="7" name="Content Placeholder 6">
            <a:extLst>
              <a:ext uri="{FF2B5EF4-FFF2-40B4-BE49-F238E27FC236}">
                <a16:creationId xmlns:a16="http://schemas.microsoft.com/office/drawing/2014/main" id="{93866627-1E48-144F-98F6-4F77B4707E21}"/>
              </a:ext>
            </a:extLst>
          </p:cNvPr>
          <p:cNvSpPr>
            <a:spLocks noGrp="1"/>
          </p:cNvSpPr>
          <p:nvPr>
            <p:ph sz="quarter" idx="4"/>
          </p:nvPr>
        </p:nvSpPr>
        <p:spPr/>
        <p:txBody>
          <a:bodyPr>
            <a:normAutofit fontScale="92500" lnSpcReduction="20000"/>
          </a:bodyPr>
          <a:lstStyle/>
          <a:p>
            <a:r>
              <a:rPr lang="en-US" b="1" dirty="0"/>
              <a:t>Goals</a:t>
            </a:r>
            <a:r>
              <a:rPr lang="en-US" dirty="0"/>
              <a:t>: your overall course goals</a:t>
            </a:r>
          </a:p>
          <a:p>
            <a:r>
              <a:rPr lang="en-US" b="1" dirty="0"/>
              <a:t>Outcomes</a:t>
            </a:r>
            <a:r>
              <a:rPr lang="en-US" dirty="0"/>
              <a:t>: measurable standards</a:t>
            </a:r>
          </a:p>
          <a:p>
            <a:r>
              <a:rPr lang="en-US" b="1" dirty="0"/>
              <a:t>Objectives</a:t>
            </a:r>
            <a:r>
              <a:rPr lang="en-US" dirty="0"/>
              <a:t>: the assignments</a:t>
            </a:r>
          </a:p>
        </p:txBody>
      </p:sp>
    </p:spTree>
    <p:extLst>
      <p:ext uri="{BB962C8B-B14F-4D97-AF65-F5344CB8AC3E}">
        <p14:creationId xmlns:p14="http://schemas.microsoft.com/office/powerpoint/2010/main" val="24884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y">
  <a:themeElements>
    <a:clrScheme name="ARC GRAY">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4433FF"/>
      </a:hlink>
      <a:folHlink>
        <a:srgbClr val="431F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Blue">
  <a:themeElements>
    <a:clrScheme name="ARC BLU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2416D0"/>
      </a:hlink>
      <a:folHlink>
        <a:srgbClr val="0E00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White">
  <a:themeElements>
    <a:clrScheme name="ARC WHIT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0052FF"/>
      </a:hlink>
      <a:folHlink>
        <a:srgbClr val="7A4A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159342219F84F9FD3B5BCABDEB64B" ma:contentTypeVersion="32" ma:contentTypeDescription="Create a new document." ma:contentTypeScope="" ma:versionID="647fb8f82698c8e4008b785989d48b58">
  <xsd:schema xmlns:xsd="http://www.w3.org/2001/XMLSchema" xmlns:xs="http://www.w3.org/2001/XMLSchema" xmlns:p="http://schemas.microsoft.com/office/2006/metadata/properties" xmlns:ns2="26349e0c-b727-49b8-82fe-9ab3122581a6" xmlns:ns3="71baf443-87e2-47c4-aed5-c3ca52dd0a39" targetNamespace="http://schemas.microsoft.com/office/2006/metadata/properties" ma:root="true" ma:fieldsID="385de085a1211ccd23471e879ba259b5" ns2:_="" ns3:_="">
    <xsd:import namespace="26349e0c-b727-49b8-82fe-9ab3122581a6"/>
    <xsd:import namespace="71baf443-87e2-47c4-aed5-c3ca52dd0a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49e0c-b727-49b8-82fe-9ab3122581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Leaders" ma:index="2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Leaders" ma:index="34" nillable="true" ma:displayName="Invited Leaders" ma:internalName="Invited_Leaders">
      <xsd:simpleType>
        <xsd:restriction base="dms:Note">
          <xsd:maxLength value="255"/>
        </xsd:restriction>
      </xsd:simpleType>
    </xsd:element>
    <xsd:element name="Invited_Members" ma:index="35" nillable="true" ma:displayName="Invited Members" ma:internalName="Invited_Member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Leaders_Only_SectionGroup" ma:index="37" nillable="true" ma:displayName="Has Leaders Only SectionGroup" ma:internalName="Has_Leaders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1baf443-87e2-47c4-aed5-c3ca52dd0a3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MS_Mappings xmlns="26349e0c-b727-49b8-82fe-9ab3122581a6" xsi:nil="true"/>
    <Invited_Leaders xmlns="26349e0c-b727-49b8-82fe-9ab3122581a6" xsi:nil="true"/>
    <IsNotebookLocked xmlns="26349e0c-b727-49b8-82fe-9ab3122581a6" xsi:nil="true"/>
    <FolderType xmlns="26349e0c-b727-49b8-82fe-9ab3122581a6" xsi:nil="true"/>
    <Owner xmlns="26349e0c-b727-49b8-82fe-9ab3122581a6">
      <UserInfo>
        <DisplayName/>
        <AccountId xsi:nil="true"/>
        <AccountType/>
      </UserInfo>
    </Owner>
    <DefaultSectionNames xmlns="26349e0c-b727-49b8-82fe-9ab3122581a6" xsi:nil="true"/>
    <Is_Collaboration_Space_Locked xmlns="26349e0c-b727-49b8-82fe-9ab3122581a6" xsi:nil="true"/>
    <NotebookType xmlns="26349e0c-b727-49b8-82fe-9ab3122581a6" xsi:nil="true"/>
    <CultureName xmlns="26349e0c-b727-49b8-82fe-9ab3122581a6" xsi:nil="true"/>
    <Distribution_Groups xmlns="26349e0c-b727-49b8-82fe-9ab3122581a6" xsi:nil="true"/>
    <Members xmlns="26349e0c-b727-49b8-82fe-9ab3122581a6">
      <UserInfo>
        <DisplayName/>
        <AccountId xsi:nil="true"/>
        <AccountType/>
      </UserInfo>
    </Members>
    <AppVersion xmlns="26349e0c-b727-49b8-82fe-9ab3122581a6" xsi:nil="true"/>
    <TeamsChannelId xmlns="26349e0c-b727-49b8-82fe-9ab3122581a6" xsi:nil="true"/>
    <Templates xmlns="26349e0c-b727-49b8-82fe-9ab3122581a6" xsi:nil="true"/>
    <Member_Groups xmlns="26349e0c-b727-49b8-82fe-9ab3122581a6">
      <UserInfo>
        <DisplayName/>
        <AccountId xsi:nil="true"/>
        <AccountType/>
      </UserInfo>
    </Member_Groups>
    <Self_Registration_Enabled xmlns="26349e0c-b727-49b8-82fe-9ab3122581a6" xsi:nil="true"/>
    <Has_Leaders_Only_SectionGroup xmlns="26349e0c-b727-49b8-82fe-9ab3122581a6" xsi:nil="true"/>
    <Invited_Members xmlns="26349e0c-b727-49b8-82fe-9ab3122581a6" xsi:nil="true"/>
    <Leaders xmlns="26349e0c-b727-49b8-82fe-9ab3122581a6">
      <UserInfo>
        <DisplayName/>
        <AccountId xsi:nil="true"/>
        <AccountType/>
      </UserInfo>
    </Leaders>
    <Math_Settings xmlns="26349e0c-b727-49b8-82fe-9ab3122581a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DB583E-C1BB-4078-8367-E4FEACE88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49e0c-b727-49b8-82fe-9ab3122581a6"/>
    <ds:schemaRef ds:uri="71baf443-87e2-47c4-aed5-c3ca52dd0a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EC48B5-F004-4064-A4ED-DFC6991AADF6}">
  <ds:schemaRefs>
    <ds:schemaRef ds:uri="http://schemas.microsoft.com/office/2006/metadata/properties"/>
    <ds:schemaRef ds:uri="http://schemas.microsoft.com/office/infopath/2007/PartnerControls"/>
    <ds:schemaRef ds:uri="26349e0c-b727-49b8-82fe-9ab3122581a6"/>
  </ds:schemaRefs>
</ds:datastoreItem>
</file>

<file path=customXml/itemProps3.xml><?xml version="1.0" encoding="utf-8"?>
<ds:datastoreItem xmlns:ds="http://schemas.openxmlformats.org/officeDocument/2006/customXml" ds:itemID="{6B5E56E9-2C2B-4B32-BE35-B63F0FAAA1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4815</TotalTime>
  <Words>910</Words>
  <Application>Microsoft Macintosh PowerPoint</Application>
  <PresentationFormat>Widescreen</PresentationFormat>
  <Paragraphs>148</Paragraphs>
  <Slides>21</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Calibri</vt:lpstr>
      <vt:lpstr>Times New Roman</vt:lpstr>
      <vt:lpstr>Gray</vt:lpstr>
      <vt:lpstr>Blue</vt:lpstr>
      <vt:lpstr>White</vt:lpstr>
      <vt:lpstr>TITLE</vt:lpstr>
      <vt:lpstr>A Model for Creating a Hybrid Course</vt:lpstr>
      <vt:lpstr>Agenda</vt:lpstr>
      <vt:lpstr>Definitions</vt:lpstr>
      <vt:lpstr>WSU training and support resources</vt:lpstr>
      <vt:lpstr>Hybrid option suggestions</vt:lpstr>
      <vt:lpstr>What comes next?</vt:lpstr>
      <vt:lpstr>About Blendkit</vt:lpstr>
      <vt:lpstr>Using the Course Blueprint</vt:lpstr>
      <vt:lpstr>Example of blueprint </vt:lpstr>
      <vt:lpstr>Using the mixmap</vt:lpstr>
      <vt:lpstr>Example 1 of mixmap</vt:lpstr>
      <vt:lpstr>Example 2 of mixmap</vt:lpstr>
      <vt:lpstr>Mixmap practice</vt:lpstr>
      <vt:lpstr>Putting it all together</vt:lpstr>
      <vt:lpstr>Course integration chart</vt:lpstr>
      <vt:lpstr>Thinking about quizzes</vt:lpstr>
      <vt:lpstr>Implementation checklist</vt:lpstr>
      <vt:lpstr>Course review form</vt:lpstr>
      <vt:lpstr>Next steps</vt:lpstr>
      <vt:lpstr>Thank you! IDA@Wichita.edu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
  <cp:lastModifiedBy>Speer, Carolyn</cp:lastModifiedBy>
  <cp:revision>94</cp:revision>
  <dcterms:created xsi:type="dcterms:W3CDTF">2014-04-17T23:07:25Z</dcterms:created>
  <dcterms:modified xsi:type="dcterms:W3CDTF">2020-06-11T22:01:13Z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0x010100ECF159342219F84F9FD3B5BCABDEB64B</vt:lpwstr>
  </property>
</Properties>
</file>