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63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192" autoAdjust="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Legacy </a:t>
            </a:r>
            <a:r>
              <a:rPr lang="en-US" smtClean="0"/>
              <a:t>PowerPoint </a:t>
            </a:r>
            <a:r>
              <a:rPr lang="en-US" dirty="0" smtClean="0"/>
              <a:t>Slides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Please make me Accessible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9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5515" y="589085"/>
            <a:ext cx="865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ACCESSIBILITY CHECKER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820008" y="1776046"/>
            <a:ext cx="86692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Run the Accessibility Checker</a:t>
            </a:r>
          </a:p>
          <a:p>
            <a:endParaRPr lang="en-US" dirty="0"/>
          </a:p>
          <a:p>
            <a:r>
              <a:rPr lang="en-US" sz="2400" dirty="0" smtClean="0"/>
              <a:t>Go to </a:t>
            </a:r>
            <a:r>
              <a:rPr lang="en-US" sz="2400" i="1" dirty="0" smtClean="0"/>
              <a:t>File-&gt;Check for Issues-&gt;Check Accessibility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974314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Alt Text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413" y="2390260"/>
            <a:ext cx="4878387" cy="3260167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Right click on image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Select Format Picture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Select Size and Properties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Select Alt text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Add in description box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831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4168" y="597877"/>
            <a:ext cx="8793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 LOOK LIKE A TITLE, BUT AM I?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151792" y="1661746"/>
            <a:ext cx="962757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Add titles</a:t>
            </a:r>
          </a:p>
          <a:p>
            <a:endParaRPr lang="en-US" dirty="0"/>
          </a:p>
          <a:p>
            <a:r>
              <a:rPr lang="en-US" sz="2400" i="1" dirty="0" smtClean="0"/>
              <a:t>View tab-&gt;Outline Vi</a:t>
            </a:r>
            <a:r>
              <a:rPr lang="en-US" sz="2800" i="1" dirty="0" smtClean="0"/>
              <a:t>ew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216202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Reading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Home tab -&gt; Drawing group -&gt; Arrange dropdown -&gt; Selection Pane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08219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6577" y="589085"/>
            <a:ext cx="9249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LAYOUTS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758462" y="1846385"/>
            <a:ext cx="911762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Alternate way to add titles / change layouts</a:t>
            </a:r>
          </a:p>
          <a:p>
            <a:endParaRPr lang="en-US" sz="2800" dirty="0" smtClean="0"/>
          </a:p>
          <a:p>
            <a:r>
              <a:rPr lang="en-US" sz="2400" i="1" dirty="0" smtClean="0"/>
              <a:t>Home tab -&gt; New slide -&gt; choose appropriate layout -&gt; Copy and paste into new slide</a:t>
            </a:r>
            <a:endParaRPr lang="en-US" sz="2400" i="1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2254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appropriate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Click the design tab</a:t>
            </a:r>
          </a:p>
          <a:p>
            <a:pPr marL="0" indent="0">
              <a:buNone/>
            </a:pPr>
            <a:r>
              <a:rPr lang="en-US" sz="2800" dirty="0" smtClean="0"/>
              <a:t>Select a design with the most contrast, a white background is best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6374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28</TotalTime>
  <Words>120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Tw Cen MT</vt:lpstr>
      <vt:lpstr>Circuit</vt:lpstr>
      <vt:lpstr>Legacy PowerPoint Slides</vt:lpstr>
      <vt:lpstr>PowerPoint Presentation</vt:lpstr>
      <vt:lpstr>Add Alt Text</vt:lpstr>
      <vt:lpstr>PowerPoint Presentation</vt:lpstr>
      <vt:lpstr>Check Reading Order</vt:lpstr>
      <vt:lpstr>PowerPoint Presentation</vt:lpstr>
      <vt:lpstr>Select appropriate design</vt:lpstr>
    </vt:vector>
  </TitlesOfParts>
  <Company>Wichita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Legacy POwerPoint Slides</dc:title>
  <dc:creator>Merchant, Heather</dc:creator>
  <cp:lastModifiedBy>Merchant, Heather</cp:lastModifiedBy>
  <cp:revision>5</cp:revision>
  <dcterms:created xsi:type="dcterms:W3CDTF">2019-08-12T19:34:33Z</dcterms:created>
  <dcterms:modified xsi:type="dcterms:W3CDTF">2019-08-12T20:04:38Z</dcterms:modified>
</cp:coreProperties>
</file>