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9" r:id="rId5"/>
    <p:sldId id="265" r:id="rId6"/>
    <p:sldId id="262" r:id="rId7"/>
    <p:sldId id="266" r:id="rId8"/>
    <p:sldId id="267" r:id="rId9"/>
    <p:sldId id="268" r:id="rId10"/>
    <p:sldId id="260" r:id="rId11"/>
    <p:sldId id="269" r:id="rId12"/>
  </p:sldIdLst>
  <p:sldSz cx="12192000" cy="6858000"/>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81D6"/>
    <a:srgbClr val="FEB71A"/>
    <a:srgbClr val="72A7C0"/>
    <a:srgbClr val="705E5F"/>
    <a:srgbClr val="CC8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howGuides="1">
      <p:cViewPr varScale="1">
        <p:scale>
          <a:sx n="59" d="100"/>
          <a:sy n="59" d="100"/>
        </p:scale>
        <p:origin x="138" y="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D8420B-6274-433B-8CB2-CA57ED758152}" type="doc">
      <dgm:prSet loTypeId="urn:microsoft.com/office/officeart/2005/8/layout/hProcess11" loCatId="process" qsTypeId="urn:microsoft.com/office/officeart/2005/8/quickstyle/3d1" qsCatId="3D" csTypeId="urn:microsoft.com/office/officeart/2005/8/colors/accent1_2" csCatId="accent1" phldr="1"/>
      <dgm:spPr/>
    </dgm:pt>
    <dgm:pt modelId="{D7F40214-1E1A-4DAF-885E-87A0A8FC19F7}">
      <dgm:prSet phldrT="[Text]" custT="1"/>
      <dgm:spPr/>
      <dgm:t>
        <a:bodyPr/>
        <a:lstStyle/>
        <a:p>
          <a:r>
            <a:rPr lang="en-US" sz="1400" dirty="0"/>
            <a:t>Timeline development and Technical Kickoff March 2023</a:t>
          </a:r>
        </a:p>
      </dgm:t>
    </dgm:pt>
    <dgm:pt modelId="{2D817EE5-B28F-4D0B-8933-D59AFBE74252}" type="parTrans" cxnId="{9EF93019-0BBD-443D-87FA-DA96CFB31932}">
      <dgm:prSet/>
      <dgm:spPr/>
      <dgm:t>
        <a:bodyPr/>
        <a:lstStyle/>
        <a:p>
          <a:endParaRPr lang="en-US"/>
        </a:p>
      </dgm:t>
    </dgm:pt>
    <dgm:pt modelId="{6BA9FA58-064A-485B-B3CD-F2F3F045BA9E}" type="sibTrans" cxnId="{9EF93019-0BBD-443D-87FA-DA96CFB31932}">
      <dgm:prSet/>
      <dgm:spPr/>
      <dgm:t>
        <a:bodyPr/>
        <a:lstStyle/>
        <a:p>
          <a:endParaRPr lang="en-US"/>
        </a:p>
      </dgm:t>
    </dgm:pt>
    <dgm:pt modelId="{C7F88A74-5209-47C2-9366-3C4139D2BF6B}">
      <dgm:prSet phldrT="[Text]" custT="1"/>
      <dgm:spPr/>
      <dgm:t>
        <a:bodyPr/>
        <a:lstStyle/>
        <a:p>
          <a:r>
            <a:rPr lang="en-US" sz="1400" dirty="0"/>
            <a:t>Introduction for University and development of steering and advisory committees April 2023</a:t>
          </a:r>
        </a:p>
      </dgm:t>
    </dgm:pt>
    <dgm:pt modelId="{18A31927-4DC1-4381-AAB3-6AE07B835B22}" type="parTrans" cxnId="{4FE3A863-9E63-4BE7-9CD6-57C0195CDADE}">
      <dgm:prSet/>
      <dgm:spPr/>
      <dgm:t>
        <a:bodyPr/>
        <a:lstStyle/>
        <a:p>
          <a:endParaRPr lang="en-US"/>
        </a:p>
      </dgm:t>
    </dgm:pt>
    <dgm:pt modelId="{1B5B5A8F-CE40-41BF-A6FC-4C0A9CC5BD1C}" type="sibTrans" cxnId="{4FE3A863-9E63-4BE7-9CD6-57C0195CDADE}">
      <dgm:prSet/>
      <dgm:spPr/>
      <dgm:t>
        <a:bodyPr/>
        <a:lstStyle/>
        <a:p>
          <a:endParaRPr lang="en-US"/>
        </a:p>
      </dgm:t>
    </dgm:pt>
    <dgm:pt modelId="{44161570-7AD9-45EB-93A7-7CAB47470CF9}">
      <dgm:prSet phldrT="[Text]" custT="1"/>
      <dgm:spPr/>
      <dgm:t>
        <a:bodyPr/>
        <a:lstStyle/>
        <a:p>
          <a:r>
            <a:rPr lang="en-US" sz="1600" dirty="0"/>
            <a:t>Build Webpage/Marketing July 2023</a:t>
          </a:r>
        </a:p>
      </dgm:t>
    </dgm:pt>
    <dgm:pt modelId="{801F88EB-2C93-40F5-9D20-B0FCABF6FBAC}" type="parTrans" cxnId="{C9B016DF-9705-485E-96CA-DA461672E41F}">
      <dgm:prSet/>
      <dgm:spPr/>
      <dgm:t>
        <a:bodyPr/>
        <a:lstStyle/>
        <a:p>
          <a:endParaRPr lang="en-US"/>
        </a:p>
      </dgm:t>
    </dgm:pt>
    <dgm:pt modelId="{B6CCF62B-7C09-460B-ABF3-2E7AEC93F36B}" type="sibTrans" cxnId="{C9B016DF-9705-485E-96CA-DA461672E41F}">
      <dgm:prSet/>
      <dgm:spPr/>
      <dgm:t>
        <a:bodyPr/>
        <a:lstStyle/>
        <a:p>
          <a:endParaRPr lang="en-US"/>
        </a:p>
      </dgm:t>
    </dgm:pt>
    <dgm:pt modelId="{3E69420D-2B4E-42D6-A542-F21BAF062B16}">
      <dgm:prSet phldrT="[Text]" custT="1"/>
      <dgm:spPr/>
      <dgm:t>
        <a:bodyPr/>
        <a:lstStyle/>
        <a:p>
          <a:r>
            <a:rPr lang="en-US" sz="1600" dirty="0"/>
            <a:t>Project Kickoff  May 2023</a:t>
          </a:r>
        </a:p>
      </dgm:t>
    </dgm:pt>
    <dgm:pt modelId="{0611A2C3-49B0-4C80-95EF-B9F4620BFA62}" type="parTrans" cxnId="{4FB20E25-FA68-462E-AA86-A2349D80C494}">
      <dgm:prSet/>
      <dgm:spPr/>
      <dgm:t>
        <a:bodyPr/>
        <a:lstStyle/>
        <a:p>
          <a:endParaRPr lang="en-US"/>
        </a:p>
      </dgm:t>
    </dgm:pt>
    <dgm:pt modelId="{33FAA8D4-3FAB-45D9-BFB1-6938EB18AFFD}" type="sibTrans" cxnId="{4FB20E25-FA68-462E-AA86-A2349D80C494}">
      <dgm:prSet/>
      <dgm:spPr/>
      <dgm:t>
        <a:bodyPr/>
        <a:lstStyle/>
        <a:p>
          <a:endParaRPr lang="en-US"/>
        </a:p>
      </dgm:t>
    </dgm:pt>
    <dgm:pt modelId="{6C13C9D2-6720-4EB7-9109-296E69491E42}">
      <dgm:prSet phldrT="[Text]" custT="1"/>
      <dgm:spPr/>
      <dgm:t>
        <a:bodyPr/>
        <a:lstStyle/>
        <a:p>
          <a:r>
            <a:rPr lang="en-US" sz="1400" dirty="0"/>
            <a:t>Calendar HOLD for Academic Year start and hiring  July/Aug 2023</a:t>
          </a:r>
        </a:p>
      </dgm:t>
    </dgm:pt>
    <dgm:pt modelId="{B3E8EA0E-7FF0-4C1E-8734-F9DE40514E0F}" type="parTrans" cxnId="{C9BC5D9F-97D8-4554-AE93-98BEBB55F2D9}">
      <dgm:prSet/>
      <dgm:spPr/>
      <dgm:t>
        <a:bodyPr/>
        <a:lstStyle/>
        <a:p>
          <a:endParaRPr lang="en-US"/>
        </a:p>
      </dgm:t>
    </dgm:pt>
    <dgm:pt modelId="{EB74103B-7421-4EAD-A635-D24342DF4E15}" type="sibTrans" cxnId="{C9BC5D9F-97D8-4554-AE93-98BEBB55F2D9}">
      <dgm:prSet/>
      <dgm:spPr/>
      <dgm:t>
        <a:bodyPr/>
        <a:lstStyle/>
        <a:p>
          <a:endParaRPr lang="en-US"/>
        </a:p>
      </dgm:t>
    </dgm:pt>
    <dgm:pt modelId="{744554D7-2467-49FF-A2FF-421E52ADC331}">
      <dgm:prSet phldrT="[Text]" custT="1"/>
      <dgm:spPr/>
      <dgm:t>
        <a:bodyPr/>
        <a:lstStyle/>
        <a:p>
          <a:r>
            <a:rPr lang="en-US" sz="1600" dirty="0"/>
            <a:t>Testing September 2023</a:t>
          </a:r>
        </a:p>
      </dgm:t>
    </dgm:pt>
    <dgm:pt modelId="{FA8E0202-FFA1-40D3-932D-B2CB48568D4B}" type="parTrans" cxnId="{7472CF31-EC89-4A47-99C6-B35A899CC38C}">
      <dgm:prSet/>
      <dgm:spPr/>
      <dgm:t>
        <a:bodyPr/>
        <a:lstStyle/>
        <a:p>
          <a:endParaRPr lang="en-US"/>
        </a:p>
      </dgm:t>
    </dgm:pt>
    <dgm:pt modelId="{E8E0D477-8D08-4D15-8656-49F75E63C091}" type="sibTrans" cxnId="{7472CF31-EC89-4A47-99C6-B35A899CC38C}">
      <dgm:prSet/>
      <dgm:spPr/>
      <dgm:t>
        <a:bodyPr/>
        <a:lstStyle/>
        <a:p>
          <a:endParaRPr lang="en-US"/>
        </a:p>
      </dgm:t>
    </dgm:pt>
    <dgm:pt modelId="{AA376858-E3E3-464B-A807-F569AC924ACA}">
      <dgm:prSet phldrT="[Text]" custT="1"/>
      <dgm:spPr/>
      <dgm:t>
        <a:bodyPr/>
        <a:lstStyle/>
        <a:p>
          <a:r>
            <a:rPr lang="en-US" sz="1600" dirty="0"/>
            <a:t>Training October 2023</a:t>
          </a:r>
        </a:p>
      </dgm:t>
    </dgm:pt>
    <dgm:pt modelId="{E29D9036-3C9E-47F3-93F0-8DABB6158D5D}" type="parTrans" cxnId="{2F308F59-E07A-4851-AE6F-E96A38FB3A99}">
      <dgm:prSet/>
      <dgm:spPr/>
      <dgm:t>
        <a:bodyPr/>
        <a:lstStyle/>
        <a:p>
          <a:endParaRPr lang="en-US"/>
        </a:p>
      </dgm:t>
    </dgm:pt>
    <dgm:pt modelId="{6B9311FE-3597-4059-93CB-41B7AA6C1F93}" type="sibTrans" cxnId="{2F308F59-E07A-4851-AE6F-E96A38FB3A99}">
      <dgm:prSet/>
      <dgm:spPr/>
      <dgm:t>
        <a:bodyPr/>
        <a:lstStyle/>
        <a:p>
          <a:endParaRPr lang="en-US"/>
        </a:p>
      </dgm:t>
    </dgm:pt>
    <dgm:pt modelId="{E9C87E37-EFF7-4962-9B70-02522F438FB9}">
      <dgm:prSet phldrT="[Text]" custT="1"/>
      <dgm:spPr/>
      <dgm:t>
        <a:bodyPr/>
        <a:lstStyle/>
        <a:p>
          <a:r>
            <a:rPr lang="en-US" sz="1600" dirty="0"/>
            <a:t>Go Live November/December 2023</a:t>
          </a:r>
        </a:p>
      </dgm:t>
    </dgm:pt>
    <dgm:pt modelId="{6730B66D-536D-4E58-9F70-5057E424B41F}" type="parTrans" cxnId="{562AD5DD-02B6-4DC7-849E-75AFC2E285ED}">
      <dgm:prSet/>
      <dgm:spPr/>
      <dgm:t>
        <a:bodyPr/>
        <a:lstStyle/>
        <a:p>
          <a:endParaRPr lang="en-US"/>
        </a:p>
      </dgm:t>
    </dgm:pt>
    <dgm:pt modelId="{49CA6C5A-A9E1-44D9-8337-5B895876F04D}" type="sibTrans" cxnId="{562AD5DD-02B6-4DC7-849E-75AFC2E285ED}">
      <dgm:prSet/>
      <dgm:spPr/>
      <dgm:t>
        <a:bodyPr/>
        <a:lstStyle/>
        <a:p>
          <a:endParaRPr lang="en-US"/>
        </a:p>
      </dgm:t>
    </dgm:pt>
    <dgm:pt modelId="{1543DBCA-5C5C-4966-80F2-389606D87B46}" type="pres">
      <dgm:prSet presAssocID="{40D8420B-6274-433B-8CB2-CA57ED758152}" presName="Name0" presStyleCnt="0">
        <dgm:presLayoutVars>
          <dgm:dir/>
          <dgm:resizeHandles val="exact"/>
        </dgm:presLayoutVars>
      </dgm:prSet>
      <dgm:spPr/>
    </dgm:pt>
    <dgm:pt modelId="{F607F0CB-2761-42CF-AB3A-2A9B66C871B1}" type="pres">
      <dgm:prSet presAssocID="{40D8420B-6274-433B-8CB2-CA57ED758152}" presName="arrow" presStyleLbl="bgShp" presStyleIdx="0" presStyleCnt="1"/>
      <dgm:spPr/>
    </dgm:pt>
    <dgm:pt modelId="{CC23FD97-A56F-4374-AE66-AEC9D61B71E7}" type="pres">
      <dgm:prSet presAssocID="{40D8420B-6274-433B-8CB2-CA57ED758152}" presName="points" presStyleCnt="0"/>
      <dgm:spPr/>
    </dgm:pt>
    <dgm:pt modelId="{7D4C830F-80F8-4835-918E-CA065140A79A}" type="pres">
      <dgm:prSet presAssocID="{D7F40214-1E1A-4DAF-885E-87A0A8FC19F7}" presName="compositeA" presStyleCnt="0"/>
      <dgm:spPr/>
    </dgm:pt>
    <dgm:pt modelId="{104DB7C2-B48F-436E-AC50-CCB47EF492E4}" type="pres">
      <dgm:prSet presAssocID="{D7F40214-1E1A-4DAF-885E-87A0A8FC19F7}" presName="textA" presStyleLbl="revTx" presStyleIdx="0" presStyleCnt="8">
        <dgm:presLayoutVars>
          <dgm:bulletEnabled val="1"/>
        </dgm:presLayoutVars>
      </dgm:prSet>
      <dgm:spPr/>
    </dgm:pt>
    <dgm:pt modelId="{D728F79C-1C6D-420B-A2B7-2A018F71028D}" type="pres">
      <dgm:prSet presAssocID="{D7F40214-1E1A-4DAF-885E-87A0A8FC19F7}" presName="circleA" presStyleLbl="node1" presStyleIdx="0" presStyleCnt="8"/>
      <dgm:spPr/>
    </dgm:pt>
    <dgm:pt modelId="{1825CE4B-A2ED-454F-9252-E80D8326A451}" type="pres">
      <dgm:prSet presAssocID="{D7F40214-1E1A-4DAF-885E-87A0A8FC19F7}" presName="spaceA" presStyleCnt="0"/>
      <dgm:spPr/>
    </dgm:pt>
    <dgm:pt modelId="{44B26657-2A2C-4A6F-BE34-85358202A3F5}" type="pres">
      <dgm:prSet presAssocID="{6BA9FA58-064A-485B-B3CD-F2F3F045BA9E}" presName="space" presStyleCnt="0"/>
      <dgm:spPr/>
    </dgm:pt>
    <dgm:pt modelId="{8476B286-A8E1-4C2E-9B84-7A1F69525F3D}" type="pres">
      <dgm:prSet presAssocID="{C7F88A74-5209-47C2-9366-3C4139D2BF6B}" presName="compositeB" presStyleCnt="0"/>
      <dgm:spPr/>
    </dgm:pt>
    <dgm:pt modelId="{4F0B680F-A905-489C-9010-DE8691882503}" type="pres">
      <dgm:prSet presAssocID="{C7F88A74-5209-47C2-9366-3C4139D2BF6B}" presName="textB" presStyleLbl="revTx" presStyleIdx="1" presStyleCnt="8">
        <dgm:presLayoutVars>
          <dgm:bulletEnabled val="1"/>
        </dgm:presLayoutVars>
      </dgm:prSet>
      <dgm:spPr/>
    </dgm:pt>
    <dgm:pt modelId="{5BA19199-38CA-4026-8396-1DE8A2AFA3FC}" type="pres">
      <dgm:prSet presAssocID="{C7F88A74-5209-47C2-9366-3C4139D2BF6B}" presName="circleB" presStyleLbl="node1" presStyleIdx="1" presStyleCnt="8"/>
      <dgm:spPr/>
    </dgm:pt>
    <dgm:pt modelId="{78A6F548-8F03-4E22-AD60-126664776A5B}" type="pres">
      <dgm:prSet presAssocID="{C7F88A74-5209-47C2-9366-3C4139D2BF6B}" presName="spaceB" presStyleCnt="0"/>
      <dgm:spPr/>
    </dgm:pt>
    <dgm:pt modelId="{3AA83FD5-32D3-423A-BD96-DAE1D726C6CE}" type="pres">
      <dgm:prSet presAssocID="{1B5B5A8F-CE40-41BF-A6FC-4C0A9CC5BD1C}" presName="space" presStyleCnt="0"/>
      <dgm:spPr/>
    </dgm:pt>
    <dgm:pt modelId="{3E070E9F-7600-4C72-B4E3-CF6CF5C1DDC1}" type="pres">
      <dgm:prSet presAssocID="{3E69420D-2B4E-42D6-A542-F21BAF062B16}" presName="compositeA" presStyleCnt="0"/>
      <dgm:spPr/>
    </dgm:pt>
    <dgm:pt modelId="{7DB70FB7-3AE3-47C5-8C6B-46A7747D1D97}" type="pres">
      <dgm:prSet presAssocID="{3E69420D-2B4E-42D6-A542-F21BAF062B16}" presName="textA" presStyleLbl="revTx" presStyleIdx="2" presStyleCnt="8">
        <dgm:presLayoutVars>
          <dgm:bulletEnabled val="1"/>
        </dgm:presLayoutVars>
      </dgm:prSet>
      <dgm:spPr/>
    </dgm:pt>
    <dgm:pt modelId="{9C36FC0D-E32A-4CDE-B91B-9CBEB6D65AF6}" type="pres">
      <dgm:prSet presAssocID="{3E69420D-2B4E-42D6-A542-F21BAF062B16}" presName="circleA" presStyleLbl="node1" presStyleIdx="2" presStyleCnt="8"/>
      <dgm:spPr/>
    </dgm:pt>
    <dgm:pt modelId="{1B1152CA-BC4F-440B-82FE-A24C8C9AAC28}" type="pres">
      <dgm:prSet presAssocID="{3E69420D-2B4E-42D6-A542-F21BAF062B16}" presName="spaceA" presStyleCnt="0"/>
      <dgm:spPr/>
    </dgm:pt>
    <dgm:pt modelId="{C66DCE43-5ACF-4C58-B15D-262EECD7B72E}" type="pres">
      <dgm:prSet presAssocID="{33FAA8D4-3FAB-45D9-BFB1-6938EB18AFFD}" presName="space" presStyleCnt="0"/>
      <dgm:spPr/>
    </dgm:pt>
    <dgm:pt modelId="{69A1CB69-AEEE-4072-A25D-27E3CE0211E8}" type="pres">
      <dgm:prSet presAssocID="{44161570-7AD9-45EB-93A7-7CAB47470CF9}" presName="compositeB" presStyleCnt="0"/>
      <dgm:spPr/>
    </dgm:pt>
    <dgm:pt modelId="{74B0258F-10A9-497D-B068-A99F99F3C5ED}" type="pres">
      <dgm:prSet presAssocID="{44161570-7AD9-45EB-93A7-7CAB47470CF9}" presName="textB" presStyleLbl="revTx" presStyleIdx="3" presStyleCnt="8">
        <dgm:presLayoutVars>
          <dgm:bulletEnabled val="1"/>
        </dgm:presLayoutVars>
      </dgm:prSet>
      <dgm:spPr/>
    </dgm:pt>
    <dgm:pt modelId="{463EB4E6-7EDE-4E96-8D90-369FEC8A89A0}" type="pres">
      <dgm:prSet presAssocID="{44161570-7AD9-45EB-93A7-7CAB47470CF9}" presName="circleB" presStyleLbl="node1" presStyleIdx="3" presStyleCnt="8"/>
      <dgm:spPr/>
    </dgm:pt>
    <dgm:pt modelId="{5A33DBEF-7126-409C-86FD-277403CD9DB7}" type="pres">
      <dgm:prSet presAssocID="{44161570-7AD9-45EB-93A7-7CAB47470CF9}" presName="spaceB" presStyleCnt="0"/>
      <dgm:spPr/>
    </dgm:pt>
    <dgm:pt modelId="{04E6E447-EB5F-46AE-9320-AAC1617CD152}" type="pres">
      <dgm:prSet presAssocID="{B6CCF62B-7C09-460B-ABF3-2E7AEC93F36B}" presName="space" presStyleCnt="0"/>
      <dgm:spPr/>
    </dgm:pt>
    <dgm:pt modelId="{4B12D76A-6E93-4D4C-9882-A53DA95CC9F8}" type="pres">
      <dgm:prSet presAssocID="{6C13C9D2-6720-4EB7-9109-296E69491E42}" presName="compositeA" presStyleCnt="0"/>
      <dgm:spPr/>
    </dgm:pt>
    <dgm:pt modelId="{C76627E7-5BCC-4285-B815-2CBFC7D0CBE5}" type="pres">
      <dgm:prSet presAssocID="{6C13C9D2-6720-4EB7-9109-296E69491E42}" presName="textA" presStyleLbl="revTx" presStyleIdx="4" presStyleCnt="8">
        <dgm:presLayoutVars>
          <dgm:bulletEnabled val="1"/>
        </dgm:presLayoutVars>
      </dgm:prSet>
      <dgm:spPr/>
    </dgm:pt>
    <dgm:pt modelId="{4762504C-D830-47F3-8B32-E6A03B09F915}" type="pres">
      <dgm:prSet presAssocID="{6C13C9D2-6720-4EB7-9109-296E69491E42}" presName="circleA" presStyleLbl="node1" presStyleIdx="4" presStyleCnt="8"/>
      <dgm:spPr/>
    </dgm:pt>
    <dgm:pt modelId="{82C0A774-1F30-47A5-A07E-AE49869F5125}" type="pres">
      <dgm:prSet presAssocID="{6C13C9D2-6720-4EB7-9109-296E69491E42}" presName="spaceA" presStyleCnt="0"/>
      <dgm:spPr/>
    </dgm:pt>
    <dgm:pt modelId="{BBB79315-6FC2-4E0D-9ED8-31A0A8875928}" type="pres">
      <dgm:prSet presAssocID="{EB74103B-7421-4EAD-A635-D24342DF4E15}" presName="space" presStyleCnt="0"/>
      <dgm:spPr/>
    </dgm:pt>
    <dgm:pt modelId="{0F736D77-AE68-4549-A4A0-21354DB17B51}" type="pres">
      <dgm:prSet presAssocID="{744554D7-2467-49FF-A2FF-421E52ADC331}" presName="compositeB" presStyleCnt="0"/>
      <dgm:spPr/>
    </dgm:pt>
    <dgm:pt modelId="{91DDA37C-D077-4AAC-97E3-82CDB1328867}" type="pres">
      <dgm:prSet presAssocID="{744554D7-2467-49FF-A2FF-421E52ADC331}" presName="textB" presStyleLbl="revTx" presStyleIdx="5" presStyleCnt="8">
        <dgm:presLayoutVars>
          <dgm:bulletEnabled val="1"/>
        </dgm:presLayoutVars>
      </dgm:prSet>
      <dgm:spPr/>
    </dgm:pt>
    <dgm:pt modelId="{361E0564-25D1-47D6-8326-31B5F5826A2A}" type="pres">
      <dgm:prSet presAssocID="{744554D7-2467-49FF-A2FF-421E52ADC331}" presName="circleB" presStyleLbl="node1" presStyleIdx="5" presStyleCnt="8"/>
      <dgm:spPr/>
    </dgm:pt>
    <dgm:pt modelId="{9C3ABAFB-26AA-4B7B-B996-D463D9FC44D2}" type="pres">
      <dgm:prSet presAssocID="{744554D7-2467-49FF-A2FF-421E52ADC331}" presName="spaceB" presStyleCnt="0"/>
      <dgm:spPr/>
    </dgm:pt>
    <dgm:pt modelId="{6B231EB2-BFE1-45BD-8CFA-1745DB359B87}" type="pres">
      <dgm:prSet presAssocID="{E8E0D477-8D08-4D15-8656-49F75E63C091}" presName="space" presStyleCnt="0"/>
      <dgm:spPr/>
    </dgm:pt>
    <dgm:pt modelId="{6AC4E324-B8A8-44C4-AF2F-3667EA59E805}" type="pres">
      <dgm:prSet presAssocID="{AA376858-E3E3-464B-A807-F569AC924ACA}" presName="compositeA" presStyleCnt="0"/>
      <dgm:spPr/>
    </dgm:pt>
    <dgm:pt modelId="{0A4A2669-717B-4FC1-81BA-55156E851E6D}" type="pres">
      <dgm:prSet presAssocID="{AA376858-E3E3-464B-A807-F569AC924ACA}" presName="textA" presStyleLbl="revTx" presStyleIdx="6" presStyleCnt="8">
        <dgm:presLayoutVars>
          <dgm:bulletEnabled val="1"/>
        </dgm:presLayoutVars>
      </dgm:prSet>
      <dgm:spPr/>
    </dgm:pt>
    <dgm:pt modelId="{7FEF76A2-1CC7-4BBF-9666-5A1CBE4F78E8}" type="pres">
      <dgm:prSet presAssocID="{AA376858-E3E3-464B-A807-F569AC924ACA}" presName="circleA" presStyleLbl="node1" presStyleIdx="6" presStyleCnt="8"/>
      <dgm:spPr/>
    </dgm:pt>
    <dgm:pt modelId="{E67E3D97-D19E-48BC-B5F0-CFEC87547B49}" type="pres">
      <dgm:prSet presAssocID="{AA376858-E3E3-464B-A807-F569AC924ACA}" presName="spaceA" presStyleCnt="0"/>
      <dgm:spPr/>
    </dgm:pt>
    <dgm:pt modelId="{8DF7CF7D-221E-4AE8-89A8-B6AFB19CCBE7}" type="pres">
      <dgm:prSet presAssocID="{6B9311FE-3597-4059-93CB-41B7AA6C1F93}" presName="space" presStyleCnt="0"/>
      <dgm:spPr/>
    </dgm:pt>
    <dgm:pt modelId="{244F6672-5AA6-4AE4-88E2-EC661806E820}" type="pres">
      <dgm:prSet presAssocID="{E9C87E37-EFF7-4962-9B70-02522F438FB9}" presName="compositeB" presStyleCnt="0"/>
      <dgm:spPr/>
    </dgm:pt>
    <dgm:pt modelId="{C2766634-3B6B-4726-87E4-BEB90F944754}" type="pres">
      <dgm:prSet presAssocID="{E9C87E37-EFF7-4962-9B70-02522F438FB9}" presName="textB" presStyleLbl="revTx" presStyleIdx="7" presStyleCnt="8">
        <dgm:presLayoutVars>
          <dgm:bulletEnabled val="1"/>
        </dgm:presLayoutVars>
      </dgm:prSet>
      <dgm:spPr/>
    </dgm:pt>
    <dgm:pt modelId="{4DDEC287-1BEC-4250-90AE-0D7AAB23A281}" type="pres">
      <dgm:prSet presAssocID="{E9C87E37-EFF7-4962-9B70-02522F438FB9}" presName="circleB" presStyleLbl="node1" presStyleIdx="7" presStyleCnt="8"/>
      <dgm:spPr/>
    </dgm:pt>
    <dgm:pt modelId="{DC1089B4-3852-4E90-8653-07CEEC9063CA}" type="pres">
      <dgm:prSet presAssocID="{E9C87E37-EFF7-4962-9B70-02522F438FB9}" presName="spaceB" presStyleCnt="0"/>
      <dgm:spPr/>
    </dgm:pt>
  </dgm:ptLst>
  <dgm:cxnLst>
    <dgm:cxn modelId="{9EF93019-0BBD-443D-87FA-DA96CFB31932}" srcId="{40D8420B-6274-433B-8CB2-CA57ED758152}" destId="{D7F40214-1E1A-4DAF-885E-87A0A8FC19F7}" srcOrd="0" destOrd="0" parTransId="{2D817EE5-B28F-4D0B-8933-D59AFBE74252}" sibTransId="{6BA9FA58-064A-485B-B3CD-F2F3F045BA9E}"/>
    <dgm:cxn modelId="{4FB20E25-FA68-462E-AA86-A2349D80C494}" srcId="{40D8420B-6274-433B-8CB2-CA57ED758152}" destId="{3E69420D-2B4E-42D6-A542-F21BAF062B16}" srcOrd="2" destOrd="0" parTransId="{0611A2C3-49B0-4C80-95EF-B9F4620BFA62}" sibTransId="{33FAA8D4-3FAB-45D9-BFB1-6938EB18AFFD}"/>
    <dgm:cxn modelId="{3DCEC631-94CE-41BC-B6D2-5EDBE69E316B}" type="presOf" srcId="{40D8420B-6274-433B-8CB2-CA57ED758152}" destId="{1543DBCA-5C5C-4966-80F2-389606D87B46}" srcOrd="0" destOrd="0" presId="urn:microsoft.com/office/officeart/2005/8/layout/hProcess11"/>
    <dgm:cxn modelId="{7472CF31-EC89-4A47-99C6-B35A899CC38C}" srcId="{40D8420B-6274-433B-8CB2-CA57ED758152}" destId="{744554D7-2467-49FF-A2FF-421E52ADC331}" srcOrd="5" destOrd="0" parTransId="{FA8E0202-FFA1-40D3-932D-B2CB48568D4B}" sibTransId="{E8E0D477-8D08-4D15-8656-49F75E63C091}"/>
    <dgm:cxn modelId="{4FE3A863-9E63-4BE7-9CD6-57C0195CDADE}" srcId="{40D8420B-6274-433B-8CB2-CA57ED758152}" destId="{C7F88A74-5209-47C2-9366-3C4139D2BF6B}" srcOrd="1" destOrd="0" parTransId="{18A31927-4DC1-4381-AAB3-6AE07B835B22}" sibTransId="{1B5B5A8F-CE40-41BF-A6FC-4C0A9CC5BD1C}"/>
    <dgm:cxn modelId="{C4EB7C64-9D17-473D-8ABE-B44D17842D7E}" type="presOf" srcId="{C7F88A74-5209-47C2-9366-3C4139D2BF6B}" destId="{4F0B680F-A905-489C-9010-DE8691882503}" srcOrd="0" destOrd="0" presId="urn:microsoft.com/office/officeart/2005/8/layout/hProcess11"/>
    <dgm:cxn modelId="{414F8848-B180-46C9-BC4B-66D3D06FAFE4}" type="presOf" srcId="{D7F40214-1E1A-4DAF-885E-87A0A8FC19F7}" destId="{104DB7C2-B48F-436E-AC50-CCB47EF492E4}" srcOrd="0" destOrd="0" presId="urn:microsoft.com/office/officeart/2005/8/layout/hProcess11"/>
    <dgm:cxn modelId="{F3994754-7CE0-424D-82ED-5E28AC05D3AB}" type="presOf" srcId="{744554D7-2467-49FF-A2FF-421E52ADC331}" destId="{91DDA37C-D077-4AAC-97E3-82CDB1328867}" srcOrd="0" destOrd="0" presId="urn:microsoft.com/office/officeart/2005/8/layout/hProcess11"/>
    <dgm:cxn modelId="{7AC32A77-A5B4-4338-8E27-2DA94FF66EA6}" type="presOf" srcId="{6C13C9D2-6720-4EB7-9109-296E69491E42}" destId="{C76627E7-5BCC-4285-B815-2CBFC7D0CBE5}" srcOrd="0" destOrd="0" presId="urn:microsoft.com/office/officeart/2005/8/layout/hProcess11"/>
    <dgm:cxn modelId="{2F308F59-E07A-4851-AE6F-E96A38FB3A99}" srcId="{40D8420B-6274-433B-8CB2-CA57ED758152}" destId="{AA376858-E3E3-464B-A807-F569AC924ACA}" srcOrd="6" destOrd="0" parTransId="{E29D9036-3C9E-47F3-93F0-8DABB6158D5D}" sibTransId="{6B9311FE-3597-4059-93CB-41B7AA6C1F93}"/>
    <dgm:cxn modelId="{C9BC5D9F-97D8-4554-AE93-98BEBB55F2D9}" srcId="{40D8420B-6274-433B-8CB2-CA57ED758152}" destId="{6C13C9D2-6720-4EB7-9109-296E69491E42}" srcOrd="4" destOrd="0" parTransId="{B3E8EA0E-7FF0-4C1E-8734-F9DE40514E0F}" sibTransId="{EB74103B-7421-4EAD-A635-D24342DF4E15}"/>
    <dgm:cxn modelId="{3AF1CBA1-D0B1-4BDD-A377-02F2E0227E8C}" type="presOf" srcId="{E9C87E37-EFF7-4962-9B70-02522F438FB9}" destId="{C2766634-3B6B-4726-87E4-BEB90F944754}" srcOrd="0" destOrd="0" presId="urn:microsoft.com/office/officeart/2005/8/layout/hProcess11"/>
    <dgm:cxn modelId="{746C59AC-9741-4179-ACCF-66822D8EB85D}" type="presOf" srcId="{3E69420D-2B4E-42D6-A542-F21BAF062B16}" destId="{7DB70FB7-3AE3-47C5-8C6B-46A7747D1D97}" srcOrd="0" destOrd="0" presId="urn:microsoft.com/office/officeart/2005/8/layout/hProcess11"/>
    <dgm:cxn modelId="{D11576CB-0D69-4095-984F-490FF60D0554}" type="presOf" srcId="{44161570-7AD9-45EB-93A7-7CAB47470CF9}" destId="{74B0258F-10A9-497D-B068-A99F99F3C5ED}" srcOrd="0" destOrd="0" presId="urn:microsoft.com/office/officeart/2005/8/layout/hProcess11"/>
    <dgm:cxn modelId="{562AD5DD-02B6-4DC7-849E-75AFC2E285ED}" srcId="{40D8420B-6274-433B-8CB2-CA57ED758152}" destId="{E9C87E37-EFF7-4962-9B70-02522F438FB9}" srcOrd="7" destOrd="0" parTransId="{6730B66D-536D-4E58-9F70-5057E424B41F}" sibTransId="{49CA6C5A-A9E1-44D9-8337-5B895876F04D}"/>
    <dgm:cxn modelId="{C9B016DF-9705-485E-96CA-DA461672E41F}" srcId="{40D8420B-6274-433B-8CB2-CA57ED758152}" destId="{44161570-7AD9-45EB-93A7-7CAB47470CF9}" srcOrd="3" destOrd="0" parTransId="{801F88EB-2C93-40F5-9D20-B0FCABF6FBAC}" sibTransId="{B6CCF62B-7C09-460B-ABF3-2E7AEC93F36B}"/>
    <dgm:cxn modelId="{64BD5DEF-3E51-4F2B-AB1E-36D25AFBDA12}" type="presOf" srcId="{AA376858-E3E3-464B-A807-F569AC924ACA}" destId="{0A4A2669-717B-4FC1-81BA-55156E851E6D}" srcOrd="0" destOrd="0" presId="urn:microsoft.com/office/officeart/2005/8/layout/hProcess11"/>
    <dgm:cxn modelId="{BE8BA055-9C41-4B53-A537-EFCE8F13CD1D}" type="presParOf" srcId="{1543DBCA-5C5C-4966-80F2-389606D87B46}" destId="{F607F0CB-2761-42CF-AB3A-2A9B66C871B1}" srcOrd="0" destOrd="0" presId="urn:microsoft.com/office/officeart/2005/8/layout/hProcess11"/>
    <dgm:cxn modelId="{40648348-496D-4686-8E2F-D0671F23ACD1}" type="presParOf" srcId="{1543DBCA-5C5C-4966-80F2-389606D87B46}" destId="{CC23FD97-A56F-4374-AE66-AEC9D61B71E7}" srcOrd="1" destOrd="0" presId="urn:microsoft.com/office/officeart/2005/8/layout/hProcess11"/>
    <dgm:cxn modelId="{C8A7E05A-22C2-4274-971E-A0A331A3C663}" type="presParOf" srcId="{CC23FD97-A56F-4374-AE66-AEC9D61B71E7}" destId="{7D4C830F-80F8-4835-918E-CA065140A79A}" srcOrd="0" destOrd="0" presId="urn:microsoft.com/office/officeart/2005/8/layout/hProcess11"/>
    <dgm:cxn modelId="{DC7F0964-7F9D-45F0-BA2C-C3FEC1C0641F}" type="presParOf" srcId="{7D4C830F-80F8-4835-918E-CA065140A79A}" destId="{104DB7C2-B48F-436E-AC50-CCB47EF492E4}" srcOrd="0" destOrd="0" presId="urn:microsoft.com/office/officeart/2005/8/layout/hProcess11"/>
    <dgm:cxn modelId="{A3DBD46D-DBC7-45E6-89E3-42C50CA8731B}" type="presParOf" srcId="{7D4C830F-80F8-4835-918E-CA065140A79A}" destId="{D728F79C-1C6D-420B-A2B7-2A018F71028D}" srcOrd="1" destOrd="0" presId="urn:microsoft.com/office/officeart/2005/8/layout/hProcess11"/>
    <dgm:cxn modelId="{767FE7C5-2104-4DCC-829D-D85B7EEB6DDD}" type="presParOf" srcId="{7D4C830F-80F8-4835-918E-CA065140A79A}" destId="{1825CE4B-A2ED-454F-9252-E80D8326A451}" srcOrd="2" destOrd="0" presId="urn:microsoft.com/office/officeart/2005/8/layout/hProcess11"/>
    <dgm:cxn modelId="{A9DD8AA0-1BD7-4109-9454-08AE96F7A0CA}" type="presParOf" srcId="{CC23FD97-A56F-4374-AE66-AEC9D61B71E7}" destId="{44B26657-2A2C-4A6F-BE34-85358202A3F5}" srcOrd="1" destOrd="0" presId="urn:microsoft.com/office/officeart/2005/8/layout/hProcess11"/>
    <dgm:cxn modelId="{22194910-00FC-4267-A39E-D9F1DAFFED24}" type="presParOf" srcId="{CC23FD97-A56F-4374-AE66-AEC9D61B71E7}" destId="{8476B286-A8E1-4C2E-9B84-7A1F69525F3D}" srcOrd="2" destOrd="0" presId="urn:microsoft.com/office/officeart/2005/8/layout/hProcess11"/>
    <dgm:cxn modelId="{54E81AFC-FB84-40A9-8F04-CAA6C0236A14}" type="presParOf" srcId="{8476B286-A8E1-4C2E-9B84-7A1F69525F3D}" destId="{4F0B680F-A905-489C-9010-DE8691882503}" srcOrd="0" destOrd="0" presId="urn:microsoft.com/office/officeart/2005/8/layout/hProcess11"/>
    <dgm:cxn modelId="{3F9871AD-BE72-4922-8D26-B12E5A06BE1E}" type="presParOf" srcId="{8476B286-A8E1-4C2E-9B84-7A1F69525F3D}" destId="{5BA19199-38CA-4026-8396-1DE8A2AFA3FC}" srcOrd="1" destOrd="0" presId="urn:microsoft.com/office/officeart/2005/8/layout/hProcess11"/>
    <dgm:cxn modelId="{EB23BF4E-D409-4446-975A-EBC524C3EF74}" type="presParOf" srcId="{8476B286-A8E1-4C2E-9B84-7A1F69525F3D}" destId="{78A6F548-8F03-4E22-AD60-126664776A5B}" srcOrd="2" destOrd="0" presId="urn:microsoft.com/office/officeart/2005/8/layout/hProcess11"/>
    <dgm:cxn modelId="{4EAF8FC6-F710-4E8A-A417-23848AF76E09}" type="presParOf" srcId="{CC23FD97-A56F-4374-AE66-AEC9D61B71E7}" destId="{3AA83FD5-32D3-423A-BD96-DAE1D726C6CE}" srcOrd="3" destOrd="0" presId="urn:microsoft.com/office/officeart/2005/8/layout/hProcess11"/>
    <dgm:cxn modelId="{EB7C821C-7616-4651-AC62-844270B6B38E}" type="presParOf" srcId="{CC23FD97-A56F-4374-AE66-AEC9D61B71E7}" destId="{3E070E9F-7600-4C72-B4E3-CF6CF5C1DDC1}" srcOrd="4" destOrd="0" presId="urn:microsoft.com/office/officeart/2005/8/layout/hProcess11"/>
    <dgm:cxn modelId="{3B1C5446-4A22-48EA-86A7-092A22E2C776}" type="presParOf" srcId="{3E070E9F-7600-4C72-B4E3-CF6CF5C1DDC1}" destId="{7DB70FB7-3AE3-47C5-8C6B-46A7747D1D97}" srcOrd="0" destOrd="0" presId="urn:microsoft.com/office/officeart/2005/8/layout/hProcess11"/>
    <dgm:cxn modelId="{F35F5312-4F97-42B7-A719-32DC18C9C9DC}" type="presParOf" srcId="{3E070E9F-7600-4C72-B4E3-CF6CF5C1DDC1}" destId="{9C36FC0D-E32A-4CDE-B91B-9CBEB6D65AF6}" srcOrd="1" destOrd="0" presId="urn:microsoft.com/office/officeart/2005/8/layout/hProcess11"/>
    <dgm:cxn modelId="{D443544E-9F8D-41E1-AA52-79321F5FF9DB}" type="presParOf" srcId="{3E070E9F-7600-4C72-B4E3-CF6CF5C1DDC1}" destId="{1B1152CA-BC4F-440B-82FE-A24C8C9AAC28}" srcOrd="2" destOrd="0" presId="urn:microsoft.com/office/officeart/2005/8/layout/hProcess11"/>
    <dgm:cxn modelId="{99B12977-E564-47F0-876A-BFD96392CD33}" type="presParOf" srcId="{CC23FD97-A56F-4374-AE66-AEC9D61B71E7}" destId="{C66DCE43-5ACF-4C58-B15D-262EECD7B72E}" srcOrd="5" destOrd="0" presId="urn:microsoft.com/office/officeart/2005/8/layout/hProcess11"/>
    <dgm:cxn modelId="{B0798DF7-CCC5-416A-9E7A-45B8E9BB0757}" type="presParOf" srcId="{CC23FD97-A56F-4374-AE66-AEC9D61B71E7}" destId="{69A1CB69-AEEE-4072-A25D-27E3CE0211E8}" srcOrd="6" destOrd="0" presId="urn:microsoft.com/office/officeart/2005/8/layout/hProcess11"/>
    <dgm:cxn modelId="{400E4EB8-0B3E-4960-B141-22988D349F39}" type="presParOf" srcId="{69A1CB69-AEEE-4072-A25D-27E3CE0211E8}" destId="{74B0258F-10A9-497D-B068-A99F99F3C5ED}" srcOrd="0" destOrd="0" presId="urn:microsoft.com/office/officeart/2005/8/layout/hProcess11"/>
    <dgm:cxn modelId="{5295A35C-314E-4B31-B73A-4192659D2E6A}" type="presParOf" srcId="{69A1CB69-AEEE-4072-A25D-27E3CE0211E8}" destId="{463EB4E6-7EDE-4E96-8D90-369FEC8A89A0}" srcOrd="1" destOrd="0" presId="urn:microsoft.com/office/officeart/2005/8/layout/hProcess11"/>
    <dgm:cxn modelId="{6AD1F477-A7CB-4120-A154-CAAAE6E8FC6E}" type="presParOf" srcId="{69A1CB69-AEEE-4072-A25D-27E3CE0211E8}" destId="{5A33DBEF-7126-409C-86FD-277403CD9DB7}" srcOrd="2" destOrd="0" presId="urn:microsoft.com/office/officeart/2005/8/layout/hProcess11"/>
    <dgm:cxn modelId="{4C63D7C4-D489-4127-86EE-0E4BE7AAC968}" type="presParOf" srcId="{CC23FD97-A56F-4374-AE66-AEC9D61B71E7}" destId="{04E6E447-EB5F-46AE-9320-AAC1617CD152}" srcOrd="7" destOrd="0" presId="urn:microsoft.com/office/officeart/2005/8/layout/hProcess11"/>
    <dgm:cxn modelId="{2C68ABB1-10D0-4746-92FF-F3D002BB3C3D}" type="presParOf" srcId="{CC23FD97-A56F-4374-AE66-AEC9D61B71E7}" destId="{4B12D76A-6E93-4D4C-9882-A53DA95CC9F8}" srcOrd="8" destOrd="0" presId="urn:microsoft.com/office/officeart/2005/8/layout/hProcess11"/>
    <dgm:cxn modelId="{A9DF66CA-6C79-4D4F-A59D-00B28A0D6462}" type="presParOf" srcId="{4B12D76A-6E93-4D4C-9882-A53DA95CC9F8}" destId="{C76627E7-5BCC-4285-B815-2CBFC7D0CBE5}" srcOrd="0" destOrd="0" presId="urn:microsoft.com/office/officeart/2005/8/layout/hProcess11"/>
    <dgm:cxn modelId="{A2CB931D-415D-4097-A4F8-D5135516742F}" type="presParOf" srcId="{4B12D76A-6E93-4D4C-9882-A53DA95CC9F8}" destId="{4762504C-D830-47F3-8B32-E6A03B09F915}" srcOrd="1" destOrd="0" presId="urn:microsoft.com/office/officeart/2005/8/layout/hProcess11"/>
    <dgm:cxn modelId="{CDA7E3B4-5272-4BA1-A55D-4A6DC0FA8D39}" type="presParOf" srcId="{4B12D76A-6E93-4D4C-9882-A53DA95CC9F8}" destId="{82C0A774-1F30-47A5-A07E-AE49869F5125}" srcOrd="2" destOrd="0" presId="urn:microsoft.com/office/officeart/2005/8/layout/hProcess11"/>
    <dgm:cxn modelId="{029D022E-4B29-4A03-9244-E7CFB07B089B}" type="presParOf" srcId="{CC23FD97-A56F-4374-AE66-AEC9D61B71E7}" destId="{BBB79315-6FC2-4E0D-9ED8-31A0A8875928}" srcOrd="9" destOrd="0" presId="urn:microsoft.com/office/officeart/2005/8/layout/hProcess11"/>
    <dgm:cxn modelId="{DB675AD8-0F12-4683-9ED5-D308A5566947}" type="presParOf" srcId="{CC23FD97-A56F-4374-AE66-AEC9D61B71E7}" destId="{0F736D77-AE68-4549-A4A0-21354DB17B51}" srcOrd="10" destOrd="0" presId="urn:microsoft.com/office/officeart/2005/8/layout/hProcess11"/>
    <dgm:cxn modelId="{E5F99DE9-253C-4968-9E26-B1D917591D2C}" type="presParOf" srcId="{0F736D77-AE68-4549-A4A0-21354DB17B51}" destId="{91DDA37C-D077-4AAC-97E3-82CDB1328867}" srcOrd="0" destOrd="0" presId="urn:microsoft.com/office/officeart/2005/8/layout/hProcess11"/>
    <dgm:cxn modelId="{ECE076FB-2DD6-494D-B6F6-75339DF973C6}" type="presParOf" srcId="{0F736D77-AE68-4549-A4A0-21354DB17B51}" destId="{361E0564-25D1-47D6-8326-31B5F5826A2A}" srcOrd="1" destOrd="0" presId="urn:microsoft.com/office/officeart/2005/8/layout/hProcess11"/>
    <dgm:cxn modelId="{207FB486-90F5-481F-B02B-03B372979084}" type="presParOf" srcId="{0F736D77-AE68-4549-A4A0-21354DB17B51}" destId="{9C3ABAFB-26AA-4B7B-B996-D463D9FC44D2}" srcOrd="2" destOrd="0" presId="urn:microsoft.com/office/officeart/2005/8/layout/hProcess11"/>
    <dgm:cxn modelId="{A51A662A-7906-4DA0-B365-6EAE64894993}" type="presParOf" srcId="{CC23FD97-A56F-4374-AE66-AEC9D61B71E7}" destId="{6B231EB2-BFE1-45BD-8CFA-1745DB359B87}" srcOrd="11" destOrd="0" presId="urn:microsoft.com/office/officeart/2005/8/layout/hProcess11"/>
    <dgm:cxn modelId="{63B55EE7-2571-412B-A3ED-13B0FF210636}" type="presParOf" srcId="{CC23FD97-A56F-4374-AE66-AEC9D61B71E7}" destId="{6AC4E324-B8A8-44C4-AF2F-3667EA59E805}" srcOrd="12" destOrd="0" presId="urn:microsoft.com/office/officeart/2005/8/layout/hProcess11"/>
    <dgm:cxn modelId="{6EBA0382-573C-41A2-A004-54EC81C05287}" type="presParOf" srcId="{6AC4E324-B8A8-44C4-AF2F-3667EA59E805}" destId="{0A4A2669-717B-4FC1-81BA-55156E851E6D}" srcOrd="0" destOrd="0" presId="urn:microsoft.com/office/officeart/2005/8/layout/hProcess11"/>
    <dgm:cxn modelId="{DAA0B306-DC86-48FC-B93D-C7B184F34E11}" type="presParOf" srcId="{6AC4E324-B8A8-44C4-AF2F-3667EA59E805}" destId="{7FEF76A2-1CC7-4BBF-9666-5A1CBE4F78E8}" srcOrd="1" destOrd="0" presId="urn:microsoft.com/office/officeart/2005/8/layout/hProcess11"/>
    <dgm:cxn modelId="{E664C5E4-FDC4-4E7E-A269-048E246A2A34}" type="presParOf" srcId="{6AC4E324-B8A8-44C4-AF2F-3667EA59E805}" destId="{E67E3D97-D19E-48BC-B5F0-CFEC87547B49}" srcOrd="2" destOrd="0" presId="urn:microsoft.com/office/officeart/2005/8/layout/hProcess11"/>
    <dgm:cxn modelId="{A46DC68D-22BD-4A40-9DE1-9DE4BE219737}" type="presParOf" srcId="{CC23FD97-A56F-4374-AE66-AEC9D61B71E7}" destId="{8DF7CF7D-221E-4AE8-89A8-B6AFB19CCBE7}" srcOrd="13" destOrd="0" presId="urn:microsoft.com/office/officeart/2005/8/layout/hProcess11"/>
    <dgm:cxn modelId="{896A952D-07A3-4BA2-BA78-6363440A4DE8}" type="presParOf" srcId="{CC23FD97-A56F-4374-AE66-AEC9D61B71E7}" destId="{244F6672-5AA6-4AE4-88E2-EC661806E820}" srcOrd="14" destOrd="0" presId="urn:microsoft.com/office/officeart/2005/8/layout/hProcess11"/>
    <dgm:cxn modelId="{3E9839BD-5B88-464D-8930-6AFF5A6A9534}" type="presParOf" srcId="{244F6672-5AA6-4AE4-88E2-EC661806E820}" destId="{C2766634-3B6B-4726-87E4-BEB90F944754}" srcOrd="0" destOrd="0" presId="urn:microsoft.com/office/officeart/2005/8/layout/hProcess11"/>
    <dgm:cxn modelId="{563387CA-9CB7-42C0-81AA-F431A18194E5}" type="presParOf" srcId="{244F6672-5AA6-4AE4-88E2-EC661806E820}" destId="{4DDEC287-1BEC-4250-90AE-0D7AAB23A281}" srcOrd="1" destOrd="0" presId="urn:microsoft.com/office/officeart/2005/8/layout/hProcess11"/>
    <dgm:cxn modelId="{A0838170-3599-4339-BE19-B408436C0A9F}" type="presParOf" srcId="{244F6672-5AA6-4AE4-88E2-EC661806E820}" destId="{DC1089B4-3852-4E90-8653-07CEEC9063C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7F0CB-2761-42CF-AB3A-2A9B66C871B1}">
      <dsp:nvSpPr>
        <dsp:cNvPr id="0" name=""/>
        <dsp:cNvSpPr/>
      </dsp:nvSpPr>
      <dsp:spPr>
        <a:xfrm>
          <a:off x="0" y="1357788"/>
          <a:ext cx="10972800" cy="1810385"/>
        </a:xfrm>
        <a:prstGeom prst="notched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04DB7C2-B48F-436E-AC50-CCB47EF492E4}">
      <dsp:nvSpPr>
        <dsp:cNvPr id="0" name=""/>
        <dsp:cNvSpPr/>
      </dsp:nvSpPr>
      <dsp:spPr>
        <a:xfrm>
          <a:off x="391" y="0"/>
          <a:ext cx="1182603"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t>Timeline development and Technical Kickoff March 2023</a:t>
          </a:r>
        </a:p>
      </dsp:txBody>
      <dsp:txXfrm>
        <a:off x="391" y="0"/>
        <a:ext cx="1182603" cy="1810385"/>
      </dsp:txXfrm>
    </dsp:sp>
    <dsp:sp modelId="{D728F79C-1C6D-420B-A2B7-2A018F71028D}">
      <dsp:nvSpPr>
        <dsp:cNvPr id="0" name=""/>
        <dsp:cNvSpPr/>
      </dsp:nvSpPr>
      <dsp:spPr>
        <a:xfrm>
          <a:off x="365395" y="2036683"/>
          <a:ext cx="452596" cy="45259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0B680F-A905-489C-9010-DE8691882503}">
      <dsp:nvSpPr>
        <dsp:cNvPr id="0" name=""/>
        <dsp:cNvSpPr/>
      </dsp:nvSpPr>
      <dsp:spPr>
        <a:xfrm>
          <a:off x="1242125" y="2715577"/>
          <a:ext cx="1182603"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t>Introduction for University and development of steering and advisory committees April 2023</a:t>
          </a:r>
        </a:p>
      </dsp:txBody>
      <dsp:txXfrm>
        <a:off x="1242125" y="2715577"/>
        <a:ext cx="1182603" cy="1810385"/>
      </dsp:txXfrm>
    </dsp:sp>
    <dsp:sp modelId="{5BA19199-38CA-4026-8396-1DE8A2AFA3FC}">
      <dsp:nvSpPr>
        <dsp:cNvPr id="0" name=""/>
        <dsp:cNvSpPr/>
      </dsp:nvSpPr>
      <dsp:spPr>
        <a:xfrm>
          <a:off x="1607128" y="2036683"/>
          <a:ext cx="452596" cy="45259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B70FB7-3AE3-47C5-8C6B-46A7747D1D97}">
      <dsp:nvSpPr>
        <dsp:cNvPr id="0" name=""/>
        <dsp:cNvSpPr/>
      </dsp:nvSpPr>
      <dsp:spPr>
        <a:xfrm>
          <a:off x="2483858" y="0"/>
          <a:ext cx="1182603"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t>Project Kickoff  May 2023</a:t>
          </a:r>
        </a:p>
      </dsp:txBody>
      <dsp:txXfrm>
        <a:off x="2483858" y="0"/>
        <a:ext cx="1182603" cy="1810385"/>
      </dsp:txXfrm>
    </dsp:sp>
    <dsp:sp modelId="{9C36FC0D-E32A-4CDE-B91B-9CBEB6D65AF6}">
      <dsp:nvSpPr>
        <dsp:cNvPr id="0" name=""/>
        <dsp:cNvSpPr/>
      </dsp:nvSpPr>
      <dsp:spPr>
        <a:xfrm>
          <a:off x="2848861" y="2036683"/>
          <a:ext cx="452596" cy="45259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4B0258F-10A9-497D-B068-A99F99F3C5ED}">
      <dsp:nvSpPr>
        <dsp:cNvPr id="0" name=""/>
        <dsp:cNvSpPr/>
      </dsp:nvSpPr>
      <dsp:spPr>
        <a:xfrm>
          <a:off x="3725591" y="2715577"/>
          <a:ext cx="1182603"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Build Webpage/Marketing July 2023</a:t>
          </a:r>
        </a:p>
      </dsp:txBody>
      <dsp:txXfrm>
        <a:off x="3725591" y="2715577"/>
        <a:ext cx="1182603" cy="1810385"/>
      </dsp:txXfrm>
    </dsp:sp>
    <dsp:sp modelId="{463EB4E6-7EDE-4E96-8D90-369FEC8A89A0}">
      <dsp:nvSpPr>
        <dsp:cNvPr id="0" name=""/>
        <dsp:cNvSpPr/>
      </dsp:nvSpPr>
      <dsp:spPr>
        <a:xfrm>
          <a:off x="4090595" y="2036683"/>
          <a:ext cx="452596" cy="45259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6627E7-5BCC-4285-B815-2CBFC7D0CBE5}">
      <dsp:nvSpPr>
        <dsp:cNvPr id="0" name=""/>
        <dsp:cNvSpPr/>
      </dsp:nvSpPr>
      <dsp:spPr>
        <a:xfrm>
          <a:off x="4967325" y="0"/>
          <a:ext cx="1182603"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t>Calendar HOLD for Academic Year start and hiring  July/Aug 2023</a:t>
          </a:r>
        </a:p>
      </dsp:txBody>
      <dsp:txXfrm>
        <a:off x="4967325" y="0"/>
        <a:ext cx="1182603" cy="1810385"/>
      </dsp:txXfrm>
    </dsp:sp>
    <dsp:sp modelId="{4762504C-D830-47F3-8B32-E6A03B09F915}">
      <dsp:nvSpPr>
        <dsp:cNvPr id="0" name=""/>
        <dsp:cNvSpPr/>
      </dsp:nvSpPr>
      <dsp:spPr>
        <a:xfrm>
          <a:off x="5332328" y="2036683"/>
          <a:ext cx="452596" cy="45259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1DDA37C-D077-4AAC-97E3-82CDB1328867}">
      <dsp:nvSpPr>
        <dsp:cNvPr id="0" name=""/>
        <dsp:cNvSpPr/>
      </dsp:nvSpPr>
      <dsp:spPr>
        <a:xfrm>
          <a:off x="6209058" y="2715577"/>
          <a:ext cx="1182603"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Testing September 2023</a:t>
          </a:r>
        </a:p>
      </dsp:txBody>
      <dsp:txXfrm>
        <a:off x="6209058" y="2715577"/>
        <a:ext cx="1182603" cy="1810385"/>
      </dsp:txXfrm>
    </dsp:sp>
    <dsp:sp modelId="{361E0564-25D1-47D6-8326-31B5F5826A2A}">
      <dsp:nvSpPr>
        <dsp:cNvPr id="0" name=""/>
        <dsp:cNvSpPr/>
      </dsp:nvSpPr>
      <dsp:spPr>
        <a:xfrm>
          <a:off x="6574061" y="2036683"/>
          <a:ext cx="452596" cy="45259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A4A2669-717B-4FC1-81BA-55156E851E6D}">
      <dsp:nvSpPr>
        <dsp:cNvPr id="0" name=""/>
        <dsp:cNvSpPr/>
      </dsp:nvSpPr>
      <dsp:spPr>
        <a:xfrm>
          <a:off x="7450791" y="0"/>
          <a:ext cx="1182603"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t>Training October 2023</a:t>
          </a:r>
        </a:p>
      </dsp:txBody>
      <dsp:txXfrm>
        <a:off x="7450791" y="0"/>
        <a:ext cx="1182603" cy="1810385"/>
      </dsp:txXfrm>
    </dsp:sp>
    <dsp:sp modelId="{7FEF76A2-1CC7-4BBF-9666-5A1CBE4F78E8}">
      <dsp:nvSpPr>
        <dsp:cNvPr id="0" name=""/>
        <dsp:cNvSpPr/>
      </dsp:nvSpPr>
      <dsp:spPr>
        <a:xfrm>
          <a:off x="7815795" y="2036683"/>
          <a:ext cx="452596" cy="45259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2766634-3B6B-4726-87E4-BEB90F944754}">
      <dsp:nvSpPr>
        <dsp:cNvPr id="0" name=""/>
        <dsp:cNvSpPr/>
      </dsp:nvSpPr>
      <dsp:spPr>
        <a:xfrm>
          <a:off x="8692525" y="2715577"/>
          <a:ext cx="1182603"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Go Live November/December 2023</a:t>
          </a:r>
        </a:p>
      </dsp:txBody>
      <dsp:txXfrm>
        <a:off x="8692525" y="2715577"/>
        <a:ext cx="1182603" cy="1810385"/>
      </dsp:txXfrm>
    </dsp:sp>
    <dsp:sp modelId="{4DDEC287-1BEC-4250-90AE-0D7AAB23A281}">
      <dsp:nvSpPr>
        <dsp:cNvPr id="0" name=""/>
        <dsp:cNvSpPr/>
      </dsp:nvSpPr>
      <dsp:spPr>
        <a:xfrm>
          <a:off x="9057528" y="2036683"/>
          <a:ext cx="452596" cy="45259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FC7BB25-EA28-458C-9BEB-E185ECB03206}" type="datetimeFigureOut">
              <a:rPr lang="en-US" smtClean="0"/>
              <a:pPr/>
              <a:t>4/18/2023</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B6C60F1-D9D7-452D-8F51-4FED64DC9328}" type="slidenum">
              <a:rPr lang="en-US" smtClean="0"/>
              <a:pPr/>
              <a:t>‹#›</a:t>
            </a:fld>
            <a:endParaRPr lang="en-US"/>
          </a:p>
        </p:txBody>
      </p:sp>
    </p:spTree>
    <p:extLst>
      <p:ext uri="{BB962C8B-B14F-4D97-AF65-F5344CB8AC3E}">
        <p14:creationId xmlns:p14="http://schemas.microsoft.com/office/powerpoint/2010/main" val="178008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Talent Management Revisioning – encompasses the whole employee life cycle.  This is where we started.</a:t>
            </a:r>
          </a:p>
        </p:txBody>
      </p:sp>
      <p:sp>
        <p:nvSpPr>
          <p:cNvPr id="4" name="Slide Number Placeholder 3"/>
          <p:cNvSpPr>
            <a:spLocks noGrp="1"/>
          </p:cNvSpPr>
          <p:nvPr>
            <p:ph type="sldNum" sz="quarter" idx="5"/>
          </p:nvPr>
        </p:nvSpPr>
        <p:spPr/>
        <p:txBody>
          <a:bodyPr/>
          <a:lstStyle/>
          <a:p>
            <a:fld id="{DB6C60F1-D9D7-452D-8F51-4FED64DC9328}" type="slidenum">
              <a:rPr lang="en-US" smtClean="0"/>
              <a:pPr/>
              <a:t>2</a:t>
            </a:fld>
            <a:endParaRPr lang="en-US"/>
          </a:p>
        </p:txBody>
      </p:sp>
    </p:spTree>
    <p:extLst>
      <p:ext uri="{BB962C8B-B14F-4D97-AF65-F5344CB8AC3E}">
        <p14:creationId xmlns:p14="http://schemas.microsoft.com/office/powerpoint/2010/main" val="221772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History – Talent Revisioning Committee began in January 2020.  They made their recommendations in October 2020.  We received approval and funding to proceed in the end of February.  It will be done in two projects.  The first is focused on Talent Acquisition and will happen this year.  The second project will happen in 2024.</a:t>
            </a:r>
          </a:p>
        </p:txBody>
      </p:sp>
      <p:sp>
        <p:nvSpPr>
          <p:cNvPr id="4" name="Slide Number Placeholder 3"/>
          <p:cNvSpPr>
            <a:spLocks noGrp="1"/>
          </p:cNvSpPr>
          <p:nvPr>
            <p:ph type="sldNum" sz="quarter" idx="5"/>
          </p:nvPr>
        </p:nvSpPr>
        <p:spPr/>
        <p:txBody>
          <a:bodyPr/>
          <a:lstStyle/>
          <a:p>
            <a:fld id="{DB6C60F1-D9D7-452D-8F51-4FED64DC9328}" type="slidenum">
              <a:rPr lang="en-US" smtClean="0"/>
              <a:pPr/>
              <a:t>3</a:t>
            </a:fld>
            <a:endParaRPr lang="en-US"/>
          </a:p>
        </p:txBody>
      </p:sp>
    </p:spTree>
    <p:extLst>
      <p:ext uri="{BB962C8B-B14F-4D97-AF65-F5344CB8AC3E}">
        <p14:creationId xmlns:p14="http://schemas.microsoft.com/office/powerpoint/2010/main" val="2126292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needs, goals and direction of Wichita State University, these are some of the capabilities that we gain.</a:t>
            </a:r>
          </a:p>
        </p:txBody>
      </p:sp>
      <p:sp>
        <p:nvSpPr>
          <p:cNvPr id="4" name="Slide Number Placeholder 3"/>
          <p:cNvSpPr>
            <a:spLocks noGrp="1"/>
          </p:cNvSpPr>
          <p:nvPr>
            <p:ph type="sldNum" sz="quarter" idx="5"/>
          </p:nvPr>
        </p:nvSpPr>
        <p:spPr/>
        <p:txBody>
          <a:bodyPr/>
          <a:lstStyle/>
          <a:p>
            <a:fld id="{DB6C60F1-D9D7-452D-8F51-4FED64DC9328}" type="slidenum">
              <a:rPr lang="en-US" smtClean="0"/>
              <a:pPr/>
              <a:t>4</a:t>
            </a:fld>
            <a:endParaRPr lang="en-US"/>
          </a:p>
        </p:txBody>
      </p:sp>
    </p:spTree>
    <p:extLst>
      <p:ext uri="{BB962C8B-B14F-4D97-AF65-F5344CB8AC3E}">
        <p14:creationId xmlns:p14="http://schemas.microsoft.com/office/powerpoint/2010/main" val="3408130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more improvements.  An additional note:  Kansas State University has been with this vendor since 2016 and really likes it and is updating to a couple of the newer modules that we are implementing.  Washburn implemented this last year and really love it.  They previously had PeopleAdmin and they also use Banner.  They say it is so much better!</a:t>
            </a:r>
          </a:p>
        </p:txBody>
      </p:sp>
      <p:sp>
        <p:nvSpPr>
          <p:cNvPr id="4" name="Slide Number Placeholder 3"/>
          <p:cNvSpPr>
            <a:spLocks noGrp="1"/>
          </p:cNvSpPr>
          <p:nvPr>
            <p:ph type="sldNum" sz="quarter" idx="5"/>
          </p:nvPr>
        </p:nvSpPr>
        <p:spPr/>
        <p:txBody>
          <a:bodyPr/>
          <a:lstStyle/>
          <a:p>
            <a:fld id="{DB6C60F1-D9D7-452D-8F51-4FED64DC9328}" type="slidenum">
              <a:rPr lang="en-US" smtClean="0"/>
              <a:pPr/>
              <a:t>5</a:t>
            </a:fld>
            <a:endParaRPr lang="en-US"/>
          </a:p>
        </p:txBody>
      </p:sp>
    </p:spTree>
    <p:extLst>
      <p:ext uri="{BB962C8B-B14F-4D97-AF65-F5344CB8AC3E}">
        <p14:creationId xmlns:p14="http://schemas.microsoft.com/office/powerpoint/2010/main" val="2329130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implementation structure.  We have received recommendations from leadership across the organization.  We are currently speaking with recommended representatives and will announce the members of the Steering Committee and Advisory Committees soon.  We will be communicating and providing updates each month or more often if pertinent to each of the Informed Stakeholder Groups.</a:t>
            </a:r>
          </a:p>
        </p:txBody>
      </p:sp>
      <p:sp>
        <p:nvSpPr>
          <p:cNvPr id="4" name="Slide Number Placeholder 3"/>
          <p:cNvSpPr>
            <a:spLocks noGrp="1"/>
          </p:cNvSpPr>
          <p:nvPr>
            <p:ph type="sldNum" sz="quarter" idx="5"/>
          </p:nvPr>
        </p:nvSpPr>
        <p:spPr/>
        <p:txBody>
          <a:bodyPr/>
          <a:lstStyle/>
          <a:p>
            <a:fld id="{DB6C60F1-D9D7-452D-8F51-4FED64DC9328}" type="slidenum">
              <a:rPr lang="en-US" smtClean="0"/>
              <a:pPr/>
              <a:t>6</a:t>
            </a:fld>
            <a:endParaRPr lang="en-US"/>
          </a:p>
        </p:txBody>
      </p:sp>
    </p:spTree>
    <p:extLst>
      <p:ext uri="{BB962C8B-B14F-4D97-AF65-F5344CB8AC3E}">
        <p14:creationId xmlns:p14="http://schemas.microsoft.com/office/powerpoint/2010/main" val="258571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Timeline</a:t>
            </a:r>
          </a:p>
        </p:txBody>
      </p:sp>
      <p:sp>
        <p:nvSpPr>
          <p:cNvPr id="4" name="Slide Number Placeholder 3"/>
          <p:cNvSpPr>
            <a:spLocks noGrp="1"/>
          </p:cNvSpPr>
          <p:nvPr>
            <p:ph type="sldNum" sz="quarter" idx="5"/>
          </p:nvPr>
        </p:nvSpPr>
        <p:spPr/>
        <p:txBody>
          <a:bodyPr/>
          <a:lstStyle/>
          <a:p>
            <a:fld id="{DB6C60F1-D9D7-452D-8F51-4FED64DC9328}" type="slidenum">
              <a:rPr lang="en-US" smtClean="0"/>
              <a:pPr/>
              <a:t>7</a:t>
            </a:fld>
            <a:endParaRPr lang="en-US"/>
          </a:p>
        </p:txBody>
      </p:sp>
    </p:spTree>
    <p:extLst>
      <p:ext uri="{BB962C8B-B14F-4D97-AF65-F5344CB8AC3E}">
        <p14:creationId xmlns:p14="http://schemas.microsoft.com/office/powerpoint/2010/main" val="652729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6C60F1-D9D7-452D-8F51-4FED64DC9328}" type="slidenum">
              <a:rPr lang="en-US" smtClean="0"/>
              <a:pPr/>
              <a:t>8</a:t>
            </a:fld>
            <a:endParaRPr lang="en-US"/>
          </a:p>
        </p:txBody>
      </p:sp>
    </p:spTree>
    <p:extLst>
      <p:ext uri="{BB962C8B-B14F-4D97-AF65-F5344CB8AC3E}">
        <p14:creationId xmlns:p14="http://schemas.microsoft.com/office/powerpoint/2010/main" val="1894717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406776"/>
            <a:ext cx="10972800" cy="1470025"/>
          </a:xfrm>
        </p:spPr>
        <p:txBody>
          <a:bodyPr>
            <a:normAutofit/>
          </a:bodyPr>
          <a:lstStyle>
            <a:lvl1pPr>
              <a:defRPr sz="4000"/>
            </a:lvl1pPr>
          </a:lstStyle>
          <a:p>
            <a:r>
              <a:rPr lang="en-US" dirty="0"/>
              <a:t>Click to edit Master title style</a:t>
            </a:r>
          </a:p>
        </p:txBody>
      </p:sp>
      <p:sp>
        <p:nvSpPr>
          <p:cNvPr id="3" name="Subtitle 2"/>
          <p:cNvSpPr>
            <a:spLocks noGrp="1"/>
          </p:cNvSpPr>
          <p:nvPr>
            <p:ph type="subTitle" idx="1"/>
          </p:nvPr>
        </p:nvSpPr>
        <p:spPr>
          <a:xfrm>
            <a:off x="609600" y="533400"/>
            <a:ext cx="8534400" cy="1752600"/>
          </a:xfrm>
        </p:spPr>
        <p:txBody>
          <a:bodyPr>
            <a:normAutofit/>
          </a:bodyPr>
          <a:lstStyle>
            <a:lvl1pPr marL="0" indent="0" algn="l">
              <a:lnSpc>
                <a:spcPct val="1000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6154F0F3-24E1-4FEA-9150-3ED778817A4D}" type="datetimeFigureOut">
              <a:rPr lang="en-US"/>
              <a:pPr>
                <a:defRPr/>
              </a:pPr>
              <a:t>4/18/2023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2283" y="274639"/>
            <a:ext cx="11333316" cy="846239"/>
          </a:xfrm>
        </p:spPr>
        <p:txBody>
          <a:bodyPr/>
          <a:lstStyle/>
          <a:p>
            <a:r>
              <a:rPr lang="en-US" dirty="0"/>
              <a:t>Click to edit Master title style</a:t>
            </a:r>
          </a:p>
        </p:txBody>
      </p:sp>
      <p:sp>
        <p:nvSpPr>
          <p:cNvPr id="3" name="Content Placeholder 2"/>
          <p:cNvSpPr>
            <a:spLocks noGrp="1"/>
          </p:cNvSpPr>
          <p:nvPr>
            <p:ph idx="1"/>
          </p:nvPr>
        </p:nvSpPr>
        <p:spPr>
          <a:xfrm>
            <a:off x="452283" y="16002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B44BC7-56F9-4E43-ADAF-DDFD7D739370}" type="datetimeFigureOut">
              <a:rPr lang="en-US"/>
              <a:pPr>
                <a:defRPr/>
              </a:pPr>
              <a:t>4/18/2023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F66FE96-7082-4275-8480-8E137B3422A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B25BC88B-1D0C-43DE-B958-659244EAF7DF}" type="datetimeFigureOut">
              <a:rPr lang="en-US"/>
              <a:pPr>
                <a:defRPr/>
              </a:pPr>
              <a:t>4/18/2023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F8F53CE-C738-412C-BB10-594FF92FA12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1712192A-E72E-4314-BE6A-1F0A319E599B}" type="datetimeFigureOut">
              <a:rPr lang="en-US"/>
              <a:pPr>
                <a:defRPr/>
              </a:pPr>
              <a:t>4/18/2023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29FE80B-D460-4A0B-ABF9-C8BCEBDFDEA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810A440-C240-4BC4-A0FF-554628E557D7}" type="datetimeFigureOut">
              <a:rPr lang="en-US"/>
              <a:pPr>
                <a:defRPr/>
              </a:pPr>
              <a:t>4/18/2023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74EC7972-CB53-45A8-AF6F-23D870EDF89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203200" y="6432550"/>
            <a:ext cx="1117600" cy="501650"/>
          </a:xfrm>
          <a:prstGeom prst="rect">
            <a:avLst/>
          </a:prstGeom>
        </p:spPr>
        <p:txBody>
          <a:bodyPr/>
          <a:lstStyle/>
          <a:p>
            <a:pPr fontAlgn="auto">
              <a:spcBef>
                <a:spcPts val="0"/>
              </a:spcBef>
              <a:spcAft>
                <a:spcPts val="0"/>
              </a:spcAft>
              <a:defRPr/>
            </a:pPr>
            <a:fld id="{12073121-80F2-4A27-A972-3FCE9B2C70D8}" type="slidenum">
              <a:rPr lang="en-US" sz="1200">
                <a:solidFill>
                  <a:schemeClr val="bg1">
                    <a:lumMod val="50000"/>
                  </a:schemeClr>
                </a:solidFill>
                <a:latin typeface="+mn-lt"/>
                <a:cs typeface="+mn-cs"/>
              </a:rPr>
              <a:pPr fontAlgn="auto">
                <a:spcBef>
                  <a:spcPts val="0"/>
                </a:spcBef>
                <a:spcAft>
                  <a:spcPts val="0"/>
                </a:spcAft>
                <a:defRPr/>
              </a:pPr>
              <a:t>‹#›</a:t>
            </a:fld>
            <a:endParaRPr lang="en-US" sz="1200" dirty="0">
              <a:solidFill>
                <a:schemeClr val="bg1">
                  <a:lumMod val="50000"/>
                </a:schemeClr>
              </a:solidFill>
              <a:latin typeface="+mn-lt"/>
              <a:cs typeface="+mn-cs"/>
            </a:endParaRPr>
          </a:p>
        </p:txBody>
      </p:sp>
      <p:sp>
        <p:nvSpPr>
          <p:cNvPr id="1029" name="Title Placeholder 1"/>
          <p:cNvSpPr>
            <a:spLocks noGrp="1"/>
          </p:cNvSpPr>
          <p:nvPr>
            <p:ph type="title"/>
          </p:nvPr>
        </p:nvSpPr>
        <p:spPr bwMode="auto">
          <a:xfrm>
            <a:off x="452968" y="274639"/>
            <a:ext cx="11332633" cy="8461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12496800" y="632460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n-lt"/>
                <a:cs typeface="+mn-cs"/>
              </a:defRPr>
            </a:lvl1pPr>
          </a:lstStyle>
          <a:p>
            <a:pPr>
              <a:defRPr/>
            </a:pPr>
            <a:fld id="{3034C992-68AD-4F2E-8AAE-90B6BB4DC0D4}" type="datetimeFigureOut">
              <a:rPr lang="en-US"/>
              <a:pPr>
                <a:defRPr/>
              </a:pPr>
              <a:t>4/18/2023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6" r:id="rId4"/>
    <p:sldLayoutId id="2147483677" r:id="rId5"/>
  </p:sldLayoutIdLst>
  <p:txStyles>
    <p:titleStyle>
      <a:lvl1pPr algn="l" rtl="0" fontAlgn="base">
        <a:spcBef>
          <a:spcPct val="0"/>
        </a:spcBef>
        <a:spcAft>
          <a:spcPct val="0"/>
        </a:spcAft>
        <a:defRPr sz="3200" b="1" kern="1200">
          <a:solidFill>
            <a:schemeClr val="tx1"/>
          </a:solidFill>
          <a:latin typeface="Georgia" pitchFamily="18" charset="0"/>
          <a:ea typeface="+mj-ea"/>
          <a:cs typeface="+mj-cs"/>
        </a:defRPr>
      </a:lvl1pPr>
      <a:lvl2pPr algn="l" rtl="0" fontAlgn="base">
        <a:spcBef>
          <a:spcPct val="0"/>
        </a:spcBef>
        <a:spcAft>
          <a:spcPct val="0"/>
        </a:spcAft>
        <a:defRPr sz="3200" b="1">
          <a:solidFill>
            <a:schemeClr val="tx1"/>
          </a:solidFill>
          <a:latin typeface="Georgia" pitchFamily="18" charset="0"/>
        </a:defRPr>
      </a:lvl2pPr>
      <a:lvl3pPr algn="l" rtl="0" fontAlgn="base">
        <a:spcBef>
          <a:spcPct val="0"/>
        </a:spcBef>
        <a:spcAft>
          <a:spcPct val="0"/>
        </a:spcAft>
        <a:defRPr sz="3200" b="1">
          <a:solidFill>
            <a:schemeClr val="tx1"/>
          </a:solidFill>
          <a:latin typeface="Georgia" pitchFamily="18" charset="0"/>
        </a:defRPr>
      </a:lvl3pPr>
      <a:lvl4pPr algn="l" rtl="0" fontAlgn="base">
        <a:spcBef>
          <a:spcPct val="0"/>
        </a:spcBef>
        <a:spcAft>
          <a:spcPct val="0"/>
        </a:spcAft>
        <a:defRPr sz="3200" b="1">
          <a:solidFill>
            <a:schemeClr val="tx1"/>
          </a:solidFill>
          <a:latin typeface="Georgia" pitchFamily="18" charset="0"/>
        </a:defRPr>
      </a:lvl4pPr>
      <a:lvl5pPr algn="l" rtl="0" fontAlgn="base">
        <a:spcBef>
          <a:spcPct val="0"/>
        </a:spcBef>
        <a:spcAft>
          <a:spcPct val="0"/>
        </a:spcAft>
        <a:defRPr sz="3200" b="1">
          <a:solidFill>
            <a:schemeClr val="tx1"/>
          </a:solidFill>
          <a:latin typeface="Georgia" pitchFamily="18" charset="0"/>
        </a:defRPr>
      </a:lvl5pPr>
      <a:lvl6pPr marL="457200" algn="l" rtl="0" fontAlgn="base">
        <a:spcBef>
          <a:spcPct val="0"/>
        </a:spcBef>
        <a:spcAft>
          <a:spcPct val="0"/>
        </a:spcAft>
        <a:defRPr sz="3200" b="1">
          <a:solidFill>
            <a:schemeClr val="tx1"/>
          </a:solidFill>
          <a:latin typeface="Georgia" pitchFamily="18" charset="0"/>
        </a:defRPr>
      </a:lvl6pPr>
      <a:lvl7pPr marL="914400" algn="l" rtl="0" fontAlgn="base">
        <a:spcBef>
          <a:spcPct val="0"/>
        </a:spcBef>
        <a:spcAft>
          <a:spcPct val="0"/>
        </a:spcAft>
        <a:defRPr sz="3200" b="1">
          <a:solidFill>
            <a:schemeClr val="tx1"/>
          </a:solidFill>
          <a:latin typeface="Georgia" pitchFamily="18" charset="0"/>
        </a:defRPr>
      </a:lvl7pPr>
      <a:lvl8pPr marL="1371600" algn="l" rtl="0" fontAlgn="base">
        <a:spcBef>
          <a:spcPct val="0"/>
        </a:spcBef>
        <a:spcAft>
          <a:spcPct val="0"/>
        </a:spcAft>
        <a:defRPr sz="3200" b="1">
          <a:solidFill>
            <a:schemeClr val="tx1"/>
          </a:solidFill>
          <a:latin typeface="Georgia" pitchFamily="18" charset="0"/>
        </a:defRPr>
      </a:lvl8pPr>
      <a:lvl9pPr marL="1828800" algn="l" rtl="0" fontAlgn="base">
        <a:spcBef>
          <a:spcPct val="0"/>
        </a:spcBef>
        <a:spcAft>
          <a:spcPct val="0"/>
        </a:spcAft>
        <a:defRPr sz="3200" b="1">
          <a:solidFill>
            <a:schemeClr val="tx1"/>
          </a:solidFill>
          <a:latin typeface="Georgia" pitchFamily="18" charset="0"/>
        </a:defRPr>
      </a:lvl9pPr>
    </p:titleStyle>
    <p:bodyStyle>
      <a:lvl1pPr marL="342900" indent="-342900" algn="l" rtl="0" fontAlgn="base">
        <a:lnSpc>
          <a:spcPct val="90000"/>
        </a:lnSpc>
        <a:spcBef>
          <a:spcPts val="600"/>
        </a:spcBef>
        <a:spcAft>
          <a:spcPts val="600"/>
        </a:spcAft>
        <a:buClr>
          <a:srgbClr val="FFC000"/>
        </a:buClr>
        <a:buFont typeface="Arial" charset="0"/>
        <a:buChar char="•"/>
        <a:defRPr sz="2800" kern="1200">
          <a:solidFill>
            <a:schemeClr val="tx1"/>
          </a:solidFill>
          <a:latin typeface="Arial" pitchFamily="34" charset="0"/>
          <a:ea typeface="+mn-ea"/>
          <a:cs typeface="Arial" pitchFamily="34" charset="0"/>
        </a:defRPr>
      </a:lvl1pPr>
      <a:lvl2pPr marL="742950" indent="-285750" algn="l" rtl="0" fontAlgn="base">
        <a:lnSpc>
          <a:spcPct val="90000"/>
        </a:lnSpc>
        <a:spcBef>
          <a:spcPts val="400"/>
        </a:spcBef>
        <a:spcAft>
          <a:spcPts val="400"/>
        </a:spcAft>
        <a:buClr>
          <a:srgbClr val="FFC000"/>
        </a:buClr>
        <a:buFont typeface="Arial" charset="0"/>
        <a:buChar char="–"/>
        <a:defRPr sz="2400" kern="1200">
          <a:solidFill>
            <a:schemeClr val="tx1"/>
          </a:solidFill>
          <a:latin typeface="+mn-lt"/>
          <a:ea typeface="+mn-ea"/>
          <a:cs typeface="Arial" charset="0"/>
        </a:defRPr>
      </a:lvl2pPr>
      <a:lvl3pPr marL="1143000" indent="-228600" algn="l" rtl="0" fontAlgn="base">
        <a:lnSpc>
          <a:spcPct val="90000"/>
        </a:lnSpc>
        <a:spcBef>
          <a:spcPts val="350"/>
        </a:spcBef>
        <a:spcAft>
          <a:spcPts val="350"/>
        </a:spcAft>
        <a:buClr>
          <a:srgbClr val="FFC000"/>
        </a:buClr>
        <a:buFont typeface="Arial" charset="0"/>
        <a:buChar char="•"/>
        <a:defRPr sz="2000" kern="1200">
          <a:solidFill>
            <a:schemeClr val="tx1"/>
          </a:solidFill>
          <a:latin typeface="+mn-lt"/>
          <a:ea typeface="+mn-ea"/>
          <a:cs typeface="Arial" charset="0"/>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2057400" y="2895600"/>
            <a:ext cx="8534400" cy="762001"/>
          </a:xfrm>
        </p:spPr>
        <p:txBody>
          <a:bodyPr>
            <a:normAutofit fontScale="90000"/>
          </a:bodyPr>
          <a:lstStyle/>
          <a:p>
            <a:pPr algn="ctr"/>
            <a:r>
              <a:rPr lang="en-US" dirty="0"/>
              <a:t>Talent Management Revisioning </a:t>
            </a:r>
            <a:br>
              <a:rPr lang="en-US" dirty="0"/>
            </a:br>
            <a:r>
              <a:rPr lang="en-US" dirty="0"/>
              <a:t>Update and Introduction</a:t>
            </a:r>
          </a:p>
        </p:txBody>
      </p:sp>
      <p:sp>
        <p:nvSpPr>
          <p:cNvPr id="13315" name="Subtitle 2"/>
          <p:cNvSpPr>
            <a:spLocks noGrp="1"/>
          </p:cNvSpPr>
          <p:nvPr>
            <p:ph type="subTitle" idx="1"/>
          </p:nvPr>
        </p:nvSpPr>
        <p:spPr>
          <a:xfrm>
            <a:off x="3124200" y="4648200"/>
            <a:ext cx="5562600" cy="1752600"/>
          </a:xfrm>
        </p:spPr>
        <p:txBody>
          <a:bodyPr/>
          <a:lstStyle/>
          <a:p>
            <a:pPr algn="ctr"/>
            <a:r>
              <a:rPr lang="en-US" dirty="0">
                <a:latin typeface="Arial" charset="0"/>
                <a:cs typeface="Arial" charset="0"/>
              </a:rPr>
              <a:t>Vicki Whisenhant</a:t>
            </a:r>
          </a:p>
          <a:p>
            <a:pPr algn="ctr"/>
            <a:r>
              <a:rPr lang="en-US" dirty="0">
                <a:latin typeface="Arial" charset="0"/>
                <a:cs typeface="Arial" charset="0"/>
              </a:rPr>
              <a:t>Executive Director Human Resources</a:t>
            </a:r>
          </a:p>
          <a:p>
            <a:pPr algn="ctr"/>
            <a:r>
              <a:rPr lang="en-US" dirty="0">
                <a:latin typeface="Arial" charset="0"/>
                <a:cs typeface="Arial" charset="0"/>
              </a:rPr>
              <a:t>4/18/2023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37CC5-C358-A836-7B74-710A32F6A716}"/>
              </a:ext>
            </a:extLst>
          </p:cNvPr>
          <p:cNvSpPr>
            <a:spLocks noGrp="1"/>
          </p:cNvSpPr>
          <p:nvPr>
            <p:ph type="title"/>
          </p:nvPr>
        </p:nvSpPr>
        <p:spPr/>
        <p:txBody>
          <a:bodyPr/>
          <a:lstStyle/>
          <a:p>
            <a:r>
              <a:rPr lang="en-US" dirty="0"/>
              <a:t>Talent Management Revisioning Project</a:t>
            </a:r>
          </a:p>
        </p:txBody>
      </p:sp>
      <p:sp>
        <p:nvSpPr>
          <p:cNvPr id="9" name="Content Placeholder 8">
            <a:extLst>
              <a:ext uri="{FF2B5EF4-FFF2-40B4-BE49-F238E27FC236}">
                <a16:creationId xmlns:a16="http://schemas.microsoft.com/office/drawing/2014/main" id="{9B120CA2-E5EC-573D-AD8B-75B61E0E0558}"/>
              </a:ext>
            </a:extLst>
          </p:cNvPr>
          <p:cNvSpPr>
            <a:spLocks noGrp="1"/>
          </p:cNvSpPr>
          <p:nvPr>
            <p:ph idx="1"/>
          </p:nvPr>
        </p:nvSpPr>
        <p:spPr>
          <a:xfrm>
            <a:off x="452283" y="1981200"/>
            <a:ext cx="6253317" cy="4144964"/>
          </a:xfrm>
        </p:spPr>
        <p:txBody>
          <a:bodyPr/>
          <a:lstStyle/>
          <a:p>
            <a:pPr marL="0" indent="0">
              <a:buNone/>
            </a:pPr>
            <a:r>
              <a:rPr lang="en-US" sz="2400" dirty="0"/>
              <a:t>Talent Management refers to the strategy of an organization related to attracting, recruiting, retaining and developing people.</a:t>
            </a:r>
          </a:p>
          <a:p>
            <a:pPr marL="0" indent="0">
              <a:buNone/>
            </a:pPr>
            <a:r>
              <a:rPr lang="en-US" sz="2400" dirty="0"/>
              <a:t>It spans the life cycle of an employee – starting with attracting them as a candidate who is matched to organizational needs, then developing their skills and expertise as an employee to retain them in a position that nurtures commitment and engagement and achieves desired results.</a:t>
            </a:r>
          </a:p>
          <a:p>
            <a:endParaRPr lang="en-US" dirty="0"/>
          </a:p>
        </p:txBody>
      </p:sp>
      <p:pic>
        <p:nvPicPr>
          <p:cNvPr id="3" name="Content Placeholder 3">
            <a:extLst>
              <a:ext uri="{FF2B5EF4-FFF2-40B4-BE49-F238E27FC236}">
                <a16:creationId xmlns:a16="http://schemas.microsoft.com/office/drawing/2014/main" id="{B6C16F51-D199-2649-42CA-A9EBFE9DDB69}"/>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7239000" y="1646236"/>
            <a:ext cx="3962400" cy="4144964"/>
          </a:xfrm>
          <a:prstGeom prst="rect">
            <a:avLst/>
          </a:prstGeom>
          <a:noFill/>
          <a:ln w="9525">
            <a:noFill/>
            <a:miter lim="800000"/>
            <a:headEnd/>
            <a:tailEnd/>
          </a:ln>
        </p:spPr>
      </p:pic>
    </p:spTree>
    <p:extLst>
      <p:ext uri="{BB962C8B-B14F-4D97-AF65-F5344CB8AC3E}">
        <p14:creationId xmlns:p14="http://schemas.microsoft.com/office/powerpoint/2010/main" val="2739498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DCD2-5FD9-3C4F-AFDF-44E03558B130}"/>
              </a:ext>
            </a:extLst>
          </p:cNvPr>
          <p:cNvSpPr>
            <a:spLocks noGrp="1"/>
          </p:cNvSpPr>
          <p:nvPr>
            <p:ph type="title"/>
          </p:nvPr>
        </p:nvSpPr>
        <p:spPr/>
        <p:txBody>
          <a:bodyPr/>
          <a:lstStyle/>
          <a:p>
            <a:r>
              <a:rPr lang="en-US" dirty="0"/>
              <a:t>Talent Management Revisioning</a:t>
            </a:r>
          </a:p>
        </p:txBody>
      </p:sp>
      <p:sp>
        <p:nvSpPr>
          <p:cNvPr id="3" name="Content Placeholder 2">
            <a:extLst>
              <a:ext uri="{FF2B5EF4-FFF2-40B4-BE49-F238E27FC236}">
                <a16:creationId xmlns:a16="http://schemas.microsoft.com/office/drawing/2014/main" id="{E07387E5-A80C-B54A-9010-1FF03356D97B}"/>
              </a:ext>
            </a:extLst>
          </p:cNvPr>
          <p:cNvSpPr>
            <a:spLocks noGrp="1"/>
          </p:cNvSpPr>
          <p:nvPr>
            <p:ph idx="1"/>
          </p:nvPr>
        </p:nvSpPr>
        <p:spPr>
          <a:xfrm>
            <a:off x="452283" y="1905000"/>
            <a:ext cx="10972800" cy="4221164"/>
          </a:xfrm>
        </p:spPr>
        <p:txBody>
          <a:bodyPr/>
          <a:lstStyle/>
          <a:p>
            <a:r>
              <a:rPr lang="en-US" sz="2000" dirty="0"/>
              <a:t>2020 – Talent Management Revisioning Recommendation</a:t>
            </a:r>
          </a:p>
          <a:p>
            <a:pPr lvl="1"/>
            <a:r>
              <a:rPr lang="en-US" sz="2000" dirty="0"/>
              <a:t>Revisioning Project team members included representation from all areas for  both Operational Leadership and Functional Leadership</a:t>
            </a:r>
          </a:p>
          <a:p>
            <a:pPr lvl="1"/>
            <a:r>
              <a:rPr lang="en-US" sz="2000" dirty="0"/>
              <a:t>Project team reviewed current processes, identification of gaps, and creation of vision for talent management at Wichita State</a:t>
            </a:r>
          </a:p>
          <a:p>
            <a:pPr lvl="1"/>
            <a:r>
              <a:rPr lang="en-US" sz="2000" dirty="0"/>
              <a:t>Identified and recommended vendor </a:t>
            </a:r>
          </a:p>
          <a:p>
            <a:pPr marL="457200" lvl="1" indent="0">
              <a:buNone/>
            </a:pPr>
            <a:endParaRPr lang="en-US" sz="2000" dirty="0"/>
          </a:p>
          <a:p>
            <a:r>
              <a:rPr lang="en-US" sz="2000" dirty="0"/>
              <a:t>2023 – Approved vendor and project </a:t>
            </a:r>
          </a:p>
          <a:p>
            <a:pPr lvl="1"/>
            <a:r>
              <a:rPr lang="en-US" sz="2000" dirty="0"/>
              <a:t>First project focus will be on Talent Recruitment, Sourcing, and Onboarding 2023</a:t>
            </a:r>
          </a:p>
          <a:p>
            <a:pPr lvl="1"/>
            <a:r>
              <a:rPr lang="en-US" sz="2000" dirty="0"/>
              <a:t>Second project focus will be on Learning, Performance and Succession 2024</a:t>
            </a:r>
          </a:p>
          <a:p>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476387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EFA9C7-DB0C-C3A9-7E1A-C81CEDCED4F9}"/>
              </a:ext>
            </a:extLst>
          </p:cNvPr>
          <p:cNvSpPr/>
          <p:nvPr/>
        </p:nvSpPr>
        <p:spPr>
          <a:xfrm>
            <a:off x="6400800" y="2030186"/>
            <a:ext cx="5029200" cy="369025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B0A553-6A0D-1EDF-FABC-F7628B3B4894}"/>
              </a:ext>
            </a:extLst>
          </p:cNvPr>
          <p:cNvSpPr>
            <a:spLocks noGrp="1"/>
          </p:cNvSpPr>
          <p:nvPr>
            <p:ph type="title"/>
          </p:nvPr>
        </p:nvSpPr>
        <p:spPr/>
        <p:txBody>
          <a:bodyPr/>
          <a:lstStyle/>
          <a:p>
            <a:r>
              <a:rPr lang="en-US" dirty="0"/>
              <a:t>Recruiting, Sourcing, and Onboarding Benefits</a:t>
            </a:r>
          </a:p>
        </p:txBody>
      </p:sp>
      <p:sp>
        <p:nvSpPr>
          <p:cNvPr id="3" name="Content Placeholder 2">
            <a:extLst>
              <a:ext uri="{FF2B5EF4-FFF2-40B4-BE49-F238E27FC236}">
                <a16:creationId xmlns:a16="http://schemas.microsoft.com/office/drawing/2014/main" id="{7FEDBCE7-5458-E936-0435-955AD30FF4C2}"/>
              </a:ext>
            </a:extLst>
          </p:cNvPr>
          <p:cNvSpPr>
            <a:spLocks noGrp="1"/>
          </p:cNvSpPr>
          <p:nvPr>
            <p:ph idx="1"/>
          </p:nvPr>
        </p:nvSpPr>
        <p:spPr>
          <a:xfrm>
            <a:off x="527839" y="2275110"/>
            <a:ext cx="5186517" cy="4297365"/>
          </a:xfrm>
        </p:spPr>
        <p:txBody>
          <a:bodyPr/>
          <a:lstStyle/>
          <a:p>
            <a:pPr marL="457200" lvl="1" indent="0">
              <a:buNone/>
            </a:pPr>
            <a:r>
              <a:rPr lang="en-US" dirty="0"/>
              <a:t>For our Candidates</a:t>
            </a:r>
          </a:p>
          <a:p>
            <a:pPr marL="914400" lvl="2" indent="0">
              <a:buNone/>
            </a:pPr>
            <a:r>
              <a:rPr lang="en-US" sz="2400" b="1" dirty="0"/>
              <a:t>Mobile:</a:t>
            </a:r>
            <a:r>
              <a:rPr lang="en-US" sz="2400" dirty="0"/>
              <a:t> easier to view, apply and onboard</a:t>
            </a:r>
          </a:p>
          <a:p>
            <a:pPr marL="914400" lvl="2" indent="0">
              <a:buNone/>
            </a:pPr>
            <a:r>
              <a:rPr lang="en-US" sz="2400" b="1" dirty="0"/>
              <a:t>Text: </a:t>
            </a:r>
            <a:r>
              <a:rPr lang="en-US" sz="2400" dirty="0"/>
              <a:t>easy to communicate</a:t>
            </a:r>
            <a:endParaRPr lang="en-US" sz="2400" b="1" dirty="0"/>
          </a:p>
          <a:p>
            <a:pPr marL="914400" lvl="2" indent="0">
              <a:buNone/>
            </a:pPr>
            <a:r>
              <a:rPr lang="en-US" sz="2400" b="1" dirty="0"/>
              <a:t>Experience: </a:t>
            </a:r>
            <a:r>
              <a:rPr lang="en-US" sz="2400" dirty="0"/>
              <a:t>interactive and engaging</a:t>
            </a:r>
          </a:p>
        </p:txBody>
      </p:sp>
      <p:sp>
        <p:nvSpPr>
          <p:cNvPr id="4" name="Content Placeholder 2">
            <a:extLst>
              <a:ext uri="{FF2B5EF4-FFF2-40B4-BE49-F238E27FC236}">
                <a16:creationId xmlns:a16="http://schemas.microsoft.com/office/drawing/2014/main" id="{4E9DA9EA-F029-2F5C-610B-36F3DFD11F80}"/>
              </a:ext>
            </a:extLst>
          </p:cNvPr>
          <p:cNvSpPr txBox="1">
            <a:spLocks/>
          </p:cNvSpPr>
          <p:nvPr/>
        </p:nvSpPr>
        <p:spPr bwMode="auto">
          <a:xfrm>
            <a:off x="6194497" y="2275110"/>
            <a:ext cx="5186517" cy="36902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0000"/>
              </a:lnSpc>
              <a:spcBef>
                <a:spcPts val="600"/>
              </a:spcBef>
              <a:spcAft>
                <a:spcPts val="600"/>
              </a:spcAft>
              <a:buClr>
                <a:srgbClr val="FFC000"/>
              </a:buClr>
              <a:buFont typeface="Arial" charset="0"/>
              <a:buChar char="•"/>
              <a:defRPr sz="2800" kern="1200">
                <a:solidFill>
                  <a:schemeClr val="tx1"/>
                </a:solidFill>
                <a:latin typeface="Arial" pitchFamily="34" charset="0"/>
                <a:ea typeface="+mn-ea"/>
                <a:cs typeface="Arial" pitchFamily="34" charset="0"/>
              </a:defRPr>
            </a:lvl1pPr>
            <a:lvl2pPr marL="742950" indent="-285750" algn="l" rtl="0" fontAlgn="base">
              <a:lnSpc>
                <a:spcPct val="90000"/>
              </a:lnSpc>
              <a:spcBef>
                <a:spcPts val="400"/>
              </a:spcBef>
              <a:spcAft>
                <a:spcPts val="400"/>
              </a:spcAft>
              <a:buClr>
                <a:srgbClr val="FFC000"/>
              </a:buClr>
              <a:buFont typeface="Arial" charset="0"/>
              <a:buChar char="–"/>
              <a:defRPr sz="2400" kern="1200">
                <a:solidFill>
                  <a:schemeClr val="tx1"/>
                </a:solidFill>
                <a:latin typeface="+mn-lt"/>
                <a:ea typeface="+mn-ea"/>
                <a:cs typeface="Arial" charset="0"/>
              </a:defRPr>
            </a:lvl2pPr>
            <a:lvl3pPr marL="1143000" indent="-228600" algn="l" rtl="0" fontAlgn="base">
              <a:lnSpc>
                <a:spcPct val="90000"/>
              </a:lnSpc>
              <a:spcBef>
                <a:spcPts val="350"/>
              </a:spcBef>
              <a:spcAft>
                <a:spcPts val="350"/>
              </a:spcAft>
              <a:buClr>
                <a:srgbClr val="FFC000"/>
              </a:buClr>
              <a:buFont typeface="Arial" charset="0"/>
              <a:buChar char="•"/>
              <a:defRPr sz="2000" kern="1200">
                <a:solidFill>
                  <a:schemeClr val="tx1"/>
                </a:solidFill>
                <a:latin typeface="+mn-lt"/>
                <a:ea typeface="+mn-ea"/>
                <a:cs typeface="Arial" charset="0"/>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charset="0"/>
              <a:buNone/>
            </a:pPr>
            <a:r>
              <a:rPr lang="en-US" dirty="0"/>
              <a:t>For our Employees</a:t>
            </a:r>
          </a:p>
          <a:p>
            <a:pPr marL="914400" lvl="2" indent="0">
              <a:buFont typeface="Arial" charset="0"/>
              <a:buNone/>
            </a:pPr>
            <a:r>
              <a:rPr lang="en-US" sz="2400" b="1" dirty="0"/>
              <a:t>Single sign on: </a:t>
            </a:r>
            <a:r>
              <a:rPr lang="en-US" sz="2400" dirty="0"/>
              <a:t>easy access</a:t>
            </a:r>
          </a:p>
          <a:p>
            <a:pPr marL="914400" lvl="2" indent="0">
              <a:buFont typeface="Arial" charset="0"/>
              <a:buNone/>
            </a:pPr>
            <a:r>
              <a:rPr lang="en-US" sz="2400" b="1" dirty="0"/>
              <a:t>Text:</a:t>
            </a:r>
            <a:r>
              <a:rPr lang="en-US" sz="2400" dirty="0"/>
              <a:t> easy to communicate; manage hiring process </a:t>
            </a:r>
          </a:p>
          <a:p>
            <a:pPr marL="914400" lvl="2" indent="0">
              <a:buFont typeface="Arial" charset="0"/>
              <a:buNone/>
            </a:pPr>
            <a:r>
              <a:rPr lang="en-US" sz="2400" b="1" dirty="0"/>
              <a:t>One system: </a:t>
            </a:r>
            <a:r>
              <a:rPr lang="en-US" sz="2400" dirty="0"/>
              <a:t>I-9 and Backgrounds</a:t>
            </a:r>
          </a:p>
          <a:p>
            <a:pPr marL="914400" lvl="2" indent="0">
              <a:buFont typeface="Arial" charset="0"/>
              <a:buNone/>
            </a:pPr>
            <a:r>
              <a:rPr lang="en-US" sz="2400" b="1" dirty="0"/>
              <a:t>Dashboard: </a:t>
            </a:r>
            <a:r>
              <a:rPr lang="en-US" sz="2400" dirty="0"/>
              <a:t>at-a-glance information</a:t>
            </a:r>
            <a:endParaRPr lang="en-US" b="1" dirty="0"/>
          </a:p>
        </p:txBody>
      </p:sp>
      <p:sp>
        <p:nvSpPr>
          <p:cNvPr id="6" name="Rectangle 5">
            <a:extLst>
              <a:ext uri="{FF2B5EF4-FFF2-40B4-BE49-F238E27FC236}">
                <a16:creationId xmlns:a16="http://schemas.microsoft.com/office/drawing/2014/main" id="{0397467D-A6BB-68D6-5870-B2220C3F5978}"/>
              </a:ext>
            </a:extLst>
          </p:cNvPr>
          <p:cNvSpPr/>
          <p:nvPr/>
        </p:nvSpPr>
        <p:spPr>
          <a:xfrm>
            <a:off x="633771" y="2030185"/>
            <a:ext cx="5029200" cy="3690257"/>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353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078CFD-53BE-82E3-8360-58B84AF6E88F}"/>
              </a:ext>
            </a:extLst>
          </p:cNvPr>
          <p:cNvSpPr/>
          <p:nvPr/>
        </p:nvSpPr>
        <p:spPr>
          <a:xfrm>
            <a:off x="6368143" y="1915886"/>
            <a:ext cx="5181074" cy="40767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8DA34-7841-8CF1-C8E0-EB50B51CF294}"/>
              </a:ext>
            </a:extLst>
          </p:cNvPr>
          <p:cNvSpPr>
            <a:spLocks noGrp="1"/>
          </p:cNvSpPr>
          <p:nvPr>
            <p:ph type="title"/>
          </p:nvPr>
        </p:nvSpPr>
        <p:spPr/>
        <p:txBody>
          <a:bodyPr/>
          <a:lstStyle/>
          <a:p>
            <a:r>
              <a:rPr lang="en-US" dirty="0"/>
              <a:t>Talent Recruiting, Sourcing, and Onboarding Future Benefits – part 2</a:t>
            </a:r>
          </a:p>
        </p:txBody>
      </p:sp>
      <p:sp>
        <p:nvSpPr>
          <p:cNvPr id="3" name="Content Placeholder 2">
            <a:extLst>
              <a:ext uri="{FF2B5EF4-FFF2-40B4-BE49-F238E27FC236}">
                <a16:creationId xmlns:a16="http://schemas.microsoft.com/office/drawing/2014/main" id="{3921DD0D-3B06-332F-5AF6-BD1C8CE7D4FB}"/>
              </a:ext>
            </a:extLst>
          </p:cNvPr>
          <p:cNvSpPr>
            <a:spLocks noGrp="1"/>
          </p:cNvSpPr>
          <p:nvPr>
            <p:ph idx="1"/>
          </p:nvPr>
        </p:nvSpPr>
        <p:spPr>
          <a:xfrm>
            <a:off x="108857" y="2095501"/>
            <a:ext cx="5491317" cy="4373563"/>
          </a:xfrm>
        </p:spPr>
        <p:txBody>
          <a:bodyPr/>
          <a:lstStyle/>
          <a:p>
            <a:pPr marL="457200" lvl="1" indent="0">
              <a:buNone/>
            </a:pPr>
            <a:r>
              <a:rPr lang="en-US" dirty="0"/>
              <a:t>For our Hiring Managers, Department Assistants, and WSU end users</a:t>
            </a:r>
          </a:p>
          <a:p>
            <a:pPr marL="914400" lvl="2" indent="0">
              <a:buNone/>
            </a:pPr>
            <a:r>
              <a:rPr lang="en-US" sz="2400" b="1" dirty="0"/>
              <a:t>Text, mobile &amp; dashboard: </a:t>
            </a:r>
            <a:r>
              <a:rPr lang="en-US" sz="2400" dirty="0"/>
              <a:t>easy to communicate and manage hiring process</a:t>
            </a:r>
          </a:p>
          <a:p>
            <a:pPr marL="914400" lvl="2" indent="0">
              <a:buNone/>
            </a:pPr>
            <a:r>
              <a:rPr lang="en-US" sz="2400" b="1" dirty="0"/>
              <a:t>Marketing: </a:t>
            </a:r>
            <a:r>
              <a:rPr lang="en-US" sz="2400" dirty="0"/>
              <a:t>advanced capability to promote open positions</a:t>
            </a:r>
          </a:p>
          <a:p>
            <a:pPr marL="914400" lvl="2" indent="0">
              <a:buNone/>
            </a:pPr>
            <a:r>
              <a:rPr lang="en-US" sz="2400" b="1" dirty="0"/>
              <a:t>Single sign on: </a:t>
            </a:r>
            <a:r>
              <a:rPr lang="en-US" sz="2400" dirty="0"/>
              <a:t>easy access</a:t>
            </a:r>
          </a:p>
          <a:p>
            <a:pPr marL="914400" lvl="2" indent="0">
              <a:buNone/>
            </a:pPr>
            <a:r>
              <a:rPr lang="en-US" sz="2400" b="1" dirty="0"/>
              <a:t>Banner interface: </a:t>
            </a:r>
            <a:r>
              <a:rPr lang="en-US" sz="2400" dirty="0"/>
              <a:t>reduces manual data entry</a:t>
            </a:r>
          </a:p>
          <a:p>
            <a:endParaRPr lang="en-US" dirty="0"/>
          </a:p>
        </p:txBody>
      </p:sp>
      <p:sp>
        <p:nvSpPr>
          <p:cNvPr id="4" name="Content Placeholder 2">
            <a:extLst>
              <a:ext uri="{FF2B5EF4-FFF2-40B4-BE49-F238E27FC236}">
                <a16:creationId xmlns:a16="http://schemas.microsoft.com/office/drawing/2014/main" id="{E9CC0CAC-0233-3FC6-100E-97F6109BC534}"/>
              </a:ext>
            </a:extLst>
          </p:cNvPr>
          <p:cNvSpPr txBox="1">
            <a:spLocks/>
          </p:cNvSpPr>
          <p:nvPr/>
        </p:nvSpPr>
        <p:spPr bwMode="auto">
          <a:xfrm>
            <a:off x="6057900" y="2111829"/>
            <a:ext cx="5491317" cy="38807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0000"/>
              </a:lnSpc>
              <a:spcBef>
                <a:spcPts val="600"/>
              </a:spcBef>
              <a:spcAft>
                <a:spcPts val="600"/>
              </a:spcAft>
              <a:buClr>
                <a:srgbClr val="FFC000"/>
              </a:buClr>
              <a:buFont typeface="Arial" charset="0"/>
              <a:buChar char="•"/>
              <a:defRPr sz="2800" kern="1200">
                <a:solidFill>
                  <a:schemeClr val="tx1"/>
                </a:solidFill>
                <a:latin typeface="Arial" pitchFamily="34" charset="0"/>
                <a:ea typeface="+mn-ea"/>
                <a:cs typeface="Arial" pitchFamily="34" charset="0"/>
              </a:defRPr>
            </a:lvl1pPr>
            <a:lvl2pPr marL="742950" indent="-285750" algn="l" rtl="0" fontAlgn="base">
              <a:lnSpc>
                <a:spcPct val="90000"/>
              </a:lnSpc>
              <a:spcBef>
                <a:spcPts val="400"/>
              </a:spcBef>
              <a:spcAft>
                <a:spcPts val="400"/>
              </a:spcAft>
              <a:buClr>
                <a:srgbClr val="FFC000"/>
              </a:buClr>
              <a:buFont typeface="Arial" charset="0"/>
              <a:buChar char="–"/>
              <a:defRPr sz="2400" kern="1200">
                <a:solidFill>
                  <a:schemeClr val="tx1"/>
                </a:solidFill>
                <a:latin typeface="+mn-lt"/>
                <a:ea typeface="+mn-ea"/>
                <a:cs typeface="Arial" charset="0"/>
              </a:defRPr>
            </a:lvl2pPr>
            <a:lvl3pPr marL="1143000" indent="-228600" algn="l" rtl="0" fontAlgn="base">
              <a:lnSpc>
                <a:spcPct val="90000"/>
              </a:lnSpc>
              <a:spcBef>
                <a:spcPts val="350"/>
              </a:spcBef>
              <a:spcAft>
                <a:spcPts val="350"/>
              </a:spcAft>
              <a:buClr>
                <a:srgbClr val="FFC000"/>
              </a:buClr>
              <a:buFont typeface="Arial" charset="0"/>
              <a:buChar char="•"/>
              <a:defRPr sz="2000" kern="1200">
                <a:solidFill>
                  <a:schemeClr val="tx1"/>
                </a:solidFill>
                <a:latin typeface="+mn-lt"/>
                <a:ea typeface="+mn-ea"/>
                <a:cs typeface="Arial" charset="0"/>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charset="0"/>
              <a:buNone/>
            </a:pPr>
            <a:r>
              <a:rPr lang="en-US" dirty="0"/>
              <a:t>For WSU</a:t>
            </a:r>
          </a:p>
          <a:p>
            <a:pPr marL="914400" lvl="2" indent="0">
              <a:buFont typeface="Arial" charset="0"/>
              <a:buNone/>
            </a:pPr>
            <a:r>
              <a:rPr lang="en-US" sz="2400" b="1" dirty="0"/>
              <a:t>DEI &amp;B:</a:t>
            </a:r>
            <a:r>
              <a:rPr lang="en-US" sz="2400" dirty="0"/>
              <a:t> more accessibility, easier process, and better experience</a:t>
            </a:r>
          </a:p>
          <a:p>
            <a:pPr marL="914400" lvl="2" indent="0">
              <a:buFont typeface="Arial" charset="0"/>
              <a:buNone/>
            </a:pPr>
            <a:r>
              <a:rPr lang="en-US" sz="2400" b="1" dirty="0"/>
              <a:t>Student Success and Persistence:</a:t>
            </a:r>
            <a:r>
              <a:rPr lang="en-US" sz="2400" dirty="0"/>
              <a:t> one application, multiple job postings; easy access and communication</a:t>
            </a:r>
          </a:p>
          <a:p>
            <a:pPr marL="914400" lvl="2" indent="0">
              <a:buFont typeface="Arial" charset="0"/>
              <a:buNone/>
            </a:pPr>
            <a:r>
              <a:rPr lang="en-US" sz="2400" b="1" dirty="0"/>
              <a:t>Enhanced information:</a:t>
            </a:r>
            <a:r>
              <a:rPr lang="en-US" sz="2400" dirty="0"/>
              <a:t> increased reporting capability</a:t>
            </a:r>
          </a:p>
          <a:p>
            <a:endParaRPr lang="en-US" dirty="0"/>
          </a:p>
        </p:txBody>
      </p:sp>
      <p:sp>
        <p:nvSpPr>
          <p:cNvPr id="6" name="Rectangle 5">
            <a:extLst>
              <a:ext uri="{FF2B5EF4-FFF2-40B4-BE49-F238E27FC236}">
                <a16:creationId xmlns:a16="http://schemas.microsoft.com/office/drawing/2014/main" id="{DDA3E658-FFAD-0637-1A90-3C7A2253258E}"/>
              </a:ext>
            </a:extLst>
          </p:cNvPr>
          <p:cNvSpPr/>
          <p:nvPr/>
        </p:nvSpPr>
        <p:spPr>
          <a:xfrm>
            <a:off x="452283" y="1926772"/>
            <a:ext cx="5181074" cy="407670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671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6BC3-4051-C014-BF2A-EDAFB174C092}"/>
              </a:ext>
            </a:extLst>
          </p:cNvPr>
          <p:cNvSpPr>
            <a:spLocks noGrp="1"/>
          </p:cNvSpPr>
          <p:nvPr>
            <p:ph type="title"/>
          </p:nvPr>
        </p:nvSpPr>
        <p:spPr/>
        <p:txBody>
          <a:bodyPr/>
          <a:lstStyle/>
          <a:p>
            <a:r>
              <a:rPr lang="en-US" dirty="0"/>
              <a:t>Implementation Structure</a:t>
            </a:r>
          </a:p>
        </p:txBody>
      </p:sp>
      <p:pic>
        <p:nvPicPr>
          <p:cNvPr id="60" name="Content Placeholder 59">
            <a:extLst>
              <a:ext uri="{FF2B5EF4-FFF2-40B4-BE49-F238E27FC236}">
                <a16:creationId xmlns:a16="http://schemas.microsoft.com/office/drawing/2014/main" id="{AA2B6BF7-2765-DD21-0BC1-FD2C91753948}"/>
              </a:ext>
            </a:extLst>
          </p:cNvPr>
          <p:cNvPicPr>
            <a:picLocks noGrp="1" noChangeAspect="1"/>
          </p:cNvPicPr>
          <p:nvPr>
            <p:ph idx="1"/>
          </p:nvPr>
        </p:nvPicPr>
        <p:blipFill>
          <a:blip r:embed="rId3"/>
          <a:stretch>
            <a:fillRect/>
          </a:stretch>
        </p:blipFill>
        <p:spPr>
          <a:xfrm>
            <a:off x="2868717" y="1600200"/>
            <a:ext cx="6140242" cy="4525963"/>
          </a:xfrm>
        </p:spPr>
      </p:pic>
    </p:spTree>
    <p:extLst>
      <p:ext uri="{BB962C8B-B14F-4D97-AF65-F5344CB8AC3E}">
        <p14:creationId xmlns:p14="http://schemas.microsoft.com/office/powerpoint/2010/main" val="638405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DCD2-5FD9-3C4F-AFDF-44E03558B130}"/>
              </a:ext>
            </a:extLst>
          </p:cNvPr>
          <p:cNvSpPr>
            <a:spLocks noGrp="1"/>
          </p:cNvSpPr>
          <p:nvPr>
            <p:ph type="title"/>
          </p:nvPr>
        </p:nvSpPr>
        <p:spPr/>
        <p:txBody>
          <a:bodyPr/>
          <a:lstStyle/>
          <a:p>
            <a:r>
              <a:rPr lang="en-US" dirty="0"/>
              <a:t>Timeline Project 1 – Talent Acquisition</a:t>
            </a:r>
          </a:p>
        </p:txBody>
      </p:sp>
      <p:graphicFrame>
        <p:nvGraphicFramePr>
          <p:cNvPr id="5" name="Content Placeholder 4">
            <a:extLst>
              <a:ext uri="{FF2B5EF4-FFF2-40B4-BE49-F238E27FC236}">
                <a16:creationId xmlns:a16="http://schemas.microsoft.com/office/drawing/2014/main" id="{A62DD442-D2F6-777C-0EBA-3133EAC0166E}"/>
              </a:ext>
            </a:extLst>
          </p:cNvPr>
          <p:cNvGraphicFramePr>
            <a:graphicFrameLocks noGrp="1"/>
          </p:cNvGraphicFramePr>
          <p:nvPr>
            <p:ph idx="1"/>
            <p:extLst>
              <p:ext uri="{D42A27DB-BD31-4B8C-83A1-F6EECF244321}">
                <p14:modId xmlns:p14="http://schemas.microsoft.com/office/powerpoint/2010/main" val="2796029830"/>
              </p:ext>
            </p:extLst>
          </p:nvPr>
        </p:nvGraphicFramePr>
        <p:xfrm>
          <a:off x="452438"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5330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2796-DA39-43E4-C0E4-4CA6B10F051B}"/>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5B463121-4F72-20B0-8FF6-6DBD822B6CB5}"/>
              </a:ext>
            </a:extLst>
          </p:cNvPr>
          <p:cNvSpPr>
            <a:spLocks noGrp="1"/>
          </p:cNvSpPr>
          <p:nvPr>
            <p:ph idx="1"/>
          </p:nvPr>
        </p:nvSpPr>
        <p:spPr>
          <a:xfrm>
            <a:off x="452283" y="2133600"/>
            <a:ext cx="10972800" cy="3992564"/>
          </a:xfrm>
        </p:spPr>
        <p:txBody>
          <a:bodyPr/>
          <a:lstStyle/>
          <a:p>
            <a:r>
              <a:rPr lang="en-US" sz="2400" dirty="0"/>
              <a:t>Contacting selected members to serve on Steering and Advisory Committees</a:t>
            </a:r>
          </a:p>
          <a:p>
            <a:r>
              <a:rPr lang="en-US" sz="2400" dirty="0"/>
              <a:t>Introduction of Talent Management System to Informed Stakeholder Groups</a:t>
            </a:r>
          </a:p>
          <a:p>
            <a:r>
              <a:rPr lang="en-US" sz="2400" dirty="0"/>
              <a:t>Name Project – we want your help</a:t>
            </a:r>
          </a:p>
          <a:p>
            <a:pPr lvl="1"/>
            <a:r>
              <a:rPr lang="en-US" dirty="0"/>
              <a:t>Use the ideas of talent management, transformation, candidate and employee experience, integration, interface, and any of the other gains that excite you to recommend a name for the project.  </a:t>
            </a:r>
          </a:p>
          <a:p>
            <a:pPr lvl="1"/>
            <a:r>
              <a:rPr lang="en-US" dirty="0"/>
              <a:t>Send suggestions to Krista.thacker@wichita.edu</a:t>
            </a:r>
          </a:p>
          <a:p>
            <a:pPr lvl="1"/>
            <a:r>
              <a:rPr lang="en-US" dirty="0"/>
              <a:t>Suggestions accepted until May 1st</a:t>
            </a:r>
          </a:p>
          <a:p>
            <a:pPr lvl="1"/>
            <a:endParaRPr lang="en-US" sz="2000" dirty="0"/>
          </a:p>
          <a:p>
            <a:endParaRPr lang="en-US" sz="2400" dirty="0"/>
          </a:p>
        </p:txBody>
      </p:sp>
    </p:spTree>
    <p:extLst>
      <p:ext uri="{BB962C8B-B14F-4D97-AF65-F5344CB8AC3E}">
        <p14:creationId xmlns:p14="http://schemas.microsoft.com/office/powerpoint/2010/main" val="3294102426"/>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0070C0"/>
      </a:dk2>
      <a:lt2>
        <a:srgbClr val="EEECE1"/>
      </a:lt2>
      <a:accent1>
        <a:srgbClr val="FEB71A"/>
      </a:accent1>
      <a:accent2>
        <a:srgbClr val="6E81D6"/>
      </a:accent2>
      <a:accent3>
        <a:srgbClr val="705E5F"/>
      </a:accent3>
      <a:accent4>
        <a:srgbClr val="CC823D"/>
      </a:accent4>
      <a:accent5>
        <a:srgbClr val="72A7C0"/>
      </a:accent5>
      <a:accent6>
        <a:srgbClr val="BECC8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F17B5BCEF1064D80A6D0D8DFF0A53C" ma:contentTypeVersion="2" ma:contentTypeDescription="Create a new document." ma:contentTypeScope="" ma:versionID="fe7647752950ca1eafa6426f02860e3f">
  <xsd:schema xmlns:xsd="http://www.w3.org/2001/XMLSchema" xmlns:xs="http://www.w3.org/2001/XMLSchema" xmlns:p="http://schemas.microsoft.com/office/2006/metadata/properties" xmlns:ns3="fb81863a-31ce-43ec-ba1f-d735982303fc" targetNamespace="http://schemas.microsoft.com/office/2006/metadata/properties" ma:root="true" ma:fieldsID="a3f2e845f829a2d26806f22b7020b333" ns3:_="">
    <xsd:import namespace="fb81863a-31ce-43ec-ba1f-d735982303f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81863a-31ce-43ec-ba1f-d735982303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78D1EB-7A44-482D-BF12-FA1070578F08}">
  <ds:schemaRefs>
    <ds:schemaRef ds:uri="http://purl.org/dc/dcmitype/"/>
    <ds:schemaRef ds:uri="fb81863a-31ce-43ec-ba1f-d735982303fc"/>
    <ds:schemaRef ds:uri="http://schemas.microsoft.com/office/infopath/2007/PartnerControls"/>
    <ds:schemaRef ds:uri="http://www.w3.org/XML/1998/namespace"/>
    <ds:schemaRef ds:uri="http://schemas.microsoft.com/office/2006/documentManagement/types"/>
    <ds:schemaRef ds:uri="http://purl.org/dc/terms/"/>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7C4EE101-BB84-41F8-8E3A-39009F4B8791}">
  <ds:schemaRefs>
    <ds:schemaRef ds:uri="http://schemas.microsoft.com/sharepoint/v3/contenttype/forms"/>
  </ds:schemaRefs>
</ds:datastoreItem>
</file>

<file path=customXml/itemProps3.xml><?xml version="1.0" encoding="utf-8"?>
<ds:datastoreItem xmlns:ds="http://schemas.openxmlformats.org/officeDocument/2006/customXml" ds:itemID="{DCC9B8D3-0B6D-43C0-B99F-B741BEB586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81863a-31ce-43ec-ba1f-d735982303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652</TotalTime>
  <Words>690</Words>
  <Application>Microsoft Office PowerPoint</Application>
  <PresentationFormat>Widescreen</PresentationFormat>
  <Paragraphs>68</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Georgia</vt:lpstr>
      <vt:lpstr>Office Theme</vt:lpstr>
      <vt:lpstr>Talent Management Revisioning  Update and Introduction</vt:lpstr>
      <vt:lpstr>Talent Management Revisioning Project</vt:lpstr>
      <vt:lpstr>Talent Management Revisioning</vt:lpstr>
      <vt:lpstr>Recruiting, Sourcing, and Onboarding Benefits</vt:lpstr>
      <vt:lpstr>Talent Recruiting, Sourcing, and Onboarding Future Benefits – part 2</vt:lpstr>
      <vt:lpstr>Implementation Structure</vt:lpstr>
      <vt:lpstr>Timeline Project 1 – Talent Acquisition</vt:lpstr>
      <vt:lpstr>Next steps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Presentation Tree</dc:creator>
  <cp:lastModifiedBy>Whisenhant, Vicki</cp:lastModifiedBy>
  <cp:revision>34</cp:revision>
  <cp:lastPrinted>2023-04-18T13:51:40Z</cp:lastPrinted>
  <dcterms:created xsi:type="dcterms:W3CDTF">2009-12-04T23:34:43Z</dcterms:created>
  <dcterms:modified xsi:type="dcterms:W3CDTF">2023-04-18T20:06:45Z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0x010100C7F17B5BCEF1064D80A6D0D8DFF0A53C</vt:lpwstr>
  </property>
</Properties>
</file>